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59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06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FA823-A10A-45C2-893E-F806F73D4760}" type="datetimeFigureOut">
              <a:rPr lang="en-US" smtClean="0"/>
              <a:pPr/>
              <a:t>12/16/2016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A4B12-6151-4390-9240-2446A65C8D7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FA823-A10A-45C2-893E-F806F73D4760}" type="datetimeFigureOut">
              <a:rPr lang="en-US" smtClean="0"/>
              <a:pPr/>
              <a:t>12/16/2016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A4B12-6151-4390-9240-2446A65C8D7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FA823-A10A-45C2-893E-F806F73D4760}" type="datetimeFigureOut">
              <a:rPr lang="en-US" smtClean="0"/>
              <a:pPr/>
              <a:t>12/16/2016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A4B12-6151-4390-9240-2446A65C8D7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FA823-A10A-45C2-893E-F806F73D4760}" type="datetimeFigureOut">
              <a:rPr lang="en-US" smtClean="0"/>
              <a:pPr/>
              <a:t>12/16/2016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A4B12-6151-4390-9240-2446A65C8D7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FA823-A10A-45C2-893E-F806F73D4760}" type="datetimeFigureOut">
              <a:rPr lang="en-US" smtClean="0"/>
              <a:pPr/>
              <a:t>12/16/2016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A4B12-6151-4390-9240-2446A65C8D7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FA823-A10A-45C2-893E-F806F73D4760}" type="datetimeFigureOut">
              <a:rPr lang="en-US" smtClean="0"/>
              <a:pPr/>
              <a:t>12/16/2016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A4B12-6151-4390-9240-2446A65C8D7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FA823-A10A-45C2-893E-F806F73D4760}" type="datetimeFigureOut">
              <a:rPr lang="en-US" smtClean="0"/>
              <a:pPr/>
              <a:t>12/16/2016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A4B12-6151-4390-9240-2446A65C8D7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FA823-A10A-45C2-893E-F806F73D4760}" type="datetimeFigureOut">
              <a:rPr lang="en-US" smtClean="0"/>
              <a:pPr/>
              <a:t>12/16/2016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A4B12-6151-4390-9240-2446A65C8D7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FA823-A10A-45C2-893E-F806F73D4760}" type="datetimeFigureOut">
              <a:rPr lang="en-US" smtClean="0"/>
              <a:pPr/>
              <a:t>12/16/2016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A4B12-6151-4390-9240-2446A65C8D7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FA823-A10A-45C2-893E-F806F73D4760}" type="datetimeFigureOut">
              <a:rPr lang="en-US" smtClean="0"/>
              <a:pPr/>
              <a:t>12/16/2016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A4B12-6151-4390-9240-2446A65C8D7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FA823-A10A-45C2-893E-F806F73D4760}" type="datetimeFigureOut">
              <a:rPr lang="en-US" smtClean="0"/>
              <a:pPr/>
              <a:t>12/16/2016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A4B12-6151-4390-9240-2446A65C8D7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DFA823-A10A-45C2-893E-F806F73D4760}" type="datetimeFigureOut">
              <a:rPr lang="en-US" smtClean="0"/>
              <a:pPr/>
              <a:t>12/16/2016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7A4B12-6151-4390-9240-2446A65C8D75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Nirbhaya</a:t>
            </a:r>
            <a:r>
              <a:rPr lang="en-US" sz="3200" dirty="0" smtClean="0"/>
              <a:t> Scheme</a:t>
            </a:r>
            <a:br>
              <a:rPr lang="en-US" sz="3200" dirty="0" smtClean="0"/>
            </a:br>
            <a:r>
              <a:rPr lang="en-US" sz="3200" dirty="0" smtClean="0"/>
              <a:t>Background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Nirbhaya</a:t>
            </a:r>
            <a:r>
              <a:rPr lang="en-US" dirty="0" smtClean="0"/>
              <a:t>  - Scheme of </a:t>
            </a:r>
            <a:r>
              <a:rPr lang="en-US" dirty="0" err="1" smtClean="0"/>
              <a:t>GoK</a:t>
            </a:r>
            <a:r>
              <a:rPr lang="en-US" dirty="0" smtClean="0"/>
              <a:t>  to combat sexual violence against women and </a:t>
            </a:r>
            <a:r>
              <a:rPr lang="en-US" dirty="0" smtClean="0"/>
              <a:t>children</a:t>
            </a:r>
            <a:endParaRPr lang="en-US" dirty="0" smtClean="0"/>
          </a:p>
          <a:p>
            <a:r>
              <a:rPr lang="en-US" dirty="0" smtClean="0"/>
              <a:t>Implemented by Dept of Social Justice, </a:t>
            </a:r>
            <a:r>
              <a:rPr lang="en-US" dirty="0" err="1" smtClean="0"/>
              <a:t>GoK</a:t>
            </a:r>
            <a:endParaRPr lang="en-US" dirty="0" smtClean="0"/>
          </a:p>
          <a:p>
            <a:r>
              <a:rPr lang="en-US" dirty="0" smtClean="0"/>
              <a:t>Initiated in </a:t>
            </a:r>
            <a:r>
              <a:rPr lang="en-US" dirty="0" smtClean="0"/>
              <a:t>Feb </a:t>
            </a:r>
            <a:r>
              <a:rPr lang="en-US" dirty="0" smtClean="0"/>
              <a:t>2013, </a:t>
            </a:r>
            <a:r>
              <a:rPr lang="en-US" dirty="0" smtClean="0"/>
              <a:t>post </a:t>
            </a:r>
            <a:r>
              <a:rPr lang="en-US" dirty="0" smtClean="0"/>
              <a:t>the </a:t>
            </a:r>
            <a:r>
              <a:rPr lang="en-US" dirty="0" smtClean="0"/>
              <a:t>unfortunate </a:t>
            </a:r>
            <a:r>
              <a:rPr lang="en-US" dirty="0" err="1" smtClean="0"/>
              <a:t>Nirbhaya</a:t>
            </a:r>
            <a:r>
              <a:rPr lang="en-US" dirty="0" smtClean="0"/>
              <a:t> incident in </a:t>
            </a:r>
            <a:r>
              <a:rPr lang="en-US" dirty="0" smtClean="0"/>
              <a:t>Delhi</a:t>
            </a:r>
            <a:endParaRPr lang="en-US" dirty="0" smtClean="0"/>
          </a:p>
          <a:p>
            <a:r>
              <a:rPr lang="en-US" dirty="0" smtClean="0"/>
              <a:t>Managed by Kerala </a:t>
            </a:r>
            <a:r>
              <a:rPr lang="en-US" dirty="0" err="1" smtClean="0"/>
              <a:t>Mahila</a:t>
            </a:r>
            <a:r>
              <a:rPr lang="en-US" dirty="0" smtClean="0"/>
              <a:t> </a:t>
            </a:r>
            <a:r>
              <a:rPr lang="en-US" dirty="0" err="1" smtClean="0"/>
              <a:t>Sakakhaya</a:t>
            </a:r>
            <a:r>
              <a:rPr lang="en-US" dirty="0" smtClean="0"/>
              <a:t> </a:t>
            </a:r>
            <a:r>
              <a:rPr lang="en-US" dirty="0" smtClean="0"/>
              <a:t>society</a:t>
            </a:r>
            <a:endParaRPr lang="en-US" dirty="0" smtClean="0"/>
          </a:p>
          <a:p>
            <a:r>
              <a:rPr lang="en-US" dirty="0" smtClean="0"/>
              <a:t>Meant to change lives of young girls and women, whose lives have been cruelly torn apart by sexual </a:t>
            </a:r>
            <a:r>
              <a:rPr lang="en-US" dirty="0" smtClean="0"/>
              <a:t>violence</a:t>
            </a:r>
            <a:endParaRPr lang="en-US" dirty="0" smtClean="0"/>
          </a:p>
          <a:p>
            <a:r>
              <a:rPr lang="en-US" dirty="0" smtClean="0"/>
              <a:t>The scheme provides safe shelter to victims of sexual </a:t>
            </a:r>
            <a:r>
              <a:rPr lang="en-US" dirty="0" smtClean="0"/>
              <a:t>violence</a:t>
            </a:r>
            <a:endParaRPr lang="en-US" dirty="0" smtClean="0"/>
          </a:p>
          <a:p>
            <a:r>
              <a:rPr lang="en-US" dirty="0" smtClean="0"/>
              <a:t>Takes them on a journey of transformation from helpless victims to empowered </a:t>
            </a:r>
            <a:r>
              <a:rPr lang="en-US" dirty="0" smtClean="0"/>
              <a:t>survivors</a:t>
            </a:r>
            <a:endParaRPr lang="en-US" dirty="0" smtClean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Situation before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Most often the victims of sexual violence are girls from marginalized families. </a:t>
            </a:r>
            <a:r>
              <a:rPr lang="en-US" dirty="0" smtClean="0"/>
              <a:t>The </a:t>
            </a:r>
            <a:r>
              <a:rPr lang="en-US" dirty="0" smtClean="0"/>
              <a:t>offenders often are </a:t>
            </a:r>
            <a:r>
              <a:rPr lang="en-US" dirty="0" smtClean="0"/>
              <a:t>fathers </a:t>
            </a:r>
            <a:r>
              <a:rPr lang="en-US" dirty="0" smtClean="0"/>
              <a:t>or </a:t>
            </a:r>
            <a:r>
              <a:rPr lang="en-US" dirty="0" smtClean="0"/>
              <a:t>step-fathers.</a:t>
            </a:r>
            <a:endParaRPr lang="en-US" dirty="0" smtClean="0"/>
          </a:p>
          <a:p>
            <a:r>
              <a:rPr lang="en-US" dirty="0" smtClean="0"/>
              <a:t>These families (mothers) may not have the capacity to protect them and to battle </a:t>
            </a:r>
            <a:r>
              <a:rPr lang="en-US" dirty="0" smtClean="0"/>
              <a:t>lengthy </a:t>
            </a:r>
            <a:r>
              <a:rPr lang="en-US" dirty="0" smtClean="0"/>
              <a:t>legal cases.</a:t>
            </a:r>
          </a:p>
          <a:p>
            <a:r>
              <a:rPr lang="en-US" dirty="0" smtClean="0"/>
              <a:t>There were no convergence among departments of health, education, ST, Social </a:t>
            </a:r>
            <a:r>
              <a:rPr lang="en-US" dirty="0" smtClean="0"/>
              <a:t>justice, </a:t>
            </a:r>
            <a:r>
              <a:rPr lang="en-US" dirty="0" smtClean="0"/>
              <a:t>etc to rehabilitate the victims.</a:t>
            </a: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re-engineering done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Mahila</a:t>
            </a:r>
            <a:r>
              <a:rPr lang="en-US" dirty="0" smtClean="0"/>
              <a:t> </a:t>
            </a:r>
            <a:r>
              <a:rPr lang="en-US" dirty="0" err="1" smtClean="0"/>
              <a:t>Samakhya</a:t>
            </a:r>
            <a:r>
              <a:rPr lang="en-US" dirty="0" smtClean="0"/>
              <a:t>, </a:t>
            </a:r>
            <a:r>
              <a:rPr lang="en-US" dirty="0" smtClean="0"/>
              <a:t>a </a:t>
            </a:r>
            <a:r>
              <a:rPr lang="en-US" dirty="0" smtClean="0"/>
              <a:t>semi-autonomous NGO under the Dept. of </a:t>
            </a:r>
            <a:r>
              <a:rPr lang="en-US" dirty="0" smtClean="0"/>
              <a:t>Education </a:t>
            </a:r>
            <a:r>
              <a:rPr lang="en-US" dirty="0" smtClean="0"/>
              <a:t>was established.</a:t>
            </a:r>
          </a:p>
          <a:p>
            <a:r>
              <a:rPr lang="en-US" dirty="0" smtClean="0"/>
              <a:t>Ensured convergence of Departments of </a:t>
            </a:r>
            <a:r>
              <a:rPr lang="en-US" dirty="0"/>
              <a:t>H</a:t>
            </a:r>
            <a:r>
              <a:rPr lang="en-US" dirty="0" smtClean="0"/>
              <a:t>ealth</a:t>
            </a:r>
            <a:r>
              <a:rPr lang="en-US" dirty="0" smtClean="0"/>
              <a:t>, </a:t>
            </a:r>
            <a:r>
              <a:rPr lang="en-US" dirty="0" smtClean="0"/>
              <a:t>Education</a:t>
            </a:r>
            <a:r>
              <a:rPr lang="en-US" dirty="0" smtClean="0"/>
              <a:t>, ST, Social </a:t>
            </a:r>
            <a:r>
              <a:rPr lang="en-US" dirty="0" smtClean="0"/>
              <a:t>Justice</a:t>
            </a:r>
            <a:r>
              <a:rPr lang="en-US" dirty="0" smtClean="0"/>
              <a:t>, </a:t>
            </a:r>
            <a:r>
              <a:rPr lang="en-US" dirty="0" smtClean="0"/>
              <a:t>Law</a:t>
            </a:r>
            <a:r>
              <a:rPr lang="en-US" dirty="0" smtClean="0"/>
              <a:t>, LSGD, SC and NGS &amp; Civil society </a:t>
            </a:r>
            <a:r>
              <a:rPr lang="en-US" dirty="0" smtClean="0"/>
              <a:t>representatives.</a:t>
            </a:r>
            <a:endParaRPr lang="en-US" dirty="0" smtClean="0"/>
          </a:p>
          <a:p>
            <a:r>
              <a:rPr lang="en-US" dirty="0" err="1" smtClean="0"/>
              <a:t>Govt</a:t>
            </a:r>
            <a:r>
              <a:rPr lang="en-US" dirty="0" smtClean="0"/>
              <a:t> </a:t>
            </a:r>
            <a:r>
              <a:rPr lang="en-US" dirty="0" smtClean="0"/>
              <a:t>has </a:t>
            </a:r>
            <a:r>
              <a:rPr lang="en-US" dirty="0" smtClean="0"/>
              <a:t>opened 11 </a:t>
            </a:r>
            <a:r>
              <a:rPr lang="en-US" dirty="0" err="1" smtClean="0"/>
              <a:t>Nirbhaya</a:t>
            </a:r>
            <a:r>
              <a:rPr lang="en-US" dirty="0" smtClean="0"/>
              <a:t> </a:t>
            </a:r>
            <a:r>
              <a:rPr lang="en-US" dirty="0" smtClean="0"/>
              <a:t>Shelter Homes </a:t>
            </a:r>
            <a:r>
              <a:rPr lang="en-US" dirty="0" smtClean="0"/>
              <a:t>of which 8 are managed by </a:t>
            </a:r>
            <a:r>
              <a:rPr lang="en-US" dirty="0" err="1" smtClean="0"/>
              <a:t>Mahila</a:t>
            </a:r>
            <a:r>
              <a:rPr lang="en-US" dirty="0" smtClean="0"/>
              <a:t> </a:t>
            </a:r>
            <a:r>
              <a:rPr lang="en-US" dirty="0" err="1" smtClean="0"/>
              <a:t>Samakhya</a:t>
            </a:r>
            <a:r>
              <a:rPr lang="en-US" dirty="0" smtClean="0"/>
              <a:t>.  </a:t>
            </a:r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faced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Finding a safe </a:t>
            </a:r>
            <a:r>
              <a:rPr lang="en-US" dirty="0" smtClean="0"/>
              <a:t>environment</a:t>
            </a:r>
            <a:r>
              <a:rPr lang="en-US" dirty="0" smtClean="0"/>
              <a:t>– Victims need </a:t>
            </a:r>
            <a:r>
              <a:rPr lang="en-US" dirty="0" smtClean="0"/>
              <a:t>safe space for psychological </a:t>
            </a:r>
            <a:r>
              <a:rPr lang="en-US" dirty="0" smtClean="0"/>
              <a:t>healing</a:t>
            </a:r>
            <a:endParaRPr lang="en-US" dirty="0" smtClean="0"/>
          </a:p>
          <a:p>
            <a:r>
              <a:rPr lang="en-US" dirty="0" smtClean="0"/>
              <a:t>Enhancing access to health and education service through convergence</a:t>
            </a:r>
          </a:p>
          <a:p>
            <a:r>
              <a:rPr lang="en-US" dirty="0" smtClean="0"/>
              <a:t>Ensuring skills and economic empowerment</a:t>
            </a:r>
          </a:p>
          <a:p>
            <a:r>
              <a:rPr lang="en-US" dirty="0" smtClean="0"/>
              <a:t>Ensuring transparency in management of homes</a:t>
            </a:r>
          </a:p>
          <a:p>
            <a:r>
              <a:rPr lang="en-US" dirty="0" smtClean="0"/>
              <a:t>Partnership with NGOs &amp; CSRs</a:t>
            </a:r>
          </a:p>
          <a:p>
            <a:r>
              <a:rPr lang="en-US" dirty="0" smtClean="0"/>
              <a:t>Facilitating </a:t>
            </a:r>
            <a:r>
              <a:rPr lang="en-US" dirty="0" smtClean="0"/>
              <a:t>re-alignment </a:t>
            </a:r>
            <a:r>
              <a:rPr lang="en-US" dirty="0" smtClean="0"/>
              <a:t>with families</a:t>
            </a:r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Institutional Mechanism &amp;</a:t>
            </a:r>
            <a:br>
              <a:rPr lang="en-US" dirty="0" smtClean="0"/>
            </a:br>
            <a:r>
              <a:rPr lang="en-US" dirty="0" smtClean="0"/>
              <a:t>Infrastructure Set up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Managed under the direct supervision of Dept of Social </a:t>
            </a:r>
            <a:r>
              <a:rPr lang="en-US" dirty="0" smtClean="0"/>
              <a:t>Justice</a:t>
            </a:r>
            <a:endParaRPr lang="en-US" dirty="0" smtClean="0"/>
          </a:p>
          <a:p>
            <a:r>
              <a:rPr lang="en-US" dirty="0" smtClean="0"/>
              <a:t>Arrangement for prosecution of </a:t>
            </a:r>
            <a:r>
              <a:rPr lang="en-US" dirty="0" smtClean="0"/>
              <a:t>Perpetrators</a:t>
            </a:r>
            <a:endParaRPr lang="en-US" dirty="0" smtClean="0"/>
          </a:p>
          <a:p>
            <a:r>
              <a:rPr lang="en-US" dirty="0" smtClean="0"/>
              <a:t>No cost for Constructing </a:t>
            </a:r>
            <a:r>
              <a:rPr lang="en-US" dirty="0" err="1" smtClean="0"/>
              <a:t>Nirbhaya</a:t>
            </a:r>
            <a:r>
              <a:rPr lang="en-US" dirty="0" smtClean="0"/>
              <a:t> Homes.  The existing building of SJ department was used for this </a:t>
            </a:r>
            <a:r>
              <a:rPr lang="en-US" dirty="0" smtClean="0"/>
              <a:t>purpose</a:t>
            </a:r>
            <a:endParaRPr lang="en-US" dirty="0"/>
          </a:p>
          <a:p>
            <a:r>
              <a:rPr lang="en-US" dirty="0" smtClean="0"/>
              <a:t>An amount of Rs. 10 </a:t>
            </a:r>
            <a:r>
              <a:rPr lang="en-US" dirty="0" err="1" smtClean="0"/>
              <a:t>lakhs</a:t>
            </a:r>
            <a:r>
              <a:rPr lang="en-US" dirty="0" smtClean="0"/>
              <a:t> was spent for setting up other components</a:t>
            </a:r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Helped to support and transform victims of sexual violence into empowered  survivors</a:t>
            </a:r>
          </a:p>
          <a:p>
            <a:r>
              <a:rPr lang="en-US" dirty="0" smtClean="0"/>
              <a:t>Safe space for victims to recover from mental trauma</a:t>
            </a:r>
          </a:p>
          <a:p>
            <a:r>
              <a:rPr lang="en-US" dirty="0" smtClean="0"/>
              <a:t>122 children were </a:t>
            </a:r>
            <a:r>
              <a:rPr lang="en-US" dirty="0" smtClean="0"/>
              <a:t>re-integrated </a:t>
            </a:r>
            <a:r>
              <a:rPr lang="en-US" dirty="0" smtClean="0"/>
              <a:t>into society or their houses</a:t>
            </a:r>
          </a:p>
          <a:p>
            <a:r>
              <a:rPr lang="en-US" dirty="0" smtClean="0"/>
              <a:t>Facility for vocational and income generating activities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Possible Areas of Replication</a:t>
            </a:r>
          </a:p>
          <a:p>
            <a:r>
              <a:rPr lang="en-US" dirty="0" smtClean="0"/>
              <a:t>The enabling environment provided to mainstream the victims is the unique aspect </a:t>
            </a:r>
            <a:r>
              <a:rPr lang="en-US" dirty="0" smtClean="0"/>
              <a:t>for replication</a:t>
            </a:r>
            <a:endParaRPr lang="en-US" dirty="0" smtClean="0"/>
          </a:p>
          <a:p>
            <a:r>
              <a:rPr lang="en-US" dirty="0" smtClean="0"/>
              <a:t>Unique and efficient model of </a:t>
            </a:r>
            <a:r>
              <a:rPr lang="en-US" smtClean="0"/>
              <a:t>Government </a:t>
            </a:r>
            <a:r>
              <a:rPr lang="en-US" smtClean="0"/>
              <a:t>service</a:t>
            </a:r>
            <a:endParaRPr lang="en-IN" dirty="0" smtClean="0"/>
          </a:p>
          <a:p>
            <a:endParaRPr lang="en-US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366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Nirbhaya Scheme Background</vt:lpstr>
      <vt:lpstr>Situation before</vt:lpstr>
      <vt:lpstr>Process re-engineering done</vt:lpstr>
      <vt:lpstr>Challenges faced</vt:lpstr>
      <vt:lpstr>Institutional Mechanism &amp; Infrastructure Set up</vt:lpstr>
      <vt:lpstr>Benefits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Nirbhaya Schemes of Mahila Samakhya</dc:title>
  <dc:creator>user</dc:creator>
  <cp:lastModifiedBy>urmika wadhwa</cp:lastModifiedBy>
  <cp:revision>30</cp:revision>
  <dcterms:created xsi:type="dcterms:W3CDTF">2016-12-15T08:48:05Z</dcterms:created>
  <dcterms:modified xsi:type="dcterms:W3CDTF">2016-12-16T10:37:41Z</dcterms:modified>
</cp:coreProperties>
</file>