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5C030-9431-4CAA-971B-D09732072C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0B5175-9E92-4CC8-B8D9-21DEBA2EDCB9}">
      <dgm:prSet phldrT="[Text]"/>
      <dgm:spPr/>
      <dgm:t>
        <a:bodyPr/>
        <a:lstStyle/>
        <a:p>
          <a:r>
            <a:rPr lang="en-US" dirty="0" smtClean="0"/>
            <a:t>Principal Secy</a:t>
          </a:r>
          <a:r>
            <a:rPr lang="en-US" dirty="0" smtClean="0"/>
            <a:t>.</a:t>
          </a:r>
        </a:p>
        <a:p>
          <a:r>
            <a:rPr lang="en-US" dirty="0" smtClean="0"/>
            <a:t>/</a:t>
          </a:r>
          <a:r>
            <a:rPr lang="en-US" dirty="0" smtClean="0"/>
            <a:t>Secy.</a:t>
          </a:r>
          <a:endParaRPr lang="en-US" dirty="0"/>
        </a:p>
      </dgm:t>
    </dgm:pt>
    <dgm:pt modelId="{1BA801E4-D075-4299-9997-81F6C9F408C5}" type="parTrans" cxnId="{BCCE6774-101B-4625-AEDD-9E593882E8B2}">
      <dgm:prSet/>
      <dgm:spPr/>
      <dgm:t>
        <a:bodyPr/>
        <a:lstStyle/>
        <a:p>
          <a:endParaRPr lang="en-US"/>
        </a:p>
      </dgm:t>
    </dgm:pt>
    <dgm:pt modelId="{D84C44E4-8640-4D59-AE87-8E4F78FC1786}" type="sibTrans" cxnId="{BCCE6774-101B-4625-AEDD-9E593882E8B2}">
      <dgm:prSet/>
      <dgm:spPr/>
      <dgm:t>
        <a:bodyPr/>
        <a:lstStyle/>
        <a:p>
          <a:endParaRPr lang="en-US"/>
        </a:p>
      </dgm:t>
    </dgm:pt>
    <dgm:pt modelId="{43735656-DCA6-4CE2-9D00-86BE351E23BC}" type="asst">
      <dgm:prSet phldrT="[Text]"/>
      <dgm:spPr/>
      <dgm:t>
        <a:bodyPr/>
        <a:lstStyle/>
        <a:p>
          <a:r>
            <a:rPr lang="en-US" dirty="0" smtClean="0"/>
            <a:t>SIO/DIR./DS/JS/AS</a:t>
          </a:r>
          <a:endParaRPr lang="en-US" dirty="0"/>
        </a:p>
      </dgm:t>
    </dgm:pt>
    <dgm:pt modelId="{8E0BF20C-A021-48B0-B1F8-37EABAD583E5}" type="parTrans" cxnId="{474F5DD2-9C09-4603-9113-9E701474EAF7}">
      <dgm:prSet/>
      <dgm:spPr/>
      <dgm:t>
        <a:bodyPr/>
        <a:lstStyle/>
        <a:p>
          <a:endParaRPr lang="en-US"/>
        </a:p>
      </dgm:t>
    </dgm:pt>
    <dgm:pt modelId="{E404E636-617F-43AA-BDD9-45261BFCDCB5}" type="sibTrans" cxnId="{474F5DD2-9C09-4603-9113-9E701474EAF7}">
      <dgm:prSet/>
      <dgm:spPr/>
      <dgm:t>
        <a:bodyPr/>
        <a:lstStyle/>
        <a:p>
          <a:endParaRPr lang="en-US"/>
        </a:p>
      </dgm:t>
    </dgm:pt>
    <dgm:pt modelId="{AE9127FB-B716-4677-B521-BD4FD840191B}">
      <dgm:prSet phldrT="[Text]"/>
      <dgm:spPr/>
      <dgm:t>
        <a:bodyPr/>
        <a:lstStyle/>
        <a:p>
          <a:r>
            <a:rPr lang="en-US" dirty="0" smtClean="0"/>
            <a:t>NIC</a:t>
          </a:r>
          <a:endParaRPr lang="en-US" dirty="0"/>
        </a:p>
      </dgm:t>
    </dgm:pt>
    <dgm:pt modelId="{CE567AB0-C987-4D01-BC1E-8362152F3A36}" type="parTrans" cxnId="{CBC5A200-2D81-4AD2-AFA6-8998BB405A4F}">
      <dgm:prSet/>
      <dgm:spPr/>
      <dgm:t>
        <a:bodyPr/>
        <a:lstStyle/>
        <a:p>
          <a:endParaRPr lang="en-US"/>
        </a:p>
      </dgm:t>
    </dgm:pt>
    <dgm:pt modelId="{BD9708E6-F0E5-43AB-A2BB-E3644380E4AA}" type="sibTrans" cxnId="{CBC5A200-2D81-4AD2-AFA6-8998BB405A4F}">
      <dgm:prSet/>
      <dgm:spPr/>
      <dgm:t>
        <a:bodyPr/>
        <a:lstStyle/>
        <a:p>
          <a:endParaRPr lang="en-US"/>
        </a:p>
      </dgm:t>
    </dgm:pt>
    <dgm:pt modelId="{AAAFD429-4F25-4479-B2B6-09ABC9F4CEE5}">
      <dgm:prSet phldrT="[Text]"/>
      <dgm:spPr/>
      <dgm:t>
        <a:bodyPr/>
        <a:lstStyle/>
        <a:p>
          <a:r>
            <a:rPr lang="en-US" dirty="0" smtClean="0"/>
            <a:t>Dealing Hand</a:t>
          </a:r>
          <a:endParaRPr lang="en-US" dirty="0"/>
        </a:p>
      </dgm:t>
    </dgm:pt>
    <dgm:pt modelId="{95737FC7-C3D6-4BC2-B2A5-B8A785D3273B}" type="parTrans" cxnId="{139A39AD-EACC-4C05-B56B-EF32BAA8B372}">
      <dgm:prSet/>
      <dgm:spPr/>
      <dgm:t>
        <a:bodyPr/>
        <a:lstStyle/>
        <a:p>
          <a:endParaRPr lang="en-US"/>
        </a:p>
      </dgm:t>
    </dgm:pt>
    <dgm:pt modelId="{A9E30D4B-4C5D-4BB9-B389-D30BB482DEF0}" type="sibTrans" cxnId="{139A39AD-EACC-4C05-B56B-EF32BAA8B372}">
      <dgm:prSet/>
      <dgm:spPr/>
      <dgm:t>
        <a:bodyPr/>
        <a:lstStyle/>
        <a:p>
          <a:endParaRPr lang="en-US"/>
        </a:p>
      </dgm:t>
    </dgm:pt>
    <dgm:pt modelId="{6E47A340-5F6B-4422-B25A-F8B29849DED1}">
      <dgm:prSet phldrT="[Text]"/>
      <dgm:spPr/>
      <dgm:t>
        <a:bodyPr/>
        <a:lstStyle/>
        <a:p>
          <a:r>
            <a:rPr lang="en-US" dirty="0" smtClean="0"/>
            <a:t>SO/US </a:t>
          </a:r>
          <a:endParaRPr lang="en-US" dirty="0"/>
        </a:p>
      </dgm:t>
    </dgm:pt>
    <dgm:pt modelId="{E3BA12F9-FD2C-4A03-9A57-B1252DC0986D}" type="parTrans" cxnId="{4DFDE02A-9E68-40C7-BF80-93B8E1E78101}">
      <dgm:prSet/>
      <dgm:spPr/>
      <dgm:t>
        <a:bodyPr/>
        <a:lstStyle/>
        <a:p>
          <a:endParaRPr lang="en-US"/>
        </a:p>
      </dgm:t>
    </dgm:pt>
    <dgm:pt modelId="{5B4F78A9-FD96-4504-A13A-05E7096DAC55}" type="sibTrans" cxnId="{4DFDE02A-9E68-40C7-BF80-93B8E1E78101}">
      <dgm:prSet/>
      <dgm:spPr/>
      <dgm:t>
        <a:bodyPr/>
        <a:lstStyle/>
        <a:p>
          <a:endParaRPr lang="en-US"/>
        </a:p>
      </dgm:t>
    </dgm:pt>
    <dgm:pt modelId="{C0277FCF-BEE7-43F1-BE76-0E4AE501F1E9}" type="pres">
      <dgm:prSet presAssocID="{4F35C030-9431-4CAA-971B-D09732072C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D4A840-88DE-4F3E-9CED-2190BBA377B2}" type="pres">
      <dgm:prSet presAssocID="{AD0B5175-9E92-4CC8-B8D9-21DEBA2EDCB9}" presName="hierRoot1" presStyleCnt="0">
        <dgm:presLayoutVars>
          <dgm:hierBranch val="init"/>
        </dgm:presLayoutVars>
      </dgm:prSet>
      <dgm:spPr/>
    </dgm:pt>
    <dgm:pt modelId="{F2DB76CA-A67A-4196-8F18-682AA3402327}" type="pres">
      <dgm:prSet presAssocID="{AD0B5175-9E92-4CC8-B8D9-21DEBA2EDCB9}" presName="rootComposite1" presStyleCnt="0"/>
      <dgm:spPr/>
    </dgm:pt>
    <dgm:pt modelId="{8EDA9A73-377C-4E53-9656-1ABA03602259}" type="pres">
      <dgm:prSet presAssocID="{AD0B5175-9E92-4CC8-B8D9-21DEBA2EDCB9}" presName="rootText1" presStyleLbl="node0" presStyleIdx="0" presStyleCnt="1" custLinFactX="-11508" custLinFactNeighborX="-100000" custLinFactNeighborY="54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214780-0616-43E4-87C5-760D0FFA29CC}" type="pres">
      <dgm:prSet presAssocID="{AD0B5175-9E92-4CC8-B8D9-21DEBA2EDCB9}" presName="rootConnector1" presStyleLbl="node1" presStyleIdx="0" presStyleCnt="0"/>
      <dgm:spPr/>
    </dgm:pt>
    <dgm:pt modelId="{EB50FB26-D114-435C-BA9E-10BB5A474B58}" type="pres">
      <dgm:prSet presAssocID="{AD0B5175-9E92-4CC8-B8D9-21DEBA2EDCB9}" presName="hierChild2" presStyleCnt="0"/>
      <dgm:spPr/>
    </dgm:pt>
    <dgm:pt modelId="{FFBCAA26-8848-448A-BFF5-CA98DBA678DD}" type="pres">
      <dgm:prSet presAssocID="{AD0B5175-9E92-4CC8-B8D9-21DEBA2EDCB9}" presName="hierChild3" presStyleCnt="0"/>
      <dgm:spPr/>
    </dgm:pt>
    <dgm:pt modelId="{5CC71A43-3403-4DB4-B843-5D30F4C14A1F}" type="pres">
      <dgm:prSet presAssocID="{8E0BF20C-A021-48B0-B1F8-37EABAD583E5}" presName="Name111" presStyleLbl="parChTrans1D2" presStyleIdx="0" presStyleCnt="1"/>
      <dgm:spPr/>
    </dgm:pt>
    <dgm:pt modelId="{B8AAA7C1-4082-47B9-AE5C-0682AC108408}" type="pres">
      <dgm:prSet presAssocID="{43735656-DCA6-4CE2-9D00-86BE351E23BC}" presName="hierRoot3" presStyleCnt="0">
        <dgm:presLayoutVars>
          <dgm:hierBranch val="init"/>
        </dgm:presLayoutVars>
      </dgm:prSet>
      <dgm:spPr/>
    </dgm:pt>
    <dgm:pt modelId="{3D7FCB9C-C9DD-47AF-BB3E-FAE08A8F5873}" type="pres">
      <dgm:prSet presAssocID="{43735656-DCA6-4CE2-9D00-86BE351E23BC}" presName="rootComposite3" presStyleCnt="0"/>
      <dgm:spPr/>
    </dgm:pt>
    <dgm:pt modelId="{27DB75B7-985F-4821-9CF6-96D7E5B083FB}" type="pres">
      <dgm:prSet presAssocID="{43735656-DCA6-4CE2-9D00-86BE351E23BC}" presName="rootText3" presStyleLbl="asst1" presStyleIdx="0" presStyleCnt="1" custLinFactNeighborX="-27267" custLinFactNeighborY="6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D8397E-2FD0-4E0F-B88C-5302AF330DE0}" type="pres">
      <dgm:prSet presAssocID="{43735656-DCA6-4CE2-9D00-86BE351E23BC}" presName="rootConnector3" presStyleLbl="asst1" presStyleIdx="0" presStyleCnt="1"/>
      <dgm:spPr/>
    </dgm:pt>
    <dgm:pt modelId="{0183885F-62C6-4FEA-BF6B-F2A510C8D7BA}" type="pres">
      <dgm:prSet presAssocID="{43735656-DCA6-4CE2-9D00-86BE351E23BC}" presName="hierChild6" presStyleCnt="0"/>
      <dgm:spPr/>
    </dgm:pt>
    <dgm:pt modelId="{3D1BC7DF-5BC8-45A7-8F25-C89CABC4DC92}" type="pres">
      <dgm:prSet presAssocID="{CE567AB0-C987-4D01-BC1E-8362152F3A36}" presName="Name37" presStyleLbl="parChTrans1D3" presStyleIdx="0" presStyleCnt="1"/>
      <dgm:spPr/>
    </dgm:pt>
    <dgm:pt modelId="{BC410F6C-5785-44E7-B349-64960E5BA650}" type="pres">
      <dgm:prSet presAssocID="{AE9127FB-B716-4677-B521-BD4FD840191B}" presName="hierRoot2" presStyleCnt="0">
        <dgm:presLayoutVars>
          <dgm:hierBranch val="init"/>
        </dgm:presLayoutVars>
      </dgm:prSet>
      <dgm:spPr/>
    </dgm:pt>
    <dgm:pt modelId="{C9F078C9-ED8D-4D1F-887C-C4216378430A}" type="pres">
      <dgm:prSet presAssocID="{AE9127FB-B716-4677-B521-BD4FD840191B}" presName="rootComposite" presStyleCnt="0"/>
      <dgm:spPr/>
    </dgm:pt>
    <dgm:pt modelId="{918BDDE4-B13A-4409-A10B-C9C702F0FE5F}" type="pres">
      <dgm:prSet presAssocID="{AE9127FB-B716-4677-B521-BD4FD840191B}" presName="rootText" presStyleLbl="node3" presStyleIdx="0" presStyleCnt="1" custLinFactNeighborX="-1629" custLinFactNeighborY="-9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42092-5019-4616-96EB-500894B63425}" type="pres">
      <dgm:prSet presAssocID="{AE9127FB-B716-4677-B521-BD4FD840191B}" presName="rootConnector" presStyleLbl="node3" presStyleIdx="0" presStyleCnt="1"/>
      <dgm:spPr/>
    </dgm:pt>
    <dgm:pt modelId="{F8667539-ECE9-4A1C-9A36-C0B6EAE9E980}" type="pres">
      <dgm:prSet presAssocID="{AE9127FB-B716-4677-B521-BD4FD840191B}" presName="hierChild4" presStyleCnt="0"/>
      <dgm:spPr/>
    </dgm:pt>
    <dgm:pt modelId="{C8CC1C92-4D92-4962-A9AE-7B2697A72BCB}" type="pres">
      <dgm:prSet presAssocID="{E3BA12F9-FD2C-4A03-9A57-B1252DC0986D}" presName="Name37" presStyleLbl="parChTrans1D4" presStyleIdx="0" presStyleCnt="2"/>
      <dgm:spPr/>
    </dgm:pt>
    <dgm:pt modelId="{3E510797-CC1B-4006-996C-5BA41B323F95}" type="pres">
      <dgm:prSet presAssocID="{6E47A340-5F6B-4422-B25A-F8B29849DED1}" presName="hierRoot2" presStyleCnt="0">
        <dgm:presLayoutVars>
          <dgm:hierBranch val="init"/>
        </dgm:presLayoutVars>
      </dgm:prSet>
      <dgm:spPr/>
    </dgm:pt>
    <dgm:pt modelId="{034D672C-99C8-45DA-8BAE-3BDE4CD5BDC6}" type="pres">
      <dgm:prSet presAssocID="{6E47A340-5F6B-4422-B25A-F8B29849DED1}" presName="rootComposite" presStyleCnt="0"/>
      <dgm:spPr/>
    </dgm:pt>
    <dgm:pt modelId="{1769D60F-43C9-440D-97FA-576CD44696A9}" type="pres">
      <dgm:prSet presAssocID="{6E47A340-5F6B-4422-B25A-F8B29849DED1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D5C27-2CDB-4F17-87A2-473FA6EC0353}" type="pres">
      <dgm:prSet presAssocID="{6E47A340-5F6B-4422-B25A-F8B29849DED1}" presName="rootConnector" presStyleLbl="node4" presStyleIdx="0" presStyleCnt="2"/>
      <dgm:spPr/>
    </dgm:pt>
    <dgm:pt modelId="{61D2BD51-F970-44BE-B2F0-6A7E6DD51B8B}" type="pres">
      <dgm:prSet presAssocID="{6E47A340-5F6B-4422-B25A-F8B29849DED1}" presName="hierChild4" presStyleCnt="0"/>
      <dgm:spPr/>
    </dgm:pt>
    <dgm:pt modelId="{ADF8431F-C4F5-4974-90E5-F81680946CB5}" type="pres">
      <dgm:prSet presAssocID="{95737FC7-C3D6-4BC2-B2A5-B8A785D3273B}" presName="Name37" presStyleLbl="parChTrans1D4" presStyleIdx="1" presStyleCnt="2"/>
      <dgm:spPr/>
    </dgm:pt>
    <dgm:pt modelId="{A882B962-98B3-42A5-A0DE-5A7AF02C45DD}" type="pres">
      <dgm:prSet presAssocID="{AAAFD429-4F25-4479-B2B6-09ABC9F4CEE5}" presName="hierRoot2" presStyleCnt="0">
        <dgm:presLayoutVars>
          <dgm:hierBranch val="init"/>
        </dgm:presLayoutVars>
      </dgm:prSet>
      <dgm:spPr/>
    </dgm:pt>
    <dgm:pt modelId="{DC83DF36-F7D7-4716-B120-BDA80EC65CDE}" type="pres">
      <dgm:prSet presAssocID="{AAAFD429-4F25-4479-B2B6-09ABC9F4CEE5}" presName="rootComposite" presStyleCnt="0"/>
      <dgm:spPr/>
    </dgm:pt>
    <dgm:pt modelId="{2AA58361-D614-4A11-8092-39A7F331E31E}" type="pres">
      <dgm:prSet presAssocID="{AAAFD429-4F25-4479-B2B6-09ABC9F4CEE5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F26B1-409E-4FE9-84AD-738E313583EC}" type="pres">
      <dgm:prSet presAssocID="{AAAFD429-4F25-4479-B2B6-09ABC9F4CEE5}" presName="rootConnector" presStyleLbl="node4" presStyleIdx="1" presStyleCnt="2"/>
      <dgm:spPr/>
    </dgm:pt>
    <dgm:pt modelId="{B6545CCD-FD75-474A-B239-4D3304AE3756}" type="pres">
      <dgm:prSet presAssocID="{AAAFD429-4F25-4479-B2B6-09ABC9F4CEE5}" presName="hierChild4" presStyleCnt="0"/>
      <dgm:spPr/>
    </dgm:pt>
    <dgm:pt modelId="{50BCEA1F-C032-4943-B62B-A018CA01110C}" type="pres">
      <dgm:prSet presAssocID="{AAAFD429-4F25-4479-B2B6-09ABC9F4CEE5}" presName="hierChild5" presStyleCnt="0"/>
      <dgm:spPr/>
    </dgm:pt>
    <dgm:pt modelId="{CB5082BE-0E15-4637-BF51-76231C0CAA41}" type="pres">
      <dgm:prSet presAssocID="{6E47A340-5F6B-4422-B25A-F8B29849DED1}" presName="hierChild5" presStyleCnt="0"/>
      <dgm:spPr/>
    </dgm:pt>
    <dgm:pt modelId="{5C02E7B4-167F-4276-8E3E-1F9A508E4851}" type="pres">
      <dgm:prSet presAssocID="{AE9127FB-B716-4677-B521-BD4FD840191B}" presName="hierChild5" presStyleCnt="0"/>
      <dgm:spPr/>
    </dgm:pt>
    <dgm:pt modelId="{E8180640-42CE-4BB9-B380-D2F9EDFEF5F5}" type="pres">
      <dgm:prSet presAssocID="{43735656-DCA6-4CE2-9D00-86BE351E23BC}" presName="hierChild7" presStyleCnt="0"/>
      <dgm:spPr/>
    </dgm:pt>
  </dgm:ptLst>
  <dgm:cxnLst>
    <dgm:cxn modelId="{0DC53BAC-5F1B-436E-A08E-A9EC49C09F08}" type="presOf" srcId="{43735656-DCA6-4CE2-9D00-86BE351E23BC}" destId="{27DB75B7-985F-4821-9CF6-96D7E5B083FB}" srcOrd="0" destOrd="0" presId="urn:microsoft.com/office/officeart/2005/8/layout/orgChart1"/>
    <dgm:cxn modelId="{BCCE6774-101B-4625-AEDD-9E593882E8B2}" srcId="{4F35C030-9431-4CAA-971B-D09732072C3D}" destId="{AD0B5175-9E92-4CC8-B8D9-21DEBA2EDCB9}" srcOrd="0" destOrd="0" parTransId="{1BA801E4-D075-4299-9997-81F6C9F408C5}" sibTransId="{D84C44E4-8640-4D59-AE87-8E4F78FC1786}"/>
    <dgm:cxn modelId="{139A39AD-EACC-4C05-B56B-EF32BAA8B372}" srcId="{6E47A340-5F6B-4422-B25A-F8B29849DED1}" destId="{AAAFD429-4F25-4479-B2B6-09ABC9F4CEE5}" srcOrd="0" destOrd="0" parTransId="{95737FC7-C3D6-4BC2-B2A5-B8A785D3273B}" sibTransId="{A9E30D4B-4C5D-4BB9-B389-D30BB482DEF0}"/>
    <dgm:cxn modelId="{A0A5256D-57F1-4F59-940C-8A5CFF8F8FCD}" type="presOf" srcId="{AD0B5175-9E92-4CC8-B8D9-21DEBA2EDCB9}" destId="{8EDA9A73-377C-4E53-9656-1ABA03602259}" srcOrd="0" destOrd="0" presId="urn:microsoft.com/office/officeart/2005/8/layout/orgChart1"/>
    <dgm:cxn modelId="{4DFDE02A-9E68-40C7-BF80-93B8E1E78101}" srcId="{AE9127FB-B716-4677-B521-BD4FD840191B}" destId="{6E47A340-5F6B-4422-B25A-F8B29849DED1}" srcOrd="0" destOrd="0" parTransId="{E3BA12F9-FD2C-4A03-9A57-B1252DC0986D}" sibTransId="{5B4F78A9-FD96-4504-A13A-05E7096DAC55}"/>
    <dgm:cxn modelId="{5F3247A3-2C5C-42D9-B367-26A3C952BEBC}" type="presOf" srcId="{4F35C030-9431-4CAA-971B-D09732072C3D}" destId="{C0277FCF-BEE7-43F1-BE76-0E4AE501F1E9}" srcOrd="0" destOrd="0" presId="urn:microsoft.com/office/officeart/2005/8/layout/orgChart1"/>
    <dgm:cxn modelId="{3D21D9E0-363E-47EE-B414-CD0B9193F9AA}" type="presOf" srcId="{AD0B5175-9E92-4CC8-B8D9-21DEBA2EDCB9}" destId="{DD214780-0616-43E4-87C5-760D0FFA29CC}" srcOrd="1" destOrd="0" presId="urn:microsoft.com/office/officeart/2005/8/layout/orgChart1"/>
    <dgm:cxn modelId="{1E5E9FA9-D612-4174-B961-79889A236E25}" type="presOf" srcId="{8E0BF20C-A021-48B0-B1F8-37EABAD583E5}" destId="{5CC71A43-3403-4DB4-B843-5D30F4C14A1F}" srcOrd="0" destOrd="0" presId="urn:microsoft.com/office/officeart/2005/8/layout/orgChart1"/>
    <dgm:cxn modelId="{982A612C-F4D1-4D35-A85C-6334B6055F06}" type="presOf" srcId="{CE567AB0-C987-4D01-BC1E-8362152F3A36}" destId="{3D1BC7DF-5BC8-45A7-8F25-C89CABC4DC92}" srcOrd="0" destOrd="0" presId="urn:microsoft.com/office/officeart/2005/8/layout/orgChart1"/>
    <dgm:cxn modelId="{7C856F9F-3531-4715-9988-1CF281E1456B}" type="presOf" srcId="{AE9127FB-B716-4677-B521-BD4FD840191B}" destId="{918BDDE4-B13A-4409-A10B-C9C702F0FE5F}" srcOrd="0" destOrd="0" presId="urn:microsoft.com/office/officeart/2005/8/layout/orgChart1"/>
    <dgm:cxn modelId="{474F5DD2-9C09-4603-9113-9E701474EAF7}" srcId="{AD0B5175-9E92-4CC8-B8D9-21DEBA2EDCB9}" destId="{43735656-DCA6-4CE2-9D00-86BE351E23BC}" srcOrd="0" destOrd="0" parTransId="{8E0BF20C-A021-48B0-B1F8-37EABAD583E5}" sibTransId="{E404E636-617F-43AA-BDD9-45261BFCDCB5}"/>
    <dgm:cxn modelId="{06272814-1A3C-44FA-B244-91DD4BC5EBC0}" type="presOf" srcId="{6E47A340-5F6B-4422-B25A-F8B29849DED1}" destId="{C3ED5C27-2CDB-4F17-87A2-473FA6EC0353}" srcOrd="1" destOrd="0" presId="urn:microsoft.com/office/officeart/2005/8/layout/orgChart1"/>
    <dgm:cxn modelId="{96EA6AA3-68C1-46CA-839E-629A052C8DD3}" type="presOf" srcId="{AE9127FB-B716-4677-B521-BD4FD840191B}" destId="{43242092-5019-4616-96EB-500894B63425}" srcOrd="1" destOrd="0" presId="urn:microsoft.com/office/officeart/2005/8/layout/orgChart1"/>
    <dgm:cxn modelId="{1464025F-D2AD-4F05-AB34-B321CA8707C2}" type="presOf" srcId="{AAAFD429-4F25-4479-B2B6-09ABC9F4CEE5}" destId="{2AA58361-D614-4A11-8092-39A7F331E31E}" srcOrd="0" destOrd="0" presId="urn:microsoft.com/office/officeart/2005/8/layout/orgChart1"/>
    <dgm:cxn modelId="{6197A526-32D6-4297-80B6-A359673F2979}" type="presOf" srcId="{AAAFD429-4F25-4479-B2B6-09ABC9F4CEE5}" destId="{2A8F26B1-409E-4FE9-84AD-738E313583EC}" srcOrd="1" destOrd="0" presId="urn:microsoft.com/office/officeart/2005/8/layout/orgChart1"/>
    <dgm:cxn modelId="{BA9A195F-3A8A-4649-A18B-68B8052ADF62}" type="presOf" srcId="{43735656-DCA6-4CE2-9D00-86BE351E23BC}" destId="{71D8397E-2FD0-4E0F-B88C-5302AF330DE0}" srcOrd="1" destOrd="0" presId="urn:microsoft.com/office/officeart/2005/8/layout/orgChart1"/>
    <dgm:cxn modelId="{4D9AB144-B5F6-4E8C-8BB1-3B042DEEA57C}" type="presOf" srcId="{E3BA12F9-FD2C-4A03-9A57-B1252DC0986D}" destId="{C8CC1C92-4D92-4962-A9AE-7B2697A72BCB}" srcOrd="0" destOrd="0" presId="urn:microsoft.com/office/officeart/2005/8/layout/orgChart1"/>
    <dgm:cxn modelId="{2258288A-E2FF-4EAA-918B-FF2C1C6EA1B1}" type="presOf" srcId="{6E47A340-5F6B-4422-B25A-F8B29849DED1}" destId="{1769D60F-43C9-440D-97FA-576CD44696A9}" srcOrd="0" destOrd="0" presId="urn:microsoft.com/office/officeart/2005/8/layout/orgChart1"/>
    <dgm:cxn modelId="{E3F499FD-AC20-4BF9-AE05-5DDDAA35BEEA}" type="presOf" srcId="{95737FC7-C3D6-4BC2-B2A5-B8A785D3273B}" destId="{ADF8431F-C4F5-4974-90E5-F81680946CB5}" srcOrd="0" destOrd="0" presId="urn:microsoft.com/office/officeart/2005/8/layout/orgChart1"/>
    <dgm:cxn modelId="{CBC5A200-2D81-4AD2-AFA6-8998BB405A4F}" srcId="{43735656-DCA6-4CE2-9D00-86BE351E23BC}" destId="{AE9127FB-B716-4677-B521-BD4FD840191B}" srcOrd="0" destOrd="0" parTransId="{CE567AB0-C987-4D01-BC1E-8362152F3A36}" sibTransId="{BD9708E6-F0E5-43AB-A2BB-E3644380E4AA}"/>
    <dgm:cxn modelId="{D05CBD37-0A50-4558-8335-2A3B12E52811}" type="presParOf" srcId="{C0277FCF-BEE7-43F1-BE76-0E4AE501F1E9}" destId="{1AD4A840-88DE-4F3E-9CED-2190BBA377B2}" srcOrd="0" destOrd="0" presId="urn:microsoft.com/office/officeart/2005/8/layout/orgChart1"/>
    <dgm:cxn modelId="{53C0B2B5-915B-4987-85AD-C4AE73E3B538}" type="presParOf" srcId="{1AD4A840-88DE-4F3E-9CED-2190BBA377B2}" destId="{F2DB76CA-A67A-4196-8F18-682AA3402327}" srcOrd="0" destOrd="0" presId="urn:microsoft.com/office/officeart/2005/8/layout/orgChart1"/>
    <dgm:cxn modelId="{00FC383E-2E78-4021-A38F-13846FCD9E04}" type="presParOf" srcId="{F2DB76CA-A67A-4196-8F18-682AA3402327}" destId="{8EDA9A73-377C-4E53-9656-1ABA03602259}" srcOrd="0" destOrd="0" presId="urn:microsoft.com/office/officeart/2005/8/layout/orgChart1"/>
    <dgm:cxn modelId="{013310B4-3F6A-4570-829F-FB23FDDC0271}" type="presParOf" srcId="{F2DB76CA-A67A-4196-8F18-682AA3402327}" destId="{DD214780-0616-43E4-87C5-760D0FFA29CC}" srcOrd="1" destOrd="0" presId="urn:microsoft.com/office/officeart/2005/8/layout/orgChart1"/>
    <dgm:cxn modelId="{737E927C-9AF7-412A-A923-9B7531722466}" type="presParOf" srcId="{1AD4A840-88DE-4F3E-9CED-2190BBA377B2}" destId="{EB50FB26-D114-435C-BA9E-10BB5A474B58}" srcOrd="1" destOrd="0" presId="urn:microsoft.com/office/officeart/2005/8/layout/orgChart1"/>
    <dgm:cxn modelId="{835DD905-EF72-4B16-96EE-906103C32104}" type="presParOf" srcId="{1AD4A840-88DE-4F3E-9CED-2190BBA377B2}" destId="{FFBCAA26-8848-448A-BFF5-CA98DBA678DD}" srcOrd="2" destOrd="0" presId="urn:microsoft.com/office/officeart/2005/8/layout/orgChart1"/>
    <dgm:cxn modelId="{6ACA4885-9635-4923-A896-FBD08BF0945C}" type="presParOf" srcId="{FFBCAA26-8848-448A-BFF5-CA98DBA678DD}" destId="{5CC71A43-3403-4DB4-B843-5D30F4C14A1F}" srcOrd="0" destOrd="0" presId="urn:microsoft.com/office/officeart/2005/8/layout/orgChart1"/>
    <dgm:cxn modelId="{A708175A-594D-460D-981C-7A1FFDE23F07}" type="presParOf" srcId="{FFBCAA26-8848-448A-BFF5-CA98DBA678DD}" destId="{B8AAA7C1-4082-47B9-AE5C-0682AC108408}" srcOrd="1" destOrd="0" presId="urn:microsoft.com/office/officeart/2005/8/layout/orgChart1"/>
    <dgm:cxn modelId="{F985233A-924B-4459-98E4-61D61E2B7451}" type="presParOf" srcId="{B8AAA7C1-4082-47B9-AE5C-0682AC108408}" destId="{3D7FCB9C-C9DD-47AF-BB3E-FAE08A8F5873}" srcOrd="0" destOrd="0" presId="urn:microsoft.com/office/officeart/2005/8/layout/orgChart1"/>
    <dgm:cxn modelId="{E0E6032F-FD35-48F1-945B-F26E769F314F}" type="presParOf" srcId="{3D7FCB9C-C9DD-47AF-BB3E-FAE08A8F5873}" destId="{27DB75B7-985F-4821-9CF6-96D7E5B083FB}" srcOrd="0" destOrd="0" presId="urn:microsoft.com/office/officeart/2005/8/layout/orgChart1"/>
    <dgm:cxn modelId="{C373E242-694D-4A85-ABAC-14314F80CF27}" type="presParOf" srcId="{3D7FCB9C-C9DD-47AF-BB3E-FAE08A8F5873}" destId="{71D8397E-2FD0-4E0F-B88C-5302AF330DE0}" srcOrd="1" destOrd="0" presId="urn:microsoft.com/office/officeart/2005/8/layout/orgChart1"/>
    <dgm:cxn modelId="{869A4A56-44AE-48CA-A983-1812B2E29F4B}" type="presParOf" srcId="{B8AAA7C1-4082-47B9-AE5C-0682AC108408}" destId="{0183885F-62C6-4FEA-BF6B-F2A510C8D7BA}" srcOrd="1" destOrd="0" presId="urn:microsoft.com/office/officeart/2005/8/layout/orgChart1"/>
    <dgm:cxn modelId="{E2FC1D0C-AC1B-42B6-924A-F15C4D7C4EC4}" type="presParOf" srcId="{0183885F-62C6-4FEA-BF6B-F2A510C8D7BA}" destId="{3D1BC7DF-5BC8-45A7-8F25-C89CABC4DC92}" srcOrd="0" destOrd="0" presId="urn:microsoft.com/office/officeart/2005/8/layout/orgChart1"/>
    <dgm:cxn modelId="{B9C61054-88E9-43BC-BAEE-CA391DC9EF76}" type="presParOf" srcId="{0183885F-62C6-4FEA-BF6B-F2A510C8D7BA}" destId="{BC410F6C-5785-44E7-B349-64960E5BA650}" srcOrd="1" destOrd="0" presId="urn:microsoft.com/office/officeart/2005/8/layout/orgChart1"/>
    <dgm:cxn modelId="{8D8E94CB-1EDE-4BE5-9122-DE4543326BB9}" type="presParOf" srcId="{BC410F6C-5785-44E7-B349-64960E5BA650}" destId="{C9F078C9-ED8D-4D1F-887C-C4216378430A}" srcOrd="0" destOrd="0" presId="urn:microsoft.com/office/officeart/2005/8/layout/orgChart1"/>
    <dgm:cxn modelId="{D1CC6E05-C6B4-4F8A-8D6C-3D72AE531A64}" type="presParOf" srcId="{C9F078C9-ED8D-4D1F-887C-C4216378430A}" destId="{918BDDE4-B13A-4409-A10B-C9C702F0FE5F}" srcOrd="0" destOrd="0" presId="urn:microsoft.com/office/officeart/2005/8/layout/orgChart1"/>
    <dgm:cxn modelId="{785E82FD-E3E4-4CE9-A373-F72233B2920D}" type="presParOf" srcId="{C9F078C9-ED8D-4D1F-887C-C4216378430A}" destId="{43242092-5019-4616-96EB-500894B63425}" srcOrd="1" destOrd="0" presId="urn:microsoft.com/office/officeart/2005/8/layout/orgChart1"/>
    <dgm:cxn modelId="{6D76A677-F9B5-4411-AB6D-D2EA4301DA46}" type="presParOf" srcId="{BC410F6C-5785-44E7-B349-64960E5BA650}" destId="{F8667539-ECE9-4A1C-9A36-C0B6EAE9E980}" srcOrd="1" destOrd="0" presId="urn:microsoft.com/office/officeart/2005/8/layout/orgChart1"/>
    <dgm:cxn modelId="{9E339064-53D4-4B81-A51B-265878F79D1F}" type="presParOf" srcId="{F8667539-ECE9-4A1C-9A36-C0B6EAE9E980}" destId="{C8CC1C92-4D92-4962-A9AE-7B2697A72BCB}" srcOrd="0" destOrd="0" presId="urn:microsoft.com/office/officeart/2005/8/layout/orgChart1"/>
    <dgm:cxn modelId="{96238A00-A528-41D1-86DD-7B25F1CE34B1}" type="presParOf" srcId="{F8667539-ECE9-4A1C-9A36-C0B6EAE9E980}" destId="{3E510797-CC1B-4006-996C-5BA41B323F95}" srcOrd="1" destOrd="0" presId="urn:microsoft.com/office/officeart/2005/8/layout/orgChart1"/>
    <dgm:cxn modelId="{997E13F3-4073-4623-B180-E1A9C77F06AD}" type="presParOf" srcId="{3E510797-CC1B-4006-996C-5BA41B323F95}" destId="{034D672C-99C8-45DA-8BAE-3BDE4CD5BDC6}" srcOrd="0" destOrd="0" presId="urn:microsoft.com/office/officeart/2005/8/layout/orgChart1"/>
    <dgm:cxn modelId="{F03C5936-9DB9-4F0E-8E2D-74C1F696E608}" type="presParOf" srcId="{034D672C-99C8-45DA-8BAE-3BDE4CD5BDC6}" destId="{1769D60F-43C9-440D-97FA-576CD44696A9}" srcOrd="0" destOrd="0" presId="urn:microsoft.com/office/officeart/2005/8/layout/orgChart1"/>
    <dgm:cxn modelId="{96BAEB9C-894A-4594-BB47-C3BBED4957A2}" type="presParOf" srcId="{034D672C-99C8-45DA-8BAE-3BDE4CD5BDC6}" destId="{C3ED5C27-2CDB-4F17-87A2-473FA6EC0353}" srcOrd="1" destOrd="0" presId="urn:microsoft.com/office/officeart/2005/8/layout/orgChart1"/>
    <dgm:cxn modelId="{32CE1F80-9ACC-4B22-9C4D-0F61CCE0C875}" type="presParOf" srcId="{3E510797-CC1B-4006-996C-5BA41B323F95}" destId="{61D2BD51-F970-44BE-B2F0-6A7E6DD51B8B}" srcOrd="1" destOrd="0" presId="urn:microsoft.com/office/officeart/2005/8/layout/orgChart1"/>
    <dgm:cxn modelId="{9B085BE2-68EC-4264-903B-2FC41D1C29E8}" type="presParOf" srcId="{61D2BD51-F970-44BE-B2F0-6A7E6DD51B8B}" destId="{ADF8431F-C4F5-4974-90E5-F81680946CB5}" srcOrd="0" destOrd="0" presId="urn:microsoft.com/office/officeart/2005/8/layout/orgChart1"/>
    <dgm:cxn modelId="{F0287569-F1EA-433F-AFA3-4376E5BC46E4}" type="presParOf" srcId="{61D2BD51-F970-44BE-B2F0-6A7E6DD51B8B}" destId="{A882B962-98B3-42A5-A0DE-5A7AF02C45DD}" srcOrd="1" destOrd="0" presId="urn:microsoft.com/office/officeart/2005/8/layout/orgChart1"/>
    <dgm:cxn modelId="{BCFD334C-C28F-47DD-B39F-2F0A816024E2}" type="presParOf" srcId="{A882B962-98B3-42A5-A0DE-5A7AF02C45DD}" destId="{DC83DF36-F7D7-4716-B120-BDA80EC65CDE}" srcOrd="0" destOrd="0" presId="urn:microsoft.com/office/officeart/2005/8/layout/orgChart1"/>
    <dgm:cxn modelId="{CF87AE63-AF4C-40F0-BF4F-36F6775069CC}" type="presParOf" srcId="{DC83DF36-F7D7-4716-B120-BDA80EC65CDE}" destId="{2AA58361-D614-4A11-8092-39A7F331E31E}" srcOrd="0" destOrd="0" presId="urn:microsoft.com/office/officeart/2005/8/layout/orgChart1"/>
    <dgm:cxn modelId="{E041821C-4D90-4629-8ED7-52501BCCC039}" type="presParOf" srcId="{DC83DF36-F7D7-4716-B120-BDA80EC65CDE}" destId="{2A8F26B1-409E-4FE9-84AD-738E313583EC}" srcOrd="1" destOrd="0" presId="urn:microsoft.com/office/officeart/2005/8/layout/orgChart1"/>
    <dgm:cxn modelId="{7B2B7E15-4ED8-4BCC-B319-2DC9E90B2FD7}" type="presParOf" srcId="{A882B962-98B3-42A5-A0DE-5A7AF02C45DD}" destId="{B6545CCD-FD75-474A-B239-4D3304AE3756}" srcOrd="1" destOrd="0" presId="urn:microsoft.com/office/officeart/2005/8/layout/orgChart1"/>
    <dgm:cxn modelId="{2A9BB42C-172A-4121-B77C-1A3A1D04FEAB}" type="presParOf" srcId="{A882B962-98B3-42A5-A0DE-5A7AF02C45DD}" destId="{50BCEA1F-C032-4943-B62B-A018CA01110C}" srcOrd="2" destOrd="0" presId="urn:microsoft.com/office/officeart/2005/8/layout/orgChart1"/>
    <dgm:cxn modelId="{E7565EFF-8FA2-43C9-ABF9-14834188527D}" type="presParOf" srcId="{3E510797-CC1B-4006-996C-5BA41B323F95}" destId="{CB5082BE-0E15-4637-BF51-76231C0CAA41}" srcOrd="2" destOrd="0" presId="urn:microsoft.com/office/officeart/2005/8/layout/orgChart1"/>
    <dgm:cxn modelId="{24C9A5B7-A6BE-4A6E-8AC9-DB64FA0A398D}" type="presParOf" srcId="{BC410F6C-5785-44E7-B349-64960E5BA650}" destId="{5C02E7B4-167F-4276-8E3E-1F9A508E4851}" srcOrd="2" destOrd="0" presId="urn:microsoft.com/office/officeart/2005/8/layout/orgChart1"/>
    <dgm:cxn modelId="{D649DA1A-A43F-41DA-AFE1-F8AD821E047C}" type="presParOf" srcId="{B8AAA7C1-4082-47B9-AE5C-0682AC108408}" destId="{E8180640-42CE-4BB9-B380-D2F9EDFEF5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8431F-C4F5-4974-90E5-F81680946CB5}">
      <dsp:nvSpPr>
        <dsp:cNvPr id="0" name=""/>
        <dsp:cNvSpPr/>
      </dsp:nvSpPr>
      <dsp:spPr>
        <a:xfrm>
          <a:off x="2586517" y="5099893"/>
          <a:ext cx="290842" cy="891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917"/>
              </a:lnTo>
              <a:lnTo>
                <a:pt x="290842" y="89191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1C92-4D92-4962-A9AE-7B2697A72BCB}">
      <dsp:nvSpPr>
        <dsp:cNvPr id="0" name=""/>
        <dsp:cNvSpPr/>
      </dsp:nvSpPr>
      <dsp:spPr>
        <a:xfrm>
          <a:off x="3284792" y="3629189"/>
          <a:ext cx="91440" cy="501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638"/>
              </a:lnTo>
              <a:lnTo>
                <a:pt x="77305" y="297638"/>
              </a:lnTo>
              <a:lnTo>
                <a:pt x="77305" y="501228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C7DF-5BC8-45A7-8F25-C89CABC4DC92}">
      <dsp:nvSpPr>
        <dsp:cNvPr id="0" name=""/>
        <dsp:cNvSpPr/>
      </dsp:nvSpPr>
      <dsp:spPr>
        <a:xfrm>
          <a:off x="2833404" y="2352602"/>
          <a:ext cx="497108" cy="3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20"/>
              </a:lnTo>
              <a:lnTo>
                <a:pt x="497108" y="103520"/>
              </a:lnTo>
              <a:lnTo>
                <a:pt x="497108" y="30711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71A43-3403-4DB4-B843-5D30F4C14A1F}">
      <dsp:nvSpPr>
        <dsp:cNvPr id="0" name=""/>
        <dsp:cNvSpPr/>
      </dsp:nvSpPr>
      <dsp:spPr>
        <a:xfrm>
          <a:off x="2857815" y="1022831"/>
          <a:ext cx="945064" cy="845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5064" y="8450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A9A73-377C-4E53-9656-1ABA03602259}">
      <dsp:nvSpPr>
        <dsp:cNvPr id="0" name=""/>
        <dsp:cNvSpPr/>
      </dsp:nvSpPr>
      <dsp:spPr>
        <a:xfrm>
          <a:off x="1888340" y="53355"/>
          <a:ext cx="1938951" cy="96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Principal Secy</a:t>
          </a:r>
          <a:r>
            <a:rPr lang="en-US" sz="1700" kern="1200" dirty="0" smtClean="0"/>
            <a:t>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/</a:t>
          </a:r>
          <a:r>
            <a:rPr lang="en-US" sz="1700" kern="1200" dirty="0" smtClean="0"/>
            <a:t>Secy.</a:t>
          </a:r>
          <a:endParaRPr lang="en-US" sz="1700" kern="1200" dirty="0"/>
        </a:p>
      </dsp:txBody>
      <dsp:txXfrm>
        <a:off x="1888340" y="53355"/>
        <a:ext cx="1938951" cy="969475"/>
      </dsp:txXfrm>
    </dsp:sp>
    <dsp:sp modelId="{27DB75B7-985F-4821-9CF6-96D7E5B083FB}">
      <dsp:nvSpPr>
        <dsp:cNvPr id="0" name=""/>
        <dsp:cNvSpPr/>
      </dsp:nvSpPr>
      <dsp:spPr>
        <a:xfrm>
          <a:off x="1863928" y="1383127"/>
          <a:ext cx="1938951" cy="96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SIO/DIR./DS/JS/AS</a:t>
          </a:r>
          <a:endParaRPr lang="en-US" sz="1700" kern="1200" dirty="0"/>
        </a:p>
      </dsp:txBody>
      <dsp:txXfrm>
        <a:off x="1863928" y="1383127"/>
        <a:ext cx="1938951" cy="969475"/>
      </dsp:txXfrm>
    </dsp:sp>
    <dsp:sp modelId="{918BDDE4-B13A-4409-A10B-C9C702F0FE5F}">
      <dsp:nvSpPr>
        <dsp:cNvPr id="0" name=""/>
        <dsp:cNvSpPr/>
      </dsp:nvSpPr>
      <dsp:spPr>
        <a:xfrm>
          <a:off x="2361037" y="2659713"/>
          <a:ext cx="1938951" cy="96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NIC</a:t>
          </a:r>
          <a:endParaRPr lang="en-US" sz="1700" kern="1200" dirty="0"/>
        </a:p>
      </dsp:txBody>
      <dsp:txXfrm>
        <a:off x="2361037" y="2659713"/>
        <a:ext cx="1938951" cy="969475"/>
      </dsp:txXfrm>
    </dsp:sp>
    <dsp:sp modelId="{1769D60F-43C9-440D-97FA-576CD44696A9}">
      <dsp:nvSpPr>
        <dsp:cNvPr id="0" name=""/>
        <dsp:cNvSpPr/>
      </dsp:nvSpPr>
      <dsp:spPr>
        <a:xfrm>
          <a:off x="2392622" y="4130417"/>
          <a:ext cx="1938951" cy="96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SO/US </a:t>
          </a:r>
          <a:endParaRPr lang="en-US" sz="1700" kern="1200" dirty="0"/>
        </a:p>
      </dsp:txBody>
      <dsp:txXfrm>
        <a:off x="2392622" y="4130417"/>
        <a:ext cx="1938951" cy="969475"/>
      </dsp:txXfrm>
    </dsp:sp>
    <dsp:sp modelId="{2AA58361-D614-4A11-8092-39A7F331E31E}">
      <dsp:nvSpPr>
        <dsp:cNvPr id="0" name=""/>
        <dsp:cNvSpPr/>
      </dsp:nvSpPr>
      <dsp:spPr>
        <a:xfrm>
          <a:off x="2877360" y="5507073"/>
          <a:ext cx="1938951" cy="969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Dealing Hand</a:t>
          </a:r>
          <a:endParaRPr lang="en-US" sz="1700" kern="1200" dirty="0"/>
        </a:p>
      </dsp:txBody>
      <dsp:txXfrm>
        <a:off x="2877360" y="5507073"/>
        <a:ext cx="1938951" cy="969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B7233-F4D1-4760-8487-F8B01A744588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CF43-2249-4600-A12C-02AD42FC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3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400A-598F-41C6-AB92-AF0F95F61A5C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57D5-7D17-49B4-86CE-9EC542E21520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15B3-966D-4D41-B1A7-F623224AE52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064B6-CFDE-4D61-B433-CA93B7C35D4D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A376-6EFC-4206-9971-2F5A104F9FC8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1A59-B30B-4559-AF7F-CCF5416EFA88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29E8-1D2E-45B6-A571-C7EB41ECDA0B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BDEA-AC13-4435-AC04-B0DC7C94AE6D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F75-1DD9-4C19-AC3D-7D1BD95E0D36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371D-12D6-4DF0-AD0A-2A9DD02E482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1705-3D66-410D-AA5F-DCC979CF0A1E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34B5-CDF2-4413-9382-115B178078F6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FA77AE-11EC-4FFB-958A-387810333C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eGCF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eGovernance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Competency Framework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Exercise: </a:t>
            </a:r>
          </a:p>
          <a:p>
            <a:r>
              <a:rPr lang="en-US" b="1" i="1" dirty="0" smtClean="0"/>
              <a:t>Map to find gaps in MMP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04800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5:</a:t>
            </a:r>
          </a:p>
          <a:p>
            <a:r>
              <a:rPr lang="en-US" i="1" dirty="0" smtClean="0"/>
              <a:t>Aniruddha Banerjee</a:t>
            </a:r>
          </a:p>
          <a:p>
            <a:r>
              <a:rPr lang="en-US" i="1" dirty="0" smtClean="0"/>
              <a:t>Sangeetha  Navneeth</a:t>
            </a:r>
          </a:p>
          <a:p>
            <a:r>
              <a:rPr lang="en-US" i="1" dirty="0" smtClean="0"/>
              <a:t>Satayki </a:t>
            </a:r>
            <a:r>
              <a:rPr lang="en-US" i="1" dirty="0" err="1" smtClean="0"/>
              <a:t>Choudhary</a:t>
            </a:r>
            <a:endParaRPr lang="en-US" i="1" dirty="0" smtClean="0"/>
          </a:p>
          <a:p>
            <a:r>
              <a:rPr lang="en-US" i="1" dirty="0" err="1" smtClean="0"/>
              <a:t>Debasis</a:t>
            </a:r>
            <a:r>
              <a:rPr lang="en-US" i="1" dirty="0" smtClean="0"/>
              <a:t> Pal</a:t>
            </a:r>
          </a:p>
          <a:p>
            <a:r>
              <a:rPr lang="en-US" i="1" dirty="0" err="1" smtClean="0"/>
              <a:t>Anurag</a:t>
            </a:r>
            <a:r>
              <a:rPr lang="en-US" i="1" dirty="0" smtClean="0"/>
              <a:t> </a:t>
            </a:r>
            <a:r>
              <a:rPr lang="en-US" i="1" dirty="0" err="1" smtClean="0"/>
              <a:t>Srivastav</a:t>
            </a:r>
            <a:endParaRPr lang="en-US" i="1" dirty="0" smtClean="0"/>
          </a:p>
          <a:p>
            <a:r>
              <a:rPr lang="en-US" i="1" dirty="0" err="1" smtClean="0"/>
              <a:t>Navin</a:t>
            </a:r>
            <a:r>
              <a:rPr lang="en-US" i="1" dirty="0" smtClean="0"/>
              <a:t> Kumar</a:t>
            </a:r>
          </a:p>
          <a:p>
            <a:r>
              <a:rPr lang="en-US" i="1" dirty="0" err="1" smtClean="0"/>
              <a:t>Mojeeb</a:t>
            </a:r>
            <a:r>
              <a:rPr lang="en-US" i="1" dirty="0" smtClean="0"/>
              <a:t> Khan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A2D4-3767-4875-806A-BCC6C6E99DBB}" type="datetime1">
              <a:rPr lang="en-US" smtClean="0"/>
              <a:t>11/4/2015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52" y="457200"/>
            <a:ext cx="8229600" cy="1371600"/>
          </a:xfrm>
        </p:spPr>
        <p:txBody>
          <a:bodyPr/>
          <a:lstStyle/>
          <a:p>
            <a:r>
              <a:rPr lang="en-US" dirty="0" smtClean="0"/>
              <a:t>MMP: e-Office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1336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provides?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 pick e-Office?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603A-851A-4A05-9B4A-36F645D95E68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346434" y="2667000"/>
            <a:ext cx="5638800" cy="914400"/>
          </a:xfrm>
        </p:spPr>
        <p:txBody>
          <a:bodyPr/>
          <a:lstStyle/>
          <a:p>
            <a:r>
              <a:rPr lang="en-US" dirty="0" smtClean="0"/>
              <a:t>Org Chart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77511"/>
              </p:ext>
            </p:extLst>
          </p:nvPr>
        </p:nvGraphicFramePr>
        <p:xfrm>
          <a:off x="457200" y="152400"/>
          <a:ext cx="8382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A267-621F-4B69-841B-F5F5A5FD6E76}" type="datetime1">
              <a:rPr lang="en-US" smtClean="0"/>
              <a:t>11/4/2015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3</a:t>
            </a:fld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4876800" y="228600"/>
            <a:ext cx="2057400" cy="685800"/>
          </a:xfrm>
          <a:prstGeom prst="leftArrow">
            <a:avLst>
              <a:gd name="adj1" fmla="val 68391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5029200" y="1676400"/>
            <a:ext cx="2057400" cy="685800"/>
          </a:xfrm>
          <a:prstGeom prst="leftArrow">
            <a:avLst>
              <a:gd name="adj1" fmla="val 68391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Wing/Div.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5029200" y="2971800"/>
            <a:ext cx="2057400" cy="685800"/>
          </a:xfrm>
          <a:prstGeom prst="leftArrow">
            <a:avLst>
              <a:gd name="adj1" fmla="val 68391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>
            <a:off x="5181600" y="4343400"/>
            <a:ext cx="2057400" cy="685800"/>
          </a:xfrm>
          <a:prstGeom prst="leftArrow">
            <a:avLst>
              <a:gd name="adj1" fmla="val 68391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Branch/Section</a:t>
            </a:r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5334000" y="5715000"/>
            <a:ext cx="2057400" cy="685800"/>
          </a:xfrm>
          <a:prstGeom prst="leftArrow">
            <a:avLst>
              <a:gd name="adj1" fmla="val 68391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19 </a:t>
            </a:r>
            <a:r>
              <a:rPr lang="en-US" dirty="0" err="1" smtClean="0"/>
              <a:t>eGCF</a:t>
            </a:r>
            <a:r>
              <a:rPr lang="en-US" dirty="0" smtClean="0"/>
              <a:t> roles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9" t="18104" r="28149" b="10129"/>
          <a:stretch/>
        </p:blipFill>
        <p:spPr bwMode="auto">
          <a:xfrm>
            <a:off x="2023241" y="1321674"/>
            <a:ext cx="5722647" cy="524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6663-F576-4C79-81CF-9863996EA603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1295400"/>
            <a:ext cx="2026760" cy="1013380"/>
            <a:chOff x="1707860" y="57110"/>
            <a:chExt cx="2026760" cy="1013380"/>
          </a:xfrm>
        </p:grpSpPr>
        <p:sp>
          <p:nvSpPr>
            <p:cNvPr id="15" name="Rectangle 14"/>
            <p:cNvSpPr/>
            <p:nvPr/>
          </p:nvSpPr>
          <p:spPr>
            <a:xfrm>
              <a:off x="1707860" y="57110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707860" y="57110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Principal Secy./Secy.</a:t>
              </a:r>
              <a:endParaRPr lang="en-US" sz="18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2366810"/>
            <a:ext cx="2026760" cy="1013380"/>
            <a:chOff x="2407356" y="1447103"/>
            <a:chExt cx="2026760" cy="1013380"/>
          </a:xfrm>
        </p:grpSpPr>
        <p:sp>
          <p:nvSpPr>
            <p:cNvPr id="13" name="Rectangle 12"/>
            <p:cNvSpPr/>
            <p:nvPr/>
          </p:nvSpPr>
          <p:spPr>
            <a:xfrm>
              <a:off x="2407356" y="1447103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407356" y="1447103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SIO/DIR./DS/JS/AS</a:t>
              </a:r>
              <a:endParaRPr lang="en-US" sz="18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" y="4473020"/>
            <a:ext cx="2026760" cy="1013380"/>
            <a:chOff x="2201964" y="2781501"/>
            <a:chExt cx="2026760" cy="1013380"/>
          </a:xfrm>
        </p:grpSpPr>
        <p:sp>
          <p:nvSpPr>
            <p:cNvPr id="11" name="Rectangle 10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SO/US </a:t>
              </a:r>
              <a:endParaRPr lang="en-US" sz="18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5562600"/>
            <a:ext cx="2026760" cy="1013380"/>
            <a:chOff x="2741670" y="4318809"/>
            <a:chExt cx="2026760" cy="1013380"/>
          </a:xfrm>
        </p:grpSpPr>
        <p:sp>
          <p:nvSpPr>
            <p:cNvPr id="9" name="Rectangle 8"/>
            <p:cNvSpPr/>
            <p:nvPr/>
          </p:nvSpPr>
          <p:spPr>
            <a:xfrm>
              <a:off x="2741670" y="4318809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741670" y="4318809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Dealing Hand</a:t>
              </a:r>
              <a:endParaRPr lang="en-US" sz="1800" kern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43200" y="129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438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CIO/Project </a:t>
            </a:r>
            <a:r>
              <a:rPr lang="en-US" dirty="0" err="1" smtClean="0"/>
              <a:t>Mgmt</a:t>
            </a:r>
            <a:r>
              <a:rPr lang="en-US" dirty="0" smtClean="0"/>
              <a:t> Role/Citizen Engagement/Knowledge  &amp; Content </a:t>
            </a:r>
            <a:r>
              <a:rPr lang="en-US" dirty="0" err="1" smtClean="0"/>
              <a:t>Mgmt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57200" y="3429000"/>
            <a:ext cx="2026760" cy="1013380"/>
            <a:chOff x="2201964" y="2781501"/>
            <a:chExt cx="2026760" cy="1013380"/>
          </a:xfrm>
        </p:grpSpPr>
        <p:sp>
          <p:nvSpPr>
            <p:cNvPr id="22" name="Rectangle 21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NIC</a:t>
              </a:r>
              <a:r>
                <a:rPr lang="en-US" sz="1800" kern="1200" dirty="0" smtClean="0"/>
                <a:t> </a:t>
              </a:r>
              <a:endParaRPr lang="en-US" sz="18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67000" y="3429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CTO/Info. Sec. </a:t>
            </a:r>
            <a:r>
              <a:rPr lang="en-US" dirty="0" err="1" smtClean="0"/>
              <a:t>Mgmt</a:t>
            </a:r>
            <a:r>
              <a:rPr lang="en-US" dirty="0" smtClean="0"/>
              <a:t>/Technical Architect/Tech Support Management/Testing &amp; Quality </a:t>
            </a:r>
            <a:r>
              <a:rPr lang="en-US" dirty="0" err="1" smtClean="0"/>
              <a:t>Mgmt</a:t>
            </a:r>
            <a:r>
              <a:rPr lang="en-US" dirty="0" smtClean="0"/>
              <a:t>/Programing/ Knowledge &amp; Content Mgmt.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448687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 Expert/Citizen Engagement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500" dirty="0" smtClean="0"/>
              <a:t>Competencies Mapping Chart </a:t>
            </a:r>
            <a:endParaRPr lang="en-US" sz="45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4940-7026-4720-9C6F-4CD92E115212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09600" y="1295400"/>
            <a:ext cx="8001000" cy="5143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&amp; Training Management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Finance/Commercial Management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Support Coordination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Management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Administration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Administration</a:t>
            </a:r>
            <a:endParaRPr lang="en-US" sz="2800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500" dirty="0" smtClean="0"/>
              <a:t>Competencies Missing</a:t>
            </a:r>
            <a:endParaRPr lang="en-US" sz="4500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0A3-307F-4302-9AA0-7CF419B11184}" type="datetime1">
              <a:rPr lang="en-US" smtClean="0"/>
              <a:t>11/4/2015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500" dirty="0" smtClean="0"/>
              <a:t>Competencies Challenged </a:t>
            </a:r>
            <a:endParaRPr lang="en-US" sz="4500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648889"/>
            <a:ext cx="2026760" cy="1013380"/>
            <a:chOff x="2407356" y="1447103"/>
            <a:chExt cx="2026760" cy="1013380"/>
          </a:xfrm>
        </p:grpSpPr>
        <p:sp>
          <p:nvSpPr>
            <p:cNvPr id="5" name="Rectangle 4"/>
            <p:cNvSpPr/>
            <p:nvPr/>
          </p:nvSpPr>
          <p:spPr>
            <a:xfrm>
              <a:off x="2407356" y="1447103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2407356" y="1447103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SIO/DIR./DS/JS/AS</a:t>
              </a:r>
              <a:endParaRPr lang="en-US" sz="1800" kern="12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0" y="172047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CIO/Project </a:t>
            </a:r>
            <a:r>
              <a:rPr lang="en-US" dirty="0" err="1" smtClean="0">
                <a:solidFill>
                  <a:srgbClr val="FF0000"/>
                </a:solidFill>
              </a:rPr>
              <a:t>Mgmt</a:t>
            </a:r>
            <a:r>
              <a:rPr lang="en-US" dirty="0" smtClean="0">
                <a:solidFill>
                  <a:srgbClr val="FF0000"/>
                </a:solidFill>
              </a:rPr>
              <a:t> Role</a:t>
            </a:r>
            <a:r>
              <a:rPr lang="en-US" dirty="0" smtClean="0"/>
              <a:t>/Citizen Engagement/</a:t>
            </a:r>
            <a:r>
              <a:rPr lang="en-US" dirty="0" smtClean="0">
                <a:solidFill>
                  <a:srgbClr val="FF0000"/>
                </a:solidFill>
              </a:rPr>
              <a:t>Knowledge  &amp; Content </a:t>
            </a:r>
            <a:r>
              <a:rPr lang="en-US" dirty="0" err="1" smtClean="0">
                <a:solidFill>
                  <a:srgbClr val="FF0000"/>
                </a:solidFill>
              </a:rPr>
              <a:t>Mgmt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6440" y="3124200"/>
            <a:ext cx="2026760" cy="1013380"/>
            <a:chOff x="2201964" y="2781501"/>
            <a:chExt cx="2026760" cy="1013380"/>
          </a:xfrm>
        </p:grpSpPr>
        <p:sp>
          <p:nvSpPr>
            <p:cNvPr id="9" name="Rectangle 8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201964" y="2781501"/>
              <a:ext cx="2026760" cy="101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SO/US </a:t>
              </a:r>
              <a:endParaRPr lang="en-US" sz="1800" kern="1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02440" y="3138050"/>
            <a:ext cx="522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Domain Expert</a:t>
            </a:r>
            <a:r>
              <a:rPr lang="en-US" dirty="0" smtClean="0"/>
              <a:t>/Citizen Engagement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984D-7C17-4A21-8E2F-444A8055D975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8723" y="2967335"/>
            <a:ext cx="3826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6CFA-A5F0-4455-807C-E14D19CE8E0B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77AE-11EC-4FFB-958A-387810333C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64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146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eGCF eGovernance Competency Framework</vt:lpstr>
      <vt:lpstr>MMP: e-Office </vt:lpstr>
      <vt:lpstr>Org Chart </vt:lpstr>
      <vt:lpstr>19 eGCF roles</vt:lpstr>
      <vt:lpstr>Competencies Mapping Chart </vt:lpstr>
      <vt:lpstr>Competencies Missing</vt:lpstr>
      <vt:lpstr>Competencies Challenged 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eGCF</dc:title>
  <dc:creator>SeMT- Laptop</dc:creator>
  <cp:lastModifiedBy>SeMT- Laptop</cp:lastModifiedBy>
  <cp:revision>7</cp:revision>
  <dcterms:created xsi:type="dcterms:W3CDTF">2015-11-04T09:00:39Z</dcterms:created>
  <dcterms:modified xsi:type="dcterms:W3CDTF">2015-11-04T09:59:50Z</dcterms:modified>
</cp:coreProperties>
</file>