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drawingml.diagramDrawing+xml" PartName="/ppt/diagrams/drawing3.xml"/>
  <Override ContentType="application/vnd.ms-office.drawingml.diagramDrawing+xml" PartName="/ppt/diagrams/drawing4.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themeOverride+xml" PartName="/ppt/theme/themeOverride1.xml"/>
  <Override ContentType="application/vnd.openxmlformats-officedocument.drawingml.diagramLayout+xml" PartName="/ppt/diagrams/layout4.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4.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797675" cy="987265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69012ECD-51FC-41F1-AA8D-1B2483CD663E}" styleName="Light Style 2 - Accent 1">
    <a:wholeTbl>
      <a:tcTxStyle>
        <a:fontRef idx="minor">
          <a:scrgbClr b="0" g="0" r="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cmpd="dbl" w="50800">
              <a:solidFill>
                <a:schemeClr val="accent1"/>
              </a:solidFill>
            </a:ln>
          </a:top>
        </a:tcBdr>
      </a:tcStyle>
    </a:lastRow>
    <a:firstRow>
      <a:tcTxStyle b="on">
        <a:fontRef idx="minor">
          <a:scrgbClr b="0" g="0" r="0"/>
        </a:fontRef>
        <a:schemeClr val="bg1"/>
      </a:tcTxStyle>
      <a:tcStyle>
        <a:tcBdr/>
        <a:fillRef idx="1">
          <a:schemeClr val="accent1"/>
        </a:fillRef>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FA59C-13CF-46E9-AD51-127B5B99A974}" type="doc">
      <dgm:prSet loTypeId="urn:microsoft.com/office/officeart/2005/8/layout/funnel1" loCatId="process" qsTypeId="urn:microsoft.com/office/officeart/2005/8/quickstyle/simple1" qsCatId="simple" csTypeId="urn:microsoft.com/office/officeart/2005/8/colors/accent1_1" csCatId="accent1" phldr="1"/>
      <dgm:spPr/>
      <dgm:t>
        <a:bodyPr/>
        <a:lstStyle/>
        <a:p>
          <a:endParaRPr lang="en-US"/>
        </a:p>
      </dgm:t>
    </dgm:pt>
    <dgm:pt modelId="{73AD4515-F83E-41DE-B69A-7FE5C8135553}">
      <dgm:prSet phldrT="[Text]"/>
      <dgm:spPr/>
      <dgm:t>
        <a:bodyPr/>
        <a:lstStyle/>
        <a:p>
          <a:r>
            <a:rPr lang="en-US">
              <a:solidFill>
                <a:schemeClr val="accent5">
                  <a:lumMod val="50000"/>
                </a:schemeClr>
              </a:solidFill>
            </a:rPr>
            <a:t>Govt. Business Process</a:t>
          </a:r>
          <a:endParaRPr lang="en-US" dirty="0">
            <a:solidFill>
              <a:schemeClr val="accent5">
                <a:lumMod val="50000"/>
              </a:schemeClr>
            </a:solidFill>
          </a:endParaRPr>
        </a:p>
      </dgm:t>
    </dgm:pt>
    <dgm:pt modelId="{30A93E12-77E2-47FD-B53A-20DC08A87407}" type="parTrans" cxnId="{5498A5E5-E1CE-4994-9131-643D47B411E3}">
      <dgm:prSet/>
      <dgm:spPr/>
      <dgm:t>
        <a:bodyPr/>
        <a:lstStyle/>
        <a:p>
          <a:endParaRPr lang="en-US">
            <a:solidFill>
              <a:schemeClr val="accent5">
                <a:lumMod val="50000"/>
              </a:schemeClr>
            </a:solidFill>
          </a:endParaRPr>
        </a:p>
      </dgm:t>
    </dgm:pt>
    <dgm:pt modelId="{EF1273D9-8797-4FF3-8175-26A3A193A7FD}" type="sibTrans" cxnId="{5498A5E5-E1CE-4994-9131-643D47B411E3}">
      <dgm:prSet/>
      <dgm:spPr/>
      <dgm:t>
        <a:bodyPr/>
        <a:lstStyle/>
        <a:p>
          <a:endParaRPr lang="en-US">
            <a:solidFill>
              <a:schemeClr val="accent5">
                <a:lumMod val="50000"/>
              </a:schemeClr>
            </a:solidFill>
          </a:endParaRPr>
        </a:p>
      </dgm:t>
    </dgm:pt>
    <dgm:pt modelId="{D73042A6-889D-423C-B5CE-3E9BE27275E2}">
      <dgm:prSet phldrT="[Text]"/>
      <dgm:spPr/>
      <dgm:t>
        <a:bodyPr/>
        <a:lstStyle/>
        <a:p>
          <a:r>
            <a:rPr lang="en-US">
              <a:solidFill>
                <a:schemeClr val="accent5">
                  <a:lumMod val="50000"/>
                </a:schemeClr>
              </a:solidFill>
            </a:rPr>
            <a:t>Eligibility Criteria</a:t>
          </a:r>
          <a:endParaRPr lang="en-US" dirty="0">
            <a:solidFill>
              <a:schemeClr val="accent5">
                <a:lumMod val="50000"/>
              </a:schemeClr>
            </a:solidFill>
          </a:endParaRPr>
        </a:p>
      </dgm:t>
    </dgm:pt>
    <dgm:pt modelId="{3B3470C1-C757-4A72-9348-84788FB5333C}" type="parTrans" cxnId="{D9CFDB19-EB9D-4300-A1BD-D2A30B1452FA}">
      <dgm:prSet/>
      <dgm:spPr/>
      <dgm:t>
        <a:bodyPr/>
        <a:lstStyle/>
        <a:p>
          <a:endParaRPr lang="en-US">
            <a:solidFill>
              <a:schemeClr val="accent5">
                <a:lumMod val="50000"/>
              </a:schemeClr>
            </a:solidFill>
          </a:endParaRPr>
        </a:p>
      </dgm:t>
    </dgm:pt>
    <dgm:pt modelId="{2A04C142-4F98-4EEF-B915-9329951DE807}" type="sibTrans" cxnId="{D9CFDB19-EB9D-4300-A1BD-D2A30B1452FA}">
      <dgm:prSet/>
      <dgm:spPr/>
      <dgm:t>
        <a:bodyPr/>
        <a:lstStyle/>
        <a:p>
          <a:endParaRPr lang="en-US">
            <a:solidFill>
              <a:schemeClr val="accent5">
                <a:lumMod val="50000"/>
              </a:schemeClr>
            </a:solidFill>
          </a:endParaRPr>
        </a:p>
      </dgm:t>
    </dgm:pt>
    <dgm:pt modelId="{0E27604D-DD01-4B89-8DB4-3ACAD80F3246}">
      <dgm:prSet phldrT="[Text]"/>
      <dgm:spPr/>
      <dgm:t>
        <a:bodyPr/>
        <a:lstStyle/>
        <a:p>
          <a:r>
            <a:rPr lang="en-US" dirty="0">
              <a:solidFill>
                <a:schemeClr val="accent5">
                  <a:lumMod val="50000"/>
                </a:schemeClr>
              </a:solidFill>
            </a:rPr>
            <a:t>Related benefits</a:t>
          </a:r>
        </a:p>
      </dgm:t>
    </dgm:pt>
    <dgm:pt modelId="{DA72ADF1-DF22-4586-AD32-509FE19EE4AE}" type="parTrans" cxnId="{F7938420-78D6-4309-B87F-87A2429EB68A}">
      <dgm:prSet/>
      <dgm:spPr/>
      <dgm:t>
        <a:bodyPr/>
        <a:lstStyle/>
        <a:p>
          <a:endParaRPr lang="en-US">
            <a:solidFill>
              <a:schemeClr val="accent5">
                <a:lumMod val="50000"/>
              </a:schemeClr>
            </a:solidFill>
          </a:endParaRPr>
        </a:p>
      </dgm:t>
    </dgm:pt>
    <dgm:pt modelId="{62D4A04C-E007-4407-ADB5-BE821CB96E40}" type="sibTrans" cxnId="{F7938420-78D6-4309-B87F-87A2429EB68A}">
      <dgm:prSet/>
      <dgm:spPr/>
      <dgm:t>
        <a:bodyPr/>
        <a:lstStyle/>
        <a:p>
          <a:endParaRPr lang="en-US">
            <a:solidFill>
              <a:schemeClr val="accent5">
                <a:lumMod val="50000"/>
              </a:schemeClr>
            </a:solidFill>
          </a:endParaRPr>
        </a:p>
      </dgm:t>
    </dgm:pt>
    <dgm:pt modelId="{E0C8EFD6-5BF0-4847-ADC3-98DE28E7EA2E}">
      <dgm:prSet phldrT="[Text]" custT="1"/>
      <dgm:spPr/>
      <dgm:t>
        <a:bodyPr/>
        <a:lstStyle/>
        <a:p>
          <a:r>
            <a:rPr lang="en-US" sz="1600" b="1">
              <a:solidFill>
                <a:schemeClr val="accent5">
                  <a:lumMod val="50000"/>
                </a:schemeClr>
              </a:solidFill>
            </a:rPr>
            <a:t>Information as a “Service”</a:t>
          </a:r>
          <a:endParaRPr lang="en-US" sz="1600" b="1" dirty="0">
            <a:solidFill>
              <a:schemeClr val="accent5">
                <a:lumMod val="50000"/>
              </a:schemeClr>
            </a:solidFill>
          </a:endParaRPr>
        </a:p>
      </dgm:t>
    </dgm:pt>
    <dgm:pt modelId="{180386C8-70B9-4E0D-BED1-0C8F7F2105F9}" type="parTrans" cxnId="{0D0369DA-5113-42D1-BB4C-017CCB47E19B}">
      <dgm:prSet/>
      <dgm:spPr/>
      <dgm:t>
        <a:bodyPr/>
        <a:lstStyle/>
        <a:p>
          <a:endParaRPr lang="en-US">
            <a:solidFill>
              <a:schemeClr val="accent5">
                <a:lumMod val="50000"/>
              </a:schemeClr>
            </a:solidFill>
          </a:endParaRPr>
        </a:p>
      </dgm:t>
    </dgm:pt>
    <dgm:pt modelId="{6E662AE3-275B-45E2-AFB0-2C879A7EA097}" type="sibTrans" cxnId="{0D0369DA-5113-42D1-BB4C-017CCB47E19B}">
      <dgm:prSet/>
      <dgm:spPr/>
      <dgm:t>
        <a:bodyPr/>
        <a:lstStyle/>
        <a:p>
          <a:endParaRPr lang="en-US">
            <a:solidFill>
              <a:schemeClr val="accent5">
                <a:lumMod val="50000"/>
              </a:schemeClr>
            </a:solidFill>
          </a:endParaRPr>
        </a:p>
      </dgm:t>
    </dgm:pt>
    <dgm:pt modelId="{998F39A5-1156-4719-98F9-62DD19C76B59}" type="pres">
      <dgm:prSet presAssocID="{65FFA59C-13CF-46E9-AD51-127B5B99A974}" presName="Name0" presStyleCnt="0">
        <dgm:presLayoutVars>
          <dgm:chMax val="4"/>
          <dgm:resizeHandles val="exact"/>
        </dgm:presLayoutVars>
      </dgm:prSet>
      <dgm:spPr/>
      <dgm:t>
        <a:bodyPr/>
        <a:lstStyle/>
        <a:p>
          <a:endParaRPr lang="en-US"/>
        </a:p>
      </dgm:t>
    </dgm:pt>
    <dgm:pt modelId="{479E7674-6208-4E08-B03D-E8B5D526D962}" type="pres">
      <dgm:prSet presAssocID="{65FFA59C-13CF-46E9-AD51-127B5B99A974}" presName="ellipse" presStyleLbl="trBgShp" presStyleIdx="0" presStyleCnt="1"/>
      <dgm:spPr/>
    </dgm:pt>
    <dgm:pt modelId="{DFCD5EB1-1641-46D4-834C-312CF0FC8891}" type="pres">
      <dgm:prSet presAssocID="{65FFA59C-13CF-46E9-AD51-127B5B99A974}" presName="arrow1" presStyleLbl="fgShp" presStyleIdx="0" presStyleCnt="1"/>
      <dgm:spPr/>
    </dgm:pt>
    <dgm:pt modelId="{9130F348-2385-4BF0-A0AB-75D39302FC71}" type="pres">
      <dgm:prSet presAssocID="{65FFA59C-13CF-46E9-AD51-127B5B99A974}" presName="rectangle" presStyleLbl="revTx" presStyleIdx="0" presStyleCnt="1">
        <dgm:presLayoutVars>
          <dgm:bulletEnabled val="1"/>
        </dgm:presLayoutVars>
      </dgm:prSet>
      <dgm:spPr/>
      <dgm:t>
        <a:bodyPr/>
        <a:lstStyle/>
        <a:p>
          <a:endParaRPr lang="en-US"/>
        </a:p>
      </dgm:t>
    </dgm:pt>
    <dgm:pt modelId="{E785C1AA-E553-4933-8B4A-0202718A790F}" type="pres">
      <dgm:prSet presAssocID="{D73042A6-889D-423C-B5CE-3E9BE27275E2}" presName="item1" presStyleLbl="node1" presStyleIdx="0" presStyleCnt="3">
        <dgm:presLayoutVars>
          <dgm:bulletEnabled val="1"/>
        </dgm:presLayoutVars>
      </dgm:prSet>
      <dgm:spPr/>
      <dgm:t>
        <a:bodyPr/>
        <a:lstStyle/>
        <a:p>
          <a:endParaRPr lang="en-US"/>
        </a:p>
      </dgm:t>
    </dgm:pt>
    <dgm:pt modelId="{809DF749-0BC5-4573-B794-4041B1E81D7C}" type="pres">
      <dgm:prSet presAssocID="{0E27604D-DD01-4B89-8DB4-3ACAD80F3246}" presName="item2" presStyleLbl="node1" presStyleIdx="1" presStyleCnt="3">
        <dgm:presLayoutVars>
          <dgm:bulletEnabled val="1"/>
        </dgm:presLayoutVars>
      </dgm:prSet>
      <dgm:spPr/>
      <dgm:t>
        <a:bodyPr/>
        <a:lstStyle/>
        <a:p>
          <a:endParaRPr lang="en-US"/>
        </a:p>
      </dgm:t>
    </dgm:pt>
    <dgm:pt modelId="{B7CB2675-90E1-4BE9-A193-E7FB5081393C}" type="pres">
      <dgm:prSet presAssocID="{E0C8EFD6-5BF0-4847-ADC3-98DE28E7EA2E}" presName="item3" presStyleLbl="node1" presStyleIdx="2" presStyleCnt="3">
        <dgm:presLayoutVars>
          <dgm:bulletEnabled val="1"/>
        </dgm:presLayoutVars>
      </dgm:prSet>
      <dgm:spPr/>
      <dgm:t>
        <a:bodyPr/>
        <a:lstStyle/>
        <a:p>
          <a:endParaRPr lang="en-US"/>
        </a:p>
      </dgm:t>
    </dgm:pt>
    <dgm:pt modelId="{8E631E14-4271-4287-BEE5-9E07DF4568C2}" type="pres">
      <dgm:prSet presAssocID="{65FFA59C-13CF-46E9-AD51-127B5B99A974}" presName="funnel" presStyleLbl="trAlignAcc1" presStyleIdx="0" presStyleCnt="1"/>
      <dgm:spPr/>
    </dgm:pt>
  </dgm:ptLst>
  <dgm:cxnLst>
    <dgm:cxn modelId="{A8D0A359-B551-4192-8902-1B7EA3709BDD}" type="presOf" srcId="{E0C8EFD6-5BF0-4847-ADC3-98DE28E7EA2E}" destId="{9130F348-2385-4BF0-A0AB-75D39302FC71}" srcOrd="0" destOrd="0" presId="urn:microsoft.com/office/officeart/2005/8/layout/funnel1"/>
    <dgm:cxn modelId="{D9CFDB19-EB9D-4300-A1BD-D2A30B1452FA}" srcId="{65FFA59C-13CF-46E9-AD51-127B5B99A974}" destId="{D73042A6-889D-423C-B5CE-3E9BE27275E2}" srcOrd="1" destOrd="0" parTransId="{3B3470C1-C757-4A72-9348-84788FB5333C}" sibTransId="{2A04C142-4F98-4EEF-B915-9329951DE807}"/>
    <dgm:cxn modelId="{4E700310-9423-4740-A5E9-57E64762B8EE}" type="presOf" srcId="{73AD4515-F83E-41DE-B69A-7FE5C8135553}" destId="{B7CB2675-90E1-4BE9-A193-E7FB5081393C}" srcOrd="0" destOrd="0" presId="urn:microsoft.com/office/officeart/2005/8/layout/funnel1"/>
    <dgm:cxn modelId="{F7938420-78D6-4309-B87F-87A2429EB68A}" srcId="{65FFA59C-13CF-46E9-AD51-127B5B99A974}" destId="{0E27604D-DD01-4B89-8DB4-3ACAD80F3246}" srcOrd="2" destOrd="0" parTransId="{DA72ADF1-DF22-4586-AD32-509FE19EE4AE}" sibTransId="{62D4A04C-E007-4407-ADB5-BE821CB96E40}"/>
    <dgm:cxn modelId="{5498A5E5-E1CE-4994-9131-643D47B411E3}" srcId="{65FFA59C-13CF-46E9-AD51-127B5B99A974}" destId="{73AD4515-F83E-41DE-B69A-7FE5C8135553}" srcOrd="0" destOrd="0" parTransId="{30A93E12-77E2-47FD-B53A-20DC08A87407}" sibTransId="{EF1273D9-8797-4FF3-8175-26A3A193A7FD}"/>
    <dgm:cxn modelId="{62BBCDD2-52D2-4A8B-9B89-EFE2413B29C8}" type="presOf" srcId="{65FFA59C-13CF-46E9-AD51-127B5B99A974}" destId="{998F39A5-1156-4719-98F9-62DD19C76B59}" srcOrd="0" destOrd="0" presId="urn:microsoft.com/office/officeart/2005/8/layout/funnel1"/>
    <dgm:cxn modelId="{8E039DB6-4042-487E-8775-F55C9F20FCB7}" type="presOf" srcId="{0E27604D-DD01-4B89-8DB4-3ACAD80F3246}" destId="{E785C1AA-E553-4933-8B4A-0202718A790F}" srcOrd="0" destOrd="0" presId="urn:microsoft.com/office/officeart/2005/8/layout/funnel1"/>
    <dgm:cxn modelId="{1C403BF8-996D-47A3-B660-D73AD3111513}" type="presOf" srcId="{D73042A6-889D-423C-B5CE-3E9BE27275E2}" destId="{809DF749-0BC5-4573-B794-4041B1E81D7C}" srcOrd="0" destOrd="0" presId="urn:microsoft.com/office/officeart/2005/8/layout/funnel1"/>
    <dgm:cxn modelId="{0D0369DA-5113-42D1-BB4C-017CCB47E19B}" srcId="{65FFA59C-13CF-46E9-AD51-127B5B99A974}" destId="{E0C8EFD6-5BF0-4847-ADC3-98DE28E7EA2E}" srcOrd="3" destOrd="0" parTransId="{180386C8-70B9-4E0D-BED1-0C8F7F2105F9}" sibTransId="{6E662AE3-275B-45E2-AFB0-2C879A7EA097}"/>
    <dgm:cxn modelId="{740297E8-50BE-402E-BC2D-119B82AD54D2}" type="presParOf" srcId="{998F39A5-1156-4719-98F9-62DD19C76B59}" destId="{479E7674-6208-4E08-B03D-E8B5D526D962}" srcOrd="0" destOrd="0" presId="urn:microsoft.com/office/officeart/2005/8/layout/funnel1"/>
    <dgm:cxn modelId="{1265252A-C84E-494C-A829-2E19571D0C1F}" type="presParOf" srcId="{998F39A5-1156-4719-98F9-62DD19C76B59}" destId="{DFCD5EB1-1641-46D4-834C-312CF0FC8891}" srcOrd="1" destOrd="0" presId="urn:microsoft.com/office/officeart/2005/8/layout/funnel1"/>
    <dgm:cxn modelId="{B2A1A736-3479-4C91-BD78-EB702599B73E}" type="presParOf" srcId="{998F39A5-1156-4719-98F9-62DD19C76B59}" destId="{9130F348-2385-4BF0-A0AB-75D39302FC71}" srcOrd="2" destOrd="0" presId="urn:microsoft.com/office/officeart/2005/8/layout/funnel1"/>
    <dgm:cxn modelId="{D09918B2-F159-4175-94C2-634736C96C53}" type="presParOf" srcId="{998F39A5-1156-4719-98F9-62DD19C76B59}" destId="{E785C1AA-E553-4933-8B4A-0202718A790F}" srcOrd="3" destOrd="0" presId="urn:microsoft.com/office/officeart/2005/8/layout/funnel1"/>
    <dgm:cxn modelId="{29DF347A-71B4-4E40-8739-CACB94475DF6}" type="presParOf" srcId="{998F39A5-1156-4719-98F9-62DD19C76B59}" destId="{809DF749-0BC5-4573-B794-4041B1E81D7C}" srcOrd="4" destOrd="0" presId="urn:microsoft.com/office/officeart/2005/8/layout/funnel1"/>
    <dgm:cxn modelId="{069D6D8F-54AA-420C-A053-9ADB4CCCEFA3}" type="presParOf" srcId="{998F39A5-1156-4719-98F9-62DD19C76B59}" destId="{B7CB2675-90E1-4BE9-A193-E7FB5081393C}" srcOrd="5" destOrd="0" presId="urn:microsoft.com/office/officeart/2005/8/layout/funnel1"/>
    <dgm:cxn modelId="{F71BE075-FC8E-4EF3-95B9-A899F1E2C3F8}" type="presParOf" srcId="{998F39A5-1156-4719-98F9-62DD19C76B59}" destId="{8E631E14-4271-4287-BEE5-9E07DF4568C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92CC8-C6C6-4A6A-8660-827F97F2F4F3}" type="doc">
      <dgm:prSet loTypeId="urn:microsoft.com/office/officeart/2005/8/layout/equation1" loCatId="relationship" qsTypeId="urn:microsoft.com/office/officeart/2005/8/quickstyle/3d1" qsCatId="3D" csTypeId="urn:microsoft.com/office/officeart/2005/8/colors/accent1_1" csCatId="accent1" phldr="1"/>
      <dgm:spPr/>
    </dgm:pt>
    <dgm:pt modelId="{16D5F1DB-B4C3-4991-A0EB-074F30403A6E}">
      <dgm:prSet phldrT="[Text]"/>
      <dgm:spPr/>
      <dgm:t>
        <a:bodyPr/>
        <a:lstStyle/>
        <a:p>
          <a:r>
            <a:rPr lang="en-US" b="1"/>
            <a:t>RTI Act, 2005</a:t>
          </a:r>
          <a:endParaRPr lang="en-US" dirty="0"/>
        </a:p>
      </dgm:t>
    </dgm:pt>
    <dgm:pt modelId="{67F9D1E6-F0F7-4283-95D7-C21E704DBC58}" type="parTrans" cxnId="{E5A827AC-0D8C-454F-9387-9810EA34FADC}">
      <dgm:prSet/>
      <dgm:spPr/>
      <dgm:t>
        <a:bodyPr/>
        <a:lstStyle/>
        <a:p>
          <a:endParaRPr lang="en-US">
            <a:solidFill>
              <a:schemeClr val="accent5">
                <a:lumMod val="50000"/>
              </a:schemeClr>
            </a:solidFill>
          </a:endParaRPr>
        </a:p>
      </dgm:t>
    </dgm:pt>
    <dgm:pt modelId="{35275109-F690-4C01-8E50-9574A4CD3C04}" type="sibTrans" cxnId="{E5A827AC-0D8C-454F-9387-9810EA34FADC}">
      <dgm:prSet/>
      <dgm:spPr/>
      <dgm:t>
        <a:bodyPr/>
        <a:lstStyle/>
        <a:p>
          <a:endParaRPr lang="en-US">
            <a:solidFill>
              <a:schemeClr val="accent5">
                <a:lumMod val="50000"/>
              </a:schemeClr>
            </a:solidFill>
          </a:endParaRPr>
        </a:p>
      </dgm:t>
    </dgm:pt>
    <dgm:pt modelId="{3530D5AD-8FB7-454C-B55D-92995912838D}">
      <dgm:prSet phldrT="[Text]"/>
      <dgm:spPr/>
      <dgm:t>
        <a:bodyPr/>
        <a:lstStyle/>
        <a:p>
          <a:r>
            <a:rPr lang="en-US" b="1"/>
            <a:t>Real-time disclosure of public information</a:t>
          </a:r>
          <a:endParaRPr lang="en-US" dirty="0"/>
        </a:p>
      </dgm:t>
    </dgm:pt>
    <dgm:pt modelId="{A0DEF611-FEDF-4055-9E7F-A44FE2F34F99}" type="parTrans" cxnId="{B627E462-8B0B-4290-9FDB-7882F8FA1BB2}">
      <dgm:prSet/>
      <dgm:spPr/>
      <dgm:t>
        <a:bodyPr/>
        <a:lstStyle/>
        <a:p>
          <a:endParaRPr lang="en-US">
            <a:solidFill>
              <a:schemeClr val="accent5">
                <a:lumMod val="50000"/>
              </a:schemeClr>
            </a:solidFill>
          </a:endParaRPr>
        </a:p>
      </dgm:t>
    </dgm:pt>
    <dgm:pt modelId="{6474E333-AECB-4732-BAB4-E6567E3FBE00}" type="sibTrans" cxnId="{B627E462-8B0B-4290-9FDB-7882F8FA1BB2}">
      <dgm:prSet/>
      <dgm:spPr/>
      <dgm:t>
        <a:bodyPr/>
        <a:lstStyle/>
        <a:p>
          <a:endParaRPr lang="en-US">
            <a:solidFill>
              <a:schemeClr val="accent5">
                <a:lumMod val="50000"/>
              </a:schemeClr>
            </a:solidFill>
          </a:endParaRPr>
        </a:p>
      </dgm:t>
    </dgm:pt>
    <dgm:pt modelId="{D466AA15-EF2F-4666-8DDF-2BA89A56F06E}">
      <dgm:prSet phldrT="[Text]"/>
      <dgm:spPr/>
      <dgm:t>
        <a:bodyPr/>
        <a:lstStyle/>
        <a:p>
          <a:r>
            <a:rPr lang="en-US" b="1" dirty="0"/>
            <a:t>Jan Soochna Portal</a:t>
          </a:r>
          <a:endParaRPr lang="en-US" dirty="0"/>
        </a:p>
      </dgm:t>
    </dgm:pt>
    <dgm:pt modelId="{76D5BE53-9AB6-4113-B056-DFE47CE74982}" type="parTrans" cxnId="{EB588DC5-9872-4CC8-8E10-AE79F64F0AB7}">
      <dgm:prSet/>
      <dgm:spPr/>
      <dgm:t>
        <a:bodyPr/>
        <a:lstStyle/>
        <a:p>
          <a:endParaRPr lang="en-US">
            <a:solidFill>
              <a:schemeClr val="accent5">
                <a:lumMod val="50000"/>
              </a:schemeClr>
            </a:solidFill>
          </a:endParaRPr>
        </a:p>
      </dgm:t>
    </dgm:pt>
    <dgm:pt modelId="{AFCF2E2A-FB62-40C2-B2B8-01DF3A8E2F35}" type="sibTrans" cxnId="{EB588DC5-9872-4CC8-8E10-AE79F64F0AB7}">
      <dgm:prSet/>
      <dgm:spPr/>
      <dgm:t>
        <a:bodyPr/>
        <a:lstStyle/>
        <a:p>
          <a:endParaRPr lang="en-US">
            <a:solidFill>
              <a:schemeClr val="accent5">
                <a:lumMod val="50000"/>
              </a:schemeClr>
            </a:solidFill>
          </a:endParaRPr>
        </a:p>
      </dgm:t>
    </dgm:pt>
    <dgm:pt modelId="{7AD34E45-8755-4CCC-B171-FDEDAFD60717}">
      <dgm:prSet phldrT="[Text]"/>
      <dgm:spPr/>
      <dgm:t>
        <a:bodyPr/>
        <a:lstStyle/>
        <a:p>
          <a:r>
            <a:rPr lang="en-US" b="1"/>
            <a:t>Technology</a:t>
          </a:r>
          <a:endParaRPr lang="en-US" dirty="0"/>
        </a:p>
      </dgm:t>
    </dgm:pt>
    <dgm:pt modelId="{0BDAAAE0-0BDA-47EA-9BC1-0B7AE5B56C63}" type="parTrans" cxnId="{17C8867F-3941-422F-B049-57D0D3590DD3}">
      <dgm:prSet/>
      <dgm:spPr/>
      <dgm:t>
        <a:bodyPr/>
        <a:lstStyle/>
        <a:p>
          <a:endParaRPr lang="en-US">
            <a:solidFill>
              <a:schemeClr val="accent5">
                <a:lumMod val="50000"/>
              </a:schemeClr>
            </a:solidFill>
          </a:endParaRPr>
        </a:p>
      </dgm:t>
    </dgm:pt>
    <dgm:pt modelId="{67288E58-C4E9-4C3D-931B-B37EA55E9DF6}" type="sibTrans" cxnId="{17C8867F-3941-422F-B049-57D0D3590DD3}">
      <dgm:prSet/>
      <dgm:spPr/>
      <dgm:t>
        <a:bodyPr/>
        <a:lstStyle/>
        <a:p>
          <a:endParaRPr lang="en-US">
            <a:solidFill>
              <a:schemeClr val="accent5">
                <a:lumMod val="50000"/>
              </a:schemeClr>
            </a:solidFill>
          </a:endParaRPr>
        </a:p>
      </dgm:t>
    </dgm:pt>
    <dgm:pt modelId="{40951CA9-E914-4BB1-BCA3-D58B18623C8C}" type="pres">
      <dgm:prSet presAssocID="{A5592CC8-C6C6-4A6A-8660-827F97F2F4F3}" presName="linearFlow" presStyleCnt="0">
        <dgm:presLayoutVars>
          <dgm:dir/>
          <dgm:resizeHandles val="exact"/>
        </dgm:presLayoutVars>
      </dgm:prSet>
      <dgm:spPr/>
    </dgm:pt>
    <dgm:pt modelId="{BE574885-E0AF-4D3F-A986-15321C314B66}" type="pres">
      <dgm:prSet presAssocID="{16D5F1DB-B4C3-4991-A0EB-074F30403A6E}" presName="node" presStyleLbl="node1" presStyleIdx="0" presStyleCnt="4">
        <dgm:presLayoutVars>
          <dgm:bulletEnabled val="1"/>
        </dgm:presLayoutVars>
      </dgm:prSet>
      <dgm:spPr/>
      <dgm:t>
        <a:bodyPr/>
        <a:lstStyle/>
        <a:p>
          <a:endParaRPr lang="en-US"/>
        </a:p>
      </dgm:t>
    </dgm:pt>
    <dgm:pt modelId="{4BBCE733-32AE-4CC6-AECE-5727E840F76D}" type="pres">
      <dgm:prSet presAssocID="{35275109-F690-4C01-8E50-9574A4CD3C04}" presName="spacerL" presStyleCnt="0"/>
      <dgm:spPr/>
    </dgm:pt>
    <dgm:pt modelId="{5131FC4A-428B-438E-B696-BED5E43B8639}" type="pres">
      <dgm:prSet presAssocID="{35275109-F690-4C01-8E50-9574A4CD3C04}" presName="sibTrans" presStyleLbl="sibTrans2D1" presStyleIdx="0" presStyleCnt="3"/>
      <dgm:spPr/>
      <dgm:t>
        <a:bodyPr/>
        <a:lstStyle/>
        <a:p>
          <a:endParaRPr lang="en-US"/>
        </a:p>
      </dgm:t>
    </dgm:pt>
    <dgm:pt modelId="{C84956F3-8EE3-4765-8E5A-1FFD007EB900}" type="pres">
      <dgm:prSet presAssocID="{35275109-F690-4C01-8E50-9574A4CD3C04}" presName="spacerR" presStyleCnt="0"/>
      <dgm:spPr/>
    </dgm:pt>
    <dgm:pt modelId="{9274E857-B4FF-4C45-9177-5AC3E1C64240}" type="pres">
      <dgm:prSet presAssocID="{3530D5AD-8FB7-454C-B55D-92995912838D}" presName="node" presStyleLbl="node1" presStyleIdx="1" presStyleCnt="4">
        <dgm:presLayoutVars>
          <dgm:bulletEnabled val="1"/>
        </dgm:presLayoutVars>
      </dgm:prSet>
      <dgm:spPr/>
      <dgm:t>
        <a:bodyPr/>
        <a:lstStyle/>
        <a:p>
          <a:endParaRPr lang="en-US"/>
        </a:p>
      </dgm:t>
    </dgm:pt>
    <dgm:pt modelId="{06043452-54B8-4668-97EA-5DEC8F8BC6E6}" type="pres">
      <dgm:prSet presAssocID="{6474E333-AECB-4732-BAB4-E6567E3FBE00}" presName="spacerL" presStyleCnt="0"/>
      <dgm:spPr/>
    </dgm:pt>
    <dgm:pt modelId="{0CA2214A-E31C-4ECB-81BA-10826D13F073}" type="pres">
      <dgm:prSet presAssocID="{6474E333-AECB-4732-BAB4-E6567E3FBE00}" presName="sibTrans" presStyleLbl="sibTrans2D1" presStyleIdx="1" presStyleCnt="3"/>
      <dgm:spPr/>
      <dgm:t>
        <a:bodyPr/>
        <a:lstStyle/>
        <a:p>
          <a:endParaRPr lang="en-US"/>
        </a:p>
      </dgm:t>
    </dgm:pt>
    <dgm:pt modelId="{3833DCC7-A043-4794-A518-C4774E30EFB7}" type="pres">
      <dgm:prSet presAssocID="{6474E333-AECB-4732-BAB4-E6567E3FBE00}" presName="spacerR" presStyleCnt="0"/>
      <dgm:spPr/>
    </dgm:pt>
    <dgm:pt modelId="{22DDC29F-CE8E-4E0A-A364-0AA593C164DF}" type="pres">
      <dgm:prSet presAssocID="{7AD34E45-8755-4CCC-B171-FDEDAFD60717}" presName="node" presStyleLbl="node1" presStyleIdx="2" presStyleCnt="4">
        <dgm:presLayoutVars>
          <dgm:bulletEnabled val="1"/>
        </dgm:presLayoutVars>
      </dgm:prSet>
      <dgm:spPr/>
      <dgm:t>
        <a:bodyPr/>
        <a:lstStyle/>
        <a:p>
          <a:endParaRPr lang="en-US"/>
        </a:p>
      </dgm:t>
    </dgm:pt>
    <dgm:pt modelId="{D64E4E26-72F5-4CAA-A3E8-BCB1014B0044}" type="pres">
      <dgm:prSet presAssocID="{67288E58-C4E9-4C3D-931B-B37EA55E9DF6}" presName="spacerL" presStyleCnt="0"/>
      <dgm:spPr/>
    </dgm:pt>
    <dgm:pt modelId="{71CB9FB2-16DC-47C7-8299-5661A8B0470F}" type="pres">
      <dgm:prSet presAssocID="{67288E58-C4E9-4C3D-931B-B37EA55E9DF6}" presName="sibTrans" presStyleLbl="sibTrans2D1" presStyleIdx="2" presStyleCnt="3"/>
      <dgm:spPr/>
      <dgm:t>
        <a:bodyPr/>
        <a:lstStyle/>
        <a:p>
          <a:endParaRPr lang="en-US"/>
        </a:p>
      </dgm:t>
    </dgm:pt>
    <dgm:pt modelId="{A8C14CCE-1C12-418D-B398-819CFEEEB78A}" type="pres">
      <dgm:prSet presAssocID="{67288E58-C4E9-4C3D-931B-B37EA55E9DF6}" presName="spacerR" presStyleCnt="0"/>
      <dgm:spPr/>
    </dgm:pt>
    <dgm:pt modelId="{92C2FF7D-133C-42EB-BE4E-24FEDCDE2D83}" type="pres">
      <dgm:prSet presAssocID="{D466AA15-EF2F-4666-8DDF-2BA89A56F06E}" presName="node" presStyleLbl="node1" presStyleIdx="3" presStyleCnt="4">
        <dgm:presLayoutVars>
          <dgm:bulletEnabled val="1"/>
        </dgm:presLayoutVars>
      </dgm:prSet>
      <dgm:spPr/>
      <dgm:t>
        <a:bodyPr/>
        <a:lstStyle/>
        <a:p>
          <a:endParaRPr lang="en-US"/>
        </a:p>
      </dgm:t>
    </dgm:pt>
  </dgm:ptLst>
  <dgm:cxnLst>
    <dgm:cxn modelId="{E58EE27D-CD95-40E7-A2FA-5DD82B9EACAD}" type="presOf" srcId="{3530D5AD-8FB7-454C-B55D-92995912838D}" destId="{9274E857-B4FF-4C45-9177-5AC3E1C64240}" srcOrd="0" destOrd="0" presId="urn:microsoft.com/office/officeart/2005/8/layout/equation1"/>
    <dgm:cxn modelId="{17C8867F-3941-422F-B049-57D0D3590DD3}" srcId="{A5592CC8-C6C6-4A6A-8660-827F97F2F4F3}" destId="{7AD34E45-8755-4CCC-B171-FDEDAFD60717}" srcOrd="2" destOrd="0" parTransId="{0BDAAAE0-0BDA-47EA-9BC1-0B7AE5B56C63}" sibTransId="{67288E58-C4E9-4C3D-931B-B37EA55E9DF6}"/>
    <dgm:cxn modelId="{E5A827AC-0D8C-454F-9387-9810EA34FADC}" srcId="{A5592CC8-C6C6-4A6A-8660-827F97F2F4F3}" destId="{16D5F1DB-B4C3-4991-A0EB-074F30403A6E}" srcOrd="0" destOrd="0" parTransId="{67F9D1E6-F0F7-4283-95D7-C21E704DBC58}" sibTransId="{35275109-F690-4C01-8E50-9574A4CD3C04}"/>
    <dgm:cxn modelId="{C16442FF-10BF-4FD2-A5DB-9F55E3AE1C7D}" type="presOf" srcId="{16D5F1DB-B4C3-4991-A0EB-074F30403A6E}" destId="{BE574885-E0AF-4D3F-A986-15321C314B66}" srcOrd="0" destOrd="0" presId="urn:microsoft.com/office/officeart/2005/8/layout/equation1"/>
    <dgm:cxn modelId="{B627E462-8B0B-4290-9FDB-7882F8FA1BB2}" srcId="{A5592CC8-C6C6-4A6A-8660-827F97F2F4F3}" destId="{3530D5AD-8FB7-454C-B55D-92995912838D}" srcOrd="1" destOrd="0" parTransId="{A0DEF611-FEDF-4055-9E7F-A44FE2F34F99}" sibTransId="{6474E333-AECB-4732-BAB4-E6567E3FBE00}"/>
    <dgm:cxn modelId="{EB588DC5-9872-4CC8-8E10-AE79F64F0AB7}" srcId="{A5592CC8-C6C6-4A6A-8660-827F97F2F4F3}" destId="{D466AA15-EF2F-4666-8DDF-2BA89A56F06E}" srcOrd="3" destOrd="0" parTransId="{76D5BE53-9AB6-4113-B056-DFE47CE74982}" sibTransId="{AFCF2E2A-FB62-40C2-B2B8-01DF3A8E2F35}"/>
    <dgm:cxn modelId="{E3150989-1C75-42BB-B82F-2F3DED8850C6}" type="presOf" srcId="{D466AA15-EF2F-4666-8DDF-2BA89A56F06E}" destId="{92C2FF7D-133C-42EB-BE4E-24FEDCDE2D83}" srcOrd="0" destOrd="0" presId="urn:microsoft.com/office/officeart/2005/8/layout/equation1"/>
    <dgm:cxn modelId="{C179C73D-FF8B-4176-9E55-9A339A6BFE73}" type="presOf" srcId="{67288E58-C4E9-4C3D-931B-B37EA55E9DF6}" destId="{71CB9FB2-16DC-47C7-8299-5661A8B0470F}" srcOrd="0" destOrd="0" presId="urn:microsoft.com/office/officeart/2005/8/layout/equation1"/>
    <dgm:cxn modelId="{9C8479A8-BF19-43AD-990D-FE5A82906B0F}" type="presOf" srcId="{A5592CC8-C6C6-4A6A-8660-827F97F2F4F3}" destId="{40951CA9-E914-4BB1-BCA3-D58B18623C8C}" srcOrd="0" destOrd="0" presId="urn:microsoft.com/office/officeart/2005/8/layout/equation1"/>
    <dgm:cxn modelId="{96AC599E-3438-40BF-874F-83959162F352}" type="presOf" srcId="{7AD34E45-8755-4CCC-B171-FDEDAFD60717}" destId="{22DDC29F-CE8E-4E0A-A364-0AA593C164DF}" srcOrd="0" destOrd="0" presId="urn:microsoft.com/office/officeart/2005/8/layout/equation1"/>
    <dgm:cxn modelId="{8AFAD8B8-0CE8-449B-9CA6-E4CC8713B244}" type="presOf" srcId="{6474E333-AECB-4732-BAB4-E6567E3FBE00}" destId="{0CA2214A-E31C-4ECB-81BA-10826D13F073}" srcOrd="0" destOrd="0" presId="urn:microsoft.com/office/officeart/2005/8/layout/equation1"/>
    <dgm:cxn modelId="{3C99A7F4-614A-4E92-B94A-EA2F22B28513}" type="presOf" srcId="{35275109-F690-4C01-8E50-9574A4CD3C04}" destId="{5131FC4A-428B-438E-B696-BED5E43B8639}" srcOrd="0" destOrd="0" presId="urn:microsoft.com/office/officeart/2005/8/layout/equation1"/>
    <dgm:cxn modelId="{083490B8-815F-42AF-BA5E-0E9DF3DC6C0A}" type="presParOf" srcId="{40951CA9-E914-4BB1-BCA3-D58B18623C8C}" destId="{BE574885-E0AF-4D3F-A986-15321C314B66}" srcOrd="0" destOrd="0" presId="urn:microsoft.com/office/officeart/2005/8/layout/equation1"/>
    <dgm:cxn modelId="{4564FA39-4793-40C3-9BB5-010F6C8F40A1}" type="presParOf" srcId="{40951CA9-E914-4BB1-BCA3-D58B18623C8C}" destId="{4BBCE733-32AE-4CC6-AECE-5727E840F76D}" srcOrd="1" destOrd="0" presId="urn:microsoft.com/office/officeart/2005/8/layout/equation1"/>
    <dgm:cxn modelId="{2712AB9E-C8C8-4581-819F-D44CDF1D421D}" type="presParOf" srcId="{40951CA9-E914-4BB1-BCA3-D58B18623C8C}" destId="{5131FC4A-428B-438E-B696-BED5E43B8639}" srcOrd="2" destOrd="0" presId="urn:microsoft.com/office/officeart/2005/8/layout/equation1"/>
    <dgm:cxn modelId="{0D09044F-CA35-45FA-8A2F-A6C5214649DC}" type="presParOf" srcId="{40951CA9-E914-4BB1-BCA3-D58B18623C8C}" destId="{C84956F3-8EE3-4765-8E5A-1FFD007EB900}" srcOrd="3" destOrd="0" presId="urn:microsoft.com/office/officeart/2005/8/layout/equation1"/>
    <dgm:cxn modelId="{D3858109-4A7D-4329-8457-44DA70E21223}" type="presParOf" srcId="{40951CA9-E914-4BB1-BCA3-D58B18623C8C}" destId="{9274E857-B4FF-4C45-9177-5AC3E1C64240}" srcOrd="4" destOrd="0" presId="urn:microsoft.com/office/officeart/2005/8/layout/equation1"/>
    <dgm:cxn modelId="{9742D3A8-2123-4F7A-9B0A-9500B32ADA93}" type="presParOf" srcId="{40951CA9-E914-4BB1-BCA3-D58B18623C8C}" destId="{06043452-54B8-4668-97EA-5DEC8F8BC6E6}" srcOrd="5" destOrd="0" presId="urn:microsoft.com/office/officeart/2005/8/layout/equation1"/>
    <dgm:cxn modelId="{B0CD793A-A8AA-4618-BC8E-22EE7CCCD1DF}" type="presParOf" srcId="{40951CA9-E914-4BB1-BCA3-D58B18623C8C}" destId="{0CA2214A-E31C-4ECB-81BA-10826D13F073}" srcOrd="6" destOrd="0" presId="urn:microsoft.com/office/officeart/2005/8/layout/equation1"/>
    <dgm:cxn modelId="{1C7F78E7-5B73-4CE2-9251-6B5E949753F4}" type="presParOf" srcId="{40951CA9-E914-4BB1-BCA3-D58B18623C8C}" destId="{3833DCC7-A043-4794-A518-C4774E30EFB7}" srcOrd="7" destOrd="0" presId="urn:microsoft.com/office/officeart/2005/8/layout/equation1"/>
    <dgm:cxn modelId="{F455E3AF-1367-4E07-8730-18DC67DD7928}" type="presParOf" srcId="{40951CA9-E914-4BB1-BCA3-D58B18623C8C}" destId="{22DDC29F-CE8E-4E0A-A364-0AA593C164DF}" srcOrd="8" destOrd="0" presId="urn:microsoft.com/office/officeart/2005/8/layout/equation1"/>
    <dgm:cxn modelId="{D2E83A0D-14D9-4C2D-B935-E582AF0BCB79}" type="presParOf" srcId="{40951CA9-E914-4BB1-BCA3-D58B18623C8C}" destId="{D64E4E26-72F5-4CAA-A3E8-BCB1014B0044}" srcOrd="9" destOrd="0" presId="urn:microsoft.com/office/officeart/2005/8/layout/equation1"/>
    <dgm:cxn modelId="{41053456-7FAE-4B2F-A51D-4F85360DC09D}" type="presParOf" srcId="{40951CA9-E914-4BB1-BCA3-D58B18623C8C}" destId="{71CB9FB2-16DC-47C7-8299-5661A8B0470F}" srcOrd="10" destOrd="0" presId="urn:microsoft.com/office/officeart/2005/8/layout/equation1"/>
    <dgm:cxn modelId="{FBB95DC7-708C-402D-B027-85EE6E79ED50}" type="presParOf" srcId="{40951CA9-E914-4BB1-BCA3-D58B18623C8C}" destId="{A8C14CCE-1C12-418D-B398-819CFEEEB78A}" srcOrd="11" destOrd="0" presId="urn:microsoft.com/office/officeart/2005/8/layout/equation1"/>
    <dgm:cxn modelId="{8D7DB57C-8EAC-436B-AC9F-DC08812898CC}" type="presParOf" srcId="{40951CA9-E914-4BB1-BCA3-D58B18623C8C}" destId="{92C2FF7D-133C-42EB-BE4E-24FEDCDE2D8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FFF00-DE0C-4656-9E28-2F12AD377424}" type="doc">
      <dgm:prSet loTypeId="urn:microsoft.com/office/officeart/2005/8/layout/arrow2" loCatId="process" qsTypeId="urn:microsoft.com/office/officeart/2005/8/quickstyle/3d1" qsCatId="3D" csTypeId="urn:microsoft.com/office/officeart/2005/8/colors/accent5_1" csCatId="accent5" phldr="1"/>
      <dgm:spPr/>
      <dgm:t>
        <a:bodyPr/>
        <a:lstStyle/>
        <a:p>
          <a:endParaRPr lang="en-US"/>
        </a:p>
      </dgm:t>
    </dgm:pt>
    <dgm:pt modelId="{6A3B86BF-044A-4095-9026-9758B61F2FB8}">
      <dgm:prSet phldrT="[Text]" custT="1"/>
      <dgm:spPr/>
      <dgm:t>
        <a:bodyPr/>
        <a:lstStyle/>
        <a:p>
          <a:r>
            <a:rPr lang="en-US" sz="1300" b="1"/>
            <a:t>Sept 2019</a:t>
          </a:r>
        </a:p>
        <a:p>
          <a:endParaRPr lang="en-US" sz="1300" b="1" dirty="0"/>
        </a:p>
      </dgm:t>
    </dgm:pt>
    <dgm:pt modelId="{283FD45D-8C15-4B85-8582-38F48B29B2E9}" type="parTrans" cxnId="{9C109DAC-727F-4B2E-A8F8-7E2F4C2A8AEE}">
      <dgm:prSet/>
      <dgm:spPr/>
      <dgm:t>
        <a:bodyPr/>
        <a:lstStyle/>
        <a:p>
          <a:endParaRPr lang="en-US" sz="1300">
            <a:solidFill>
              <a:schemeClr val="accent5">
                <a:lumMod val="75000"/>
              </a:schemeClr>
            </a:solidFill>
          </a:endParaRPr>
        </a:p>
      </dgm:t>
    </dgm:pt>
    <dgm:pt modelId="{DA3C5896-07F5-4CA4-B63D-1B46C48B29B0}" type="sibTrans" cxnId="{9C109DAC-727F-4B2E-A8F8-7E2F4C2A8AEE}">
      <dgm:prSet/>
      <dgm:spPr/>
      <dgm:t>
        <a:bodyPr/>
        <a:lstStyle/>
        <a:p>
          <a:endParaRPr lang="en-US" sz="1300">
            <a:solidFill>
              <a:schemeClr val="accent5">
                <a:lumMod val="75000"/>
              </a:schemeClr>
            </a:solidFill>
          </a:endParaRPr>
        </a:p>
      </dgm:t>
    </dgm:pt>
    <dgm:pt modelId="{E12AFA0E-7169-402B-B30A-11C7855BC591}">
      <dgm:prSet phldrT="[Text]" custT="1"/>
      <dgm:spPr/>
      <dgm:t>
        <a:bodyPr/>
        <a:lstStyle/>
        <a:p>
          <a:r>
            <a:rPr lang="en-US" sz="1300" b="1"/>
            <a:t>Feb 2020</a:t>
          </a:r>
        </a:p>
        <a:p>
          <a:endParaRPr lang="en-US" sz="1300" b="1" dirty="0"/>
        </a:p>
      </dgm:t>
    </dgm:pt>
    <dgm:pt modelId="{967FBA40-3537-4A9E-B806-BDF62047C377}" type="parTrans" cxnId="{E77DDA23-DC66-43AF-8BC7-23567A9C4028}">
      <dgm:prSet/>
      <dgm:spPr/>
      <dgm:t>
        <a:bodyPr/>
        <a:lstStyle/>
        <a:p>
          <a:endParaRPr lang="en-US" sz="1300">
            <a:solidFill>
              <a:schemeClr val="accent5">
                <a:lumMod val="75000"/>
              </a:schemeClr>
            </a:solidFill>
          </a:endParaRPr>
        </a:p>
      </dgm:t>
    </dgm:pt>
    <dgm:pt modelId="{7169A5D4-3C3C-4489-BE27-6D5D54071EF0}" type="sibTrans" cxnId="{E77DDA23-DC66-43AF-8BC7-23567A9C4028}">
      <dgm:prSet/>
      <dgm:spPr/>
      <dgm:t>
        <a:bodyPr/>
        <a:lstStyle/>
        <a:p>
          <a:endParaRPr lang="en-US" sz="1300">
            <a:solidFill>
              <a:schemeClr val="accent5">
                <a:lumMod val="75000"/>
              </a:schemeClr>
            </a:solidFill>
          </a:endParaRPr>
        </a:p>
      </dgm:t>
    </dgm:pt>
    <dgm:pt modelId="{78C120C1-4DBC-401F-AC66-ED0D0CD8B5FD}">
      <dgm:prSet phldrT="[Text]" custT="1"/>
      <dgm:spPr/>
      <dgm:t>
        <a:bodyPr/>
        <a:lstStyle/>
        <a:p>
          <a:pPr>
            <a:lnSpc>
              <a:spcPct val="90000"/>
            </a:lnSpc>
            <a:spcAft>
              <a:spcPct val="35000"/>
            </a:spcAft>
          </a:pPr>
          <a:r>
            <a:rPr lang="en-US" sz="1300" b="1"/>
            <a:t>      July 2019</a:t>
          </a:r>
        </a:p>
        <a:p>
          <a:pPr>
            <a:lnSpc>
              <a:spcPct val="90000"/>
            </a:lnSpc>
            <a:spcAft>
              <a:spcPct val="35000"/>
            </a:spcAft>
          </a:pPr>
          <a:endParaRPr lang="en-US" sz="1300" b="1" dirty="0"/>
        </a:p>
      </dgm:t>
    </dgm:pt>
    <dgm:pt modelId="{488B02A1-1518-4BA7-B0F6-AE6DF51EEC48}" type="parTrans" cxnId="{DF709A12-01DD-47DD-9437-AACB58BB8C62}">
      <dgm:prSet/>
      <dgm:spPr/>
      <dgm:t>
        <a:bodyPr/>
        <a:lstStyle/>
        <a:p>
          <a:endParaRPr lang="en-US" sz="1300">
            <a:solidFill>
              <a:schemeClr val="accent5">
                <a:lumMod val="75000"/>
              </a:schemeClr>
            </a:solidFill>
          </a:endParaRPr>
        </a:p>
      </dgm:t>
    </dgm:pt>
    <dgm:pt modelId="{3931916D-5D96-4F61-B361-BF247F3642ED}" type="sibTrans" cxnId="{DF709A12-01DD-47DD-9437-AACB58BB8C62}">
      <dgm:prSet/>
      <dgm:spPr/>
      <dgm:t>
        <a:bodyPr/>
        <a:lstStyle/>
        <a:p>
          <a:endParaRPr lang="en-US" sz="1300">
            <a:solidFill>
              <a:schemeClr val="accent5">
                <a:lumMod val="75000"/>
              </a:schemeClr>
            </a:solidFill>
          </a:endParaRPr>
        </a:p>
      </dgm:t>
    </dgm:pt>
    <dgm:pt modelId="{4F898BFD-13EC-4323-9805-3E8F07C83C3B}">
      <dgm:prSet phldrT="[Text]" custT="1"/>
      <dgm:spPr/>
      <dgm:t>
        <a:bodyPr/>
        <a:lstStyle/>
        <a:p>
          <a:r>
            <a:rPr lang="en-US" sz="1300" b="1"/>
            <a:t>Sept 2019</a:t>
          </a:r>
        </a:p>
        <a:p>
          <a:endParaRPr lang="en-US" sz="1300" b="1"/>
        </a:p>
        <a:p>
          <a:endParaRPr lang="en-US" sz="1300" b="1"/>
        </a:p>
        <a:p>
          <a:endParaRPr lang="en-US" sz="1300" b="1" dirty="0"/>
        </a:p>
      </dgm:t>
    </dgm:pt>
    <dgm:pt modelId="{314B8C07-5BE2-4EA4-979E-A5326D02DAC7}" type="parTrans" cxnId="{5B0462C8-9F52-49C7-8676-6252645DD423}">
      <dgm:prSet/>
      <dgm:spPr/>
      <dgm:t>
        <a:bodyPr/>
        <a:lstStyle/>
        <a:p>
          <a:endParaRPr lang="en-US" sz="1300">
            <a:solidFill>
              <a:schemeClr val="accent5">
                <a:lumMod val="75000"/>
              </a:schemeClr>
            </a:solidFill>
          </a:endParaRPr>
        </a:p>
      </dgm:t>
    </dgm:pt>
    <dgm:pt modelId="{D8534EAD-0706-4170-AC6B-FB5DC0CC4674}" type="sibTrans" cxnId="{5B0462C8-9F52-49C7-8676-6252645DD423}">
      <dgm:prSet/>
      <dgm:spPr/>
      <dgm:t>
        <a:bodyPr/>
        <a:lstStyle/>
        <a:p>
          <a:endParaRPr lang="en-US" sz="1300">
            <a:solidFill>
              <a:schemeClr val="accent5">
                <a:lumMod val="75000"/>
              </a:schemeClr>
            </a:solidFill>
          </a:endParaRPr>
        </a:p>
      </dgm:t>
    </dgm:pt>
    <dgm:pt modelId="{009BBBAB-12F8-49D1-93D7-E2EFA0FD983F}">
      <dgm:prSet phldrT="[Text]" custT="1"/>
      <dgm:spPr/>
      <dgm:t>
        <a:bodyPr/>
        <a:lstStyle/>
        <a:p>
          <a:r>
            <a:rPr lang="en-US" sz="1300" b="1"/>
            <a:t>Jan 2019</a:t>
          </a:r>
        </a:p>
        <a:p>
          <a:endParaRPr lang="en-US" sz="1300" b="1"/>
        </a:p>
        <a:p>
          <a:endParaRPr lang="en-US" sz="1300" b="1" dirty="0"/>
        </a:p>
      </dgm:t>
    </dgm:pt>
    <dgm:pt modelId="{8ACC6623-E876-4F7D-B9A5-F32A7F1323EA}" type="sibTrans" cxnId="{1CFAFD21-BF4D-4247-8C1B-1D941B16E619}">
      <dgm:prSet/>
      <dgm:spPr/>
      <dgm:t>
        <a:bodyPr/>
        <a:lstStyle/>
        <a:p>
          <a:endParaRPr lang="en-US" sz="1300">
            <a:solidFill>
              <a:schemeClr val="accent5">
                <a:lumMod val="75000"/>
              </a:schemeClr>
            </a:solidFill>
          </a:endParaRPr>
        </a:p>
      </dgm:t>
    </dgm:pt>
    <dgm:pt modelId="{B184B52B-42D8-4C06-86FF-7A0320BA804B}" type="parTrans" cxnId="{1CFAFD21-BF4D-4247-8C1B-1D941B16E619}">
      <dgm:prSet/>
      <dgm:spPr/>
      <dgm:t>
        <a:bodyPr/>
        <a:lstStyle/>
        <a:p>
          <a:endParaRPr lang="en-US" sz="1300">
            <a:solidFill>
              <a:schemeClr val="accent5">
                <a:lumMod val="75000"/>
              </a:schemeClr>
            </a:solidFill>
          </a:endParaRPr>
        </a:p>
      </dgm:t>
    </dgm:pt>
    <dgm:pt modelId="{937654B0-EB1D-4661-B7BC-79DAF6F925E8}">
      <dgm:prSet/>
      <dgm:spPr/>
      <dgm:t>
        <a:bodyPr/>
        <a:lstStyle/>
        <a:p>
          <a:endParaRPr lang="en-US"/>
        </a:p>
      </dgm:t>
    </dgm:pt>
    <dgm:pt modelId="{FCA21A94-DE71-4EC5-BCD9-7F1C7C3FCC98}" type="parTrans" cxnId="{CF2D0F2D-AB77-478A-A463-856A8DA71DF0}">
      <dgm:prSet/>
      <dgm:spPr/>
      <dgm:t>
        <a:bodyPr/>
        <a:lstStyle/>
        <a:p>
          <a:endParaRPr lang="en-US">
            <a:solidFill>
              <a:schemeClr val="accent5">
                <a:lumMod val="75000"/>
              </a:schemeClr>
            </a:solidFill>
          </a:endParaRPr>
        </a:p>
      </dgm:t>
    </dgm:pt>
    <dgm:pt modelId="{81E03FEF-2CA3-49E6-BA4D-C3556E839845}" type="sibTrans" cxnId="{CF2D0F2D-AB77-478A-A463-856A8DA71DF0}">
      <dgm:prSet/>
      <dgm:spPr/>
      <dgm:t>
        <a:bodyPr/>
        <a:lstStyle/>
        <a:p>
          <a:endParaRPr lang="en-US">
            <a:solidFill>
              <a:schemeClr val="accent5">
                <a:lumMod val="75000"/>
              </a:schemeClr>
            </a:solidFill>
          </a:endParaRPr>
        </a:p>
      </dgm:t>
    </dgm:pt>
    <dgm:pt modelId="{9255E437-648C-4EB2-9246-093A21AF0095}">
      <dgm:prSet/>
      <dgm:spPr/>
      <dgm:t>
        <a:bodyPr/>
        <a:lstStyle/>
        <a:p>
          <a:endParaRPr lang="en-US"/>
        </a:p>
      </dgm:t>
    </dgm:pt>
    <dgm:pt modelId="{EC2E9D74-92C3-4620-A269-18C14853E66F}" type="parTrans" cxnId="{C336480E-B2B3-46A0-871A-94C311AD0B56}">
      <dgm:prSet/>
      <dgm:spPr/>
      <dgm:t>
        <a:bodyPr/>
        <a:lstStyle/>
        <a:p>
          <a:endParaRPr lang="en-IN"/>
        </a:p>
      </dgm:t>
    </dgm:pt>
    <dgm:pt modelId="{E1D7D5B3-4DC8-476F-9832-43F5E9E0995F}" type="sibTrans" cxnId="{C336480E-B2B3-46A0-871A-94C311AD0B56}">
      <dgm:prSet/>
      <dgm:spPr/>
      <dgm:t>
        <a:bodyPr/>
        <a:lstStyle/>
        <a:p>
          <a:endParaRPr lang="en-IN"/>
        </a:p>
      </dgm:t>
    </dgm:pt>
    <dgm:pt modelId="{34E60DC3-2112-477A-B4C4-2CDD70825BE7}">
      <dgm:prSet/>
      <dgm:spPr/>
      <dgm:t>
        <a:bodyPr/>
        <a:lstStyle/>
        <a:p>
          <a:endParaRPr lang="en-US"/>
        </a:p>
      </dgm:t>
    </dgm:pt>
    <dgm:pt modelId="{08201232-C69B-48E3-BF19-6C71DDFE8B5E}" type="parTrans" cxnId="{F533642C-483C-456C-9DD1-29925B828989}">
      <dgm:prSet/>
      <dgm:spPr/>
      <dgm:t>
        <a:bodyPr/>
        <a:lstStyle/>
        <a:p>
          <a:endParaRPr lang="en-IN"/>
        </a:p>
      </dgm:t>
    </dgm:pt>
    <dgm:pt modelId="{38D953B1-A131-42F9-BD67-C175DC1481AE}" type="sibTrans" cxnId="{F533642C-483C-456C-9DD1-29925B828989}">
      <dgm:prSet/>
      <dgm:spPr/>
      <dgm:t>
        <a:bodyPr/>
        <a:lstStyle/>
        <a:p>
          <a:endParaRPr lang="en-IN"/>
        </a:p>
      </dgm:t>
    </dgm:pt>
    <dgm:pt modelId="{45638C58-C82B-41C2-A3FD-CCD19FC5187A}">
      <dgm:prSet/>
      <dgm:spPr/>
      <dgm:t>
        <a:bodyPr/>
        <a:lstStyle/>
        <a:p>
          <a:endParaRPr lang="en-US"/>
        </a:p>
      </dgm:t>
    </dgm:pt>
    <dgm:pt modelId="{D43D2EA3-5CF6-436E-BEB3-041A6C81B7B7}" type="parTrans" cxnId="{302F51B8-490D-4967-9941-F5F96F0F8BC0}">
      <dgm:prSet/>
      <dgm:spPr/>
      <dgm:t>
        <a:bodyPr/>
        <a:lstStyle/>
        <a:p>
          <a:endParaRPr lang="en-IN"/>
        </a:p>
      </dgm:t>
    </dgm:pt>
    <dgm:pt modelId="{D0BDD3FB-1AA3-482B-81E7-FA8A376498E1}" type="sibTrans" cxnId="{302F51B8-490D-4967-9941-F5F96F0F8BC0}">
      <dgm:prSet/>
      <dgm:spPr/>
      <dgm:t>
        <a:bodyPr/>
        <a:lstStyle/>
        <a:p>
          <a:endParaRPr lang="en-IN"/>
        </a:p>
      </dgm:t>
    </dgm:pt>
    <dgm:pt modelId="{2E4CCF30-8523-45B1-92B8-E5DACD699EE4}">
      <dgm:prSet/>
      <dgm:spPr/>
      <dgm:t>
        <a:bodyPr/>
        <a:lstStyle/>
        <a:p>
          <a:endParaRPr lang="en-US"/>
        </a:p>
      </dgm:t>
    </dgm:pt>
    <dgm:pt modelId="{774BE328-3B50-4277-B223-EB307E666E82}" type="parTrans" cxnId="{BBD82EE1-FEEB-45B3-B1E3-8C74E2139CF0}">
      <dgm:prSet/>
      <dgm:spPr/>
      <dgm:t>
        <a:bodyPr/>
        <a:lstStyle/>
        <a:p>
          <a:endParaRPr lang="en-IN"/>
        </a:p>
      </dgm:t>
    </dgm:pt>
    <dgm:pt modelId="{D787C250-3D3D-4AB2-9CD8-77C8464866E6}" type="sibTrans" cxnId="{BBD82EE1-FEEB-45B3-B1E3-8C74E2139CF0}">
      <dgm:prSet/>
      <dgm:spPr/>
      <dgm:t>
        <a:bodyPr/>
        <a:lstStyle/>
        <a:p>
          <a:endParaRPr lang="en-IN"/>
        </a:p>
      </dgm:t>
    </dgm:pt>
    <dgm:pt modelId="{2D456D90-0891-4008-B51E-D34B0B20E5A5}">
      <dgm:prSet/>
      <dgm:spPr/>
      <dgm:t>
        <a:bodyPr/>
        <a:lstStyle/>
        <a:p>
          <a:endParaRPr lang="en-US"/>
        </a:p>
      </dgm:t>
    </dgm:pt>
    <dgm:pt modelId="{8B3A0C6E-C704-42FD-92E8-23FC177B1CE9}" type="parTrans" cxnId="{2A8936D5-861E-445D-99D3-C3049DF00041}">
      <dgm:prSet/>
      <dgm:spPr/>
      <dgm:t>
        <a:bodyPr/>
        <a:lstStyle/>
        <a:p>
          <a:endParaRPr lang="en-IN"/>
        </a:p>
      </dgm:t>
    </dgm:pt>
    <dgm:pt modelId="{D9D54D4D-660B-48EE-B575-D4DF5332291A}" type="sibTrans" cxnId="{2A8936D5-861E-445D-99D3-C3049DF00041}">
      <dgm:prSet/>
      <dgm:spPr/>
      <dgm:t>
        <a:bodyPr/>
        <a:lstStyle/>
        <a:p>
          <a:endParaRPr lang="en-IN"/>
        </a:p>
      </dgm:t>
    </dgm:pt>
    <dgm:pt modelId="{B9D132AB-E8D8-4044-B87D-95141CD7F393}">
      <dgm:prSet/>
      <dgm:spPr/>
      <dgm:t>
        <a:bodyPr/>
        <a:lstStyle/>
        <a:p>
          <a:endParaRPr lang="en-US"/>
        </a:p>
      </dgm:t>
    </dgm:pt>
    <dgm:pt modelId="{39E5DE26-033C-4DAB-AE1E-5CF0EBF69F66}" type="parTrans" cxnId="{39499956-BD47-4F8E-B5C0-07901C5C6306}">
      <dgm:prSet/>
      <dgm:spPr/>
      <dgm:t>
        <a:bodyPr/>
        <a:lstStyle/>
        <a:p>
          <a:endParaRPr lang="en-IN"/>
        </a:p>
      </dgm:t>
    </dgm:pt>
    <dgm:pt modelId="{5F685278-D589-4DD9-99C8-BD96C47826D6}" type="sibTrans" cxnId="{39499956-BD47-4F8E-B5C0-07901C5C6306}">
      <dgm:prSet/>
      <dgm:spPr/>
      <dgm:t>
        <a:bodyPr/>
        <a:lstStyle/>
        <a:p>
          <a:endParaRPr lang="en-IN"/>
        </a:p>
      </dgm:t>
    </dgm:pt>
    <dgm:pt modelId="{D82E638C-33F0-4F0E-98F6-111DBE7E49CB}" type="pres">
      <dgm:prSet presAssocID="{5B4FFF00-DE0C-4656-9E28-2F12AD377424}" presName="arrowDiagram" presStyleCnt="0">
        <dgm:presLayoutVars>
          <dgm:chMax val="5"/>
          <dgm:dir/>
          <dgm:resizeHandles val="exact"/>
        </dgm:presLayoutVars>
      </dgm:prSet>
      <dgm:spPr/>
      <dgm:t>
        <a:bodyPr/>
        <a:lstStyle/>
        <a:p>
          <a:endParaRPr lang="en-US"/>
        </a:p>
      </dgm:t>
    </dgm:pt>
    <dgm:pt modelId="{C3CAFABC-8422-4DD6-B8E2-96AD87C0D30B}" type="pres">
      <dgm:prSet presAssocID="{5B4FFF00-DE0C-4656-9E28-2F12AD377424}" presName="arrow" presStyleLbl="bgShp" presStyleIdx="0" presStyleCnt="1" custScaleX="121421" custScaleY="90857" custLinFactNeighborX="-1055" custLinFactNeighborY="-1665"/>
      <dgm:spPr/>
    </dgm:pt>
    <dgm:pt modelId="{45CA330F-DCF8-4D74-B5C1-AF21FFB4DD0C}" type="pres">
      <dgm:prSet presAssocID="{5B4FFF00-DE0C-4656-9E28-2F12AD377424}" presName="arrowDiagram5" presStyleCnt="0"/>
      <dgm:spPr/>
    </dgm:pt>
    <dgm:pt modelId="{D44CEF56-0E89-42F2-9FE7-7A68411E756E}" type="pres">
      <dgm:prSet presAssocID="{009BBBAB-12F8-49D1-93D7-E2EFA0FD983F}" presName="bullet5a" presStyleLbl="node1" presStyleIdx="0" presStyleCnt="5" custLinFactX="-300000" custLinFactY="43667" custLinFactNeighborX="-384421" custLinFactNeighborY="100000"/>
      <dgm:spPr/>
    </dgm:pt>
    <dgm:pt modelId="{433B24C6-A84C-455C-B778-CD090EC5A6A5}" type="pres">
      <dgm:prSet presAssocID="{009BBBAB-12F8-49D1-93D7-E2EFA0FD983F}" presName="textBox5a" presStyleLbl="revTx" presStyleIdx="0" presStyleCnt="5" custScaleX="352656" custScaleY="72038" custLinFactNeighborX="12598" custLinFactNeighborY="-11889">
        <dgm:presLayoutVars>
          <dgm:bulletEnabled val="1"/>
        </dgm:presLayoutVars>
      </dgm:prSet>
      <dgm:spPr/>
      <dgm:t>
        <a:bodyPr/>
        <a:lstStyle/>
        <a:p>
          <a:endParaRPr lang="en-US"/>
        </a:p>
      </dgm:t>
    </dgm:pt>
    <dgm:pt modelId="{8B4A8B86-4EAF-4002-A7B9-C5994566BA50}" type="pres">
      <dgm:prSet presAssocID="{78C120C1-4DBC-401F-AC66-ED0D0CD8B5FD}" presName="bullet5b" presStyleLbl="node1" presStyleIdx="1" presStyleCnt="5" custLinFactX="-12087" custLinFactNeighborX="-100000" custLinFactNeighborY="-37756"/>
      <dgm:spPr/>
    </dgm:pt>
    <dgm:pt modelId="{83A8DA19-A80E-4A63-A641-D505DBDF532D}" type="pres">
      <dgm:prSet presAssocID="{78C120C1-4DBC-401F-AC66-ED0D0CD8B5FD}" presName="textBox5b" presStyleLbl="revTx" presStyleIdx="1" presStyleCnt="5" custScaleX="343087" custScaleY="88043" custLinFactNeighborX="89313" custLinFactNeighborY="-19855">
        <dgm:presLayoutVars>
          <dgm:bulletEnabled val="1"/>
        </dgm:presLayoutVars>
      </dgm:prSet>
      <dgm:spPr/>
      <dgm:t>
        <a:bodyPr/>
        <a:lstStyle/>
        <a:p>
          <a:endParaRPr lang="en-US"/>
        </a:p>
      </dgm:t>
    </dgm:pt>
    <dgm:pt modelId="{CD4B5A4F-4F4A-414F-A7E1-96A8E5BD1F7C}" type="pres">
      <dgm:prSet presAssocID="{4F898BFD-13EC-4323-9805-3E8F07C83C3B}" presName="bullet5c" presStyleLbl="node1" presStyleIdx="2" presStyleCnt="5" custLinFactNeighborX="46671" custLinFactNeighborY="-21540"/>
      <dgm:spPr/>
    </dgm:pt>
    <dgm:pt modelId="{E93FB49C-DFFC-42F8-B8C2-7390C72FDDE5}" type="pres">
      <dgm:prSet presAssocID="{4F898BFD-13EC-4323-9805-3E8F07C83C3B}" presName="textBox5c" presStyleLbl="revTx" presStyleIdx="2" presStyleCnt="5" custScaleX="199765" custLinFactNeighborX="66012" custLinFactNeighborY="-5932">
        <dgm:presLayoutVars>
          <dgm:bulletEnabled val="1"/>
        </dgm:presLayoutVars>
      </dgm:prSet>
      <dgm:spPr/>
      <dgm:t>
        <a:bodyPr/>
        <a:lstStyle/>
        <a:p>
          <a:endParaRPr lang="en-US"/>
        </a:p>
      </dgm:t>
    </dgm:pt>
    <dgm:pt modelId="{43488310-3F30-4B09-ADEF-7D8D3FD3D160}" type="pres">
      <dgm:prSet presAssocID="{6A3B86BF-044A-4095-9026-9758B61F2FB8}" presName="bullet5d" presStyleLbl="node1" presStyleIdx="3" presStyleCnt="5" custLinFactNeighborX="52809" custLinFactNeighborY="5559"/>
      <dgm:spPr/>
    </dgm:pt>
    <dgm:pt modelId="{479186AC-E3B1-4F13-BB56-4E8265C8F5B0}" type="pres">
      <dgm:prSet presAssocID="{6A3B86BF-044A-4095-9026-9758B61F2FB8}" presName="textBox5d" presStyleLbl="revTx" presStyleIdx="3" presStyleCnt="5" custScaleX="215261" custLinFactNeighborX="74709" custLinFactNeighborY="-2142">
        <dgm:presLayoutVars>
          <dgm:bulletEnabled val="1"/>
        </dgm:presLayoutVars>
      </dgm:prSet>
      <dgm:spPr/>
      <dgm:t>
        <a:bodyPr/>
        <a:lstStyle/>
        <a:p>
          <a:endParaRPr lang="en-US"/>
        </a:p>
      </dgm:t>
    </dgm:pt>
    <dgm:pt modelId="{984EEC64-E237-413D-9B60-EF26E1DE9603}" type="pres">
      <dgm:prSet presAssocID="{E12AFA0E-7169-402B-B30A-11C7855BC591}" presName="bullet5e" presStyleLbl="node1" presStyleIdx="4" presStyleCnt="5" custLinFactX="19972" custLinFactNeighborX="100000" custLinFactNeighborY="-8725"/>
      <dgm:spPr/>
    </dgm:pt>
    <dgm:pt modelId="{A13CF9EE-08D7-41F0-9FEE-045B341EB44A}" type="pres">
      <dgm:prSet presAssocID="{E12AFA0E-7169-402B-B30A-11C7855BC591}" presName="textBox5e" presStyleLbl="revTx" presStyleIdx="4" presStyleCnt="5" custScaleX="124753" custLinFactNeighborX="62250" custLinFactNeighborY="-1950">
        <dgm:presLayoutVars>
          <dgm:bulletEnabled val="1"/>
        </dgm:presLayoutVars>
      </dgm:prSet>
      <dgm:spPr/>
      <dgm:t>
        <a:bodyPr/>
        <a:lstStyle/>
        <a:p>
          <a:endParaRPr lang="en-US"/>
        </a:p>
      </dgm:t>
    </dgm:pt>
  </dgm:ptLst>
  <dgm:cxnLst>
    <dgm:cxn modelId="{CF2D0F2D-AB77-478A-A463-856A8DA71DF0}" srcId="{5B4FFF00-DE0C-4656-9E28-2F12AD377424}" destId="{937654B0-EB1D-4661-B7BC-79DAF6F925E8}" srcOrd="5" destOrd="0" parTransId="{FCA21A94-DE71-4EC5-BCD9-7F1C7C3FCC98}" sibTransId="{81E03FEF-2CA3-49E6-BA4D-C3556E839845}"/>
    <dgm:cxn modelId="{1CFAFD21-BF4D-4247-8C1B-1D941B16E619}" srcId="{5B4FFF00-DE0C-4656-9E28-2F12AD377424}" destId="{009BBBAB-12F8-49D1-93D7-E2EFA0FD983F}" srcOrd="0" destOrd="0" parTransId="{B184B52B-42D8-4C06-86FF-7A0320BA804B}" sibTransId="{8ACC6623-E876-4F7D-B9A5-F32A7F1323EA}"/>
    <dgm:cxn modelId="{39499956-BD47-4F8E-B5C0-07901C5C6306}" srcId="{5B4FFF00-DE0C-4656-9E28-2F12AD377424}" destId="{B9D132AB-E8D8-4044-B87D-95141CD7F393}" srcOrd="11" destOrd="0" parTransId="{39E5DE26-033C-4DAB-AE1E-5CF0EBF69F66}" sibTransId="{5F685278-D589-4DD9-99C8-BD96C47826D6}"/>
    <dgm:cxn modelId="{9C109DAC-727F-4B2E-A8F8-7E2F4C2A8AEE}" srcId="{5B4FFF00-DE0C-4656-9E28-2F12AD377424}" destId="{6A3B86BF-044A-4095-9026-9758B61F2FB8}" srcOrd="3" destOrd="0" parTransId="{283FD45D-8C15-4B85-8582-38F48B29B2E9}" sibTransId="{DA3C5896-07F5-4CA4-B63D-1B46C48B29B0}"/>
    <dgm:cxn modelId="{DF709A12-01DD-47DD-9437-AACB58BB8C62}" srcId="{5B4FFF00-DE0C-4656-9E28-2F12AD377424}" destId="{78C120C1-4DBC-401F-AC66-ED0D0CD8B5FD}" srcOrd="1" destOrd="0" parTransId="{488B02A1-1518-4BA7-B0F6-AE6DF51EEC48}" sibTransId="{3931916D-5D96-4F61-B361-BF247F3642ED}"/>
    <dgm:cxn modelId="{B0CFC982-5109-4DF5-BEC4-E0605FE83D2D}" type="presOf" srcId="{78C120C1-4DBC-401F-AC66-ED0D0CD8B5FD}" destId="{83A8DA19-A80E-4A63-A641-D505DBDF532D}" srcOrd="0" destOrd="0" presId="urn:microsoft.com/office/officeart/2005/8/layout/arrow2"/>
    <dgm:cxn modelId="{E77DDA23-DC66-43AF-8BC7-23567A9C4028}" srcId="{5B4FFF00-DE0C-4656-9E28-2F12AD377424}" destId="{E12AFA0E-7169-402B-B30A-11C7855BC591}" srcOrd="4" destOrd="0" parTransId="{967FBA40-3537-4A9E-B806-BDF62047C377}" sibTransId="{7169A5D4-3C3C-4489-BE27-6D5D54071EF0}"/>
    <dgm:cxn modelId="{2A8936D5-861E-445D-99D3-C3049DF00041}" srcId="{5B4FFF00-DE0C-4656-9E28-2F12AD377424}" destId="{2D456D90-0891-4008-B51E-D34B0B20E5A5}" srcOrd="10" destOrd="0" parTransId="{8B3A0C6E-C704-42FD-92E8-23FC177B1CE9}" sibTransId="{D9D54D4D-660B-48EE-B575-D4DF5332291A}"/>
    <dgm:cxn modelId="{BBD82EE1-FEEB-45B3-B1E3-8C74E2139CF0}" srcId="{5B4FFF00-DE0C-4656-9E28-2F12AD377424}" destId="{2E4CCF30-8523-45B1-92B8-E5DACD699EE4}" srcOrd="9" destOrd="0" parTransId="{774BE328-3B50-4277-B223-EB307E666E82}" sibTransId="{D787C250-3D3D-4AB2-9CD8-77C8464866E6}"/>
    <dgm:cxn modelId="{1CACC019-0D18-4F55-A8C2-1C9D8F20598F}" type="presOf" srcId="{E12AFA0E-7169-402B-B30A-11C7855BC591}" destId="{A13CF9EE-08D7-41F0-9FEE-045B341EB44A}" srcOrd="0" destOrd="0" presId="urn:microsoft.com/office/officeart/2005/8/layout/arrow2"/>
    <dgm:cxn modelId="{F533642C-483C-456C-9DD1-29925B828989}" srcId="{5B4FFF00-DE0C-4656-9E28-2F12AD377424}" destId="{34E60DC3-2112-477A-B4C4-2CDD70825BE7}" srcOrd="7" destOrd="0" parTransId="{08201232-C69B-48E3-BF19-6C71DDFE8B5E}" sibTransId="{38D953B1-A131-42F9-BD67-C175DC1481AE}"/>
    <dgm:cxn modelId="{5B0462C8-9F52-49C7-8676-6252645DD423}" srcId="{5B4FFF00-DE0C-4656-9E28-2F12AD377424}" destId="{4F898BFD-13EC-4323-9805-3E8F07C83C3B}" srcOrd="2" destOrd="0" parTransId="{314B8C07-5BE2-4EA4-979E-A5326D02DAC7}" sibTransId="{D8534EAD-0706-4170-AC6B-FB5DC0CC4674}"/>
    <dgm:cxn modelId="{0AFA90D1-5B07-4C47-B995-AC4284959894}" type="presOf" srcId="{6A3B86BF-044A-4095-9026-9758B61F2FB8}" destId="{479186AC-E3B1-4F13-BB56-4E8265C8F5B0}" srcOrd="0" destOrd="0" presId="urn:microsoft.com/office/officeart/2005/8/layout/arrow2"/>
    <dgm:cxn modelId="{C336480E-B2B3-46A0-871A-94C311AD0B56}" srcId="{5B4FFF00-DE0C-4656-9E28-2F12AD377424}" destId="{9255E437-648C-4EB2-9246-093A21AF0095}" srcOrd="6" destOrd="0" parTransId="{EC2E9D74-92C3-4620-A269-18C14853E66F}" sibTransId="{E1D7D5B3-4DC8-476F-9832-43F5E9E0995F}"/>
    <dgm:cxn modelId="{8C9AD2B5-F8F5-47D2-A35E-96629E38D2A3}" type="presOf" srcId="{4F898BFD-13EC-4323-9805-3E8F07C83C3B}" destId="{E93FB49C-DFFC-42F8-B8C2-7390C72FDDE5}" srcOrd="0" destOrd="0" presId="urn:microsoft.com/office/officeart/2005/8/layout/arrow2"/>
    <dgm:cxn modelId="{302F51B8-490D-4967-9941-F5F96F0F8BC0}" srcId="{5B4FFF00-DE0C-4656-9E28-2F12AD377424}" destId="{45638C58-C82B-41C2-A3FD-CCD19FC5187A}" srcOrd="8" destOrd="0" parTransId="{D43D2EA3-5CF6-436E-BEB3-041A6C81B7B7}" sibTransId="{D0BDD3FB-1AA3-482B-81E7-FA8A376498E1}"/>
    <dgm:cxn modelId="{AE41F573-DB72-444D-94FE-5BB115F0F8C9}" type="presOf" srcId="{009BBBAB-12F8-49D1-93D7-E2EFA0FD983F}" destId="{433B24C6-A84C-455C-B778-CD090EC5A6A5}" srcOrd="0" destOrd="0" presId="urn:microsoft.com/office/officeart/2005/8/layout/arrow2"/>
    <dgm:cxn modelId="{8A022F46-28FD-403F-8C87-32C5A34725F0}" type="presOf" srcId="{5B4FFF00-DE0C-4656-9E28-2F12AD377424}" destId="{D82E638C-33F0-4F0E-98F6-111DBE7E49CB}" srcOrd="0" destOrd="0" presId="urn:microsoft.com/office/officeart/2005/8/layout/arrow2"/>
    <dgm:cxn modelId="{6B356F64-5479-462D-894A-376B392BFDAF}" type="presParOf" srcId="{D82E638C-33F0-4F0E-98F6-111DBE7E49CB}" destId="{C3CAFABC-8422-4DD6-B8E2-96AD87C0D30B}" srcOrd="0" destOrd="0" presId="urn:microsoft.com/office/officeart/2005/8/layout/arrow2"/>
    <dgm:cxn modelId="{4D2AE2D5-8C68-4A18-82CC-A50925A0C299}" type="presParOf" srcId="{D82E638C-33F0-4F0E-98F6-111DBE7E49CB}" destId="{45CA330F-DCF8-4D74-B5C1-AF21FFB4DD0C}" srcOrd="1" destOrd="0" presId="urn:microsoft.com/office/officeart/2005/8/layout/arrow2"/>
    <dgm:cxn modelId="{8DC47046-D010-4E06-82BE-3C1851223C0C}" type="presParOf" srcId="{45CA330F-DCF8-4D74-B5C1-AF21FFB4DD0C}" destId="{D44CEF56-0E89-42F2-9FE7-7A68411E756E}" srcOrd="0" destOrd="0" presId="urn:microsoft.com/office/officeart/2005/8/layout/arrow2"/>
    <dgm:cxn modelId="{0431CC42-7AE4-4DB2-9F6D-E6D0F8A647C1}" type="presParOf" srcId="{45CA330F-DCF8-4D74-B5C1-AF21FFB4DD0C}" destId="{433B24C6-A84C-455C-B778-CD090EC5A6A5}" srcOrd="1" destOrd="0" presId="urn:microsoft.com/office/officeart/2005/8/layout/arrow2"/>
    <dgm:cxn modelId="{CBD9DED8-203A-4A7B-B240-4BCBB5C98617}" type="presParOf" srcId="{45CA330F-DCF8-4D74-B5C1-AF21FFB4DD0C}" destId="{8B4A8B86-4EAF-4002-A7B9-C5994566BA50}" srcOrd="2" destOrd="0" presId="urn:microsoft.com/office/officeart/2005/8/layout/arrow2"/>
    <dgm:cxn modelId="{1439542C-C923-42E8-90EC-833C26EEF9B5}" type="presParOf" srcId="{45CA330F-DCF8-4D74-B5C1-AF21FFB4DD0C}" destId="{83A8DA19-A80E-4A63-A641-D505DBDF532D}" srcOrd="3" destOrd="0" presId="urn:microsoft.com/office/officeart/2005/8/layout/arrow2"/>
    <dgm:cxn modelId="{E9F9761E-EA54-497F-BB44-4CEB1C73CDCD}" type="presParOf" srcId="{45CA330F-DCF8-4D74-B5C1-AF21FFB4DD0C}" destId="{CD4B5A4F-4F4A-414F-A7E1-96A8E5BD1F7C}" srcOrd="4" destOrd="0" presId="urn:microsoft.com/office/officeart/2005/8/layout/arrow2"/>
    <dgm:cxn modelId="{F416959E-57C0-419B-8BA9-B0ED00E6C90B}" type="presParOf" srcId="{45CA330F-DCF8-4D74-B5C1-AF21FFB4DD0C}" destId="{E93FB49C-DFFC-42F8-B8C2-7390C72FDDE5}" srcOrd="5" destOrd="0" presId="urn:microsoft.com/office/officeart/2005/8/layout/arrow2"/>
    <dgm:cxn modelId="{EEBE301D-74FE-4852-AB63-F975A7F2819C}" type="presParOf" srcId="{45CA330F-DCF8-4D74-B5C1-AF21FFB4DD0C}" destId="{43488310-3F30-4B09-ADEF-7D8D3FD3D160}" srcOrd="6" destOrd="0" presId="urn:microsoft.com/office/officeart/2005/8/layout/arrow2"/>
    <dgm:cxn modelId="{2C631853-A99F-42E6-BB7E-3174D66780E9}" type="presParOf" srcId="{45CA330F-DCF8-4D74-B5C1-AF21FFB4DD0C}" destId="{479186AC-E3B1-4F13-BB56-4E8265C8F5B0}" srcOrd="7" destOrd="0" presId="urn:microsoft.com/office/officeart/2005/8/layout/arrow2"/>
    <dgm:cxn modelId="{99E92A03-A7EE-4CC7-96D3-661908C2316E}" type="presParOf" srcId="{45CA330F-DCF8-4D74-B5C1-AF21FFB4DD0C}" destId="{984EEC64-E237-413D-9B60-EF26E1DE9603}" srcOrd="8" destOrd="0" presId="urn:microsoft.com/office/officeart/2005/8/layout/arrow2"/>
    <dgm:cxn modelId="{A52184B4-B158-49CB-8F42-D88D56401805}" type="presParOf" srcId="{45CA330F-DCF8-4D74-B5C1-AF21FFB4DD0C}" destId="{A13CF9EE-08D7-41F0-9FEE-045B341EB44A}"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A3791-F31B-4C50-B61F-445553C481D7}" type="doc">
      <dgm:prSet loTypeId="urn:microsoft.com/office/officeart/2005/8/layout/hProcess9" loCatId="process" qsTypeId="urn:microsoft.com/office/officeart/2005/8/quickstyle/3d1" qsCatId="3D" csTypeId="urn:microsoft.com/office/officeart/2005/8/colors/accent1_1" csCatId="accent1" phldr="1"/>
      <dgm:spPr/>
    </dgm:pt>
    <dgm:pt modelId="{69C8BB8D-81F5-4A2D-AB95-05EF3E674617}">
      <dgm:prSet phldrT="[Text]"/>
      <dgm:spPr/>
      <dgm:t>
        <a:bodyPr/>
        <a:lstStyle/>
        <a:p>
          <a:r>
            <a:rPr lang="en-US">
              <a:solidFill>
                <a:schemeClr val="accent5">
                  <a:lumMod val="50000"/>
                </a:schemeClr>
              </a:solidFill>
            </a:rPr>
            <a:t>Issues relating to Law and Order</a:t>
          </a:r>
          <a:endParaRPr lang="en-IN" dirty="0">
            <a:solidFill>
              <a:schemeClr val="accent5">
                <a:lumMod val="50000"/>
              </a:schemeClr>
            </a:solidFill>
          </a:endParaRPr>
        </a:p>
      </dgm:t>
    </dgm:pt>
    <dgm:pt modelId="{45B4736E-493F-47EE-AF65-F93F40DE573E}" type="parTrans" cxnId="{45953E17-33DA-4610-AA52-23B3A90CB7BA}">
      <dgm:prSet/>
      <dgm:spPr/>
      <dgm:t>
        <a:bodyPr/>
        <a:lstStyle/>
        <a:p>
          <a:endParaRPr lang="en-IN">
            <a:solidFill>
              <a:schemeClr val="accent5">
                <a:lumMod val="50000"/>
              </a:schemeClr>
            </a:solidFill>
          </a:endParaRPr>
        </a:p>
      </dgm:t>
    </dgm:pt>
    <dgm:pt modelId="{3A77308B-FC1B-49D5-9747-850295F1A211}" type="sibTrans" cxnId="{45953E17-33DA-4610-AA52-23B3A90CB7BA}">
      <dgm:prSet/>
      <dgm:spPr/>
      <dgm:t>
        <a:bodyPr/>
        <a:lstStyle/>
        <a:p>
          <a:endParaRPr lang="en-IN">
            <a:solidFill>
              <a:schemeClr val="accent5">
                <a:lumMod val="50000"/>
              </a:schemeClr>
            </a:solidFill>
          </a:endParaRPr>
        </a:p>
      </dgm:t>
    </dgm:pt>
    <dgm:pt modelId="{F442DE8A-9B21-4E1C-BD2A-6C1889F6C444}">
      <dgm:prSet phldrT="[Text]"/>
      <dgm:spPr/>
      <dgm:t>
        <a:bodyPr/>
        <a:lstStyle/>
        <a:p>
          <a:pPr>
            <a:buFont typeface="Arial" panose="020B0604020202020204" pitchFamily="34" charset="0"/>
            <a:buChar char="•"/>
          </a:pPr>
          <a:r>
            <a:rPr lang="en-US">
              <a:solidFill>
                <a:schemeClr val="accent5">
                  <a:lumMod val="50000"/>
                </a:schemeClr>
              </a:solidFill>
            </a:rPr>
            <a:t>Tax and Excise </a:t>
          </a:r>
          <a:endParaRPr lang="en-IN" dirty="0">
            <a:solidFill>
              <a:schemeClr val="accent5">
                <a:lumMod val="50000"/>
              </a:schemeClr>
            </a:solidFill>
          </a:endParaRPr>
        </a:p>
      </dgm:t>
    </dgm:pt>
    <dgm:pt modelId="{7CBB9406-19EA-40F6-97DF-36A7C0AD87E0}" type="parTrans" cxnId="{F56FC371-22F6-48C2-AB8A-975EE043501B}">
      <dgm:prSet/>
      <dgm:spPr/>
      <dgm:t>
        <a:bodyPr/>
        <a:lstStyle/>
        <a:p>
          <a:endParaRPr lang="en-IN">
            <a:solidFill>
              <a:schemeClr val="accent5">
                <a:lumMod val="50000"/>
              </a:schemeClr>
            </a:solidFill>
          </a:endParaRPr>
        </a:p>
      </dgm:t>
    </dgm:pt>
    <dgm:pt modelId="{61E6D87E-C365-4FF0-80DE-DF929CCBB466}" type="sibTrans" cxnId="{F56FC371-22F6-48C2-AB8A-975EE043501B}">
      <dgm:prSet/>
      <dgm:spPr/>
      <dgm:t>
        <a:bodyPr/>
        <a:lstStyle/>
        <a:p>
          <a:endParaRPr lang="en-IN">
            <a:solidFill>
              <a:schemeClr val="accent5">
                <a:lumMod val="50000"/>
              </a:schemeClr>
            </a:solidFill>
          </a:endParaRPr>
        </a:p>
      </dgm:t>
    </dgm:pt>
    <dgm:pt modelId="{D94307D2-6D0E-47D5-A779-4F1AF2477106}">
      <dgm:prSet phldrT="[Text]"/>
      <dgm:spPr/>
      <dgm:t>
        <a:bodyPr/>
        <a:lstStyle/>
        <a:p>
          <a:r>
            <a:rPr lang="en-US">
              <a:solidFill>
                <a:schemeClr val="accent5">
                  <a:lumMod val="50000"/>
                </a:schemeClr>
              </a:solidFill>
            </a:rPr>
            <a:t>Working of the legislative assembly amongst other things</a:t>
          </a:r>
          <a:endParaRPr lang="en-IN" dirty="0">
            <a:solidFill>
              <a:schemeClr val="accent5">
                <a:lumMod val="50000"/>
              </a:schemeClr>
            </a:solidFill>
          </a:endParaRPr>
        </a:p>
      </dgm:t>
    </dgm:pt>
    <dgm:pt modelId="{F689B110-A800-4B70-93E0-AC7C91E2115E}" type="parTrans" cxnId="{2AE228BE-13DC-4FDC-8D68-D26895DAB1A1}">
      <dgm:prSet/>
      <dgm:spPr/>
      <dgm:t>
        <a:bodyPr/>
        <a:lstStyle/>
        <a:p>
          <a:endParaRPr lang="en-IN">
            <a:solidFill>
              <a:schemeClr val="accent5">
                <a:lumMod val="50000"/>
              </a:schemeClr>
            </a:solidFill>
          </a:endParaRPr>
        </a:p>
      </dgm:t>
    </dgm:pt>
    <dgm:pt modelId="{7DD4514F-150A-4169-9DD1-4DFCC6EAFA1A}" type="sibTrans" cxnId="{2AE228BE-13DC-4FDC-8D68-D26895DAB1A1}">
      <dgm:prSet/>
      <dgm:spPr/>
      <dgm:t>
        <a:bodyPr/>
        <a:lstStyle/>
        <a:p>
          <a:endParaRPr lang="en-IN">
            <a:solidFill>
              <a:schemeClr val="accent5">
                <a:lumMod val="50000"/>
              </a:schemeClr>
            </a:solidFill>
          </a:endParaRPr>
        </a:p>
      </dgm:t>
    </dgm:pt>
    <dgm:pt modelId="{4244B74A-62EB-4FB0-A4FC-112041314925}">
      <dgm:prSet phldrT="[Text]"/>
      <dgm:spPr/>
      <dgm:t>
        <a:bodyPr/>
        <a:lstStyle/>
        <a:p>
          <a:pPr>
            <a:buFont typeface="Arial" panose="020B0604020202020204" pitchFamily="34" charset="0"/>
            <a:buChar char="•"/>
          </a:pPr>
          <a:r>
            <a:rPr lang="en-US">
              <a:solidFill>
                <a:schemeClr val="accent5">
                  <a:lumMod val="50000"/>
                </a:schemeClr>
              </a:solidFill>
            </a:rPr>
            <a:t>Functioning of the Judiciary </a:t>
          </a:r>
          <a:endParaRPr lang="en-IN" dirty="0">
            <a:solidFill>
              <a:schemeClr val="accent5">
                <a:lumMod val="50000"/>
              </a:schemeClr>
            </a:solidFill>
          </a:endParaRPr>
        </a:p>
      </dgm:t>
    </dgm:pt>
    <dgm:pt modelId="{03595CB6-456D-4D8F-B0F3-AA8F973163DD}" type="parTrans" cxnId="{7F2CE990-9912-4AA4-9EED-BD4496428428}">
      <dgm:prSet/>
      <dgm:spPr/>
      <dgm:t>
        <a:bodyPr/>
        <a:lstStyle/>
        <a:p>
          <a:endParaRPr lang="en-IN">
            <a:solidFill>
              <a:schemeClr val="accent5">
                <a:lumMod val="50000"/>
              </a:schemeClr>
            </a:solidFill>
          </a:endParaRPr>
        </a:p>
      </dgm:t>
    </dgm:pt>
    <dgm:pt modelId="{1D6FABD2-95BD-49A1-B2DF-8761EF394CC2}" type="sibTrans" cxnId="{7F2CE990-9912-4AA4-9EED-BD4496428428}">
      <dgm:prSet/>
      <dgm:spPr/>
      <dgm:t>
        <a:bodyPr/>
        <a:lstStyle/>
        <a:p>
          <a:endParaRPr lang="en-IN">
            <a:solidFill>
              <a:schemeClr val="accent5">
                <a:lumMod val="50000"/>
              </a:schemeClr>
            </a:solidFill>
          </a:endParaRPr>
        </a:p>
      </dgm:t>
    </dgm:pt>
    <dgm:pt modelId="{B557B3DB-611A-42B2-9D52-BCB766D84D2E}">
      <dgm:prSet phldrT="[Text]"/>
      <dgm:spPr/>
      <dgm:t>
        <a:bodyPr/>
        <a:lstStyle/>
        <a:p>
          <a:pPr>
            <a:buFont typeface="Arial" panose="020B0604020202020204" pitchFamily="34" charset="0"/>
            <a:buChar char="•"/>
          </a:pPr>
          <a:r>
            <a:rPr lang="en-US">
              <a:solidFill>
                <a:schemeClr val="accent5">
                  <a:lumMod val="50000"/>
                </a:schemeClr>
              </a:solidFill>
            </a:rPr>
            <a:t>Functioning of Statutory Authorities </a:t>
          </a:r>
          <a:endParaRPr lang="en-IN" dirty="0">
            <a:solidFill>
              <a:schemeClr val="accent5">
                <a:lumMod val="50000"/>
              </a:schemeClr>
            </a:solidFill>
          </a:endParaRPr>
        </a:p>
      </dgm:t>
    </dgm:pt>
    <dgm:pt modelId="{13A60578-5B58-45E4-9E87-F83813A6AF34}" type="parTrans" cxnId="{2949322F-456E-40E8-B72E-DE4F85956EEF}">
      <dgm:prSet/>
      <dgm:spPr/>
      <dgm:t>
        <a:bodyPr/>
        <a:lstStyle/>
        <a:p>
          <a:endParaRPr lang="en-IN">
            <a:solidFill>
              <a:schemeClr val="accent5">
                <a:lumMod val="50000"/>
              </a:schemeClr>
            </a:solidFill>
          </a:endParaRPr>
        </a:p>
      </dgm:t>
    </dgm:pt>
    <dgm:pt modelId="{0C96F18C-F7A0-4009-A2CD-07FDA4E1AA2C}" type="sibTrans" cxnId="{2949322F-456E-40E8-B72E-DE4F85956EEF}">
      <dgm:prSet/>
      <dgm:spPr/>
      <dgm:t>
        <a:bodyPr/>
        <a:lstStyle/>
        <a:p>
          <a:endParaRPr lang="en-IN">
            <a:solidFill>
              <a:schemeClr val="accent5">
                <a:lumMod val="50000"/>
              </a:schemeClr>
            </a:solidFill>
          </a:endParaRPr>
        </a:p>
      </dgm:t>
    </dgm:pt>
    <dgm:pt modelId="{BD0E684C-BC8E-4006-921D-71624AE5A7F9}" type="pres">
      <dgm:prSet presAssocID="{DF4A3791-F31B-4C50-B61F-445553C481D7}" presName="CompostProcess" presStyleCnt="0">
        <dgm:presLayoutVars>
          <dgm:dir/>
          <dgm:resizeHandles val="exact"/>
        </dgm:presLayoutVars>
      </dgm:prSet>
      <dgm:spPr/>
    </dgm:pt>
    <dgm:pt modelId="{D65002C9-5C5D-4001-8E29-3F2074BA6ABC}" type="pres">
      <dgm:prSet presAssocID="{DF4A3791-F31B-4C50-B61F-445553C481D7}" presName="arrow" presStyleLbl="bgShp" presStyleIdx="0" presStyleCnt="1"/>
      <dgm:spPr/>
    </dgm:pt>
    <dgm:pt modelId="{B1C0FFF7-A23B-4390-9047-D35EFD7AAF1B}" type="pres">
      <dgm:prSet presAssocID="{DF4A3791-F31B-4C50-B61F-445553C481D7}" presName="linearProcess" presStyleCnt="0"/>
      <dgm:spPr/>
    </dgm:pt>
    <dgm:pt modelId="{C5AD4B3D-F7D4-4092-A341-DD64E39FE173}" type="pres">
      <dgm:prSet presAssocID="{69C8BB8D-81F5-4A2D-AB95-05EF3E674617}" presName="textNode" presStyleLbl="node1" presStyleIdx="0" presStyleCnt="5">
        <dgm:presLayoutVars>
          <dgm:bulletEnabled val="1"/>
        </dgm:presLayoutVars>
      </dgm:prSet>
      <dgm:spPr/>
      <dgm:t>
        <a:bodyPr/>
        <a:lstStyle/>
        <a:p>
          <a:endParaRPr lang="en-US"/>
        </a:p>
      </dgm:t>
    </dgm:pt>
    <dgm:pt modelId="{D71E0C63-B6F7-4D9F-A484-C38B0806AAD4}" type="pres">
      <dgm:prSet presAssocID="{3A77308B-FC1B-49D5-9747-850295F1A211}" presName="sibTrans" presStyleCnt="0"/>
      <dgm:spPr/>
    </dgm:pt>
    <dgm:pt modelId="{0FFF933E-B981-4DEC-B942-E96EF85CF800}" type="pres">
      <dgm:prSet presAssocID="{F442DE8A-9B21-4E1C-BD2A-6C1889F6C444}" presName="textNode" presStyleLbl="node1" presStyleIdx="1" presStyleCnt="5">
        <dgm:presLayoutVars>
          <dgm:bulletEnabled val="1"/>
        </dgm:presLayoutVars>
      </dgm:prSet>
      <dgm:spPr/>
      <dgm:t>
        <a:bodyPr/>
        <a:lstStyle/>
        <a:p>
          <a:endParaRPr lang="en-US"/>
        </a:p>
      </dgm:t>
    </dgm:pt>
    <dgm:pt modelId="{64D4DCDB-7B2B-468E-A24A-47D87AF96204}" type="pres">
      <dgm:prSet presAssocID="{61E6D87E-C365-4FF0-80DE-DF929CCBB466}" presName="sibTrans" presStyleCnt="0"/>
      <dgm:spPr/>
    </dgm:pt>
    <dgm:pt modelId="{694FE641-9020-4A49-B90C-18242F1CAFA5}" type="pres">
      <dgm:prSet presAssocID="{4244B74A-62EB-4FB0-A4FC-112041314925}" presName="textNode" presStyleLbl="node1" presStyleIdx="2" presStyleCnt="5">
        <dgm:presLayoutVars>
          <dgm:bulletEnabled val="1"/>
        </dgm:presLayoutVars>
      </dgm:prSet>
      <dgm:spPr/>
      <dgm:t>
        <a:bodyPr/>
        <a:lstStyle/>
        <a:p>
          <a:endParaRPr lang="en-US"/>
        </a:p>
      </dgm:t>
    </dgm:pt>
    <dgm:pt modelId="{501DB39C-94E0-4E57-A22D-DBFBBE348940}" type="pres">
      <dgm:prSet presAssocID="{1D6FABD2-95BD-49A1-B2DF-8761EF394CC2}" presName="sibTrans" presStyleCnt="0"/>
      <dgm:spPr/>
    </dgm:pt>
    <dgm:pt modelId="{FD3B0070-2F7E-45CD-9408-EFC018DBE49C}" type="pres">
      <dgm:prSet presAssocID="{B557B3DB-611A-42B2-9D52-BCB766D84D2E}" presName="textNode" presStyleLbl="node1" presStyleIdx="3" presStyleCnt="5">
        <dgm:presLayoutVars>
          <dgm:bulletEnabled val="1"/>
        </dgm:presLayoutVars>
      </dgm:prSet>
      <dgm:spPr/>
      <dgm:t>
        <a:bodyPr/>
        <a:lstStyle/>
        <a:p>
          <a:endParaRPr lang="en-US"/>
        </a:p>
      </dgm:t>
    </dgm:pt>
    <dgm:pt modelId="{12AC9A75-8938-495B-9253-25639A12A861}" type="pres">
      <dgm:prSet presAssocID="{0C96F18C-F7A0-4009-A2CD-07FDA4E1AA2C}" presName="sibTrans" presStyleCnt="0"/>
      <dgm:spPr/>
    </dgm:pt>
    <dgm:pt modelId="{00022CD8-B227-4C1F-82E7-DAEAFDEA9A26}" type="pres">
      <dgm:prSet presAssocID="{D94307D2-6D0E-47D5-A779-4F1AF2477106}" presName="textNode" presStyleLbl="node1" presStyleIdx="4" presStyleCnt="5">
        <dgm:presLayoutVars>
          <dgm:bulletEnabled val="1"/>
        </dgm:presLayoutVars>
      </dgm:prSet>
      <dgm:spPr/>
      <dgm:t>
        <a:bodyPr/>
        <a:lstStyle/>
        <a:p>
          <a:endParaRPr lang="en-US"/>
        </a:p>
      </dgm:t>
    </dgm:pt>
  </dgm:ptLst>
  <dgm:cxnLst>
    <dgm:cxn modelId="{7D4C7624-3DE9-4FEB-9B12-2C088D2C752C}" type="presOf" srcId="{F442DE8A-9B21-4E1C-BD2A-6C1889F6C444}" destId="{0FFF933E-B981-4DEC-B942-E96EF85CF800}" srcOrd="0" destOrd="0" presId="urn:microsoft.com/office/officeart/2005/8/layout/hProcess9"/>
    <dgm:cxn modelId="{428C2737-5F43-472F-983A-814825EACFCF}" type="presOf" srcId="{B557B3DB-611A-42B2-9D52-BCB766D84D2E}" destId="{FD3B0070-2F7E-45CD-9408-EFC018DBE49C}" srcOrd="0" destOrd="0" presId="urn:microsoft.com/office/officeart/2005/8/layout/hProcess9"/>
    <dgm:cxn modelId="{4CEF80B3-F353-48D9-B2F9-3C79C631E206}" type="presOf" srcId="{DF4A3791-F31B-4C50-B61F-445553C481D7}" destId="{BD0E684C-BC8E-4006-921D-71624AE5A7F9}" srcOrd="0" destOrd="0" presId="urn:microsoft.com/office/officeart/2005/8/layout/hProcess9"/>
    <dgm:cxn modelId="{F56FC371-22F6-48C2-AB8A-975EE043501B}" srcId="{DF4A3791-F31B-4C50-B61F-445553C481D7}" destId="{F442DE8A-9B21-4E1C-BD2A-6C1889F6C444}" srcOrd="1" destOrd="0" parTransId="{7CBB9406-19EA-40F6-97DF-36A7C0AD87E0}" sibTransId="{61E6D87E-C365-4FF0-80DE-DF929CCBB466}"/>
    <dgm:cxn modelId="{8B118E3B-DCEB-4768-A793-05A53831319D}" type="presOf" srcId="{4244B74A-62EB-4FB0-A4FC-112041314925}" destId="{694FE641-9020-4A49-B90C-18242F1CAFA5}" srcOrd="0" destOrd="0" presId="urn:microsoft.com/office/officeart/2005/8/layout/hProcess9"/>
    <dgm:cxn modelId="{463771F6-E181-491A-A425-EDEA3B41BE30}" type="presOf" srcId="{D94307D2-6D0E-47D5-A779-4F1AF2477106}" destId="{00022CD8-B227-4C1F-82E7-DAEAFDEA9A26}" srcOrd="0" destOrd="0" presId="urn:microsoft.com/office/officeart/2005/8/layout/hProcess9"/>
    <dgm:cxn modelId="{45953E17-33DA-4610-AA52-23B3A90CB7BA}" srcId="{DF4A3791-F31B-4C50-B61F-445553C481D7}" destId="{69C8BB8D-81F5-4A2D-AB95-05EF3E674617}" srcOrd="0" destOrd="0" parTransId="{45B4736E-493F-47EE-AF65-F93F40DE573E}" sibTransId="{3A77308B-FC1B-49D5-9747-850295F1A211}"/>
    <dgm:cxn modelId="{2AE228BE-13DC-4FDC-8D68-D26895DAB1A1}" srcId="{DF4A3791-F31B-4C50-B61F-445553C481D7}" destId="{D94307D2-6D0E-47D5-A779-4F1AF2477106}" srcOrd="4" destOrd="0" parTransId="{F689B110-A800-4B70-93E0-AC7C91E2115E}" sibTransId="{7DD4514F-150A-4169-9DD1-4DFCC6EAFA1A}"/>
    <dgm:cxn modelId="{76FA1EA7-F818-44F0-BD23-2369729371D3}" type="presOf" srcId="{69C8BB8D-81F5-4A2D-AB95-05EF3E674617}" destId="{C5AD4B3D-F7D4-4092-A341-DD64E39FE173}" srcOrd="0" destOrd="0" presId="urn:microsoft.com/office/officeart/2005/8/layout/hProcess9"/>
    <dgm:cxn modelId="{2949322F-456E-40E8-B72E-DE4F85956EEF}" srcId="{DF4A3791-F31B-4C50-B61F-445553C481D7}" destId="{B557B3DB-611A-42B2-9D52-BCB766D84D2E}" srcOrd="3" destOrd="0" parTransId="{13A60578-5B58-45E4-9E87-F83813A6AF34}" sibTransId="{0C96F18C-F7A0-4009-A2CD-07FDA4E1AA2C}"/>
    <dgm:cxn modelId="{7F2CE990-9912-4AA4-9EED-BD4496428428}" srcId="{DF4A3791-F31B-4C50-B61F-445553C481D7}" destId="{4244B74A-62EB-4FB0-A4FC-112041314925}" srcOrd="2" destOrd="0" parTransId="{03595CB6-456D-4D8F-B0F3-AA8F973163DD}" sibTransId="{1D6FABD2-95BD-49A1-B2DF-8761EF394CC2}"/>
    <dgm:cxn modelId="{E24EABBB-2390-4B1C-90B8-BAC722371EAA}" type="presParOf" srcId="{BD0E684C-BC8E-4006-921D-71624AE5A7F9}" destId="{D65002C9-5C5D-4001-8E29-3F2074BA6ABC}" srcOrd="0" destOrd="0" presId="urn:microsoft.com/office/officeart/2005/8/layout/hProcess9"/>
    <dgm:cxn modelId="{1FBDE906-811B-4ED1-A648-8AC0A1B3B1CE}" type="presParOf" srcId="{BD0E684C-BC8E-4006-921D-71624AE5A7F9}" destId="{B1C0FFF7-A23B-4390-9047-D35EFD7AAF1B}" srcOrd="1" destOrd="0" presId="urn:microsoft.com/office/officeart/2005/8/layout/hProcess9"/>
    <dgm:cxn modelId="{D24215CA-736E-4070-92C2-8836EA12CBBB}" type="presParOf" srcId="{B1C0FFF7-A23B-4390-9047-D35EFD7AAF1B}" destId="{C5AD4B3D-F7D4-4092-A341-DD64E39FE173}" srcOrd="0" destOrd="0" presId="urn:microsoft.com/office/officeart/2005/8/layout/hProcess9"/>
    <dgm:cxn modelId="{C22B8EDC-C496-405C-9834-832A7E67344E}" type="presParOf" srcId="{B1C0FFF7-A23B-4390-9047-D35EFD7AAF1B}" destId="{D71E0C63-B6F7-4D9F-A484-C38B0806AAD4}" srcOrd="1" destOrd="0" presId="urn:microsoft.com/office/officeart/2005/8/layout/hProcess9"/>
    <dgm:cxn modelId="{5E9030DF-44CE-4B1E-A596-FFEDE3C1A186}" type="presParOf" srcId="{B1C0FFF7-A23B-4390-9047-D35EFD7AAF1B}" destId="{0FFF933E-B981-4DEC-B942-E96EF85CF800}" srcOrd="2" destOrd="0" presId="urn:microsoft.com/office/officeart/2005/8/layout/hProcess9"/>
    <dgm:cxn modelId="{03A13AFF-5ED1-4326-B324-6EFBE68DD2AE}" type="presParOf" srcId="{B1C0FFF7-A23B-4390-9047-D35EFD7AAF1B}" destId="{64D4DCDB-7B2B-468E-A24A-47D87AF96204}" srcOrd="3" destOrd="0" presId="urn:microsoft.com/office/officeart/2005/8/layout/hProcess9"/>
    <dgm:cxn modelId="{C8F9FECC-9864-4048-B2A9-CB4222BFD0E9}" type="presParOf" srcId="{B1C0FFF7-A23B-4390-9047-D35EFD7AAF1B}" destId="{694FE641-9020-4A49-B90C-18242F1CAFA5}" srcOrd="4" destOrd="0" presId="urn:microsoft.com/office/officeart/2005/8/layout/hProcess9"/>
    <dgm:cxn modelId="{DA4E6A10-2F27-48C0-B7EB-024D2FD21B6F}" type="presParOf" srcId="{B1C0FFF7-A23B-4390-9047-D35EFD7AAF1B}" destId="{501DB39C-94E0-4E57-A22D-DBFBBE348940}" srcOrd="5" destOrd="0" presId="urn:microsoft.com/office/officeart/2005/8/layout/hProcess9"/>
    <dgm:cxn modelId="{0034D021-3F9F-4779-AB1B-42A8596B23BD}" type="presParOf" srcId="{B1C0FFF7-A23B-4390-9047-D35EFD7AAF1B}" destId="{FD3B0070-2F7E-45CD-9408-EFC018DBE49C}" srcOrd="6" destOrd="0" presId="urn:microsoft.com/office/officeart/2005/8/layout/hProcess9"/>
    <dgm:cxn modelId="{4F842773-7CA8-4EB6-B88A-73B1053DEAF3}" type="presParOf" srcId="{B1C0FFF7-A23B-4390-9047-D35EFD7AAF1B}" destId="{12AC9A75-8938-495B-9253-25639A12A861}" srcOrd="7" destOrd="0" presId="urn:microsoft.com/office/officeart/2005/8/layout/hProcess9"/>
    <dgm:cxn modelId="{18829144-B918-423C-8856-BDAC6981D574}" type="presParOf" srcId="{B1C0FFF7-A23B-4390-9047-D35EFD7AAF1B}" destId="{00022CD8-B227-4C1F-82E7-DAEAFDEA9A2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5347"/>
          </a:xfrm>
          <a:prstGeom prst="rect">
            <a:avLst/>
          </a:prstGeom>
        </p:spPr>
        <p:txBody>
          <a:bodyPr vert="horz" lIns="91787" tIns="45894" rIns="91787" bIns="45894" rtlCol="0"/>
          <a:lstStyle>
            <a:lvl1pPr algn="l">
              <a:defRPr sz="1200"/>
            </a:lvl1pPr>
          </a:lstStyle>
          <a:p>
            <a:endParaRPr lang="en-IN"/>
          </a:p>
        </p:txBody>
      </p:sp>
      <p:sp>
        <p:nvSpPr>
          <p:cNvPr id="3" name="Date Placeholder 2"/>
          <p:cNvSpPr>
            <a:spLocks noGrp="1"/>
          </p:cNvSpPr>
          <p:nvPr>
            <p:ph type="dt" idx="1"/>
          </p:nvPr>
        </p:nvSpPr>
        <p:spPr>
          <a:xfrm>
            <a:off x="3850446" y="3"/>
            <a:ext cx="2945659" cy="495347"/>
          </a:xfrm>
          <a:prstGeom prst="rect">
            <a:avLst/>
          </a:prstGeom>
        </p:spPr>
        <p:txBody>
          <a:bodyPr vert="horz" lIns="91787" tIns="45894" rIns="91787" bIns="45894" rtlCol="0"/>
          <a:lstStyle>
            <a:lvl1pPr algn="r">
              <a:defRPr sz="1200"/>
            </a:lvl1pPr>
          </a:lstStyle>
          <a:p>
            <a:fld id="{518B0A1A-78F7-4488-8F82-41A54A5CE041}" type="datetimeFigureOut">
              <a:rPr lang="en-IN" smtClean="0"/>
              <a:t>27-09-2023</a:t>
            </a:fld>
            <a:endParaRPr lang="en-IN"/>
          </a:p>
        </p:txBody>
      </p:sp>
      <p:sp>
        <p:nvSpPr>
          <p:cNvPr id="4" name="Slide Image Placeholder 3"/>
          <p:cNvSpPr>
            <a:spLocks noGrp="1" noRot="1" noChangeAspect="1"/>
          </p:cNvSpPr>
          <p:nvPr>
            <p:ph type="sldImg" idx="2"/>
          </p:nvPr>
        </p:nvSpPr>
        <p:spPr>
          <a:xfrm>
            <a:off x="439738" y="1235075"/>
            <a:ext cx="5918200" cy="3328988"/>
          </a:xfrm>
          <a:prstGeom prst="rect">
            <a:avLst/>
          </a:prstGeom>
          <a:noFill/>
          <a:ln w="12700">
            <a:solidFill>
              <a:prstClr val="black"/>
            </a:solidFill>
          </a:ln>
        </p:spPr>
        <p:txBody>
          <a:bodyPr vert="horz" lIns="91787" tIns="45894" rIns="91787" bIns="45894" rtlCol="0" anchor="ctr"/>
          <a:lstStyle/>
          <a:p>
            <a:endParaRPr lang="en-IN"/>
          </a:p>
        </p:txBody>
      </p:sp>
      <p:sp>
        <p:nvSpPr>
          <p:cNvPr id="5" name="Notes Placeholder 4"/>
          <p:cNvSpPr>
            <a:spLocks noGrp="1"/>
          </p:cNvSpPr>
          <p:nvPr>
            <p:ph type="body" sz="quarter" idx="3"/>
          </p:nvPr>
        </p:nvSpPr>
        <p:spPr>
          <a:xfrm>
            <a:off x="679768" y="4751222"/>
            <a:ext cx="5438140" cy="3887361"/>
          </a:xfrm>
          <a:prstGeom prst="rect">
            <a:avLst/>
          </a:prstGeom>
        </p:spPr>
        <p:txBody>
          <a:bodyPr vert="horz" lIns="91787" tIns="45894" rIns="91787" bIns="458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4" y="9377317"/>
            <a:ext cx="2945659" cy="495347"/>
          </a:xfrm>
          <a:prstGeom prst="rect">
            <a:avLst/>
          </a:prstGeom>
        </p:spPr>
        <p:txBody>
          <a:bodyPr vert="horz" lIns="91787" tIns="45894" rIns="91787" bIns="45894" rtlCol="0" anchor="b"/>
          <a:lstStyle>
            <a:lvl1pPr algn="l">
              <a:defRPr sz="1200"/>
            </a:lvl1pPr>
          </a:lstStyle>
          <a:p>
            <a:endParaRPr lang="en-IN"/>
          </a:p>
        </p:txBody>
      </p:sp>
      <p:sp>
        <p:nvSpPr>
          <p:cNvPr id="7" name="Slide Number Placeholder 6"/>
          <p:cNvSpPr>
            <a:spLocks noGrp="1"/>
          </p:cNvSpPr>
          <p:nvPr>
            <p:ph type="sldNum" sz="quarter" idx="5"/>
          </p:nvPr>
        </p:nvSpPr>
        <p:spPr>
          <a:xfrm>
            <a:off x="3850446" y="9377317"/>
            <a:ext cx="2945659" cy="495347"/>
          </a:xfrm>
          <a:prstGeom prst="rect">
            <a:avLst/>
          </a:prstGeom>
        </p:spPr>
        <p:txBody>
          <a:bodyPr vert="horz" lIns="91787" tIns="45894" rIns="91787" bIns="45894" rtlCol="0" anchor="b"/>
          <a:lstStyle>
            <a:lvl1pPr algn="r">
              <a:defRPr sz="1200"/>
            </a:lvl1pPr>
          </a:lstStyle>
          <a:p>
            <a:fld id="{DA5B34FC-F26B-4D30-BAFA-BDF20D8180D3}" type="slidenum">
              <a:rPr lang="en-IN" smtClean="0"/>
              <a:t>‹#›</a:t>
            </a:fld>
            <a:endParaRPr lang="en-IN"/>
          </a:p>
        </p:txBody>
      </p:sp>
    </p:spTree>
    <p:extLst>
      <p:ext uri="{BB962C8B-B14F-4D97-AF65-F5344CB8AC3E}">
        <p14:creationId xmlns:p14="http://schemas.microsoft.com/office/powerpoint/2010/main" val="426945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563D97C-9F69-40BB-91F2-67A5C63F890D}" type="slidenum">
              <a:rPr lang="en-IN" smtClean="0"/>
              <a:pPr/>
              <a:t>1</a:t>
            </a:fld>
            <a:endParaRPr lang="en-IN"/>
          </a:p>
        </p:txBody>
      </p:sp>
    </p:spTree>
    <p:extLst>
      <p:ext uri="{BB962C8B-B14F-4D97-AF65-F5344CB8AC3E}">
        <p14:creationId xmlns:p14="http://schemas.microsoft.com/office/powerpoint/2010/main" val="53453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49058-B30C-48A6-BEBD-1DAC7661F0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6B1D772-EA98-488D-90AC-4A9BA9026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E8BC0A14-3959-4433-ACDA-CAFB91ADCF37}"/>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776E24E0-A2CE-4363-8D68-24ECA0F792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C16BAC1-32AD-474C-898C-40DCA2FA5D25}"/>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368627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51CFB-4234-424C-8A22-F4E68F79D1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B480AE3-7B2F-4D08-BD54-1FF63B597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2C69ED8-CC25-48C0-8EFD-1B5DFCB05BE2}"/>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115E5B85-17F5-44D5-BF8B-73DEAF9F8E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D426129-96EE-46A6-A0D7-A48EF0D7537C}"/>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295000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F28D0C-30C3-4E48-9AB3-0971E9F04D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E104044-B002-4FBE-B442-8249831AE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F3764DF-3E06-4C8D-A959-4D05DE38C30D}"/>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C2AB697B-8828-469D-914D-AB9FF78E15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233993A-C76D-40EF-B312-48FF8E41C7E2}"/>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426152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BABF3-1052-4614-8CBD-FAC1CCC1C7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8AD66B-8C55-48BA-A1F8-5A4EFBD80E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5669CD7-503F-4D8C-9A86-D87CD0A9B391}"/>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756A083D-A1A0-4AC7-8DAC-078B17FB51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134BEFC-E2A4-48FD-85CA-C9D4BAE868F9}"/>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177506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518E3-0BE3-4360-BEDC-E49320E9F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120CB18-FE02-4B31-80CF-CF680CA0F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22A056E-1770-475E-9996-DE5184872947}"/>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728C3CFB-DD7C-4D8D-A81F-3D29D36761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2DFFE45-41AF-425B-91C3-338CFBC7281F}"/>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58545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99A7A-8C25-4112-9894-E3EF687F23F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1CFA3E6-1809-46FF-B7E1-F80117C8B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7166938-55DE-4F47-AC33-7D4F48F6E4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55458C33-F6E1-444F-82A5-BBDC5970704F}"/>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6" name="Footer Placeholder 5">
            <a:extLst>
              <a:ext uri="{FF2B5EF4-FFF2-40B4-BE49-F238E27FC236}">
                <a16:creationId xmlns:a16="http://schemas.microsoft.com/office/drawing/2014/main" xmlns="" id="{E17117FE-2F6A-4852-9E96-B34907D92A1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334FC0C-3F2D-4852-9701-F76F274AD5A9}"/>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192726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00E04-7820-44F6-8E28-9B141E33E80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30526DC-BE75-4224-9A15-66AACBF2D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7A0642-FFC9-4471-B8A0-54A968BAB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F94A56E-EA65-4376-9322-6E7CBAB09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25B120F-88B9-42AC-9775-BEADF0FEF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09818A9B-CD7C-454E-9240-C02CA2494848}"/>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8" name="Footer Placeholder 7">
            <a:extLst>
              <a:ext uri="{FF2B5EF4-FFF2-40B4-BE49-F238E27FC236}">
                <a16:creationId xmlns:a16="http://schemas.microsoft.com/office/drawing/2014/main" xmlns="" id="{EE4B3BED-1E6D-4653-9E33-A70E006BEAD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60731EC-CC9D-4ADE-ABA2-85BB187AF542}"/>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403240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7C60C-B3A0-405C-A6C9-605C91E58B7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39DFC2FB-FD15-4049-AD96-5363CD95BC0C}"/>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4" name="Footer Placeholder 3">
            <a:extLst>
              <a:ext uri="{FF2B5EF4-FFF2-40B4-BE49-F238E27FC236}">
                <a16:creationId xmlns:a16="http://schemas.microsoft.com/office/drawing/2014/main" xmlns="" id="{7B70FDC8-D81F-460A-916A-95511895536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B0B523A2-AB53-467C-96CC-1E61988881CD}"/>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341552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ABDAB8-276F-494C-86C4-93C32CC83144}"/>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3" name="Footer Placeholder 2">
            <a:extLst>
              <a:ext uri="{FF2B5EF4-FFF2-40B4-BE49-F238E27FC236}">
                <a16:creationId xmlns:a16="http://schemas.microsoft.com/office/drawing/2014/main" xmlns="" id="{033645C1-5CF0-468E-8769-3869F80A3BF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7AFA06C8-E6BD-4A86-99A3-6C5AFBE76049}"/>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219249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9F7B4-D8F2-4D78-B1C6-173709465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A954F5A-49FE-4C0F-B349-27C4332CA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F04D28EE-6010-4D1A-8771-06AF7A76E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031DC0-77B3-4D30-99E9-12FA9791477F}"/>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6" name="Footer Placeholder 5">
            <a:extLst>
              <a:ext uri="{FF2B5EF4-FFF2-40B4-BE49-F238E27FC236}">
                <a16:creationId xmlns:a16="http://schemas.microsoft.com/office/drawing/2014/main" xmlns="" id="{B0370C4B-7B8D-4867-983E-6BB004D1758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94E2B8D-B0CB-4736-B6E1-ED97B0F2A8BC}"/>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310845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013CA-8160-4370-A037-58C0956DD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E425AABC-7135-43DC-AD53-00E2F2254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9349C941-3B60-493E-8D18-AB6E65CD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236710-14ED-4ECD-B5A4-E1290631452B}"/>
              </a:ext>
            </a:extLst>
          </p:cNvPr>
          <p:cNvSpPr>
            <a:spLocks noGrp="1"/>
          </p:cNvSpPr>
          <p:nvPr>
            <p:ph type="dt" sz="half" idx="10"/>
          </p:nvPr>
        </p:nvSpPr>
        <p:spPr/>
        <p:txBody>
          <a:bodyPr/>
          <a:lstStyle/>
          <a:p>
            <a:fld id="{8D4D3DB6-9B30-4A7C-8DEB-60B6D164BADD}" type="datetimeFigureOut">
              <a:rPr lang="en-IN" smtClean="0"/>
              <a:t>27-09-2023</a:t>
            </a:fld>
            <a:endParaRPr lang="en-IN"/>
          </a:p>
        </p:txBody>
      </p:sp>
      <p:sp>
        <p:nvSpPr>
          <p:cNvPr id="6" name="Footer Placeholder 5">
            <a:extLst>
              <a:ext uri="{FF2B5EF4-FFF2-40B4-BE49-F238E27FC236}">
                <a16:creationId xmlns:a16="http://schemas.microsoft.com/office/drawing/2014/main" xmlns="" id="{85AA77E4-BFEA-44C0-8EE4-3405194612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6C4C3D4-9214-4B95-AD8B-76D063B226E1}"/>
              </a:ext>
            </a:extLst>
          </p:cNvPr>
          <p:cNvSpPr>
            <a:spLocks noGrp="1"/>
          </p:cNvSpPr>
          <p:nvPr>
            <p:ph type="sldNum" sz="quarter" idx="12"/>
          </p:nvPr>
        </p:nvSpPr>
        <p:spPr/>
        <p:txBody>
          <a:bodyPr/>
          <a:lstStyle/>
          <a:p>
            <a:fld id="{686E03F5-A56C-4E24-AECB-14D1C588C2D9}" type="slidenum">
              <a:rPr lang="en-IN" smtClean="0"/>
              <a:t>‹#›</a:t>
            </a:fld>
            <a:endParaRPr lang="en-IN"/>
          </a:p>
        </p:txBody>
      </p:sp>
    </p:spTree>
    <p:extLst>
      <p:ext uri="{BB962C8B-B14F-4D97-AF65-F5344CB8AC3E}">
        <p14:creationId xmlns:p14="http://schemas.microsoft.com/office/powerpoint/2010/main" val="383483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F2CCA50-B022-4AC7-92D3-D88649277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06D7EB3-A2ED-44E8-87B2-F02E5AD84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55A58D0-3DC9-47BA-B639-546A16576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D3DB6-9B30-4A7C-8DEB-60B6D164BADD}" type="datetimeFigureOut">
              <a:rPr lang="en-IN" smtClean="0"/>
              <a:t>27-09-2023</a:t>
            </a:fld>
            <a:endParaRPr lang="en-IN"/>
          </a:p>
        </p:txBody>
      </p:sp>
      <p:sp>
        <p:nvSpPr>
          <p:cNvPr id="5" name="Footer Placeholder 4">
            <a:extLst>
              <a:ext uri="{FF2B5EF4-FFF2-40B4-BE49-F238E27FC236}">
                <a16:creationId xmlns:a16="http://schemas.microsoft.com/office/drawing/2014/main" xmlns="" id="{73EDBC92-19FB-46D4-B3C2-BBBC83B2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93900944-1C45-4FC6-A378-74D1C845F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E03F5-A56C-4E24-AECB-14D1C588C2D9}" type="slidenum">
              <a:rPr lang="en-IN" smtClean="0"/>
              <a:t>‹#›</a:t>
            </a:fld>
            <a:endParaRPr lang="en-IN"/>
          </a:p>
        </p:txBody>
      </p:sp>
    </p:spTree>
    <p:extLst>
      <p:ext uri="{BB962C8B-B14F-4D97-AF65-F5344CB8AC3E}">
        <p14:creationId xmlns:p14="http://schemas.microsoft.com/office/powerpoint/2010/main" val="275975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calendar&#10;&#10;Description automatically generated">
            <a:extLst>
              <a:ext uri="{FF2B5EF4-FFF2-40B4-BE49-F238E27FC236}">
                <a16:creationId xmlns:a16="http://schemas.microsoft.com/office/drawing/2014/main" xmlns="" id="{FBEE2133-4A00-4C21-9B54-AE83DAFE73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675"/>
          <a:stretch/>
        </p:blipFill>
        <p:spPr>
          <a:xfrm>
            <a:off x="187778" y="255591"/>
            <a:ext cx="3651822" cy="6346818"/>
          </a:xfrm>
          <a:prstGeom prst="rect">
            <a:avLst/>
          </a:prstGeom>
        </p:spPr>
      </p:pic>
      <p:cxnSp>
        <p:nvCxnSpPr>
          <p:cNvPr id="9" name="Straight Connector 8">
            <a:extLst>
              <a:ext uri="{FF2B5EF4-FFF2-40B4-BE49-F238E27FC236}">
                <a16:creationId xmlns:a16="http://schemas.microsoft.com/office/drawing/2014/main" xmlns="" id="{972F2F84-C13E-497F-BB48-FA8D94DD813F}"/>
              </a:ext>
            </a:extLst>
          </p:cNvPr>
          <p:cNvCxnSpPr>
            <a:cxnSpLocks/>
          </p:cNvCxnSpPr>
          <p:nvPr/>
        </p:nvCxnSpPr>
        <p:spPr>
          <a:xfrm>
            <a:off x="3839600" y="5654906"/>
            <a:ext cx="816462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B18293A5-F7CB-40E6-BE64-4884648BCD4F}"/>
              </a:ext>
            </a:extLst>
          </p:cNvPr>
          <p:cNvSpPr/>
          <p:nvPr/>
        </p:nvSpPr>
        <p:spPr>
          <a:xfrm>
            <a:off x="187780" y="255591"/>
            <a:ext cx="11816442" cy="634681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xmlns="" id="{BBD5F3AD-D5B3-7823-288F-D93CD96FA20E}"/>
              </a:ext>
            </a:extLst>
          </p:cNvPr>
          <p:cNvSpPr>
            <a:spLocks noGrp="1"/>
          </p:cNvSpPr>
          <p:nvPr>
            <p:ph type="sldNum" sz="quarter" idx="12"/>
          </p:nvPr>
        </p:nvSpPr>
        <p:spPr/>
        <p:txBody>
          <a:bodyPr/>
          <a:lstStyle/>
          <a:p>
            <a:fld id="{686E03F5-A56C-4E24-AECB-14D1C588C2D9}" type="slidenum">
              <a:rPr lang="en-IN" smtClean="0"/>
              <a:t>1</a:t>
            </a:fld>
            <a:endParaRPr lang="en-IN"/>
          </a:p>
        </p:txBody>
      </p:sp>
      <p:pic>
        <p:nvPicPr>
          <p:cNvPr id="2" name="Picture 1">
            <a:extLst>
              <a:ext uri="{FF2B5EF4-FFF2-40B4-BE49-F238E27FC236}">
                <a16:creationId xmlns:a16="http://schemas.microsoft.com/office/drawing/2014/main" xmlns="" id="{F7627F21-FD26-B76C-21DA-2D24D5237B35}"/>
              </a:ext>
            </a:extLst>
          </p:cNvPr>
          <p:cNvPicPr>
            <a:picLocks noChangeAspect="1"/>
          </p:cNvPicPr>
          <p:nvPr/>
        </p:nvPicPr>
        <p:blipFill>
          <a:blip r:embed="rId4" cstate="print"/>
          <a:srcRect b="14322"/>
          <a:stretch>
            <a:fillRect/>
          </a:stretch>
        </p:blipFill>
        <p:spPr>
          <a:xfrm>
            <a:off x="5950974" y="1826342"/>
            <a:ext cx="4114800" cy="2514600"/>
          </a:xfrm>
          <a:prstGeom prst="rect">
            <a:avLst/>
          </a:prstGeom>
        </p:spPr>
      </p:pic>
    </p:spTree>
    <p:extLst>
      <p:ext uri="{BB962C8B-B14F-4D97-AF65-F5344CB8AC3E}">
        <p14:creationId xmlns:p14="http://schemas.microsoft.com/office/powerpoint/2010/main" val="130745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Impact of Jan Soochna Portal during Pandemic</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10</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sp>
        <p:nvSpPr>
          <p:cNvPr id="10" name="TextBox 9">
            <a:extLst>
              <a:ext uri="{FF2B5EF4-FFF2-40B4-BE49-F238E27FC236}">
                <a16:creationId xmlns:a16="http://schemas.microsoft.com/office/drawing/2014/main" xmlns="" id="{BE6D34D7-49CD-2031-2493-36683B68C6E5}"/>
              </a:ext>
            </a:extLst>
          </p:cNvPr>
          <p:cNvSpPr txBox="1"/>
          <p:nvPr/>
        </p:nvSpPr>
        <p:spPr>
          <a:xfrm>
            <a:off x="721360" y="1429040"/>
            <a:ext cx="10500360" cy="1077218"/>
          </a:xfrm>
          <a:prstGeom prst="rect">
            <a:avLst/>
          </a:prstGeom>
          <a:noFill/>
        </p:spPr>
        <p:txBody>
          <a:bodyPr wrap="square">
            <a:spAutoFit/>
          </a:bodyPr>
          <a:lstStyle/>
          <a:p>
            <a:pPr algn="just"/>
            <a:r>
              <a:rPr lang="en-US" sz="1600" dirty="0">
                <a:solidFill>
                  <a:schemeClr val="accent5">
                    <a:lumMod val="75000"/>
                  </a:schemeClr>
                </a:solidFill>
              </a:rPr>
              <a:t>Covid-19 pandemic:                               No physical meetings                  Lockdown                           Social Distancing Norms</a:t>
            </a:r>
          </a:p>
          <a:p>
            <a:pPr algn="just"/>
            <a:endParaRPr lang="en-US" sz="1600" dirty="0">
              <a:solidFill>
                <a:schemeClr val="accent5">
                  <a:lumMod val="75000"/>
                </a:schemeClr>
              </a:solidFill>
            </a:endParaRPr>
          </a:p>
          <a:p>
            <a:pPr marL="285750" indent="-285750" algn="just">
              <a:buFont typeface="Wingdings" panose="05000000000000000000" pitchFamily="2" charset="2"/>
              <a:buChar char="ü"/>
            </a:pPr>
            <a:r>
              <a:rPr lang="en-US" sz="1600" dirty="0">
                <a:solidFill>
                  <a:schemeClr val="accent5">
                    <a:lumMod val="75000"/>
                  </a:schemeClr>
                </a:solidFill>
              </a:rPr>
              <a:t>Jan Soochna portal played the instrumental role for those affected during the lockdown in accessing emergency benefits promised by the State Government.</a:t>
            </a:r>
          </a:p>
        </p:txBody>
      </p:sp>
      <p:cxnSp>
        <p:nvCxnSpPr>
          <p:cNvPr id="3" name="Elbow Connector 16">
            <a:extLst>
              <a:ext uri="{FF2B5EF4-FFF2-40B4-BE49-F238E27FC236}">
                <a16:creationId xmlns:a16="http://schemas.microsoft.com/office/drawing/2014/main" xmlns="" id="{6376189D-F381-E273-B43B-7B1E83FF3FFC}"/>
              </a:ext>
            </a:extLst>
          </p:cNvPr>
          <p:cNvCxnSpPr/>
          <p:nvPr/>
        </p:nvCxnSpPr>
        <p:spPr>
          <a:xfrm flipH="1">
            <a:off x="6844030" y="3466783"/>
            <a:ext cx="1011238" cy="742950"/>
          </a:xfrm>
          <a:prstGeom prst="bentConnector3">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Elbow Connector 17">
            <a:extLst>
              <a:ext uri="{FF2B5EF4-FFF2-40B4-BE49-F238E27FC236}">
                <a16:creationId xmlns:a16="http://schemas.microsoft.com/office/drawing/2014/main" xmlns="" id="{E62C32CA-2F3D-0718-FD20-B2B8E8872B86}"/>
              </a:ext>
            </a:extLst>
          </p:cNvPr>
          <p:cNvCxnSpPr>
            <a:endCxn id="170" idx="2"/>
          </p:cNvCxnSpPr>
          <p:nvPr/>
        </p:nvCxnSpPr>
        <p:spPr>
          <a:xfrm>
            <a:off x="6844030" y="5197159"/>
            <a:ext cx="1092226" cy="708022"/>
          </a:xfrm>
          <a:prstGeom prst="bentConnector3">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Elbow Connector 19">
            <a:extLst>
              <a:ext uri="{FF2B5EF4-FFF2-40B4-BE49-F238E27FC236}">
                <a16:creationId xmlns:a16="http://schemas.microsoft.com/office/drawing/2014/main" xmlns="" id="{594EA223-2D6D-08ED-5B0D-88F90CE84C86}"/>
              </a:ext>
            </a:extLst>
          </p:cNvPr>
          <p:cNvCxnSpPr/>
          <p:nvPr/>
        </p:nvCxnSpPr>
        <p:spPr>
          <a:xfrm>
            <a:off x="3927794" y="3455671"/>
            <a:ext cx="1011237" cy="744538"/>
          </a:xfrm>
          <a:prstGeom prst="bentConnector3">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Elbow Connector 20">
            <a:extLst>
              <a:ext uri="{FF2B5EF4-FFF2-40B4-BE49-F238E27FC236}">
                <a16:creationId xmlns:a16="http://schemas.microsoft.com/office/drawing/2014/main" xmlns="" id="{A0BB9445-B6E1-BEAB-C181-E3AB86CEBF7D}"/>
              </a:ext>
            </a:extLst>
          </p:cNvPr>
          <p:cNvCxnSpPr>
            <a:cxnSpLocks/>
            <a:endCxn id="106" idx="6"/>
          </p:cNvCxnSpPr>
          <p:nvPr/>
        </p:nvCxnSpPr>
        <p:spPr>
          <a:xfrm rot="10800000" flipV="1">
            <a:off x="3900837" y="5197158"/>
            <a:ext cx="1038197" cy="730520"/>
          </a:xfrm>
          <a:prstGeom prst="bentConnector3">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Donut 22">
            <a:extLst>
              <a:ext uri="{FF2B5EF4-FFF2-40B4-BE49-F238E27FC236}">
                <a16:creationId xmlns:a16="http://schemas.microsoft.com/office/drawing/2014/main" xmlns="" id="{7DCFABBA-B6F4-82D0-735C-3B09FF42CC8E}"/>
              </a:ext>
            </a:extLst>
          </p:cNvPr>
          <p:cNvSpPr/>
          <p:nvPr/>
        </p:nvSpPr>
        <p:spPr>
          <a:xfrm>
            <a:off x="4794568" y="3589021"/>
            <a:ext cx="2203450" cy="2203450"/>
          </a:xfrm>
          <a:prstGeom prst="donut">
            <a:avLst>
              <a:gd name="adj" fmla="val 2694"/>
            </a:avLst>
          </a:prstGeom>
          <a:solidFill>
            <a:srgbClr val="0E35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a:defRPr/>
            </a:pPr>
            <a:endParaRPr lang="en-US">
              <a:solidFill>
                <a:srgbClr val="000000"/>
              </a:solidFill>
              <a:latin typeface="Arial"/>
            </a:endParaRPr>
          </a:p>
        </p:txBody>
      </p:sp>
      <p:sp>
        <p:nvSpPr>
          <p:cNvPr id="15" name="Rectangle 14">
            <a:extLst>
              <a:ext uri="{FF2B5EF4-FFF2-40B4-BE49-F238E27FC236}">
                <a16:creationId xmlns:a16="http://schemas.microsoft.com/office/drawing/2014/main" xmlns="" id="{F4C02B2C-AD0A-E552-F8A8-7687ECF3769F}"/>
              </a:ext>
            </a:extLst>
          </p:cNvPr>
          <p:cNvSpPr/>
          <p:nvPr/>
        </p:nvSpPr>
        <p:spPr>
          <a:xfrm>
            <a:off x="5086668" y="4670109"/>
            <a:ext cx="1639887" cy="523220"/>
          </a:xfrm>
          <a:prstGeom prst="rect">
            <a:avLst/>
          </a:prstGeom>
        </p:spPr>
        <p:txBody>
          <a:bodyPr>
            <a:spAutoFit/>
          </a:bodyPr>
          <a:lstStyle/>
          <a:p>
            <a:pPr algn="ctr" defTabSz="914103">
              <a:defRPr/>
            </a:pPr>
            <a:r>
              <a:rPr lang="en-US" sz="1400" kern="0" dirty="0">
                <a:solidFill>
                  <a:srgbClr val="646363"/>
                </a:solidFill>
                <a:latin typeface="Arial"/>
                <a:cs typeface="Arial" pitchFamily="34" charset="0"/>
              </a:rPr>
              <a:t>JAN SOOCHNA PORTAL</a:t>
            </a:r>
          </a:p>
        </p:txBody>
      </p:sp>
      <p:grpSp>
        <p:nvGrpSpPr>
          <p:cNvPr id="16" name="Group 35">
            <a:extLst>
              <a:ext uri="{FF2B5EF4-FFF2-40B4-BE49-F238E27FC236}">
                <a16:creationId xmlns:a16="http://schemas.microsoft.com/office/drawing/2014/main" xmlns="" id="{3503B43D-2664-D48D-A778-DF253477B3A1}"/>
              </a:ext>
            </a:extLst>
          </p:cNvPr>
          <p:cNvGrpSpPr/>
          <p:nvPr/>
        </p:nvGrpSpPr>
        <p:grpSpPr>
          <a:xfrm>
            <a:off x="7885054" y="3359998"/>
            <a:ext cx="318856" cy="350274"/>
            <a:chOff x="592138" y="2925763"/>
            <a:chExt cx="434976" cy="477838"/>
          </a:xfrm>
          <a:solidFill>
            <a:sysClr val="window" lastClr="FFFFFF"/>
          </a:solidFill>
        </p:grpSpPr>
        <p:sp>
          <p:nvSpPr>
            <p:cNvPr id="18" name="Freeform 36">
              <a:extLst>
                <a:ext uri="{FF2B5EF4-FFF2-40B4-BE49-F238E27FC236}">
                  <a16:creationId xmlns:a16="http://schemas.microsoft.com/office/drawing/2014/main" xmlns="" id="{3699FF86-E2EE-CFA9-3F8E-E5E37C5578FA}"/>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1" name="Freeform 37">
              <a:extLst>
                <a:ext uri="{FF2B5EF4-FFF2-40B4-BE49-F238E27FC236}">
                  <a16:creationId xmlns:a16="http://schemas.microsoft.com/office/drawing/2014/main" xmlns="" id="{7166E984-3C82-D5A5-FBC5-C6629A39D59B}"/>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2" name="Freeform 38">
              <a:extLst>
                <a:ext uri="{FF2B5EF4-FFF2-40B4-BE49-F238E27FC236}">
                  <a16:creationId xmlns:a16="http://schemas.microsoft.com/office/drawing/2014/main" xmlns="" id="{73E28A92-6960-EA62-607F-F09F7DE30310}"/>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3" name="Freeform 39">
              <a:extLst>
                <a:ext uri="{FF2B5EF4-FFF2-40B4-BE49-F238E27FC236}">
                  <a16:creationId xmlns:a16="http://schemas.microsoft.com/office/drawing/2014/main" xmlns="" id="{0A76F241-8E49-B28F-A697-59859138FD6B}"/>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4" name="Freeform 40">
              <a:extLst>
                <a:ext uri="{FF2B5EF4-FFF2-40B4-BE49-F238E27FC236}">
                  <a16:creationId xmlns:a16="http://schemas.microsoft.com/office/drawing/2014/main" xmlns="" id="{24631DAB-D654-6BF7-AB0B-2C8E0DE6E6DC}"/>
                </a:ext>
              </a:extLst>
            </p:cNvPr>
            <p:cNvSpPr>
              <a:spLocks/>
            </p:cNvSpPr>
            <p:nvPr/>
          </p:nvSpPr>
          <p:spPr bwMode="auto">
            <a:xfrm>
              <a:off x="592138" y="313213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5" name="Freeform 41">
              <a:extLst>
                <a:ext uri="{FF2B5EF4-FFF2-40B4-BE49-F238E27FC236}">
                  <a16:creationId xmlns:a16="http://schemas.microsoft.com/office/drawing/2014/main" xmlns="" id="{59F9F998-6855-89BE-EA59-2882F1A48B7A}"/>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6" name="Freeform 42">
              <a:extLst>
                <a:ext uri="{FF2B5EF4-FFF2-40B4-BE49-F238E27FC236}">
                  <a16:creationId xmlns:a16="http://schemas.microsoft.com/office/drawing/2014/main" xmlns="" id="{83815702-F597-CEB7-CD54-34D9E3B9B1FF}"/>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7" name="Freeform 43">
              <a:extLst>
                <a:ext uri="{FF2B5EF4-FFF2-40B4-BE49-F238E27FC236}">
                  <a16:creationId xmlns:a16="http://schemas.microsoft.com/office/drawing/2014/main" xmlns="" id="{4683633B-306F-AB86-E692-3729B9349F99}"/>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8" name="Freeform 44">
              <a:extLst>
                <a:ext uri="{FF2B5EF4-FFF2-40B4-BE49-F238E27FC236}">
                  <a16:creationId xmlns:a16="http://schemas.microsoft.com/office/drawing/2014/main" xmlns="" id="{9FC5A686-47B6-B1C4-6D27-B2F73195E3B6}"/>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29" name="Freeform 45">
              <a:extLst>
                <a:ext uri="{FF2B5EF4-FFF2-40B4-BE49-F238E27FC236}">
                  <a16:creationId xmlns:a16="http://schemas.microsoft.com/office/drawing/2014/main" xmlns="" id="{24A5942C-B682-0B9E-C2F0-EDBA49344FB7}"/>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0" name="Freeform 46">
              <a:extLst>
                <a:ext uri="{FF2B5EF4-FFF2-40B4-BE49-F238E27FC236}">
                  <a16:creationId xmlns:a16="http://schemas.microsoft.com/office/drawing/2014/main" xmlns="" id="{60893FEA-2B49-2C24-43BC-2A52AC9CE312}"/>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1" name="Freeform 47">
              <a:extLst>
                <a:ext uri="{FF2B5EF4-FFF2-40B4-BE49-F238E27FC236}">
                  <a16:creationId xmlns:a16="http://schemas.microsoft.com/office/drawing/2014/main" xmlns="" id="{1A48B00C-FC2E-02CA-F9B8-53B6BBD9F080}"/>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grpSp>
      <p:grpSp>
        <p:nvGrpSpPr>
          <p:cNvPr id="32" name="Group 48">
            <a:extLst>
              <a:ext uri="{FF2B5EF4-FFF2-40B4-BE49-F238E27FC236}">
                <a16:creationId xmlns:a16="http://schemas.microsoft.com/office/drawing/2014/main" xmlns="" id="{C9C4026F-E367-25F0-7355-36FD5AA0F0FF}"/>
              </a:ext>
            </a:extLst>
          </p:cNvPr>
          <p:cNvGrpSpPr/>
          <p:nvPr/>
        </p:nvGrpSpPr>
        <p:grpSpPr>
          <a:xfrm>
            <a:off x="7905999" y="5753899"/>
            <a:ext cx="297909" cy="350274"/>
            <a:chOff x="620713" y="2925763"/>
            <a:chExt cx="406401" cy="477838"/>
          </a:xfrm>
          <a:solidFill>
            <a:sysClr val="window" lastClr="FFFFFF"/>
          </a:solidFill>
        </p:grpSpPr>
        <p:sp>
          <p:nvSpPr>
            <p:cNvPr id="33" name="Freeform 49">
              <a:extLst>
                <a:ext uri="{FF2B5EF4-FFF2-40B4-BE49-F238E27FC236}">
                  <a16:creationId xmlns:a16="http://schemas.microsoft.com/office/drawing/2014/main" xmlns="" id="{8C75E644-F0E8-79EA-370A-36B147018538}"/>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4" name="Freeform 50">
              <a:extLst>
                <a:ext uri="{FF2B5EF4-FFF2-40B4-BE49-F238E27FC236}">
                  <a16:creationId xmlns:a16="http://schemas.microsoft.com/office/drawing/2014/main" xmlns="" id="{E84B32C8-F5AC-1ADC-2058-02474A9C4C6D}"/>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5" name="Freeform 51">
              <a:extLst>
                <a:ext uri="{FF2B5EF4-FFF2-40B4-BE49-F238E27FC236}">
                  <a16:creationId xmlns:a16="http://schemas.microsoft.com/office/drawing/2014/main" xmlns="" id="{EC550195-2ECC-FD2B-45E9-65D4260B817C}"/>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6" name="Freeform 52">
              <a:extLst>
                <a:ext uri="{FF2B5EF4-FFF2-40B4-BE49-F238E27FC236}">
                  <a16:creationId xmlns:a16="http://schemas.microsoft.com/office/drawing/2014/main" xmlns="" id="{05DAD665-34EA-B939-E175-C4C2DA65B0A3}"/>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7" name="Freeform 53">
              <a:extLst>
                <a:ext uri="{FF2B5EF4-FFF2-40B4-BE49-F238E27FC236}">
                  <a16:creationId xmlns:a16="http://schemas.microsoft.com/office/drawing/2014/main" xmlns="" id="{CB248B8B-9E34-997F-AEF9-B733955DB993}"/>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8" name="Freeform 54">
              <a:extLst>
                <a:ext uri="{FF2B5EF4-FFF2-40B4-BE49-F238E27FC236}">
                  <a16:creationId xmlns:a16="http://schemas.microsoft.com/office/drawing/2014/main" xmlns="" id="{5E7E9D4A-D8CB-CB28-2671-E405EA1AB8CA}"/>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39" name="Freeform 55">
              <a:extLst>
                <a:ext uri="{FF2B5EF4-FFF2-40B4-BE49-F238E27FC236}">
                  <a16:creationId xmlns:a16="http://schemas.microsoft.com/office/drawing/2014/main" xmlns="" id="{3AC850AB-9565-CF6B-D56F-4EC34844D094}"/>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0" name="Freeform 56">
              <a:extLst>
                <a:ext uri="{FF2B5EF4-FFF2-40B4-BE49-F238E27FC236}">
                  <a16:creationId xmlns:a16="http://schemas.microsoft.com/office/drawing/2014/main" xmlns="" id="{C45B5F9D-7FA1-0009-B234-0F0A7B4F6F08}"/>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1" name="Freeform 57">
              <a:extLst>
                <a:ext uri="{FF2B5EF4-FFF2-40B4-BE49-F238E27FC236}">
                  <a16:creationId xmlns:a16="http://schemas.microsoft.com/office/drawing/2014/main" xmlns="" id="{BCB6CC55-F2A5-48C1-8901-F63436D3AEE5}"/>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2" name="Freeform 58">
              <a:extLst>
                <a:ext uri="{FF2B5EF4-FFF2-40B4-BE49-F238E27FC236}">
                  <a16:creationId xmlns:a16="http://schemas.microsoft.com/office/drawing/2014/main" xmlns="" id="{20FF2DDD-A6B3-D0ED-FB46-0932EE906D02}"/>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3" name="Freeform 59">
              <a:extLst>
                <a:ext uri="{FF2B5EF4-FFF2-40B4-BE49-F238E27FC236}">
                  <a16:creationId xmlns:a16="http://schemas.microsoft.com/office/drawing/2014/main" xmlns="" id="{EDFCF28A-D246-0816-FCEF-1D0E2670D49D}"/>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grpSp>
      <p:grpSp>
        <p:nvGrpSpPr>
          <p:cNvPr id="44" name="Group 60">
            <a:extLst>
              <a:ext uri="{FF2B5EF4-FFF2-40B4-BE49-F238E27FC236}">
                <a16:creationId xmlns:a16="http://schemas.microsoft.com/office/drawing/2014/main" xmlns="" id="{1DF5A7FA-F8AA-410F-7FFD-28909F5AE329}"/>
              </a:ext>
            </a:extLst>
          </p:cNvPr>
          <p:cNvGrpSpPr/>
          <p:nvPr/>
        </p:nvGrpSpPr>
        <p:grpSpPr>
          <a:xfrm>
            <a:off x="3574438" y="3347298"/>
            <a:ext cx="318856" cy="350274"/>
            <a:chOff x="592138" y="2925763"/>
            <a:chExt cx="434976" cy="477838"/>
          </a:xfrm>
          <a:solidFill>
            <a:sysClr val="window" lastClr="FFFFFF"/>
          </a:solidFill>
        </p:grpSpPr>
        <p:sp>
          <p:nvSpPr>
            <p:cNvPr id="45" name="Freeform 61">
              <a:extLst>
                <a:ext uri="{FF2B5EF4-FFF2-40B4-BE49-F238E27FC236}">
                  <a16:creationId xmlns:a16="http://schemas.microsoft.com/office/drawing/2014/main" xmlns="" id="{44B78B06-A1BE-9300-4FAB-1082083DCA15}"/>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6" name="Freeform 62">
              <a:extLst>
                <a:ext uri="{FF2B5EF4-FFF2-40B4-BE49-F238E27FC236}">
                  <a16:creationId xmlns:a16="http://schemas.microsoft.com/office/drawing/2014/main" xmlns="" id="{B57DF4DC-54C6-B671-798D-0872678C68D2}"/>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7" name="Freeform 63">
              <a:extLst>
                <a:ext uri="{FF2B5EF4-FFF2-40B4-BE49-F238E27FC236}">
                  <a16:creationId xmlns:a16="http://schemas.microsoft.com/office/drawing/2014/main" xmlns="" id="{5E73DDA3-8D56-2477-7845-66DDE171F867}"/>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8" name="Freeform 64">
              <a:extLst>
                <a:ext uri="{FF2B5EF4-FFF2-40B4-BE49-F238E27FC236}">
                  <a16:creationId xmlns:a16="http://schemas.microsoft.com/office/drawing/2014/main" xmlns="" id="{C9894734-9E7F-1DD1-E224-36A72EA305CA}"/>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49" name="Freeform 65">
              <a:extLst>
                <a:ext uri="{FF2B5EF4-FFF2-40B4-BE49-F238E27FC236}">
                  <a16:creationId xmlns:a16="http://schemas.microsoft.com/office/drawing/2014/main" xmlns="" id="{D067236C-D09D-D973-EFAA-F33EC1832A92}"/>
                </a:ext>
              </a:extLst>
            </p:cNvPr>
            <p:cNvSpPr>
              <a:spLocks/>
            </p:cNvSpPr>
            <p:nvPr/>
          </p:nvSpPr>
          <p:spPr bwMode="auto">
            <a:xfrm>
              <a:off x="592138" y="313213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0" name="Freeform 66">
              <a:extLst>
                <a:ext uri="{FF2B5EF4-FFF2-40B4-BE49-F238E27FC236}">
                  <a16:creationId xmlns:a16="http://schemas.microsoft.com/office/drawing/2014/main" xmlns="" id="{43979659-FFD1-2405-E995-2A35372C139D}"/>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1" name="Freeform 67">
              <a:extLst>
                <a:ext uri="{FF2B5EF4-FFF2-40B4-BE49-F238E27FC236}">
                  <a16:creationId xmlns:a16="http://schemas.microsoft.com/office/drawing/2014/main" xmlns="" id="{C5F8A11C-80A7-6ECD-B131-76953A8CE158}"/>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2" name="Freeform 68">
              <a:extLst>
                <a:ext uri="{FF2B5EF4-FFF2-40B4-BE49-F238E27FC236}">
                  <a16:creationId xmlns:a16="http://schemas.microsoft.com/office/drawing/2014/main" xmlns="" id="{FD84DB31-A6A1-CD7D-6C83-8A59D2ED49A7}"/>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3" name="Freeform 69">
              <a:extLst>
                <a:ext uri="{FF2B5EF4-FFF2-40B4-BE49-F238E27FC236}">
                  <a16:creationId xmlns:a16="http://schemas.microsoft.com/office/drawing/2014/main" xmlns="" id="{CE5F8E43-E7BE-C5F5-7621-D5C959DFA786}"/>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4" name="Freeform 70">
              <a:extLst>
                <a:ext uri="{FF2B5EF4-FFF2-40B4-BE49-F238E27FC236}">
                  <a16:creationId xmlns:a16="http://schemas.microsoft.com/office/drawing/2014/main" xmlns="" id="{78BB8EDA-C691-3A48-C3F2-5F6791379DB5}"/>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5" name="Freeform 71">
              <a:extLst>
                <a:ext uri="{FF2B5EF4-FFF2-40B4-BE49-F238E27FC236}">
                  <a16:creationId xmlns:a16="http://schemas.microsoft.com/office/drawing/2014/main" xmlns="" id="{068E5F9B-5E9B-CA80-37CE-91EC6B597C20}"/>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6" name="Freeform 72">
              <a:extLst>
                <a:ext uri="{FF2B5EF4-FFF2-40B4-BE49-F238E27FC236}">
                  <a16:creationId xmlns:a16="http://schemas.microsoft.com/office/drawing/2014/main" xmlns="" id="{E4F0440A-BCA9-1A6D-E59E-04E502EEC1F5}"/>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grpSp>
      <p:grpSp>
        <p:nvGrpSpPr>
          <p:cNvPr id="57" name="Group 73">
            <a:extLst>
              <a:ext uri="{FF2B5EF4-FFF2-40B4-BE49-F238E27FC236}">
                <a16:creationId xmlns:a16="http://schemas.microsoft.com/office/drawing/2014/main" xmlns="" id="{37DE93A0-EBD7-3C55-2111-6F195EB53B53}"/>
              </a:ext>
            </a:extLst>
          </p:cNvPr>
          <p:cNvGrpSpPr/>
          <p:nvPr/>
        </p:nvGrpSpPr>
        <p:grpSpPr>
          <a:xfrm>
            <a:off x="3574438" y="4602507"/>
            <a:ext cx="318856" cy="350274"/>
            <a:chOff x="592138" y="2925763"/>
            <a:chExt cx="434976" cy="477838"/>
          </a:xfrm>
          <a:solidFill>
            <a:sysClr val="window" lastClr="FFFFFF"/>
          </a:solidFill>
        </p:grpSpPr>
        <p:sp>
          <p:nvSpPr>
            <p:cNvPr id="58" name="Freeform 74">
              <a:extLst>
                <a:ext uri="{FF2B5EF4-FFF2-40B4-BE49-F238E27FC236}">
                  <a16:creationId xmlns:a16="http://schemas.microsoft.com/office/drawing/2014/main" xmlns="" id="{2E9012C1-8923-76F1-C7FA-C2090CE24D0C}"/>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59" name="Freeform 75">
              <a:extLst>
                <a:ext uri="{FF2B5EF4-FFF2-40B4-BE49-F238E27FC236}">
                  <a16:creationId xmlns:a16="http://schemas.microsoft.com/office/drawing/2014/main" xmlns="" id="{4EAD409D-D1DD-96C0-6496-4C2206C3F21C}"/>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0" name="Freeform 76">
              <a:extLst>
                <a:ext uri="{FF2B5EF4-FFF2-40B4-BE49-F238E27FC236}">
                  <a16:creationId xmlns:a16="http://schemas.microsoft.com/office/drawing/2014/main" xmlns="" id="{BB08C4E8-848D-5D16-91E8-D13DF4B18464}"/>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1" name="Freeform 77">
              <a:extLst>
                <a:ext uri="{FF2B5EF4-FFF2-40B4-BE49-F238E27FC236}">
                  <a16:creationId xmlns:a16="http://schemas.microsoft.com/office/drawing/2014/main" xmlns="" id="{05FAC910-E985-65B4-4735-2D31F56EF0C8}"/>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2" name="Freeform 78">
              <a:extLst>
                <a:ext uri="{FF2B5EF4-FFF2-40B4-BE49-F238E27FC236}">
                  <a16:creationId xmlns:a16="http://schemas.microsoft.com/office/drawing/2014/main" xmlns="" id="{0BBFA14C-7420-45DB-4812-A9B230FDB528}"/>
                </a:ext>
              </a:extLst>
            </p:cNvPr>
            <p:cNvSpPr>
              <a:spLocks/>
            </p:cNvSpPr>
            <p:nvPr/>
          </p:nvSpPr>
          <p:spPr bwMode="auto">
            <a:xfrm>
              <a:off x="592138" y="313213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3" name="Freeform 79">
              <a:extLst>
                <a:ext uri="{FF2B5EF4-FFF2-40B4-BE49-F238E27FC236}">
                  <a16:creationId xmlns:a16="http://schemas.microsoft.com/office/drawing/2014/main" xmlns="" id="{5BA5B169-8FB0-D29D-645F-3FA9343BABEF}"/>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4" name="Freeform 80">
              <a:extLst>
                <a:ext uri="{FF2B5EF4-FFF2-40B4-BE49-F238E27FC236}">
                  <a16:creationId xmlns:a16="http://schemas.microsoft.com/office/drawing/2014/main" xmlns="" id="{B10FE3D5-11DE-EF12-4BC9-7257584B1645}"/>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5" name="Freeform 81">
              <a:extLst>
                <a:ext uri="{FF2B5EF4-FFF2-40B4-BE49-F238E27FC236}">
                  <a16:creationId xmlns:a16="http://schemas.microsoft.com/office/drawing/2014/main" xmlns="" id="{34AB12A6-6C32-B6E4-BD84-6962B31C469C}"/>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6" name="Freeform 82">
              <a:extLst>
                <a:ext uri="{FF2B5EF4-FFF2-40B4-BE49-F238E27FC236}">
                  <a16:creationId xmlns:a16="http://schemas.microsoft.com/office/drawing/2014/main" xmlns="" id="{981EC4F7-690A-EACA-97D6-4606D732D294}"/>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7" name="Freeform 83">
              <a:extLst>
                <a:ext uri="{FF2B5EF4-FFF2-40B4-BE49-F238E27FC236}">
                  <a16:creationId xmlns:a16="http://schemas.microsoft.com/office/drawing/2014/main" xmlns="" id="{84A2436E-9D2D-24A4-61C0-3C5FD529273C}"/>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8" name="Freeform 84">
              <a:extLst>
                <a:ext uri="{FF2B5EF4-FFF2-40B4-BE49-F238E27FC236}">
                  <a16:creationId xmlns:a16="http://schemas.microsoft.com/office/drawing/2014/main" xmlns="" id="{CAD338D6-6146-86F9-48E6-FF11380B0DF1}"/>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69" name="Freeform 85">
              <a:extLst>
                <a:ext uri="{FF2B5EF4-FFF2-40B4-BE49-F238E27FC236}">
                  <a16:creationId xmlns:a16="http://schemas.microsoft.com/office/drawing/2014/main" xmlns="" id="{88F4E056-79A9-F811-B20C-096E7A82A013}"/>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grpSp>
      <p:grpSp>
        <p:nvGrpSpPr>
          <p:cNvPr id="70" name="Group 86">
            <a:extLst>
              <a:ext uri="{FF2B5EF4-FFF2-40B4-BE49-F238E27FC236}">
                <a16:creationId xmlns:a16="http://schemas.microsoft.com/office/drawing/2014/main" xmlns="" id="{5D64A523-44DC-D5EF-A8D9-165BD452732C}"/>
              </a:ext>
            </a:extLst>
          </p:cNvPr>
          <p:cNvGrpSpPr/>
          <p:nvPr/>
        </p:nvGrpSpPr>
        <p:grpSpPr>
          <a:xfrm>
            <a:off x="3574438" y="5753899"/>
            <a:ext cx="318856" cy="350274"/>
            <a:chOff x="592138" y="2925763"/>
            <a:chExt cx="434976" cy="477838"/>
          </a:xfrm>
          <a:solidFill>
            <a:sysClr val="window" lastClr="FFFFFF"/>
          </a:solidFill>
        </p:grpSpPr>
        <p:sp>
          <p:nvSpPr>
            <p:cNvPr id="71" name="Freeform 87">
              <a:extLst>
                <a:ext uri="{FF2B5EF4-FFF2-40B4-BE49-F238E27FC236}">
                  <a16:creationId xmlns:a16="http://schemas.microsoft.com/office/drawing/2014/main" xmlns="" id="{CA1CD96F-2DB9-C77F-7626-F3817816FF2B}"/>
                </a:ext>
              </a:extLst>
            </p:cNvPr>
            <p:cNvSpPr>
              <a:spLocks noEditPoints="1"/>
            </p:cNvSpPr>
            <p:nvPr/>
          </p:nvSpPr>
          <p:spPr bwMode="auto">
            <a:xfrm>
              <a:off x="663576" y="2998788"/>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2" name="Freeform 88">
              <a:extLst>
                <a:ext uri="{FF2B5EF4-FFF2-40B4-BE49-F238E27FC236}">
                  <a16:creationId xmlns:a16="http://schemas.microsoft.com/office/drawing/2014/main" xmlns="" id="{EDBF7178-0B43-F5A2-5F90-44D40EB9C150}"/>
                </a:ext>
              </a:extLst>
            </p:cNvPr>
            <p:cNvSpPr>
              <a:spLocks/>
            </p:cNvSpPr>
            <p:nvPr/>
          </p:nvSpPr>
          <p:spPr bwMode="auto">
            <a:xfrm>
              <a:off x="800101" y="2925763"/>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3" name="Freeform 89">
              <a:extLst>
                <a:ext uri="{FF2B5EF4-FFF2-40B4-BE49-F238E27FC236}">
                  <a16:creationId xmlns:a16="http://schemas.microsoft.com/office/drawing/2014/main" xmlns="" id="{00ED1BB4-797F-B38D-7E63-0F8C6955DD0A}"/>
                </a:ext>
              </a:extLst>
            </p:cNvPr>
            <p:cNvSpPr>
              <a:spLocks/>
            </p:cNvSpPr>
            <p:nvPr/>
          </p:nvSpPr>
          <p:spPr bwMode="auto">
            <a:xfrm>
              <a:off x="696913" y="2954338"/>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4" name="Freeform 90">
              <a:extLst>
                <a:ext uri="{FF2B5EF4-FFF2-40B4-BE49-F238E27FC236}">
                  <a16:creationId xmlns:a16="http://schemas.microsoft.com/office/drawing/2014/main" xmlns="" id="{10523891-9D4D-89A9-310D-B05F3954DD38}"/>
                </a:ext>
              </a:extLst>
            </p:cNvPr>
            <p:cNvSpPr>
              <a:spLocks/>
            </p:cNvSpPr>
            <p:nvPr/>
          </p:nvSpPr>
          <p:spPr bwMode="auto">
            <a:xfrm>
              <a:off x="620713" y="3028950"/>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5" name="Freeform 91">
              <a:extLst>
                <a:ext uri="{FF2B5EF4-FFF2-40B4-BE49-F238E27FC236}">
                  <a16:creationId xmlns:a16="http://schemas.microsoft.com/office/drawing/2014/main" xmlns="" id="{FC17678E-5C0C-0FBF-F5E1-297962DE9D39}"/>
                </a:ext>
              </a:extLst>
            </p:cNvPr>
            <p:cNvSpPr>
              <a:spLocks/>
            </p:cNvSpPr>
            <p:nvPr/>
          </p:nvSpPr>
          <p:spPr bwMode="auto">
            <a:xfrm>
              <a:off x="592138" y="3132138"/>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6" name="Freeform 92">
              <a:extLst>
                <a:ext uri="{FF2B5EF4-FFF2-40B4-BE49-F238E27FC236}">
                  <a16:creationId xmlns:a16="http://schemas.microsoft.com/office/drawing/2014/main" xmlns="" id="{6A56C1AA-1BCD-91DA-AC9C-8EC0BE39004A}"/>
                </a:ext>
              </a:extLst>
            </p:cNvPr>
            <p:cNvSpPr>
              <a:spLocks/>
            </p:cNvSpPr>
            <p:nvPr/>
          </p:nvSpPr>
          <p:spPr bwMode="auto">
            <a:xfrm>
              <a:off x="620713" y="3222625"/>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7" name="Freeform 93">
              <a:extLst>
                <a:ext uri="{FF2B5EF4-FFF2-40B4-BE49-F238E27FC236}">
                  <a16:creationId xmlns:a16="http://schemas.microsoft.com/office/drawing/2014/main" xmlns="" id="{DC2172CA-3D92-7EB5-35D3-DFB1845B0B76}"/>
                </a:ext>
              </a:extLst>
            </p:cNvPr>
            <p:cNvSpPr>
              <a:spLocks/>
            </p:cNvSpPr>
            <p:nvPr/>
          </p:nvSpPr>
          <p:spPr bwMode="auto">
            <a:xfrm>
              <a:off x="957263" y="3222625"/>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8" name="Freeform 94">
              <a:extLst>
                <a:ext uri="{FF2B5EF4-FFF2-40B4-BE49-F238E27FC236}">
                  <a16:creationId xmlns:a16="http://schemas.microsoft.com/office/drawing/2014/main" xmlns="" id="{8CC0B121-90A5-9DE5-4D17-FCAC8B8BB6DE}"/>
                </a:ext>
              </a:extLst>
            </p:cNvPr>
            <p:cNvSpPr>
              <a:spLocks/>
            </p:cNvSpPr>
            <p:nvPr/>
          </p:nvSpPr>
          <p:spPr bwMode="auto">
            <a:xfrm>
              <a:off x="981076" y="3132138"/>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79" name="Freeform 95">
              <a:extLst>
                <a:ext uri="{FF2B5EF4-FFF2-40B4-BE49-F238E27FC236}">
                  <a16:creationId xmlns:a16="http://schemas.microsoft.com/office/drawing/2014/main" xmlns="" id="{C4DA0833-E2F4-D488-C69C-72B8090A3ABF}"/>
                </a:ext>
              </a:extLst>
            </p:cNvPr>
            <p:cNvSpPr>
              <a:spLocks/>
            </p:cNvSpPr>
            <p:nvPr/>
          </p:nvSpPr>
          <p:spPr bwMode="auto">
            <a:xfrm>
              <a:off x="957263" y="3028950"/>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80" name="Freeform 96">
              <a:extLst>
                <a:ext uri="{FF2B5EF4-FFF2-40B4-BE49-F238E27FC236}">
                  <a16:creationId xmlns:a16="http://schemas.microsoft.com/office/drawing/2014/main" xmlns="" id="{621525DE-DF89-81E7-10EF-880AAE0F7AB5}"/>
                </a:ext>
              </a:extLst>
            </p:cNvPr>
            <p:cNvSpPr>
              <a:spLocks/>
            </p:cNvSpPr>
            <p:nvPr/>
          </p:nvSpPr>
          <p:spPr bwMode="auto">
            <a:xfrm>
              <a:off x="890588" y="2954338"/>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81" name="Freeform 97">
              <a:extLst>
                <a:ext uri="{FF2B5EF4-FFF2-40B4-BE49-F238E27FC236}">
                  <a16:creationId xmlns:a16="http://schemas.microsoft.com/office/drawing/2014/main" xmlns="" id="{C6963126-6B1D-732B-8814-A18EEE8903AA}"/>
                </a:ext>
              </a:extLst>
            </p:cNvPr>
            <p:cNvSpPr>
              <a:spLocks/>
            </p:cNvSpPr>
            <p:nvPr/>
          </p:nvSpPr>
          <p:spPr bwMode="auto">
            <a:xfrm>
              <a:off x="787401" y="3065463"/>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sp>
          <p:nvSpPr>
            <p:cNvPr id="82" name="Freeform 98">
              <a:extLst>
                <a:ext uri="{FF2B5EF4-FFF2-40B4-BE49-F238E27FC236}">
                  <a16:creationId xmlns:a16="http://schemas.microsoft.com/office/drawing/2014/main" xmlns="" id="{FDB971DA-A439-2915-1CFD-5F7651298B72}"/>
                </a:ext>
              </a:extLst>
            </p:cNvPr>
            <p:cNvSpPr>
              <a:spLocks/>
            </p:cNvSpPr>
            <p:nvPr/>
          </p:nvSpPr>
          <p:spPr bwMode="auto">
            <a:xfrm>
              <a:off x="785813" y="3225800"/>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a:lstStyle/>
            <a:p>
              <a:pPr defTabSz="914378">
                <a:defRPr/>
              </a:pPr>
              <a:endParaRPr lang="en-US" kern="0">
                <a:solidFill>
                  <a:srgbClr val="000000"/>
                </a:solidFill>
                <a:latin typeface="Arial"/>
                <a:cs typeface="Arial" panose="020B0604020202020204" pitchFamily="34" charset="0"/>
              </a:endParaRPr>
            </a:p>
          </p:txBody>
        </p:sp>
      </p:grpSp>
      <p:sp>
        <p:nvSpPr>
          <p:cNvPr id="83" name="TextBox 82">
            <a:extLst>
              <a:ext uri="{FF2B5EF4-FFF2-40B4-BE49-F238E27FC236}">
                <a16:creationId xmlns:a16="http://schemas.microsoft.com/office/drawing/2014/main" xmlns="" id="{4BC1D0ED-0FFE-56B9-CB7A-C4E7A8A90621}"/>
              </a:ext>
            </a:extLst>
          </p:cNvPr>
          <p:cNvSpPr txBox="1"/>
          <p:nvPr/>
        </p:nvSpPr>
        <p:spPr>
          <a:xfrm>
            <a:off x="8526769" y="3187052"/>
            <a:ext cx="2506225" cy="523220"/>
          </a:xfrm>
          <a:prstGeom prst="rect">
            <a:avLst/>
          </a:prstGeom>
          <a:noFill/>
        </p:spPr>
        <p:txBody>
          <a:bodyPr wrap="square">
            <a:spAutoFit/>
          </a:bodyPr>
          <a:lstStyle/>
          <a:p>
            <a:pPr defTabSz="914378">
              <a:defRPr/>
            </a:pPr>
            <a:r>
              <a:rPr lang="en-US" sz="1400" kern="0" dirty="0">
                <a:solidFill>
                  <a:schemeClr val="accent5">
                    <a:lumMod val="75000"/>
                  </a:schemeClr>
                </a:solidFill>
                <a:cs typeface="Arial" panose="020B0604020202020204" pitchFamily="34" charset="0"/>
              </a:rPr>
              <a:t>Financial assistance provided to BoCW registered workers</a:t>
            </a:r>
          </a:p>
        </p:txBody>
      </p:sp>
      <p:sp>
        <p:nvSpPr>
          <p:cNvPr id="85" name="TextBox 84">
            <a:extLst>
              <a:ext uri="{FF2B5EF4-FFF2-40B4-BE49-F238E27FC236}">
                <a16:creationId xmlns:a16="http://schemas.microsoft.com/office/drawing/2014/main" xmlns="" id="{BCF30C96-65FE-5488-766B-05A14CB57198}"/>
              </a:ext>
            </a:extLst>
          </p:cNvPr>
          <p:cNvSpPr txBox="1"/>
          <p:nvPr/>
        </p:nvSpPr>
        <p:spPr>
          <a:xfrm>
            <a:off x="8555499" y="5650659"/>
            <a:ext cx="2571506" cy="738664"/>
          </a:xfrm>
          <a:prstGeom prst="rect">
            <a:avLst/>
          </a:prstGeom>
          <a:noFill/>
        </p:spPr>
        <p:txBody>
          <a:bodyPr wrap="square">
            <a:spAutoFit/>
          </a:bodyPr>
          <a:lstStyle/>
          <a:p>
            <a:pPr defTabSz="914378">
              <a:defRPr/>
            </a:pPr>
            <a:r>
              <a:rPr lang="en-US" sz="1400" kern="0" dirty="0">
                <a:solidFill>
                  <a:schemeClr val="accent4">
                    <a:lumMod val="75000"/>
                  </a:schemeClr>
                </a:solidFill>
                <a:cs typeface="Arial" panose="020B0604020202020204" pitchFamily="34" charset="0"/>
              </a:rPr>
              <a:t>Dry ration kit distribution, Status of grievances filed by people</a:t>
            </a:r>
          </a:p>
          <a:p>
            <a:pPr defTabSz="914378">
              <a:defRPr/>
            </a:pPr>
            <a:r>
              <a:rPr lang="en-US" sz="1400" kern="0" dirty="0">
                <a:solidFill>
                  <a:schemeClr val="accent4">
                    <a:lumMod val="75000"/>
                  </a:schemeClr>
                </a:solidFill>
                <a:cs typeface="Arial" panose="020B0604020202020204" pitchFamily="34" charset="0"/>
              </a:rPr>
              <a:t> </a:t>
            </a:r>
          </a:p>
        </p:txBody>
      </p:sp>
      <p:sp>
        <p:nvSpPr>
          <p:cNvPr id="86" name="TextBox 85">
            <a:extLst>
              <a:ext uri="{FF2B5EF4-FFF2-40B4-BE49-F238E27FC236}">
                <a16:creationId xmlns:a16="http://schemas.microsoft.com/office/drawing/2014/main" xmlns="" id="{58A227EE-F06C-0A71-D6DC-B1607561D4DD}"/>
              </a:ext>
            </a:extLst>
          </p:cNvPr>
          <p:cNvSpPr txBox="1"/>
          <p:nvPr/>
        </p:nvSpPr>
        <p:spPr>
          <a:xfrm>
            <a:off x="821493" y="3166430"/>
            <a:ext cx="2514164" cy="523220"/>
          </a:xfrm>
          <a:prstGeom prst="rect">
            <a:avLst/>
          </a:prstGeom>
          <a:noFill/>
        </p:spPr>
        <p:txBody>
          <a:bodyPr wrap="square">
            <a:spAutoFit/>
          </a:bodyPr>
          <a:lstStyle/>
          <a:p>
            <a:pPr defTabSz="914378">
              <a:defRPr/>
            </a:pPr>
            <a:r>
              <a:rPr lang="en-US" sz="1400" kern="0" dirty="0">
                <a:solidFill>
                  <a:srgbClr val="646363"/>
                </a:solidFill>
                <a:cs typeface="Arial" panose="020B0604020202020204" pitchFamily="34" charset="0"/>
              </a:rPr>
              <a:t>Distribution of take home ration through the Anganwadis.</a:t>
            </a:r>
          </a:p>
        </p:txBody>
      </p:sp>
      <p:sp>
        <p:nvSpPr>
          <p:cNvPr id="88" name="TextBox 87">
            <a:extLst>
              <a:ext uri="{FF2B5EF4-FFF2-40B4-BE49-F238E27FC236}">
                <a16:creationId xmlns:a16="http://schemas.microsoft.com/office/drawing/2014/main" xmlns="" id="{2082FF0F-22AD-71B7-2BD5-7CF35948BAA0}"/>
              </a:ext>
            </a:extLst>
          </p:cNvPr>
          <p:cNvSpPr txBox="1"/>
          <p:nvPr/>
        </p:nvSpPr>
        <p:spPr>
          <a:xfrm>
            <a:off x="844867" y="5733416"/>
            <a:ext cx="2490789" cy="523220"/>
          </a:xfrm>
          <a:prstGeom prst="rect">
            <a:avLst/>
          </a:prstGeom>
          <a:noFill/>
        </p:spPr>
        <p:txBody>
          <a:bodyPr wrap="square">
            <a:spAutoFit/>
          </a:bodyPr>
          <a:lstStyle/>
          <a:p>
            <a:pPr defTabSz="914378">
              <a:defRPr/>
            </a:pPr>
            <a:r>
              <a:rPr lang="en-US" sz="1400" kern="0" dirty="0">
                <a:solidFill>
                  <a:schemeClr val="accent6">
                    <a:lumMod val="75000"/>
                  </a:schemeClr>
                </a:solidFill>
                <a:cs typeface="Arial" panose="020B0604020202020204" pitchFamily="34" charset="0"/>
              </a:rPr>
              <a:t>Distribution of enhanced entitlements under NFSA</a:t>
            </a:r>
          </a:p>
        </p:txBody>
      </p:sp>
      <p:grpSp>
        <p:nvGrpSpPr>
          <p:cNvPr id="89" name="Group 165">
            <a:extLst>
              <a:ext uri="{FF2B5EF4-FFF2-40B4-BE49-F238E27FC236}">
                <a16:creationId xmlns:a16="http://schemas.microsoft.com/office/drawing/2014/main" xmlns="" id="{AA958092-ED67-6D55-F8AD-4DFF79E6295D}"/>
              </a:ext>
            </a:extLst>
          </p:cNvPr>
          <p:cNvGrpSpPr>
            <a:grpSpLocks/>
          </p:cNvGrpSpPr>
          <p:nvPr/>
        </p:nvGrpSpPr>
        <p:grpSpPr bwMode="auto">
          <a:xfrm>
            <a:off x="3369417" y="3163571"/>
            <a:ext cx="557213" cy="554038"/>
            <a:chOff x="10090150" y="4078291"/>
            <a:chExt cx="742950" cy="738188"/>
          </a:xfrm>
        </p:grpSpPr>
        <p:sp>
          <p:nvSpPr>
            <p:cNvPr id="90" name="Oval 703">
              <a:extLst>
                <a:ext uri="{FF2B5EF4-FFF2-40B4-BE49-F238E27FC236}">
                  <a16:creationId xmlns:a16="http://schemas.microsoft.com/office/drawing/2014/main" xmlns="" id="{FD017879-5F3E-259D-EFE6-D38161321DDF}"/>
                </a:ext>
              </a:extLst>
            </p:cNvPr>
            <p:cNvSpPr>
              <a:spLocks noChangeArrowheads="1"/>
            </p:cNvSpPr>
            <p:nvPr/>
          </p:nvSpPr>
          <p:spPr bwMode="auto">
            <a:xfrm>
              <a:off x="10090150" y="4078291"/>
              <a:ext cx="742950" cy="73818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1" name="Freeform 704">
              <a:extLst>
                <a:ext uri="{FF2B5EF4-FFF2-40B4-BE49-F238E27FC236}">
                  <a16:creationId xmlns:a16="http://schemas.microsoft.com/office/drawing/2014/main" xmlns="" id="{8CD7F4C4-5363-99CF-5638-A7670A4EC091}"/>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2" name="Freeform 705">
              <a:extLst>
                <a:ext uri="{FF2B5EF4-FFF2-40B4-BE49-F238E27FC236}">
                  <a16:creationId xmlns:a16="http://schemas.microsoft.com/office/drawing/2014/main" xmlns="" id="{6D572FDF-3D1B-11C6-60BA-136ED815B2A3}"/>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3" name="Freeform 706">
              <a:extLst>
                <a:ext uri="{FF2B5EF4-FFF2-40B4-BE49-F238E27FC236}">
                  <a16:creationId xmlns:a16="http://schemas.microsoft.com/office/drawing/2014/main" xmlns="" id="{3F6A70B6-E29A-2009-FB4F-263DC4B2E9FE}"/>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4" name="Freeform 707">
              <a:extLst>
                <a:ext uri="{FF2B5EF4-FFF2-40B4-BE49-F238E27FC236}">
                  <a16:creationId xmlns:a16="http://schemas.microsoft.com/office/drawing/2014/main" xmlns="" id="{826F7843-343A-1D5E-21BF-FA69B1D055DD}"/>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5" name="Freeform 708">
              <a:extLst>
                <a:ext uri="{FF2B5EF4-FFF2-40B4-BE49-F238E27FC236}">
                  <a16:creationId xmlns:a16="http://schemas.microsoft.com/office/drawing/2014/main" xmlns="" id="{1B22E2DB-6FC6-3292-3FA2-EC1B33FA7E6A}"/>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6" name="Freeform 709">
              <a:extLst>
                <a:ext uri="{FF2B5EF4-FFF2-40B4-BE49-F238E27FC236}">
                  <a16:creationId xmlns:a16="http://schemas.microsoft.com/office/drawing/2014/main" xmlns="" id="{516CBB55-513E-3071-D2BB-B17363860DCC}"/>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7" name="Freeform 710">
              <a:extLst>
                <a:ext uri="{FF2B5EF4-FFF2-40B4-BE49-F238E27FC236}">
                  <a16:creationId xmlns:a16="http://schemas.microsoft.com/office/drawing/2014/main" xmlns="" id="{D885B4C9-21E1-388A-A9F6-960C42FD1C04}"/>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8" name="Freeform 711">
              <a:extLst>
                <a:ext uri="{FF2B5EF4-FFF2-40B4-BE49-F238E27FC236}">
                  <a16:creationId xmlns:a16="http://schemas.microsoft.com/office/drawing/2014/main" xmlns="" id="{74F39655-576F-26AC-312E-3D00B87A3D04}"/>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99" name="Freeform 712">
              <a:extLst>
                <a:ext uri="{FF2B5EF4-FFF2-40B4-BE49-F238E27FC236}">
                  <a16:creationId xmlns:a16="http://schemas.microsoft.com/office/drawing/2014/main" xmlns="" id="{FC11C112-9998-1264-F9B4-8D42D80944DE}"/>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0" name="Freeform 713">
              <a:extLst>
                <a:ext uri="{FF2B5EF4-FFF2-40B4-BE49-F238E27FC236}">
                  <a16:creationId xmlns:a16="http://schemas.microsoft.com/office/drawing/2014/main" xmlns="" id="{456679C9-FA95-507A-A714-25D046A5E51B}"/>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1" name="Freeform 714">
              <a:extLst>
                <a:ext uri="{FF2B5EF4-FFF2-40B4-BE49-F238E27FC236}">
                  <a16:creationId xmlns:a16="http://schemas.microsoft.com/office/drawing/2014/main" xmlns="" id="{40E5B8D1-A7DD-8377-0249-C62B8044E5E0}"/>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2" name="Freeform 715">
              <a:extLst>
                <a:ext uri="{FF2B5EF4-FFF2-40B4-BE49-F238E27FC236}">
                  <a16:creationId xmlns:a16="http://schemas.microsoft.com/office/drawing/2014/main" xmlns="" id="{B817F31D-99F6-3ACF-5EB3-59DC45494F9B}"/>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3" name="Freeform 716">
              <a:extLst>
                <a:ext uri="{FF2B5EF4-FFF2-40B4-BE49-F238E27FC236}">
                  <a16:creationId xmlns:a16="http://schemas.microsoft.com/office/drawing/2014/main" xmlns="" id="{E1F78D63-CD18-96CA-C4D5-6F8B268DF986}"/>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4" name="Freeform 717">
              <a:extLst>
                <a:ext uri="{FF2B5EF4-FFF2-40B4-BE49-F238E27FC236}">
                  <a16:creationId xmlns:a16="http://schemas.microsoft.com/office/drawing/2014/main" xmlns="" id="{92423C7F-AB18-7809-0DDF-EAA781DD0D8C}"/>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grpSp>
        <p:nvGrpSpPr>
          <p:cNvPr id="105" name="Group 165">
            <a:extLst>
              <a:ext uri="{FF2B5EF4-FFF2-40B4-BE49-F238E27FC236}">
                <a16:creationId xmlns:a16="http://schemas.microsoft.com/office/drawing/2014/main" xmlns="" id="{352FE093-A727-F430-9DB7-2F19142BB15A}"/>
              </a:ext>
            </a:extLst>
          </p:cNvPr>
          <p:cNvGrpSpPr>
            <a:grpSpLocks/>
          </p:cNvGrpSpPr>
          <p:nvPr/>
        </p:nvGrpSpPr>
        <p:grpSpPr bwMode="auto">
          <a:xfrm>
            <a:off x="3343623" y="5650659"/>
            <a:ext cx="557213" cy="554038"/>
            <a:chOff x="10090150" y="4078291"/>
            <a:chExt cx="742950" cy="738188"/>
          </a:xfrm>
        </p:grpSpPr>
        <p:sp>
          <p:nvSpPr>
            <p:cNvPr id="106" name="Oval 703">
              <a:extLst>
                <a:ext uri="{FF2B5EF4-FFF2-40B4-BE49-F238E27FC236}">
                  <a16:creationId xmlns:a16="http://schemas.microsoft.com/office/drawing/2014/main" xmlns="" id="{85A776B3-22B6-4E6D-23DA-22CF0C76B3BA}"/>
                </a:ext>
              </a:extLst>
            </p:cNvPr>
            <p:cNvSpPr>
              <a:spLocks noChangeArrowheads="1"/>
            </p:cNvSpPr>
            <p:nvPr/>
          </p:nvSpPr>
          <p:spPr bwMode="auto">
            <a:xfrm>
              <a:off x="10090150" y="4078291"/>
              <a:ext cx="742950" cy="738188"/>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7" name="Freeform 704">
              <a:extLst>
                <a:ext uri="{FF2B5EF4-FFF2-40B4-BE49-F238E27FC236}">
                  <a16:creationId xmlns:a16="http://schemas.microsoft.com/office/drawing/2014/main" xmlns="" id="{8265BE74-F297-34E3-63D2-1D283C16B1F7}"/>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8" name="Freeform 705">
              <a:extLst>
                <a:ext uri="{FF2B5EF4-FFF2-40B4-BE49-F238E27FC236}">
                  <a16:creationId xmlns:a16="http://schemas.microsoft.com/office/drawing/2014/main" xmlns="" id="{5E5BC584-819F-7D70-EFB1-B927DBEDA51B}"/>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09" name="Freeform 706">
              <a:extLst>
                <a:ext uri="{FF2B5EF4-FFF2-40B4-BE49-F238E27FC236}">
                  <a16:creationId xmlns:a16="http://schemas.microsoft.com/office/drawing/2014/main" xmlns="" id="{4452230B-A5BA-D7C3-851F-3A5EDC26F3A9}"/>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0" name="Freeform 707">
              <a:extLst>
                <a:ext uri="{FF2B5EF4-FFF2-40B4-BE49-F238E27FC236}">
                  <a16:creationId xmlns:a16="http://schemas.microsoft.com/office/drawing/2014/main" xmlns="" id="{9D10F0FC-9497-E36C-11C3-F1F6F3D3F0EF}"/>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1" name="Freeform 708">
              <a:extLst>
                <a:ext uri="{FF2B5EF4-FFF2-40B4-BE49-F238E27FC236}">
                  <a16:creationId xmlns:a16="http://schemas.microsoft.com/office/drawing/2014/main" xmlns="" id="{53B632A4-380D-27ED-569B-877A9C8F1E89}"/>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2" name="Freeform 709">
              <a:extLst>
                <a:ext uri="{FF2B5EF4-FFF2-40B4-BE49-F238E27FC236}">
                  <a16:creationId xmlns:a16="http://schemas.microsoft.com/office/drawing/2014/main" xmlns="" id="{A0914A09-D679-0B1D-1705-42EC135A2F21}"/>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3" name="Freeform 710">
              <a:extLst>
                <a:ext uri="{FF2B5EF4-FFF2-40B4-BE49-F238E27FC236}">
                  <a16:creationId xmlns:a16="http://schemas.microsoft.com/office/drawing/2014/main" xmlns="" id="{18F80B40-7653-6741-21AA-8633091C5371}"/>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4" name="Freeform 711">
              <a:extLst>
                <a:ext uri="{FF2B5EF4-FFF2-40B4-BE49-F238E27FC236}">
                  <a16:creationId xmlns:a16="http://schemas.microsoft.com/office/drawing/2014/main" xmlns="" id="{21E5EA95-FFBE-EF17-EE44-80A01F657C22}"/>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5" name="Freeform 712">
              <a:extLst>
                <a:ext uri="{FF2B5EF4-FFF2-40B4-BE49-F238E27FC236}">
                  <a16:creationId xmlns:a16="http://schemas.microsoft.com/office/drawing/2014/main" xmlns="" id="{4BA569F2-2BAB-9C6A-60B3-EB96B785BAB8}"/>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6" name="Freeform 713">
              <a:extLst>
                <a:ext uri="{FF2B5EF4-FFF2-40B4-BE49-F238E27FC236}">
                  <a16:creationId xmlns:a16="http://schemas.microsoft.com/office/drawing/2014/main" xmlns="" id="{8CA30A6E-3057-E630-392E-063F1194CE30}"/>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7" name="Freeform 714">
              <a:extLst>
                <a:ext uri="{FF2B5EF4-FFF2-40B4-BE49-F238E27FC236}">
                  <a16:creationId xmlns:a16="http://schemas.microsoft.com/office/drawing/2014/main" xmlns="" id="{7C5A20CE-FA62-0C7A-834C-F809949CFB61}"/>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8" name="Freeform 715">
              <a:extLst>
                <a:ext uri="{FF2B5EF4-FFF2-40B4-BE49-F238E27FC236}">
                  <a16:creationId xmlns:a16="http://schemas.microsoft.com/office/drawing/2014/main" xmlns="" id="{64B0C026-F8E6-9BD9-F08E-77A6C3D283C9}"/>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19" name="Freeform 716">
              <a:extLst>
                <a:ext uri="{FF2B5EF4-FFF2-40B4-BE49-F238E27FC236}">
                  <a16:creationId xmlns:a16="http://schemas.microsoft.com/office/drawing/2014/main" xmlns="" id="{4EF51A0C-1B02-5D5B-713B-C51DD833A630}"/>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20" name="Freeform 717">
              <a:extLst>
                <a:ext uri="{FF2B5EF4-FFF2-40B4-BE49-F238E27FC236}">
                  <a16:creationId xmlns:a16="http://schemas.microsoft.com/office/drawing/2014/main" xmlns="" id="{008CC6CA-73DA-2212-FEDD-1459A480157D}"/>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grpSp>
        <p:nvGrpSpPr>
          <p:cNvPr id="137" name="Group 165">
            <a:extLst>
              <a:ext uri="{FF2B5EF4-FFF2-40B4-BE49-F238E27FC236}">
                <a16:creationId xmlns:a16="http://schemas.microsoft.com/office/drawing/2014/main" xmlns="" id="{8DD31962-4CCD-4BD8-6137-1E39D9E29EE4}"/>
              </a:ext>
            </a:extLst>
          </p:cNvPr>
          <p:cNvGrpSpPr>
            <a:grpSpLocks/>
          </p:cNvGrpSpPr>
          <p:nvPr/>
        </p:nvGrpSpPr>
        <p:grpSpPr bwMode="auto">
          <a:xfrm>
            <a:off x="7852081" y="3169855"/>
            <a:ext cx="557213" cy="554038"/>
            <a:chOff x="10090150" y="4078291"/>
            <a:chExt cx="742950" cy="738188"/>
          </a:xfrm>
        </p:grpSpPr>
        <p:sp>
          <p:nvSpPr>
            <p:cNvPr id="138" name="Oval 703">
              <a:extLst>
                <a:ext uri="{FF2B5EF4-FFF2-40B4-BE49-F238E27FC236}">
                  <a16:creationId xmlns:a16="http://schemas.microsoft.com/office/drawing/2014/main" xmlns="" id="{7AB89E1D-184B-D606-09D3-B9DF74396D8B}"/>
                </a:ext>
              </a:extLst>
            </p:cNvPr>
            <p:cNvSpPr>
              <a:spLocks noChangeArrowheads="1"/>
            </p:cNvSpPr>
            <p:nvPr/>
          </p:nvSpPr>
          <p:spPr bwMode="auto">
            <a:xfrm>
              <a:off x="10090150" y="4078291"/>
              <a:ext cx="742950" cy="73818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39" name="Freeform 704">
              <a:extLst>
                <a:ext uri="{FF2B5EF4-FFF2-40B4-BE49-F238E27FC236}">
                  <a16:creationId xmlns:a16="http://schemas.microsoft.com/office/drawing/2014/main" xmlns="" id="{AEF5DC90-8E37-108D-CEC3-79BF0DBA17DB}"/>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0" name="Freeform 705">
              <a:extLst>
                <a:ext uri="{FF2B5EF4-FFF2-40B4-BE49-F238E27FC236}">
                  <a16:creationId xmlns:a16="http://schemas.microsoft.com/office/drawing/2014/main" xmlns="" id="{891BDD44-854E-22C6-3DEB-3926B5DA01B0}"/>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1" name="Freeform 706">
              <a:extLst>
                <a:ext uri="{FF2B5EF4-FFF2-40B4-BE49-F238E27FC236}">
                  <a16:creationId xmlns:a16="http://schemas.microsoft.com/office/drawing/2014/main" xmlns="" id="{56ADA62B-9B35-AD55-1981-6E90ACAC40A3}"/>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2" name="Freeform 707">
              <a:extLst>
                <a:ext uri="{FF2B5EF4-FFF2-40B4-BE49-F238E27FC236}">
                  <a16:creationId xmlns:a16="http://schemas.microsoft.com/office/drawing/2014/main" xmlns="" id="{ADE34326-CD10-E5E6-D1A5-D2685F80BE77}"/>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3" name="Freeform 708">
              <a:extLst>
                <a:ext uri="{FF2B5EF4-FFF2-40B4-BE49-F238E27FC236}">
                  <a16:creationId xmlns:a16="http://schemas.microsoft.com/office/drawing/2014/main" xmlns="" id="{638D18AA-8CE9-753A-539A-2C182188B558}"/>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4" name="Freeform 709">
              <a:extLst>
                <a:ext uri="{FF2B5EF4-FFF2-40B4-BE49-F238E27FC236}">
                  <a16:creationId xmlns:a16="http://schemas.microsoft.com/office/drawing/2014/main" xmlns="" id="{2CA1C3F4-C93A-5C20-A7DD-7C5C352C086E}"/>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5" name="Freeform 710">
              <a:extLst>
                <a:ext uri="{FF2B5EF4-FFF2-40B4-BE49-F238E27FC236}">
                  <a16:creationId xmlns:a16="http://schemas.microsoft.com/office/drawing/2014/main" xmlns="" id="{62BE7C25-9B96-7439-1E80-5A9130CF7288}"/>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6" name="Freeform 711">
              <a:extLst>
                <a:ext uri="{FF2B5EF4-FFF2-40B4-BE49-F238E27FC236}">
                  <a16:creationId xmlns:a16="http://schemas.microsoft.com/office/drawing/2014/main" xmlns="" id="{FB0ED1FC-978B-40A5-924F-9D5F97754E77}"/>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7" name="Freeform 712">
              <a:extLst>
                <a:ext uri="{FF2B5EF4-FFF2-40B4-BE49-F238E27FC236}">
                  <a16:creationId xmlns:a16="http://schemas.microsoft.com/office/drawing/2014/main" xmlns="" id="{10E61FDF-0B6A-6A14-779A-54F56F935A8B}"/>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8" name="Freeform 713">
              <a:extLst>
                <a:ext uri="{FF2B5EF4-FFF2-40B4-BE49-F238E27FC236}">
                  <a16:creationId xmlns:a16="http://schemas.microsoft.com/office/drawing/2014/main" xmlns="" id="{23917E7F-4F5E-D239-CCCE-C9F0FEC68C83}"/>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49" name="Freeform 714">
              <a:extLst>
                <a:ext uri="{FF2B5EF4-FFF2-40B4-BE49-F238E27FC236}">
                  <a16:creationId xmlns:a16="http://schemas.microsoft.com/office/drawing/2014/main" xmlns="" id="{ABC7C463-27DB-C797-EDCB-5306FDDE9519}"/>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50" name="Freeform 715">
              <a:extLst>
                <a:ext uri="{FF2B5EF4-FFF2-40B4-BE49-F238E27FC236}">
                  <a16:creationId xmlns:a16="http://schemas.microsoft.com/office/drawing/2014/main" xmlns="" id="{B41F74BD-C3DC-C420-F70F-CE9A7A1C761E}"/>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51" name="Freeform 716">
              <a:extLst>
                <a:ext uri="{FF2B5EF4-FFF2-40B4-BE49-F238E27FC236}">
                  <a16:creationId xmlns:a16="http://schemas.microsoft.com/office/drawing/2014/main" xmlns="" id="{0E56A52E-7D16-7502-1B9C-7A820638BA0F}"/>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52" name="Freeform 717">
              <a:extLst>
                <a:ext uri="{FF2B5EF4-FFF2-40B4-BE49-F238E27FC236}">
                  <a16:creationId xmlns:a16="http://schemas.microsoft.com/office/drawing/2014/main" xmlns="" id="{B989FF45-F172-3BBF-5F01-DD32B3B1F16D}"/>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grpSp>
        <p:nvGrpSpPr>
          <p:cNvPr id="169" name="Group 165">
            <a:extLst>
              <a:ext uri="{FF2B5EF4-FFF2-40B4-BE49-F238E27FC236}">
                <a16:creationId xmlns:a16="http://schemas.microsoft.com/office/drawing/2014/main" xmlns="" id="{39ABC6DF-9703-98AE-DD8F-8D5BB231D36A}"/>
              </a:ext>
            </a:extLst>
          </p:cNvPr>
          <p:cNvGrpSpPr>
            <a:grpSpLocks/>
          </p:cNvGrpSpPr>
          <p:nvPr/>
        </p:nvGrpSpPr>
        <p:grpSpPr bwMode="auto">
          <a:xfrm>
            <a:off x="7936257" y="5628161"/>
            <a:ext cx="557213" cy="554038"/>
            <a:chOff x="10090150" y="4078291"/>
            <a:chExt cx="742950" cy="738188"/>
          </a:xfrm>
        </p:grpSpPr>
        <p:sp>
          <p:nvSpPr>
            <p:cNvPr id="170" name="Oval 703">
              <a:extLst>
                <a:ext uri="{FF2B5EF4-FFF2-40B4-BE49-F238E27FC236}">
                  <a16:creationId xmlns:a16="http://schemas.microsoft.com/office/drawing/2014/main" xmlns="" id="{89E7888A-E3F5-1035-ECA1-D8BB3D84B3CC}"/>
                </a:ext>
              </a:extLst>
            </p:cNvPr>
            <p:cNvSpPr>
              <a:spLocks noChangeArrowheads="1"/>
            </p:cNvSpPr>
            <p:nvPr/>
          </p:nvSpPr>
          <p:spPr bwMode="auto">
            <a:xfrm>
              <a:off x="10090150" y="4078291"/>
              <a:ext cx="742950" cy="73818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1" name="Freeform 704">
              <a:extLst>
                <a:ext uri="{FF2B5EF4-FFF2-40B4-BE49-F238E27FC236}">
                  <a16:creationId xmlns:a16="http://schemas.microsoft.com/office/drawing/2014/main" xmlns="" id="{0F347730-B1FD-007F-2611-96D03F1399C2}"/>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2" name="Freeform 705">
              <a:extLst>
                <a:ext uri="{FF2B5EF4-FFF2-40B4-BE49-F238E27FC236}">
                  <a16:creationId xmlns:a16="http://schemas.microsoft.com/office/drawing/2014/main" xmlns="" id="{A1872EFB-E475-642F-AE8A-17127CF13C94}"/>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3" name="Freeform 706">
              <a:extLst>
                <a:ext uri="{FF2B5EF4-FFF2-40B4-BE49-F238E27FC236}">
                  <a16:creationId xmlns:a16="http://schemas.microsoft.com/office/drawing/2014/main" xmlns="" id="{3BA92492-8DB8-3D7D-D94F-28E81EBAF06F}"/>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4" name="Freeform 707">
              <a:extLst>
                <a:ext uri="{FF2B5EF4-FFF2-40B4-BE49-F238E27FC236}">
                  <a16:creationId xmlns:a16="http://schemas.microsoft.com/office/drawing/2014/main" xmlns="" id="{FCCFCF09-BA8F-BEFF-693B-2E242289037A}"/>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5" name="Freeform 708">
              <a:extLst>
                <a:ext uri="{FF2B5EF4-FFF2-40B4-BE49-F238E27FC236}">
                  <a16:creationId xmlns:a16="http://schemas.microsoft.com/office/drawing/2014/main" xmlns="" id="{4D6A2C42-D81A-91CE-5339-7A6D1EA88596}"/>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6" name="Freeform 709">
              <a:extLst>
                <a:ext uri="{FF2B5EF4-FFF2-40B4-BE49-F238E27FC236}">
                  <a16:creationId xmlns:a16="http://schemas.microsoft.com/office/drawing/2014/main" xmlns="" id="{82237278-F5E5-A5F0-2E58-B2610FBA22E8}"/>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7" name="Freeform 710">
              <a:extLst>
                <a:ext uri="{FF2B5EF4-FFF2-40B4-BE49-F238E27FC236}">
                  <a16:creationId xmlns:a16="http://schemas.microsoft.com/office/drawing/2014/main" xmlns="" id="{EF2BBDBA-E4B6-0684-8D68-130E326DA769}"/>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8" name="Freeform 711">
              <a:extLst>
                <a:ext uri="{FF2B5EF4-FFF2-40B4-BE49-F238E27FC236}">
                  <a16:creationId xmlns:a16="http://schemas.microsoft.com/office/drawing/2014/main" xmlns="" id="{263BDF12-BB7E-BA86-5B77-4D72C742701E}"/>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79" name="Freeform 712">
              <a:extLst>
                <a:ext uri="{FF2B5EF4-FFF2-40B4-BE49-F238E27FC236}">
                  <a16:creationId xmlns:a16="http://schemas.microsoft.com/office/drawing/2014/main" xmlns="" id="{2FC2C2B5-98DA-09E7-7249-1C12EE8AB432}"/>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80" name="Freeform 713">
              <a:extLst>
                <a:ext uri="{FF2B5EF4-FFF2-40B4-BE49-F238E27FC236}">
                  <a16:creationId xmlns:a16="http://schemas.microsoft.com/office/drawing/2014/main" xmlns="" id="{6BBD769C-CFEB-AAE8-473F-D21CFE92AF57}"/>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81" name="Freeform 714">
              <a:extLst>
                <a:ext uri="{FF2B5EF4-FFF2-40B4-BE49-F238E27FC236}">
                  <a16:creationId xmlns:a16="http://schemas.microsoft.com/office/drawing/2014/main" xmlns="" id="{78304D4E-C874-5D75-E03B-D1EA52A08ADA}"/>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82" name="Freeform 715">
              <a:extLst>
                <a:ext uri="{FF2B5EF4-FFF2-40B4-BE49-F238E27FC236}">
                  <a16:creationId xmlns:a16="http://schemas.microsoft.com/office/drawing/2014/main" xmlns="" id="{93C42F99-2DA0-C053-C565-916ADB3CA8E5}"/>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83" name="Freeform 716">
              <a:extLst>
                <a:ext uri="{FF2B5EF4-FFF2-40B4-BE49-F238E27FC236}">
                  <a16:creationId xmlns:a16="http://schemas.microsoft.com/office/drawing/2014/main" xmlns="" id="{36C0F46D-7735-2401-152B-9C09D6C22F48}"/>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84" name="Freeform 717">
              <a:extLst>
                <a:ext uri="{FF2B5EF4-FFF2-40B4-BE49-F238E27FC236}">
                  <a16:creationId xmlns:a16="http://schemas.microsoft.com/office/drawing/2014/main" xmlns="" id="{B80F69FC-348B-998D-2810-E92FE21ECF0F}"/>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pic>
        <p:nvPicPr>
          <p:cNvPr id="188" name="Picture 187">
            <a:extLst>
              <a:ext uri="{FF2B5EF4-FFF2-40B4-BE49-F238E27FC236}">
                <a16:creationId xmlns:a16="http://schemas.microsoft.com/office/drawing/2014/main" xmlns="" id="{0F403101-3C85-A2CA-6058-41DDD6063A11}"/>
              </a:ext>
            </a:extLst>
          </p:cNvPr>
          <p:cNvPicPr>
            <a:picLocks noChangeAspect="1"/>
          </p:cNvPicPr>
          <p:nvPr/>
        </p:nvPicPr>
        <p:blipFill>
          <a:blip r:embed="rId2" cstate="print"/>
          <a:srcRect b="14322"/>
          <a:stretch>
            <a:fillRect/>
          </a:stretch>
        </p:blipFill>
        <p:spPr>
          <a:xfrm>
            <a:off x="5318367" y="3948690"/>
            <a:ext cx="1174849" cy="595494"/>
          </a:xfrm>
          <a:prstGeom prst="rect">
            <a:avLst/>
          </a:prstGeom>
        </p:spPr>
      </p:pic>
      <p:sp>
        <p:nvSpPr>
          <p:cNvPr id="9" name="Rectangle 8">
            <a:extLst>
              <a:ext uri="{FF2B5EF4-FFF2-40B4-BE49-F238E27FC236}">
                <a16:creationId xmlns:a16="http://schemas.microsoft.com/office/drawing/2014/main" xmlns="" id="{FD3AA2D1-ACA7-5C9B-DBAC-D6C8CA32700A}"/>
              </a:ext>
            </a:extLst>
          </p:cNvPr>
          <p:cNvSpPr/>
          <p:nvPr/>
        </p:nvSpPr>
        <p:spPr>
          <a:xfrm>
            <a:off x="3511687" y="1514544"/>
            <a:ext cx="155642" cy="167121"/>
          </a:xfrm>
          <a:prstGeom prst="rect">
            <a:avLst/>
          </a:prstGeom>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3" name="Rectangle 12">
            <a:extLst>
              <a:ext uri="{FF2B5EF4-FFF2-40B4-BE49-F238E27FC236}">
                <a16:creationId xmlns:a16="http://schemas.microsoft.com/office/drawing/2014/main" xmlns="" id="{7F21DBC1-22A2-6ABB-EECB-42FA57A6A5DC}"/>
              </a:ext>
            </a:extLst>
          </p:cNvPr>
          <p:cNvSpPr/>
          <p:nvPr/>
        </p:nvSpPr>
        <p:spPr>
          <a:xfrm>
            <a:off x="6057671" y="1514544"/>
            <a:ext cx="155642" cy="167121"/>
          </a:xfrm>
          <a:prstGeom prst="rect">
            <a:avLst/>
          </a:prstGeom>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7" name="Rectangle 16">
            <a:extLst>
              <a:ext uri="{FF2B5EF4-FFF2-40B4-BE49-F238E27FC236}">
                <a16:creationId xmlns:a16="http://schemas.microsoft.com/office/drawing/2014/main" xmlns="" id="{0CFD0681-0A23-C057-D95D-EA6743657919}"/>
              </a:ext>
            </a:extLst>
          </p:cNvPr>
          <p:cNvSpPr/>
          <p:nvPr/>
        </p:nvSpPr>
        <p:spPr>
          <a:xfrm>
            <a:off x="8073328" y="1510745"/>
            <a:ext cx="155642" cy="167121"/>
          </a:xfrm>
          <a:prstGeom prst="rect">
            <a:avLst/>
          </a:prstGeom>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70141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Case Studies : Ration</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11</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pSp>
        <p:nvGrpSpPr>
          <p:cNvPr id="37" name="Group 36">
            <a:extLst>
              <a:ext uri="{FF2B5EF4-FFF2-40B4-BE49-F238E27FC236}">
                <a16:creationId xmlns:a16="http://schemas.microsoft.com/office/drawing/2014/main" xmlns="" id="{CB5EAB54-A0D0-5591-9521-727933430C3F}"/>
              </a:ext>
            </a:extLst>
          </p:cNvPr>
          <p:cNvGrpSpPr/>
          <p:nvPr/>
        </p:nvGrpSpPr>
        <p:grpSpPr>
          <a:xfrm>
            <a:off x="656525" y="3673481"/>
            <a:ext cx="1801239" cy="688774"/>
            <a:chOff x="3712084" y="1334633"/>
            <a:chExt cx="1153823" cy="688774"/>
          </a:xfrm>
        </p:grpSpPr>
        <p:sp>
          <p:nvSpPr>
            <p:cNvPr id="38" name="Rounded Rectangle 31">
              <a:extLst>
                <a:ext uri="{FF2B5EF4-FFF2-40B4-BE49-F238E27FC236}">
                  <a16:creationId xmlns:a16="http://schemas.microsoft.com/office/drawing/2014/main" xmlns="" id="{D5BF9968-D411-B3BB-B4AA-BC5830CEEF99}"/>
                </a:ext>
              </a:extLst>
            </p:cNvPr>
            <p:cNvSpPr/>
            <p:nvPr/>
          </p:nvSpPr>
          <p:spPr>
            <a:xfrm>
              <a:off x="3712084" y="1334633"/>
              <a:ext cx="1153823" cy="6887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39" name="Rounded Rectangle 16">
              <a:extLst>
                <a:ext uri="{FF2B5EF4-FFF2-40B4-BE49-F238E27FC236}">
                  <a16:creationId xmlns:a16="http://schemas.microsoft.com/office/drawing/2014/main" xmlns="" id="{80C927E8-C2AB-4567-9AAC-DC2F9E3AF895}"/>
                </a:ext>
              </a:extLst>
            </p:cNvPr>
            <p:cNvSpPr/>
            <p:nvPr/>
          </p:nvSpPr>
          <p:spPr>
            <a:xfrm>
              <a:off x="3712084" y="1334633"/>
              <a:ext cx="1153823" cy="58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ctr" anchorCtr="0">
              <a:noAutofit/>
            </a:bodyPr>
            <a:lstStyle/>
            <a:p>
              <a:pPr lvl="0" algn="ctr" defTabSz="400050">
                <a:lnSpc>
                  <a:spcPct val="90000"/>
                </a:lnSpc>
                <a:spcBef>
                  <a:spcPct val="0"/>
                </a:spcBef>
                <a:spcAft>
                  <a:spcPct val="35000"/>
                </a:spcAft>
              </a:pPr>
              <a:r>
                <a:rPr lang="en-US" sz="1400" dirty="0">
                  <a:solidFill>
                    <a:schemeClr val="bg1"/>
                  </a:solidFill>
                  <a:latin typeface="Gill Sans MT" pitchFamily="34" charset="0"/>
                </a:rPr>
                <a:t>Use of Jan Soochna Portal</a:t>
              </a:r>
              <a:endParaRPr lang="en-US" sz="1400" dirty="0"/>
            </a:p>
          </p:txBody>
        </p:sp>
      </p:grpSp>
      <p:grpSp>
        <p:nvGrpSpPr>
          <p:cNvPr id="40" name="Group 39">
            <a:extLst>
              <a:ext uri="{FF2B5EF4-FFF2-40B4-BE49-F238E27FC236}">
                <a16:creationId xmlns:a16="http://schemas.microsoft.com/office/drawing/2014/main" xmlns="" id="{F806752C-EE0C-10DE-3B7C-C23DE1E67366}"/>
              </a:ext>
            </a:extLst>
          </p:cNvPr>
          <p:cNvGrpSpPr/>
          <p:nvPr/>
        </p:nvGrpSpPr>
        <p:grpSpPr>
          <a:xfrm>
            <a:off x="759128" y="4489993"/>
            <a:ext cx="3894152" cy="1796709"/>
            <a:chOff x="3948409" y="1793816"/>
            <a:chExt cx="1153823" cy="935550"/>
          </a:xfrm>
        </p:grpSpPr>
        <p:sp>
          <p:nvSpPr>
            <p:cNvPr id="41" name="Rounded Rectangle 29">
              <a:extLst>
                <a:ext uri="{FF2B5EF4-FFF2-40B4-BE49-F238E27FC236}">
                  <a16:creationId xmlns:a16="http://schemas.microsoft.com/office/drawing/2014/main" xmlns="" id="{540BD5D0-D1E3-775B-495D-98DCAFE57419}"/>
                </a:ext>
              </a:extLst>
            </p:cNvPr>
            <p:cNvSpPr/>
            <p:nvPr/>
          </p:nvSpPr>
          <p:spPr>
            <a:xfrm>
              <a:off x="3948409" y="1793816"/>
              <a:ext cx="1153823" cy="93555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42" name="Rounded Rectangle 18">
              <a:extLst>
                <a:ext uri="{FF2B5EF4-FFF2-40B4-BE49-F238E27FC236}">
                  <a16:creationId xmlns:a16="http://schemas.microsoft.com/office/drawing/2014/main" xmlns="" id="{B1A84D7A-1C78-D195-14B4-75C91C62E4F5}"/>
                </a:ext>
              </a:extLst>
            </p:cNvPr>
            <p:cNvSpPr/>
            <p:nvPr/>
          </p:nvSpPr>
          <p:spPr>
            <a:xfrm>
              <a:off x="3975810" y="1821217"/>
              <a:ext cx="1099021" cy="4038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171450" lvl="1" indent="-171450" algn="just" defTabSz="400050">
                <a:lnSpc>
                  <a:spcPct val="90000"/>
                </a:lnSpc>
                <a:spcBef>
                  <a:spcPct val="0"/>
                </a:spcBef>
                <a:spcAft>
                  <a:spcPct val="15000"/>
                </a:spcAft>
                <a:buFont typeface="Arial" panose="020B0604020202020204" pitchFamily="34" charset="0"/>
                <a:buChar char="•"/>
              </a:pPr>
              <a:r>
                <a:rPr lang="en-US" sz="1400" dirty="0">
                  <a:solidFill>
                    <a:schemeClr val="accent5">
                      <a:lumMod val="75000"/>
                    </a:schemeClr>
                  </a:solidFill>
                </a:rPr>
                <a:t>They produced the copy of Jan Soochna Portal information to dealer that showed how the sugar was being disbursed under their name while it was never given to them by the dealer. </a:t>
              </a:r>
            </a:p>
            <a:p>
              <a:pPr marL="171450" lvl="1" indent="-171450" algn="just" defTabSz="400050">
                <a:lnSpc>
                  <a:spcPct val="90000"/>
                </a:lnSpc>
                <a:spcBef>
                  <a:spcPct val="0"/>
                </a:spcBef>
                <a:spcAft>
                  <a:spcPct val="15000"/>
                </a:spcAft>
                <a:buFont typeface="Arial" panose="020B0604020202020204" pitchFamily="34" charset="0"/>
                <a:buChar char="•"/>
              </a:pPr>
              <a:endParaRPr lang="en-US" sz="1400" dirty="0">
                <a:solidFill>
                  <a:schemeClr val="accent5">
                    <a:lumMod val="75000"/>
                  </a:schemeClr>
                </a:solidFill>
              </a:endParaRPr>
            </a:p>
            <a:p>
              <a:pPr marL="171450" lvl="1" indent="-171450" algn="just" defTabSz="400050">
                <a:lnSpc>
                  <a:spcPct val="90000"/>
                </a:lnSpc>
                <a:spcBef>
                  <a:spcPct val="0"/>
                </a:spcBef>
                <a:spcAft>
                  <a:spcPct val="15000"/>
                </a:spcAft>
                <a:buFont typeface="Arial" panose="020B0604020202020204" pitchFamily="34" charset="0"/>
                <a:buChar char="•"/>
              </a:pPr>
              <a:r>
                <a:rPr lang="en-US" sz="1400" dirty="0">
                  <a:solidFill>
                    <a:schemeClr val="accent5">
                      <a:lumMod val="75000"/>
                    </a:schemeClr>
                  </a:solidFill>
                </a:rPr>
                <a:t>The dealer also realized that the information was accurate after an initial hesitation and denial</a:t>
              </a:r>
              <a:r>
                <a:rPr lang="en-US" sz="1200" dirty="0">
                  <a:solidFill>
                    <a:schemeClr val="accent5">
                      <a:lumMod val="75000"/>
                    </a:schemeClr>
                  </a:solidFill>
                </a:rPr>
                <a:t>.</a:t>
              </a:r>
              <a:endParaRPr lang="en-US" sz="1200" kern="1200" dirty="0">
                <a:solidFill>
                  <a:schemeClr val="accent5">
                    <a:lumMod val="75000"/>
                  </a:schemeClr>
                </a:solidFill>
                <a:latin typeface="Gill Sans MT" pitchFamily="34" charset="0"/>
                <a:ea typeface="Times New Roman"/>
                <a:cs typeface="Arial"/>
              </a:endParaRPr>
            </a:p>
          </p:txBody>
        </p:sp>
      </p:grpSp>
      <p:grpSp>
        <p:nvGrpSpPr>
          <p:cNvPr id="43" name="Group 42">
            <a:extLst>
              <a:ext uri="{FF2B5EF4-FFF2-40B4-BE49-F238E27FC236}">
                <a16:creationId xmlns:a16="http://schemas.microsoft.com/office/drawing/2014/main" xmlns="" id="{6491CD48-465A-E542-2A70-B33C7163D6CA}"/>
              </a:ext>
            </a:extLst>
          </p:cNvPr>
          <p:cNvGrpSpPr/>
          <p:nvPr/>
        </p:nvGrpSpPr>
        <p:grpSpPr>
          <a:xfrm>
            <a:off x="627992" y="1421871"/>
            <a:ext cx="1663326" cy="688774"/>
            <a:chOff x="-13513" y="1105041"/>
            <a:chExt cx="1172449" cy="688774"/>
          </a:xfrm>
        </p:grpSpPr>
        <p:sp>
          <p:nvSpPr>
            <p:cNvPr id="44" name="Rounded Rectangle 43">
              <a:extLst>
                <a:ext uri="{FF2B5EF4-FFF2-40B4-BE49-F238E27FC236}">
                  <a16:creationId xmlns:a16="http://schemas.microsoft.com/office/drawing/2014/main" xmlns="" id="{75EF3C56-013E-AABB-F117-74440E7B5E86}"/>
                </a:ext>
              </a:extLst>
            </p:cNvPr>
            <p:cNvSpPr/>
            <p:nvPr/>
          </p:nvSpPr>
          <p:spPr>
            <a:xfrm>
              <a:off x="5113" y="1105041"/>
              <a:ext cx="1153823" cy="6887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45" name="Rounded Rectangle 4">
              <a:extLst>
                <a:ext uri="{FF2B5EF4-FFF2-40B4-BE49-F238E27FC236}">
                  <a16:creationId xmlns:a16="http://schemas.microsoft.com/office/drawing/2014/main" xmlns="" id="{F083C13F-BC59-31F6-0840-1FC2023139E3}"/>
                </a:ext>
              </a:extLst>
            </p:cNvPr>
            <p:cNvSpPr/>
            <p:nvPr/>
          </p:nvSpPr>
          <p:spPr>
            <a:xfrm>
              <a:off x="-13513" y="1224932"/>
              <a:ext cx="1153823" cy="459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ctr" defTabSz="400050">
                <a:lnSpc>
                  <a:spcPct val="90000"/>
                </a:lnSpc>
                <a:spcBef>
                  <a:spcPct val="0"/>
                </a:spcBef>
                <a:spcAft>
                  <a:spcPct val="35000"/>
                </a:spcAft>
              </a:pPr>
              <a:r>
                <a:rPr lang="en-US" sz="1400" kern="1200" dirty="0">
                  <a:solidFill>
                    <a:schemeClr val="bg1"/>
                  </a:solidFill>
                  <a:latin typeface="Gill Sans MT" pitchFamily="34" charset="0"/>
                </a:rPr>
                <a:t>PDS Enrolment Workshop</a:t>
              </a:r>
              <a:endParaRPr lang="en-US" sz="1400" kern="1200" dirty="0"/>
            </a:p>
          </p:txBody>
        </p:sp>
      </p:grpSp>
      <p:grpSp>
        <p:nvGrpSpPr>
          <p:cNvPr id="46" name="Group 45">
            <a:extLst>
              <a:ext uri="{FF2B5EF4-FFF2-40B4-BE49-F238E27FC236}">
                <a16:creationId xmlns:a16="http://schemas.microsoft.com/office/drawing/2014/main" xmlns="" id="{970188F9-92AF-D3E9-FE0E-61782CD1CFF9}"/>
              </a:ext>
            </a:extLst>
          </p:cNvPr>
          <p:cNvGrpSpPr/>
          <p:nvPr/>
        </p:nvGrpSpPr>
        <p:grpSpPr>
          <a:xfrm>
            <a:off x="759128" y="2245218"/>
            <a:ext cx="3894152" cy="1300465"/>
            <a:chOff x="1" y="1326418"/>
            <a:chExt cx="1153823" cy="3165775"/>
          </a:xfrm>
        </p:grpSpPr>
        <p:sp>
          <p:nvSpPr>
            <p:cNvPr id="47" name="Rounded Rectangle 41">
              <a:extLst>
                <a:ext uri="{FF2B5EF4-FFF2-40B4-BE49-F238E27FC236}">
                  <a16:creationId xmlns:a16="http://schemas.microsoft.com/office/drawing/2014/main" xmlns="" id="{E6AAFF7F-878D-8FC4-63C2-A518016C82D6}"/>
                </a:ext>
              </a:extLst>
            </p:cNvPr>
            <p:cNvSpPr/>
            <p:nvPr/>
          </p:nvSpPr>
          <p:spPr>
            <a:xfrm>
              <a:off x="1" y="1326418"/>
              <a:ext cx="1153823" cy="31657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48" name="Rounded Rectangle 6">
              <a:extLst>
                <a:ext uri="{FF2B5EF4-FFF2-40B4-BE49-F238E27FC236}">
                  <a16:creationId xmlns:a16="http://schemas.microsoft.com/office/drawing/2014/main" xmlns="" id="{A76857E4-122B-A250-0863-052D2DD39B85}"/>
                </a:ext>
              </a:extLst>
            </p:cNvPr>
            <p:cNvSpPr/>
            <p:nvPr/>
          </p:nvSpPr>
          <p:spPr>
            <a:xfrm>
              <a:off x="33795" y="1406875"/>
              <a:ext cx="1086235" cy="1178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171450" lvl="1" indent="-171450" algn="just" defTabSz="400050">
                <a:lnSpc>
                  <a:spcPct val="90000"/>
                </a:lnSpc>
                <a:spcBef>
                  <a:spcPct val="0"/>
                </a:spcBef>
                <a:spcAft>
                  <a:spcPct val="15000"/>
                </a:spcAft>
                <a:buFont typeface="Arial" panose="020B0604020202020204" pitchFamily="34" charset="0"/>
                <a:buChar char="•"/>
              </a:pPr>
              <a:r>
                <a:rPr lang="en-US" sz="1400" dirty="0">
                  <a:solidFill>
                    <a:schemeClr val="accent5">
                      <a:lumMod val="75000"/>
                    </a:schemeClr>
                  </a:solidFill>
                </a:rPr>
                <a:t>In November 2020, Amba Bai and Ramba Bai discovered during an enrollment event at Panchayat Bhawan that the records indicated they were receiving a monthly sugar ration, although they were not actually receiving it, despite being eligible.</a:t>
              </a:r>
              <a:endParaRPr lang="en-US" sz="1400" kern="1200" dirty="0">
                <a:solidFill>
                  <a:schemeClr val="accent5">
                    <a:lumMod val="75000"/>
                  </a:schemeClr>
                </a:solidFill>
              </a:endParaRPr>
            </a:p>
          </p:txBody>
        </p:sp>
      </p:grpSp>
      <p:pic>
        <p:nvPicPr>
          <p:cNvPr id="7" name="Picture 6">
            <a:extLst>
              <a:ext uri="{FF2B5EF4-FFF2-40B4-BE49-F238E27FC236}">
                <a16:creationId xmlns:a16="http://schemas.microsoft.com/office/drawing/2014/main" xmlns="" id="{3A86C503-5754-8626-97F6-EEA008096F90}"/>
              </a:ext>
            </a:extLst>
          </p:cNvPr>
          <p:cNvPicPr>
            <a:picLocks noChangeAspect="1"/>
          </p:cNvPicPr>
          <p:nvPr/>
        </p:nvPicPr>
        <p:blipFill>
          <a:blip r:embed="rId3"/>
          <a:stretch>
            <a:fillRect/>
          </a:stretch>
        </p:blipFill>
        <p:spPr>
          <a:xfrm>
            <a:off x="5104182" y="1421870"/>
            <a:ext cx="6459826" cy="48295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8293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Case Studies : Silicosis</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12</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pSp>
        <p:nvGrpSpPr>
          <p:cNvPr id="37" name="Group 36">
            <a:extLst>
              <a:ext uri="{FF2B5EF4-FFF2-40B4-BE49-F238E27FC236}">
                <a16:creationId xmlns:a16="http://schemas.microsoft.com/office/drawing/2014/main" xmlns="" id="{CB5EAB54-A0D0-5591-9521-727933430C3F}"/>
              </a:ext>
            </a:extLst>
          </p:cNvPr>
          <p:cNvGrpSpPr/>
          <p:nvPr/>
        </p:nvGrpSpPr>
        <p:grpSpPr>
          <a:xfrm>
            <a:off x="656525" y="3673481"/>
            <a:ext cx="1801239" cy="688774"/>
            <a:chOff x="3712084" y="1334633"/>
            <a:chExt cx="1153823" cy="688774"/>
          </a:xfrm>
        </p:grpSpPr>
        <p:sp>
          <p:nvSpPr>
            <p:cNvPr id="38" name="Rounded Rectangle 31">
              <a:extLst>
                <a:ext uri="{FF2B5EF4-FFF2-40B4-BE49-F238E27FC236}">
                  <a16:creationId xmlns:a16="http://schemas.microsoft.com/office/drawing/2014/main" xmlns="" id="{D5BF9968-D411-B3BB-B4AA-BC5830CEEF99}"/>
                </a:ext>
              </a:extLst>
            </p:cNvPr>
            <p:cNvSpPr/>
            <p:nvPr/>
          </p:nvSpPr>
          <p:spPr>
            <a:xfrm>
              <a:off x="3712084" y="1334633"/>
              <a:ext cx="1153823" cy="6887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39" name="Rounded Rectangle 16">
              <a:extLst>
                <a:ext uri="{FF2B5EF4-FFF2-40B4-BE49-F238E27FC236}">
                  <a16:creationId xmlns:a16="http://schemas.microsoft.com/office/drawing/2014/main" xmlns="" id="{80C927E8-C2AB-4567-9AAC-DC2F9E3AF895}"/>
                </a:ext>
              </a:extLst>
            </p:cNvPr>
            <p:cNvSpPr/>
            <p:nvPr/>
          </p:nvSpPr>
          <p:spPr>
            <a:xfrm>
              <a:off x="3712084" y="1334633"/>
              <a:ext cx="1153823" cy="58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ctr" anchorCtr="0">
              <a:noAutofit/>
            </a:bodyPr>
            <a:lstStyle/>
            <a:p>
              <a:pPr lvl="0" algn="ctr" defTabSz="400050">
                <a:lnSpc>
                  <a:spcPct val="90000"/>
                </a:lnSpc>
                <a:spcBef>
                  <a:spcPct val="0"/>
                </a:spcBef>
                <a:spcAft>
                  <a:spcPct val="35000"/>
                </a:spcAft>
              </a:pPr>
              <a:r>
                <a:rPr lang="en-US" sz="1400" dirty="0">
                  <a:solidFill>
                    <a:schemeClr val="bg1"/>
                  </a:solidFill>
                  <a:latin typeface="Gill Sans MT" pitchFamily="34" charset="0"/>
                </a:rPr>
                <a:t>Online Investigation Process</a:t>
              </a:r>
            </a:p>
          </p:txBody>
        </p:sp>
      </p:grpSp>
      <p:grpSp>
        <p:nvGrpSpPr>
          <p:cNvPr id="40" name="Group 39">
            <a:extLst>
              <a:ext uri="{FF2B5EF4-FFF2-40B4-BE49-F238E27FC236}">
                <a16:creationId xmlns:a16="http://schemas.microsoft.com/office/drawing/2014/main" xmlns="" id="{F806752C-EE0C-10DE-3B7C-C23DE1E67366}"/>
              </a:ext>
            </a:extLst>
          </p:cNvPr>
          <p:cNvGrpSpPr/>
          <p:nvPr/>
        </p:nvGrpSpPr>
        <p:grpSpPr>
          <a:xfrm>
            <a:off x="759128" y="4489993"/>
            <a:ext cx="3894152" cy="2008411"/>
            <a:chOff x="3948409" y="1793816"/>
            <a:chExt cx="1153823" cy="935550"/>
          </a:xfrm>
        </p:grpSpPr>
        <p:sp>
          <p:nvSpPr>
            <p:cNvPr id="41" name="Rounded Rectangle 29">
              <a:extLst>
                <a:ext uri="{FF2B5EF4-FFF2-40B4-BE49-F238E27FC236}">
                  <a16:creationId xmlns:a16="http://schemas.microsoft.com/office/drawing/2014/main" xmlns="" id="{540BD5D0-D1E3-775B-495D-98DCAFE57419}"/>
                </a:ext>
              </a:extLst>
            </p:cNvPr>
            <p:cNvSpPr/>
            <p:nvPr/>
          </p:nvSpPr>
          <p:spPr>
            <a:xfrm>
              <a:off x="3948409" y="1793816"/>
              <a:ext cx="1153823" cy="93555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42" name="Rounded Rectangle 18">
              <a:extLst>
                <a:ext uri="{FF2B5EF4-FFF2-40B4-BE49-F238E27FC236}">
                  <a16:creationId xmlns:a16="http://schemas.microsoft.com/office/drawing/2014/main" xmlns="" id="{B1A84D7A-1C78-D195-14B4-75C91C62E4F5}"/>
                </a:ext>
              </a:extLst>
            </p:cNvPr>
            <p:cNvSpPr/>
            <p:nvPr/>
          </p:nvSpPr>
          <p:spPr>
            <a:xfrm>
              <a:off x="3975810" y="1821217"/>
              <a:ext cx="1099021" cy="4038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171450" lvl="1" indent="-171450" algn="just" defTabSz="400050">
                <a:lnSpc>
                  <a:spcPct val="90000"/>
                </a:lnSpc>
                <a:spcBef>
                  <a:spcPct val="0"/>
                </a:spcBef>
                <a:spcAft>
                  <a:spcPct val="15000"/>
                </a:spcAft>
                <a:buFont typeface="Arial" panose="020B0604020202020204" pitchFamily="34" charset="0"/>
                <a:buChar char="•"/>
              </a:pPr>
              <a:endParaRPr lang="en-US" sz="1200" kern="1200" dirty="0">
                <a:solidFill>
                  <a:schemeClr val="accent5">
                    <a:lumMod val="75000"/>
                  </a:schemeClr>
                </a:solidFill>
                <a:latin typeface="Gill Sans MT" pitchFamily="34" charset="0"/>
                <a:ea typeface="Times New Roman"/>
                <a:cs typeface="Arial"/>
              </a:endParaRPr>
            </a:p>
          </p:txBody>
        </p:sp>
      </p:grpSp>
      <p:grpSp>
        <p:nvGrpSpPr>
          <p:cNvPr id="43" name="Group 42">
            <a:extLst>
              <a:ext uri="{FF2B5EF4-FFF2-40B4-BE49-F238E27FC236}">
                <a16:creationId xmlns:a16="http://schemas.microsoft.com/office/drawing/2014/main" xmlns="" id="{6491CD48-465A-E542-2A70-B33C7163D6CA}"/>
              </a:ext>
            </a:extLst>
          </p:cNvPr>
          <p:cNvGrpSpPr/>
          <p:nvPr/>
        </p:nvGrpSpPr>
        <p:grpSpPr>
          <a:xfrm>
            <a:off x="627992" y="1421871"/>
            <a:ext cx="1663326" cy="688774"/>
            <a:chOff x="-13513" y="1105041"/>
            <a:chExt cx="1172449" cy="688774"/>
          </a:xfrm>
        </p:grpSpPr>
        <p:sp>
          <p:nvSpPr>
            <p:cNvPr id="44" name="Rounded Rectangle 43">
              <a:extLst>
                <a:ext uri="{FF2B5EF4-FFF2-40B4-BE49-F238E27FC236}">
                  <a16:creationId xmlns:a16="http://schemas.microsoft.com/office/drawing/2014/main" xmlns="" id="{75EF3C56-013E-AABB-F117-74440E7B5E86}"/>
                </a:ext>
              </a:extLst>
            </p:cNvPr>
            <p:cNvSpPr/>
            <p:nvPr/>
          </p:nvSpPr>
          <p:spPr>
            <a:xfrm>
              <a:off x="5113" y="1105041"/>
              <a:ext cx="1153823" cy="6887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45" name="Rounded Rectangle 4">
              <a:extLst>
                <a:ext uri="{FF2B5EF4-FFF2-40B4-BE49-F238E27FC236}">
                  <a16:creationId xmlns:a16="http://schemas.microsoft.com/office/drawing/2014/main" xmlns="" id="{F083C13F-BC59-31F6-0840-1FC2023139E3}"/>
                </a:ext>
              </a:extLst>
            </p:cNvPr>
            <p:cNvSpPr/>
            <p:nvPr/>
          </p:nvSpPr>
          <p:spPr>
            <a:xfrm>
              <a:off x="-13513" y="1224932"/>
              <a:ext cx="1153823" cy="459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ctr" defTabSz="400050">
                <a:lnSpc>
                  <a:spcPct val="90000"/>
                </a:lnSpc>
                <a:spcBef>
                  <a:spcPct val="0"/>
                </a:spcBef>
                <a:spcAft>
                  <a:spcPct val="35000"/>
                </a:spcAft>
              </a:pPr>
              <a:r>
                <a:rPr lang="en-US" sz="1400" kern="1200" dirty="0">
                  <a:solidFill>
                    <a:schemeClr val="bg1"/>
                  </a:solidFill>
                  <a:latin typeface="Gill Sans MT" pitchFamily="34" charset="0"/>
                </a:rPr>
                <a:t>Offline Investigation Process</a:t>
              </a:r>
            </a:p>
          </p:txBody>
        </p:sp>
      </p:grpSp>
      <p:grpSp>
        <p:nvGrpSpPr>
          <p:cNvPr id="46" name="Group 45">
            <a:extLst>
              <a:ext uri="{FF2B5EF4-FFF2-40B4-BE49-F238E27FC236}">
                <a16:creationId xmlns:a16="http://schemas.microsoft.com/office/drawing/2014/main" xmlns="" id="{970188F9-92AF-D3E9-FE0E-61782CD1CFF9}"/>
              </a:ext>
            </a:extLst>
          </p:cNvPr>
          <p:cNvGrpSpPr/>
          <p:nvPr/>
        </p:nvGrpSpPr>
        <p:grpSpPr>
          <a:xfrm>
            <a:off x="759128" y="2245218"/>
            <a:ext cx="3894152" cy="1300465"/>
            <a:chOff x="1" y="1326418"/>
            <a:chExt cx="1153823" cy="3165775"/>
          </a:xfrm>
        </p:grpSpPr>
        <p:sp>
          <p:nvSpPr>
            <p:cNvPr id="47" name="Rounded Rectangle 41">
              <a:extLst>
                <a:ext uri="{FF2B5EF4-FFF2-40B4-BE49-F238E27FC236}">
                  <a16:creationId xmlns:a16="http://schemas.microsoft.com/office/drawing/2014/main" xmlns="" id="{E6AAFF7F-878D-8FC4-63C2-A518016C82D6}"/>
                </a:ext>
              </a:extLst>
            </p:cNvPr>
            <p:cNvSpPr/>
            <p:nvPr/>
          </p:nvSpPr>
          <p:spPr>
            <a:xfrm>
              <a:off x="1" y="1326418"/>
              <a:ext cx="1153823" cy="31657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48" name="Rounded Rectangle 6">
              <a:extLst>
                <a:ext uri="{FF2B5EF4-FFF2-40B4-BE49-F238E27FC236}">
                  <a16:creationId xmlns:a16="http://schemas.microsoft.com/office/drawing/2014/main" xmlns="" id="{A76857E4-122B-A250-0863-052D2DD39B85}"/>
                </a:ext>
              </a:extLst>
            </p:cNvPr>
            <p:cNvSpPr/>
            <p:nvPr/>
          </p:nvSpPr>
          <p:spPr>
            <a:xfrm>
              <a:off x="33795" y="1406875"/>
              <a:ext cx="1086235" cy="1178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171450" lvl="1" indent="-171450" algn="just" defTabSz="400050">
                <a:lnSpc>
                  <a:spcPct val="90000"/>
                </a:lnSpc>
                <a:spcBef>
                  <a:spcPct val="0"/>
                </a:spcBef>
                <a:spcAft>
                  <a:spcPct val="15000"/>
                </a:spcAft>
                <a:buFont typeface="Arial" panose="020B0604020202020204" pitchFamily="34" charset="0"/>
                <a:buChar char="•"/>
              </a:pPr>
              <a:endParaRPr lang="en-US" sz="1400" kern="1200" dirty="0">
                <a:solidFill>
                  <a:schemeClr val="accent5">
                    <a:lumMod val="75000"/>
                  </a:schemeClr>
                </a:solidFill>
              </a:endParaRPr>
            </a:p>
          </p:txBody>
        </p:sp>
      </p:grpSp>
      <p:pic>
        <p:nvPicPr>
          <p:cNvPr id="3" name="Picture 2">
            <a:extLst>
              <a:ext uri="{FF2B5EF4-FFF2-40B4-BE49-F238E27FC236}">
                <a16:creationId xmlns:a16="http://schemas.microsoft.com/office/drawing/2014/main" xmlns="" id="{5D50C49A-9657-5791-45C0-2BBC137E4192}"/>
              </a:ext>
            </a:extLst>
          </p:cNvPr>
          <p:cNvPicPr>
            <a:picLocks noChangeAspect="1"/>
          </p:cNvPicPr>
          <p:nvPr/>
        </p:nvPicPr>
        <p:blipFill>
          <a:blip r:embed="rId3"/>
          <a:stretch>
            <a:fillRect/>
          </a:stretch>
        </p:blipFill>
        <p:spPr>
          <a:xfrm>
            <a:off x="899324" y="2362817"/>
            <a:ext cx="642784" cy="601224"/>
          </a:xfrm>
          <a:prstGeom prst="rect">
            <a:avLst/>
          </a:prstGeom>
        </p:spPr>
      </p:pic>
      <p:pic>
        <p:nvPicPr>
          <p:cNvPr id="9" name="Picture 8">
            <a:extLst>
              <a:ext uri="{FF2B5EF4-FFF2-40B4-BE49-F238E27FC236}">
                <a16:creationId xmlns:a16="http://schemas.microsoft.com/office/drawing/2014/main" xmlns="" id="{636AB2D5-092C-9F72-D5ED-836ACDEC83E7}"/>
              </a:ext>
            </a:extLst>
          </p:cNvPr>
          <p:cNvPicPr>
            <a:picLocks noChangeAspect="1"/>
          </p:cNvPicPr>
          <p:nvPr/>
        </p:nvPicPr>
        <p:blipFill>
          <a:blip r:embed="rId4"/>
          <a:stretch>
            <a:fillRect/>
          </a:stretch>
        </p:blipFill>
        <p:spPr>
          <a:xfrm>
            <a:off x="3718116" y="2362816"/>
            <a:ext cx="842685" cy="601225"/>
          </a:xfrm>
          <a:prstGeom prst="rect">
            <a:avLst/>
          </a:prstGeom>
        </p:spPr>
      </p:pic>
      <p:cxnSp>
        <p:nvCxnSpPr>
          <p:cNvPr id="11" name="Straight Arrow Connector 10">
            <a:extLst>
              <a:ext uri="{FF2B5EF4-FFF2-40B4-BE49-F238E27FC236}">
                <a16:creationId xmlns:a16="http://schemas.microsoft.com/office/drawing/2014/main" xmlns="" id="{3BEDCF72-13F1-4BBB-2841-AFAB1507D3A7}"/>
              </a:ext>
            </a:extLst>
          </p:cNvPr>
          <p:cNvCxnSpPr>
            <a:cxnSpLocks/>
          </p:cNvCxnSpPr>
          <p:nvPr/>
        </p:nvCxnSpPr>
        <p:spPr>
          <a:xfrm>
            <a:off x="2019703" y="2789123"/>
            <a:ext cx="1404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C7009DA5-97AB-0465-E7D2-0B7A83D073E4}"/>
              </a:ext>
            </a:extLst>
          </p:cNvPr>
          <p:cNvSpPr txBox="1"/>
          <p:nvPr/>
        </p:nvSpPr>
        <p:spPr>
          <a:xfrm>
            <a:off x="759128" y="3019858"/>
            <a:ext cx="3780098" cy="523220"/>
          </a:xfrm>
          <a:prstGeom prst="rect">
            <a:avLst/>
          </a:prstGeom>
          <a:noFill/>
        </p:spPr>
        <p:txBody>
          <a:bodyPr wrap="square">
            <a:spAutoFit/>
          </a:bodyPr>
          <a:lstStyle/>
          <a:p>
            <a:pPr algn="just"/>
            <a:r>
              <a:rPr lang="en-IN" sz="1400" dirty="0">
                <a:solidFill>
                  <a:schemeClr val="accent5">
                    <a:lumMod val="75000"/>
                  </a:schemeClr>
                </a:solidFill>
              </a:rPr>
              <a:t>In some cases, the hospital management has provided a time period of a year for investigation</a:t>
            </a:r>
            <a:endParaRPr lang="en-IN" sz="1400" dirty="0"/>
          </a:p>
        </p:txBody>
      </p:sp>
      <p:sp>
        <p:nvSpPr>
          <p:cNvPr id="17" name="TextBox 16">
            <a:extLst>
              <a:ext uri="{FF2B5EF4-FFF2-40B4-BE49-F238E27FC236}">
                <a16:creationId xmlns:a16="http://schemas.microsoft.com/office/drawing/2014/main" xmlns="" id="{D32741A2-D81D-C2E7-ED11-AAB901FF69D2}"/>
              </a:ext>
            </a:extLst>
          </p:cNvPr>
          <p:cNvSpPr txBox="1"/>
          <p:nvPr/>
        </p:nvSpPr>
        <p:spPr>
          <a:xfrm>
            <a:off x="1668681" y="2282919"/>
            <a:ext cx="2138933" cy="461665"/>
          </a:xfrm>
          <a:prstGeom prst="rect">
            <a:avLst/>
          </a:prstGeom>
          <a:noFill/>
        </p:spPr>
        <p:txBody>
          <a:bodyPr wrap="square">
            <a:spAutoFit/>
          </a:bodyPr>
          <a:lstStyle/>
          <a:p>
            <a:r>
              <a:rPr lang="en-IN" sz="1200" dirty="0">
                <a:solidFill>
                  <a:schemeClr val="accent5">
                    <a:lumMod val="75000"/>
                  </a:schemeClr>
                </a:solidFill>
              </a:rPr>
              <a:t>Potential beneficiary go to the hospital to get appointment</a:t>
            </a:r>
            <a:endParaRPr lang="en-IN" sz="1200" dirty="0"/>
          </a:p>
        </p:txBody>
      </p:sp>
      <p:pic>
        <p:nvPicPr>
          <p:cNvPr id="18" name="Picture 17">
            <a:extLst>
              <a:ext uri="{FF2B5EF4-FFF2-40B4-BE49-F238E27FC236}">
                <a16:creationId xmlns:a16="http://schemas.microsoft.com/office/drawing/2014/main" xmlns="" id="{6A9C0385-55FF-2E21-E805-B50DCF4D98FB}"/>
              </a:ext>
            </a:extLst>
          </p:cNvPr>
          <p:cNvPicPr>
            <a:picLocks noChangeAspect="1"/>
          </p:cNvPicPr>
          <p:nvPr/>
        </p:nvPicPr>
        <p:blipFill>
          <a:blip r:embed="rId3"/>
          <a:stretch>
            <a:fillRect/>
          </a:stretch>
        </p:blipFill>
        <p:spPr>
          <a:xfrm>
            <a:off x="876626" y="4626121"/>
            <a:ext cx="642784" cy="601224"/>
          </a:xfrm>
          <a:prstGeom prst="rect">
            <a:avLst/>
          </a:prstGeom>
        </p:spPr>
      </p:pic>
      <p:cxnSp>
        <p:nvCxnSpPr>
          <p:cNvPr id="20" name="Straight Arrow Connector 19">
            <a:extLst>
              <a:ext uri="{FF2B5EF4-FFF2-40B4-BE49-F238E27FC236}">
                <a16:creationId xmlns:a16="http://schemas.microsoft.com/office/drawing/2014/main" xmlns="" id="{07CFE872-580D-1CA8-DD3D-95639ADB3845}"/>
              </a:ext>
            </a:extLst>
          </p:cNvPr>
          <p:cNvCxnSpPr>
            <a:cxnSpLocks/>
          </p:cNvCxnSpPr>
          <p:nvPr/>
        </p:nvCxnSpPr>
        <p:spPr>
          <a:xfrm>
            <a:off x="1997005" y="5052427"/>
            <a:ext cx="1404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11EA111B-4F97-E222-B6CA-211B7248AAD2}"/>
              </a:ext>
            </a:extLst>
          </p:cNvPr>
          <p:cNvSpPr txBox="1"/>
          <p:nvPr/>
        </p:nvSpPr>
        <p:spPr>
          <a:xfrm>
            <a:off x="1645983" y="4546223"/>
            <a:ext cx="2138933" cy="461665"/>
          </a:xfrm>
          <a:prstGeom prst="rect">
            <a:avLst/>
          </a:prstGeom>
          <a:noFill/>
        </p:spPr>
        <p:txBody>
          <a:bodyPr wrap="square">
            <a:spAutoFit/>
          </a:bodyPr>
          <a:lstStyle/>
          <a:p>
            <a:r>
              <a:rPr lang="en-IN" sz="1200" dirty="0">
                <a:solidFill>
                  <a:schemeClr val="accent5">
                    <a:lumMod val="75000"/>
                  </a:schemeClr>
                </a:solidFill>
              </a:rPr>
              <a:t>Potential beneficiary go to e-Mitra kiosk and apply online</a:t>
            </a:r>
            <a:endParaRPr lang="en-IN" sz="1200" dirty="0"/>
          </a:p>
        </p:txBody>
      </p:sp>
      <p:pic>
        <p:nvPicPr>
          <p:cNvPr id="23" name="Picture 22">
            <a:extLst>
              <a:ext uri="{FF2B5EF4-FFF2-40B4-BE49-F238E27FC236}">
                <a16:creationId xmlns:a16="http://schemas.microsoft.com/office/drawing/2014/main" xmlns="" id="{71729FA1-4B7F-22BD-377C-3B476F513463}"/>
              </a:ext>
            </a:extLst>
          </p:cNvPr>
          <p:cNvPicPr>
            <a:picLocks noChangeAspect="1"/>
          </p:cNvPicPr>
          <p:nvPr/>
        </p:nvPicPr>
        <p:blipFill>
          <a:blip r:embed="rId5"/>
          <a:stretch>
            <a:fillRect/>
          </a:stretch>
        </p:blipFill>
        <p:spPr>
          <a:xfrm>
            <a:off x="3728011" y="4605846"/>
            <a:ext cx="832790" cy="712340"/>
          </a:xfrm>
          <a:prstGeom prst="rect">
            <a:avLst/>
          </a:prstGeom>
        </p:spPr>
      </p:pic>
      <p:sp>
        <p:nvSpPr>
          <p:cNvPr id="25" name="TextBox 24">
            <a:extLst>
              <a:ext uri="{FF2B5EF4-FFF2-40B4-BE49-F238E27FC236}">
                <a16:creationId xmlns:a16="http://schemas.microsoft.com/office/drawing/2014/main" xmlns="" id="{23A42E10-FB85-9930-D513-4028DFD60650}"/>
              </a:ext>
            </a:extLst>
          </p:cNvPr>
          <p:cNvSpPr txBox="1"/>
          <p:nvPr/>
        </p:nvSpPr>
        <p:spPr>
          <a:xfrm>
            <a:off x="832571" y="5324926"/>
            <a:ext cx="3728230" cy="1046505"/>
          </a:xfrm>
          <a:prstGeom prst="rect">
            <a:avLst/>
          </a:prstGeom>
          <a:noFill/>
        </p:spPr>
        <p:txBody>
          <a:bodyPr wrap="square">
            <a:spAutoFit/>
          </a:bodyPr>
          <a:lstStyle/>
          <a:p>
            <a:pPr algn="just"/>
            <a:r>
              <a:rPr lang="en-IN" sz="1400" dirty="0">
                <a:solidFill>
                  <a:schemeClr val="accent5">
                    <a:lumMod val="75000"/>
                  </a:schemeClr>
                </a:solidFill>
              </a:rPr>
              <a:t>Monitoring of applications:</a:t>
            </a:r>
          </a:p>
          <a:p>
            <a:pPr algn="just">
              <a:lnSpc>
                <a:spcPts val="0"/>
              </a:lnSpc>
            </a:pPr>
            <a:endParaRPr lang="en-IN" sz="1400" dirty="0">
              <a:solidFill>
                <a:schemeClr val="accent5">
                  <a:lumMod val="75000"/>
                </a:schemeClr>
              </a:solidFill>
            </a:endParaRPr>
          </a:p>
          <a:p>
            <a:pPr algn="just"/>
            <a:r>
              <a:rPr lang="en-IN" sz="1200" dirty="0">
                <a:solidFill>
                  <a:schemeClr val="accent5">
                    <a:lumMod val="75000"/>
                  </a:schemeClr>
                </a:solidFill>
              </a:rPr>
              <a:t>Administrative Secretary </a:t>
            </a:r>
            <a:r>
              <a:rPr lang="en-IN" sz="1200" dirty="0">
                <a:solidFill>
                  <a:schemeClr val="accent5">
                    <a:lumMod val="75000"/>
                  </a:schemeClr>
                </a:solidFill>
                <a:sym typeface="Wingdings" panose="05000000000000000000" pitchFamily="2" charset="2"/>
              </a:rPr>
              <a:t> District Collector  District Mining Officer or Sub-Divisional Magistrate  District Health Department  Concerned Medical Board  Potential Beneficiary/Patient</a:t>
            </a:r>
          </a:p>
        </p:txBody>
      </p:sp>
      <p:pic>
        <p:nvPicPr>
          <p:cNvPr id="27" name="Picture 26">
            <a:extLst>
              <a:ext uri="{FF2B5EF4-FFF2-40B4-BE49-F238E27FC236}">
                <a16:creationId xmlns:a16="http://schemas.microsoft.com/office/drawing/2014/main" xmlns="" id="{5542FC8C-F0C6-7637-1C79-B8D30192F16D}"/>
              </a:ext>
            </a:extLst>
          </p:cNvPr>
          <p:cNvPicPr>
            <a:picLocks noChangeAspect="1"/>
          </p:cNvPicPr>
          <p:nvPr/>
        </p:nvPicPr>
        <p:blipFill>
          <a:blip r:embed="rId6"/>
          <a:stretch>
            <a:fillRect/>
          </a:stretch>
        </p:blipFill>
        <p:spPr>
          <a:xfrm>
            <a:off x="5141298" y="1421871"/>
            <a:ext cx="6394177" cy="4181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a:extLst>
              <a:ext uri="{FF2B5EF4-FFF2-40B4-BE49-F238E27FC236}">
                <a16:creationId xmlns:a16="http://schemas.microsoft.com/office/drawing/2014/main" xmlns="" id="{32D72491-B850-BA96-773B-C14E1C14C830}"/>
              </a:ext>
            </a:extLst>
          </p:cNvPr>
          <p:cNvSpPr txBox="1"/>
          <p:nvPr/>
        </p:nvSpPr>
        <p:spPr>
          <a:xfrm>
            <a:off x="5369894" y="5840608"/>
            <a:ext cx="6094378" cy="523220"/>
          </a:xfrm>
          <a:prstGeom prst="rect">
            <a:avLst/>
          </a:prstGeom>
          <a:noFill/>
        </p:spPr>
        <p:txBody>
          <a:bodyPr wrap="square">
            <a:spAutoFit/>
          </a:bodyPr>
          <a:lstStyle/>
          <a:p>
            <a:pPr algn="ctr"/>
            <a:r>
              <a:rPr lang="en-IN" sz="1400" b="1" dirty="0">
                <a:solidFill>
                  <a:schemeClr val="accent5">
                    <a:lumMod val="75000"/>
                  </a:schemeClr>
                </a:solidFill>
                <a:sym typeface="Wingdings" panose="05000000000000000000" pitchFamily="2" charset="2"/>
              </a:rPr>
              <a:t>Jan Soochna Portal has empowered citizens by enabling them to easily monitor various levels of information</a:t>
            </a:r>
            <a:endParaRPr lang="en-IN" sz="1400" b="1" dirty="0"/>
          </a:p>
        </p:txBody>
      </p:sp>
    </p:spTree>
    <p:extLst>
      <p:ext uri="{BB962C8B-B14F-4D97-AF65-F5344CB8AC3E}">
        <p14:creationId xmlns:p14="http://schemas.microsoft.com/office/powerpoint/2010/main" val="397148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Recent Initiatives</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13</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aphicFrame>
        <p:nvGraphicFramePr>
          <p:cNvPr id="3" name="Table 6">
            <a:extLst>
              <a:ext uri="{FF2B5EF4-FFF2-40B4-BE49-F238E27FC236}">
                <a16:creationId xmlns:a16="http://schemas.microsoft.com/office/drawing/2014/main" xmlns="" id="{AC66D714-FBB7-F435-0888-C74C4532C227}"/>
              </a:ext>
            </a:extLst>
          </p:cNvPr>
          <p:cNvGraphicFramePr>
            <a:graphicFrameLocks noGrp="1"/>
          </p:cNvGraphicFramePr>
          <p:nvPr>
            <p:extLst>
              <p:ext uri="{D42A27DB-BD31-4B8C-83A1-F6EECF244321}">
                <p14:modId xmlns:p14="http://schemas.microsoft.com/office/powerpoint/2010/main" val="1475310760"/>
              </p:ext>
            </p:extLst>
          </p:nvPr>
        </p:nvGraphicFramePr>
        <p:xfrm>
          <a:off x="627992" y="1373598"/>
          <a:ext cx="10944246" cy="4839954"/>
        </p:xfrm>
        <a:graphic>
          <a:graphicData uri="http://schemas.openxmlformats.org/drawingml/2006/table">
            <a:tbl>
              <a:tblPr firstRow="1" bandRow="1">
                <a:tableStyleId>{69012ECD-51FC-41F1-AA8D-1B2483CD663E}</a:tableStyleId>
              </a:tblPr>
              <a:tblGrid>
                <a:gridCol w="5472123">
                  <a:extLst>
                    <a:ext uri="{9D8B030D-6E8A-4147-A177-3AD203B41FA5}">
                      <a16:colId xmlns:a16="http://schemas.microsoft.com/office/drawing/2014/main" xmlns="" val="3606388152"/>
                    </a:ext>
                  </a:extLst>
                </a:gridCol>
                <a:gridCol w="5472123">
                  <a:extLst>
                    <a:ext uri="{9D8B030D-6E8A-4147-A177-3AD203B41FA5}">
                      <a16:colId xmlns:a16="http://schemas.microsoft.com/office/drawing/2014/main" xmlns="" val="2357471678"/>
                    </a:ext>
                  </a:extLst>
                </a:gridCol>
              </a:tblGrid>
              <a:tr h="0">
                <a:tc>
                  <a:txBody>
                    <a:bodyPr/>
                    <a:lstStyle/>
                    <a:p>
                      <a:pPr algn="ctr"/>
                      <a:r>
                        <a:rPr lang="en-IN" sz="1600" dirty="0"/>
                        <a:t>Scheme Eligibility Module</a:t>
                      </a:r>
                    </a:p>
                  </a:txBody>
                  <a:tcPr/>
                </a:tc>
                <a:tc>
                  <a:txBody>
                    <a:bodyPr/>
                    <a:lstStyle/>
                    <a:p>
                      <a:pPr algn="ctr"/>
                      <a:r>
                        <a:rPr lang="en-IN" sz="1600" dirty="0"/>
                        <a:t>Penetration Module</a:t>
                      </a:r>
                    </a:p>
                    <a:p>
                      <a:pPr algn="ctr"/>
                      <a:endParaRPr lang="en-IN" sz="1600" dirty="0"/>
                    </a:p>
                  </a:txBody>
                  <a:tcPr/>
                </a:tc>
                <a:extLst>
                  <a:ext uri="{0D108BD9-81ED-4DB2-BD59-A6C34878D82A}">
                    <a16:rowId xmlns:a16="http://schemas.microsoft.com/office/drawing/2014/main" xmlns="" val="689168280"/>
                  </a:ext>
                </a:extLst>
              </a:tr>
              <a:tr h="4260834">
                <a:tc>
                  <a:txBody>
                    <a:bodyPr/>
                    <a:lstStyle/>
                    <a:p>
                      <a:pPr marL="285750" indent="-285750" algn="just">
                        <a:buFont typeface="Wingdings" panose="05000000000000000000" pitchFamily="2" charset="2"/>
                        <a:buChar char="Ø"/>
                      </a:pPr>
                      <a:r>
                        <a:rPr lang="en-US" sz="1400" dirty="0">
                          <a:solidFill>
                            <a:schemeClr val="accent5">
                              <a:lumMod val="75000"/>
                            </a:schemeClr>
                          </a:solidFill>
                        </a:rPr>
                        <a:t>Empowers citizens wherein he/she can access his eligibility for various Government Schemes, process to avail the service and informs citizens about the benefits of particular scheme</a:t>
                      </a:r>
                    </a:p>
                  </a:txBody>
                  <a:tcPr/>
                </a:tc>
                <a:tc>
                  <a:txBody>
                    <a:bodyPr/>
                    <a:lstStyle/>
                    <a:p>
                      <a:pPr marL="285750" indent="-285750" algn="just">
                        <a:buFont typeface="Wingdings" panose="05000000000000000000" pitchFamily="2" charset="2"/>
                        <a:buChar char="Ø"/>
                      </a:pPr>
                      <a:r>
                        <a:rPr lang="en-US" sz="1300" dirty="0">
                          <a:solidFill>
                            <a:schemeClr val="accent5">
                              <a:lumMod val="75000"/>
                            </a:schemeClr>
                          </a:solidFill>
                        </a:rPr>
                        <a:t>Depicts the targeted number beneficiaries and achievements given so far for particular scheme</a:t>
                      </a:r>
                    </a:p>
                    <a:p>
                      <a:pPr algn="just"/>
                      <a:endParaRPr lang="en-IN" sz="1300" dirty="0">
                        <a:solidFill>
                          <a:schemeClr val="accent5">
                            <a:lumMod val="75000"/>
                          </a:schemeClr>
                        </a:solidFill>
                      </a:endParaRPr>
                    </a:p>
                  </a:txBody>
                  <a:tcPr/>
                </a:tc>
                <a:extLst>
                  <a:ext uri="{0D108BD9-81ED-4DB2-BD59-A6C34878D82A}">
                    <a16:rowId xmlns:a16="http://schemas.microsoft.com/office/drawing/2014/main" xmlns="" val="121988868"/>
                  </a:ext>
                </a:extLst>
              </a:tr>
            </a:tbl>
          </a:graphicData>
        </a:graphic>
      </p:graphicFrame>
      <p:pic>
        <p:nvPicPr>
          <p:cNvPr id="9" name="Picture 8">
            <a:extLst>
              <a:ext uri="{FF2B5EF4-FFF2-40B4-BE49-F238E27FC236}">
                <a16:creationId xmlns:a16="http://schemas.microsoft.com/office/drawing/2014/main" xmlns="" id="{F7EA6EB9-4375-59D9-1C55-1124B543224A}"/>
              </a:ext>
            </a:extLst>
          </p:cNvPr>
          <p:cNvPicPr>
            <a:picLocks noChangeAspect="1"/>
          </p:cNvPicPr>
          <p:nvPr/>
        </p:nvPicPr>
        <p:blipFill>
          <a:blip r:embed="rId3"/>
          <a:stretch>
            <a:fillRect/>
          </a:stretch>
        </p:blipFill>
        <p:spPr>
          <a:xfrm>
            <a:off x="758758" y="2921683"/>
            <a:ext cx="5217268" cy="3167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7035F8F3-9ACB-FC58-D473-B59A903B09DA}"/>
              </a:ext>
            </a:extLst>
          </p:cNvPr>
          <p:cNvPicPr>
            <a:picLocks noChangeAspect="1"/>
          </p:cNvPicPr>
          <p:nvPr/>
        </p:nvPicPr>
        <p:blipFill>
          <a:blip r:embed="rId4"/>
          <a:stretch>
            <a:fillRect/>
          </a:stretch>
        </p:blipFill>
        <p:spPr>
          <a:xfrm>
            <a:off x="6252458" y="2921682"/>
            <a:ext cx="5217269" cy="3167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75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Action for the future</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14</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sp>
        <p:nvSpPr>
          <p:cNvPr id="10" name="TextBox 9">
            <a:extLst>
              <a:ext uri="{FF2B5EF4-FFF2-40B4-BE49-F238E27FC236}">
                <a16:creationId xmlns:a16="http://schemas.microsoft.com/office/drawing/2014/main" xmlns="" id="{582F27FC-D81B-0660-6F4B-D69E54ADEE88}"/>
              </a:ext>
            </a:extLst>
          </p:cNvPr>
          <p:cNvSpPr txBox="1"/>
          <p:nvPr/>
        </p:nvSpPr>
        <p:spPr>
          <a:xfrm>
            <a:off x="868680" y="4492969"/>
            <a:ext cx="10485120" cy="1688283"/>
          </a:xfrm>
          <a:prstGeom prst="rect">
            <a:avLst/>
          </a:prstGeom>
          <a:noFill/>
        </p:spPr>
        <p:txBody>
          <a:bodyPr wrap="square">
            <a:spAutoFit/>
          </a:bodyPr>
          <a:lstStyle/>
          <a:p>
            <a:endParaRPr lang="en-US" dirty="0"/>
          </a:p>
          <a:p>
            <a:pPr>
              <a:lnSpc>
                <a:spcPct val="150000"/>
              </a:lnSpc>
              <a:spcBef>
                <a:spcPts val="300"/>
              </a:spcBef>
              <a:spcAft>
                <a:spcPts val="300"/>
              </a:spcAft>
            </a:pPr>
            <a:endParaRPr lang="en-US" dirty="0"/>
          </a:p>
          <a:p>
            <a:pPr algn="ctr">
              <a:lnSpc>
                <a:spcPct val="150000"/>
              </a:lnSpc>
              <a:spcBef>
                <a:spcPts val="300"/>
              </a:spcBef>
              <a:spcAft>
                <a:spcPts val="300"/>
              </a:spcAft>
            </a:pPr>
            <a:r>
              <a:rPr lang="en-US" i="1" dirty="0">
                <a:solidFill>
                  <a:schemeClr val="accent6">
                    <a:lumMod val="50000"/>
                  </a:schemeClr>
                </a:solidFill>
              </a:rPr>
              <a:t>We will continue and efforts will be directed at making Jan Soochna Portal more rich, more participatory and more inclusive as we go along.</a:t>
            </a:r>
          </a:p>
        </p:txBody>
      </p:sp>
      <p:graphicFrame>
        <p:nvGraphicFramePr>
          <p:cNvPr id="3" name="Diagram 2">
            <a:extLst>
              <a:ext uri="{FF2B5EF4-FFF2-40B4-BE49-F238E27FC236}">
                <a16:creationId xmlns:a16="http://schemas.microsoft.com/office/drawing/2014/main" xmlns="" id="{3AA35C8D-E361-1F21-DB45-D32A35A42AB1}"/>
              </a:ext>
            </a:extLst>
          </p:cNvPr>
          <p:cNvGraphicFramePr/>
          <p:nvPr>
            <p:extLst>
              <p:ext uri="{D42A27DB-BD31-4B8C-83A1-F6EECF244321}">
                <p14:modId xmlns:p14="http://schemas.microsoft.com/office/powerpoint/2010/main" val="2810372134"/>
              </p:ext>
            </p:extLst>
          </p:nvPr>
        </p:nvGraphicFramePr>
        <p:xfrm>
          <a:off x="627992" y="1671368"/>
          <a:ext cx="10889557" cy="328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1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16A19-8392-43C9-904F-7C0D511D2937}"/>
              </a:ext>
            </a:extLst>
          </p:cNvPr>
          <p:cNvSpPr>
            <a:spLocks noGrp="1"/>
          </p:cNvSpPr>
          <p:nvPr>
            <p:ph type="title"/>
          </p:nvPr>
        </p:nvSpPr>
        <p:spPr>
          <a:xfrm>
            <a:off x="4631504" y="2805393"/>
            <a:ext cx="2922141" cy="945224"/>
          </a:xfrm>
          <a:solidFill>
            <a:schemeClr val="bg1"/>
          </a:solidFill>
        </p:spPr>
        <p:txBody>
          <a:bodyPr>
            <a:normAutofit/>
          </a:bodyPr>
          <a:lstStyle/>
          <a:p>
            <a:pPr algn="ctr"/>
            <a:r>
              <a:rPr lang="en-US" sz="4800" b="1" dirty="0">
                <a:solidFill>
                  <a:srgbClr val="D90E8B"/>
                </a:solidFill>
                <a:latin typeface="+mn-lt"/>
              </a:rPr>
              <a:t>Thanks</a:t>
            </a:r>
            <a:endParaRPr lang="en-IN" sz="3600" b="1" dirty="0">
              <a:solidFill>
                <a:srgbClr val="D90E8B"/>
              </a:solidFill>
              <a:latin typeface="+mn-lt"/>
            </a:endParaRPr>
          </a:p>
        </p:txBody>
      </p:sp>
      <p:sp>
        <p:nvSpPr>
          <p:cNvPr id="4" name="Rectangle 3">
            <a:extLst>
              <a:ext uri="{FF2B5EF4-FFF2-40B4-BE49-F238E27FC236}">
                <a16:creationId xmlns:a16="http://schemas.microsoft.com/office/drawing/2014/main" xmlns="" id="{4E3978A5-8D25-4A79-A24E-5964DC07042C}"/>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a:extLst>
              <a:ext uri="{FF2B5EF4-FFF2-40B4-BE49-F238E27FC236}">
                <a16:creationId xmlns:a16="http://schemas.microsoft.com/office/drawing/2014/main" xmlns="" id="{1D74B6FE-963C-27AC-E665-CC7604F8EB77}"/>
              </a:ext>
            </a:extLst>
          </p:cNvPr>
          <p:cNvSpPr>
            <a:spLocks noGrp="1"/>
          </p:cNvSpPr>
          <p:nvPr>
            <p:ph type="sldNum" sz="quarter" idx="12"/>
          </p:nvPr>
        </p:nvSpPr>
        <p:spPr/>
        <p:txBody>
          <a:bodyPr/>
          <a:lstStyle/>
          <a:p>
            <a:fld id="{686E03F5-A56C-4E24-AECB-14D1C588C2D9}" type="slidenum">
              <a:rPr lang="en-IN" smtClean="0"/>
              <a:t>15</a:t>
            </a:fld>
            <a:endParaRPr lang="en-IN"/>
          </a:p>
        </p:txBody>
      </p:sp>
      <p:pic>
        <p:nvPicPr>
          <p:cNvPr id="5" name="Picture 4">
            <a:extLst>
              <a:ext uri="{FF2B5EF4-FFF2-40B4-BE49-F238E27FC236}">
                <a16:creationId xmlns:a16="http://schemas.microsoft.com/office/drawing/2014/main" xmlns="" id="{F3668526-FE6B-3B3A-E333-2DA8425CCC46}"/>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spTree>
    <p:extLst>
      <p:ext uri="{BB962C8B-B14F-4D97-AF65-F5344CB8AC3E}">
        <p14:creationId xmlns:p14="http://schemas.microsoft.com/office/powerpoint/2010/main" val="27542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3" y="480656"/>
            <a:ext cx="10515600" cy="651614"/>
          </a:xfrm>
          <a:solidFill>
            <a:srgbClr val="FFFFFF"/>
          </a:solidFill>
        </p:spPr>
        <p:txBody>
          <a:bodyPr>
            <a:noAutofit/>
          </a:bodyPr>
          <a:lstStyle/>
          <a:p>
            <a:pPr algn="ctr"/>
            <a:r>
              <a:rPr lang="en-US" sz="4000" b="1" dirty="0">
                <a:solidFill>
                  <a:srgbClr val="D90E8B"/>
                </a:solidFill>
                <a:latin typeface="+mn-lt"/>
              </a:rPr>
              <a:t>Agenda</a:t>
            </a:r>
            <a:endParaRPr lang="en-IN" sz="4000" b="1" dirty="0">
              <a:solidFill>
                <a:srgbClr val="D90E8B"/>
              </a:solidFill>
              <a:latin typeface="+mn-lt"/>
            </a:endParaRPr>
          </a:p>
        </p:txBody>
      </p:sp>
      <p:sp>
        <p:nvSpPr>
          <p:cNvPr id="3" name="Content Placeholder 2">
            <a:extLst>
              <a:ext uri="{FF2B5EF4-FFF2-40B4-BE49-F238E27FC236}">
                <a16:creationId xmlns:a16="http://schemas.microsoft.com/office/drawing/2014/main" xmlns="" id="{20C2A98A-E0DE-413C-8AB5-566F4BEC8BD4}"/>
              </a:ext>
            </a:extLst>
          </p:cNvPr>
          <p:cNvSpPr>
            <a:spLocks noGrp="1"/>
          </p:cNvSpPr>
          <p:nvPr>
            <p:ph idx="1"/>
          </p:nvPr>
        </p:nvSpPr>
        <p:spPr>
          <a:xfrm>
            <a:off x="838200" y="1792428"/>
            <a:ext cx="10914195" cy="5021722"/>
          </a:xfrm>
        </p:spPr>
        <p:txBody>
          <a:bodyPr>
            <a:normAutofit/>
          </a:bodyPr>
          <a:lstStyle/>
          <a:p>
            <a:pPr marR="29845" lvl="0"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Integrated eService Delivery in Rajasthan</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Initiation of Jan Soochna Portal</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Roll out of Jan Soochna Portal and Outreach</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Case Studies</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Recent Initiatives</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buFont typeface="Wingdings" panose="05000000000000000000" pitchFamily="2" charset="2"/>
              <a:buChar char="Ø"/>
            </a:pPr>
            <a:r>
              <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Action for the future</a:t>
            </a: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buFont typeface="Wingdings" panose="05000000000000000000" pitchFamily="2" charset="2"/>
              <a:buChar char="Ø"/>
            </a:pPr>
            <a:endParaRPr lang="en-US" sz="1800" dirty="0">
              <a:solidFill>
                <a:schemeClr val="accent5">
                  <a:lumMod val="75000"/>
                </a:schemeClr>
              </a:solidFill>
            </a:endParaRPr>
          </a:p>
          <a:p>
            <a:pPr marR="29845" algn="just">
              <a:lnSpc>
                <a:spcPct val="170000"/>
              </a:lnSpc>
              <a:spcBef>
                <a:spcPts val="0"/>
              </a:spcBef>
              <a:spcAft>
                <a:spcPts val="600"/>
              </a:spcAft>
              <a:buFont typeface="Wingdings" panose="05000000000000000000" pitchFamily="2" charset="2"/>
              <a:buChar char="Ø"/>
            </a:pPr>
            <a:endParaRPr lang="en-US" b="1" dirty="0">
              <a:solidFill>
                <a:schemeClr val="accent5">
                  <a:lumMod val="75000"/>
                </a:schemeClr>
              </a:solidFill>
            </a:endParaRP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2</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EBF28F7C-980C-CDA5-112F-2AED71353275}"/>
              </a:ext>
            </a:extLst>
          </p:cNvPr>
          <p:cNvPicPr>
            <a:picLocks noChangeAspect="1"/>
          </p:cNvPicPr>
          <p:nvPr/>
        </p:nvPicPr>
        <p:blipFill>
          <a:blip r:embed="rId3" cstate="print"/>
          <a:srcRect b="14322"/>
          <a:stretch>
            <a:fillRect/>
          </a:stretch>
        </p:blipFill>
        <p:spPr>
          <a:xfrm>
            <a:off x="331925" y="399818"/>
            <a:ext cx="1285568" cy="651614"/>
          </a:xfrm>
          <a:prstGeom prst="rect">
            <a:avLst/>
          </a:prstGeom>
        </p:spPr>
      </p:pic>
    </p:spTree>
    <p:extLst>
      <p:ext uri="{BB962C8B-B14F-4D97-AF65-F5344CB8AC3E}">
        <p14:creationId xmlns:p14="http://schemas.microsoft.com/office/powerpoint/2010/main" val="41674828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Integrated eService Delivery in Rajasthan</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3</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106E46A6-BD4B-AF43-1CF0-7B29A9FFD132}"/>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sp>
        <p:nvSpPr>
          <p:cNvPr id="68" name="Rectangle 67"/>
          <p:cNvSpPr/>
          <p:nvPr/>
        </p:nvSpPr>
        <p:spPr>
          <a:xfrm>
            <a:off x="956728" y="5670304"/>
            <a:ext cx="3701961" cy="523220"/>
          </a:xfrm>
          <a:prstGeom prst="rect">
            <a:avLst/>
          </a:prstGeom>
        </p:spPr>
        <p:txBody>
          <a:bodyPr wrap="square">
            <a:spAutoFit/>
          </a:bodyPr>
          <a:lstStyle/>
          <a:p>
            <a:pPr algn="ctr"/>
            <a:r>
              <a:rPr lang="en-US" sz="14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Core principles in shaping the plans, policies and programs of the State Government </a:t>
            </a:r>
            <a:endParaRPr lang="en-US" sz="1400" b="1" dirty="0"/>
          </a:p>
        </p:txBody>
      </p:sp>
      <p:grpSp>
        <p:nvGrpSpPr>
          <p:cNvPr id="99" name="Group 98"/>
          <p:cNvGrpSpPr/>
          <p:nvPr/>
        </p:nvGrpSpPr>
        <p:grpSpPr>
          <a:xfrm flipH="1">
            <a:off x="715065" y="1671368"/>
            <a:ext cx="4167999" cy="3725991"/>
            <a:chOff x="814207" y="1645470"/>
            <a:chExt cx="3274837" cy="3725991"/>
          </a:xfrm>
        </p:grpSpPr>
        <p:grpSp>
          <p:nvGrpSpPr>
            <p:cNvPr id="10" name="Group 9"/>
            <p:cNvGrpSpPr/>
            <p:nvPr/>
          </p:nvGrpSpPr>
          <p:grpSpPr>
            <a:xfrm flipH="1">
              <a:off x="853476" y="1645470"/>
              <a:ext cx="2473366" cy="3274239"/>
              <a:chOff x="762703" y="2172141"/>
              <a:chExt cx="2826165" cy="3274239"/>
            </a:xfrm>
          </p:grpSpPr>
          <p:cxnSp>
            <p:nvCxnSpPr>
              <p:cNvPr id="12" name="Elbow Connector 16">
                <a:extLst>
                  <a:ext uri="{FF2B5EF4-FFF2-40B4-BE49-F238E27FC236}">
                    <a16:creationId xmlns:a16="http://schemas.microsoft.com/office/drawing/2014/main" xmlns="" id="{DF02CF86-A940-4C85-482F-1FD906001B89}"/>
                  </a:ext>
                </a:extLst>
              </p:cNvPr>
              <p:cNvCxnSpPr>
                <a:cxnSpLocks/>
                <a:stCxn id="18" idx="2"/>
                <a:endCxn id="70" idx="0"/>
              </p:cNvCxnSpPr>
              <p:nvPr/>
            </p:nvCxnSpPr>
            <p:spPr>
              <a:xfrm rot="10800000" flipV="1">
                <a:off x="762703" y="2420603"/>
                <a:ext cx="1916983" cy="710138"/>
              </a:xfrm>
              <a:prstGeom prst="bentConnector2">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Elbow Connector 17">
                <a:extLst>
                  <a:ext uri="{FF2B5EF4-FFF2-40B4-BE49-F238E27FC236}">
                    <a16:creationId xmlns:a16="http://schemas.microsoft.com/office/drawing/2014/main" xmlns="" id="{27BADFDF-AE24-8E7E-A60B-05D23FD3454A}"/>
                  </a:ext>
                </a:extLst>
              </p:cNvPr>
              <p:cNvCxnSpPr>
                <a:cxnSpLocks/>
                <a:stCxn id="70" idx="2"/>
                <a:endCxn id="50" idx="2"/>
              </p:cNvCxnSpPr>
              <p:nvPr/>
            </p:nvCxnSpPr>
            <p:spPr>
              <a:xfrm rot="16200000" flipH="1">
                <a:off x="1433008" y="3955894"/>
                <a:ext cx="571720" cy="1912329"/>
              </a:xfrm>
              <a:prstGeom prst="bentConnector2">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2039A7A-837E-640D-EAAA-33064237EC2D}"/>
                  </a:ext>
                </a:extLst>
              </p:cNvPr>
              <p:cNvCxnSpPr/>
              <p:nvPr/>
            </p:nvCxnSpPr>
            <p:spPr>
              <a:xfrm flipV="1">
                <a:off x="1644708" y="3864423"/>
                <a:ext cx="1110154" cy="670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5">
                <a:extLst>
                  <a:ext uri="{FF2B5EF4-FFF2-40B4-BE49-F238E27FC236}">
                    <a16:creationId xmlns:a16="http://schemas.microsoft.com/office/drawing/2014/main" xmlns="" id="{F8BF136F-A7F6-04E4-3084-20CE38F4F19D}"/>
                  </a:ext>
                </a:extLst>
              </p:cNvPr>
              <p:cNvGrpSpPr>
                <a:grpSpLocks/>
              </p:cNvGrpSpPr>
              <p:nvPr/>
            </p:nvGrpSpPr>
            <p:grpSpPr bwMode="auto">
              <a:xfrm>
                <a:off x="2679686" y="2172141"/>
                <a:ext cx="421350" cy="496923"/>
                <a:chOff x="10090150" y="4078291"/>
                <a:chExt cx="742950" cy="738188"/>
              </a:xfrm>
            </p:grpSpPr>
            <p:sp>
              <p:nvSpPr>
                <p:cNvPr id="18" name="Oval 703">
                  <a:extLst>
                    <a:ext uri="{FF2B5EF4-FFF2-40B4-BE49-F238E27FC236}">
                      <a16:creationId xmlns:a16="http://schemas.microsoft.com/office/drawing/2014/main" xmlns="" id="{CF5EE2FB-2199-C544-A70F-AC8507E6AE09}"/>
                    </a:ext>
                  </a:extLst>
                </p:cNvPr>
                <p:cNvSpPr>
                  <a:spLocks noChangeArrowheads="1"/>
                </p:cNvSpPr>
                <p:nvPr/>
              </p:nvSpPr>
              <p:spPr bwMode="auto">
                <a:xfrm>
                  <a:off x="10090150" y="4078291"/>
                  <a:ext cx="742950" cy="73818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19" name="Freeform 704">
                  <a:extLst>
                    <a:ext uri="{FF2B5EF4-FFF2-40B4-BE49-F238E27FC236}">
                      <a16:creationId xmlns:a16="http://schemas.microsoft.com/office/drawing/2014/main" xmlns="" id="{6E938C5A-1796-CD9E-DDAE-5D0B6FB1800D}"/>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0" name="Freeform 705">
                  <a:extLst>
                    <a:ext uri="{FF2B5EF4-FFF2-40B4-BE49-F238E27FC236}">
                      <a16:creationId xmlns:a16="http://schemas.microsoft.com/office/drawing/2014/main" xmlns="" id="{64E9388D-1530-262A-8FEF-E41464A8DC4C}"/>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1" name="Freeform 706">
                  <a:extLst>
                    <a:ext uri="{FF2B5EF4-FFF2-40B4-BE49-F238E27FC236}">
                      <a16:creationId xmlns:a16="http://schemas.microsoft.com/office/drawing/2014/main" xmlns="" id="{E9D51A28-FD8D-DBE6-5101-9EC75D71EBAD}"/>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2" name="Freeform 707">
                  <a:extLst>
                    <a:ext uri="{FF2B5EF4-FFF2-40B4-BE49-F238E27FC236}">
                      <a16:creationId xmlns:a16="http://schemas.microsoft.com/office/drawing/2014/main" xmlns="" id="{AA1E6ED2-EAC2-7B34-C04E-95F05EE4BCC9}"/>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3" name="Freeform 708">
                  <a:extLst>
                    <a:ext uri="{FF2B5EF4-FFF2-40B4-BE49-F238E27FC236}">
                      <a16:creationId xmlns:a16="http://schemas.microsoft.com/office/drawing/2014/main" xmlns="" id="{774DBF2C-E965-174F-DA2C-BB4C8C5EC0AC}"/>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4" name="Freeform 709">
                  <a:extLst>
                    <a:ext uri="{FF2B5EF4-FFF2-40B4-BE49-F238E27FC236}">
                      <a16:creationId xmlns:a16="http://schemas.microsoft.com/office/drawing/2014/main" xmlns="" id="{1E0EA66A-25EA-E02E-A3F6-FB5661ED357B}"/>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5" name="Freeform 710">
                  <a:extLst>
                    <a:ext uri="{FF2B5EF4-FFF2-40B4-BE49-F238E27FC236}">
                      <a16:creationId xmlns:a16="http://schemas.microsoft.com/office/drawing/2014/main" xmlns="" id="{AC60754D-4C62-28B0-B032-672FFA430EB2}"/>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6" name="Freeform 711">
                  <a:extLst>
                    <a:ext uri="{FF2B5EF4-FFF2-40B4-BE49-F238E27FC236}">
                      <a16:creationId xmlns:a16="http://schemas.microsoft.com/office/drawing/2014/main" xmlns="" id="{A21BCD42-3028-4EC6-34C0-0D3152E6447A}"/>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7" name="Freeform 712">
                  <a:extLst>
                    <a:ext uri="{FF2B5EF4-FFF2-40B4-BE49-F238E27FC236}">
                      <a16:creationId xmlns:a16="http://schemas.microsoft.com/office/drawing/2014/main" xmlns="" id="{59B735EC-9208-6E32-2441-537AE9094169}"/>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8" name="Freeform 713">
                  <a:extLst>
                    <a:ext uri="{FF2B5EF4-FFF2-40B4-BE49-F238E27FC236}">
                      <a16:creationId xmlns:a16="http://schemas.microsoft.com/office/drawing/2014/main" xmlns="" id="{EE039D3F-5C3E-89A9-10B9-084541921776}"/>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29" name="Freeform 714">
                  <a:extLst>
                    <a:ext uri="{FF2B5EF4-FFF2-40B4-BE49-F238E27FC236}">
                      <a16:creationId xmlns:a16="http://schemas.microsoft.com/office/drawing/2014/main" xmlns="" id="{D744C2F5-D1D1-AD36-6348-FF5149DE205B}"/>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0" name="Freeform 715">
                  <a:extLst>
                    <a:ext uri="{FF2B5EF4-FFF2-40B4-BE49-F238E27FC236}">
                      <a16:creationId xmlns:a16="http://schemas.microsoft.com/office/drawing/2014/main" xmlns="" id="{7B915D45-247F-12F1-1AAC-0E91386049EA}"/>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1" name="Freeform 716">
                  <a:extLst>
                    <a:ext uri="{FF2B5EF4-FFF2-40B4-BE49-F238E27FC236}">
                      <a16:creationId xmlns:a16="http://schemas.microsoft.com/office/drawing/2014/main" xmlns="" id="{01BC7841-047F-AE21-C8D4-6D000DCCDD7B}"/>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2" name="Freeform 717">
                  <a:extLst>
                    <a:ext uri="{FF2B5EF4-FFF2-40B4-BE49-F238E27FC236}">
                      <a16:creationId xmlns:a16="http://schemas.microsoft.com/office/drawing/2014/main" xmlns="" id="{87C8EE52-1416-A9AC-32ED-DD499F1C205D}"/>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grpSp>
            <p:nvGrpSpPr>
              <p:cNvPr id="33" name="Group 165">
                <a:extLst>
                  <a:ext uri="{FF2B5EF4-FFF2-40B4-BE49-F238E27FC236}">
                    <a16:creationId xmlns:a16="http://schemas.microsoft.com/office/drawing/2014/main" xmlns="" id="{88081FDD-0C2C-61CE-F507-CF5B97DBE5B4}"/>
                  </a:ext>
                </a:extLst>
              </p:cNvPr>
              <p:cNvGrpSpPr>
                <a:grpSpLocks/>
              </p:cNvGrpSpPr>
              <p:nvPr/>
            </p:nvGrpSpPr>
            <p:grpSpPr bwMode="auto">
              <a:xfrm>
                <a:off x="2680287" y="3622665"/>
                <a:ext cx="421350" cy="496923"/>
                <a:chOff x="10090150" y="4078291"/>
                <a:chExt cx="742950" cy="738188"/>
              </a:xfrm>
            </p:grpSpPr>
            <p:sp>
              <p:nvSpPr>
                <p:cNvPr id="34" name="Oval 703">
                  <a:extLst>
                    <a:ext uri="{FF2B5EF4-FFF2-40B4-BE49-F238E27FC236}">
                      <a16:creationId xmlns:a16="http://schemas.microsoft.com/office/drawing/2014/main" xmlns="" id="{5CFA2AD5-07B8-50E5-69E0-FE52E48EDB1D}"/>
                    </a:ext>
                  </a:extLst>
                </p:cNvPr>
                <p:cNvSpPr>
                  <a:spLocks noChangeArrowheads="1"/>
                </p:cNvSpPr>
                <p:nvPr/>
              </p:nvSpPr>
              <p:spPr bwMode="auto">
                <a:xfrm>
                  <a:off x="10090150" y="4078291"/>
                  <a:ext cx="742950" cy="738188"/>
                </a:xfrm>
                <a:prstGeom prst="ellipse">
                  <a:avLst/>
                </a:prstGeom>
                <a:solidFill>
                  <a:srgbClr val="20396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5" name="Freeform 704">
                  <a:extLst>
                    <a:ext uri="{FF2B5EF4-FFF2-40B4-BE49-F238E27FC236}">
                      <a16:creationId xmlns:a16="http://schemas.microsoft.com/office/drawing/2014/main" xmlns="" id="{B2AE7953-E4BB-6644-9060-C7C10F033CE4}"/>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6" name="Freeform 705">
                  <a:extLst>
                    <a:ext uri="{FF2B5EF4-FFF2-40B4-BE49-F238E27FC236}">
                      <a16:creationId xmlns:a16="http://schemas.microsoft.com/office/drawing/2014/main" xmlns="" id="{47C33D7D-688D-2AD4-AD96-F1436A2FCBF6}"/>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7" name="Freeform 706">
                  <a:extLst>
                    <a:ext uri="{FF2B5EF4-FFF2-40B4-BE49-F238E27FC236}">
                      <a16:creationId xmlns:a16="http://schemas.microsoft.com/office/drawing/2014/main" xmlns="" id="{DEE237A5-9823-9D12-C012-D1CD881DEFF4}"/>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8" name="Freeform 707">
                  <a:extLst>
                    <a:ext uri="{FF2B5EF4-FFF2-40B4-BE49-F238E27FC236}">
                      <a16:creationId xmlns:a16="http://schemas.microsoft.com/office/drawing/2014/main" xmlns="" id="{49C547AC-D466-3525-E50C-09454FEBE116}"/>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39" name="Freeform 708">
                  <a:extLst>
                    <a:ext uri="{FF2B5EF4-FFF2-40B4-BE49-F238E27FC236}">
                      <a16:creationId xmlns:a16="http://schemas.microsoft.com/office/drawing/2014/main" xmlns="" id="{819B3B9E-EAF4-D71B-AFC9-51D4B5D7929A}"/>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0" name="Freeform 709">
                  <a:extLst>
                    <a:ext uri="{FF2B5EF4-FFF2-40B4-BE49-F238E27FC236}">
                      <a16:creationId xmlns:a16="http://schemas.microsoft.com/office/drawing/2014/main" xmlns="" id="{213472E8-CA61-D015-8EAC-48E21EF02219}"/>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1" name="Freeform 710">
                  <a:extLst>
                    <a:ext uri="{FF2B5EF4-FFF2-40B4-BE49-F238E27FC236}">
                      <a16:creationId xmlns:a16="http://schemas.microsoft.com/office/drawing/2014/main" xmlns="" id="{2BA803BB-6256-1BC3-8C53-F6EC19AE79C8}"/>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2" name="Freeform 711">
                  <a:extLst>
                    <a:ext uri="{FF2B5EF4-FFF2-40B4-BE49-F238E27FC236}">
                      <a16:creationId xmlns:a16="http://schemas.microsoft.com/office/drawing/2014/main" xmlns="" id="{83F3B327-4B5C-AEF8-AA42-507FCB21FE6A}"/>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3" name="Freeform 712">
                  <a:extLst>
                    <a:ext uri="{FF2B5EF4-FFF2-40B4-BE49-F238E27FC236}">
                      <a16:creationId xmlns:a16="http://schemas.microsoft.com/office/drawing/2014/main" xmlns="" id="{DFC15792-535A-08DF-FA20-921340F69C1C}"/>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4" name="Freeform 713">
                  <a:extLst>
                    <a:ext uri="{FF2B5EF4-FFF2-40B4-BE49-F238E27FC236}">
                      <a16:creationId xmlns:a16="http://schemas.microsoft.com/office/drawing/2014/main" xmlns="" id="{E31C14AB-2D44-D322-6952-FF44DAD5A318}"/>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5" name="Freeform 714">
                  <a:extLst>
                    <a:ext uri="{FF2B5EF4-FFF2-40B4-BE49-F238E27FC236}">
                      <a16:creationId xmlns:a16="http://schemas.microsoft.com/office/drawing/2014/main" xmlns="" id="{F51FBB29-567B-1132-07C4-C4046B06BE50}"/>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6" name="Freeform 715">
                  <a:extLst>
                    <a:ext uri="{FF2B5EF4-FFF2-40B4-BE49-F238E27FC236}">
                      <a16:creationId xmlns:a16="http://schemas.microsoft.com/office/drawing/2014/main" xmlns="" id="{AAA8FBC9-2B12-1B47-FC4E-EB31048BAC86}"/>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7" name="Freeform 716">
                  <a:extLst>
                    <a:ext uri="{FF2B5EF4-FFF2-40B4-BE49-F238E27FC236}">
                      <a16:creationId xmlns:a16="http://schemas.microsoft.com/office/drawing/2014/main" xmlns="" id="{8AA21BAC-E720-2ED0-FAC6-AAE34907086C}"/>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48" name="Freeform 717">
                  <a:extLst>
                    <a:ext uri="{FF2B5EF4-FFF2-40B4-BE49-F238E27FC236}">
                      <a16:creationId xmlns:a16="http://schemas.microsoft.com/office/drawing/2014/main" xmlns="" id="{BFAC9768-8F08-0076-2DE4-FC5105EF111F}"/>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grpSp>
            <p:nvGrpSpPr>
              <p:cNvPr id="49" name="Group 165">
                <a:extLst>
                  <a:ext uri="{FF2B5EF4-FFF2-40B4-BE49-F238E27FC236}">
                    <a16:creationId xmlns:a16="http://schemas.microsoft.com/office/drawing/2014/main" xmlns="" id="{A29A92FB-6401-639B-2F73-08F7078AE466}"/>
                  </a:ext>
                </a:extLst>
              </p:cNvPr>
              <p:cNvGrpSpPr>
                <a:grpSpLocks/>
              </p:cNvGrpSpPr>
              <p:nvPr/>
            </p:nvGrpSpPr>
            <p:grpSpPr bwMode="auto">
              <a:xfrm>
                <a:off x="2675032" y="4949457"/>
                <a:ext cx="421350" cy="496923"/>
                <a:chOff x="10090150" y="4078291"/>
                <a:chExt cx="742950" cy="738188"/>
              </a:xfrm>
            </p:grpSpPr>
            <p:sp>
              <p:nvSpPr>
                <p:cNvPr id="50" name="Oval 703">
                  <a:extLst>
                    <a:ext uri="{FF2B5EF4-FFF2-40B4-BE49-F238E27FC236}">
                      <a16:creationId xmlns:a16="http://schemas.microsoft.com/office/drawing/2014/main" xmlns="" id="{1DEADCE3-D41E-68D7-0FDC-5FF00A327D7C}"/>
                    </a:ext>
                  </a:extLst>
                </p:cNvPr>
                <p:cNvSpPr>
                  <a:spLocks noChangeArrowheads="1"/>
                </p:cNvSpPr>
                <p:nvPr/>
              </p:nvSpPr>
              <p:spPr bwMode="auto">
                <a:xfrm>
                  <a:off x="10090150" y="4078291"/>
                  <a:ext cx="742950" cy="73818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1" name="Freeform 704">
                  <a:extLst>
                    <a:ext uri="{FF2B5EF4-FFF2-40B4-BE49-F238E27FC236}">
                      <a16:creationId xmlns:a16="http://schemas.microsoft.com/office/drawing/2014/main" xmlns="" id="{0C3746AE-30D8-2829-A114-D554B306D6C0}"/>
                    </a:ext>
                  </a:extLst>
                </p:cNvPr>
                <p:cNvSpPr>
                  <a:spLocks/>
                </p:cNvSpPr>
                <p:nvPr/>
              </p:nvSpPr>
              <p:spPr bwMode="auto">
                <a:xfrm>
                  <a:off x="10557934" y="4437863"/>
                  <a:ext cx="63500" cy="63454"/>
                </a:xfrm>
                <a:custGeom>
                  <a:avLst/>
                  <a:gdLst>
                    <a:gd name="T0" fmla="*/ 29 w 32"/>
                    <a:gd name="T1" fmla="*/ 21 h 32"/>
                    <a:gd name="T2" fmla="*/ 11 w 32"/>
                    <a:gd name="T3" fmla="*/ 29 h 32"/>
                    <a:gd name="T4" fmla="*/ 3 w 32"/>
                    <a:gd name="T5" fmla="*/ 11 h 32"/>
                    <a:gd name="T6" fmla="*/ 21 w 32"/>
                    <a:gd name="T7" fmla="*/ 2 h 32"/>
                    <a:gd name="T8" fmla="*/ 29 w 32"/>
                    <a:gd name="T9" fmla="*/ 21 h 32"/>
                  </a:gdLst>
                  <a:ahLst/>
                  <a:cxnLst>
                    <a:cxn ang="0">
                      <a:pos x="T0" y="T1"/>
                    </a:cxn>
                    <a:cxn ang="0">
                      <a:pos x="T2" y="T3"/>
                    </a:cxn>
                    <a:cxn ang="0">
                      <a:pos x="T4" y="T5"/>
                    </a:cxn>
                    <a:cxn ang="0">
                      <a:pos x="T6" y="T7"/>
                    </a:cxn>
                    <a:cxn ang="0">
                      <a:pos x="T8" y="T9"/>
                    </a:cxn>
                  </a:cxnLst>
                  <a:rect l="0" t="0" r="r" b="b"/>
                  <a:pathLst>
                    <a:path w="32" h="32">
                      <a:moveTo>
                        <a:pt x="29" y="21"/>
                      </a:moveTo>
                      <a:cubicBezTo>
                        <a:pt x="27" y="28"/>
                        <a:pt x="18" y="32"/>
                        <a:pt x="11" y="29"/>
                      </a:cubicBezTo>
                      <a:cubicBezTo>
                        <a:pt x="4" y="26"/>
                        <a:pt x="0" y="18"/>
                        <a:pt x="3" y="11"/>
                      </a:cubicBezTo>
                      <a:cubicBezTo>
                        <a:pt x="5" y="3"/>
                        <a:pt x="13" y="0"/>
                        <a:pt x="21" y="2"/>
                      </a:cubicBezTo>
                      <a:cubicBezTo>
                        <a:pt x="28" y="5"/>
                        <a:pt x="32" y="13"/>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2" name="Freeform 705">
                  <a:extLst>
                    <a:ext uri="{FF2B5EF4-FFF2-40B4-BE49-F238E27FC236}">
                      <a16:creationId xmlns:a16="http://schemas.microsoft.com/office/drawing/2014/main" xmlns="" id="{CF1A4A9B-9D27-D409-C989-F4AB5A4AC21C}"/>
                    </a:ext>
                  </a:extLst>
                </p:cNvPr>
                <p:cNvSpPr>
                  <a:spLocks/>
                </p:cNvSpPr>
                <p:nvPr/>
              </p:nvSpPr>
              <p:spPr bwMode="auto">
                <a:xfrm>
                  <a:off x="10293350" y="4220005"/>
                  <a:ext cx="334433" cy="351115"/>
                </a:xfrm>
                <a:custGeom>
                  <a:avLst/>
                  <a:gdLst>
                    <a:gd name="T0" fmla="*/ 134 w 170"/>
                    <a:gd name="T1" fmla="*/ 180 h 180"/>
                    <a:gd name="T2" fmla="*/ 38 w 170"/>
                    <a:gd name="T3" fmla="*/ 180 h 180"/>
                    <a:gd name="T4" fmla="*/ 38 w 170"/>
                    <a:gd name="T5" fmla="*/ 174 h 180"/>
                    <a:gd name="T6" fmla="*/ 26 w 170"/>
                    <a:gd name="T7" fmla="*/ 145 h 180"/>
                    <a:gd name="T8" fmla="*/ 2 w 170"/>
                    <a:gd name="T9" fmla="*/ 78 h 180"/>
                    <a:gd name="T10" fmla="*/ 80 w 170"/>
                    <a:gd name="T11" fmla="*/ 1 h 180"/>
                    <a:gd name="T12" fmla="*/ 144 w 170"/>
                    <a:gd name="T13" fmla="*/ 24 h 180"/>
                    <a:gd name="T14" fmla="*/ 170 w 170"/>
                    <a:gd name="T15" fmla="*/ 86 h 180"/>
                    <a:gd name="T16" fmla="*/ 169 w 170"/>
                    <a:gd name="T17" fmla="*/ 101 h 180"/>
                    <a:gd name="T18" fmla="*/ 163 w 170"/>
                    <a:gd name="T19" fmla="*/ 105 h 180"/>
                    <a:gd name="T20" fmla="*/ 159 w 170"/>
                    <a:gd name="T21" fmla="*/ 99 h 180"/>
                    <a:gd name="T22" fmla="*/ 160 w 170"/>
                    <a:gd name="T23" fmla="*/ 86 h 180"/>
                    <a:gd name="T24" fmla="*/ 136 w 170"/>
                    <a:gd name="T25" fmla="*/ 31 h 180"/>
                    <a:gd name="T26" fmla="*/ 81 w 170"/>
                    <a:gd name="T27" fmla="*/ 12 h 180"/>
                    <a:gd name="T28" fmla="*/ 12 w 170"/>
                    <a:gd name="T29" fmla="*/ 79 h 180"/>
                    <a:gd name="T30" fmla="*/ 33 w 170"/>
                    <a:gd name="T31" fmla="*/ 138 h 180"/>
                    <a:gd name="T32" fmla="*/ 48 w 170"/>
                    <a:gd name="T33" fmla="*/ 169 h 180"/>
                    <a:gd name="T34" fmla="*/ 123 w 170"/>
                    <a:gd name="T35" fmla="*/ 169 h 180"/>
                    <a:gd name="T36" fmla="*/ 128 w 170"/>
                    <a:gd name="T37" fmla="*/ 153 h 180"/>
                    <a:gd name="T38" fmla="*/ 135 w 170"/>
                    <a:gd name="T39" fmla="*/ 150 h 180"/>
                    <a:gd name="T40" fmla="*/ 137 w 170"/>
                    <a:gd name="T41" fmla="*/ 157 h 180"/>
                    <a:gd name="T42" fmla="*/ 134 w 170"/>
                    <a:gd name="T43" fmla="*/ 174 h 180"/>
                    <a:gd name="T44" fmla="*/ 134 w 170"/>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80">
                      <a:moveTo>
                        <a:pt x="134" y="180"/>
                      </a:moveTo>
                      <a:cubicBezTo>
                        <a:pt x="38" y="180"/>
                        <a:pt x="38" y="180"/>
                        <a:pt x="38" y="180"/>
                      </a:cubicBezTo>
                      <a:cubicBezTo>
                        <a:pt x="38" y="174"/>
                        <a:pt x="38" y="174"/>
                        <a:pt x="38" y="174"/>
                      </a:cubicBezTo>
                      <a:cubicBezTo>
                        <a:pt x="38" y="164"/>
                        <a:pt x="34" y="153"/>
                        <a:pt x="26" y="145"/>
                      </a:cubicBezTo>
                      <a:cubicBezTo>
                        <a:pt x="8" y="127"/>
                        <a:pt x="0" y="103"/>
                        <a:pt x="2" y="78"/>
                      </a:cubicBezTo>
                      <a:cubicBezTo>
                        <a:pt x="5" y="37"/>
                        <a:pt x="39" y="4"/>
                        <a:pt x="80" y="1"/>
                      </a:cubicBezTo>
                      <a:cubicBezTo>
                        <a:pt x="104" y="0"/>
                        <a:pt x="126" y="8"/>
                        <a:pt x="144" y="24"/>
                      </a:cubicBezTo>
                      <a:cubicBezTo>
                        <a:pt x="161" y="40"/>
                        <a:pt x="170" y="62"/>
                        <a:pt x="170" y="86"/>
                      </a:cubicBezTo>
                      <a:cubicBezTo>
                        <a:pt x="170" y="91"/>
                        <a:pt x="170" y="96"/>
                        <a:pt x="169" y="101"/>
                      </a:cubicBezTo>
                      <a:cubicBezTo>
                        <a:pt x="168" y="104"/>
                        <a:pt x="166" y="106"/>
                        <a:pt x="163" y="105"/>
                      </a:cubicBezTo>
                      <a:cubicBezTo>
                        <a:pt x="160" y="105"/>
                        <a:pt x="158" y="102"/>
                        <a:pt x="159" y="99"/>
                      </a:cubicBezTo>
                      <a:cubicBezTo>
                        <a:pt x="160" y="95"/>
                        <a:pt x="160" y="90"/>
                        <a:pt x="160" y="86"/>
                      </a:cubicBezTo>
                      <a:cubicBezTo>
                        <a:pt x="160" y="65"/>
                        <a:pt x="151" y="45"/>
                        <a:pt x="136" y="31"/>
                      </a:cubicBezTo>
                      <a:cubicBezTo>
                        <a:pt x="121" y="17"/>
                        <a:pt x="101" y="10"/>
                        <a:pt x="81" y="12"/>
                      </a:cubicBezTo>
                      <a:cubicBezTo>
                        <a:pt x="44" y="14"/>
                        <a:pt x="15" y="43"/>
                        <a:pt x="12" y="79"/>
                      </a:cubicBezTo>
                      <a:cubicBezTo>
                        <a:pt x="10" y="101"/>
                        <a:pt x="18" y="122"/>
                        <a:pt x="33" y="138"/>
                      </a:cubicBezTo>
                      <a:cubicBezTo>
                        <a:pt x="42" y="147"/>
                        <a:pt x="47" y="158"/>
                        <a:pt x="48" y="169"/>
                      </a:cubicBezTo>
                      <a:cubicBezTo>
                        <a:pt x="123" y="169"/>
                        <a:pt x="123" y="169"/>
                        <a:pt x="123" y="169"/>
                      </a:cubicBezTo>
                      <a:cubicBezTo>
                        <a:pt x="124" y="164"/>
                        <a:pt x="126" y="158"/>
                        <a:pt x="128" y="153"/>
                      </a:cubicBezTo>
                      <a:cubicBezTo>
                        <a:pt x="129" y="150"/>
                        <a:pt x="132" y="149"/>
                        <a:pt x="135" y="150"/>
                      </a:cubicBezTo>
                      <a:cubicBezTo>
                        <a:pt x="137" y="151"/>
                        <a:pt x="139" y="155"/>
                        <a:pt x="137" y="157"/>
                      </a:cubicBezTo>
                      <a:cubicBezTo>
                        <a:pt x="135" y="162"/>
                        <a:pt x="134" y="168"/>
                        <a:pt x="134" y="174"/>
                      </a:cubicBezTo>
                      <a:lnTo>
                        <a:pt x="13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3" name="Freeform 706">
                  <a:extLst>
                    <a:ext uri="{FF2B5EF4-FFF2-40B4-BE49-F238E27FC236}">
                      <a16:creationId xmlns:a16="http://schemas.microsoft.com/office/drawing/2014/main" xmlns="" id="{B9FD78DE-032E-6F13-A9D4-B1B8363A49D1}"/>
                    </a:ext>
                  </a:extLst>
                </p:cNvPr>
                <p:cNvSpPr>
                  <a:spLocks/>
                </p:cNvSpPr>
                <p:nvPr/>
              </p:nvSpPr>
              <p:spPr bwMode="auto">
                <a:xfrm>
                  <a:off x="10367434" y="4583811"/>
                  <a:ext cx="190500" cy="21151"/>
                </a:xfrm>
                <a:custGeom>
                  <a:avLst/>
                  <a:gdLst>
                    <a:gd name="T0" fmla="*/ 91 w 96"/>
                    <a:gd name="T1" fmla="*/ 11 h 11"/>
                    <a:gd name="T2" fmla="*/ 5 w 96"/>
                    <a:gd name="T3" fmla="*/ 11 h 11"/>
                    <a:gd name="T4" fmla="*/ 0 w 96"/>
                    <a:gd name="T5" fmla="*/ 5 h 11"/>
                    <a:gd name="T6" fmla="*/ 5 w 96"/>
                    <a:gd name="T7" fmla="*/ 0 h 11"/>
                    <a:gd name="T8" fmla="*/ 91 w 96"/>
                    <a:gd name="T9" fmla="*/ 0 h 11"/>
                    <a:gd name="T10" fmla="*/ 96 w 96"/>
                    <a:gd name="T11" fmla="*/ 5 h 11"/>
                    <a:gd name="T12" fmla="*/ 91 w 9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6" h="11">
                      <a:moveTo>
                        <a:pt x="91" y="11"/>
                      </a:moveTo>
                      <a:cubicBezTo>
                        <a:pt x="5" y="11"/>
                        <a:pt x="5" y="11"/>
                        <a:pt x="5" y="11"/>
                      </a:cubicBezTo>
                      <a:cubicBezTo>
                        <a:pt x="2" y="11"/>
                        <a:pt x="0" y="8"/>
                        <a:pt x="0" y="5"/>
                      </a:cubicBezTo>
                      <a:cubicBezTo>
                        <a:pt x="0" y="3"/>
                        <a:pt x="2" y="0"/>
                        <a:pt x="5" y="0"/>
                      </a:cubicBezTo>
                      <a:cubicBezTo>
                        <a:pt x="91" y="0"/>
                        <a:pt x="91" y="0"/>
                        <a:pt x="91" y="0"/>
                      </a:cubicBezTo>
                      <a:cubicBezTo>
                        <a:pt x="94" y="0"/>
                        <a:pt x="96" y="3"/>
                        <a:pt x="96" y="5"/>
                      </a:cubicBezTo>
                      <a:cubicBezTo>
                        <a:pt x="96" y="8"/>
                        <a:pt x="94" y="11"/>
                        <a:pt x="9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4" name="Freeform 707">
                  <a:extLst>
                    <a:ext uri="{FF2B5EF4-FFF2-40B4-BE49-F238E27FC236}">
                      <a16:creationId xmlns:a16="http://schemas.microsoft.com/office/drawing/2014/main" xmlns="" id="{CE856D4C-76AA-7B05-16A3-47A676950771}"/>
                    </a:ext>
                  </a:extLst>
                </p:cNvPr>
                <p:cNvSpPr>
                  <a:spLocks noEditPoints="1"/>
                </p:cNvSpPr>
                <p:nvPr/>
              </p:nvSpPr>
              <p:spPr bwMode="auto">
                <a:xfrm>
                  <a:off x="10367434" y="4615536"/>
                  <a:ext cx="190500" cy="101527"/>
                </a:xfrm>
                <a:custGeom>
                  <a:avLst/>
                  <a:gdLst>
                    <a:gd name="T0" fmla="*/ 71 w 96"/>
                    <a:gd name="T1" fmla="*/ 52 h 52"/>
                    <a:gd name="T2" fmla="*/ 25 w 96"/>
                    <a:gd name="T3" fmla="*/ 52 h 52"/>
                    <a:gd name="T4" fmla="*/ 0 w 96"/>
                    <a:gd name="T5" fmla="*/ 26 h 52"/>
                    <a:gd name="T6" fmla="*/ 0 w 96"/>
                    <a:gd name="T7" fmla="*/ 0 h 52"/>
                    <a:gd name="T8" fmla="*/ 96 w 96"/>
                    <a:gd name="T9" fmla="*/ 0 h 52"/>
                    <a:gd name="T10" fmla="*/ 96 w 96"/>
                    <a:gd name="T11" fmla="*/ 26 h 52"/>
                    <a:gd name="T12" fmla="*/ 71 w 96"/>
                    <a:gd name="T13" fmla="*/ 52 h 52"/>
                    <a:gd name="T14" fmla="*/ 10 w 96"/>
                    <a:gd name="T15" fmla="*/ 11 h 52"/>
                    <a:gd name="T16" fmla="*/ 10 w 96"/>
                    <a:gd name="T17" fmla="*/ 26 h 52"/>
                    <a:gd name="T18" fmla="*/ 25 w 96"/>
                    <a:gd name="T19" fmla="*/ 41 h 52"/>
                    <a:gd name="T20" fmla="*/ 71 w 96"/>
                    <a:gd name="T21" fmla="*/ 41 h 52"/>
                    <a:gd name="T22" fmla="*/ 86 w 96"/>
                    <a:gd name="T23" fmla="*/ 26 h 52"/>
                    <a:gd name="T24" fmla="*/ 86 w 96"/>
                    <a:gd name="T25" fmla="*/ 11 h 52"/>
                    <a:gd name="T26" fmla="*/ 10 w 96"/>
                    <a:gd name="T2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2">
                      <a:moveTo>
                        <a:pt x="71" y="52"/>
                      </a:moveTo>
                      <a:cubicBezTo>
                        <a:pt x="25" y="52"/>
                        <a:pt x="25" y="52"/>
                        <a:pt x="25" y="52"/>
                      </a:cubicBezTo>
                      <a:cubicBezTo>
                        <a:pt x="11" y="52"/>
                        <a:pt x="0" y="40"/>
                        <a:pt x="0" y="26"/>
                      </a:cubicBezTo>
                      <a:cubicBezTo>
                        <a:pt x="0" y="0"/>
                        <a:pt x="0" y="0"/>
                        <a:pt x="0" y="0"/>
                      </a:cubicBezTo>
                      <a:cubicBezTo>
                        <a:pt x="96" y="0"/>
                        <a:pt x="96" y="0"/>
                        <a:pt x="96" y="0"/>
                      </a:cubicBezTo>
                      <a:cubicBezTo>
                        <a:pt x="96" y="26"/>
                        <a:pt x="96" y="26"/>
                        <a:pt x="96" y="26"/>
                      </a:cubicBezTo>
                      <a:cubicBezTo>
                        <a:pt x="96" y="40"/>
                        <a:pt x="85" y="52"/>
                        <a:pt x="71" y="52"/>
                      </a:cubicBezTo>
                      <a:close/>
                      <a:moveTo>
                        <a:pt x="10" y="11"/>
                      </a:moveTo>
                      <a:cubicBezTo>
                        <a:pt x="10" y="26"/>
                        <a:pt x="10" y="26"/>
                        <a:pt x="10" y="26"/>
                      </a:cubicBezTo>
                      <a:cubicBezTo>
                        <a:pt x="10" y="35"/>
                        <a:pt x="17" y="41"/>
                        <a:pt x="25" y="41"/>
                      </a:cubicBezTo>
                      <a:cubicBezTo>
                        <a:pt x="71" y="41"/>
                        <a:pt x="71" y="41"/>
                        <a:pt x="71" y="41"/>
                      </a:cubicBezTo>
                      <a:cubicBezTo>
                        <a:pt x="79" y="41"/>
                        <a:pt x="86" y="35"/>
                        <a:pt x="86" y="26"/>
                      </a:cubicBezTo>
                      <a:cubicBezTo>
                        <a:pt x="86" y="11"/>
                        <a:pt x="86" y="11"/>
                        <a:pt x="86" y="11"/>
                      </a:cubicBez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5" name="Freeform 708">
                  <a:extLst>
                    <a:ext uri="{FF2B5EF4-FFF2-40B4-BE49-F238E27FC236}">
                      <a16:creationId xmlns:a16="http://schemas.microsoft.com/office/drawing/2014/main" xmlns="" id="{4A77E94F-10A1-C367-A380-C3B32C149498}"/>
                    </a:ext>
                  </a:extLst>
                </p:cNvPr>
                <p:cNvSpPr>
                  <a:spLocks/>
                </p:cNvSpPr>
                <p:nvPr/>
              </p:nvSpPr>
              <p:spPr bwMode="auto">
                <a:xfrm>
                  <a:off x="10426700" y="4698029"/>
                  <a:ext cx="71967" cy="54994"/>
                </a:xfrm>
                <a:custGeom>
                  <a:avLst/>
                  <a:gdLst>
                    <a:gd name="T0" fmla="*/ 18 w 36"/>
                    <a:gd name="T1" fmla="*/ 28 h 28"/>
                    <a:gd name="T2" fmla="*/ 0 w 36"/>
                    <a:gd name="T3" fmla="*/ 10 h 28"/>
                    <a:gd name="T4" fmla="*/ 0 w 36"/>
                    <a:gd name="T5" fmla="*/ 5 h 28"/>
                    <a:gd name="T6" fmla="*/ 5 w 36"/>
                    <a:gd name="T7" fmla="*/ 0 h 28"/>
                    <a:gd name="T8" fmla="*/ 10 w 36"/>
                    <a:gd name="T9" fmla="*/ 5 h 28"/>
                    <a:gd name="T10" fmla="*/ 10 w 36"/>
                    <a:gd name="T11" fmla="*/ 10 h 28"/>
                    <a:gd name="T12" fmla="*/ 18 w 36"/>
                    <a:gd name="T13" fmla="*/ 17 h 28"/>
                    <a:gd name="T14" fmla="*/ 25 w 36"/>
                    <a:gd name="T15" fmla="*/ 10 h 28"/>
                    <a:gd name="T16" fmla="*/ 25 w 36"/>
                    <a:gd name="T17" fmla="*/ 5 h 28"/>
                    <a:gd name="T18" fmla="*/ 31 w 36"/>
                    <a:gd name="T19" fmla="*/ 0 h 28"/>
                    <a:gd name="T20" fmla="*/ 36 w 36"/>
                    <a:gd name="T21" fmla="*/ 5 h 28"/>
                    <a:gd name="T22" fmla="*/ 36 w 36"/>
                    <a:gd name="T23" fmla="*/ 10 h 28"/>
                    <a:gd name="T24" fmla="*/ 18 w 36"/>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18" y="28"/>
                      </a:moveTo>
                      <a:cubicBezTo>
                        <a:pt x="8" y="28"/>
                        <a:pt x="0" y="20"/>
                        <a:pt x="0" y="10"/>
                      </a:cubicBezTo>
                      <a:cubicBezTo>
                        <a:pt x="0" y="5"/>
                        <a:pt x="0" y="5"/>
                        <a:pt x="0" y="5"/>
                      </a:cubicBezTo>
                      <a:cubicBezTo>
                        <a:pt x="0" y="2"/>
                        <a:pt x="2" y="0"/>
                        <a:pt x="5" y="0"/>
                      </a:cubicBezTo>
                      <a:cubicBezTo>
                        <a:pt x="8" y="0"/>
                        <a:pt x="10" y="2"/>
                        <a:pt x="10" y="5"/>
                      </a:cubicBezTo>
                      <a:cubicBezTo>
                        <a:pt x="10" y="10"/>
                        <a:pt x="10" y="10"/>
                        <a:pt x="10" y="10"/>
                      </a:cubicBezTo>
                      <a:cubicBezTo>
                        <a:pt x="10" y="14"/>
                        <a:pt x="14" y="17"/>
                        <a:pt x="18" y="17"/>
                      </a:cubicBezTo>
                      <a:cubicBezTo>
                        <a:pt x="22" y="17"/>
                        <a:pt x="25" y="14"/>
                        <a:pt x="25" y="10"/>
                      </a:cubicBezTo>
                      <a:cubicBezTo>
                        <a:pt x="25" y="5"/>
                        <a:pt x="25" y="5"/>
                        <a:pt x="25" y="5"/>
                      </a:cubicBezTo>
                      <a:cubicBezTo>
                        <a:pt x="25" y="2"/>
                        <a:pt x="28" y="0"/>
                        <a:pt x="31" y="0"/>
                      </a:cubicBezTo>
                      <a:cubicBezTo>
                        <a:pt x="33" y="0"/>
                        <a:pt x="36" y="2"/>
                        <a:pt x="36" y="5"/>
                      </a:cubicBezTo>
                      <a:cubicBezTo>
                        <a:pt x="36" y="10"/>
                        <a:pt x="36" y="10"/>
                        <a:pt x="36" y="10"/>
                      </a:cubicBezTo>
                      <a:cubicBezTo>
                        <a:pt x="36" y="20"/>
                        <a:pt x="28" y="28"/>
                        <a:pt x="1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6" name="Freeform 709">
                  <a:extLst>
                    <a:ext uri="{FF2B5EF4-FFF2-40B4-BE49-F238E27FC236}">
                      <a16:creationId xmlns:a16="http://schemas.microsoft.com/office/drawing/2014/main" xmlns="" id="{A5171B1F-5DEE-CC83-271F-D96705425E9B}"/>
                    </a:ext>
                  </a:extLst>
                </p:cNvPr>
                <p:cNvSpPr>
                  <a:spLocks/>
                </p:cNvSpPr>
                <p:nvPr/>
              </p:nvSpPr>
              <p:spPr bwMode="auto">
                <a:xfrm>
                  <a:off x="10452100" y="4139628"/>
                  <a:ext cx="19049" cy="61339"/>
                </a:xfrm>
                <a:custGeom>
                  <a:avLst/>
                  <a:gdLst>
                    <a:gd name="T0" fmla="*/ 5 w 10"/>
                    <a:gd name="T1" fmla="*/ 31 h 31"/>
                    <a:gd name="T2" fmla="*/ 0 w 10"/>
                    <a:gd name="T3" fmla="*/ 26 h 31"/>
                    <a:gd name="T4" fmla="*/ 0 w 10"/>
                    <a:gd name="T5" fmla="*/ 5 h 31"/>
                    <a:gd name="T6" fmla="*/ 5 w 10"/>
                    <a:gd name="T7" fmla="*/ 0 h 31"/>
                    <a:gd name="T8" fmla="*/ 10 w 10"/>
                    <a:gd name="T9" fmla="*/ 5 h 31"/>
                    <a:gd name="T10" fmla="*/ 10 w 10"/>
                    <a:gd name="T11" fmla="*/ 26 h 31"/>
                    <a:gd name="T12" fmla="*/ 5 w 1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5" y="31"/>
                      </a:moveTo>
                      <a:cubicBezTo>
                        <a:pt x="2" y="31"/>
                        <a:pt x="0" y="28"/>
                        <a:pt x="0" y="26"/>
                      </a:cubicBezTo>
                      <a:cubicBezTo>
                        <a:pt x="0" y="5"/>
                        <a:pt x="0" y="5"/>
                        <a:pt x="0" y="5"/>
                      </a:cubicBezTo>
                      <a:cubicBezTo>
                        <a:pt x="0" y="2"/>
                        <a:pt x="2" y="0"/>
                        <a:pt x="5" y="0"/>
                      </a:cubicBezTo>
                      <a:cubicBezTo>
                        <a:pt x="8" y="0"/>
                        <a:pt x="10" y="2"/>
                        <a:pt x="10" y="5"/>
                      </a:cubicBezTo>
                      <a:cubicBezTo>
                        <a:pt x="10" y="26"/>
                        <a:pt x="10" y="26"/>
                        <a:pt x="10" y="26"/>
                      </a:cubicBezTo>
                      <a:cubicBezTo>
                        <a:pt x="10" y="28"/>
                        <a:pt x="8"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7" name="Freeform 710">
                  <a:extLst>
                    <a:ext uri="{FF2B5EF4-FFF2-40B4-BE49-F238E27FC236}">
                      <a16:creationId xmlns:a16="http://schemas.microsoft.com/office/drawing/2014/main" xmlns="" id="{EA97673B-C127-617A-57EB-C7DE98BF2687}"/>
                    </a:ext>
                  </a:extLst>
                </p:cNvPr>
                <p:cNvSpPr>
                  <a:spLocks/>
                </p:cNvSpPr>
                <p:nvPr/>
              </p:nvSpPr>
              <p:spPr bwMode="auto">
                <a:xfrm>
                  <a:off x="10369550" y="4154433"/>
                  <a:ext cx="38100" cy="59224"/>
                </a:xfrm>
                <a:custGeom>
                  <a:avLst/>
                  <a:gdLst>
                    <a:gd name="T0" fmla="*/ 13 w 19"/>
                    <a:gd name="T1" fmla="*/ 30 h 30"/>
                    <a:gd name="T2" fmla="*/ 8 w 19"/>
                    <a:gd name="T3" fmla="*/ 26 h 30"/>
                    <a:gd name="T4" fmla="*/ 1 w 19"/>
                    <a:gd name="T5" fmla="*/ 7 h 30"/>
                    <a:gd name="T6" fmla="*/ 4 w 19"/>
                    <a:gd name="T7" fmla="*/ 1 h 30"/>
                    <a:gd name="T8" fmla="*/ 11 w 19"/>
                    <a:gd name="T9" fmla="*/ 4 h 30"/>
                    <a:gd name="T10" fmla="*/ 18 w 19"/>
                    <a:gd name="T11" fmla="*/ 23 h 30"/>
                    <a:gd name="T12" fmla="*/ 14 w 19"/>
                    <a:gd name="T13" fmla="*/ 29 h 30"/>
                    <a:gd name="T14" fmla="*/ 13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13" y="30"/>
                      </a:moveTo>
                      <a:cubicBezTo>
                        <a:pt x="11" y="30"/>
                        <a:pt x="9" y="28"/>
                        <a:pt x="8" y="26"/>
                      </a:cubicBezTo>
                      <a:cubicBezTo>
                        <a:pt x="1" y="7"/>
                        <a:pt x="1" y="7"/>
                        <a:pt x="1" y="7"/>
                      </a:cubicBezTo>
                      <a:cubicBezTo>
                        <a:pt x="0" y="4"/>
                        <a:pt x="1" y="1"/>
                        <a:pt x="4" y="1"/>
                      </a:cubicBezTo>
                      <a:cubicBezTo>
                        <a:pt x="7" y="0"/>
                        <a:pt x="10" y="1"/>
                        <a:pt x="11" y="4"/>
                      </a:cubicBezTo>
                      <a:cubicBezTo>
                        <a:pt x="18" y="23"/>
                        <a:pt x="18" y="23"/>
                        <a:pt x="18" y="23"/>
                      </a:cubicBezTo>
                      <a:cubicBezTo>
                        <a:pt x="19" y="26"/>
                        <a:pt x="17" y="29"/>
                        <a:pt x="14" y="29"/>
                      </a:cubicBezTo>
                      <a:cubicBezTo>
                        <a:pt x="14" y="30"/>
                        <a:pt x="13" y="30"/>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8" name="Freeform 711">
                  <a:extLst>
                    <a:ext uri="{FF2B5EF4-FFF2-40B4-BE49-F238E27FC236}">
                      <a16:creationId xmlns:a16="http://schemas.microsoft.com/office/drawing/2014/main" xmlns="" id="{8DE63D5D-0FA3-0C44-4ADB-C99CCBF7EFAB}"/>
                    </a:ext>
                  </a:extLst>
                </p:cNvPr>
                <p:cNvSpPr>
                  <a:spLocks/>
                </p:cNvSpPr>
                <p:nvPr/>
              </p:nvSpPr>
              <p:spPr bwMode="auto">
                <a:xfrm>
                  <a:off x="10299700" y="4194622"/>
                  <a:ext cx="46567" cy="52878"/>
                </a:xfrm>
                <a:custGeom>
                  <a:avLst/>
                  <a:gdLst>
                    <a:gd name="T0" fmla="*/ 19 w 24"/>
                    <a:gd name="T1" fmla="*/ 27 h 27"/>
                    <a:gd name="T2" fmla="*/ 15 w 24"/>
                    <a:gd name="T3" fmla="*/ 25 h 27"/>
                    <a:gd name="T4" fmla="*/ 2 w 24"/>
                    <a:gd name="T5" fmla="*/ 10 h 27"/>
                    <a:gd name="T6" fmla="*/ 2 w 24"/>
                    <a:gd name="T7" fmla="*/ 2 h 27"/>
                    <a:gd name="T8" fmla="*/ 9 w 24"/>
                    <a:gd name="T9" fmla="*/ 3 h 27"/>
                    <a:gd name="T10" fmla="*/ 23 w 24"/>
                    <a:gd name="T11" fmla="*/ 19 h 27"/>
                    <a:gd name="T12" fmla="*/ 22 w 24"/>
                    <a:gd name="T13" fmla="*/ 26 h 27"/>
                    <a:gd name="T14" fmla="*/ 19 w 2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19" y="27"/>
                      </a:moveTo>
                      <a:cubicBezTo>
                        <a:pt x="17" y="27"/>
                        <a:pt x="16" y="26"/>
                        <a:pt x="15" y="25"/>
                      </a:cubicBezTo>
                      <a:cubicBezTo>
                        <a:pt x="2" y="10"/>
                        <a:pt x="2" y="10"/>
                        <a:pt x="2" y="10"/>
                      </a:cubicBezTo>
                      <a:cubicBezTo>
                        <a:pt x="0" y="7"/>
                        <a:pt x="0" y="4"/>
                        <a:pt x="2" y="2"/>
                      </a:cubicBezTo>
                      <a:cubicBezTo>
                        <a:pt x="4" y="0"/>
                        <a:pt x="8" y="1"/>
                        <a:pt x="9" y="3"/>
                      </a:cubicBezTo>
                      <a:cubicBezTo>
                        <a:pt x="23" y="19"/>
                        <a:pt x="23" y="19"/>
                        <a:pt x="23" y="19"/>
                      </a:cubicBezTo>
                      <a:cubicBezTo>
                        <a:pt x="24" y="21"/>
                        <a:pt x="24" y="24"/>
                        <a:pt x="22" y="26"/>
                      </a:cubicBezTo>
                      <a:cubicBezTo>
                        <a:pt x="21" y="27"/>
                        <a:pt x="20" y="27"/>
                        <a:pt x="1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59" name="Freeform 712">
                  <a:extLst>
                    <a:ext uri="{FF2B5EF4-FFF2-40B4-BE49-F238E27FC236}">
                      <a16:creationId xmlns:a16="http://schemas.microsoft.com/office/drawing/2014/main" xmlns="" id="{3B97E45C-68F5-E593-9274-BF539EF71BEC}"/>
                    </a:ext>
                  </a:extLst>
                </p:cNvPr>
                <p:cNvSpPr>
                  <a:spLocks/>
                </p:cNvSpPr>
                <p:nvPr/>
              </p:nvSpPr>
              <p:spPr bwMode="auto">
                <a:xfrm>
                  <a:off x="10246783" y="4255961"/>
                  <a:ext cx="57151" cy="42303"/>
                </a:xfrm>
                <a:custGeom>
                  <a:avLst/>
                  <a:gdLst>
                    <a:gd name="T0" fmla="*/ 23 w 29"/>
                    <a:gd name="T1" fmla="*/ 22 h 22"/>
                    <a:gd name="T2" fmla="*/ 21 w 29"/>
                    <a:gd name="T3" fmla="*/ 21 h 22"/>
                    <a:gd name="T4" fmla="*/ 3 w 29"/>
                    <a:gd name="T5" fmla="*/ 11 h 22"/>
                    <a:gd name="T6" fmla="*/ 1 w 29"/>
                    <a:gd name="T7" fmla="*/ 4 h 22"/>
                    <a:gd name="T8" fmla="*/ 8 w 29"/>
                    <a:gd name="T9" fmla="*/ 2 h 22"/>
                    <a:gd name="T10" fmla="*/ 26 w 29"/>
                    <a:gd name="T11" fmla="*/ 12 h 22"/>
                    <a:gd name="T12" fmla="*/ 28 w 29"/>
                    <a:gd name="T13" fmla="*/ 19 h 22"/>
                    <a:gd name="T14" fmla="*/ 23 w 2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3" y="22"/>
                      </a:moveTo>
                      <a:cubicBezTo>
                        <a:pt x="23" y="22"/>
                        <a:pt x="22" y="21"/>
                        <a:pt x="21" y="21"/>
                      </a:cubicBezTo>
                      <a:cubicBezTo>
                        <a:pt x="3" y="11"/>
                        <a:pt x="3" y="11"/>
                        <a:pt x="3" y="11"/>
                      </a:cubicBezTo>
                      <a:cubicBezTo>
                        <a:pt x="1" y="9"/>
                        <a:pt x="0" y="6"/>
                        <a:pt x="1" y="4"/>
                      </a:cubicBezTo>
                      <a:cubicBezTo>
                        <a:pt x="3" y="1"/>
                        <a:pt x="6" y="0"/>
                        <a:pt x="8" y="2"/>
                      </a:cubicBezTo>
                      <a:cubicBezTo>
                        <a:pt x="26" y="12"/>
                        <a:pt x="26" y="12"/>
                        <a:pt x="26" y="12"/>
                      </a:cubicBezTo>
                      <a:cubicBezTo>
                        <a:pt x="28" y="13"/>
                        <a:pt x="29" y="17"/>
                        <a:pt x="28" y="19"/>
                      </a:cubicBezTo>
                      <a:cubicBezTo>
                        <a:pt x="27" y="21"/>
                        <a:pt x="25" y="22"/>
                        <a:pt x="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60" name="Freeform 713">
                  <a:extLst>
                    <a:ext uri="{FF2B5EF4-FFF2-40B4-BE49-F238E27FC236}">
                      <a16:creationId xmlns:a16="http://schemas.microsoft.com/office/drawing/2014/main" xmlns="" id="{4FD012D6-8A63-ADC4-2B33-6E4550E521A3}"/>
                    </a:ext>
                  </a:extLst>
                </p:cNvPr>
                <p:cNvSpPr>
                  <a:spLocks/>
                </p:cNvSpPr>
                <p:nvPr/>
              </p:nvSpPr>
              <p:spPr bwMode="auto">
                <a:xfrm>
                  <a:off x="10219267" y="4334222"/>
                  <a:ext cx="59267" cy="27496"/>
                </a:xfrm>
                <a:custGeom>
                  <a:avLst/>
                  <a:gdLst>
                    <a:gd name="T0" fmla="*/ 26 w 31"/>
                    <a:gd name="T1" fmla="*/ 14 h 14"/>
                    <a:gd name="T2" fmla="*/ 25 w 31"/>
                    <a:gd name="T3" fmla="*/ 14 h 14"/>
                    <a:gd name="T4" fmla="*/ 4 w 31"/>
                    <a:gd name="T5" fmla="*/ 11 h 14"/>
                    <a:gd name="T6" fmla="*/ 0 w 31"/>
                    <a:gd name="T7" fmla="*/ 5 h 14"/>
                    <a:gd name="T8" fmla="*/ 6 w 31"/>
                    <a:gd name="T9" fmla="*/ 0 h 14"/>
                    <a:gd name="T10" fmla="*/ 26 w 31"/>
                    <a:gd name="T11" fmla="*/ 4 h 14"/>
                    <a:gd name="T12" fmla="*/ 31 w 31"/>
                    <a:gd name="T13" fmla="*/ 10 h 14"/>
                    <a:gd name="T14" fmla="*/ 26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26" y="14"/>
                      </a:moveTo>
                      <a:cubicBezTo>
                        <a:pt x="25" y="14"/>
                        <a:pt x="25" y="14"/>
                        <a:pt x="25" y="14"/>
                      </a:cubicBezTo>
                      <a:cubicBezTo>
                        <a:pt x="4" y="11"/>
                        <a:pt x="4" y="11"/>
                        <a:pt x="4" y="11"/>
                      </a:cubicBezTo>
                      <a:cubicBezTo>
                        <a:pt x="2" y="10"/>
                        <a:pt x="0" y="7"/>
                        <a:pt x="0" y="5"/>
                      </a:cubicBezTo>
                      <a:cubicBezTo>
                        <a:pt x="1" y="2"/>
                        <a:pt x="3" y="0"/>
                        <a:pt x="6" y="0"/>
                      </a:cubicBezTo>
                      <a:cubicBezTo>
                        <a:pt x="26" y="4"/>
                        <a:pt x="26" y="4"/>
                        <a:pt x="26" y="4"/>
                      </a:cubicBezTo>
                      <a:cubicBezTo>
                        <a:pt x="29" y="5"/>
                        <a:pt x="31" y="7"/>
                        <a:pt x="31" y="10"/>
                      </a:cubicBezTo>
                      <a:cubicBezTo>
                        <a:pt x="30" y="12"/>
                        <a:pt x="28" y="14"/>
                        <a:pt x="2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61" name="Freeform 714">
                  <a:extLst>
                    <a:ext uri="{FF2B5EF4-FFF2-40B4-BE49-F238E27FC236}">
                      <a16:creationId xmlns:a16="http://schemas.microsoft.com/office/drawing/2014/main" xmlns="" id="{C2ABA699-3341-0518-1B60-7A5DE22E5B4A}"/>
                    </a:ext>
                  </a:extLst>
                </p:cNvPr>
                <p:cNvSpPr>
                  <a:spLocks/>
                </p:cNvSpPr>
                <p:nvPr/>
              </p:nvSpPr>
              <p:spPr bwMode="auto">
                <a:xfrm>
                  <a:off x="10644716" y="4334225"/>
                  <a:ext cx="61384" cy="27496"/>
                </a:xfrm>
                <a:custGeom>
                  <a:avLst/>
                  <a:gdLst>
                    <a:gd name="T0" fmla="*/ 5 w 31"/>
                    <a:gd name="T1" fmla="*/ 14 h 14"/>
                    <a:gd name="T2" fmla="*/ 0 w 31"/>
                    <a:gd name="T3" fmla="*/ 10 h 14"/>
                    <a:gd name="T4" fmla="*/ 4 w 31"/>
                    <a:gd name="T5" fmla="*/ 4 h 14"/>
                    <a:gd name="T6" fmla="*/ 24 w 31"/>
                    <a:gd name="T7" fmla="*/ 0 h 14"/>
                    <a:gd name="T8" fmla="*/ 30 w 31"/>
                    <a:gd name="T9" fmla="*/ 5 h 14"/>
                    <a:gd name="T10" fmla="*/ 26 w 31"/>
                    <a:gd name="T11" fmla="*/ 11 h 14"/>
                    <a:gd name="T12" fmla="*/ 6 w 31"/>
                    <a:gd name="T13" fmla="*/ 14 h 14"/>
                    <a:gd name="T14" fmla="*/ 5 w 3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4">
                      <a:moveTo>
                        <a:pt x="5" y="14"/>
                      </a:moveTo>
                      <a:cubicBezTo>
                        <a:pt x="3" y="14"/>
                        <a:pt x="1" y="12"/>
                        <a:pt x="0" y="10"/>
                      </a:cubicBezTo>
                      <a:cubicBezTo>
                        <a:pt x="0" y="7"/>
                        <a:pt x="1" y="5"/>
                        <a:pt x="4" y="4"/>
                      </a:cubicBezTo>
                      <a:cubicBezTo>
                        <a:pt x="24" y="0"/>
                        <a:pt x="24" y="0"/>
                        <a:pt x="24" y="0"/>
                      </a:cubicBezTo>
                      <a:cubicBezTo>
                        <a:pt x="27" y="0"/>
                        <a:pt x="30" y="2"/>
                        <a:pt x="30" y="5"/>
                      </a:cubicBezTo>
                      <a:cubicBezTo>
                        <a:pt x="31" y="7"/>
                        <a:pt x="29" y="10"/>
                        <a:pt x="26" y="11"/>
                      </a:cubicBezTo>
                      <a:cubicBezTo>
                        <a:pt x="6" y="14"/>
                        <a:pt x="6" y="14"/>
                        <a:pt x="6" y="14"/>
                      </a:cubicBezTo>
                      <a:cubicBezTo>
                        <a:pt x="6" y="14"/>
                        <a:pt x="5" y="14"/>
                        <a:pt x="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62" name="Freeform 715">
                  <a:extLst>
                    <a:ext uri="{FF2B5EF4-FFF2-40B4-BE49-F238E27FC236}">
                      <a16:creationId xmlns:a16="http://schemas.microsoft.com/office/drawing/2014/main" xmlns="" id="{41287F2C-D51B-EB62-AA0D-9FEAAA3728B8}"/>
                    </a:ext>
                  </a:extLst>
                </p:cNvPr>
                <p:cNvSpPr>
                  <a:spLocks/>
                </p:cNvSpPr>
                <p:nvPr/>
              </p:nvSpPr>
              <p:spPr bwMode="auto">
                <a:xfrm>
                  <a:off x="10619316" y="4255963"/>
                  <a:ext cx="59267" cy="42303"/>
                </a:xfrm>
                <a:custGeom>
                  <a:avLst/>
                  <a:gdLst>
                    <a:gd name="T0" fmla="*/ 6 w 30"/>
                    <a:gd name="T1" fmla="*/ 22 h 22"/>
                    <a:gd name="T2" fmla="*/ 2 w 30"/>
                    <a:gd name="T3" fmla="*/ 19 h 22"/>
                    <a:gd name="T4" fmla="*/ 4 w 30"/>
                    <a:gd name="T5" fmla="*/ 12 h 22"/>
                    <a:gd name="T6" fmla="*/ 21 w 30"/>
                    <a:gd name="T7" fmla="*/ 2 h 22"/>
                    <a:gd name="T8" fmla="*/ 29 w 30"/>
                    <a:gd name="T9" fmla="*/ 4 h 22"/>
                    <a:gd name="T10" fmla="*/ 27 w 30"/>
                    <a:gd name="T11" fmla="*/ 11 h 22"/>
                    <a:gd name="T12" fmla="*/ 9 w 30"/>
                    <a:gd name="T13" fmla="*/ 21 h 22"/>
                    <a:gd name="T14" fmla="*/ 6 w 3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6" y="22"/>
                      </a:moveTo>
                      <a:cubicBezTo>
                        <a:pt x="5" y="22"/>
                        <a:pt x="3" y="21"/>
                        <a:pt x="2" y="19"/>
                      </a:cubicBezTo>
                      <a:cubicBezTo>
                        <a:pt x="0" y="17"/>
                        <a:pt x="1" y="13"/>
                        <a:pt x="4" y="12"/>
                      </a:cubicBezTo>
                      <a:cubicBezTo>
                        <a:pt x="21" y="2"/>
                        <a:pt x="21" y="2"/>
                        <a:pt x="21" y="2"/>
                      </a:cubicBezTo>
                      <a:cubicBezTo>
                        <a:pt x="24" y="0"/>
                        <a:pt x="27" y="1"/>
                        <a:pt x="29" y="4"/>
                      </a:cubicBezTo>
                      <a:cubicBezTo>
                        <a:pt x="30" y="6"/>
                        <a:pt x="29" y="9"/>
                        <a:pt x="27" y="11"/>
                      </a:cubicBezTo>
                      <a:cubicBezTo>
                        <a:pt x="9" y="21"/>
                        <a:pt x="9" y="21"/>
                        <a:pt x="9" y="21"/>
                      </a:cubicBezTo>
                      <a:cubicBezTo>
                        <a:pt x="8" y="21"/>
                        <a:pt x="7" y="22"/>
                        <a:pt x="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63" name="Freeform 716">
                  <a:extLst>
                    <a:ext uri="{FF2B5EF4-FFF2-40B4-BE49-F238E27FC236}">
                      <a16:creationId xmlns:a16="http://schemas.microsoft.com/office/drawing/2014/main" xmlns="" id="{FE44F59E-E88C-0727-5BD5-D1A30F4DFB18}"/>
                    </a:ext>
                  </a:extLst>
                </p:cNvPr>
                <p:cNvSpPr>
                  <a:spLocks/>
                </p:cNvSpPr>
                <p:nvPr/>
              </p:nvSpPr>
              <p:spPr bwMode="auto">
                <a:xfrm>
                  <a:off x="10576983" y="4194622"/>
                  <a:ext cx="48684" cy="52878"/>
                </a:xfrm>
                <a:custGeom>
                  <a:avLst/>
                  <a:gdLst>
                    <a:gd name="T0" fmla="*/ 6 w 25"/>
                    <a:gd name="T1" fmla="*/ 27 h 27"/>
                    <a:gd name="T2" fmla="*/ 3 w 25"/>
                    <a:gd name="T3" fmla="*/ 26 h 27"/>
                    <a:gd name="T4" fmla="*/ 2 w 25"/>
                    <a:gd name="T5" fmla="*/ 19 h 27"/>
                    <a:gd name="T6" fmla="*/ 15 w 25"/>
                    <a:gd name="T7" fmla="*/ 3 h 27"/>
                    <a:gd name="T8" fmla="*/ 23 w 25"/>
                    <a:gd name="T9" fmla="*/ 2 h 27"/>
                    <a:gd name="T10" fmla="*/ 23 w 25"/>
                    <a:gd name="T11" fmla="*/ 10 h 27"/>
                    <a:gd name="T12" fmla="*/ 10 w 25"/>
                    <a:gd name="T13" fmla="*/ 25 h 27"/>
                    <a:gd name="T14" fmla="*/ 6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6" y="27"/>
                      </a:moveTo>
                      <a:cubicBezTo>
                        <a:pt x="5" y="27"/>
                        <a:pt x="4" y="27"/>
                        <a:pt x="3" y="26"/>
                      </a:cubicBezTo>
                      <a:cubicBezTo>
                        <a:pt x="1" y="24"/>
                        <a:pt x="0" y="21"/>
                        <a:pt x="2" y="19"/>
                      </a:cubicBezTo>
                      <a:cubicBezTo>
                        <a:pt x="15" y="3"/>
                        <a:pt x="15" y="3"/>
                        <a:pt x="15" y="3"/>
                      </a:cubicBezTo>
                      <a:cubicBezTo>
                        <a:pt x="17" y="1"/>
                        <a:pt x="20" y="0"/>
                        <a:pt x="23" y="2"/>
                      </a:cubicBezTo>
                      <a:cubicBezTo>
                        <a:pt x="25" y="4"/>
                        <a:pt x="25" y="7"/>
                        <a:pt x="23" y="10"/>
                      </a:cubicBezTo>
                      <a:cubicBezTo>
                        <a:pt x="10" y="25"/>
                        <a:pt x="10" y="25"/>
                        <a:pt x="10" y="25"/>
                      </a:cubicBezTo>
                      <a:cubicBezTo>
                        <a:pt x="9" y="26"/>
                        <a:pt x="8"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sp>
              <p:nvSpPr>
                <p:cNvPr id="64" name="Freeform 717">
                  <a:extLst>
                    <a:ext uri="{FF2B5EF4-FFF2-40B4-BE49-F238E27FC236}">
                      <a16:creationId xmlns:a16="http://schemas.microsoft.com/office/drawing/2014/main" xmlns="" id="{49B71C99-FEFE-3DD9-D83D-118C450CB254}"/>
                    </a:ext>
                  </a:extLst>
                </p:cNvPr>
                <p:cNvSpPr>
                  <a:spLocks/>
                </p:cNvSpPr>
                <p:nvPr/>
              </p:nvSpPr>
              <p:spPr bwMode="auto">
                <a:xfrm>
                  <a:off x="10517716" y="4154432"/>
                  <a:ext cx="35984" cy="59224"/>
                </a:xfrm>
                <a:custGeom>
                  <a:avLst/>
                  <a:gdLst>
                    <a:gd name="T0" fmla="*/ 6 w 19"/>
                    <a:gd name="T1" fmla="*/ 30 h 30"/>
                    <a:gd name="T2" fmla="*/ 4 w 19"/>
                    <a:gd name="T3" fmla="*/ 29 h 30"/>
                    <a:gd name="T4" fmla="*/ 1 w 19"/>
                    <a:gd name="T5" fmla="*/ 23 h 30"/>
                    <a:gd name="T6" fmla="*/ 8 w 19"/>
                    <a:gd name="T7" fmla="*/ 4 h 30"/>
                    <a:gd name="T8" fmla="*/ 15 w 19"/>
                    <a:gd name="T9" fmla="*/ 1 h 30"/>
                    <a:gd name="T10" fmla="*/ 18 w 19"/>
                    <a:gd name="T11" fmla="*/ 7 h 30"/>
                    <a:gd name="T12" fmla="*/ 11 w 19"/>
                    <a:gd name="T13" fmla="*/ 26 h 30"/>
                    <a:gd name="T14" fmla="*/ 6 w 1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0">
                      <a:moveTo>
                        <a:pt x="6" y="30"/>
                      </a:moveTo>
                      <a:cubicBezTo>
                        <a:pt x="5" y="30"/>
                        <a:pt x="5" y="30"/>
                        <a:pt x="4" y="29"/>
                      </a:cubicBezTo>
                      <a:cubicBezTo>
                        <a:pt x="2" y="29"/>
                        <a:pt x="0" y="26"/>
                        <a:pt x="1" y="23"/>
                      </a:cubicBezTo>
                      <a:cubicBezTo>
                        <a:pt x="8" y="4"/>
                        <a:pt x="8" y="4"/>
                        <a:pt x="8" y="4"/>
                      </a:cubicBezTo>
                      <a:cubicBezTo>
                        <a:pt x="9" y="1"/>
                        <a:pt x="12" y="0"/>
                        <a:pt x="15" y="1"/>
                      </a:cubicBezTo>
                      <a:cubicBezTo>
                        <a:pt x="17" y="1"/>
                        <a:pt x="19" y="4"/>
                        <a:pt x="18" y="7"/>
                      </a:cubicBezTo>
                      <a:cubicBezTo>
                        <a:pt x="11" y="26"/>
                        <a:pt x="11" y="26"/>
                        <a:pt x="11" y="26"/>
                      </a:cubicBezTo>
                      <a:cubicBezTo>
                        <a:pt x="10" y="28"/>
                        <a:pt x="8"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783">
                    <a:defRPr/>
                  </a:pPr>
                  <a:endParaRPr lang="en-US" sz="1350">
                    <a:solidFill>
                      <a:prstClr val="black"/>
                    </a:solidFill>
                    <a:latin typeface="Calibri" panose="020F0502020204030204"/>
                  </a:endParaRPr>
                </a:p>
              </p:txBody>
            </p:sp>
          </p:grpSp>
          <p:sp>
            <p:nvSpPr>
              <p:cNvPr id="65" name="TextBox 64">
                <a:extLst>
                  <a:ext uri="{FF2B5EF4-FFF2-40B4-BE49-F238E27FC236}">
                    <a16:creationId xmlns:a16="http://schemas.microsoft.com/office/drawing/2014/main" xmlns="" id="{867C9ED9-105F-2E50-5A7A-A99B6DB8DE8D}"/>
                  </a:ext>
                </a:extLst>
              </p:cNvPr>
              <p:cNvSpPr txBox="1"/>
              <p:nvPr/>
            </p:nvSpPr>
            <p:spPr>
              <a:xfrm>
                <a:off x="2042315" y="2782617"/>
                <a:ext cx="1389983" cy="338554"/>
              </a:xfrm>
              <a:prstGeom prst="rect">
                <a:avLst/>
              </a:prstGeom>
              <a:noFill/>
            </p:spPr>
            <p:txBody>
              <a:bodyPr wrap="square">
                <a:spAutoFit/>
              </a:bodyPr>
              <a:lstStyle/>
              <a:p>
                <a:r>
                  <a:rPr lang="en-US" sz="1600" dirty="0">
                    <a:solidFill>
                      <a:schemeClr val="accent5">
                        <a:lumMod val="50000"/>
                      </a:schemeClr>
                    </a:solidFill>
                  </a:rPr>
                  <a:t>Sensitivity</a:t>
                </a:r>
                <a:endParaRPr lang="en-IN" sz="1600" dirty="0">
                  <a:solidFill>
                    <a:schemeClr val="accent5">
                      <a:lumMod val="50000"/>
                    </a:schemeClr>
                  </a:solidFill>
                </a:endParaRPr>
              </a:p>
            </p:txBody>
          </p:sp>
          <p:sp>
            <p:nvSpPr>
              <p:cNvPr id="66" name="TextBox 65">
                <a:extLst>
                  <a:ext uri="{FF2B5EF4-FFF2-40B4-BE49-F238E27FC236}">
                    <a16:creationId xmlns:a16="http://schemas.microsoft.com/office/drawing/2014/main" xmlns="" id="{667DDA55-4E75-1E27-BB1C-06A95B25C815}"/>
                  </a:ext>
                </a:extLst>
              </p:cNvPr>
              <p:cNvSpPr txBox="1"/>
              <p:nvPr/>
            </p:nvSpPr>
            <p:spPr>
              <a:xfrm>
                <a:off x="1998878" y="4195217"/>
                <a:ext cx="1589990" cy="338554"/>
              </a:xfrm>
              <a:prstGeom prst="rect">
                <a:avLst/>
              </a:prstGeom>
              <a:noFill/>
            </p:spPr>
            <p:txBody>
              <a:bodyPr wrap="square">
                <a:spAutoFit/>
              </a:bodyPr>
              <a:lstStyle/>
              <a:p>
                <a:r>
                  <a:rPr lang="en-IN" sz="1600" dirty="0">
                    <a:solidFill>
                      <a:schemeClr val="accent5">
                        <a:lumMod val="50000"/>
                      </a:schemeClr>
                    </a:solidFill>
                  </a:rPr>
                  <a:t>Transparency</a:t>
                </a:r>
              </a:p>
            </p:txBody>
          </p:sp>
        </p:grpSp>
        <p:sp>
          <p:nvSpPr>
            <p:cNvPr id="67" name="TextBox 66">
              <a:extLst>
                <a:ext uri="{FF2B5EF4-FFF2-40B4-BE49-F238E27FC236}">
                  <a16:creationId xmlns:a16="http://schemas.microsoft.com/office/drawing/2014/main" xmlns="" id="{667DDA55-4E75-1E27-BB1C-06A95B25C815}"/>
                </a:ext>
              </a:extLst>
            </p:cNvPr>
            <p:cNvSpPr txBox="1"/>
            <p:nvPr/>
          </p:nvSpPr>
          <p:spPr>
            <a:xfrm flipH="1">
              <a:off x="814207" y="5032907"/>
              <a:ext cx="1391506" cy="338554"/>
            </a:xfrm>
            <a:prstGeom prst="rect">
              <a:avLst/>
            </a:prstGeom>
            <a:noFill/>
          </p:spPr>
          <p:txBody>
            <a:bodyPr wrap="square">
              <a:spAutoFit/>
            </a:bodyPr>
            <a:lstStyle/>
            <a:p>
              <a:r>
                <a:rPr lang="en-IN" sz="1600" dirty="0">
                  <a:solidFill>
                    <a:schemeClr val="accent5">
                      <a:lumMod val="50000"/>
                    </a:schemeClr>
                  </a:solidFill>
                </a:rPr>
                <a:t>Accountability</a:t>
              </a:r>
            </a:p>
          </p:txBody>
        </p:sp>
        <p:pic>
          <p:nvPicPr>
            <p:cNvPr id="70" name="Picture 69"/>
            <p:cNvPicPr>
              <a:picLocks noChangeAspect="1"/>
            </p:cNvPicPr>
            <p:nvPr/>
          </p:nvPicPr>
          <p:blipFill>
            <a:blip r:embed="rId3"/>
            <a:stretch>
              <a:fillRect/>
            </a:stretch>
          </p:blipFill>
          <p:spPr>
            <a:xfrm flipH="1">
              <a:off x="2564641" y="2604070"/>
              <a:ext cx="1524403" cy="1495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116" name="Rectangle 115">
            <a:extLst>
              <a:ext uri="{FF2B5EF4-FFF2-40B4-BE49-F238E27FC236}">
                <a16:creationId xmlns:a16="http://schemas.microsoft.com/office/drawing/2014/main" xmlns="" id="{927B1638-AD76-1465-72F5-9A322DCFBD1B}"/>
              </a:ext>
            </a:extLst>
          </p:cNvPr>
          <p:cNvSpPr/>
          <p:nvPr/>
        </p:nvSpPr>
        <p:spPr>
          <a:xfrm>
            <a:off x="4785708" y="1213944"/>
            <a:ext cx="6965953" cy="5267037"/>
          </a:xfrm>
          <a:prstGeom prst="rect">
            <a:avLst/>
          </a:prstGeom>
          <a:ln>
            <a:solidFill>
              <a:srgbClr val="FFC000"/>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R="29845" lvl="1" algn="just">
              <a:spcAft>
                <a:spcPts val="600"/>
              </a:spcAft>
            </a:pPr>
            <a:endParaRPr lang="en-US" sz="1600" dirty="0">
              <a:solidFill>
                <a:schemeClr val="accent5">
                  <a:lumMod val="75000"/>
                </a:schemeClr>
              </a:solidFill>
              <a:latin typeface="Calibri" panose="020F0502020204030204" pitchFamily="34" charset="0"/>
              <a:cs typeface="Calibri" panose="020F0502020204030204" pitchFamily="34" charset="0"/>
            </a:endParaRPr>
          </a:p>
        </p:txBody>
      </p:sp>
      <p:sp>
        <p:nvSpPr>
          <p:cNvPr id="118" name="Rectangle 117"/>
          <p:cNvSpPr/>
          <p:nvPr/>
        </p:nvSpPr>
        <p:spPr>
          <a:xfrm>
            <a:off x="5026386" y="1658858"/>
            <a:ext cx="6413773" cy="830997"/>
          </a:xfrm>
          <a:prstGeom prst="rect">
            <a:avLst/>
          </a:prstGeom>
        </p:spPr>
        <p:txBody>
          <a:bodyPr wrap="square">
            <a:spAutoFit/>
          </a:bodyPr>
          <a:lstStyle/>
          <a:p>
            <a:pPr marR="29845" lvl="1" algn="ctr">
              <a:spcAft>
                <a:spcPts val="600"/>
              </a:spcAft>
            </a:pPr>
            <a:r>
              <a:rPr lang="en-US" sz="1600" dirty="0">
                <a:solidFill>
                  <a:schemeClr val="accent5">
                    <a:lumMod val="75000"/>
                  </a:schemeClr>
                </a:solidFill>
                <a:latin typeface="Calibri" panose="020F0502020204030204" pitchFamily="34" charset="0"/>
                <a:cs typeface="Calibri" panose="020F0502020204030204" pitchFamily="34" charset="0"/>
              </a:rPr>
              <a:t>Government of Rajasthan set up e-</a:t>
            </a:r>
            <a:r>
              <a:rPr lang="en-US" sz="1600" dirty="0" err="1">
                <a:solidFill>
                  <a:schemeClr val="accent5">
                    <a:lumMod val="75000"/>
                  </a:schemeClr>
                </a:solidFill>
                <a:latin typeface="Calibri" panose="020F0502020204030204" pitchFamily="34" charset="0"/>
                <a:cs typeface="Calibri" panose="020F0502020204030204" pitchFamily="34" charset="0"/>
              </a:rPr>
              <a:t>Mitra</a:t>
            </a:r>
            <a:r>
              <a:rPr lang="en-US" sz="1600" dirty="0">
                <a:solidFill>
                  <a:schemeClr val="accent5">
                    <a:lumMod val="75000"/>
                  </a:schemeClr>
                </a:solidFill>
                <a:latin typeface="Calibri" panose="020F0502020204030204" pitchFamily="34" charset="0"/>
                <a:cs typeface="Calibri" panose="020F0502020204030204" pitchFamily="34" charset="0"/>
              </a:rPr>
              <a:t> platform of eGovernance in the year 2002 for effective, efficient and transparent delivery of Government services to common man.</a:t>
            </a:r>
          </a:p>
        </p:txBody>
      </p:sp>
      <p:pic>
        <p:nvPicPr>
          <p:cNvPr id="3" name="Picture 2"/>
          <p:cNvPicPr>
            <a:picLocks noChangeAspect="1"/>
          </p:cNvPicPr>
          <p:nvPr/>
        </p:nvPicPr>
        <p:blipFill>
          <a:blip r:embed="rId4"/>
          <a:stretch>
            <a:fillRect/>
          </a:stretch>
        </p:blipFill>
        <p:spPr>
          <a:xfrm>
            <a:off x="6829031" y="2942749"/>
            <a:ext cx="3105150" cy="1219200"/>
          </a:xfrm>
          <a:prstGeom prst="rect">
            <a:avLst/>
          </a:prstGeom>
        </p:spPr>
      </p:pic>
      <p:sp>
        <p:nvSpPr>
          <p:cNvPr id="69" name="Rectangle 68"/>
          <p:cNvSpPr/>
          <p:nvPr/>
        </p:nvSpPr>
        <p:spPr>
          <a:xfrm>
            <a:off x="4940027" y="4596762"/>
            <a:ext cx="6657314" cy="1877437"/>
          </a:xfrm>
          <a:prstGeom prst="rect">
            <a:avLst/>
          </a:prstGeom>
        </p:spPr>
        <p:txBody>
          <a:bodyPr wrap="square">
            <a:spAutoFit/>
          </a:bodyPr>
          <a:lstStyle/>
          <a:p>
            <a:pPr marR="29845" lvl="1" algn="ctr">
              <a:spcAft>
                <a:spcPts val="600"/>
              </a:spcAft>
            </a:pPr>
            <a:r>
              <a:rPr lang="en-US" sz="1600" dirty="0">
                <a:solidFill>
                  <a:schemeClr val="accent5">
                    <a:lumMod val="75000"/>
                  </a:schemeClr>
                </a:solidFill>
                <a:latin typeface="Calibri" panose="020F0502020204030204" pitchFamily="34" charset="0"/>
                <a:cs typeface="Calibri" panose="020F0502020204030204" pitchFamily="34" charset="0"/>
              </a:rPr>
              <a:t>Ranked no. 1 Service Delivery Portal by </a:t>
            </a:r>
          </a:p>
          <a:p>
            <a:pPr marR="29845" lvl="1" algn="ctr">
              <a:spcAft>
                <a:spcPts val="600"/>
              </a:spcAft>
            </a:pPr>
            <a:r>
              <a:rPr lang="en-US" sz="1600" dirty="0">
                <a:solidFill>
                  <a:schemeClr val="accent5">
                    <a:lumMod val="75000"/>
                  </a:schemeClr>
                </a:solidFill>
                <a:latin typeface="Calibri" panose="020F0502020204030204" pitchFamily="34" charset="0"/>
                <a:cs typeface="Calibri" panose="020F0502020204030204" pitchFamily="34" charset="0"/>
              </a:rPr>
              <a:t>Department by Administrative Reforms &amp; Public Grievances, Government of India </a:t>
            </a:r>
          </a:p>
          <a:p>
            <a:pPr marR="29845" lvl="1" algn="ctr">
              <a:spcAft>
                <a:spcPts val="600"/>
              </a:spcAft>
            </a:pPr>
            <a:r>
              <a:rPr lang="en-US" sz="1600" dirty="0">
                <a:solidFill>
                  <a:schemeClr val="accent5">
                    <a:lumMod val="75000"/>
                  </a:schemeClr>
                </a:solidFill>
                <a:latin typeface="Calibri" panose="020F0502020204030204" pitchFamily="34" charset="0"/>
                <a:cs typeface="Calibri" panose="020F0502020204030204" pitchFamily="34" charset="0"/>
              </a:rPr>
              <a:t>in National eService Delivery Assessment (NeSDA) 2021.</a:t>
            </a:r>
          </a:p>
          <a:p>
            <a:pPr marR="29845" lvl="1" algn="ctr">
              <a:spcAft>
                <a:spcPts val="600"/>
              </a:spcAft>
            </a:pPr>
            <a:endParaRPr lang="en-US" sz="1600" dirty="0">
              <a:solidFill>
                <a:schemeClr val="accent5">
                  <a:lumMod val="75000"/>
                </a:schemeClr>
              </a:solidFill>
              <a:latin typeface="Calibri" panose="020F0502020204030204" pitchFamily="34" charset="0"/>
              <a:cs typeface="Calibri" panose="020F0502020204030204" pitchFamily="34" charset="0"/>
            </a:endParaRPr>
          </a:p>
          <a:p>
            <a:pPr marR="29845" lvl="1" algn="ctr">
              <a:spcAft>
                <a:spcPts val="600"/>
              </a:spcAft>
            </a:pPr>
            <a:endParaRPr lang="en-US" sz="16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494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Integrated eService Delivery in Rajasthan</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4</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106E46A6-BD4B-AF43-1CF0-7B29A9FFD132}"/>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pSp>
        <p:nvGrpSpPr>
          <p:cNvPr id="71" name="Group 70"/>
          <p:cNvGrpSpPr/>
          <p:nvPr/>
        </p:nvGrpSpPr>
        <p:grpSpPr>
          <a:xfrm>
            <a:off x="524436" y="1443607"/>
            <a:ext cx="7128868" cy="4860768"/>
            <a:chOff x="26094" y="511354"/>
            <a:chExt cx="8687129" cy="4024856"/>
          </a:xfrm>
        </p:grpSpPr>
        <p:sp>
          <p:nvSpPr>
            <p:cNvPr id="72" name="Freeform 71"/>
            <p:cNvSpPr>
              <a:spLocks/>
            </p:cNvSpPr>
            <p:nvPr/>
          </p:nvSpPr>
          <p:spPr bwMode="auto">
            <a:xfrm>
              <a:off x="3628630" y="2046650"/>
              <a:ext cx="1354479" cy="1460831"/>
            </a:xfrm>
            <a:custGeom>
              <a:avLst/>
              <a:gdLst>
                <a:gd name="connsiteX0" fmla="*/ 1073250 w 2143125"/>
                <a:gd name="connsiteY0" fmla="*/ 0 h 2311401"/>
                <a:gd name="connsiteX1" fmla="*/ 2142582 w 2143125"/>
                <a:gd name="connsiteY1" fmla="*/ 455872 h 2311401"/>
                <a:gd name="connsiteX2" fmla="*/ 2143125 w 2143125"/>
                <a:gd name="connsiteY2" fmla="*/ 455613 h 2311401"/>
                <a:gd name="connsiteX3" fmla="*/ 2143107 w 2143125"/>
                <a:gd name="connsiteY3" fmla="*/ 456096 h 2311401"/>
                <a:gd name="connsiteX4" fmla="*/ 2143125 w 2143125"/>
                <a:gd name="connsiteY4" fmla="*/ 456103 h 2311401"/>
                <a:gd name="connsiteX5" fmla="*/ 2143107 w 2143125"/>
                <a:gd name="connsiteY5" fmla="*/ 456112 h 2311401"/>
                <a:gd name="connsiteX6" fmla="*/ 2095068 w 2143125"/>
                <a:gd name="connsiteY6" fmla="*/ 1752780 h 2311401"/>
                <a:gd name="connsiteX7" fmla="*/ 1073150 w 2143125"/>
                <a:gd name="connsiteY7" fmla="*/ 2311401 h 2311401"/>
                <a:gd name="connsiteX8" fmla="*/ 48247 w 2143125"/>
                <a:gd name="connsiteY8" fmla="*/ 1752780 h 2311401"/>
                <a:gd name="connsiteX9" fmla="*/ 19 w 2143125"/>
                <a:gd name="connsiteY9" fmla="*/ 456112 h 2311401"/>
                <a:gd name="connsiteX10" fmla="*/ 0 w 2143125"/>
                <a:gd name="connsiteY10" fmla="*/ 456103 h 2311401"/>
                <a:gd name="connsiteX11" fmla="*/ 18 w 2143125"/>
                <a:gd name="connsiteY11" fmla="*/ 456096 h 2311401"/>
                <a:gd name="connsiteX12" fmla="*/ 0 w 2143125"/>
                <a:gd name="connsiteY12" fmla="*/ 455613 h 2311401"/>
                <a:gd name="connsiteX13" fmla="*/ 544 w 2143125"/>
                <a:gd name="connsiteY13" fmla="*/ 455872 h 231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25" h="2311401">
                  <a:moveTo>
                    <a:pt x="1073250" y="0"/>
                  </a:moveTo>
                  <a:lnTo>
                    <a:pt x="2142582" y="455872"/>
                  </a:lnTo>
                  <a:lnTo>
                    <a:pt x="2143125" y="455613"/>
                  </a:lnTo>
                  <a:lnTo>
                    <a:pt x="2143107" y="456096"/>
                  </a:lnTo>
                  <a:lnTo>
                    <a:pt x="2143125" y="456103"/>
                  </a:lnTo>
                  <a:lnTo>
                    <a:pt x="2143107" y="456112"/>
                  </a:lnTo>
                  <a:lnTo>
                    <a:pt x="2095068" y="1752780"/>
                  </a:lnTo>
                  <a:lnTo>
                    <a:pt x="1073150" y="2311401"/>
                  </a:lnTo>
                  <a:lnTo>
                    <a:pt x="48247" y="1752780"/>
                  </a:lnTo>
                  <a:lnTo>
                    <a:pt x="19" y="456112"/>
                  </a:lnTo>
                  <a:lnTo>
                    <a:pt x="0" y="456103"/>
                  </a:lnTo>
                  <a:lnTo>
                    <a:pt x="18" y="456096"/>
                  </a:lnTo>
                  <a:lnTo>
                    <a:pt x="0" y="455613"/>
                  </a:lnTo>
                  <a:lnTo>
                    <a:pt x="544" y="455872"/>
                  </a:lnTo>
                  <a:close/>
                </a:path>
              </a:pathLst>
            </a:custGeom>
            <a:solidFill>
              <a:srgbClr val="C1CE9F"/>
            </a:solidFill>
            <a:ln>
              <a:noFill/>
            </a:ln>
          </p:spPr>
          <p:txBody>
            <a:bodyPr vert="horz" wrap="square" lIns="121920" tIns="60960" rIns="121920" bIns="60960" numCol="1" anchor="t" anchorCtr="0" compatLnSpc="1">
              <a:prstTxWarp prst="textNoShape">
                <a:avLst/>
              </a:prstTxWarp>
              <a:noAutofit/>
            </a:bodyPr>
            <a:lstStyle/>
            <a:p>
              <a:pPr defTabSz="1219108">
                <a:defRPr/>
              </a:pPr>
              <a:endParaRPr lang="en-US" sz="2400" kern="0">
                <a:solidFill>
                  <a:prstClr val="black"/>
                </a:solidFill>
                <a:latin typeface="Arial"/>
              </a:endParaRPr>
            </a:p>
          </p:txBody>
        </p:sp>
        <p:grpSp>
          <p:nvGrpSpPr>
            <p:cNvPr id="73" name="Group 72"/>
            <p:cNvGrpSpPr/>
            <p:nvPr/>
          </p:nvGrpSpPr>
          <p:grpSpPr>
            <a:xfrm>
              <a:off x="4717230" y="2759005"/>
              <a:ext cx="863857" cy="1178898"/>
              <a:chOff x="5219700" y="3228886"/>
              <a:chExt cx="1366838" cy="1865313"/>
            </a:xfrm>
          </p:grpSpPr>
          <p:sp>
            <p:nvSpPr>
              <p:cNvPr id="119" name="Freeform 118"/>
              <p:cNvSpPr>
                <a:spLocks/>
              </p:cNvSpPr>
              <p:nvPr/>
            </p:nvSpPr>
            <p:spPr bwMode="auto">
              <a:xfrm>
                <a:off x="5219700" y="3228886"/>
                <a:ext cx="1366838" cy="1865313"/>
              </a:xfrm>
              <a:custGeom>
                <a:avLst/>
                <a:gdLst>
                  <a:gd name="connsiteX0" fmla="*/ 1007071 w 1366838"/>
                  <a:gd name="connsiteY0" fmla="*/ 0 h 1865313"/>
                  <a:gd name="connsiteX1" fmla="*/ 1366170 w 1366838"/>
                  <a:gd name="connsiteY1" fmla="*/ 195637 h 1865313"/>
                  <a:gd name="connsiteX2" fmla="*/ 1366838 w 1366838"/>
                  <a:gd name="connsiteY2" fmla="*/ 195263 h 1865313"/>
                  <a:gd name="connsiteX3" fmla="*/ 1366785 w 1366838"/>
                  <a:gd name="connsiteY3" fmla="*/ 195972 h 1865313"/>
                  <a:gd name="connsiteX4" fmla="*/ 1366838 w 1366838"/>
                  <a:gd name="connsiteY4" fmla="*/ 196001 h 1865313"/>
                  <a:gd name="connsiteX5" fmla="*/ 1366781 w 1366838"/>
                  <a:gd name="connsiteY5" fmla="*/ 196033 h 1865313"/>
                  <a:gd name="connsiteX6" fmla="*/ 1283401 w 1366838"/>
                  <a:gd name="connsiteY6" fmla="*/ 1319545 h 1865313"/>
                  <a:gd name="connsiteX7" fmla="*/ 420688 w 1366838"/>
                  <a:gd name="connsiteY7" fmla="*/ 1865313 h 1865313"/>
                  <a:gd name="connsiteX8" fmla="*/ 472019 w 1366838"/>
                  <a:gd name="connsiteY8" fmla="*/ 696377 h 1865313"/>
                  <a:gd name="connsiteX9" fmla="*/ 572829 w 1366838"/>
                  <a:gd name="connsiteY9" fmla="*/ 639922 h 1865313"/>
                  <a:gd name="connsiteX10" fmla="*/ 471462 w 1366838"/>
                  <a:gd name="connsiteY10" fmla="*/ 696595 h 1865313"/>
                  <a:gd name="connsiteX11" fmla="*/ 420136 w 1366838"/>
                  <a:gd name="connsiteY11" fmla="*/ 1865313 h 1865313"/>
                  <a:gd name="connsiteX12" fmla="*/ 333888 w 1366838"/>
                  <a:gd name="connsiteY12" fmla="*/ 1824020 h 1865313"/>
                  <a:gd name="connsiteX13" fmla="*/ 189745 w 1366838"/>
                  <a:gd name="connsiteY13" fmla="*/ 856407 h 1865313"/>
                  <a:gd name="connsiteX14" fmla="*/ 38464 w 1366838"/>
                  <a:gd name="connsiteY14" fmla="*/ 776202 h 1865313"/>
                  <a:gd name="connsiteX15" fmla="*/ 0 w 1366838"/>
                  <a:gd name="connsiteY15" fmla="*/ 570728 h 1865313"/>
                  <a:gd name="connsiteX16" fmla="*/ 137798 w 1366838"/>
                  <a:gd name="connsiteY16" fmla="*/ 522288 h 1865313"/>
                  <a:gd name="connsiteX17" fmla="*/ 352969 w 1366838"/>
                  <a:gd name="connsiteY17" fmla="*/ 634300 h 1865313"/>
                  <a:gd name="connsiteX18" fmla="*/ 252413 w 1366838"/>
                  <a:gd name="connsiteY18" fmla="*/ 295588 h 1865313"/>
                  <a:gd name="connsiteX0" fmla="*/ 1007071 w 1366838"/>
                  <a:gd name="connsiteY0" fmla="*/ 0 h 1865313"/>
                  <a:gd name="connsiteX1" fmla="*/ 1366170 w 1366838"/>
                  <a:gd name="connsiteY1" fmla="*/ 195637 h 1865313"/>
                  <a:gd name="connsiteX2" fmla="*/ 1366838 w 1366838"/>
                  <a:gd name="connsiteY2" fmla="*/ 195263 h 1865313"/>
                  <a:gd name="connsiteX3" fmla="*/ 1366785 w 1366838"/>
                  <a:gd name="connsiteY3" fmla="*/ 195972 h 1865313"/>
                  <a:gd name="connsiteX4" fmla="*/ 1366838 w 1366838"/>
                  <a:gd name="connsiteY4" fmla="*/ 196001 h 1865313"/>
                  <a:gd name="connsiteX5" fmla="*/ 1366781 w 1366838"/>
                  <a:gd name="connsiteY5" fmla="*/ 196033 h 1865313"/>
                  <a:gd name="connsiteX6" fmla="*/ 1283401 w 1366838"/>
                  <a:gd name="connsiteY6" fmla="*/ 1319545 h 1865313"/>
                  <a:gd name="connsiteX7" fmla="*/ 420688 w 1366838"/>
                  <a:gd name="connsiteY7" fmla="*/ 1865313 h 1865313"/>
                  <a:gd name="connsiteX8" fmla="*/ 472019 w 1366838"/>
                  <a:gd name="connsiteY8" fmla="*/ 696377 h 1865313"/>
                  <a:gd name="connsiteX9" fmla="*/ 471462 w 1366838"/>
                  <a:gd name="connsiteY9" fmla="*/ 696595 h 1865313"/>
                  <a:gd name="connsiteX10" fmla="*/ 420136 w 1366838"/>
                  <a:gd name="connsiteY10" fmla="*/ 1865313 h 1865313"/>
                  <a:gd name="connsiteX11" fmla="*/ 333888 w 1366838"/>
                  <a:gd name="connsiteY11" fmla="*/ 1824020 h 1865313"/>
                  <a:gd name="connsiteX12" fmla="*/ 189745 w 1366838"/>
                  <a:gd name="connsiteY12" fmla="*/ 856407 h 1865313"/>
                  <a:gd name="connsiteX13" fmla="*/ 38464 w 1366838"/>
                  <a:gd name="connsiteY13" fmla="*/ 776202 h 1865313"/>
                  <a:gd name="connsiteX14" fmla="*/ 0 w 1366838"/>
                  <a:gd name="connsiteY14" fmla="*/ 570728 h 1865313"/>
                  <a:gd name="connsiteX15" fmla="*/ 137798 w 1366838"/>
                  <a:gd name="connsiteY15" fmla="*/ 522288 h 1865313"/>
                  <a:gd name="connsiteX16" fmla="*/ 352969 w 1366838"/>
                  <a:gd name="connsiteY16" fmla="*/ 634300 h 1865313"/>
                  <a:gd name="connsiteX17" fmla="*/ 252413 w 1366838"/>
                  <a:gd name="connsiteY17" fmla="*/ 295588 h 1865313"/>
                  <a:gd name="connsiteX18" fmla="*/ 1007071 w 1366838"/>
                  <a:gd name="connsiteY18" fmla="*/ 0 h 1865313"/>
                  <a:gd name="connsiteX0" fmla="*/ 1007071 w 1366838"/>
                  <a:gd name="connsiteY0" fmla="*/ 0 h 1865313"/>
                  <a:gd name="connsiteX1" fmla="*/ 1366170 w 1366838"/>
                  <a:gd name="connsiteY1" fmla="*/ 195637 h 1865313"/>
                  <a:gd name="connsiteX2" fmla="*/ 1366838 w 1366838"/>
                  <a:gd name="connsiteY2" fmla="*/ 195263 h 1865313"/>
                  <a:gd name="connsiteX3" fmla="*/ 1366785 w 1366838"/>
                  <a:gd name="connsiteY3" fmla="*/ 195972 h 1865313"/>
                  <a:gd name="connsiteX4" fmla="*/ 1366838 w 1366838"/>
                  <a:gd name="connsiteY4" fmla="*/ 196001 h 1865313"/>
                  <a:gd name="connsiteX5" fmla="*/ 1366781 w 1366838"/>
                  <a:gd name="connsiteY5" fmla="*/ 196033 h 1865313"/>
                  <a:gd name="connsiteX6" fmla="*/ 1283401 w 1366838"/>
                  <a:gd name="connsiteY6" fmla="*/ 1319545 h 1865313"/>
                  <a:gd name="connsiteX7" fmla="*/ 420688 w 1366838"/>
                  <a:gd name="connsiteY7" fmla="*/ 1865313 h 1865313"/>
                  <a:gd name="connsiteX8" fmla="*/ 472019 w 1366838"/>
                  <a:gd name="connsiteY8" fmla="*/ 696377 h 1865313"/>
                  <a:gd name="connsiteX9" fmla="*/ 420136 w 1366838"/>
                  <a:gd name="connsiteY9" fmla="*/ 1865313 h 1865313"/>
                  <a:gd name="connsiteX10" fmla="*/ 333888 w 1366838"/>
                  <a:gd name="connsiteY10" fmla="*/ 1824020 h 1865313"/>
                  <a:gd name="connsiteX11" fmla="*/ 189745 w 1366838"/>
                  <a:gd name="connsiteY11" fmla="*/ 856407 h 1865313"/>
                  <a:gd name="connsiteX12" fmla="*/ 38464 w 1366838"/>
                  <a:gd name="connsiteY12" fmla="*/ 776202 h 1865313"/>
                  <a:gd name="connsiteX13" fmla="*/ 0 w 1366838"/>
                  <a:gd name="connsiteY13" fmla="*/ 570728 h 1865313"/>
                  <a:gd name="connsiteX14" fmla="*/ 137798 w 1366838"/>
                  <a:gd name="connsiteY14" fmla="*/ 522288 h 1865313"/>
                  <a:gd name="connsiteX15" fmla="*/ 352969 w 1366838"/>
                  <a:gd name="connsiteY15" fmla="*/ 634300 h 1865313"/>
                  <a:gd name="connsiteX16" fmla="*/ 252413 w 1366838"/>
                  <a:gd name="connsiteY16" fmla="*/ 295588 h 1865313"/>
                  <a:gd name="connsiteX17" fmla="*/ 1007071 w 1366838"/>
                  <a:gd name="connsiteY17" fmla="*/ 0 h 1865313"/>
                  <a:gd name="connsiteX0" fmla="*/ 1007071 w 1366838"/>
                  <a:gd name="connsiteY0" fmla="*/ 0 h 1865313"/>
                  <a:gd name="connsiteX1" fmla="*/ 1366170 w 1366838"/>
                  <a:gd name="connsiteY1" fmla="*/ 195637 h 1865313"/>
                  <a:gd name="connsiteX2" fmla="*/ 1366838 w 1366838"/>
                  <a:gd name="connsiteY2" fmla="*/ 195263 h 1865313"/>
                  <a:gd name="connsiteX3" fmla="*/ 1366785 w 1366838"/>
                  <a:gd name="connsiteY3" fmla="*/ 195972 h 1865313"/>
                  <a:gd name="connsiteX4" fmla="*/ 1366838 w 1366838"/>
                  <a:gd name="connsiteY4" fmla="*/ 196001 h 1865313"/>
                  <a:gd name="connsiteX5" fmla="*/ 1366781 w 1366838"/>
                  <a:gd name="connsiteY5" fmla="*/ 196033 h 1865313"/>
                  <a:gd name="connsiteX6" fmla="*/ 1283401 w 1366838"/>
                  <a:gd name="connsiteY6" fmla="*/ 1319545 h 1865313"/>
                  <a:gd name="connsiteX7" fmla="*/ 420688 w 1366838"/>
                  <a:gd name="connsiteY7" fmla="*/ 1865313 h 1865313"/>
                  <a:gd name="connsiteX8" fmla="*/ 420136 w 1366838"/>
                  <a:gd name="connsiteY8" fmla="*/ 1865313 h 1865313"/>
                  <a:gd name="connsiteX9" fmla="*/ 333888 w 1366838"/>
                  <a:gd name="connsiteY9" fmla="*/ 1824020 h 1865313"/>
                  <a:gd name="connsiteX10" fmla="*/ 189745 w 1366838"/>
                  <a:gd name="connsiteY10" fmla="*/ 856407 h 1865313"/>
                  <a:gd name="connsiteX11" fmla="*/ 38464 w 1366838"/>
                  <a:gd name="connsiteY11" fmla="*/ 776202 h 1865313"/>
                  <a:gd name="connsiteX12" fmla="*/ 0 w 1366838"/>
                  <a:gd name="connsiteY12" fmla="*/ 570728 h 1865313"/>
                  <a:gd name="connsiteX13" fmla="*/ 137798 w 1366838"/>
                  <a:gd name="connsiteY13" fmla="*/ 522288 h 1865313"/>
                  <a:gd name="connsiteX14" fmla="*/ 352969 w 1366838"/>
                  <a:gd name="connsiteY14" fmla="*/ 634300 h 1865313"/>
                  <a:gd name="connsiteX15" fmla="*/ 252413 w 1366838"/>
                  <a:gd name="connsiteY15" fmla="*/ 295588 h 1865313"/>
                  <a:gd name="connsiteX16" fmla="*/ 1007071 w 1366838"/>
                  <a:gd name="connsiteY16" fmla="*/ 0 h 186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6838" h="1865313">
                    <a:moveTo>
                      <a:pt x="1007071" y="0"/>
                    </a:moveTo>
                    <a:lnTo>
                      <a:pt x="1366170" y="195637"/>
                    </a:lnTo>
                    <a:lnTo>
                      <a:pt x="1366838" y="195263"/>
                    </a:lnTo>
                    <a:cubicBezTo>
                      <a:pt x="1366820" y="195499"/>
                      <a:pt x="1366803" y="195736"/>
                      <a:pt x="1366785" y="195972"/>
                    </a:cubicBezTo>
                    <a:lnTo>
                      <a:pt x="1366838" y="196001"/>
                    </a:lnTo>
                    <a:cubicBezTo>
                      <a:pt x="1366819" y="196012"/>
                      <a:pt x="1366800" y="196022"/>
                      <a:pt x="1366781" y="196033"/>
                    </a:cubicBezTo>
                    <a:lnTo>
                      <a:pt x="1283401" y="1319545"/>
                    </a:lnTo>
                    <a:lnTo>
                      <a:pt x="420688" y="1865313"/>
                    </a:lnTo>
                    <a:lnTo>
                      <a:pt x="420136" y="1865313"/>
                    </a:lnTo>
                    <a:lnTo>
                      <a:pt x="333888" y="1824020"/>
                    </a:lnTo>
                    <a:lnTo>
                      <a:pt x="189745" y="856407"/>
                    </a:lnTo>
                    <a:lnTo>
                      <a:pt x="38464" y="776202"/>
                    </a:lnTo>
                    <a:lnTo>
                      <a:pt x="0" y="570728"/>
                    </a:lnTo>
                    <a:lnTo>
                      <a:pt x="137798" y="522288"/>
                    </a:lnTo>
                    <a:lnTo>
                      <a:pt x="352969" y="634300"/>
                    </a:lnTo>
                    <a:lnTo>
                      <a:pt x="252413" y="295588"/>
                    </a:lnTo>
                    <a:lnTo>
                      <a:pt x="1007071" y="0"/>
                    </a:lnTo>
                    <a:close/>
                  </a:path>
                </a:pathLst>
              </a:custGeom>
              <a:solidFill>
                <a:srgbClr val="EBCB38"/>
              </a:solidFill>
              <a:ln>
                <a:noFill/>
              </a:ln>
            </p:spPr>
            <p:txBody>
              <a:bodyPr vert="horz" wrap="square" lIns="121920" tIns="60960" rIns="121920" bIns="60960" numCol="1" anchor="t" anchorCtr="0" compatLnSpc="1">
                <a:prstTxWarp prst="textNoShape">
                  <a:avLst/>
                </a:prstTxWarp>
                <a:noAutofit/>
              </a:bodyPr>
              <a:lstStyle/>
              <a:p>
                <a:pPr defTabSz="1219108">
                  <a:defRPr/>
                </a:pPr>
                <a:endParaRPr lang="en-US" sz="2400" kern="0">
                  <a:solidFill>
                    <a:prstClr val="black"/>
                  </a:solidFill>
                  <a:latin typeface="Arial"/>
                </a:endParaRPr>
              </a:p>
            </p:txBody>
          </p:sp>
          <p:sp>
            <p:nvSpPr>
              <p:cNvPr id="120" name="Freeform 119"/>
              <p:cNvSpPr>
                <a:spLocks/>
              </p:cNvSpPr>
              <p:nvPr/>
            </p:nvSpPr>
            <p:spPr bwMode="auto">
              <a:xfrm>
                <a:off x="5472113" y="3228886"/>
                <a:ext cx="1114425" cy="696913"/>
              </a:xfrm>
              <a:custGeom>
                <a:avLst/>
                <a:gdLst>
                  <a:gd name="T0" fmla="*/ 5616 w 5616"/>
                  <a:gd name="T1" fmla="*/ 988 h 3513"/>
                  <a:gd name="T2" fmla="*/ 3803 w 5616"/>
                  <a:gd name="T3" fmla="*/ 0 h 3513"/>
                  <a:gd name="T4" fmla="*/ 0 w 5616"/>
                  <a:gd name="T5" fmla="*/ 1490 h 3513"/>
                  <a:gd name="T6" fmla="*/ 509 w 5616"/>
                  <a:gd name="T7" fmla="*/ 3205 h 3513"/>
                  <a:gd name="T8" fmla="*/ 1101 w 5616"/>
                  <a:gd name="T9" fmla="*/ 3513 h 3513"/>
                  <a:gd name="T10" fmla="*/ 5616 w 5616"/>
                  <a:gd name="T11" fmla="*/ 988 h 3513"/>
                </a:gdLst>
                <a:ahLst/>
                <a:cxnLst>
                  <a:cxn ang="0">
                    <a:pos x="T0" y="T1"/>
                  </a:cxn>
                  <a:cxn ang="0">
                    <a:pos x="T2" y="T3"/>
                  </a:cxn>
                  <a:cxn ang="0">
                    <a:pos x="T4" y="T5"/>
                  </a:cxn>
                  <a:cxn ang="0">
                    <a:pos x="T6" y="T7"/>
                  </a:cxn>
                  <a:cxn ang="0">
                    <a:pos x="T8" y="T9"/>
                  </a:cxn>
                  <a:cxn ang="0">
                    <a:pos x="T10" y="T11"/>
                  </a:cxn>
                </a:cxnLst>
                <a:rect l="0" t="0" r="r" b="b"/>
                <a:pathLst>
                  <a:path w="5616" h="3513">
                    <a:moveTo>
                      <a:pt x="5616" y="988"/>
                    </a:moveTo>
                    <a:lnTo>
                      <a:pt x="3803" y="0"/>
                    </a:lnTo>
                    <a:lnTo>
                      <a:pt x="0" y="1490"/>
                    </a:lnTo>
                    <a:lnTo>
                      <a:pt x="509" y="3205"/>
                    </a:lnTo>
                    <a:lnTo>
                      <a:pt x="1101" y="3513"/>
                    </a:lnTo>
                    <a:lnTo>
                      <a:pt x="5616" y="988"/>
                    </a:lnTo>
                    <a:close/>
                  </a:path>
                </a:pathLst>
              </a:custGeom>
              <a:solidFill>
                <a:srgbClr val="FFDA29"/>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21" name="Freeform 120"/>
              <p:cNvSpPr>
                <a:spLocks/>
              </p:cNvSpPr>
              <p:nvPr/>
            </p:nvSpPr>
            <p:spPr bwMode="auto">
              <a:xfrm>
                <a:off x="5219700" y="3751174"/>
                <a:ext cx="471488" cy="1343025"/>
              </a:xfrm>
              <a:custGeom>
                <a:avLst/>
                <a:gdLst>
                  <a:gd name="T0" fmla="*/ 2378 w 2378"/>
                  <a:gd name="T1" fmla="*/ 875 h 6765"/>
                  <a:gd name="T2" fmla="*/ 695 w 2378"/>
                  <a:gd name="T3" fmla="*/ 0 h 6765"/>
                  <a:gd name="T4" fmla="*/ 0 w 2378"/>
                  <a:gd name="T5" fmla="*/ 244 h 6765"/>
                  <a:gd name="T6" fmla="*/ 194 w 2378"/>
                  <a:gd name="T7" fmla="*/ 1279 h 6765"/>
                  <a:gd name="T8" fmla="*/ 957 w 2378"/>
                  <a:gd name="T9" fmla="*/ 1683 h 6765"/>
                  <a:gd name="T10" fmla="*/ 1684 w 2378"/>
                  <a:gd name="T11" fmla="*/ 6557 h 6765"/>
                  <a:gd name="T12" fmla="*/ 2119 w 2378"/>
                  <a:gd name="T13" fmla="*/ 6765 h 6765"/>
                  <a:gd name="T14" fmla="*/ 2378 w 2378"/>
                  <a:gd name="T15" fmla="*/ 875 h 6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8" h="6765">
                    <a:moveTo>
                      <a:pt x="2378" y="875"/>
                    </a:moveTo>
                    <a:lnTo>
                      <a:pt x="695" y="0"/>
                    </a:lnTo>
                    <a:lnTo>
                      <a:pt x="0" y="244"/>
                    </a:lnTo>
                    <a:lnTo>
                      <a:pt x="194" y="1279"/>
                    </a:lnTo>
                    <a:lnTo>
                      <a:pt x="957" y="1683"/>
                    </a:lnTo>
                    <a:lnTo>
                      <a:pt x="1684" y="6557"/>
                    </a:lnTo>
                    <a:lnTo>
                      <a:pt x="2119" y="6765"/>
                    </a:lnTo>
                    <a:lnTo>
                      <a:pt x="2378" y="875"/>
                    </a:lnTo>
                    <a:close/>
                  </a:path>
                </a:pathLst>
              </a:custGeom>
              <a:solidFill>
                <a:srgbClr val="B29412"/>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22" name="Freeform 121"/>
              <p:cNvSpPr>
                <a:spLocks/>
              </p:cNvSpPr>
              <p:nvPr/>
            </p:nvSpPr>
            <p:spPr bwMode="auto">
              <a:xfrm>
                <a:off x="5640388" y="3424149"/>
                <a:ext cx="946150" cy="1670050"/>
              </a:xfrm>
              <a:custGeom>
                <a:avLst/>
                <a:gdLst>
                  <a:gd name="T0" fmla="*/ 0 w 4774"/>
                  <a:gd name="T1" fmla="*/ 8415 h 8415"/>
                  <a:gd name="T2" fmla="*/ 259 w 4774"/>
                  <a:gd name="T3" fmla="*/ 2525 h 8415"/>
                  <a:gd name="T4" fmla="*/ 4774 w 4774"/>
                  <a:gd name="T5" fmla="*/ 0 h 8415"/>
                  <a:gd name="T6" fmla="*/ 4353 w 4774"/>
                  <a:gd name="T7" fmla="*/ 5665 h 8415"/>
                  <a:gd name="T8" fmla="*/ 0 w 4774"/>
                  <a:gd name="T9" fmla="*/ 8415 h 8415"/>
                </a:gdLst>
                <a:ahLst/>
                <a:cxnLst>
                  <a:cxn ang="0">
                    <a:pos x="T0" y="T1"/>
                  </a:cxn>
                  <a:cxn ang="0">
                    <a:pos x="T2" y="T3"/>
                  </a:cxn>
                  <a:cxn ang="0">
                    <a:pos x="T4" y="T5"/>
                  </a:cxn>
                  <a:cxn ang="0">
                    <a:pos x="T6" y="T7"/>
                  </a:cxn>
                  <a:cxn ang="0">
                    <a:pos x="T8" y="T9"/>
                  </a:cxn>
                </a:cxnLst>
                <a:rect l="0" t="0" r="r" b="b"/>
                <a:pathLst>
                  <a:path w="4774" h="8415">
                    <a:moveTo>
                      <a:pt x="0" y="8415"/>
                    </a:moveTo>
                    <a:lnTo>
                      <a:pt x="259" y="2525"/>
                    </a:lnTo>
                    <a:lnTo>
                      <a:pt x="4774" y="0"/>
                    </a:lnTo>
                    <a:lnTo>
                      <a:pt x="4353" y="5665"/>
                    </a:lnTo>
                    <a:lnTo>
                      <a:pt x="0" y="8415"/>
                    </a:lnTo>
                    <a:close/>
                  </a:path>
                </a:pathLst>
              </a:custGeom>
              <a:solidFill>
                <a:schemeClr val="accent4">
                  <a:lumMod val="75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grpSp>
        <p:grpSp>
          <p:nvGrpSpPr>
            <p:cNvPr id="74" name="Group 73"/>
            <p:cNvGrpSpPr/>
            <p:nvPr/>
          </p:nvGrpSpPr>
          <p:grpSpPr>
            <a:xfrm>
              <a:off x="3036673" y="2765025"/>
              <a:ext cx="793625" cy="1172879"/>
              <a:chOff x="2560638" y="3238411"/>
              <a:chExt cx="1255713" cy="1855788"/>
            </a:xfrm>
          </p:grpSpPr>
          <p:sp>
            <p:nvSpPr>
              <p:cNvPr id="113" name="Freeform 112"/>
              <p:cNvSpPr>
                <a:spLocks/>
              </p:cNvSpPr>
              <p:nvPr/>
            </p:nvSpPr>
            <p:spPr bwMode="auto">
              <a:xfrm>
                <a:off x="2560638" y="3238411"/>
                <a:ext cx="1255713" cy="1855788"/>
              </a:xfrm>
              <a:custGeom>
                <a:avLst/>
                <a:gdLst>
                  <a:gd name="connsiteX0" fmla="*/ 1184951 w 1255713"/>
                  <a:gd name="connsiteY0" fmla="*/ 533400 h 1855788"/>
                  <a:gd name="connsiteX1" fmla="*/ 1255713 w 1255713"/>
                  <a:gd name="connsiteY1" fmla="*/ 1689201 h 1855788"/>
                  <a:gd name="connsiteX2" fmla="*/ 937285 w 1255713"/>
                  <a:gd name="connsiteY2" fmla="*/ 1855788 h 1855788"/>
                  <a:gd name="connsiteX3" fmla="*/ 898525 w 1255713"/>
                  <a:gd name="connsiteY3" fmla="*/ 694237 h 1855788"/>
                  <a:gd name="connsiteX4" fmla="*/ 346602 w 1255713"/>
                  <a:gd name="connsiteY4" fmla="*/ 0 h 1855788"/>
                  <a:gd name="connsiteX5" fmla="*/ 889223 w 1255713"/>
                  <a:gd name="connsiteY5" fmla="*/ 562013 h 1855788"/>
                  <a:gd name="connsiteX6" fmla="*/ 1011238 w 1255713"/>
                  <a:gd name="connsiteY6" fmla="*/ 504086 h 1855788"/>
                  <a:gd name="connsiteX7" fmla="*/ 1011238 w 1255713"/>
                  <a:gd name="connsiteY7" fmla="*/ 630455 h 1855788"/>
                  <a:gd name="connsiteX8" fmla="*/ 898746 w 1255713"/>
                  <a:gd name="connsiteY8" fmla="*/ 693738 h 1855788"/>
                  <a:gd name="connsiteX9" fmla="*/ 756445 w 1255713"/>
                  <a:gd name="connsiteY9" fmla="*/ 613391 h 1855788"/>
                  <a:gd name="connsiteX10" fmla="*/ 897971 w 1255713"/>
                  <a:gd name="connsiteY10" fmla="*/ 693402 h 1855788"/>
                  <a:gd name="connsiteX11" fmla="*/ 936625 w 1255713"/>
                  <a:gd name="connsiteY11" fmla="*/ 1855788 h 1855788"/>
                  <a:gd name="connsiteX12" fmla="*/ 77110 w 1255713"/>
                  <a:gd name="connsiteY12" fmla="*/ 1316173 h 1855788"/>
                  <a:gd name="connsiteX13" fmla="*/ 38 w 1255713"/>
                  <a:gd name="connsiteY13" fmla="*/ 186301 h 1855788"/>
                  <a:gd name="connsiteX14" fmla="*/ 0 w 1255713"/>
                  <a:gd name="connsiteY14" fmla="*/ 186279 h 1855788"/>
                  <a:gd name="connsiteX15" fmla="*/ 36 w 1255713"/>
                  <a:gd name="connsiteY15" fmla="*/ 186260 h 1855788"/>
                  <a:gd name="connsiteX16" fmla="*/ 0 w 1255713"/>
                  <a:gd name="connsiteY16" fmla="*/ 185738 h 1855788"/>
                  <a:gd name="connsiteX17" fmla="*/ 491 w 1255713"/>
                  <a:gd name="connsiteY17" fmla="*/ 186015 h 185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713" h="1855788">
                    <a:moveTo>
                      <a:pt x="1184951" y="533400"/>
                    </a:moveTo>
                    <a:lnTo>
                      <a:pt x="1255713" y="1689201"/>
                    </a:lnTo>
                    <a:lnTo>
                      <a:pt x="937285" y="1855788"/>
                    </a:lnTo>
                    <a:lnTo>
                      <a:pt x="898525" y="694237"/>
                    </a:lnTo>
                    <a:close/>
                    <a:moveTo>
                      <a:pt x="346602" y="0"/>
                    </a:moveTo>
                    <a:lnTo>
                      <a:pt x="889223" y="562013"/>
                    </a:lnTo>
                    <a:lnTo>
                      <a:pt x="1011238" y="504086"/>
                    </a:lnTo>
                    <a:lnTo>
                      <a:pt x="1011238" y="630455"/>
                    </a:lnTo>
                    <a:lnTo>
                      <a:pt x="898746" y="693738"/>
                    </a:lnTo>
                    <a:lnTo>
                      <a:pt x="756445" y="613391"/>
                    </a:lnTo>
                    <a:lnTo>
                      <a:pt x="897971" y="693402"/>
                    </a:lnTo>
                    <a:lnTo>
                      <a:pt x="936625" y="1855788"/>
                    </a:lnTo>
                    <a:lnTo>
                      <a:pt x="77110" y="1316173"/>
                    </a:lnTo>
                    <a:lnTo>
                      <a:pt x="38" y="186301"/>
                    </a:lnTo>
                    <a:lnTo>
                      <a:pt x="0" y="186279"/>
                    </a:lnTo>
                    <a:lnTo>
                      <a:pt x="36" y="186260"/>
                    </a:lnTo>
                    <a:lnTo>
                      <a:pt x="0" y="185738"/>
                    </a:lnTo>
                    <a:lnTo>
                      <a:pt x="491" y="186015"/>
                    </a:lnTo>
                    <a:close/>
                  </a:path>
                </a:pathLst>
              </a:custGeom>
              <a:solidFill>
                <a:srgbClr val="F36F13"/>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14" name="Freeform 113"/>
              <p:cNvSpPr>
                <a:spLocks/>
              </p:cNvSpPr>
              <p:nvPr/>
            </p:nvSpPr>
            <p:spPr bwMode="auto">
              <a:xfrm>
                <a:off x="3459163" y="3771811"/>
                <a:ext cx="357188" cy="1322388"/>
              </a:xfrm>
              <a:custGeom>
                <a:avLst/>
                <a:gdLst>
                  <a:gd name="T0" fmla="*/ 195 w 1797"/>
                  <a:gd name="T1" fmla="*/ 6668 h 6668"/>
                  <a:gd name="T2" fmla="*/ 1797 w 1797"/>
                  <a:gd name="T3" fmla="*/ 5828 h 6668"/>
                  <a:gd name="T4" fmla="*/ 1441 w 1797"/>
                  <a:gd name="T5" fmla="*/ 0 h 6668"/>
                  <a:gd name="T6" fmla="*/ 0 w 1797"/>
                  <a:gd name="T7" fmla="*/ 811 h 6668"/>
                  <a:gd name="T8" fmla="*/ 195 w 1797"/>
                  <a:gd name="T9" fmla="*/ 6668 h 6668"/>
                </a:gdLst>
                <a:ahLst/>
                <a:cxnLst>
                  <a:cxn ang="0">
                    <a:pos x="T0" y="T1"/>
                  </a:cxn>
                  <a:cxn ang="0">
                    <a:pos x="T2" y="T3"/>
                  </a:cxn>
                  <a:cxn ang="0">
                    <a:pos x="T4" y="T5"/>
                  </a:cxn>
                  <a:cxn ang="0">
                    <a:pos x="T6" y="T7"/>
                  </a:cxn>
                  <a:cxn ang="0">
                    <a:pos x="T8" y="T9"/>
                  </a:cxn>
                </a:cxnLst>
                <a:rect l="0" t="0" r="r" b="b"/>
                <a:pathLst>
                  <a:path w="1797" h="6668">
                    <a:moveTo>
                      <a:pt x="195" y="6668"/>
                    </a:moveTo>
                    <a:lnTo>
                      <a:pt x="1797" y="5828"/>
                    </a:lnTo>
                    <a:lnTo>
                      <a:pt x="1441" y="0"/>
                    </a:lnTo>
                    <a:lnTo>
                      <a:pt x="0" y="811"/>
                    </a:lnTo>
                    <a:lnTo>
                      <a:pt x="195" y="6668"/>
                    </a:ln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15" name="Freeform 114"/>
              <p:cNvSpPr>
                <a:spLocks/>
              </p:cNvSpPr>
              <p:nvPr/>
            </p:nvSpPr>
            <p:spPr bwMode="auto">
              <a:xfrm>
                <a:off x="2560638" y="3238411"/>
                <a:ext cx="1011238" cy="693738"/>
              </a:xfrm>
              <a:custGeom>
                <a:avLst/>
                <a:gdLst>
                  <a:gd name="T0" fmla="*/ 0 w 5097"/>
                  <a:gd name="T1" fmla="*/ 939 h 3497"/>
                  <a:gd name="T2" fmla="*/ 1747 w 5097"/>
                  <a:gd name="T3" fmla="*/ 0 h 3497"/>
                  <a:gd name="T4" fmla="*/ 4482 w 5097"/>
                  <a:gd name="T5" fmla="*/ 2833 h 3497"/>
                  <a:gd name="T6" fmla="*/ 5097 w 5097"/>
                  <a:gd name="T7" fmla="*/ 2541 h 3497"/>
                  <a:gd name="T8" fmla="*/ 5097 w 5097"/>
                  <a:gd name="T9" fmla="*/ 3178 h 3497"/>
                  <a:gd name="T10" fmla="*/ 4530 w 5097"/>
                  <a:gd name="T11" fmla="*/ 3497 h 3497"/>
                  <a:gd name="T12" fmla="*/ 0 w 5097"/>
                  <a:gd name="T13" fmla="*/ 939 h 3497"/>
                </a:gdLst>
                <a:ahLst/>
                <a:cxnLst>
                  <a:cxn ang="0">
                    <a:pos x="T0" y="T1"/>
                  </a:cxn>
                  <a:cxn ang="0">
                    <a:pos x="T2" y="T3"/>
                  </a:cxn>
                  <a:cxn ang="0">
                    <a:pos x="T4" y="T5"/>
                  </a:cxn>
                  <a:cxn ang="0">
                    <a:pos x="T6" y="T7"/>
                  </a:cxn>
                  <a:cxn ang="0">
                    <a:pos x="T8" y="T9"/>
                  </a:cxn>
                  <a:cxn ang="0">
                    <a:pos x="T10" y="T11"/>
                  </a:cxn>
                  <a:cxn ang="0">
                    <a:pos x="T12" y="T13"/>
                  </a:cxn>
                </a:cxnLst>
                <a:rect l="0" t="0" r="r" b="b"/>
                <a:pathLst>
                  <a:path w="5097" h="3497">
                    <a:moveTo>
                      <a:pt x="0" y="939"/>
                    </a:moveTo>
                    <a:lnTo>
                      <a:pt x="1747" y="0"/>
                    </a:lnTo>
                    <a:lnTo>
                      <a:pt x="4482" y="2833"/>
                    </a:lnTo>
                    <a:lnTo>
                      <a:pt x="5097" y="2541"/>
                    </a:lnTo>
                    <a:lnTo>
                      <a:pt x="5097" y="3178"/>
                    </a:lnTo>
                    <a:lnTo>
                      <a:pt x="4530" y="3497"/>
                    </a:lnTo>
                    <a:lnTo>
                      <a:pt x="0" y="939"/>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17" name="Freeform 116"/>
              <p:cNvSpPr>
                <a:spLocks/>
              </p:cNvSpPr>
              <p:nvPr/>
            </p:nvSpPr>
            <p:spPr bwMode="auto">
              <a:xfrm>
                <a:off x="2560638" y="3424149"/>
                <a:ext cx="936625" cy="1670050"/>
              </a:xfrm>
              <a:custGeom>
                <a:avLst/>
                <a:gdLst>
                  <a:gd name="T0" fmla="*/ 389 w 4725"/>
                  <a:gd name="T1" fmla="*/ 5696 h 8415"/>
                  <a:gd name="T2" fmla="*/ 4725 w 4725"/>
                  <a:gd name="T3" fmla="*/ 8415 h 8415"/>
                  <a:gd name="T4" fmla="*/ 4530 w 4725"/>
                  <a:gd name="T5" fmla="*/ 2558 h 8415"/>
                  <a:gd name="T6" fmla="*/ 0 w 4725"/>
                  <a:gd name="T7" fmla="*/ 0 h 8415"/>
                  <a:gd name="T8" fmla="*/ 389 w 4725"/>
                  <a:gd name="T9" fmla="*/ 5696 h 8415"/>
                </a:gdLst>
                <a:ahLst/>
                <a:cxnLst>
                  <a:cxn ang="0">
                    <a:pos x="T0" y="T1"/>
                  </a:cxn>
                  <a:cxn ang="0">
                    <a:pos x="T2" y="T3"/>
                  </a:cxn>
                  <a:cxn ang="0">
                    <a:pos x="T4" y="T5"/>
                  </a:cxn>
                  <a:cxn ang="0">
                    <a:pos x="T6" y="T7"/>
                  </a:cxn>
                  <a:cxn ang="0">
                    <a:pos x="T8" y="T9"/>
                  </a:cxn>
                </a:cxnLst>
                <a:rect l="0" t="0" r="r" b="b"/>
                <a:pathLst>
                  <a:path w="4725" h="8415">
                    <a:moveTo>
                      <a:pt x="389" y="5696"/>
                    </a:moveTo>
                    <a:lnTo>
                      <a:pt x="4725" y="8415"/>
                    </a:lnTo>
                    <a:lnTo>
                      <a:pt x="4530" y="2558"/>
                    </a:lnTo>
                    <a:lnTo>
                      <a:pt x="0" y="0"/>
                    </a:lnTo>
                    <a:lnTo>
                      <a:pt x="389" y="5696"/>
                    </a:ln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grpSp>
        <p:sp>
          <p:nvSpPr>
            <p:cNvPr id="75" name="Freeform 74"/>
            <p:cNvSpPr>
              <a:spLocks/>
            </p:cNvSpPr>
            <p:nvPr/>
          </p:nvSpPr>
          <p:spPr bwMode="auto">
            <a:xfrm>
              <a:off x="3711906" y="1738631"/>
              <a:ext cx="594968" cy="403334"/>
            </a:xfrm>
            <a:custGeom>
              <a:avLst/>
              <a:gdLst>
                <a:gd name="T0" fmla="*/ 0 w 4745"/>
                <a:gd name="T1" fmla="*/ 0 h 3216"/>
                <a:gd name="T2" fmla="*/ 0 w 4745"/>
                <a:gd name="T3" fmla="*/ 752 h 3216"/>
                <a:gd name="T4" fmla="*/ 3276 w 4745"/>
                <a:gd name="T5" fmla="*/ 2213 h 3216"/>
                <a:gd name="T6" fmla="*/ 3446 w 4745"/>
                <a:gd name="T7" fmla="*/ 3216 h 3216"/>
                <a:gd name="T8" fmla="*/ 4745 w 4745"/>
                <a:gd name="T9" fmla="*/ 2609 h 3216"/>
                <a:gd name="T10" fmla="*/ 4737 w 4745"/>
                <a:gd name="T11" fmla="*/ 2015 h 3216"/>
                <a:gd name="T12" fmla="*/ 0 w 4745"/>
                <a:gd name="T13" fmla="*/ 0 h 3216"/>
              </a:gdLst>
              <a:ahLst/>
              <a:cxnLst>
                <a:cxn ang="0">
                  <a:pos x="T0" y="T1"/>
                </a:cxn>
                <a:cxn ang="0">
                  <a:pos x="T2" y="T3"/>
                </a:cxn>
                <a:cxn ang="0">
                  <a:pos x="T4" y="T5"/>
                </a:cxn>
                <a:cxn ang="0">
                  <a:pos x="T6" y="T7"/>
                </a:cxn>
                <a:cxn ang="0">
                  <a:pos x="T8" y="T9"/>
                </a:cxn>
                <a:cxn ang="0">
                  <a:pos x="T10" y="T11"/>
                </a:cxn>
                <a:cxn ang="0">
                  <a:pos x="T12" y="T13"/>
                </a:cxn>
              </a:cxnLst>
              <a:rect l="0" t="0" r="r" b="b"/>
              <a:pathLst>
                <a:path w="4745" h="3216">
                  <a:moveTo>
                    <a:pt x="0" y="0"/>
                  </a:moveTo>
                  <a:lnTo>
                    <a:pt x="0" y="752"/>
                  </a:lnTo>
                  <a:lnTo>
                    <a:pt x="3276" y="2213"/>
                  </a:lnTo>
                  <a:lnTo>
                    <a:pt x="3446" y="3216"/>
                  </a:lnTo>
                  <a:lnTo>
                    <a:pt x="4745" y="2609"/>
                  </a:lnTo>
                  <a:lnTo>
                    <a:pt x="4737" y="2015"/>
                  </a:lnTo>
                  <a:lnTo>
                    <a:pt x="0" y="0"/>
                  </a:lnTo>
                  <a:close/>
                </a:path>
              </a:pathLst>
            </a:cu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76" name="Freeform 75"/>
            <p:cNvSpPr>
              <a:spLocks/>
            </p:cNvSpPr>
            <p:nvPr/>
          </p:nvSpPr>
          <p:spPr bwMode="auto">
            <a:xfrm>
              <a:off x="4300853" y="1738631"/>
              <a:ext cx="600988" cy="386277"/>
            </a:xfrm>
            <a:custGeom>
              <a:avLst/>
              <a:gdLst>
                <a:gd name="T0" fmla="*/ 41 w 4793"/>
                <a:gd name="T1" fmla="*/ 2015 h 3083"/>
                <a:gd name="T2" fmla="*/ 4793 w 4793"/>
                <a:gd name="T3" fmla="*/ 0 h 3083"/>
                <a:gd name="T4" fmla="*/ 4793 w 4793"/>
                <a:gd name="T5" fmla="*/ 558 h 3083"/>
                <a:gd name="T6" fmla="*/ 959 w 4793"/>
                <a:gd name="T7" fmla="*/ 2213 h 3083"/>
                <a:gd name="T8" fmla="*/ 983 w 4793"/>
                <a:gd name="T9" fmla="*/ 3083 h 3083"/>
                <a:gd name="T10" fmla="*/ 0 w 4793"/>
                <a:gd name="T11" fmla="*/ 2864 h 3083"/>
                <a:gd name="T12" fmla="*/ 41 w 4793"/>
                <a:gd name="T13" fmla="*/ 2015 h 3083"/>
              </a:gdLst>
              <a:ahLst/>
              <a:cxnLst>
                <a:cxn ang="0">
                  <a:pos x="T0" y="T1"/>
                </a:cxn>
                <a:cxn ang="0">
                  <a:pos x="T2" y="T3"/>
                </a:cxn>
                <a:cxn ang="0">
                  <a:pos x="T4" y="T5"/>
                </a:cxn>
                <a:cxn ang="0">
                  <a:pos x="T6" y="T7"/>
                </a:cxn>
                <a:cxn ang="0">
                  <a:pos x="T8" y="T9"/>
                </a:cxn>
                <a:cxn ang="0">
                  <a:pos x="T10" y="T11"/>
                </a:cxn>
                <a:cxn ang="0">
                  <a:pos x="T12" y="T13"/>
                </a:cxn>
              </a:cxnLst>
              <a:rect l="0" t="0" r="r" b="b"/>
              <a:pathLst>
                <a:path w="4793" h="3083">
                  <a:moveTo>
                    <a:pt x="41" y="2015"/>
                  </a:moveTo>
                  <a:lnTo>
                    <a:pt x="4793" y="0"/>
                  </a:lnTo>
                  <a:lnTo>
                    <a:pt x="4793" y="558"/>
                  </a:lnTo>
                  <a:lnTo>
                    <a:pt x="959" y="2213"/>
                  </a:lnTo>
                  <a:lnTo>
                    <a:pt x="983" y="3083"/>
                  </a:lnTo>
                  <a:lnTo>
                    <a:pt x="0" y="2864"/>
                  </a:lnTo>
                  <a:lnTo>
                    <a:pt x="41" y="2015"/>
                  </a:lnTo>
                  <a:close/>
                </a:path>
              </a:pathLst>
            </a:custGeom>
            <a:solidFill>
              <a:schemeClr val="tx2">
                <a:lumMod val="50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77" name="Freeform 76"/>
            <p:cNvSpPr>
              <a:spLocks/>
            </p:cNvSpPr>
            <p:nvPr/>
          </p:nvSpPr>
          <p:spPr bwMode="auto">
            <a:xfrm>
              <a:off x="3705885" y="1516898"/>
              <a:ext cx="1200972" cy="476576"/>
            </a:xfrm>
            <a:custGeom>
              <a:avLst/>
              <a:gdLst>
                <a:gd name="T0" fmla="*/ 4781 w 9577"/>
                <a:gd name="T1" fmla="*/ 0 h 3797"/>
                <a:gd name="T2" fmla="*/ 9577 w 9577"/>
                <a:gd name="T3" fmla="*/ 1764 h 3797"/>
                <a:gd name="T4" fmla="*/ 4781 w 9577"/>
                <a:gd name="T5" fmla="*/ 3797 h 3797"/>
                <a:gd name="T6" fmla="*/ 0 w 9577"/>
                <a:gd name="T7" fmla="*/ 1764 h 3797"/>
                <a:gd name="T8" fmla="*/ 4781 w 9577"/>
                <a:gd name="T9" fmla="*/ 0 h 3797"/>
              </a:gdLst>
              <a:ahLst/>
              <a:cxnLst>
                <a:cxn ang="0">
                  <a:pos x="T0" y="T1"/>
                </a:cxn>
                <a:cxn ang="0">
                  <a:pos x="T2" y="T3"/>
                </a:cxn>
                <a:cxn ang="0">
                  <a:pos x="T4" y="T5"/>
                </a:cxn>
                <a:cxn ang="0">
                  <a:pos x="T6" y="T7"/>
                </a:cxn>
                <a:cxn ang="0">
                  <a:pos x="T8" y="T9"/>
                </a:cxn>
              </a:cxnLst>
              <a:rect l="0" t="0" r="r" b="b"/>
              <a:pathLst>
                <a:path w="9577" h="3797">
                  <a:moveTo>
                    <a:pt x="4781" y="0"/>
                  </a:moveTo>
                  <a:lnTo>
                    <a:pt x="9577" y="1764"/>
                  </a:lnTo>
                  <a:lnTo>
                    <a:pt x="4781" y="3797"/>
                  </a:lnTo>
                  <a:lnTo>
                    <a:pt x="0" y="1764"/>
                  </a:lnTo>
                  <a:lnTo>
                    <a:pt x="4781" y="0"/>
                  </a:lnTo>
                  <a:close/>
                </a:path>
              </a:pathLst>
            </a:custGeom>
            <a:solidFill>
              <a:srgbClr val="00A2E0"/>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grpSp>
          <p:nvGrpSpPr>
            <p:cNvPr id="78" name="Group 77"/>
            <p:cNvGrpSpPr/>
            <p:nvPr/>
          </p:nvGrpSpPr>
          <p:grpSpPr>
            <a:xfrm>
              <a:off x="2967444" y="1760297"/>
              <a:ext cx="2684385" cy="2606023"/>
              <a:chOff x="4356159" y="2644323"/>
              <a:chExt cx="3484250" cy="3382540"/>
            </a:xfrm>
          </p:grpSpPr>
          <p:sp>
            <p:nvSpPr>
              <p:cNvPr id="102" name="Freeform 101"/>
              <p:cNvSpPr>
                <a:spLocks/>
              </p:cNvSpPr>
              <p:nvPr/>
            </p:nvSpPr>
            <p:spPr bwMode="auto">
              <a:xfrm>
                <a:off x="5255908" y="4438608"/>
                <a:ext cx="1679534" cy="1588255"/>
              </a:xfrm>
              <a:custGeom>
                <a:avLst/>
                <a:gdLst>
                  <a:gd name="connsiteX0" fmla="*/ 0 w 2044701"/>
                  <a:gd name="connsiteY0" fmla="*/ 144463 h 1933576"/>
                  <a:gd name="connsiteX1" fmla="*/ 1023938 w 2044701"/>
                  <a:gd name="connsiteY1" fmla="*/ 719401 h 1933576"/>
                  <a:gd name="connsiteX2" fmla="*/ 2044701 w 2044701"/>
                  <a:gd name="connsiteY2" fmla="*/ 144463 h 1933576"/>
                  <a:gd name="connsiteX3" fmla="*/ 2002847 w 2044701"/>
                  <a:gd name="connsiteY3" fmla="*/ 1316764 h 1933576"/>
                  <a:gd name="connsiteX4" fmla="*/ 1023938 w 2044701"/>
                  <a:gd name="connsiteY4" fmla="*/ 1933576 h 1933576"/>
                  <a:gd name="connsiteX5" fmla="*/ 48202 w 2044701"/>
                  <a:gd name="connsiteY5" fmla="*/ 1316764 h 1933576"/>
                  <a:gd name="connsiteX6" fmla="*/ 247157 w 2044701"/>
                  <a:gd name="connsiteY6" fmla="*/ 0 h 1933576"/>
                  <a:gd name="connsiteX7" fmla="*/ 1909617 w 2044701"/>
                  <a:gd name="connsiteY7" fmla="*/ 72212 h 1933576"/>
                  <a:gd name="connsiteX8" fmla="*/ 2044700 w 2044701"/>
                  <a:gd name="connsiteY8" fmla="*/ 144423 h 1933576"/>
                  <a:gd name="connsiteX9" fmla="*/ 1023937 w 2044701"/>
                  <a:gd name="connsiteY9" fmla="*/ 719138 h 1933576"/>
                  <a:gd name="connsiteX10" fmla="*/ 0 w 2044701"/>
                  <a:gd name="connsiteY10" fmla="*/ 144423 h 1933576"/>
                  <a:gd name="connsiteX0" fmla="*/ 0 w 2044701"/>
                  <a:gd name="connsiteY0" fmla="*/ 144463 h 1933576"/>
                  <a:gd name="connsiteX1" fmla="*/ 1023938 w 2044701"/>
                  <a:gd name="connsiteY1" fmla="*/ 719401 h 1933576"/>
                  <a:gd name="connsiteX2" fmla="*/ 2044701 w 2044701"/>
                  <a:gd name="connsiteY2" fmla="*/ 144463 h 1933576"/>
                  <a:gd name="connsiteX3" fmla="*/ 2002847 w 2044701"/>
                  <a:gd name="connsiteY3" fmla="*/ 1316764 h 1933576"/>
                  <a:gd name="connsiteX4" fmla="*/ 1023938 w 2044701"/>
                  <a:gd name="connsiteY4" fmla="*/ 1933576 h 1933576"/>
                  <a:gd name="connsiteX5" fmla="*/ 48202 w 2044701"/>
                  <a:gd name="connsiteY5" fmla="*/ 1316764 h 1933576"/>
                  <a:gd name="connsiteX6" fmla="*/ 0 w 2044701"/>
                  <a:gd name="connsiteY6" fmla="*/ 144463 h 1933576"/>
                  <a:gd name="connsiteX7" fmla="*/ 247157 w 2044701"/>
                  <a:gd name="connsiteY7" fmla="*/ 0 h 1933576"/>
                  <a:gd name="connsiteX8" fmla="*/ 1909617 w 2044701"/>
                  <a:gd name="connsiteY8" fmla="*/ 72212 h 1933576"/>
                  <a:gd name="connsiteX9" fmla="*/ 2044700 w 2044701"/>
                  <a:gd name="connsiteY9" fmla="*/ 144423 h 1933576"/>
                  <a:gd name="connsiteX10" fmla="*/ 0 w 2044701"/>
                  <a:gd name="connsiteY10" fmla="*/ 144423 h 1933576"/>
                  <a:gd name="connsiteX11" fmla="*/ 247157 w 2044701"/>
                  <a:gd name="connsiteY11" fmla="*/ 0 h 1933576"/>
                  <a:gd name="connsiteX0" fmla="*/ 0 w 2044701"/>
                  <a:gd name="connsiteY0" fmla="*/ 144463 h 1933576"/>
                  <a:gd name="connsiteX1" fmla="*/ 2044701 w 2044701"/>
                  <a:gd name="connsiteY1" fmla="*/ 144463 h 1933576"/>
                  <a:gd name="connsiteX2" fmla="*/ 2002847 w 2044701"/>
                  <a:gd name="connsiteY2" fmla="*/ 1316764 h 1933576"/>
                  <a:gd name="connsiteX3" fmla="*/ 1023938 w 2044701"/>
                  <a:gd name="connsiteY3" fmla="*/ 1933576 h 1933576"/>
                  <a:gd name="connsiteX4" fmla="*/ 48202 w 2044701"/>
                  <a:gd name="connsiteY4" fmla="*/ 1316764 h 1933576"/>
                  <a:gd name="connsiteX5" fmla="*/ 0 w 2044701"/>
                  <a:gd name="connsiteY5" fmla="*/ 144463 h 1933576"/>
                  <a:gd name="connsiteX6" fmla="*/ 247157 w 2044701"/>
                  <a:gd name="connsiteY6" fmla="*/ 0 h 1933576"/>
                  <a:gd name="connsiteX7" fmla="*/ 1909617 w 2044701"/>
                  <a:gd name="connsiteY7" fmla="*/ 72212 h 1933576"/>
                  <a:gd name="connsiteX8" fmla="*/ 2044700 w 2044701"/>
                  <a:gd name="connsiteY8" fmla="*/ 144423 h 1933576"/>
                  <a:gd name="connsiteX9" fmla="*/ 0 w 2044701"/>
                  <a:gd name="connsiteY9" fmla="*/ 144423 h 1933576"/>
                  <a:gd name="connsiteX10" fmla="*/ 247157 w 2044701"/>
                  <a:gd name="connsiteY10" fmla="*/ 0 h 193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01" h="1933576">
                    <a:moveTo>
                      <a:pt x="0" y="144463"/>
                    </a:moveTo>
                    <a:lnTo>
                      <a:pt x="2044701" y="144463"/>
                    </a:lnTo>
                    <a:lnTo>
                      <a:pt x="2002847" y="1316764"/>
                    </a:lnTo>
                    <a:lnTo>
                      <a:pt x="1023938" y="1933576"/>
                    </a:lnTo>
                    <a:lnTo>
                      <a:pt x="48202" y="1316764"/>
                    </a:lnTo>
                    <a:lnTo>
                      <a:pt x="0" y="144463"/>
                    </a:lnTo>
                    <a:close/>
                    <a:moveTo>
                      <a:pt x="247157" y="0"/>
                    </a:moveTo>
                    <a:lnTo>
                      <a:pt x="1909617" y="72212"/>
                    </a:lnTo>
                    <a:lnTo>
                      <a:pt x="2044700" y="144423"/>
                    </a:lnTo>
                    <a:lnTo>
                      <a:pt x="0" y="144423"/>
                    </a:lnTo>
                    <a:lnTo>
                      <a:pt x="247157" y="0"/>
                    </a:lnTo>
                    <a:close/>
                  </a:path>
                </a:pathLst>
              </a:custGeom>
              <a:solidFill>
                <a:srgbClr val="D8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p>
                <a:pPr defTabSz="1219108">
                  <a:defRPr/>
                </a:pPr>
                <a:endParaRPr lang="en-US" sz="2400" kern="0">
                  <a:solidFill>
                    <a:prstClr val="black"/>
                  </a:solidFill>
                  <a:latin typeface="Arial"/>
                </a:endParaRPr>
              </a:p>
            </p:txBody>
          </p:sp>
          <p:sp>
            <p:nvSpPr>
              <p:cNvPr id="103" name="Freeform 102"/>
              <p:cNvSpPr>
                <a:spLocks/>
              </p:cNvSpPr>
              <p:nvPr/>
            </p:nvSpPr>
            <p:spPr bwMode="auto">
              <a:xfrm>
                <a:off x="6185651" y="2644323"/>
                <a:ext cx="1654758" cy="1762989"/>
              </a:xfrm>
              <a:custGeom>
                <a:avLst/>
                <a:gdLst>
                  <a:gd name="connsiteX0" fmla="*/ 951497 w 2014538"/>
                  <a:gd name="connsiteY0" fmla="*/ 0 h 2146301"/>
                  <a:gd name="connsiteX1" fmla="*/ 2013766 w 2014538"/>
                  <a:gd name="connsiteY1" fmla="*/ 408355 h 2146301"/>
                  <a:gd name="connsiteX2" fmla="*/ 2014538 w 2014538"/>
                  <a:gd name="connsiteY2" fmla="*/ 407988 h 2146301"/>
                  <a:gd name="connsiteX3" fmla="*/ 2014489 w 2014538"/>
                  <a:gd name="connsiteY3" fmla="*/ 408633 h 2146301"/>
                  <a:gd name="connsiteX4" fmla="*/ 2014538 w 2014538"/>
                  <a:gd name="connsiteY4" fmla="*/ 408651 h 2146301"/>
                  <a:gd name="connsiteX5" fmla="*/ 2014486 w 2014538"/>
                  <a:gd name="connsiteY5" fmla="*/ 408676 h 2146301"/>
                  <a:gd name="connsiteX6" fmla="*/ 1921291 w 2014538"/>
                  <a:gd name="connsiteY6" fmla="*/ 1641841 h 2146301"/>
                  <a:gd name="connsiteX7" fmla="*/ 1012825 w 2014538"/>
                  <a:gd name="connsiteY7" fmla="*/ 2146301 h 2146301"/>
                  <a:gd name="connsiteX8" fmla="*/ 1073883 w 2014538"/>
                  <a:gd name="connsiteY8" fmla="*/ 855510 h 2146301"/>
                  <a:gd name="connsiteX9" fmla="*/ 1073560 w 2014538"/>
                  <a:gd name="connsiteY9" fmla="*/ 855663 h 2146301"/>
                  <a:gd name="connsiteX10" fmla="*/ 1073103 w 2014538"/>
                  <a:gd name="connsiteY10" fmla="*/ 855473 h 2146301"/>
                  <a:gd name="connsiteX11" fmla="*/ 1012043 w 2014538"/>
                  <a:gd name="connsiteY11" fmla="*/ 2146301 h 2146301"/>
                  <a:gd name="connsiteX12" fmla="*/ 851537 w 2014538"/>
                  <a:gd name="connsiteY12" fmla="*/ 2078802 h 2146301"/>
                  <a:gd name="connsiteX13" fmla="*/ 851537 w 2014538"/>
                  <a:gd name="connsiteY13" fmla="*/ 929919 h 2146301"/>
                  <a:gd name="connsiteX14" fmla="*/ 0 w 2014538"/>
                  <a:gd name="connsiteY14" fmla="*/ 555892 h 2146301"/>
                  <a:gd name="connsiteX15" fmla="*/ 0 w 2014538"/>
                  <a:gd name="connsiteY15" fmla="*/ 408651 h 2146301"/>
                  <a:gd name="connsiteX16" fmla="*/ 0 w 2014538"/>
                  <a:gd name="connsiteY16" fmla="*/ 407988 h 2146301"/>
                  <a:gd name="connsiteX17" fmla="*/ 784 w 2014538"/>
                  <a:gd name="connsiteY17" fmla="*/ 408315 h 2146301"/>
                  <a:gd name="connsiteX0" fmla="*/ 951497 w 2014538"/>
                  <a:gd name="connsiteY0" fmla="*/ 0 h 2146301"/>
                  <a:gd name="connsiteX1" fmla="*/ 2013766 w 2014538"/>
                  <a:gd name="connsiteY1" fmla="*/ 408355 h 2146301"/>
                  <a:gd name="connsiteX2" fmla="*/ 2014538 w 2014538"/>
                  <a:gd name="connsiteY2" fmla="*/ 407988 h 2146301"/>
                  <a:gd name="connsiteX3" fmla="*/ 2014489 w 2014538"/>
                  <a:gd name="connsiteY3" fmla="*/ 408633 h 2146301"/>
                  <a:gd name="connsiteX4" fmla="*/ 2014538 w 2014538"/>
                  <a:gd name="connsiteY4" fmla="*/ 408651 h 2146301"/>
                  <a:gd name="connsiteX5" fmla="*/ 2014486 w 2014538"/>
                  <a:gd name="connsiteY5" fmla="*/ 408676 h 2146301"/>
                  <a:gd name="connsiteX6" fmla="*/ 1921291 w 2014538"/>
                  <a:gd name="connsiteY6" fmla="*/ 1641841 h 2146301"/>
                  <a:gd name="connsiteX7" fmla="*/ 1012825 w 2014538"/>
                  <a:gd name="connsiteY7" fmla="*/ 2146301 h 2146301"/>
                  <a:gd name="connsiteX8" fmla="*/ 1073883 w 2014538"/>
                  <a:gd name="connsiteY8" fmla="*/ 855510 h 2146301"/>
                  <a:gd name="connsiteX9" fmla="*/ 1073560 w 2014538"/>
                  <a:gd name="connsiteY9" fmla="*/ 855663 h 2146301"/>
                  <a:gd name="connsiteX10" fmla="*/ 1012043 w 2014538"/>
                  <a:gd name="connsiteY10" fmla="*/ 2146301 h 2146301"/>
                  <a:gd name="connsiteX11" fmla="*/ 851537 w 2014538"/>
                  <a:gd name="connsiteY11" fmla="*/ 2078802 h 2146301"/>
                  <a:gd name="connsiteX12" fmla="*/ 851537 w 2014538"/>
                  <a:gd name="connsiteY12" fmla="*/ 929919 h 2146301"/>
                  <a:gd name="connsiteX13" fmla="*/ 0 w 2014538"/>
                  <a:gd name="connsiteY13" fmla="*/ 555892 h 2146301"/>
                  <a:gd name="connsiteX14" fmla="*/ 0 w 2014538"/>
                  <a:gd name="connsiteY14" fmla="*/ 408651 h 2146301"/>
                  <a:gd name="connsiteX15" fmla="*/ 0 w 2014538"/>
                  <a:gd name="connsiteY15" fmla="*/ 407988 h 2146301"/>
                  <a:gd name="connsiteX16" fmla="*/ 784 w 2014538"/>
                  <a:gd name="connsiteY16" fmla="*/ 408315 h 2146301"/>
                  <a:gd name="connsiteX17" fmla="*/ 951497 w 2014538"/>
                  <a:gd name="connsiteY17" fmla="*/ 0 h 2146301"/>
                  <a:gd name="connsiteX0" fmla="*/ 951497 w 2014538"/>
                  <a:gd name="connsiteY0" fmla="*/ 0 h 2146301"/>
                  <a:gd name="connsiteX1" fmla="*/ 2013766 w 2014538"/>
                  <a:gd name="connsiteY1" fmla="*/ 408355 h 2146301"/>
                  <a:gd name="connsiteX2" fmla="*/ 2014538 w 2014538"/>
                  <a:gd name="connsiteY2" fmla="*/ 407988 h 2146301"/>
                  <a:gd name="connsiteX3" fmla="*/ 2014489 w 2014538"/>
                  <a:gd name="connsiteY3" fmla="*/ 408633 h 2146301"/>
                  <a:gd name="connsiteX4" fmla="*/ 2014538 w 2014538"/>
                  <a:gd name="connsiteY4" fmla="*/ 408651 h 2146301"/>
                  <a:gd name="connsiteX5" fmla="*/ 2014486 w 2014538"/>
                  <a:gd name="connsiteY5" fmla="*/ 408676 h 2146301"/>
                  <a:gd name="connsiteX6" fmla="*/ 1921291 w 2014538"/>
                  <a:gd name="connsiteY6" fmla="*/ 1641841 h 2146301"/>
                  <a:gd name="connsiteX7" fmla="*/ 1012825 w 2014538"/>
                  <a:gd name="connsiteY7" fmla="*/ 2146301 h 2146301"/>
                  <a:gd name="connsiteX8" fmla="*/ 1073883 w 2014538"/>
                  <a:gd name="connsiteY8" fmla="*/ 855510 h 2146301"/>
                  <a:gd name="connsiteX9" fmla="*/ 1012043 w 2014538"/>
                  <a:gd name="connsiteY9" fmla="*/ 2146301 h 2146301"/>
                  <a:gd name="connsiteX10" fmla="*/ 851537 w 2014538"/>
                  <a:gd name="connsiteY10" fmla="*/ 2078802 h 2146301"/>
                  <a:gd name="connsiteX11" fmla="*/ 851537 w 2014538"/>
                  <a:gd name="connsiteY11" fmla="*/ 929919 h 2146301"/>
                  <a:gd name="connsiteX12" fmla="*/ 0 w 2014538"/>
                  <a:gd name="connsiteY12" fmla="*/ 555892 h 2146301"/>
                  <a:gd name="connsiteX13" fmla="*/ 0 w 2014538"/>
                  <a:gd name="connsiteY13" fmla="*/ 408651 h 2146301"/>
                  <a:gd name="connsiteX14" fmla="*/ 0 w 2014538"/>
                  <a:gd name="connsiteY14" fmla="*/ 407988 h 2146301"/>
                  <a:gd name="connsiteX15" fmla="*/ 784 w 2014538"/>
                  <a:gd name="connsiteY15" fmla="*/ 408315 h 2146301"/>
                  <a:gd name="connsiteX16" fmla="*/ 951497 w 2014538"/>
                  <a:gd name="connsiteY16" fmla="*/ 0 h 2146301"/>
                  <a:gd name="connsiteX0" fmla="*/ 951497 w 2014538"/>
                  <a:gd name="connsiteY0" fmla="*/ 0 h 2146301"/>
                  <a:gd name="connsiteX1" fmla="*/ 2013766 w 2014538"/>
                  <a:gd name="connsiteY1" fmla="*/ 408355 h 2146301"/>
                  <a:gd name="connsiteX2" fmla="*/ 2014538 w 2014538"/>
                  <a:gd name="connsiteY2" fmla="*/ 407988 h 2146301"/>
                  <a:gd name="connsiteX3" fmla="*/ 2014489 w 2014538"/>
                  <a:gd name="connsiteY3" fmla="*/ 408633 h 2146301"/>
                  <a:gd name="connsiteX4" fmla="*/ 2014538 w 2014538"/>
                  <a:gd name="connsiteY4" fmla="*/ 408651 h 2146301"/>
                  <a:gd name="connsiteX5" fmla="*/ 2014486 w 2014538"/>
                  <a:gd name="connsiteY5" fmla="*/ 408676 h 2146301"/>
                  <a:gd name="connsiteX6" fmla="*/ 1921291 w 2014538"/>
                  <a:gd name="connsiteY6" fmla="*/ 1641841 h 2146301"/>
                  <a:gd name="connsiteX7" fmla="*/ 1012825 w 2014538"/>
                  <a:gd name="connsiteY7" fmla="*/ 2146301 h 2146301"/>
                  <a:gd name="connsiteX8" fmla="*/ 1012043 w 2014538"/>
                  <a:gd name="connsiteY8" fmla="*/ 2146301 h 2146301"/>
                  <a:gd name="connsiteX9" fmla="*/ 851537 w 2014538"/>
                  <a:gd name="connsiteY9" fmla="*/ 2078802 h 2146301"/>
                  <a:gd name="connsiteX10" fmla="*/ 851537 w 2014538"/>
                  <a:gd name="connsiteY10" fmla="*/ 929919 h 2146301"/>
                  <a:gd name="connsiteX11" fmla="*/ 0 w 2014538"/>
                  <a:gd name="connsiteY11" fmla="*/ 555892 h 2146301"/>
                  <a:gd name="connsiteX12" fmla="*/ 0 w 2014538"/>
                  <a:gd name="connsiteY12" fmla="*/ 408651 h 2146301"/>
                  <a:gd name="connsiteX13" fmla="*/ 0 w 2014538"/>
                  <a:gd name="connsiteY13" fmla="*/ 407988 h 2146301"/>
                  <a:gd name="connsiteX14" fmla="*/ 784 w 2014538"/>
                  <a:gd name="connsiteY14" fmla="*/ 408315 h 2146301"/>
                  <a:gd name="connsiteX15" fmla="*/ 951497 w 2014538"/>
                  <a:gd name="connsiteY15" fmla="*/ 0 h 214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538" h="2146301">
                    <a:moveTo>
                      <a:pt x="951497" y="0"/>
                    </a:moveTo>
                    <a:lnTo>
                      <a:pt x="2013766" y="408355"/>
                    </a:lnTo>
                    <a:lnTo>
                      <a:pt x="2014538" y="407988"/>
                    </a:lnTo>
                    <a:cubicBezTo>
                      <a:pt x="2014522" y="408203"/>
                      <a:pt x="2014505" y="408418"/>
                      <a:pt x="2014489" y="408633"/>
                    </a:cubicBezTo>
                    <a:lnTo>
                      <a:pt x="2014538" y="408651"/>
                    </a:lnTo>
                    <a:cubicBezTo>
                      <a:pt x="2014521" y="408659"/>
                      <a:pt x="2014503" y="408668"/>
                      <a:pt x="2014486" y="408676"/>
                    </a:cubicBezTo>
                    <a:lnTo>
                      <a:pt x="1921291" y="1641841"/>
                    </a:lnTo>
                    <a:lnTo>
                      <a:pt x="1012825" y="2146301"/>
                    </a:lnTo>
                    <a:lnTo>
                      <a:pt x="1012043" y="2146301"/>
                    </a:lnTo>
                    <a:lnTo>
                      <a:pt x="851537" y="2078802"/>
                    </a:lnTo>
                    <a:lnTo>
                      <a:pt x="851537" y="929919"/>
                    </a:lnTo>
                    <a:lnTo>
                      <a:pt x="0" y="555892"/>
                    </a:lnTo>
                    <a:lnTo>
                      <a:pt x="0" y="408651"/>
                    </a:lnTo>
                    <a:lnTo>
                      <a:pt x="0" y="407988"/>
                    </a:lnTo>
                    <a:lnTo>
                      <a:pt x="784" y="408315"/>
                    </a:lnTo>
                    <a:lnTo>
                      <a:pt x="951497" y="0"/>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04" name="Freeform 103"/>
              <p:cNvSpPr>
                <a:spLocks/>
              </p:cNvSpPr>
              <p:nvPr/>
            </p:nvSpPr>
            <p:spPr bwMode="auto">
              <a:xfrm>
                <a:off x="5129423" y="2971624"/>
                <a:ext cx="884102" cy="1435689"/>
              </a:xfrm>
              <a:custGeom>
                <a:avLst/>
                <a:gdLst>
                  <a:gd name="T0" fmla="*/ 291 w 5429"/>
                  <a:gd name="T1" fmla="*/ 8805 h 8805"/>
                  <a:gd name="T2" fmla="*/ 1387 w 5429"/>
                  <a:gd name="T3" fmla="*/ 8299 h 8805"/>
                  <a:gd name="T4" fmla="*/ 1266 w 5429"/>
                  <a:gd name="T5" fmla="*/ 3128 h 8805"/>
                  <a:gd name="T6" fmla="*/ 5429 w 5429"/>
                  <a:gd name="T7" fmla="*/ 724 h 8805"/>
                  <a:gd name="T8" fmla="*/ 5429 w 5429"/>
                  <a:gd name="T9" fmla="*/ 0 h 8805"/>
                  <a:gd name="T10" fmla="*/ 0 w 5429"/>
                  <a:gd name="T11" fmla="*/ 2282 h 8805"/>
                  <a:gd name="T12" fmla="*/ 291 w 5429"/>
                  <a:gd name="T13" fmla="*/ 8805 h 8805"/>
                </a:gdLst>
                <a:ahLst/>
                <a:cxnLst>
                  <a:cxn ang="0">
                    <a:pos x="T0" y="T1"/>
                  </a:cxn>
                  <a:cxn ang="0">
                    <a:pos x="T2" y="T3"/>
                  </a:cxn>
                  <a:cxn ang="0">
                    <a:pos x="T4" y="T5"/>
                  </a:cxn>
                  <a:cxn ang="0">
                    <a:pos x="T6" y="T7"/>
                  </a:cxn>
                  <a:cxn ang="0">
                    <a:pos x="T8" y="T9"/>
                  </a:cxn>
                  <a:cxn ang="0">
                    <a:pos x="T10" y="T11"/>
                  </a:cxn>
                  <a:cxn ang="0">
                    <a:pos x="T12" y="T13"/>
                  </a:cxn>
                </a:cxnLst>
                <a:rect l="0" t="0" r="r" b="b"/>
                <a:pathLst>
                  <a:path w="5429" h="8805">
                    <a:moveTo>
                      <a:pt x="291" y="8805"/>
                    </a:moveTo>
                    <a:lnTo>
                      <a:pt x="1387" y="8299"/>
                    </a:lnTo>
                    <a:lnTo>
                      <a:pt x="1266" y="3128"/>
                    </a:lnTo>
                    <a:lnTo>
                      <a:pt x="5429" y="724"/>
                    </a:lnTo>
                    <a:lnTo>
                      <a:pt x="5429" y="0"/>
                    </a:lnTo>
                    <a:lnTo>
                      <a:pt x="0" y="2282"/>
                    </a:lnTo>
                    <a:lnTo>
                      <a:pt x="291" y="8805"/>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05" name="Freeform 104"/>
              <p:cNvSpPr>
                <a:spLocks/>
              </p:cNvSpPr>
              <p:nvPr/>
            </p:nvSpPr>
            <p:spPr bwMode="auto">
              <a:xfrm>
                <a:off x="5255909" y="4438608"/>
                <a:ext cx="1679533" cy="590706"/>
              </a:xfrm>
              <a:custGeom>
                <a:avLst/>
                <a:gdLst>
                  <a:gd name="T0" fmla="*/ 0 w 10308"/>
                  <a:gd name="T1" fmla="*/ 728 h 3625"/>
                  <a:gd name="T2" fmla="*/ 1246 w 10308"/>
                  <a:gd name="T3" fmla="*/ 0 h 3625"/>
                  <a:gd name="T4" fmla="*/ 9627 w 10308"/>
                  <a:gd name="T5" fmla="*/ 364 h 3625"/>
                  <a:gd name="T6" fmla="*/ 10308 w 10308"/>
                  <a:gd name="T7" fmla="*/ 728 h 3625"/>
                  <a:gd name="T8" fmla="*/ 5162 w 10308"/>
                  <a:gd name="T9" fmla="*/ 3625 h 3625"/>
                  <a:gd name="T10" fmla="*/ 0 w 10308"/>
                  <a:gd name="T11" fmla="*/ 728 h 3625"/>
                </a:gdLst>
                <a:ahLst/>
                <a:cxnLst>
                  <a:cxn ang="0">
                    <a:pos x="T0" y="T1"/>
                  </a:cxn>
                  <a:cxn ang="0">
                    <a:pos x="T2" y="T3"/>
                  </a:cxn>
                  <a:cxn ang="0">
                    <a:pos x="T4" y="T5"/>
                  </a:cxn>
                  <a:cxn ang="0">
                    <a:pos x="T6" y="T7"/>
                  </a:cxn>
                  <a:cxn ang="0">
                    <a:pos x="T8" y="T9"/>
                  </a:cxn>
                  <a:cxn ang="0">
                    <a:pos x="T10" y="T11"/>
                  </a:cxn>
                </a:cxnLst>
                <a:rect l="0" t="0" r="r" b="b"/>
                <a:pathLst>
                  <a:path w="10308" h="3625">
                    <a:moveTo>
                      <a:pt x="0" y="728"/>
                    </a:moveTo>
                    <a:lnTo>
                      <a:pt x="1246" y="0"/>
                    </a:lnTo>
                    <a:lnTo>
                      <a:pt x="9627" y="364"/>
                    </a:lnTo>
                    <a:lnTo>
                      <a:pt x="10308" y="728"/>
                    </a:lnTo>
                    <a:lnTo>
                      <a:pt x="5162" y="3625"/>
                    </a:lnTo>
                    <a:lnTo>
                      <a:pt x="0" y="728"/>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06" name="Freeform 105"/>
              <p:cNvSpPr>
                <a:spLocks/>
              </p:cNvSpPr>
              <p:nvPr/>
            </p:nvSpPr>
            <p:spPr bwMode="auto">
              <a:xfrm>
                <a:off x="4359249" y="2979449"/>
                <a:ext cx="820206" cy="1427864"/>
              </a:xfrm>
              <a:custGeom>
                <a:avLst/>
                <a:gdLst>
                  <a:gd name="T0" fmla="*/ 453 w 5032"/>
                  <a:gd name="T1" fmla="*/ 6230 h 8756"/>
                  <a:gd name="T2" fmla="*/ 5032 w 5032"/>
                  <a:gd name="T3" fmla="*/ 8756 h 8756"/>
                  <a:gd name="T4" fmla="*/ 4741 w 5032"/>
                  <a:gd name="T5" fmla="*/ 2233 h 8756"/>
                  <a:gd name="T6" fmla="*/ 0 w 5032"/>
                  <a:gd name="T7" fmla="*/ 0 h 8756"/>
                  <a:gd name="T8" fmla="*/ 453 w 5032"/>
                  <a:gd name="T9" fmla="*/ 6230 h 8756"/>
                </a:gdLst>
                <a:ahLst/>
                <a:cxnLst>
                  <a:cxn ang="0">
                    <a:pos x="T0" y="T1"/>
                  </a:cxn>
                  <a:cxn ang="0">
                    <a:pos x="T2" y="T3"/>
                  </a:cxn>
                  <a:cxn ang="0">
                    <a:pos x="T4" y="T5"/>
                  </a:cxn>
                  <a:cxn ang="0">
                    <a:pos x="T6" y="T7"/>
                  </a:cxn>
                  <a:cxn ang="0">
                    <a:pos x="T8" y="T9"/>
                  </a:cxn>
                </a:cxnLst>
                <a:rect l="0" t="0" r="r" b="b"/>
                <a:pathLst>
                  <a:path w="5032" h="8756">
                    <a:moveTo>
                      <a:pt x="453" y="6230"/>
                    </a:moveTo>
                    <a:lnTo>
                      <a:pt x="5032" y="8756"/>
                    </a:lnTo>
                    <a:lnTo>
                      <a:pt x="4741" y="2233"/>
                    </a:lnTo>
                    <a:lnTo>
                      <a:pt x="0" y="0"/>
                    </a:lnTo>
                    <a:lnTo>
                      <a:pt x="453" y="623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dirty="0">
                  <a:solidFill>
                    <a:prstClr val="black"/>
                  </a:solidFill>
                  <a:latin typeface="Arial"/>
                </a:endParaRPr>
              </a:p>
            </p:txBody>
          </p:sp>
          <p:sp>
            <p:nvSpPr>
              <p:cNvPr id="107" name="Freeform 106"/>
              <p:cNvSpPr>
                <a:spLocks/>
              </p:cNvSpPr>
              <p:nvPr/>
            </p:nvSpPr>
            <p:spPr bwMode="auto">
              <a:xfrm>
                <a:off x="6185651" y="2979448"/>
                <a:ext cx="881494" cy="1427865"/>
              </a:xfrm>
              <a:custGeom>
                <a:avLst/>
                <a:gdLst>
                  <a:gd name="T0" fmla="*/ 0 w 5409"/>
                  <a:gd name="T1" fmla="*/ 0 h 8756"/>
                  <a:gd name="T2" fmla="*/ 0 w 5409"/>
                  <a:gd name="T3" fmla="*/ 745 h 8756"/>
                  <a:gd name="T4" fmla="*/ 4292 w 5409"/>
                  <a:gd name="T5" fmla="*/ 2629 h 8756"/>
                  <a:gd name="T6" fmla="*/ 4292 w 5409"/>
                  <a:gd name="T7" fmla="*/ 8416 h 8756"/>
                  <a:gd name="T8" fmla="*/ 5101 w 5409"/>
                  <a:gd name="T9" fmla="*/ 8756 h 8756"/>
                  <a:gd name="T10" fmla="*/ 5409 w 5409"/>
                  <a:gd name="T11" fmla="*/ 2249 h 8756"/>
                  <a:gd name="T12" fmla="*/ 0 w 5409"/>
                  <a:gd name="T13" fmla="*/ 0 h 8756"/>
                </a:gdLst>
                <a:ahLst/>
                <a:cxnLst>
                  <a:cxn ang="0">
                    <a:pos x="T0" y="T1"/>
                  </a:cxn>
                  <a:cxn ang="0">
                    <a:pos x="T2" y="T3"/>
                  </a:cxn>
                  <a:cxn ang="0">
                    <a:pos x="T4" y="T5"/>
                  </a:cxn>
                  <a:cxn ang="0">
                    <a:pos x="T6" y="T7"/>
                  </a:cxn>
                  <a:cxn ang="0">
                    <a:pos x="T8" y="T9"/>
                  </a:cxn>
                  <a:cxn ang="0">
                    <a:pos x="T10" y="T11"/>
                  </a:cxn>
                  <a:cxn ang="0">
                    <a:pos x="T12" y="T13"/>
                  </a:cxn>
                </a:cxnLst>
                <a:rect l="0" t="0" r="r" b="b"/>
                <a:pathLst>
                  <a:path w="5409" h="8756">
                    <a:moveTo>
                      <a:pt x="0" y="0"/>
                    </a:moveTo>
                    <a:lnTo>
                      <a:pt x="0" y="745"/>
                    </a:lnTo>
                    <a:lnTo>
                      <a:pt x="4292" y="2629"/>
                    </a:lnTo>
                    <a:lnTo>
                      <a:pt x="4292" y="8416"/>
                    </a:lnTo>
                    <a:lnTo>
                      <a:pt x="5101" y="8756"/>
                    </a:lnTo>
                    <a:lnTo>
                      <a:pt x="5409" y="2249"/>
                    </a:lnTo>
                    <a:lnTo>
                      <a:pt x="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08" name="Freeform 107"/>
              <p:cNvSpPr>
                <a:spLocks/>
              </p:cNvSpPr>
              <p:nvPr/>
            </p:nvSpPr>
            <p:spPr bwMode="auto">
              <a:xfrm>
                <a:off x="5255909" y="4557271"/>
                <a:ext cx="841071" cy="1469592"/>
              </a:xfrm>
              <a:custGeom>
                <a:avLst/>
                <a:gdLst>
                  <a:gd name="T0" fmla="*/ 5162 w 5162"/>
                  <a:gd name="T1" fmla="*/ 9015 h 9015"/>
                  <a:gd name="T2" fmla="*/ 5162 w 5162"/>
                  <a:gd name="T3" fmla="*/ 2897 h 9015"/>
                  <a:gd name="T4" fmla="*/ 0 w 5162"/>
                  <a:gd name="T5" fmla="*/ 0 h 9015"/>
                  <a:gd name="T6" fmla="*/ 243 w 5162"/>
                  <a:gd name="T7" fmla="*/ 5907 h 9015"/>
                  <a:gd name="T8" fmla="*/ 5162 w 5162"/>
                  <a:gd name="T9" fmla="*/ 9015 h 9015"/>
                </a:gdLst>
                <a:ahLst/>
                <a:cxnLst>
                  <a:cxn ang="0">
                    <a:pos x="T0" y="T1"/>
                  </a:cxn>
                  <a:cxn ang="0">
                    <a:pos x="T2" y="T3"/>
                  </a:cxn>
                  <a:cxn ang="0">
                    <a:pos x="T4" y="T5"/>
                  </a:cxn>
                  <a:cxn ang="0">
                    <a:pos x="T6" y="T7"/>
                  </a:cxn>
                  <a:cxn ang="0">
                    <a:pos x="T8" y="T9"/>
                  </a:cxn>
                </a:cxnLst>
                <a:rect l="0" t="0" r="r" b="b"/>
                <a:pathLst>
                  <a:path w="5162" h="9015">
                    <a:moveTo>
                      <a:pt x="5162" y="9015"/>
                    </a:moveTo>
                    <a:lnTo>
                      <a:pt x="5162" y="2897"/>
                    </a:lnTo>
                    <a:lnTo>
                      <a:pt x="0" y="0"/>
                    </a:lnTo>
                    <a:lnTo>
                      <a:pt x="243" y="5907"/>
                    </a:lnTo>
                    <a:lnTo>
                      <a:pt x="5162" y="9015"/>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09" name="Freeform 108"/>
              <p:cNvSpPr>
                <a:spLocks/>
              </p:cNvSpPr>
              <p:nvPr/>
            </p:nvSpPr>
            <p:spPr bwMode="auto">
              <a:xfrm>
                <a:off x="6096980" y="4557271"/>
                <a:ext cx="838463" cy="1469592"/>
              </a:xfrm>
              <a:custGeom>
                <a:avLst/>
                <a:gdLst>
                  <a:gd name="T0" fmla="*/ 0 w 5146"/>
                  <a:gd name="T1" fmla="*/ 2897 h 9015"/>
                  <a:gd name="T2" fmla="*/ 5146 w 5146"/>
                  <a:gd name="T3" fmla="*/ 0 h 9015"/>
                  <a:gd name="T4" fmla="*/ 4935 w 5146"/>
                  <a:gd name="T5" fmla="*/ 5907 h 9015"/>
                  <a:gd name="T6" fmla="*/ 0 w 5146"/>
                  <a:gd name="T7" fmla="*/ 9015 h 9015"/>
                  <a:gd name="T8" fmla="*/ 0 w 5146"/>
                  <a:gd name="T9" fmla="*/ 2897 h 9015"/>
                </a:gdLst>
                <a:ahLst/>
                <a:cxnLst>
                  <a:cxn ang="0">
                    <a:pos x="T0" y="T1"/>
                  </a:cxn>
                  <a:cxn ang="0">
                    <a:pos x="T2" y="T3"/>
                  </a:cxn>
                  <a:cxn ang="0">
                    <a:pos x="T4" y="T5"/>
                  </a:cxn>
                  <a:cxn ang="0">
                    <a:pos x="T6" y="T7"/>
                  </a:cxn>
                  <a:cxn ang="0">
                    <a:pos x="T8" y="T9"/>
                  </a:cxn>
                </a:cxnLst>
                <a:rect l="0" t="0" r="r" b="b"/>
                <a:pathLst>
                  <a:path w="5146" h="9015">
                    <a:moveTo>
                      <a:pt x="0" y="2897"/>
                    </a:moveTo>
                    <a:lnTo>
                      <a:pt x="5146" y="0"/>
                    </a:lnTo>
                    <a:lnTo>
                      <a:pt x="4935" y="5907"/>
                    </a:lnTo>
                    <a:lnTo>
                      <a:pt x="0" y="9015"/>
                    </a:lnTo>
                    <a:lnTo>
                      <a:pt x="0" y="2897"/>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10" name="Freeform 109"/>
              <p:cNvSpPr>
                <a:spLocks/>
              </p:cNvSpPr>
              <p:nvPr/>
            </p:nvSpPr>
            <p:spPr bwMode="auto">
              <a:xfrm>
                <a:off x="4356159" y="2644323"/>
                <a:ext cx="1657366" cy="700241"/>
              </a:xfrm>
              <a:custGeom>
                <a:avLst/>
                <a:gdLst>
                  <a:gd name="T0" fmla="*/ 0 w 10170"/>
                  <a:gd name="T1" fmla="*/ 2056 h 4289"/>
                  <a:gd name="T2" fmla="*/ 5376 w 10170"/>
                  <a:gd name="T3" fmla="*/ 0 h 4289"/>
                  <a:gd name="T4" fmla="*/ 10170 w 10170"/>
                  <a:gd name="T5" fmla="*/ 2007 h 4289"/>
                  <a:gd name="T6" fmla="*/ 4741 w 10170"/>
                  <a:gd name="T7" fmla="*/ 4289 h 4289"/>
                  <a:gd name="T8" fmla="*/ 0 w 10170"/>
                  <a:gd name="T9" fmla="*/ 2056 h 4289"/>
                </a:gdLst>
                <a:ahLst/>
                <a:cxnLst>
                  <a:cxn ang="0">
                    <a:pos x="T0" y="T1"/>
                  </a:cxn>
                  <a:cxn ang="0">
                    <a:pos x="T2" y="T3"/>
                  </a:cxn>
                  <a:cxn ang="0">
                    <a:pos x="T4" y="T5"/>
                  </a:cxn>
                  <a:cxn ang="0">
                    <a:pos x="T6" y="T7"/>
                  </a:cxn>
                  <a:cxn ang="0">
                    <a:pos x="T8" y="T9"/>
                  </a:cxn>
                </a:cxnLst>
                <a:rect l="0" t="0" r="r" b="b"/>
                <a:pathLst>
                  <a:path w="10170" h="4289">
                    <a:moveTo>
                      <a:pt x="0" y="2056"/>
                    </a:moveTo>
                    <a:lnTo>
                      <a:pt x="5376" y="0"/>
                    </a:lnTo>
                    <a:lnTo>
                      <a:pt x="10170" y="2007"/>
                    </a:lnTo>
                    <a:lnTo>
                      <a:pt x="4741" y="4289"/>
                    </a:lnTo>
                    <a:lnTo>
                      <a:pt x="0" y="2056"/>
                    </a:lnTo>
                    <a:close/>
                  </a:path>
                </a:pathLst>
              </a:custGeom>
              <a:solidFill>
                <a:schemeClr val="accent3">
                  <a:lumMod val="75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dirty="0">
                  <a:solidFill>
                    <a:prstClr val="black"/>
                  </a:solidFill>
                  <a:latin typeface="Arial"/>
                </a:endParaRPr>
              </a:p>
            </p:txBody>
          </p:sp>
          <p:sp>
            <p:nvSpPr>
              <p:cNvPr id="111" name="Freeform 110"/>
              <p:cNvSpPr>
                <a:spLocks/>
              </p:cNvSpPr>
              <p:nvPr/>
            </p:nvSpPr>
            <p:spPr bwMode="auto">
              <a:xfrm>
                <a:off x="6185651" y="2644323"/>
                <a:ext cx="1654758" cy="702849"/>
              </a:xfrm>
              <a:custGeom>
                <a:avLst/>
                <a:gdLst>
                  <a:gd name="T0" fmla="*/ 5409 w 10150"/>
                  <a:gd name="T1" fmla="*/ 4305 h 4305"/>
                  <a:gd name="T2" fmla="*/ 0 w 10150"/>
                  <a:gd name="T3" fmla="*/ 2056 h 4305"/>
                  <a:gd name="T4" fmla="*/ 4794 w 10150"/>
                  <a:gd name="T5" fmla="*/ 0 h 4305"/>
                  <a:gd name="T6" fmla="*/ 10150 w 10150"/>
                  <a:gd name="T7" fmla="*/ 2056 h 4305"/>
                  <a:gd name="T8" fmla="*/ 5409 w 10150"/>
                  <a:gd name="T9" fmla="*/ 4305 h 4305"/>
                </a:gdLst>
                <a:ahLst/>
                <a:cxnLst>
                  <a:cxn ang="0">
                    <a:pos x="T0" y="T1"/>
                  </a:cxn>
                  <a:cxn ang="0">
                    <a:pos x="T2" y="T3"/>
                  </a:cxn>
                  <a:cxn ang="0">
                    <a:pos x="T4" y="T5"/>
                  </a:cxn>
                  <a:cxn ang="0">
                    <a:pos x="T6" y="T7"/>
                  </a:cxn>
                  <a:cxn ang="0">
                    <a:pos x="T8" y="T9"/>
                  </a:cxn>
                </a:cxnLst>
                <a:rect l="0" t="0" r="r" b="b"/>
                <a:pathLst>
                  <a:path w="10150" h="4305">
                    <a:moveTo>
                      <a:pt x="5409" y="4305"/>
                    </a:moveTo>
                    <a:lnTo>
                      <a:pt x="0" y="2056"/>
                    </a:lnTo>
                    <a:lnTo>
                      <a:pt x="4794" y="0"/>
                    </a:lnTo>
                    <a:lnTo>
                      <a:pt x="10150" y="2056"/>
                    </a:lnTo>
                    <a:lnTo>
                      <a:pt x="5409" y="4305"/>
                    </a:lnTo>
                    <a:close/>
                  </a:path>
                </a:pathLst>
              </a:custGeom>
              <a:solidFill>
                <a:schemeClr val="accent3">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112" name="Freeform 111"/>
              <p:cNvSpPr>
                <a:spLocks/>
              </p:cNvSpPr>
              <p:nvPr/>
            </p:nvSpPr>
            <p:spPr bwMode="auto">
              <a:xfrm>
                <a:off x="7017594" y="2979448"/>
                <a:ext cx="822815" cy="1427865"/>
              </a:xfrm>
              <a:custGeom>
                <a:avLst/>
                <a:gdLst>
                  <a:gd name="T0" fmla="*/ 308 w 5049"/>
                  <a:gd name="T1" fmla="*/ 2249 h 8756"/>
                  <a:gd name="T2" fmla="*/ 0 w 5049"/>
                  <a:gd name="T3" fmla="*/ 8756 h 8756"/>
                  <a:gd name="T4" fmla="*/ 4579 w 5049"/>
                  <a:gd name="T5" fmla="*/ 6215 h 8756"/>
                  <a:gd name="T6" fmla="*/ 5049 w 5049"/>
                  <a:gd name="T7" fmla="*/ 0 h 8756"/>
                  <a:gd name="T8" fmla="*/ 308 w 5049"/>
                  <a:gd name="T9" fmla="*/ 2249 h 8756"/>
                </a:gdLst>
                <a:ahLst/>
                <a:cxnLst>
                  <a:cxn ang="0">
                    <a:pos x="T0" y="T1"/>
                  </a:cxn>
                  <a:cxn ang="0">
                    <a:pos x="T2" y="T3"/>
                  </a:cxn>
                  <a:cxn ang="0">
                    <a:pos x="T4" y="T5"/>
                  </a:cxn>
                  <a:cxn ang="0">
                    <a:pos x="T6" y="T7"/>
                  </a:cxn>
                  <a:cxn ang="0">
                    <a:pos x="T8" y="T9"/>
                  </a:cxn>
                </a:cxnLst>
                <a:rect l="0" t="0" r="r" b="b"/>
                <a:pathLst>
                  <a:path w="5049" h="8756">
                    <a:moveTo>
                      <a:pt x="308" y="2249"/>
                    </a:moveTo>
                    <a:lnTo>
                      <a:pt x="0" y="8756"/>
                    </a:lnTo>
                    <a:lnTo>
                      <a:pt x="4579" y="6215"/>
                    </a:lnTo>
                    <a:lnTo>
                      <a:pt x="5049" y="0"/>
                    </a:lnTo>
                    <a:lnTo>
                      <a:pt x="308" y="224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grpSp>
        <p:sp>
          <p:nvSpPr>
            <p:cNvPr id="79" name="Freeform 78"/>
            <p:cNvSpPr>
              <a:spLocks/>
            </p:cNvSpPr>
            <p:nvPr/>
          </p:nvSpPr>
          <p:spPr bwMode="auto">
            <a:xfrm>
              <a:off x="3628630" y="2334602"/>
              <a:ext cx="678242" cy="1172879"/>
            </a:xfrm>
            <a:custGeom>
              <a:avLst/>
              <a:gdLst>
                <a:gd name="T0" fmla="*/ 0 w 5405"/>
                <a:gd name="T1" fmla="*/ 0 h 9355"/>
                <a:gd name="T2" fmla="*/ 243 w 5405"/>
                <a:gd name="T3" fmla="*/ 6539 h 9355"/>
                <a:gd name="T4" fmla="*/ 5405 w 5405"/>
                <a:gd name="T5" fmla="*/ 9355 h 9355"/>
                <a:gd name="T6" fmla="*/ 5405 w 5405"/>
                <a:gd name="T7" fmla="*/ 2573 h 9355"/>
                <a:gd name="T8" fmla="*/ 0 w 5405"/>
                <a:gd name="T9" fmla="*/ 0 h 9355"/>
              </a:gdLst>
              <a:ahLst/>
              <a:cxnLst>
                <a:cxn ang="0">
                  <a:pos x="T0" y="T1"/>
                </a:cxn>
                <a:cxn ang="0">
                  <a:pos x="T2" y="T3"/>
                </a:cxn>
                <a:cxn ang="0">
                  <a:pos x="T4" y="T5"/>
                </a:cxn>
                <a:cxn ang="0">
                  <a:pos x="T6" y="T7"/>
                </a:cxn>
                <a:cxn ang="0">
                  <a:pos x="T8" y="T9"/>
                </a:cxn>
              </a:cxnLst>
              <a:rect l="0" t="0" r="r" b="b"/>
              <a:pathLst>
                <a:path w="5405" h="9355">
                  <a:moveTo>
                    <a:pt x="0" y="0"/>
                  </a:moveTo>
                  <a:lnTo>
                    <a:pt x="243" y="6539"/>
                  </a:lnTo>
                  <a:lnTo>
                    <a:pt x="5405" y="9355"/>
                  </a:lnTo>
                  <a:lnTo>
                    <a:pt x="5405" y="2573"/>
                  </a:lnTo>
                  <a:lnTo>
                    <a:pt x="0" y="0"/>
                  </a:lnTo>
                  <a:close/>
                </a:path>
              </a:pathLst>
            </a:custGeom>
            <a:solidFill>
              <a:srgbClr val="0E3570"/>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80" name="Freeform 79"/>
            <p:cNvSpPr>
              <a:spLocks/>
            </p:cNvSpPr>
            <p:nvPr/>
          </p:nvSpPr>
          <p:spPr bwMode="auto">
            <a:xfrm>
              <a:off x="4306873" y="2334602"/>
              <a:ext cx="676236" cy="1172879"/>
            </a:xfrm>
            <a:custGeom>
              <a:avLst/>
              <a:gdLst>
                <a:gd name="T0" fmla="*/ 0 w 5388"/>
                <a:gd name="T1" fmla="*/ 2573 h 9355"/>
                <a:gd name="T2" fmla="*/ 5388 w 5388"/>
                <a:gd name="T3" fmla="*/ 0 h 9355"/>
                <a:gd name="T4" fmla="*/ 5146 w 5388"/>
                <a:gd name="T5" fmla="*/ 6539 h 9355"/>
                <a:gd name="T6" fmla="*/ 0 w 5388"/>
                <a:gd name="T7" fmla="*/ 9355 h 9355"/>
                <a:gd name="T8" fmla="*/ 0 w 5388"/>
                <a:gd name="T9" fmla="*/ 2573 h 9355"/>
              </a:gdLst>
              <a:ahLst/>
              <a:cxnLst>
                <a:cxn ang="0">
                  <a:pos x="T0" y="T1"/>
                </a:cxn>
                <a:cxn ang="0">
                  <a:pos x="T2" y="T3"/>
                </a:cxn>
                <a:cxn ang="0">
                  <a:pos x="T4" y="T5"/>
                </a:cxn>
                <a:cxn ang="0">
                  <a:pos x="T6" y="T7"/>
                </a:cxn>
                <a:cxn ang="0">
                  <a:pos x="T8" y="T9"/>
                </a:cxn>
              </a:cxnLst>
              <a:rect l="0" t="0" r="r" b="b"/>
              <a:pathLst>
                <a:path w="5388" h="9355">
                  <a:moveTo>
                    <a:pt x="0" y="2573"/>
                  </a:moveTo>
                  <a:lnTo>
                    <a:pt x="5388" y="0"/>
                  </a:lnTo>
                  <a:lnTo>
                    <a:pt x="5146" y="6539"/>
                  </a:lnTo>
                  <a:lnTo>
                    <a:pt x="0" y="9355"/>
                  </a:lnTo>
                  <a:lnTo>
                    <a:pt x="0" y="2573"/>
                  </a:lnTo>
                  <a:close/>
                </a:path>
              </a:pathLst>
            </a:custGeom>
            <a:solidFill>
              <a:schemeClr val="tx2">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sp>
          <p:nvSpPr>
            <p:cNvPr id="81" name="Freeform 80"/>
            <p:cNvSpPr>
              <a:spLocks/>
            </p:cNvSpPr>
            <p:nvPr/>
          </p:nvSpPr>
          <p:spPr bwMode="auto">
            <a:xfrm>
              <a:off x="3628630" y="2046650"/>
              <a:ext cx="1354479" cy="611020"/>
            </a:xfrm>
            <a:custGeom>
              <a:avLst/>
              <a:gdLst>
                <a:gd name="T0" fmla="*/ 0 w 10793"/>
                <a:gd name="T1" fmla="*/ 2298 h 4871"/>
                <a:gd name="T2" fmla="*/ 5405 w 10793"/>
                <a:gd name="T3" fmla="*/ 0 h 4871"/>
                <a:gd name="T4" fmla="*/ 10793 w 10793"/>
                <a:gd name="T5" fmla="*/ 2298 h 4871"/>
                <a:gd name="T6" fmla="*/ 5405 w 10793"/>
                <a:gd name="T7" fmla="*/ 4871 h 4871"/>
                <a:gd name="T8" fmla="*/ 0 w 10793"/>
                <a:gd name="T9" fmla="*/ 2298 h 4871"/>
              </a:gdLst>
              <a:ahLst/>
              <a:cxnLst>
                <a:cxn ang="0">
                  <a:pos x="T0" y="T1"/>
                </a:cxn>
                <a:cxn ang="0">
                  <a:pos x="T2" y="T3"/>
                </a:cxn>
                <a:cxn ang="0">
                  <a:pos x="T4" y="T5"/>
                </a:cxn>
                <a:cxn ang="0">
                  <a:pos x="T6" y="T7"/>
                </a:cxn>
                <a:cxn ang="0">
                  <a:pos x="T8" y="T9"/>
                </a:cxn>
              </a:cxnLst>
              <a:rect l="0" t="0" r="r" b="b"/>
              <a:pathLst>
                <a:path w="10793" h="4871">
                  <a:moveTo>
                    <a:pt x="0" y="2298"/>
                  </a:moveTo>
                  <a:lnTo>
                    <a:pt x="5405" y="0"/>
                  </a:lnTo>
                  <a:lnTo>
                    <a:pt x="10793" y="2298"/>
                  </a:lnTo>
                  <a:lnTo>
                    <a:pt x="5405" y="4871"/>
                  </a:lnTo>
                  <a:lnTo>
                    <a:pt x="0" y="2298"/>
                  </a:lnTo>
                  <a:close/>
                </a:path>
              </a:pathLst>
            </a:custGeom>
            <a:solidFill>
              <a:srgbClr val="00A2E0"/>
            </a:solidFill>
            <a:ln>
              <a:noFill/>
            </a:ln>
          </p:spPr>
          <p:txBody>
            <a:bodyPr vert="horz" wrap="square" lIns="121920" tIns="60960" rIns="121920" bIns="60960" numCol="1" anchor="t" anchorCtr="0" compatLnSpc="1">
              <a:prstTxWarp prst="textNoShape">
                <a:avLst/>
              </a:prstTxWarp>
            </a:bodyPr>
            <a:lstStyle/>
            <a:p>
              <a:pPr defTabSz="1219108">
                <a:defRPr/>
              </a:pPr>
              <a:endParaRPr lang="en-US" sz="2400" kern="0">
                <a:solidFill>
                  <a:prstClr val="black"/>
                </a:solidFill>
                <a:latin typeface="Arial"/>
              </a:endParaRPr>
            </a:p>
          </p:txBody>
        </p:sp>
        <p:grpSp>
          <p:nvGrpSpPr>
            <p:cNvPr id="82" name="Group 81"/>
            <p:cNvGrpSpPr/>
            <p:nvPr/>
          </p:nvGrpSpPr>
          <p:grpSpPr>
            <a:xfrm>
              <a:off x="812800" y="3175137"/>
              <a:ext cx="2484316" cy="402660"/>
              <a:chOff x="1559497" y="3776773"/>
              <a:chExt cx="3224567" cy="522641"/>
            </a:xfrm>
          </p:grpSpPr>
          <p:cxnSp>
            <p:nvCxnSpPr>
              <p:cNvPr id="100" name="Straight Connector 99"/>
              <p:cNvCxnSpPr/>
              <p:nvPr/>
            </p:nvCxnSpPr>
            <p:spPr>
              <a:xfrm flipH="1" flipV="1">
                <a:off x="4033398" y="3776775"/>
                <a:ext cx="750666" cy="522639"/>
              </a:xfrm>
              <a:prstGeom prst="line">
                <a:avLst/>
              </a:prstGeom>
              <a:noFill/>
              <a:ln w="9525" cap="flat" cmpd="sng" algn="ctr">
                <a:solidFill>
                  <a:schemeClr val="accent2"/>
                </a:solidFill>
                <a:prstDash val="sysDash"/>
              </a:ln>
              <a:effectLst/>
            </p:spPr>
          </p:cxnSp>
          <p:cxnSp>
            <p:nvCxnSpPr>
              <p:cNvPr id="101" name="Straight Connector 100"/>
              <p:cNvCxnSpPr/>
              <p:nvPr/>
            </p:nvCxnSpPr>
            <p:spPr>
              <a:xfrm flipH="1">
                <a:off x="1559497" y="3776773"/>
                <a:ext cx="2473900" cy="0"/>
              </a:xfrm>
              <a:prstGeom prst="line">
                <a:avLst/>
              </a:prstGeom>
              <a:noFill/>
              <a:ln w="9525" cap="flat" cmpd="sng" algn="ctr">
                <a:solidFill>
                  <a:schemeClr val="accent2"/>
                </a:solidFill>
                <a:prstDash val="sysDash"/>
                <a:tailEnd type="oval"/>
              </a:ln>
              <a:effectLst/>
            </p:spPr>
          </p:cxnSp>
        </p:grpSp>
        <p:sp>
          <p:nvSpPr>
            <p:cNvPr id="83" name="Content Placeholder 2"/>
            <p:cNvSpPr txBox="1">
              <a:spLocks/>
            </p:cNvSpPr>
            <p:nvPr/>
          </p:nvSpPr>
          <p:spPr>
            <a:xfrm>
              <a:off x="26094" y="3256874"/>
              <a:ext cx="2692681" cy="1279336"/>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6047" indent="-146047" algn="just">
                <a:defRPr/>
              </a:pPr>
              <a:r>
                <a:rPr lang="en-US" dirty="0">
                  <a:solidFill>
                    <a:srgbClr val="000000">
                      <a:lumMod val="65000"/>
                      <a:lumOff val="35000"/>
                    </a:srgbClr>
                  </a:solidFill>
                  <a:latin typeface="Arial"/>
                </a:rPr>
                <a:t> </a:t>
              </a:r>
              <a:r>
                <a:rPr lang="en-US" dirty="0">
                  <a:solidFill>
                    <a:schemeClr val="accent5">
                      <a:lumMod val="75000"/>
                    </a:schemeClr>
                  </a:solidFill>
                  <a:latin typeface="Arial"/>
                </a:rPr>
                <a:t>Online Web Portal</a:t>
              </a:r>
            </a:p>
            <a:p>
              <a:pPr marL="146047" indent="-146047" algn="just">
                <a:defRPr/>
              </a:pPr>
              <a:r>
                <a:rPr lang="en-US" dirty="0">
                  <a:solidFill>
                    <a:schemeClr val="accent5">
                      <a:lumMod val="75000"/>
                    </a:schemeClr>
                  </a:solidFill>
                  <a:latin typeface="Arial"/>
                </a:rPr>
                <a:t> Physical Kiosks</a:t>
              </a:r>
            </a:p>
            <a:p>
              <a:pPr marL="146047" indent="-146047" algn="just">
                <a:defRPr/>
              </a:pPr>
              <a:r>
                <a:rPr lang="en-US" dirty="0">
                  <a:solidFill>
                    <a:schemeClr val="accent5">
                      <a:lumMod val="75000"/>
                    </a:schemeClr>
                  </a:solidFill>
                  <a:latin typeface="Arial"/>
                </a:rPr>
                <a:t> Mobile App</a:t>
              </a:r>
            </a:p>
            <a:p>
              <a:pPr marL="146047" indent="-146047" algn="just">
                <a:defRPr/>
              </a:pPr>
              <a:r>
                <a:rPr lang="en-US" dirty="0">
                  <a:solidFill>
                    <a:schemeClr val="accent5">
                      <a:lumMod val="75000"/>
                    </a:schemeClr>
                  </a:solidFill>
                  <a:latin typeface="Arial"/>
                </a:rPr>
                <a:t> e-Mitra Self Service Kiosks (e-Mitra+ machines)</a:t>
              </a:r>
            </a:p>
          </p:txBody>
        </p:sp>
        <p:grpSp>
          <p:nvGrpSpPr>
            <p:cNvPr id="84" name="Group 36"/>
            <p:cNvGrpSpPr/>
            <p:nvPr/>
          </p:nvGrpSpPr>
          <p:grpSpPr>
            <a:xfrm>
              <a:off x="812800" y="997224"/>
              <a:ext cx="3274065" cy="1412570"/>
              <a:chOff x="1559497" y="3776773"/>
              <a:chExt cx="4249637" cy="1833473"/>
            </a:xfrm>
          </p:grpSpPr>
          <p:cxnSp>
            <p:nvCxnSpPr>
              <p:cNvPr id="97" name="Straight Connector 96"/>
              <p:cNvCxnSpPr/>
              <p:nvPr/>
            </p:nvCxnSpPr>
            <p:spPr>
              <a:xfrm flipH="1" flipV="1">
                <a:off x="4033398" y="3776775"/>
                <a:ext cx="1775736" cy="1833471"/>
              </a:xfrm>
              <a:prstGeom prst="line">
                <a:avLst/>
              </a:prstGeom>
              <a:noFill/>
              <a:ln w="9525" cap="flat" cmpd="sng" algn="ctr">
                <a:solidFill>
                  <a:schemeClr val="accent2"/>
                </a:solidFill>
                <a:prstDash val="sysDash"/>
              </a:ln>
              <a:effectLst/>
            </p:spPr>
          </p:cxnSp>
          <p:cxnSp>
            <p:nvCxnSpPr>
              <p:cNvPr id="98" name="Straight Connector 97"/>
              <p:cNvCxnSpPr/>
              <p:nvPr/>
            </p:nvCxnSpPr>
            <p:spPr>
              <a:xfrm flipH="1">
                <a:off x="1559497" y="3776773"/>
                <a:ext cx="2473900" cy="0"/>
              </a:xfrm>
              <a:prstGeom prst="line">
                <a:avLst/>
              </a:prstGeom>
              <a:noFill/>
              <a:ln w="9525" cap="flat" cmpd="sng" algn="ctr">
                <a:solidFill>
                  <a:schemeClr val="accent2"/>
                </a:solidFill>
                <a:prstDash val="sysDash"/>
                <a:tailEnd type="oval"/>
              </a:ln>
              <a:effectLst/>
            </p:spPr>
          </p:cxnSp>
        </p:grpSp>
        <p:sp>
          <p:nvSpPr>
            <p:cNvPr id="85" name="Content Placeholder 2"/>
            <p:cNvSpPr txBox="1">
              <a:spLocks/>
            </p:cNvSpPr>
            <p:nvPr/>
          </p:nvSpPr>
          <p:spPr>
            <a:xfrm>
              <a:off x="26094" y="1068537"/>
              <a:ext cx="2692681" cy="213567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6047" indent="-146047" algn="just" defTabSz="1219170">
                <a:defRPr/>
              </a:pPr>
              <a:r>
                <a:rPr lang="en-IN" dirty="0">
                  <a:solidFill>
                    <a:schemeClr val="accent5">
                      <a:lumMod val="75000"/>
                    </a:schemeClr>
                  </a:solidFill>
                  <a:latin typeface="Arial"/>
                </a:rPr>
                <a:t>24X7 availability of  services </a:t>
              </a:r>
            </a:p>
            <a:p>
              <a:pPr marL="146047" indent="-146047" algn="just"/>
              <a:r>
                <a:rPr lang="en-US" altLang="en-US" dirty="0">
                  <a:solidFill>
                    <a:schemeClr val="accent5">
                      <a:lumMod val="75000"/>
                    </a:schemeClr>
                  </a:solidFill>
                  <a:latin typeface="Arial"/>
                </a:rPr>
                <a:t>Transparency in availing services (FIFO)</a:t>
              </a:r>
            </a:p>
            <a:p>
              <a:pPr marL="146047" indent="-146047" algn="just"/>
              <a:r>
                <a:rPr lang="en-IN" altLang="en-US" dirty="0">
                  <a:solidFill>
                    <a:schemeClr val="accent5">
                      <a:lumMod val="75000"/>
                    </a:schemeClr>
                  </a:solidFill>
                </a:rPr>
                <a:t>Dedicated helpdesk and support system.</a:t>
              </a:r>
            </a:p>
            <a:p>
              <a:pPr marL="146047" indent="-146047" algn="just"/>
              <a:endParaRPr lang="en-US" altLang="en-US" sz="1467" dirty="0">
                <a:solidFill>
                  <a:srgbClr val="000000">
                    <a:lumMod val="65000"/>
                    <a:lumOff val="35000"/>
                  </a:srgbClr>
                </a:solidFill>
                <a:latin typeface="Arial"/>
              </a:endParaRPr>
            </a:p>
            <a:p>
              <a:pPr marL="0" indent="0" algn="just" defTabSz="1219170">
                <a:defRPr/>
              </a:pPr>
              <a:endParaRPr lang="en-IN" sz="1600" dirty="0">
                <a:solidFill>
                  <a:srgbClr val="000000">
                    <a:lumMod val="65000"/>
                    <a:lumOff val="35000"/>
                  </a:srgbClr>
                </a:solidFill>
                <a:latin typeface="Arial"/>
              </a:endParaRPr>
            </a:p>
            <a:p>
              <a:pPr marL="0" indent="0" algn="just" defTabSz="1219170">
                <a:defRPr/>
              </a:pPr>
              <a:endParaRPr lang="en-US" sz="1600" dirty="0">
                <a:solidFill>
                  <a:srgbClr val="000000">
                    <a:lumMod val="65000"/>
                    <a:lumOff val="35000"/>
                  </a:srgbClr>
                </a:solidFill>
                <a:latin typeface="Arial"/>
              </a:endParaRPr>
            </a:p>
          </p:txBody>
        </p:sp>
        <p:grpSp>
          <p:nvGrpSpPr>
            <p:cNvPr id="86" name="Group 42"/>
            <p:cNvGrpSpPr/>
            <p:nvPr/>
          </p:nvGrpSpPr>
          <p:grpSpPr>
            <a:xfrm>
              <a:off x="4439484" y="987699"/>
              <a:ext cx="3364784" cy="815161"/>
              <a:chOff x="6250257" y="1768291"/>
              <a:chExt cx="4367387" cy="1058055"/>
            </a:xfrm>
          </p:grpSpPr>
          <p:cxnSp>
            <p:nvCxnSpPr>
              <p:cNvPr id="95" name="Straight Connector 94"/>
              <p:cNvCxnSpPr/>
              <p:nvPr/>
            </p:nvCxnSpPr>
            <p:spPr>
              <a:xfrm flipV="1">
                <a:off x="6250257" y="1768294"/>
                <a:ext cx="1892134" cy="1058052"/>
              </a:xfrm>
              <a:prstGeom prst="line">
                <a:avLst/>
              </a:prstGeom>
              <a:noFill/>
              <a:ln w="9525" cap="flat" cmpd="sng" algn="ctr">
                <a:solidFill>
                  <a:schemeClr val="accent2"/>
                </a:solidFill>
                <a:prstDash val="sysDash"/>
              </a:ln>
              <a:effectLst/>
            </p:spPr>
          </p:cxnSp>
          <p:cxnSp>
            <p:nvCxnSpPr>
              <p:cNvPr id="96" name="Straight Connector 95"/>
              <p:cNvCxnSpPr/>
              <p:nvPr/>
            </p:nvCxnSpPr>
            <p:spPr>
              <a:xfrm>
                <a:off x="8142392" y="1768291"/>
                <a:ext cx="2475252" cy="0"/>
              </a:xfrm>
              <a:prstGeom prst="line">
                <a:avLst/>
              </a:prstGeom>
              <a:noFill/>
              <a:ln w="9525" cap="flat" cmpd="sng" algn="ctr">
                <a:solidFill>
                  <a:schemeClr val="accent2"/>
                </a:solidFill>
                <a:prstDash val="sysDash"/>
                <a:tailEnd type="oval"/>
              </a:ln>
              <a:effectLst/>
            </p:spPr>
          </p:cxnSp>
        </p:grpSp>
        <p:cxnSp>
          <p:nvCxnSpPr>
            <p:cNvPr id="87" name="Straight Connector 86"/>
            <p:cNvCxnSpPr/>
            <p:nvPr/>
          </p:nvCxnSpPr>
          <p:spPr>
            <a:xfrm flipV="1">
              <a:off x="5317436" y="3159899"/>
              <a:ext cx="578924" cy="402659"/>
            </a:xfrm>
            <a:prstGeom prst="line">
              <a:avLst/>
            </a:prstGeom>
            <a:noFill/>
            <a:ln w="9525" cap="flat" cmpd="sng" algn="ctr">
              <a:solidFill>
                <a:schemeClr val="accent2"/>
              </a:solidFill>
              <a:prstDash val="sysDash"/>
            </a:ln>
            <a:effectLst/>
          </p:spPr>
        </p:cxnSp>
        <p:cxnSp>
          <p:nvCxnSpPr>
            <p:cNvPr id="88" name="Straight Connector 87"/>
            <p:cNvCxnSpPr/>
            <p:nvPr/>
          </p:nvCxnSpPr>
          <p:spPr>
            <a:xfrm>
              <a:off x="5896361" y="3159897"/>
              <a:ext cx="1907907" cy="0"/>
            </a:xfrm>
            <a:prstGeom prst="line">
              <a:avLst/>
            </a:prstGeom>
            <a:noFill/>
            <a:ln w="9525" cap="flat" cmpd="sng" algn="ctr">
              <a:solidFill>
                <a:schemeClr val="accent2"/>
              </a:solidFill>
              <a:prstDash val="sysDash"/>
              <a:tailEnd type="oval"/>
            </a:ln>
            <a:effectLst/>
          </p:spPr>
        </p:cxnSp>
        <p:sp>
          <p:nvSpPr>
            <p:cNvPr id="89" name="Content Placeholder 2"/>
            <p:cNvSpPr txBox="1">
              <a:spLocks/>
            </p:cNvSpPr>
            <p:nvPr/>
          </p:nvSpPr>
          <p:spPr>
            <a:xfrm>
              <a:off x="5941719" y="3144479"/>
              <a:ext cx="2719741" cy="1350694"/>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6047" indent="-146047" algn="just">
                <a:defRPr/>
              </a:pPr>
              <a:r>
                <a:rPr lang="en-US" altLang="en-US" dirty="0">
                  <a:solidFill>
                    <a:schemeClr val="accent5">
                      <a:lumMod val="75000"/>
                    </a:schemeClr>
                  </a:solidFill>
                  <a:latin typeface="Arial"/>
                </a:rPr>
                <a:t>Delivery of all government services through e-Mitra platform at nominal service charges, near the doorstep of the residents of State.</a:t>
              </a:r>
              <a:endParaRPr lang="en-US" dirty="0">
                <a:solidFill>
                  <a:schemeClr val="accent5">
                    <a:lumMod val="75000"/>
                  </a:schemeClr>
                </a:solidFill>
                <a:latin typeface="Arial"/>
              </a:endParaRPr>
            </a:p>
          </p:txBody>
        </p:sp>
        <p:sp>
          <p:nvSpPr>
            <p:cNvPr id="90" name="Content Placeholder 2"/>
            <p:cNvSpPr txBox="1">
              <a:spLocks/>
            </p:cNvSpPr>
            <p:nvPr/>
          </p:nvSpPr>
          <p:spPr>
            <a:xfrm>
              <a:off x="5941719" y="1068538"/>
              <a:ext cx="2719741" cy="1457730"/>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6047" indent="-146047" algn="just"/>
              <a:r>
                <a:rPr lang="en-US" dirty="0">
                  <a:solidFill>
                    <a:schemeClr val="accent5">
                      <a:lumMod val="75000"/>
                    </a:schemeClr>
                  </a:solidFill>
                  <a:latin typeface="Arial"/>
                </a:rPr>
                <a:t>Configurable, Service Oriented Application</a:t>
              </a:r>
            </a:p>
            <a:p>
              <a:pPr marL="146047" indent="-146047" algn="just"/>
              <a:r>
                <a:rPr lang="en-US" altLang="en-US" dirty="0">
                  <a:solidFill>
                    <a:schemeClr val="accent5">
                      <a:lumMod val="75000"/>
                    </a:schemeClr>
                  </a:solidFill>
                  <a:latin typeface="Arial"/>
                </a:rPr>
                <a:t>Prepaid system.</a:t>
              </a:r>
            </a:p>
            <a:p>
              <a:pPr marL="146047" indent="-146047" algn="just"/>
              <a:r>
                <a:rPr lang="en-US" altLang="en-US" dirty="0">
                  <a:solidFill>
                    <a:schemeClr val="accent5">
                      <a:lumMod val="75000"/>
                    </a:schemeClr>
                  </a:solidFill>
                  <a:latin typeface="Arial"/>
                </a:rPr>
                <a:t>Single Sign On / Unique ID Jan Aadhaar Sign In</a:t>
              </a:r>
            </a:p>
            <a:p>
              <a:pPr marL="0" indent="0" algn="just" defTabSz="1219170">
                <a:buNone/>
                <a:defRPr/>
              </a:pPr>
              <a:endParaRPr lang="en-US" dirty="0">
                <a:solidFill>
                  <a:srgbClr val="000000">
                    <a:lumMod val="65000"/>
                    <a:lumOff val="35000"/>
                  </a:srgbClr>
                </a:solidFill>
                <a:latin typeface="Arial"/>
              </a:endParaRPr>
            </a:p>
          </p:txBody>
        </p:sp>
        <p:sp>
          <p:nvSpPr>
            <p:cNvPr id="91" name="Rectangle 90"/>
            <p:cNvSpPr/>
            <p:nvPr/>
          </p:nvSpPr>
          <p:spPr>
            <a:xfrm>
              <a:off x="5769065" y="2630374"/>
              <a:ext cx="1837603" cy="483711"/>
            </a:xfrm>
            <a:prstGeom prst="rect">
              <a:avLst/>
            </a:prstGeom>
          </p:spPr>
          <p:txBody>
            <a:bodyPr wrap="none">
              <a:spAutoFit/>
            </a:bodyPr>
            <a:lstStyle/>
            <a:p>
              <a:pPr defTabSz="1219170">
                <a:defRPr/>
              </a:pPr>
              <a:r>
                <a:rPr lang="en-US" sz="1600" b="1" kern="0" dirty="0">
                  <a:solidFill>
                    <a:srgbClr val="0E3570"/>
                  </a:solidFill>
                  <a:latin typeface="Arial"/>
                  <a:cs typeface="Arial" panose="020B0604020202020204" pitchFamily="34" charset="0"/>
                </a:rPr>
                <a:t>Government </a:t>
              </a:r>
            </a:p>
            <a:p>
              <a:pPr defTabSz="1219170">
                <a:defRPr/>
              </a:pPr>
              <a:r>
                <a:rPr lang="en-US" sz="1600" b="1" kern="0" dirty="0">
                  <a:solidFill>
                    <a:srgbClr val="0E3570"/>
                  </a:solidFill>
                  <a:latin typeface="Arial"/>
                  <a:cs typeface="Arial" panose="020B0604020202020204" pitchFamily="34" charset="0"/>
                </a:rPr>
                <a:t>Commitment</a:t>
              </a:r>
            </a:p>
          </p:txBody>
        </p:sp>
        <p:sp>
          <p:nvSpPr>
            <p:cNvPr id="92" name="Rectangle 91"/>
            <p:cNvSpPr/>
            <p:nvPr/>
          </p:nvSpPr>
          <p:spPr>
            <a:xfrm>
              <a:off x="5762620" y="511354"/>
              <a:ext cx="2950603" cy="483711"/>
            </a:xfrm>
            <a:prstGeom prst="rect">
              <a:avLst/>
            </a:prstGeom>
          </p:spPr>
          <p:txBody>
            <a:bodyPr wrap="none">
              <a:spAutoFit/>
            </a:bodyPr>
            <a:lstStyle/>
            <a:p>
              <a:pPr defTabSz="1219170">
                <a:defRPr/>
              </a:pPr>
              <a:r>
                <a:rPr lang="en-US" sz="1600" b="1" kern="0" dirty="0">
                  <a:solidFill>
                    <a:srgbClr val="0E3570"/>
                  </a:solidFill>
                  <a:latin typeface="Arial"/>
                  <a:cs typeface="Arial" panose="020B0604020202020204" pitchFamily="34" charset="0"/>
                </a:rPr>
                <a:t>Application &amp; Quality </a:t>
              </a:r>
            </a:p>
            <a:p>
              <a:pPr defTabSz="1219170">
                <a:defRPr/>
              </a:pPr>
              <a:r>
                <a:rPr lang="en-US" sz="1600" b="1" kern="0" dirty="0">
                  <a:solidFill>
                    <a:srgbClr val="0E3570"/>
                  </a:solidFill>
                  <a:latin typeface="Arial"/>
                  <a:cs typeface="Arial" panose="020B0604020202020204" pitchFamily="34" charset="0"/>
                </a:rPr>
                <a:t>of Service</a:t>
              </a:r>
            </a:p>
          </p:txBody>
        </p:sp>
        <p:sp>
          <p:nvSpPr>
            <p:cNvPr id="93" name="Rectangle 92"/>
            <p:cNvSpPr/>
            <p:nvPr/>
          </p:nvSpPr>
          <p:spPr>
            <a:xfrm>
              <a:off x="140012" y="642385"/>
              <a:ext cx="2867933" cy="280332"/>
            </a:xfrm>
            <a:prstGeom prst="rect">
              <a:avLst/>
            </a:prstGeom>
          </p:spPr>
          <p:txBody>
            <a:bodyPr wrap="none">
              <a:spAutoFit/>
            </a:bodyPr>
            <a:lstStyle/>
            <a:p>
              <a:pPr defTabSz="1219170">
                <a:defRPr/>
              </a:pPr>
              <a:r>
                <a:rPr lang="en-US" sz="1600" b="1" kern="0" dirty="0">
                  <a:solidFill>
                    <a:srgbClr val="0E3570"/>
                  </a:solidFill>
                  <a:latin typeface="Arial"/>
                  <a:cs typeface="Arial" panose="020B0604020202020204" pitchFamily="34" charset="0"/>
                </a:rPr>
                <a:t>Citizen Empowerment</a:t>
              </a:r>
            </a:p>
          </p:txBody>
        </p:sp>
        <p:sp>
          <p:nvSpPr>
            <p:cNvPr id="94" name="Rectangle 93"/>
            <p:cNvSpPr/>
            <p:nvPr/>
          </p:nvSpPr>
          <p:spPr>
            <a:xfrm>
              <a:off x="121572" y="2647079"/>
              <a:ext cx="2349229" cy="483711"/>
            </a:xfrm>
            <a:prstGeom prst="rect">
              <a:avLst/>
            </a:prstGeom>
          </p:spPr>
          <p:txBody>
            <a:bodyPr wrap="square">
              <a:spAutoFit/>
            </a:bodyPr>
            <a:lstStyle/>
            <a:p>
              <a:pPr defTabSz="1219170">
                <a:defRPr/>
              </a:pPr>
              <a:r>
                <a:rPr lang="en-US" sz="1600" b="1" kern="0" dirty="0">
                  <a:solidFill>
                    <a:srgbClr val="0E3570"/>
                  </a:solidFill>
                  <a:latin typeface="Arial"/>
                  <a:cs typeface="Arial" panose="020B0604020202020204" pitchFamily="34" charset="0"/>
                </a:rPr>
                <a:t>Multi Modal </a:t>
              </a:r>
            </a:p>
            <a:p>
              <a:pPr defTabSz="1219170">
                <a:defRPr/>
              </a:pPr>
              <a:r>
                <a:rPr lang="en-US" sz="1600" b="1" kern="0" dirty="0">
                  <a:solidFill>
                    <a:srgbClr val="0E3570"/>
                  </a:solidFill>
                  <a:latin typeface="Arial"/>
                  <a:cs typeface="Arial" panose="020B0604020202020204" pitchFamily="34" charset="0"/>
                </a:rPr>
                <a:t>Service Delivery </a:t>
              </a:r>
            </a:p>
          </p:txBody>
        </p:sp>
      </p:grpSp>
      <p:sp>
        <p:nvSpPr>
          <p:cNvPr id="123" name="Shape 272">
            <a:extLst>
              <a:ext uri="{FF2B5EF4-FFF2-40B4-BE49-F238E27FC236}">
                <a16:creationId xmlns:a16="http://schemas.microsoft.com/office/drawing/2014/main" xmlns="" id="{8B2427E5-2AE8-4412-B942-03E249C31420}"/>
              </a:ext>
            </a:extLst>
          </p:cNvPr>
          <p:cNvSpPr/>
          <p:nvPr/>
        </p:nvSpPr>
        <p:spPr>
          <a:xfrm>
            <a:off x="7943175" y="1322688"/>
            <a:ext cx="3751617" cy="5055332"/>
          </a:xfrm>
          <a:prstGeom prst="rect">
            <a:avLst/>
          </a:pr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wrap="square" lIns="91425" tIns="45700" rIns="91425" bIns="45700" anchor="ctr" anchorCtr="0">
            <a:noAutofit/>
          </a:bodyPr>
          <a:lstStyle/>
          <a:p>
            <a:pPr algn="ctr" defTabSz="609585">
              <a:lnSpc>
                <a:spcPct val="150000"/>
              </a:lnSpc>
              <a:spcAft>
                <a:spcPts val="1067"/>
              </a:spcAft>
              <a:buClr>
                <a:srgbClr val="808080"/>
              </a:buClr>
              <a:buSzPct val="25000"/>
              <a:defRPr/>
            </a:pPr>
            <a:endParaRPr lang="en-US" dirty="0">
              <a:solidFill>
                <a:srgbClr val="FFFFFF"/>
              </a:solidFill>
              <a:latin typeface="Calibri"/>
              <a:ea typeface="Calibri"/>
              <a:cs typeface="Calibri"/>
              <a:sym typeface="Calibri"/>
            </a:endParaRPr>
          </a:p>
        </p:txBody>
      </p:sp>
      <p:sp>
        <p:nvSpPr>
          <p:cNvPr id="124" name="TextBox 123"/>
          <p:cNvSpPr txBox="1"/>
          <p:nvPr/>
        </p:nvSpPr>
        <p:spPr>
          <a:xfrm>
            <a:off x="8264452" y="1407343"/>
            <a:ext cx="3011075"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defTabSz="609585">
              <a:defRPr/>
            </a:pPr>
            <a:r>
              <a:rPr lang="en-IN" sz="1600" b="1" dirty="0">
                <a:solidFill>
                  <a:srgbClr val="FFFFFF"/>
                </a:solidFill>
                <a:latin typeface="Arial" panose="020B0604020202020204" pitchFamily="34" charset="0"/>
                <a:cs typeface="Arial" panose="020B0604020202020204" pitchFamily="34" charset="0"/>
              </a:rPr>
              <a:t>e-Mitra Statistics…..</a:t>
            </a:r>
          </a:p>
        </p:txBody>
      </p:sp>
      <p:sp>
        <p:nvSpPr>
          <p:cNvPr id="125" name="Rectangle 6"/>
          <p:cNvSpPr>
            <a:spLocks noChangeArrowheads="1"/>
          </p:cNvSpPr>
          <p:nvPr/>
        </p:nvSpPr>
        <p:spPr bwMode="auto">
          <a:xfrm>
            <a:off x="7983329" y="2112042"/>
            <a:ext cx="3638922" cy="612607"/>
          </a:xfrm>
          <a:prstGeom prst="rect">
            <a:avLst/>
          </a:prstGeom>
          <a:solidFill>
            <a:schemeClr val="accent3"/>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defRPr/>
            </a:pPr>
            <a:endParaRPr lang="en-US" sz="2400" kern="0">
              <a:solidFill>
                <a:prstClr val="black"/>
              </a:solidFill>
              <a:latin typeface="Arial"/>
            </a:endParaRPr>
          </a:p>
        </p:txBody>
      </p:sp>
      <p:sp>
        <p:nvSpPr>
          <p:cNvPr id="126" name="Rectangle 7"/>
          <p:cNvSpPr>
            <a:spLocks noChangeArrowheads="1"/>
          </p:cNvSpPr>
          <p:nvPr/>
        </p:nvSpPr>
        <p:spPr bwMode="auto">
          <a:xfrm>
            <a:off x="7983329" y="2927563"/>
            <a:ext cx="3638922" cy="580627"/>
          </a:xfrm>
          <a:prstGeom prst="rect">
            <a:avLst/>
          </a:prstGeom>
          <a:solidFill>
            <a:schemeClr val="accent5"/>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defRPr/>
            </a:pPr>
            <a:endParaRPr lang="en-US" sz="2400" kern="0">
              <a:solidFill>
                <a:prstClr val="black"/>
              </a:solidFill>
              <a:latin typeface="Arial"/>
            </a:endParaRPr>
          </a:p>
        </p:txBody>
      </p:sp>
      <p:sp>
        <p:nvSpPr>
          <p:cNvPr id="127" name="Rectangle 8"/>
          <p:cNvSpPr>
            <a:spLocks noChangeArrowheads="1"/>
          </p:cNvSpPr>
          <p:nvPr/>
        </p:nvSpPr>
        <p:spPr bwMode="auto">
          <a:xfrm>
            <a:off x="7983329" y="3725614"/>
            <a:ext cx="3638922" cy="755736"/>
          </a:xfrm>
          <a:prstGeom prst="rect">
            <a:avLst/>
          </a:prstGeom>
          <a:solidFill>
            <a:schemeClr val="accent2"/>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defRPr/>
            </a:pPr>
            <a:endParaRPr lang="en-US" sz="2400" kern="0">
              <a:solidFill>
                <a:prstClr val="black"/>
              </a:solidFill>
              <a:latin typeface="Arial"/>
            </a:endParaRPr>
          </a:p>
        </p:txBody>
      </p:sp>
      <p:sp>
        <p:nvSpPr>
          <p:cNvPr id="128" name="Rectangle 9"/>
          <p:cNvSpPr>
            <a:spLocks noChangeArrowheads="1"/>
          </p:cNvSpPr>
          <p:nvPr/>
        </p:nvSpPr>
        <p:spPr bwMode="auto">
          <a:xfrm>
            <a:off x="7983329" y="4710147"/>
            <a:ext cx="3638922" cy="684639"/>
          </a:xfrm>
          <a:prstGeom prst="rect">
            <a:avLst/>
          </a:prstGeom>
          <a:solidFill>
            <a:schemeClr val="accent1"/>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defRPr/>
            </a:pPr>
            <a:endParaRPr lang="en-US" sz="2400" kern="0">
              <a:solidFill>
                <a:prstClr val="black"/>
              </a:solidFill>
              <a:latin typeface="Arial"/>
            </a:endParaRPr>
          </a:p>
        </p:txBody>
      </p:sp>
      <p:sp>
        <p:nvSpPr>
          <p:cNvPr id="129" name="Rectangle 10"/>
          <p:cNvSpPr>
            <a:spLocks noChangeArrowheads="1"/>
          </p:cNvSpPr>
          <p:nvPr/>
        </p:nvSpPr>
        <p:spPr bwMode="auto">
          <a:xfrm>
            <a:off x="8022315" y="5540782"/>
            <a:ext cx="3638922" cy="750469"/>
          </a:xfrm>
          <a:prstGeom prst="rect">
            <a:avLst/>
          </a:prstGeom>
          <a:solidFill>
            <a:schemeClr val="accent6"/>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defRPr/>
            </a:pPr>
            <a:endParaRPr lang="en-US" sz="2400" kern="0">
              <a:solidFill>
                <a:prstClr val="black"/>
              </a:solidFill>
              <a:latin typeface="Arial"/>
            </a:endParaRPr>
          </a:p>
        </p:txBody>
      </p:sp>
      <p:sp>
        <p:nvSpPr>
          <p:cNvPr id="130" name="Content Placeholder 4"/>
          <p:cNvSpPr txBox="1">
            <a:spLocks/>
          </p:cNvSpPr>
          <p:nvPr/>
        </p:nvSpPr>
        <p:spPr>
          <a:xfrm>
            <a:off x="8022315" y="2129433"/>
            <a:ext cx="3512921" cy="513009"/>
          </a:xfrm>
          <a:prstGeom prst="rect">
            <a:avLst/>
          </a:prstGeom>
        </p:spPr>
        <p:txBody>
          <a:bodyPr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1625275">
              <a:defRPr/>
            </a:pPr>
            <a:r>
              <a:rPr lang="en-US" sz="1400" b="1" dirty="0">
                <a:solidFill>
                  <a:srgbClr val="FFFFFF"/>
                </a:solidFill>
                <a:latin typeface="Arial" panose="020B0604020202020204" pitchFamily="34" charset="0"/>
                <a:cs typeface="Arial" panose="020B0604020202020204" pitchFamily="34" charset="0"/>
              </a:rPr>
              <a:t>80000+ Physical Kiosks </a:t>
            </a:r>
          </a:p>
          <a:p>
            <a:pPr algn="ctr" defTabSz="1625275">
              <a:defRPr/>
            </a:pPr>
            <a:r>
              <a:rPr lang="en-US" sz="1400" b="1" dirty="0">
                <a:solidFill>
                  <a:srgbClr val="FFFFFF"/>
                </a:solidFill>
                <a:latin typeface="Arial" panose="020B0604020202020204" pitchFamily="34" charset="0"/>
                <a:cs typeface="Arial" panose="020B0604020202020204" pitchFamily="34" charset="0"/>
              </a:rPr>
              <a:t>( Urban : 30000+; Rural: 50000+)</a:t>
            </a:r>
            <a:endParaRPr lang="en-US" sz="1400" b="1" dirty="0">
              <a:solidFill>
                <a:srgbClr val="FFFFFF"/>
              </a:solidFill>
              <a:latin typeface="Arial"/>
              <a:ea typeface=""/>
              <a:cs typeface="Arial" panose="020B0604020202020204" pitchFamily="34" charset="0"/>
            </a:endParaRPr>
          </a:p>
        </p:txBody>
      </p:sp>
      <p:sp>
        <p:nvSpPr>
          <p:cNvPr id="131" name="Content Placeholder 4"/>
          <p:cNvSpPr txBox="1">
            <a:spLocks/>
          </p:cNvSpPr>
          <p:nvPr/>
        </p:nvSpPr>
        <p:spPr>
          <a:xfrm>
            <a:off x="7986444" y="2948987"/>
            <a:ext cx="3389411" cy="513009"/>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1625275">
              <a:defRPr/>
            </a:pPr>
            <a:r>
              <a:rPr lang="en-US" sz="1400" b="1" dirty="0">
                <a:solidFill>
                  <a:srgbClr val="FFFFFF"/>
                </a:solidFill>
                <a:latin typeface="Arial" panose="020B0604020202020204" pitchFamily="34" charset="0"/>
                <a:ea typeface=""/>
                <a:cs typeface="Arial" panose="020B0604020202020204" pitchFamily="34" charset="0"/>
              </a:rPr>
              <a:t>600+ Services (G2C &amp; B2C)</a:t>
            </a:r>
          </a:p>
        </p:txBody>
      </p:sp>
      <p:sp>
        <p:nvSpPr>
          <p:cNvPr id="132" name="Content Placeholder 4"/>
          <p:cNvSpPr txBox="1">
            <a:spLocks/>
          </p:cNvSpPr>
          <p:nvPr/>
        </p:nvSpPr>
        <p:spPr>
          <a:xfrm>
            <a:off x="8088717" y="3964882"/>
            <a:ext cx="3380118" cy="513009"/>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1625275">
              <a:defRPr/>
            </a:pPr>
            <a:r>
              <a:rPr lang="en-US" sz="1400" b="1" kern="0" dirty="0">
                <a:solidFill>
                  <a:srgbClr val="FFFFFF"/>
                </a:solidFill>
                <a:latin typeface="Arial"/>
                <a:cs typeface="Arial" panose="020B0604020202020204" pitchFamily="34" charset="0"/>
              </a:rPr>
              <a:t>Caters to 1 Crore+ citizens per month</a:t>
            </a:r>
            <a:endParaRPr lang="en-US" sz="1400" b="1" dirty="0">
              <a:solidFill>
                <a:srgbClr val="FFFFFF"/>
              </a:solidFill>
              <a:latin typeface="Arial"/>
              <a:cs typeface="Arial" panose="020B0604020202020204" pitchFamily="34" charset="0"/>
            </a:endParaRPr>
          </a:p>
          <a:p>
            <a:pPr defTabSz="1625275">
              <a:defRPr/>
            </a:pPr>
            <a:endParaRPr lang="en-US" sz="1867" b="1" dirty="0">
              <a:solidFill>
                <a:srgbClr val="FFFFFF"/>
              </a:solidFill>
              <a:latin typeface="Arial"/>
              <a:ea typeface=""/>
              <a:cs typeface="Arial" panose="020B0604020202020204" pitchFamily="34" charset="0"/>
            </a:endParaRPr>
          </a:p>
        </p:txBody>
      </p:sp>
      <p:sp>
        <p:nvSpPr>
          <p:cNvPr id="133" name="Content Placeholder 4"/>
          <p:cNvSpPr txBox="1">
            <a:spLocks/>
          </p:cNvSpPr>
          <p:nvPr/>
        </p:nvSpPr>
        <p:spPr>
          <a:xfrm>
            <a:off x="8014315" y="4791079"/>
            <a:ext cx="3361532" cy="513009"/>
          </a:xfrm>
          <a:prstGeom prst="rect">
            <a:avLst/>
          </a:prstGeom>
        </p:spPr>
        <p:txBody>
          <a:bodyPr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1625275" fontAlgn="t">
              <a:defRPr/>
            </a:pPr>
            <a:r>
              <a:rPr lang="en-IN" sz="1400" b="1" dirty="0">
                <a:solidFill>
                  <a:srgbClr val="FFFFFF"/>
                </a:solidFill>
                <a:latin typeface="Arial" panose="020B0604020202020204" pitchFamily="34" charset="0"/>
                <a:cs typeface="Arial" panose="020B0604020202020204" pitchFamily="34" charset="0"/>
              </a:rPr>
              <a:t>15k e-</a:t>
            </a:r>
            <a:r>
              <a:rPr lang="en-IN" sz="1400" b="1" dirty="0" err="1">
                <a:solidFill>
                  <a:srgbClr val="FFFFFF"/>
                </a:solidFill>
                <a:latin typeface="Arial" panose="020B0604020202020204" pitchFamily="34" charset="0"/>
                <a:cs typeface="Arial" panose="020B0604020202020204" pitchFamily="34" charset="0"/>
              </a:rPr>
              <a:t>Mitra</a:t>
            </a:r>
            <a:r>
              <a:rPr lang="en-IN" sz="1400" b="1" dirty="0">
                <a:solidFill>
                  <a:srgbClr val="FFFFFF"/>
                </a:solidFill>
                <a:latin typeface="Arial" panose="020B0604020202020204" pitchFamily="34" charset="0"/>
                <a:cs typeface="Arial" panose="020B0604020202020204" pitchFamily="34" charset="0"/>
              </a:rPr>
              <a:t>+ Self Service ATMs</a:t>
            </a:r>
            <a:endParaRPr lang="en-US" sz="1400" b="1" dirty="0">
              <a:solidFill>
                <a:srgbClr val="FFFFFF"/>
              </a:solidFill>
              <a:latin typeface="Arial" panose="020B0604020202020204" pitchFamily="34" charset="0"/>
              <a:cs typeface="Arial" panose="020B0604020202020204" pitchFamily="34" charset="0"/>
            </a:endParaRPr>
          </a:p>
        </p:txBody>
      </p:sp>
      <p:sp>
        <p:nvSpPr>
          <p:cNvPr id="134" name="Content Placeholder 4"/>
          <p:cNvSpPr txBox="1">
            <a:spLocks/>
          </p:cNvSpPr>
          <p:nvPr/>
        </p:nvSpPr>
        <p:spPr>
          <a:xfrm>
            <a:off x="8193977" y="5641006"/>
            <a:ext cx="3250011" cy="513009"/>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1625275" fontAlgn="t">
              <a:defRPr/>
            </a:pPr>
            <a:r>
              <a:rPr lang="en-IN" sz="1400" b="1" dirty="0">
                <a:solidFill>
                  <a:srgbClr val="FFFFFF"/>
                </a:solidFill>
                <a:latin typeface="Arial" panose="020B0604020202020204" pitchFamily="34" charset="0"/>
                <a:cs typeface="Arial" panose="020B0604020202020204" pitchFamily="34" charset="0"/>
              </a:rPr>
              <a:t>e-Mitra@Home</a:t>
            </a:r>
            <a:endParaRPr lang="en-US"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32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“INFORMATION” as part of eService Delivery</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5</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11717" y="1058929"/>
            <a:ext cx="6359730" cy="4201150"/>
          </a:xfrm>
          <a:prstGeom prst="rect">
            <a:avLst/>
          </a:prstGeom>
        </p:spPr>
        <p:txBody>
          <a:bodyPr wrap="square">
            <a:spAutoFit/>
          </a:bodyPr>
          <a:lstStyle/>
          <a:p>
            <a:pPr marR="29845" lvl="0" algn="just">
              <a:lnSpc>
                <a:spcPct val="100000"/>
              </a:lnSpc>
              <a:spcBef>
                <a:spcPts val="0"/>
              </a:spcBef>
              <a:spcAft>
                <a:spcPts val="600"/>
              </a:spcAft>
            </a:pPr>
            <a:endPar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R="29845" lvl="0" algn="just">
              <a:lnSpc>
                <a:spcPct val="100000"/>
              </a:lnSpc>
              <a:spcBef>
                <a:spcPts val="0"/>
              </a:spcBef>
              <a:spcAft>
                <a:spcPts val="600"/>
              </a:spcAft>
            </a:pPr>
            <a:r>
              <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As the e-Mitra platform evolved into a robust eService Delivery platform, we realized:</a:t>
            </a:r>
          </a:p>
          <a:p>
            <a:pPr marR="29845" lvl="0" algn="just">
              <a:lnSpc>
                <a:spcPct val="100000"/>
              </a:lnSpc>
              <a:spcBef>
                <a:spcPts val="0"/>
              </a:spcBef>
              <a:spcAft>
                <a:spcPts val="600"/>
              </a:spcAft>
            </a:pPr>
            <a:endParaRPr lang="en-U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742950" marR="29845" lvl="1" indent="-285750" algn="just">
              <a:spcAft>
                <a:spcPts val="600"/>
              </a:spcAft>
              <a:buFont typeface="Arial" panose="020B0604020202020204" pitchFamily="34" charset="0"/>
              <a:buChar char="•"/>
            </a:pPr>
            <a:r>
              <a:rPr lang="en-US"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Common man finds its difficult to know about the eligibility criteria, government business processes and related benefits provided by government under various schemes.  </a:t>
            </a:r>
          </a:p>
          <a:p>
            <a:pPr marL="742950" marR="29845" lvl="1" indent="-285750" algn="just">
              <a:spcAft>
                <a:spcPts val="600"/>
              </a:spcAft>
              <a:buFont typeface="Arial" panose="020B0604020202020204" pitchFamily="34" charset="0"/>
              <a:buChar char="•"/>
            </a:pPr>
            <a:endParaRPr lang="en-US"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742950" marR="29845" lvl="1" indent="-285750" algn="just">
              <a:spcAft>
                <a:spcPts val="600"/>
              </a:spcAft>
              <a:buFont typeface="Arial" panose="020B0604020202020204" pitchFamily="34" charset="0"/>
              <a:buChar char="•"/>
            </a:pPr>
            <a:r>
              <a:rPr lang="en-US"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Most of the RTIs are filed because of unavailability of desired information in public domain.</a:t>
            </a:r>
          </a:p>
          <a:p>
            <a:pPr marL="742950" marR="29845" lvl="1" indent="-285750" algn="just">
              <a:spcAft>
                <a:spcPts val="600"/>
              </a:spcAft>
              <a:buFont typeface="Arial" panose="020B0604020202020204" pitchFamily="34" charset="0"/>
              <a:buChar char="•"/>
            </a:pPr>
            <a:endParaRPr lang="en-US"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742950" marR="29845" lvl="1" indent="-285750" algn="just">
              <a:spcAft>
                <a:spcPts val="600"/>
              </a:spcAft>
              <a:buFont typeface="Arial" panose="020B0604020202020204" pitchFamily="34" charset="0"/>
              <a:buChar char="•"/>
            </a:pPr>
            <a:r>
              <a:rPr lang="en-US"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Real-time access of public information related to Government Departments / Organizations helps in building trust of common man in Government System.</a:t>
            </a: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aphicFrame>
        <p:nvGraphicFramePr>
          <p:cNvPr id="7" name="Diagram 6"/>
          <p:cNvGraphicFramePr/>
          <p:nvPr>
            <p:extLst>
              <p:ext uri="{D42A27DB-BD31-4B8C-83A1-F6EECF244321}">
                <p14:modId xmlns:p14="http://schemas.microsoft.com/office/powerpoint/2010/main" val="713173872"/>
              </p:ext>
            </p:extLst>
          </p:nvPr>
        </p:nvGraphicFramePr>
        <p:xfrm>
          <a:off x="6979025" y="2313709"/>
          <a:ext cx="4560340" cy="430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1124524" y="1369468"/>
            <a:ext cx="229276" cy="944241"/>
            <a:chOff x="6379430" y="20836"/>
            <a:chExt cx="229276" cy="944241"/>
          </a:xfrm>
          <a:solidFill>
            <a:schemeClr val="accent5">
              <a:lumMod val="60000"/>
              <a:lumOff val="40000"/>
            </a:schemeClr>
          </a:solidFill>
        </p:grpSpPr>
        <p:sp>
          <p:nvSpPr>
            <p:cNvPr id="10" name="Right Arrow 9"/>
            <p:cNvSpPr/>
            <p:nvPr/>
          </p:nvSpPr>
          <p:spPr>
            <a:xfrm rot="5400000">
              <a:off x="6021947" y="378319"/>
              <a:ext cx="944241" cy="229276"/>
            </a:xfrm>
            <a:prstGeom prst="rightArrow">
              <a:avLst>
                <a:gd name="adj1" fmla="val 49830"/>
                <a:gd name="adj2" fmla="val 60660"/>
              </a:avLst>
            </a:prstGeom>
            <a:grpFill/>
            <a:ln>
              <a:solidFill>
                <a:schemeClr val="accent5">
                  <a:lumMod val="75000"/>
                </a:schemeClr>
              </a:solidFill>
            </a:ln>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1" name="Right Arrow 4"/>
            <p:cNvSpPr/>
            <p:nvPr/>
          </p:nvSpPr>
          <p:spPr>
            <a:xfrm rot="5400000">
              <a:off x="6056599" y="401182"/>
              <a:ext cx="874938" cy="114248"/>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9050" tIns="19050" rIns="19050" bIns="19050" numCol="1" spcCol="1270" anchor="ctr" anchorCtr="0">
              <a:noAutofit/>
            </a:bodyPr>
            <a:lstStyle/>
            <a:p>
              <a:pPr lvl="0" algn="r" defTabSz="222250">
                <a:lnSpc>
                  <a:spcPct val="90000"/>
                </a:lnSpc>
                <a:spcBef>
                  <a:spcPct val="0"/>
                </a:spcBef>
                <a:spcAft>
                  <a:spcPct val="35000"/>
                </a:spcAft>
              </a:pPr>
              <a:endParaRPr lang="en-US" sz="500" kern="1200" dirty="0"/>
            </a:p>
          </p:txBody>
        </p:sp>
      </p:grpSp>
      <p:sp>
        <p:nvSpPr>
          <p:cNvPr id="12" name="Round Diagonal Corner Rectangle 11"/>
          <p:cNvSpPr/>
          <p:nvPr/>
        </p:nvSpPr>
        <p:spPr>
          <a:xfrm>
            <a:off x="7995645" y="1337546"/>
            <a:ext cx="2605752" cy="1008086"/>
          </a:xfrm>
          <a:prstGeom prst="round2DiagRect">
            <a:avLst>
              <a:gd name="adj1" fmla="val 0"/>
              <a:gd name="adj2" fmla="val 16670"/>
            </a:avLst>
          </a:prstGeom>
          <a:ln>
            <a:solidFill>
              <a:schemeClr val="accent1">
                <a:lumMod val="75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N"/>
          </a:p>
        </p:txBody>
      </p:sp>
      <p:grpSp>
        <p:nvGrpSpPr>
          <p:cNvPr id="13" name="Group 12"/>
          <p:cNvGrpSpPr/>
          <p:nvPr/>
        </p:nvGrpSpPr>
        <p:grpSpPr>
          <a:xfrm>
            <a:off x="8222054" y="1369468"/>
            <a:ext cx="2455753" cy="1011565"/>
            <a:chOff x="3822564" y="4"/>
            <a:chExt cx="2455753" cy="1011565"/>
          </a:xfrm>
        </p:grpSpPr>
        <p:sp>
          <p:nvSpPr>
            <p:cNvPr id="14" name="Rectangle 13"/>
            <p:cNvSpPr/>
            <p:nvPr/>
          </p:nvSpPr>
          <p:spPr>
            <a:xfrm>
              <a:off x="3822564" y="4"/>
              <a:ext cx="2455753" cy="101156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15" name="Rectangle 14"/>
            <p:cNvSpPr/>
            <p:nvPr/>
          </p:nvSpPr>
          <p:spPr>
            <a:xfrm>
              <a:off x="3822564" y="4"/>
              <a:ext cx="2455753" cy="101156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ts val="0"/>
                </a:spcAft>
              </a:pPr>
              <a:r>
                <a:rPr lang="en-US" sz="1600" kern="1200" dirty="0">
                  <a:solidFill>
                    <a:schemeClr val="accent5">
                      <a:lumMod val="50000"/>
                    </a:schemeClr>
                  </a:solidFill>
                </a:rPr>
                <a:t>Government Schemes</a:t>
              </a:r>
            </a:p>
            <a:p>
              <a:pPr lvl="0" algn="l" defTabSz="711200">
                <a:lnSpc>
                  <a:spcPct val="90000"/>
                </a:lnSpc>
                <a:spcBef>
                  <a:spcPct val="0"/>
                </a:spcBef>
                <a:spcAft>
                  <a:spcPts val="0"/>
                </a:spcAft>
              </a:pPr>
              <a:r>
                <a:rPr lang="en-US" sz="1600" dirty="0">
                  <a:solidFill>
                    <a:schemeClr val="accent5">
                      <a:lumMod val="50000"/>
                    </a:schemeClr>
                  </a:solidFill>
                </a:rPr>
                <a:t> - </a:t>
              </a:r>
              <a:r>
                <a:rPr lang="en-US" sz="1400" dirty="0">
                  <a:solidFill>
                    <a:schemeClr val="accent5">
                      <a:lumMod val="50000"/>
                    </a:schemeClr>
                  </a:solidFill>
                </a:rPr>
                <a:t>Formulated across sectors catering different beneficiaries following different processes </a:t>
              </a:r>
              <a:endParaRPr lang="en-US" sz="1400" kern="1200" dirty="0">
                <a:solidFill>
                  <a:schemeClr val="accent5">
                    <a:lumMod val="50000"/>
                  </a:schemeClr>
                </a:solidFill>
              </a:endParaRPr>
            </a:p>
          </p:txBody>
        </p:sp>
      </p:grpSp>
    </p:spTree>
    <p:extLst>
      <p:ext uri="{BB962C8B-B14F-4D97-AF65-F5344CB8AC3E}">
        <p14:creationId xmlns:p14="http://schemas.microsoft.com/office/powerpoint/2010/main" val="82614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Initiation of Jan Soochna Portal</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6</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aphicFrame>
        <p:nvGraphicFramePr>
          <p:cNvPr id="14" name="Diagram 13"/>
          <p:cNvGraphicFramePr/>
          <p:nvPr>
            <p:extLst>
              <p:ext uri="{D42A27DB-BD31-4B8C-83A1-F6EECF244321}">
                <p14:modId xmlns:p14="http://schemas.microsoft.com/office/powerpoint/2010/main" val="2508007964"/>
              </p:ext>
            </p:extLst>
          </p:nvPr>
        </p:nvGraphicFramePr>
        <p:xfrm>
          <a:off x="1617493" y="935222"/>
          <a:ext cx="8434364" cy="196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a:stretch>
            <a:fillRect/>
          </a:stretch>
        </p:blipFill>
        <p:spPr>
          <a:xfrm>
            <a:off x="1266092" y="2954215"/>
            <a:ext cx="9425354" cy="34021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5704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Journey of Jan Soochna Portal</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7</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090864"/>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graphicFrame>
        <p:nvGraphicFramePr>
          <p:cNvPr id="10" name="Diagram 9"/>
          <p:cNvGraphicFramePr/>
          <p:nvPr>
            <p:extLst>
              <p:ext uri="{D42A27DB-BD31-4B8C-83A1-F6EECF244321}">
                <p14:modId xmlns:p14="http://schemas.microsoft.com/office/powerpoint/2010/main" val="1311156607"/>
              </p:ext>
            </p:extLst>
          </p:nvPr>
        </p:nvGraphicFramePr>
        <p:xfrm>
          <a:off x="772462" y="1272536"/>
          <a:ext cx="11104463" cy="450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1238FC5B-7A9A-F237-95CA-C77970F565D7}"/>
              </a:ext>
            </a:extLst>
          </p:cNvPr>
          <p:cNvSpPr txBox="1"/>
          <p:nvPr/>
        </p:nvSpPr>
        <p:spPr>
          <a:xfrm>
            <a:off x="882365" y="1920035"/>
            <a:ext cx="5734611" cy="1054135"/>
          </a:xfrm>
          <a:prstGeom prst="rect">
            <a:avLst/>
          </a:prstGeom>
          <a:noFill/>
        </p:spPr>
        <p:txBody>
          <a:bodyPr wrap="square">
            <a:spAutoFit/>
          </a:bodyPr>
          <a:lstStyle/>
          <a:p>
            <a:pPr lvl="0">
              <a:lnSpc>
                <a:spcPts val="1500"/>
              </a:lnSpc>
              <a:spcAft>
                <a:spcPts val="0"/>
              </a:spcAft>
            </a:pPr>
            <a:r>
              <a:rPr lang="en-US" sz="1400" b="1" dirty="0">
                <a:solidFill>
                  <a:schemeClr val="bg1">
                    <a:lumMod val="50000"/>
                  </a:schemeClr>
                </a:solidFill>
              </a:rPr>
              <a:t>Formation of Digital Dialogue Team: Developed formats in which Departments were asked to disclose information in public domain</a:t>
            </a:r>
          </a:p>
          <a:p>
            <a:pPr lvl="0">
              <a:lnSpc>
                <a:spcPts val="1500"/>
              </a:lnSpc>
              <a:spcAft>
                <a:spcPts val="0"/>
              </a:spcAft>
            </a:pPr>
            <a:r>
              <a:rPr lang="en-US" sz="1400" b="1" dirty="0">
                <a:solidFill>
                  <a:schemeClr val="bg1">
                    <a:lumMod val="50000"/>
                  </a:schemeClr>
                </a:solidFill>
              </a:rPr>
              <a:t>- What information needs to be disclosed ?</a:t>
            </a:r>
          </a:p>
          <a:p>
            <a:pPr lvl="0">
              <a:lnSpc>
                <a:spcPts val="1500"/>
              </a:lnSpc>
              <a:spcAft>
                <a:spcPts val="0"/>
              </a:spcAft>
            </a:pPr>
            <a:r>
              <a:rPr lang="en-US" sz="1400" b="1" dirty="0">
                <a:solidFill>
                  <a:schemeClr val="bg1">
                    <a:lumMod val="50000"/>
                  </a:schemeClr>
                </a:solidFill>
              </a:rPr>
              <a:t>- At which level the information needs to be disclosed ?</a:t>
            </a:r>
          </a:p>
          <a:p>
            <a:pPr lvl="0">
              <a:lnSpc>
                <a:spcPts val="1500"/>
              </a:lnSpc>
              <a:spcAft>
                <a:spcPts val="0"/>
              </a:spcAft>
            </a:pPr>
            <a:r>
              <a:rPr lang="en-US" sz="1400" b="1" dirty="0">
                <a:solidFill>
                  <a:schemeClr val="bg1">
                    <a:lumMod val="50000"/>
                  </a:schemeClr>
                </a:solidFill>
              </a:rPr>
              <a:t>- How should the information be disclosed ?</a:t>
            </a:r>
          </a:p>
        </p:txBody>
      </p:sp>
      <p:sp>
        <p:nvSpPr>
          <p:cNvPr id="13" name="TextBox 12">
            <a:extLst>
              <a:ext uri="{FF2B5EF4-FFF2-40B4-BE49-F238E27FC236}">
                <a16:creationId xmlns:a16="http://schemas.microsoft.com/office/drawing/2014/main" xmlns="" id="{550DB610-8D45-2A19-0AE3-AA81852A77D0}"/>
              </a:ext>
            </a:extLst>
          </p:cNvPr>
          <p:cNvSpPr txBox="1"/>
          <p:nvPr/>
        </p:nvSpPr>
        <p:spPr>
          <a:xfrm>
            <a:off x="5854784" y="1286296"/>
            <a:ext cx="6094378" cy="292388"/>
          </a:xfrm>
          <a:prstGeom prst="rect">
            <a:avLst/>
          </a:prstGeom>
          <a:noFill/>
        </p:spPr>
        <p:txBody>
          <a:bodyPr wrap="square">
            <a:spAutoFit/>
          </a:bodyPr>
          <a:lstStyle/>
          <a:p>
            <a:pPr lvl="0"/>
            <a:r>
              <a:rPr lang="en-US" sz="1300" b="1" dirty="0">
                <a:solidFill>
                  <a:schemeClr val="accent5">
                    <a:lumMod val="75000"/>
                  </a:schemeClr>
                </a:solidFill>
              </a:rPr>
              <a:t>Launch of Jan Soochna Portal on 13-09-2019</a:t>
            </a:r>
          </a:p>
        </p:txBody>
      </p:sp>
      <p:cxnSp>
        <p:nvCxnSpPr>
          <p:cNvPr id="15" name="Straight Connector 14">
            <a:extLst>
              <a:ext uri="{FF2B5EF4-FFF2-40B4-BE49-F238E27FC236}">
                <a16:creationId xmlns:a16="http://schemas.microsoft.com/office/drawing/2014/main" xmlns="" id="{ECDC4603-025A-0C5B-F178-A9A510502540}"/>
              </a:ext>
            </a:extLst>
          </p:cNvPr>
          <p:cNvCxnSpPr>
            <a:cxnSpLocks/>
          </p:cNvCxnSpPr>
          <p:nvPr/>
        </p:nvCxnSpPr>
        <p:spPr>
          <a:xfrm>
            <a:off x="4154574" y="2968394"/>
            <a:ext cx="0" cy="591924"/>
          </a:xfrm>
          <a:prstGeom prst="line">
            <a:avLst/>
          </a:prstGeom>
          <a:ln>
            <a:solidFill>
              <a:schemeClr val="bg1">
                <a:lumMod val="5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49D4676-3957-2031-9847-4F970C6E730E}"/>
              </a:ext>
            </a:extLst>
          </p:cNvPr>
          <p:cNvCxnSpPr/>
          <p:nvPr/>
        </p:nvCxnSpPr>
        <p:spPr>
          <a:xfrm>
            <a:off x="7263320" y="1748072"/>
            <a:ext cx="0" cy="717932"/>
          </a:xfrm>
          <a:prstGeom prst="line">
            <a:avLst/>
          </a:prstGeom>
          <a:ln>
            <a:solidFill>
              <a:schemeClr val="accent5">
                <a:lumMod val="50000"/>
              </a:schemeClr>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2A80AE2-9C1E-904A-13D4-F7EDEE76F8CE}"/>
              </a:ext>
            </a:extLst>
          </p:cNvPr>
          <p:cNvCxnSpPr/>
          <p:nvPr/>
        </p:nvCxnSpPr>
        <p:spPr>
          <a:xfrm>
            <a:off x="5810658" y="3246311"/>
            <a:ext cx="0" cy="717932"/>
          </a:xfrm>
          <a:prstGeom prst="line">
            <a:avLst/>
          </a:prstGeom>
          <a:ln>
            <a:solidFill>
              <a:schemeClr val="accent4">
                <a:lumMod val="50000"/>
              </a:schemeClr>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962A84D3-0B9D-8320-E264-EB8E66D84134}"/>
              </a:ext>
            </a:extLst>
          </p:cNvPr>
          <p:cNvSpPr txBox="1"/>
          <p:nvPr/>
        </p:nvSpPr>
        <p:spPr>
          <a:xfrm>
            <a:off x="4174030" y="4378823"/>
            <a:ext cx="3890253" cy="692497"/>
          </a:xfrm>
          <a:prstGeom prst="rect">
            <a:avLst/>
          </a:prstGeom>
          <a:noFill/>
        </p:spPr>
        <p:txBody>
          <a:bodyPr wrap="square">
            <a:spAutoFit/>
          </a:bodyPr>
          <a:lstStyle/>
          <a:p>
            <a:pPr lvl="0"/>
            <a:r>
              <a:rPr lang="en-US" sz="1300" b="1" dirty="0">
                <a:solidFill>
                  <a:schemeClr val="accent4">
                    <a:lumMod val="75000"/>
                  </a:schemeClr>
                </a:solidFill>
              </a:rPr>
              <a:t>Meeting with 13 Departments to get the information in desired format on their schemes finalized for covering initially</a:t>
            </a:r>
          </a:p>
        </p:txBody>
      </p:sp>
      <p:cxnSp>
        <p:nvCxnSpPr>
          <p:cNvPr id="20" name="Straight Connector 19">
            <a:extLst>
              <a:ext uri="{FF2B5EF4-FFF2-40B4-BE49-F238E27FC236}">
                <a16:creationId xmlns:a16="http://schemas.microsoft.com/office/drawing/2014/main" xmlns="" id="{393636EC-45D4-BBAA-45BF-E453DB058354}"/>
              </a:ext>
            </a:extLst>
          </p:cNvPr>
          <p:cNvCxnSpPr/>
          <p:nvPr/>
        </p:nvCxnSpPr>
        <p:spPr>
          <a:xfrm>
            <a:off x="9169942" y="2609428"/>
            <a:ext cx="0" cy="717932"/>
          </a:xfrm>
          <a:prstGeom prst="line">
            <a:avLst/>
          </a:prstGeom>
          <a:ln>
            <a:solidFill>
              <a:schemeClr val="accent6">
                <a:lumMod val="50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E13F5C45-2E67-B996-BD45-4DEC48C8925D}"/>
              </a:ext>
            </a:extLst>
          </p:cNvPr>
          <p:cNvSpPr txBox="1"/>
          <p:nvPr/>
        </p:nvSpPr>
        <p:spPr>
          <a:xfrm>
            <a:off x="8298681" y="3686326"/>
            <a:ext cx="2743197" cy="692497"/>
          </a:xfrm>
          <a:prstGeom prst="rect">
            <a:avLst/>
          </a:prstGeom>
          <a:noFill/>
        </p:spPr>
        <p:txBody>
          <a:bodyPr wrap="square">
            <a:spAutoFit/>
          </a:bodyPr>
          <a:lstStyle/>
          <a:p>
            <a:pPr lvl="0"/>
            <a:r>
              <a:rPr lang="en-US" sz="1300" b="1" dirty="0">
                <a:solidFill>
                  <a:schemeClr val="accent6">
                    <a:lumMod val="75000"/>
                  </a:schemeClr>
                </a:solidFill>
              </a:rPr>
              <a:t>Circular Issued at the level of Chief Secretary: Formation of Jan Soochna Advisory Group</a:t>
            </a:r>
          </a:p>
        </p:txBody>
      </p:sp>
      <p:cxnSp>
        <p:nvCxnSpPr>
          <p:cNvPr id="23" name="Straight Connector 22">
            <a:extLst>
              <a:ext uri="{FF2B5EF4-FFF2-40B4-BE49-F238E27FC236}">
                <a16:creationId xmlns:a16="http://schemas.microsoft.com/office/drawing/2014/main" xmlns="" id="{57FDAB3C-F1DC-CCFC-365C-E07B851AED2A}"/>
              </a:ext>
            </a:extLst>
          </p:cNvPr>
          <p:cNvCxnSpPr>
            <a:cxnSpLocks/>
          </p:cNvCxnSpPr>
          <p:nvPr/>
        </p:nvCxnSpPr>
        <p:spPr>
          <a:xfrm>
            <a:off x="2373010" y="4931918"/>
            <a:ext cx="0" cy="661481"/>
          </a:xfrm>
          <a:prstGeom prst="line">
            <a:avLst/>
          </a:prstGeom>
          <a:ln>
            <a:solidFill>
              <a:schemeClr val="accent2">
                <a:lumMod val="50000"/>
              </a:schemeClr>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C027B68A-1A9B-3FD8-92FC-FCC6DAE86509}"/>
              </a:ext>
            </a:extLst>
          </p:cNvPr>
          <p:cNvSpPr txBox="1"/>
          <p:nvPr/>
        </p:nvSpPr>
        <p:spPr>
          <a:xfrm>
            <a:off x="480538" y="5709507"/>
            <a:ext cx="3784944" cy="692497"/>
          </a:xfrm>
          <a:prstGeom prst="rect">
            <a:avLst/>
          </a:prstGeom>
          <a:noFill/>
        </p:spPr>
        <p:txBody>
          <a:bodyPr wrap="square">
            <a:spAutoFit/>
          </a:bodyPr>
          <a:lstStyle/>
          <a:p>
            <a:pPr lvl="0"/>
            <a:r>
              <a:rPr lang="en-US" sz="1300" b="1" dirty="0">
                <a:solidFill>
                  <a:schemeClr val="accent2">
                    <a:lumMod val="75000"/>
                  </a:schemeClr>
                </a:solidFill>
              </a:rPr>
              <a:t>Informal meetings, consultations and workshops  of Civil Societies and Government Officials</a:t>
            </a:r>
          </a:p>
          <a:p>
            <a:pPr lvl="0"/>
            <a:r>
              <a:rPr lang="en-US" sz="1300" b="1" dirty="0">
                <a:solidFill>
                  <a:schemeClr val="accent2">
                    <a:lumMod val="75000"/>
                  </a:schemeClr>
                </a:solidFill>
              </a:rPr>
              <a:t>- Agreement on formation of Digital Dialogue Team </a:t>
            </a:r>
            <a:endParaRPr lang="en-IN" sz="1300" dirty="0"/>
          </a:p>
        </p:txBody>
      </p:sp>
    </p:spTree>
    <p:extLst>
      <p:ext uri="{BB962C8B-B14F-4D97-AF65-F5344CB8AC3E}">
        <p14:creationId xmlns:p14="http://schemas.microsoft.com/office/powerpoint/2010/main" val="266353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Roll out of Jan Soochna Portal</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8</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pic>
        <p:nvPicPr>
          <p:cNvPr id="12" name="Picture 11">
            <a:extLst>
              <a:ext uri="{FF2B5EF4-FFF2-40B4-BE49-F238E27FC236}">
                <a16:creationId xmlns:a16="http://schemas.microsoft.com/office/drawing/2014/main" xmlns="" id="{97666FE0-0DA7-3616-BE27-21AFC5CF014C}"/>
              </a:ext>
            </a:extLst>
          </p:cNvPr>
          <p:cNvPicPr>
            <a:picLocks noChangeAspect="1"/>
          </p:cNvPicPr>
          <p:nvPr/>
        </p:nvPicPr>
        <p:blipFill>
          <a:blip r:embed="rId3"/>
          <a:stretch>
            <a:fillRect/>
          </a:stretch>
        </p:blipFill>
        <p:spPr>
          <a:xfrm>
            <a:off x="974709" y="3089822"/>
            <a:ext cx="5029851" cy="2985858"/>
          </a:xfrm>
          <a:prstGeom prst="rect">
            <a:avLst/>
          </a:prstGeom>
          <a:ln>
            <a:solidFill>
              <a:schemeClr val="accent5">
                <a:lumMod val="50000"/>
              </a:schemeClr>
            </a:solidFill>
          </a:ln>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xmlns="" id="{1A29D1CD-09DA-4DB1-3ED3-93F6EC53C44A}"/>
              </a:ext>
            </a:extLst>
          </p:cNvPr>
          <p:cNvPicPr>
            <a:picLocks noChangeAspect="1"/>
          </p:cNvPicPr>
          <p:nvPr/>
        </p:nvPicPr>
        <p:blipFill>
          <a:blip r:embed="rId4"/>
          <a:stretch>
            <a:fillRect/>
          </a:stretch>
        </p:blipFill>
        <p:spPr>
          <a:xfrm>
            <a:off x="6542759" y="3089822"/>
            <a:ext cx="4674532" cy="2985858"/>
          </a:xfrm>
          <a:prstGeom prst="rect">
            <a:avLst/>
          </a:prstGeom>
          <a:ln>
            <a:solidFill>
              <a:schemeClr val="accent5">
                <a:lumMod val="50000"/>
              </a:schemeClr>
            </a:solidFill>
          </a:ln>
          <a:effectLst>
            <a:outerShdw blurRad="50800" dist="38100" dir="8100000" algn="tr" rotWithShape="0">
              <a:prstClr val="black">
                <a:alpha val="40000"/>
              </a:prstClr>
            </a:outerShdw>
          </a:effectLst>
        </p:spPr>
      </p:pic>
      <p:sp>
        <p:nvSpPr>
          <p:cNvPr id="18" name="TextBox 17">
            <a:extLst>
              <a:ext uri="{FF2B5EF4-FFF2-40B4-BE49-F238E27FC236}">
                <a16:creationId xmlns:a16="http://schemas.microsoft.com/office/drawing/2014/main" xmlns="" id="{4177664C-07FA-4AAB-A8B3-7A074602DF5D}"/>
              </a:ext>
            </a:extLst>
          </p:cNvPr>
          <p:cNvSpPr txBox="1"/>
          <p:nvPr/>
        </p:nvSpPr>
        <p:spPr>
          <a:xfrm>
            <a:off x="873759" y="1411601"/>
            <a:ext cx="10343531" cy="1477328"/>
          </a:xfrm>
          <a:prstGeom prst="rect">
            <a:avLst/>
          </a:prstGeom>
          <a:noFill/>
        </p:spPr>
        <p:txBody>
          <a:bodyPr wrap="square">
            <a:spAutoFit/>
          </a:bodyPr>
          <a:lstStyle/>
          <a:p>
            <a:r>
              <a:rPr lang="en-US" dirty="0">
                <a:solidFill>
                  <a:schemeClr val="accent5">
                    <a:lumMod val="75000"/>
                  </a:schemeClr>
                </a:solidFill>
              </a:rPr>
              <a:t>Launched By Hon'ble Chief Minister of Rajasthan on </a:t>
            </a:r>
            <a:r>
              <a:rPr lang="en-US" dirty="0">
                <a:solidFill>
                  <a:srgbClr val="FF0000"/>
                </a:solidFill>
              </a:rPr>
              <a:t>September 13</a:t>
            </a:r>
            <a:r>
              <a:rPr lang="en-US" baseline="30000" dirty="0">
                <a:solidFill>
                  <a:srgbClr val="FF0000"/>
                </a:solidFill>
              </a:rPr>
              <a:t>th</a:t>
            </a:r>
            <a:r>
              <a:rPr lang="en-US" dirty="0">
                <a:solidFill>
                  <a:srgbClr val="FF0000"/>
                </a:solidFill>
              </a:rPr>
              <a:t>, 2019 </a:t>
            </a:r>
            <a:r>
              <a:rPr lang="en-US" dirty="0">
                <a:solidFill>
                  <a:schemeClr val="accent5">
                    <a:lumMod val="75000"/>
                  </a:schemeClr>
                </a:solidFill>
              </a:rPr>
              <a:t>with :</a:t>
            </a:r>
          </a:p>
          <a:p>
            <a:endParaRPr lang="en-US" dirty="0"/>
          </a:p>
          <a:p>
            <a:r>
              <a:rPr lang="en-US" dirty="0"/>
              <a:t>		</a:t>
            </a:r>
            <a:r>
              <a:rPr lang="en-US" dirty="0">
                <a:solidFill>
                  <a:schemeClr val="accent5">
                    <a:lumMod val="50000"/>
                  </a:schemeClr>
                </a:solidFill>
              </a:rPr>
              <a:t>13 Departments, </a:t>
            </a:r>
          </a:p>
          <a:p>
            <a:r>
              <a:rPr lang="en-US" dirty="0"/>
              <a:t>					</a:t>
            </a:r>
            <a:r>
              <a:rPr lang="en-US" dirty="0">
                <a:solidFill>
                  <a:schemeClr val="accent6">
                    <a:lumMod val="75000"/>
                  </a:schemeClr>
                </a:solidFill>
              </a:rPr>
              <a:t>23 schemes </a:t>
            </a:r>
          </a:p>
          <a:p>
            <a:r>
              <a:rPr lang="en-US" dirty="0"/>
              <a:t>							</a:t>
            </a:r>
            <a:r>
              <a:rPr lang="en-US" dirty="0">
                <a:solidFill>
                  <a:schemeClr val="accent2">
                    <a:lumMod val="75000"/>
                  </a:schemeClr>
                </a:solidFill>
              </a:rPr>
              <a:t>and 44 Information of these schemes.</a:t>
            </a:r>
          </a:p>
        </p:txBody>
      </p:sp>
    </p:spTree>
    <p:extLst>
      <p:ext uri="{BB962C8B-B14F-4D97-AF65-F5344CB8AC3E}">
        <p14:creationId xmlns:p14="http://schemas.microsoft.com/office/powerpoint/2010/main" val="35765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0126C-0906-41E4-B273-AE605D039482}"/>
              </a:ext>
            </a:extLst>
          </p:cNvPr>
          <p:cNvSpPr>
            <a:spLocks noGrp="1"/>
          </p:cNvSpPr>
          <p:nvPr>
            <p:ph type="title"/>
          </p:nvPr>
        </p:nvSpPr>
        <p:spPr>
          <a:xfrm>
            <a:off x="627992" y="480656"/>
            <a:ext cx="11248933" cy="651614"/>
          </a:xfrm>
          <a:solidFill>
            <a:srgbClr val="FFFFFF"/>
          </a:solidFill>
        </p:spPr>
        <p:txBody>
          <a:bodyPr>
            <a:noAutofit/>
          </a:bodyPr>
          <a:lstStyle/>
          <a:p>
            <a:pPr algn="ctr"/>
            <a:r>
              <a:rPr lang="en-US" sz="2800" b="1" dirty="0">
                <a:solidFill>
                  <a:srgbClr val="D90E8B"/>
                </a:solidFill>
                <a:latin typeface="+mn-lt"/>
              </a:rPr>
              <a:t>Outreach of Jan Soochna Portal</a:t>
            </a:r>
          </a:p>
        </p:txBody>
      </p:sp>
      <p:sp>
        <p:nvSpPr>
          <p:cNvPr id="5" name="Slide Number Placeholder 4">
            <a:extLst>
              <a:ext uri="{FF2B5EF4-FFF2-40B4-BE49-F238E27FC236}">
                <a16:creationId xmlns:a16="http://schemas.microsoft.com/office/drawing/2014/main" xmlns="" id="{A4358065-CDCB-3C0E-EADE-771466B35EB0}"/>
              </a:ext>
            </a:extLst>
          </p:cNvPr>
          <p:cNvSpPr>
            <a:spLocks noGrp="1"/>
          </p:cNvSpPr>
          <p:nvPr>
            <p:ph type="sldNum" sz="quarter" idx="12"/>
          </p:nvPr>
        </p:nvSpPr>
        <p:spPr/>
        <p:txBody>
          <a:bodyPr/>
          <a:lstStyle/>
          <a:p>
            <a:fld id="{686E03F5-A56C-4E24-AECB-14D1C588C2D9}" type="slidenum">
              <a:rPr lang="en-IN" smtClean="0"/>
              <a:t>9</a:t>
            </a:fld>
            <a:endParaRPr lang="en-IN"/>
          </a:p>
        </p:txBody>
      </p:sp>
      <p:sp>
        <p:nvSpPr>
          <p:cNvPr id="4" name="Rectangle 3">
            <a:extLst>
              <a:ext uri="{FF2B5EF4-FFF2-40B4-BE49-F238E27FC236}">
                <a16:creationId xmlns:a16="http://schemas.microsoft.com/office/drawing/2014/main" xmlns="" id="{1695991E-0780-402C-AB3D-C49A4993E817}"/>
              </a:ext>
            </a:extLst>
          </p:cNvPr>
          <p:cNvSpPr/>
          <p:nvPr/>
        </p:nvSpPr>
        <p:spPr>
          <a:xfrm>
            <a:off x="308225" y="359596"/>
            <a:ext cx="11568701" cy="625696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xmlns="" id="{283A4EF5-7B1E-60CB-34AF-B5386C1B1A86}"/>
              </a:ext>
            </a:extLst>
          </p:cNvPr>
          <p:cNvCxnSpPr>
            <a:cxnSpLocks/>
          </p:cNvCxnSpPr>
          <p:nvPr/>
        </p:nvCxnSpPr>
        <p:spPr>
          <a:xfrm>
            <a:off x="308225" y="1100592"/>
            <a:ext cx="11568701"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F0A6F17-2292-9AA4-8AB8-322A220D0E2C}"/>
              </a:ext>
            </a:extLst>
          </p:cNvPr>
          <p:cNvPicPr>
            <a:picLocks noChangeAspect="1"/>
          </p:cNvPicPr>
          <p:nvPr/>
        </p:nvPicPr>
        <p:blipFill>
          <a:blip r:embed="rId2" cstate="print"/>
          <a:srcRect b="14322"/>
          <a:stretch>
            <a:fillRect/>
          </a:stretch>
        </p:blipFill>
        <p:spPr>
          <a:xfrm>
            <a:off x="331925" y="399818"/>
            <a:ext cx="1285568" cy="651614"/>
          </a:xfrm>
          <a:prstGeom prst="rect">
            <a:avLst/>
          </a:prstGeom>
        </p:spPr>
      </p:pic>
      <p:sp>
        <p:nvSpPr>
          <p:cNvPr id="10" name="TextBox 9">
            <a:extLst>
              <a:ext uri="{FF2B5EF4-FFF2-40B4-BE49-F238E27FC236}">
                <a16:creationId xmlns:a16="http://schemas.microsoft.com/office/drawing/2014/main" xmlns="" id="{BE6D34D7-49CD-2031-2493-36683B68C6E5}"/>
              </a:ext>
            </a:extLst>
          </p:cNvPr>
          <p:cNvSpPr txBox="1"/>
          <p:nvPr/>
        </p:nvSpPr>
        <p:spPr>
          <a:xfrm>
            <a:off x="721360" y="1429040"/>
            <a:ext cx="10500360" cy="646331"/>
          </a:xfrm>
          <a:prstGeom prst="rect">
            <a:avLst/>
          </a:prstGeom>
          <a:noFill/>
        </p:spPr>
        <p:txBody>
          <a:bodyPr wrap="square">
            <a:spAutoFit/>
          </a:bodyPr>
          <a:lstStyle/>
          <a:p>
            <a:r>
              <a:rPr lang="en-US" dirty="0">
                <a:solidFill>
                  <a:schemeClr val="accent5">
                    <a:lumMod val="75000"/>
                  </a:schemeClr>
                </a:solidFill>
              </a:rPr>
              <a:t>Hon'ble Chief Minister of Rajasthan mentioned in the Budget Announcement 2020-21 (Page 45, Point 165) to bring information related to all government schemes / services on Jansoochna Portal.</a:t>
            </a:r>
          </a:p>
        </p:txBody>
      </p:sp>
      <p:sp>
        <p:nvSpPr>
          <p:cNvPr id="17" name="TextBox 16">
            <a:extLst>
              <a:ext uri="{FF2B5EF4-FFF2-40B4-BE49-F238E27FC236}">
                <a16:creationId xmlns:a16="http://schemas.microsoft.com/office/drawing/2014/main" xmlns="" id="{1651C298-C734-0576-1B6A-94ED45154CC6}"/>
              </a:ext>
            </a:extLst>
          </p:cNvPr>
          <p:cNvSpPr txBox="1"/>
          <p:nvPr/>
        </p:nvSpPr>
        <p:spPr>
          <a:xfrm>
            <a:off x="721360" y="2444862"/>
            <a:ext cx="7985760" cy="2031325"/>
          </a:xfrm>
          <a:prstGeom prst="rect">
            <a:avLst/>
          </a:prstGeom>
          <a:noFill/>
        </p:spPr>
        <p:txBody>
          <a:bodyPr wrap="square">
            <a:spAutoFit/>
          </a:bodyPr>
          <a:lstStyle/>
          <a:p>
            <a:r>
              <a:rPr lang="en-US" dirty="0">
                <a:solidFill>
                  <a:srgbClr val="FF0000"/>
                </a:solidFill>
              </a:rPr>
              <a:t>Departments, Schemes and Information's  count on Jansoochna Portal</a:t>
            </a:r>
          </a:p>
          <a:p>
            <a:endParaRPr lang="en-US" dirty="0"/>
          </a:p>
          <a:p>
            <a:endParaRPr lang="en-US" dirty="0"/>
          </a:p>
          <a:p>
            <a:endParaRPr lang="en-US" dirty="0"/>
          </a:p>
          <a:p>
            <a:r>
              <a:rPr lang="en-US" dirty="0"/>
              <a:t>   </a:t>
            </a:r>
          </a:p>
          <a:p>
            <a:endParaRPr lang="en-US" dirty="0"/>
          </a:p>
          <a:p>
            <a:r>
              <a:rPr lang="en-US" dirty="0">
                <a:solidFill>
                  <a:srgbClr val="FF0000"/>
                </a:solidFill>
              </a:rPr>
              <a:t>Information accessed by citizens</a:t>
            </a:r>
          </a:p>
        </p:txBody>
      </p:sp>
      <p:graphicFrame>
        <p:nvGraphicFramePr>
          <p:cNvPr id="19" name="Table 18">
            <a:extLst>
              <a:ext uri="{FF2B5EF4-FFF2-40B4-BE49-F238E27FC236}">
                <a16:creationId xmlns:a16="http://schemas.microsoft.com/office/drawing/2014/main" xmlns="" id="{E62B0B66-02D1-ACC1-F941-6631B3B1B7C2}"/>
              </a:ext>
            </a:extLst>
          </p:cNvPr>
          <p:cNvGraphicFramePr>
            <a:graphicFrameLocks noGrp="1"/>
          </p:cNvGraphicFramePr>
          <p:nvPr>
            <p:extLst>
              <p:ext uri="{D42A27DB-BD31-4B8C-83A1-F6EECF244321}">
                <p14:modId xmlns:p14="http://schemas.microsoft.com/office/powerpoint/2010/main" val="3379131253"/>
              </p:ext>
            </p:extLst>
          </p:nvPr>
        </p:nvGraphicFramePr>
        <p:xfrm>
          <a:off x="2832078" y="3010156"/>
          <a:ext cx="6840759" cy="734153"/>
        </p:xfrm>
        <a:graphic>
          <a:graphicData uri="http://schemas.openxmlformats.org/drawingml/2006/table">
            <a:tbl>
              <a:tblPr firstRow="1" firstCol="1" bandRow="1">
                <a:tableStyleId>{69012ECD-51FC-41F1-AA8D-1B2483CD663E}</a:tableStyleId>
              </a:tblPr>
              <a:tblGrid>
                <a:gridCol w="2094110">
                  <a:extLst>
                    <a:ext uri="{9D8B030D-6E8A-4147-A177-3AD203B41FA5}">
                      <a16:colId xmlns:a16="http://schemas.microsoft.com/office/drawing/2014/main" xmlns="" val="20000"/>
                    </a:ext>
                  </a:extLst>
                </a:gridCol>
                <a:gridCol w="2303520">
                  <a:extLst>
                    <a:ext uri="{9D8B030D-6E8A-4147-A177-3AD203B41FA5}">
                      <a16:colId xmlns:a16="http://schemas.microsoft.com/office/drawing/2014/main" xmlns="" val="20001"/>
                    </a:ext>
                  </a:extLst>
                </a:gridCol>
                <a:gridCol w="2443129">
                  <a:extLst>
                    <a:ext uri="{9D8B030D-6E8A-4147-A177-3AD203B41FA5}">
                      <a16:colId xmlns:a16="http://schemas.microsoft.com/office/drawing/2014/main" xmlns="" val="20002"/>
                    </a:ext>
                  </a:extLst>
                </a:gridCol>
              </a:tblGrid>
              <a:tr h="432048">
                <a:tc>
                  <a:txBody>
                    <a:bodyPr/>
                    <a:lstStyle/>
                    <a:p>
                      <a:pPr algn="ctr">
                        <a:lnSpc>
                          <a:spcPct val="115000"/>
                        </a:lnSpc>
                        <a:spcAft>
                          <a:spcPts val="0"/>
                        </a:spcAft>
                      </a:pPr>
                      <a:r>
                        <a:rPr lang="en-US" sz="1600" b="1" dirty="0">
                          <a:solidFill>
                            <a:schemeClr val="bg1"/>
                          </a:solidFill>
                          <a:effectLst/>
                        </a:rPr>
                        <a:t>Departments</a:t>
                      </a:r>
                      <a:r>
                        <a:rPr lang="en-US" sz="1600" b="1" baseline="0" dirty="0">
                          <a:solidFill>
                            <a:schemeClr val="bg1"/>
                          </a:solidFill>
                          <a:effectLst/>
                        </a:rPr>
                        <a:t> Count </a:t>
                      </a:r>
                      <a:endParaRPr lang="en-US" sz="1600" b="1" dirty="0">
                        <a:solidFill>
                          <a:schemeClr val="bg1"/>
                        </a:solidFill>
                        <a:effectLst/>
                        <a:latin typeface="Calibri" pitchFamily="34" charset="0"/>
                        <a:cs typeface="Calibri" pitchFamily="34" charset="0"/>
                      </a:endParaRPr>
                    </a:p>
                  </a:txBody>
                  <a:tcPr marL="68580" marR="68580" marT="0" marB="0" anchor="ctr">
                    <a:solidFill>
                      <a:schemeClr val="accent5">
                        <a:lumMod val="75000"/>
                      </a:schemeClr>
                    </a:solidFill>
                  </a:tcPr>
                </a:tc>
                <a:tc>
                  <a:txBody>
                    <a:bodyPr/>
                    <a:lstStyle/>
                    <a:p>
                      <a:pPr algn="ctr">
                        <a:lnSpc>
                          <a:spcPct val="115000"/>
                        </a:lnSpc>
                        <a:spcAft>
                          <a:spcPts val="0"/>
                        </a:spcAft>
                      </a:pPr>
                      <a:r>
                        <a:rPr lang="en-GB" sz="1600" b="1" dirty="0">
                          <a:solidFill>
                            <a:schemeClr val="bg1"/>
                          </a:solidFill>
                          <a:effectLst/>
                        </a:rPr>
                        <a:t>Scheme count</a:t>
                      </a:r>
                      <a:endParaRPr lang="en-GB" sz="1600" b="1" dirty="0">
                        <a:solidFill>
                          <a:schemeClr val="bg1"/>
                        </a:solidFill>
                        <a:effectLst/>
                        <a:latin typeface="Calibri" panose="020F0502020204030204" pitchFamily="34" charset="0"/>
                        <a:ea typeface="Calibri" panose="020F0502020204030204" pitchFamily="34" charset="0"/>
                        <a:cs typeface="Calibri" pitchFamily="34" charset="0"/>
                      </a:endParaRPr>
                    </a:p>
                  </a:txBody>
                  <a:tcPr marL="68580" marR="68580" marT="0" marB="0" anchor="ctr">
                    <a:solidFill>
                      <a:schemeClr val="accent5">
                        <a:lumMod val="75000"/>
                      </a:schemeClr>
                    </a:solidFill>
                  </a:tcPr>
                </a:tc>
                <a:tc>
                  <a:txBody>
                    <a:bodyPr/>
                    <a:lstStyle/>
                    <a:p>
                      <a:pPr algn="ctr">
                        <a:lnSpc>
                          <a:spcPct val="115000"/>
                        </a:lnSpc>
                        <a:spcAft>
                          <a:spcPts val="0"/>
                        </a:spcAft>
                      </a:pPr>
                      <a:r>
                        <a:rPr lang="en-GB" sz="1600" b="1" dirty="0">
                          <a:solidFill>
                            <a:schemeClr val="bg1"/>
                          </a:solidFill>
                          <a:effectLst/>
                        </a:rPr>
                        <a:t>Information</a:t>
                      </a:r>
                      <a:r>
                        <a:rPr lang="en-GB" sz="1600" b="1" baseline="0" dirty="0">
                          <a:solidFill>
                            <a:schemeClr val="bg1"/>
                          </a:solidFill>
                          <a:effectLst/>
                        </a:rPr>
                        <a:t> Count</a:t>
                      </a:r>
                      <a:endParaRPr lang="en-GB" sz="1600" b="1" dirty="0">
                        <a:solidFill>
                          <a:schemeClr val="bg1"/>
                        </a:solidFill>
                        <a:effectLst/>
                        <a:latin typeface="Calibri" panose="020F0502020204030204" pitchFamily="34" charset="0"/>
                        <a:ea typeface="Calibri" panose="020F0502020204030204" pitchFamily="34" charset="0"/>
                        <a:cs typeface="Calibri" pitchFamily="34" charset="0"/>
                      </a:endParaRPr>
                    </a:p>
                  </a:txBody>
                  <a:tcPr marL="68580" marR="68580" marT="0" marB="0" anchor="ctr">
                    <a:solidFill>
                      <a:schemeClr val="accent5">
                        <a:lumMod val="75000"/>
                      </a:schemeClr>
                    </a:solidFill>
                  </a:tcPr>
                </a:tc>
                <a:extLst>
                  <a:ext uri="{0D108BD9-81ED-4DB2-BD59-A6C34878D82A}">
                    <a16:rowId xmlns:a16="http://schemas.microsoft.com/office/drawing/2014/main" xmlns="" val="10000"/>
                  </a:ext>
                </a:extLst>
              </a:tr>
              <a:tr h="302105">
                <a:tc>
                  <a:txBody>
                    <a:bodyPr/>
                    <a:lstStyle/>
                    <a:p>
                      <a:pPr marL="0" algn="ctr" defTabSz="914400" rtl="0" eaLnBrk="1" latinLnBrk="0" hangingPunct="1">
                        <a:lnSpc>
                          <a:spcPct val="115000"/>
                        </a:lnSpc>
                        <a:spcAft>
                          <a:spcPts val="0"/>
                        </a:spcAft>
                      </a:pPr>
                      <a:r>
                        <a:rPr lang="en-US" sz="1400" b="0" kern="1200" dirty="0">
                          <a:solidFill>
                            <a:schemeClr val="dk1"/>
                          </a:solidFill>
                          <a:effectLst/>
                        </a:rPr>
                        <a:t>115</a:t>
                      </a:r>
                      <a:endParaRPr lang="en-GB" sz="14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1400" b="0" dirty="0">
                          <a:effectLst/>
                        </a:rPr>
                        <a:t>337</a:t>
                      </a:r>
                      <a:endParaRPr lang="en-GB" sz="1400" b="0" dirty="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gn="ctr">
                        <a:lnSpc>
                          <a:spcPct val="115000"/>
                        </a:lnSpc>
                        <a:spcAft>
                          <a:spcPts val="0"/>
                        </a:spcAft>
                      </a:pPr>
                      <a:r>
                        <a:rPr lang="en-US" sz="1400" b="0">
                          <a:effectLst/>
                        </a:rPr>
                        <a:t>711</a:t>
                      </a:r>
                      <a:endParaRPr lang="en-GB" sz="1400" b="0" dirty="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xmlns="" val="10001"/>
                  </a:ext>
                </a:extLst>
              </a:tr>
            </a:tbl>
          </a:graphicData>
        </a:graphic>
      </p:graphicFrame>
      <p:graphicFrame>
        <p:nvGraphicFramePr>
          <p:cNvPr id="20" name="Table 19">
            <a:extLst>
              <a:ext uri="{FF2B5EF4-FFF2-40B4-BE49-F238E27FC236}">
                <a16:creationId xmlns:a16="http://schemas.microsoft.com/office/drawing/2014/main" xmlns="" id="{3BD34F2B-B076-07CD-0AF2-C4A7CE1B626D}"/>
              </a:ext>
            </a:extLst>
          </p:cNvPr>
          <p:cNvGraphicFramePr>
            <a:graphicFrameLocks noGrp="1"/>
          </p:cNvGraphicFramePr>
          <p:nvPr>
            <p:extLst>
              <p:ext uri="{D42A27DB-BD31-4B8C-83A1-F6EECF244321}">
                <p14:modId xmlns:p14="http://schemas.microsoft.com/office/powerpoint/2010/main" val="3889311464"/>
              </p:ext>
            </p:extLst>
          </p:nvPr>
        </p:nvGraphicFramePr>
        <p:xfrm>
          <a:off x="2832079" y="4610027"/>
          <a:ext cx="6840759" cy="1649282"/>
        </p:xfrm>
        <a:graphic>
          <a:graphicData uri="http://schemas.openxmlformats.org/drawingml/2006/table">
            <a:tbl>
              <a:tblPr firstRow="1" firstCol="1" bandRow="1">
                <a:tableStyleId>{69012ECD-51FC-41F1-AA8D-1B2483CD663E}</a:tableStyleId>
              </a:tblPr>
              <a:tblGrid>
                <a:gridCol w="696463">
                  <a:extLst>
                    <a:ext uri="{9D8B030D-6E8A-4147-A177-3AD203B41FA5}">
                      <a16:colId xmlns:a16="http://schemas.microsoft.com/office/drawing/2014/main" xmlns="" val="20000"/>
                    </a:ext>
                  </a:extLst>
                </a:gridCol>
                <a:gridCol w="4310957">
                  <a:extLst>
                    <a:ext uri="{9D8B030D-6E8A-4147-A177-3AD203B41FA5}">
                      <a16:colId xmlns:a16="http://schemas.microsoft.com/office/drawing/2014/main" xmlns="" val="20001"/>
                    </a:ext>
                  </a:extLst>
                </a:gridCol>
                <a:gridCol w="1833339">
                  <a:extLst>
                    <a:ext uri="{9D8B030D-6E8A-4147-A177-3AD203B41FA5}">
                      <a16:colId xmlns:a16="http://schemas.microsoft.com/office/drawing/2014/main" xmlns="" val="20002"/>
                    </a:ext>
                  </a:extLst>
                </a:gridCol>
              </a:tblGrid>
              <a:tr h="432048">
                <a:tc>
                  <a:txBody>
                    <a:bodyPr/>
                    <a:lstStyle/>
                    <a:p>
                      <a:pPr algn="ctr">
                        <a:lnSpc>
                          <a:spcPct val="115000"/>
                        </a:lnSpc>
                        <a:spcAft>
                          <a:spcPts val="0"/>
                        </a:spcAft>
                      </a:pPr>
                      <a:r>
                        <a:rPr lang="en-US" sz="1400" dirty="0">
                          <a:solidFill>
                            <a:schemeClr val="bg1"/>
                          </a:solidFill>
                          <a:effectLst/>
                        </a:rPr>
                        <a:t>S. No</a:t>
                      </a:r>
                      <a:endParaRPr lang="en-GB" sz="1400" dirty="0">
                        <a:solidFill>
                          <a:schemeClr val="bg1"/>
                        </a:solidFill>
                        <a:effectLst/>
                        <a:latin typeface="Calibri" panose="020F0502020204030204" pitchFamily="34" charset="0"/>
                        <a:ea typeface="Calibri" panose="020F0502020204030204" pitchFamily="34" charset="0"/>
                        <a:cs typeface="Mangal"/>
                      </a:endParaRPr>
                    </a:p>
                  </a:txBody>
                  <a:tcPr marL="68580" marR="68580" marT="0" marB="0" anchor="ctr">
                    <a:solidFill>
                      <a:schemeClr val="accent5">
                        <a:lumMod val="75000"/>
                      </a:schemeClr>
                    </a:solidFill>
                  </a:tcPr>
                </a:tc>
                <a:tc>
                  <a:txBody>
                    <a:bodyPr/>
                    <a:lstStyle/>
                    <a:p>
                      <a:pPr algn="ctr">
                        <a:lnSpc>
                          <a:spcPct val="115000"/>
                        </a:lnSpc>
                        <a:spcAft>
                          <a:spcPts val="0"/>
                        </a:spcAft>
                      </a:pPr>
                      <a:r>
                        <a:rPr lang="en-US" sz="1400" dirty="0">
                          <a:solidFill>
                            <a:schemeClr val="bg1"/>
                          </a:solidFill>
                          <a:effectLst/>
                        </a:rPr>
                        <a:t>Description</a:t>
                      </a:r>
                      <a:endParaRPr lang="en-GB" sz="1400" dirty="0">
                        <a:solidFill>
                          <a:schemeClr val="bg1"/>
                        </a:solidFill>
                        <a:effectLst/>
                        <a:latin typeface="Calibri" panose="020F0502020204030204" pitchFamily="34" charset="0"/>
                        <a:ea typeface="Calibri" panose="020F0502020204030204" pitchFamily="34" charset="0"/>
                        <a:cs typeface="Mangal"/>
                      </a:endParaRPr>
                    </a:p>
                  </a:txBody>
                  <a:tcPr marL="68580" marR="68580" marT="0" marB="0" anchor="ctr">
                    <a:solidFill>
                      <a:schemeClr val="accent5">
                        <a:lumMod val="75000"/>
                      </a:schemeClr>
                    </a:solidFill>
                  </a:tcPr>
                </a:tc>
                <a:tc>
                  <a:txBody>
                    <a:bodyPr/>
                    <a:lstStyle/>
                    <a:p>
                      <a:pPr algn="ctr">
                        <a:lnSpc>
                          <a:spcPct val="115000"/>
                        </a:lnSpc>
                        <a:spcAft>
                          <a:spcPts val="0"/>
                        </a:spcAft>
                      </a:pPr>
                      <a:r>
                        <a:rPr lang="en-US" sz="1400" dirty="0">
                          <a:solidFill>
                            <a:schemeClr val="bg1"/>
                          </a:solidFill>
                          <a:effectLst/>
                        </a:rPr>
                        <a:t>Count No’s.</a:t>
                      </a:r>
                      <a:endParaRPr lang="en-GB" sz="1400" dirty="0">
                        <a:solidFill>
                          <a:schemeClr val="bg1"/>
                        </a:solidFill>
                        <a:effectLst/>
                        <a:latin typeface="Calibri" panose="020F0502020204030204" pitchFamily="34" charset="0"/>
                        <a:ea typeface="Calibri" panose="020F0502020204030204" pitchFamily="34" charset="0"/>
                        <a:cs typeface="Mangal"/>
                      </a:endParaRPr>
                    </a:p>
                  </a:txBody>
                  <a:tcPr marL="68580" marR="68580" marT="0" marB="0" anchor="ctr">
                    <a:solidFill>
                      <a:schemeClr val="accent5">
                        <a:lumMod val="75000"/>
                      </a:schemeClr>
                    </a:solidFill>
                  </a:tcPr>
                </a:tc>
                <a:extLst>
                  <a:ext uri="{0D108BD9-81ED-4DB2-BD59-A6C34878D82A}">
                    <a16:rowId xmlns:a16="http://schemas.microsoft.com/office/drawing/2014/main" xmlns="" val="10000"/>
                  </a:ext>
                </a:extLst>
              </a:tr>
              <a:tr h="288032">
                <a:tc>
                  <a:txBody>
                    <a:bodyPr/>
                    <a:lstStyle/>
                    <a:p>
                      <a:pPr algn="ctr">
                        <a:lnSpc>
                          <a:spcPct val="115000"/>
                        </a:lnSpc>
                        <a:spcAft>
                          <a:spcPts val="0"/>
                        </a:spcAft>
                      </a:pPr>
                      <a:r>
                        <a:rPr lang="en-US" sz="1400" dirty="0">
                          <a:solidFill>
                            <a:schemeClr val="tx1"/>
                          </a:solidFill>
                          <a:effectLst/>
                        </a:rPr>
                        <a:t>1</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nSpc>
                          <a:spcPct val="115000"/>
                        </a:lnSpc>
                        <a:spcAft>
                          <a:spcPts val="0"/>
                        </a:spcAft>
                      </a:pPr>
                      <a:r>
                        <a:rPr lang="en-US" sz="1400" dirty="0">
                          <a:solidFill>
                            <a:schemeClr val="tx1"/>
                          </a:solidFill>
                          <a:effectLst/>
                        </a:rPr>
                        <a:t>Web Portal Visitor Count</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tx1"/>
                          </a:solidFill>
                          <a:effectLst/>
                        </a:rPr>
                        <a:t>15.05+ Cr.</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xmlns="" val="10001"/>
                  </a:ext>
                </a:extLst>
              </a:tr>
              <a:tr h="288032">
                <a:tc>
                  <a:txBody>
                    <a:bodyPr/>
                    <a:lstStyle/>
                    <a:p>
                      <a:pPr algn="ctr">
                        <a:lnSpc>
                          <a:spcPct val="115000"/>
                        </a:lnSpc>
                        <a:spcAft>
                          <a:spcPts val="0"/>
                        </a:spcAft>
                      </a:pPr>
                      <a:r>
                        <a:rPr lang="en-US" sz="1400" dirty="0">
                          <a:solidFill>
                            <a:schemeClr val="tx1"/>
                          </a:solidFill>
                          <a:effectLst/>
                        </a:rPr>
                        <a:t>2</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nSpc>
                          <a:spcPct val="115000"/>
                        </a:lnSpc>
                        <a:spcAft>
                          <a:spcPts val="0"/>
                        </a:spcAft>
                      </a:pPr>
                      <a:r>
                        <a:rPr lang="en-US" sz="1400" dirty="0">
                          <a:solidFill>
                            <a:schemeClr val="tx1"/>
                          </a:solidFill>
                          <a:effectLst/>
                        </a:rPr>
                        <a:t>Web Portal Information Access Counter</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tx1"/>
                          </a:solidFill>
                          <a:effectLst/>
                        </a:rPr>
                        <a:t> 26.71+</a:t>
                      </a:r>
                      <a:r>
                        <a:rPr lang="en-US" sz="1400" baseline="0" dirty="0">
                          <a:solidFill>
                            <a:schemeClr val="tx1"/>
                          </a:solidFill>
                          <a:effectLst/>
                        </a:rPr>
                        <a:t> Cr.</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xmlns="" val="10002"/>
                  </a:ext>
                </a:extLst>
              </a:tr>
              <a:tr h="288032">
                <a:tc>
                  <a:txBody>
                    <a:bodyPr/>
                    <a:lstStyle/>
                    <a:p>
                      <a:pPr algn="ctr">
                        <a:lnSpc>
                          <a:spcPct val="115000"/>
                        </a:lnSpc>
                        <a:spcAft>
                          <a:spcPts val="0"/>
                        </a:spcAft>
                      </a:pPr>
                      <a:r>
                        <a:rPr lang="en-US" sz="1400" dirty="0">
                          <a:solidFill>
                            <a:schemeClr val="tx1"/>
                          </a:solidFill>
                          <a:effectLst/>
                        </a:rPr>
                        <a:t>3</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nSpc>
                          <a:spcPct val="115000"/>
                        </a:lnSpc>
                        <a:spcAft>
                          <a:spcPts val="0"/>
                        </a:spcAft>
                      </a:pPr>
                      <a:r>
                        <a:rPr lang="en-US" sz="1400" dirty="0">
                          <a:solidFill>
                            <a:schemeClr val="tx1"/>
                          </a:solidFill>
                          <a:effectLst/>
                        </a:rPr>
                        <a:t>Information</a:t>
                      </a:r>
                      <a:r>
                        <a:rPr lang="en-US" sz="1400" baseline="0" dirty="0">
                          <a:solidFill>
                            <a:schemeClr val="tx1"/>
                          </a:solidFill>
                          <a:effectLst/>
                        </a:rPr>
                        <a:t> </a:t>
                      </a:r>
                      <a:r>
                        <a:rPr lang="en-US" sz="1400" dirty="0">
                          <a:solidFill>
                            <a:schemeClr val="tx1"/>
                          </a:solidFill>
                          <a:effectLst/>
                        </a:rPr>
                        <a:t>Access Count through</a:t>
                      </a:r>
                      <a:r>
                        <a:rPr lang="en-US" sz="1400" baseline="0" dirty="0">
                          <a:solidFill>
                            <a:schemeClr val="tx1"/>
                          </a:solidFill>
                          <a:effectLst/>
                        </a:rPr>
                        <a:t> </a:t>
                      </a:r>
                      <a:r>
                        <a:rPr lang="en-US" sz="1400" dirty="0">
                          <a:solidFill>
                            <a:schemeClr val="tx1"/>
                          </a:solidFill>
                          <a:effectLst/>
                        </a:rPr>
                        <a:t>e-Mitra Plus Machine</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gn="ctr">
                        <a:lnSpc>
                          <a:spcPct val="115000"/>
                        </a:lnSpc>
                        <a:spcAft>
                          <a:spcPts val="0"/>
                        </a:spcAft>
                      </a:pPr>
                      <a:r>
                        <a:rPr lang="en-US" sz="1400" dirty="0">
                          <a:solidFill>
                            <a:schemeClr val="tx1"/>
                          </a:solidFill>
                          <a:effectLst/>
                        </a:rPr>
                        <a:t>15.24+ Lac</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xmlns="" val="10003"/>
                  </a:ext>
                </a:extLst>
              </a:tr>
              <a:tr h="353138">
                <a:tc>
                  <a:txBody>
                    <a:bodyPr/>
                    <a:lstStyle/>
                    <a:p>
                      <a:pPr algn="ctr">
                        <a:lnSpc>
                          <a:spcPct val="115000"/>
                        </a:lnSpc>
                        <a:spcAft>
                          <a:spcPts val="0"/>
                        </a:spcAft>
                      </a:pPr>
                      <a:r>
                        <a:rPr lang="en-US" sz="1400" dirty="0">
                          <a:solidFill>
                            <a:schemeClr val="tx1"/>
                          </a:solidFill>
                          <a:effectLst/>
                        </a:rPr>
                        <a:t>4</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nSpc>
                          <a:spcPct val="115000"/>
                        </a:lnSpc>
                        <a:spcAft>
                          <a:spcPts val="0"/>
                        </a:spcAft>
                      </a:pPr>
                      <a:r>
                        <a:rPr lang="en-US" sz="1400" dirty="0">
                          <a:solidFill>
                            <a:schemeClr val="tx1"/>
                          </a:solidFill>
                          <a:effectLst/>
                        </a:rPr>
                        <a:t>Mobile App download</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algn="ctr">
                        <a:lnSpc>
                          <a:spcPct val="115000"/>
                        </a:lnSpc>
                        <a:spcAft>
                          <a:spcPts val="0"/>
                        </a:spcAft>
                      </a:pPr>
                      <a:r>
                        <a:rPr lang="en-US" sz="1400" dirty="0">
                          <a:solidFill>
                            <a:schemeClr val="tx1"/>
                          </a:solidFill>
                          <a:effectLst/>
                        </a:rPr>
                        <a:t> 3.17+</a:t>
                      </a:r>
                      <a:r>
                        <a:rPr lang="en-US" sz="1400" baseline="0" dirty="0">
                          <a:solidFill>
                            <a:schemeClr val="tx1"/>
                          </a:solidFill>
                          <a:effectLst/>
                        </a:rPr>
                        <a:t> Lac</a:t>
                      </a:r>
                      <a:endParaRPr lang="en-GB" sz="1400" dirty="0">
                        <a:solidFill>
                          <a:schemeClr val="tx1"/>
                        </a:solidFill>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80452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