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58" r:id="rId6"/>
    <p:sldId id="298" r:id="rId7"/>
    <p:sldId id="284" r:id="rId8"/>
    <p:sldId id="286" r:id="rId9"/>
    <p:sldId id="300" r:id="rId10"/>
    <p:sldId id="290" r:id="rId1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54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31790800651926E-2"/>
          <c:y val="5.0069585475721032E-2"/>
          <c:w val="0.92966021495685092"/>
          <c:h val="0.76073308104089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New construction/
sanction/
Enhancement of Canals(Reduction 97%)</c:v>
                </c:pt>
                <c:pt idx="1">
                  <c:v>Theft of water/
Illegal use of waters(Reduction 70%)</c:v>
                </c:pt>
                <c:pt idx="2">
                  <c:v>Water regulation 
issues/release of 
water from dam(Reduction 64%)</c:v>
                </c:pt>
                <c:pt idx="3">
                  <c:v>Corruption
/irregularity(Reduction 50%)</c:v>
                </c:pt>
                <c:pt idx="4">
                  <c:v>farmer issue 
on fixing 
of turn(Reduction 71%)</c:v>
                </c:pt>
                <c:pt idx="5">
                  <c:v>shortage of 
water in 
canal(Reduction 16%)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</c:v>
                </c:pt>
                <c:pt idx="1">
                  <c:v>241</c:v>
                </c:pt>
                <c:pt idx="2">
                  <c:v>196</c:v>
                </c:pt>
                <c:pt idx="3">
                  <c:v>112</c:v>
                </c:pt>
                <c:pt idx="4">
                  <c:v>417</c:v>
                </c:pt>
                <c:pt idx="5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0-47DC-8E51-D345F72477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New construction/
sanction/
Enhancement of Canals(Reduction 97%)</c:v>
                </c:pt>
                <c:pt idx="1">
                  <c:v>Theft of water/
Illegal use of waters(Reduction 70%)</c:v>
                </c:pt>
                <c:pt idx="2">
                  <c:v>Water regulation 
issues/release of 
water from dam(Reduction 64%)</c:v>
                </c:pt>
                <c:pt idx="3">
                  <c:v>Corruption
/irregularity(Reduction 50%)</c:v>
                </c:pt>
                <c:pt idx="4">
                  <c:v>farmer issue 
on fixing 
of turn(Reduction 71%)</c:v>
                </c:pt>
                <c:pt idx="5">
                  <c:v>shortage of 
water in 
canal(Reduction 16%)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73</c:v>
                </c:pt>
                <c:pt idx="2">
                  <c:v>71</c:v>
                </c:pt>
                <c:pt idx="3">
                  <c:v>56</c:v>
                </c:pt>
                <c:pt idx="4">
                  <c:v>119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80-47DC-8E51-D345F7247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3160448"/>
        <c:axId val="83387520"/>
      </c:barChart>
      <c:catAx>
        <c:axId val="8316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 lang="en-US" b="1" spc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3387520"/>
        <c:crosses val="autoZero"/>
        <c:auto val="1"/>
        <c:lblAlgn val="ctr"/>
        <c:lblOffset val="100"/>
        <c:noMultiLvlLbl val="0"/>
      </c:catAx>
      <c:valAx>
        <c:axId val="83387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lang="en-US"/>
            </a:pPr>
            <a:endParaRPr lang="en-US"/>
          </a:p>
        </c:txPr>
        <c:crossAx val="83160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6473748352056943"/>
          <c:y val="0.94219574319435562"/>
          <c:w val="8.7872525121442238E-2"/>
          <c:h val="3.7852913026120476E-2"/>
        </c:manualLayout>
      </c:layout>
      <c:overlay val="0"/>
      <c:txPr>
        <a:bodyPr rot="0" vert="horz"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5875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C6D1F-34AD-4B88-B80B-0C1F4EDEA7A9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137EEC2-6FBC-461A-973D-AD5300D2730A}">
      <dgm:prSet phldrT="[Text]"/>
      <dgm:spPr/>
      <dgm:t>
        <a:bodyPr/>
        <a:lstStyle/>
        <a:p>
          <a:r>
            <a:rPr lang="en-IN" dirty="0"/>
            <a:t>Gauge  Reader</a:t>
          </a:r>
        </a:p>
      </dgm:t>
    </dgm:pt>
    <dgm:pt modelId="{3E074465-DC27-44C2-A8EB-CFCBEB968FDF}" type="parTrans" cxnId="{CCC5CA43-9DCF-4E41-98D5-69CE7085CE78}">
      <dgm:prSet/>
      <dgm:spPr/>
      <dgm:t>
        <a:bodyPr/>
        <a:lstStyle/>
        <a:p>
          <a:endParaRPr lang="en-IN"/>
        </a:p>
      </dgm:t>
    </dgm:pt>
    <dgm:pt modelId="{624674BB-D8B3-490F-A3B7-B6CE40BEBB45}" type="sibTrans" cxnId="{CCC5CA43-9DCF-4E41-98D5-69CE7085CE78}">
      <dgm:prSet/>
      <dgm:spPr/>
      <dgm:t>
        <a:bodyPr/>
        <a:lstStyle/>
        <a:p>
          <a:endParaRPr lang="en-IN"/>
        </a:p>
      </dgm:t>
    </dgm:pt>
    <dgm:pt modelId="{C90B29DE-F2AE-4303-A0AD-5225B0E5B4E7}">
      <dgm:prSet phldrT="[Text]"/>
      <dgm:spPr/>
      <dgm:t>
        <a:bodyPr/>
        <a:lstStyle/>
        <a:p>
          <a:r>
            <a:rPr lang="en-US" dirty="0"/>
            <a:t>Reads Gauge Value every 3  Hours</a:t>
          </a:r>
          <a:endParaRPr lang="en-IN" dirty="0"/>
        </a:p>
      </dgm:t>
    </dgm:pt>
    <dgm:pt modelId="{CCE543DD-57A1-4829-9205-A076E0F76D2C}" type="parTrans" cxnId="{BB49D9D6-46FB-44ED-96D9-3E18E57441ED}">
      <dgm:prSet/>
      <dgm:spPr/>
      <dgm:t>
        <a:bodyPr/>
        <a:lstStyle/>
        <a:p>
          <a:endParaRPr lang="en-IN"/>
        </a:p>
      </dgm:t>
    </dgm:pt>
    <dgm:pt modelId="{53B4F3DD-9D62-4EFA-85A3-5409854D4D99}" type="sibTrans" cxnId="{BB49D9D6-46FB-44ED-96D9-3E18E57441ED}">
      <dgm:prSet/>
      <dgm:spPr/>
      <dgm:t>
        <a:bodyPr/>
        <a:lstStyle/>
        <a:p>
          <a:endParaRPr lang="en-IN"/>
        </a:p>
      </dgm:t>
    </dgm:pt>
    <dgm:pt modelId="{E7E98210-E611-4EC9-BE18-F4D9B962C3A3}">
      <dgm:prSet phldrT="[Text]"/>
      <dgm:spPr/>
      <dgm:t>
        <a:bodyPr/>
        <a:lstStyle/>
        <a:p>
          <a:r>
            <a:rPr lang="en-US" dirty="0"/>
            <a:t>Gauge value collected by  </a:t>
          </a:r>
          <a:r>
            <a:rPr lang="en-US" dirty="0" err="1"/>
            <a:t>LDC</a:t>
          </a:r>
          <a:r>
            <a:rPr lang="en-US" dirty="0"/>
            <a:t>/dealing clerk</a:t>
          </a:r>
          <a:endParaRPr lang="en-IN" dirty="0"/>
        </a:p>
      </dgm:t>
    </dgm:pt>
    <dgm:pt modelId="{A5BF72F7-7DDB-4360-A796-CE167936E64C}" type="parTrans" cxnId="{9F20EBE2-0CF4-460C-AA42-BD1BFD2A2276}">
      <dgm:prSet/>
      <dgm:spPr/>
      <dgm:t>
        <a:bodyPr/>
        <a:lstStyle/>
        <a:p>
          <a:endParaRPr lang="en-IN"/>
        </a:p>
      </dgm:t>
    </dgm:pt>
    <dgm:pt modelId="{B43632B1-1796-4820-976F-8DBB03F7B38C}" type="sibTrans" cxnId="{9F20EBE2-0CF4-460C-AA42-BD1BFD2A2276}">
      <dgm:prSet/>
      <dgm:spPr/>
      <dgm:t>
        <a:bodyPr/>
        <a:lstStyle/>
        <a:p>
          <a:endParaRPr lang="en-IN"/>
        </a:p>
      </dgm:t>
    </dgm:pt>
    <dgm:pt modelId="{B21EDCD1-E82D-4797-84C0-0BCAA81B3CDC}">
      <dgm:prSet phldrT="[Text]"/>
      <dgm:spPr/>
      <dgm:t>
        <a:bodyPr/>
        <a:lstStyle/>
        <a:p>
          <a:r>
            <a:rPr lang="en-IN" dirty="0"/>
            <a:t>JEN/ AEN</a:t>
          </a:r>
        </a:p>
      </dgm:t>
    </dgm:pt>
    <dgm:pt modelId="{5440ADAC-55BA-4DC6-92C6-ACA8D46837C5}" type="parTrans" cxnId="{690D5CC3-5034-4362-A546-2CB6E924BCFC}">
      <dgm:prSet/>
      <dgm:spPr/>
      <dgm:t>
        <a:bodyPr/>
        <a:lstStyle/>
        <a:p>
          <a:endParaRPr lang="en-IN"/>
        </a:p>
      </dgm:t>
    </dgm:pt>
    <dgm:pt modelId="{712082AA-FF26-4E86-93D1-3E5A4BE8F0D4}" type="sibTrans" cxnId="{690D5CC3-5034-4362-A546-2CB6E924BCFC}">
      <dgm:prSet/>
      <dgm:spPr/>
      <dgm:t>
        <a:bodyPr/>
        <a:lstStyle/>
        <a:p>
          <a:endParaRPr lang="en-IN"/>
        </a:p>
      </dgm:t>
    </dgm:pt>
    <dgm:pt modelId="{383A5C59-AF84-49D8-A9F9-578865ED26FF}">
      <dgm:prSet phldrT="[Text]"/>
      <dgm:spPr/>
      <dgm:t>
        <a:bodyPr/>
        <a:lstStyle/>
        <a:p>
          <a:r>
            <a:rPr lang="en-US" dirty="0"/>
            <a:t>Depending on availability of water (from  gauge reader) Regulation chart of canal  prepared in 12 hours.</a:t>
          </a:r>
          <a:endParaRPr lang="en-IN" dirty="0"/>
        </a:p>
      </dgm:t>
    </dgm:pt>
    <dgm:pt modelId="{57B8F652-9C82-47BD-AE3B-E4DD1544869F}" type="parTrans" cxnId="{7240E834-AA68-4F47-A699-886A7F49C46A}">
      <dgm:prSet/>
      <dgm:spPr/>
      <dgm:t>
        <a:bodyPr/>
        <a:lstStyle/>
        <a:p>
          <a:endParaRPr lang="en-IN"/>
        </a:p>
      </dgm:t>
    </dgm:pt>
    <dgm:pt modelId="{08DFF3F8-B44A-4F5D-8B02-F6B677D714AB}" type="sibTrans" cxnId="{7240E834-AA68-4F47-A699-886A7F49C46A}">
      <dgm:prSet/>
      <dgm:spPr/>
      <dgm:t>
        <a:bodyPr/>
        <a:lstStyle/>
        <a:p>
          <a:endParaRPr lang="en-IN"/>
        </a:p>
      </dgm:t>
    </dgm:pt>
    <dgm:pt modelId="{12875852-7C5D-4D35-A8BF-73FE0975270D}">
      <dgm:prSet/>
      <dgm:spPr/>
      <dgm:t>
        <a:bodyPr/>
        <a:lstStyle/>
        <a:p>
          <a:r>
            <a:rPr lang="en-IN" dirty="0"/>
            <a:t>Farmer</a:t>
          </a:r>
        </a:p>
      </dgm:t>
    </dgm:pt>
    <dgm:pt modelId="{59E6C8AE-8467-49FB-AEC9-A7FDE78B8485}" type="parTrans" cxnId="{225C6A03-F18D-4718-8C10-B87EF33E6E5B}">
      <dgm:prSet/>
      <dgm:spPr/>
      <dgm:t>
        <a:bodyPr/>
        <a:lstStyle/>
        <a:p>
          <a:endParaRPr lang="en-IN"/>
        </a:p>
      </dgm:t>
    </dgm:pt>
    <dgm:pt modelId="{E9B1CA51-0261-4C8F-8C9B-4D1C70803695}" type="sibTrans" cxnId="{225C6A03-F18D-4718-8C10-B87EF33E6E5B}">
      <dgm:prSet/>
      <dgm:spPr/>
      <dgm:t>
        <a:bodyPr/>
        <a:lstStyle/>
        <a:p>
          <a:endParaRPr lang="en-IN"/>
        </a:p>
      </dgm:t>
    </dgm:pt>
    <dgm:pt modelId="{AFE428FA-C712-4177-A561-F174D1CAE1A3}">
      <dgm:prSet/>
      <dgm:spPr/>
      <dgm:t>
        <a:bodyPr/>
        <a:lstStyle/>
        <a:p>
          <a:r>
            <a:rPr lang="en-US" dirty="0"/>
            <a:t>Send to office by post/mail/phone</a:t>
          </a:r>
          <a:endParaRPr lang="en-IN" dirty="0"/>
        </a:p>
      </dgm:t>
    </dgm:pt>
    <dgm:pt modelId="{5B2C550E-9971-4D19-86E2-4CA7A4A5BC53}" type="parTrans" cxnId="{E2191300-5F91-40A8-A55B-67B7BE240532}">
      <dgm:prSet/>
      <dgm:spPr/>
      <dgm:t>
        <a:bodyPr/>
        <a:lstStyle/>
        <a:p>
          <a:endParaRPr lang="en-IN"/>
        </a:p>
      </dgm:t>
    </dgm:pt>
    <dgm:pt modelId="{2A590EA2-2382-46B5-A348-DC4C23C7D925}" type="sibTrans" cxnId="{E2191300-5F91-40A8-A55B-67B7BE240532}">
      <dgm:prSet/>
      <dgm:spPr/>
      <dgm:t>
        <a:bodyPr/>
        <a:lstStyle/>
        <a:p>
          <a:endParaRPr lang="en-IN"/>
        </a:p>
      </dgm:t>
    </dgm:pt>
    <dgm:pt modelId="{75AD7C04-24DF-458A-A07E-9AECEF5621B0}">
      <dgm:prSet phldrT="[Text]"/>
      <dgm:spPr/>
      <dgm:t>
        <a:bodyPr/>
        <a:lstStyle/>
        <a:p>
          <a:r>
            <a:rPr lang="en-IN" dirty="0"/>
            <a:t>Dealing  Clerk</a:t>
          </a:r>
        </a:p>
      </dgm:t>
    </dgm:pt>
    <dgm:pt modelId="{9D8C8929-966D-483F-BC57-1BC60D03A2DC}" type="sibTrans" cxnId="{AEBCFF75-9156-4E0C-B20A-5132A22DB070}">
      <dgm:prSet/>
      <dgm:spPr/>
      <dgm:t>
        <a:bodyPr/>
        <a:lstStyle/>
        <a:p>
          <a:endParaRPr lang="en-IN"/>
        </a:p>
      </dgm:t>
    </dgm:pt>
    <dgm:pt modelId="{A007CD34-CC14-4684-9015-BEE94AA1F8B6}" type="parTrans" cxnId="{AEBCFF75-9156-4E0C-B20A-5132A22DB070}">
      <dgm:prSet/>
      <dgm:spPr/>
      <dgm:t>
        <a:bodyPr/>
        <a:lstStyle/>
        <a:p>
          <a:endParaRPr lang="en-IN"/>
        </a:p>
      </dgm:t>
    </dgm:pt>
    <dgm:pt modelId="{C7F45E86-265C-4C08-88E6-3A416B7F5780}">
      <dgm:prSet/>
      <dgm:spPr/>
      <dgm:t>
        <a:bodyPr/>
        <a:lstStyle/>
        <a:p>
          <a:r>
            <a:rPr lang="en-IN" dirty="0"/>
            <a:t>Recorded in Register</a:t>
          </a:r>
        </a:p>
      </dgm:t>
    </dgm:pt>
    <dgm:pt modelId="{5F94B6C3-1BB3-4FF9-B910-748F7122213C}" type="parTrans" cxnId="{596C75F5-51AF-4E7F-9AAB-AEA149D6E2F8}">
      <dgm:prSet/>
      <dgm:spPr/>
      <dgm:t>
        <a:bodyPr/>
        <a:lstStyle/>
        <a:p>
          <a:endParaRPr lang="en-IN"/>
        </a:p>
      </dgm:t>
    </dgm:pt>
    <dgm:pt modelId="{7849D823-4D61-408F-9001-ACB6C8A32CDB}" type="sibTrans" cxnId="{596C75F5-51AF-4E7F-9AAB-AEA149D6E2F8}">
      <dgm:prSet/>
      <dgm:spPr/>
      <dgm:t>
        <a:bodyPr/>
        <a:lstStyle/>
        <a:p>
          <a:endParaRPr lang="en-IN"/>
        </a:p>
      </dgm:t>
    </dgm:pt>
    <dgm:pt modelId="{61536A7F-8C39-4093-90D2-FCE1C4FC2EFE}">
      <dgm:prSet/>
      <dgm:spPr/>
      <dgm:t>
        <a:bodyPr/>
        <a:lstStyle/>
        <a:p>
          <a:r>
            <a:rPr lang="en-US" dirty="0"/>
            <a:t>Regulation chart available to farmers by Newspaper 24 hours.</a:t>
          </a:r>
          <a:endParaRPr lang="en-IN" dirty="0"/>
        </a:p>
      </dgm:t>
    </dgm:pt>
    <dgm:pt modelId="{D5C3A6F0-E621-4DAE-BBD9-56176032553A}" type="parTrans" cxnId="{E4100859-5414-4857-82BC-0BA40F984728}">
      <dgm:prSet/>
      <dgm:spPr/>
      <dgm:t>
        <a:bodyPr/>
        <a:lstStyle/>
        <a:p>
          <a:endParaRPr lang="en-IN"/>
        </a:p>
      </dgm:t>
    </dgm:pt>
    <dgm:pt modelId="{5E604774-04E3-4BAD-9D25-06DB65C13C64}" type="sibTrans" cxnId="{E4100859-5414-4857-82BC-0BA40F984728}">
      <dgm:prSet/>
      <dgm:spPr/>
      <dgm:t>
        <a:bodyPr/>
        <a:lstStyle/>
        <a:p>
          <a:endParaRPr lang="en-IN"/>
        </a:p>
      </dgm:t>
    </dgm:pt>
    <dgm:pt modelId="{1A28516F-B113-4160-A3B5-8D5213B8106D}" type="pres">
      <dgm:prSet presAssocID="{0E1C6D1F-34AD-4B88-B80B-0C1F4EDEA7A9}" presName="Name0" presStyleCnt="0">
        <dgm:presLayoutVars>
          <dgm:dir/>
          <dgm:animLvl val="lvl"/>
          <dgm:resizeHandles val="exact"/>
        </dgm:presLayoutVars>
      </dgm:prSet>
      <dgm:spPr/>
    </dgm:pt>
    <dgm:pt modelId="{12E2BEEF-D963-41C4-92B0-4CFE05C4B9D6}" type="pres">
      <dgm:prSet presAssocID="{12875852-7C5D-4D35-A8BF-73FE0975270D}" presName="boxAndChildren" presStyleCnt="0"/>
      <dgm:spPr/>
    </dgm:pt>
    <dgm:pt modelId="{C995EA18-4F36-4CD8-9BBF-A4A71A66C632}" type="pres">
      <dgm:prSet presAssocID="{12875852-7C5D-4D35-A8BF-73FE0975270D}" presName="parentTextBox" presStyleLbl="node1" presStyleIdx="0" presStyleCnt="4"/>
      <dgm:spPr/>
    </dgm:pt>
    <dgm:pt modelId="{1758A940-4CFA-4770-913F-E31BB5EBD9A6}" type="pres">
      <dgm:prSet presAssocID="{12875852-7C5D-4D35-A8BF-73FE0975270D}" presName="entireBox" presStyleLbl="node1" presStyleIdx="0" presStyleCnt="4"/>
      <dgm:spPr/>
    </dgm:pt>
    <dgm:pt modelId="{A6028687-5308-4793-B6D8-0EFE971F1685}" type="pres">
      <dgm:prSet presAssocID="{12875852-7C5D-4D35-A8BF-73FE0975270D}" presName="descendantBox" presStyleCnt="0"/>
      <dgm:spPr/>
    </dgm:pt>
    <dgm:pt modelId="{0E9D65E0-34E1-4E66-BF8F-A358BAA5E014}" type="pres">
      <dgm:prSet presAssocID="{61536A7F-8C39-4093-90D2-FCE1C4FC2EFE}" presName="childTextBox" presStyleLbl="fgAccFollowNode1" presStyleIdx="0" presStyleCnt="6">
        <dgm:presLayoutVars>
          <dgm:bulletEnabled val="1"/>
        </dgm:presLayoutVars>
      </dgm:prSet>
      <dgm:spPr/>
    </dgm:pt>
    <dgm:pt modelId="{C6989782-00B4-414F-B2F2-4996CB778D6F}" type="pres">
      <dgm:prSet presAssocID="{712082AA-FF26-4E86-93D1-3E5A4BE8F0D4}" presName="sp" presStyleCnt="0"/>
      <dgm:spPr/>
    </dgm:pt>
    <dgm:pt modelId="{1A74714F-4F85-4D83-BE43-3F9BD3C52E90}" type="pres">
      <dgm:prSet presAssocID="{B21EDCD1-E82D-4797-84C0-0BCAA81B3CDC}" presName="arrowAndChildren" presStyleCnt="0"/>
      <dgm:spPr/>
    </dgm:pt>
    <dgm:pt modelId="{25AC332E-6F12-4DBC-8566-FF5F88A502FB}" type="pres">
      <dgm:prSet presAssocID="{B21EDCD1-E82D-4797-84C0-0BCAA81B3CDC}" presName="parentTextArrow" presStyleLbl="node1" presStyleIdx="0" presStyleCnt="4"/>
      <dgm:spPr/>
    </dgm:pt>
    <dgm:pt modelId="{998D6EB8-E3E2-4A03-858D-E483FCA2B6C8}" type="pres">
      <dgm:prSet presAssocID="{B21EDCD1-E82D-4797-84C0-0BCAA81B3CDC}" presName="arrow" presStyleLbl="node1" presStyleIdx="1" presStyleCnt="4"/>
      <dgm:spPr/>
    </dgm:pt>
    <dgm:pt modelId="{52FD546E-4196-4A4B-9193-61408E136F98}" type="pres">
      <dgm:prSet presAssocID="{B21EDCD1-E82D-4797-84C0-0BCAA81B3CDC}" presName="descendantArrow" presStyleCnt="0"/>
      <dgm:spPr/>
    </dgm:pt>
    <dgm:pt modelId="{26F57E54-39DD-45B1-B603-480AC848A80D}" type="pres">
      <dgm:prSet presAssocID="{383A5C59-AF84-49D8-A9F9-578865ED26FF}" presName="childTextArrow" presStyleLbl="fgAccFollowNode1" presStyleIdx="1" presStyleCnt="6">
        <dgm:presLayoutVars>
          <dgm:bulletEnabled val="1"/>
        </dgm:presLayoutVars>
      </dgm:prSet>
      <dgm:spPr/>
    </dgm:pt>
    <dgm:pt modelId="{BEF9A4A7-0EF6-422A-90F0-33FF07EBA7ED}" type="pres">
      <dgm:prSet presAssocID="{9D8C8929-966D-483F-BC57-1BC60D03A2DC}" presName="sp" presStyleCnt="0"/>
      <dgm:spPr/>
    </dgm:pt>
    <dgm:pt modelId="{EE10879A-977D-4624-B9DA-EAC845231A3B}" type="pres">
      <dgm:prSet presAssocID="{75AD7C04-24DF-458A-A07E-9AECEF5621B0}" presName="arrowAndChildren" presStyleCnt="0"/>
      <dgm:spPr/>
    </dgm:pt>
    <dgm:pt modelId="{A3C16DF9-CD93-4A7A-B95E-F63C8767366A}" type="pres">
      <dgm:prSet presAssocID="{75AD7C04-24DF-458A-A07E-9AECEF5621B0}" presName="parentTextArrow" presStyleLbl="node1" presStyleIdx="1" presStyleCnt="4"/>
      <dgm:spPr/>
    </dgm:pt>
    <dgm:pt modelId="{9E1C65CF-F928-4C05-B12E-B7D19682364D}" type="pres">
      <dgm:prSet presAssocID="{75AD7C04-24DF-458A-A07E-9AECEF5621B0}" presName="arrow" presStyleLbl="node1" presStyleIdx="2" presStyleCnt="4"/>
      <dgm:spPr/>
    </dgm:pt>
    <dgm:pt modelId="{DCB9D09B-0EDC-4055-B901-A77546B0A1E5}" type="pres">
      <dgm:prSet presAssocID="{75AD7C04-24DF-458A-A07E-9AECEF5621B0}" presName="descendantArrow" presStyleCnt="0"/>
      <dgm:spPr/>
    </dgm:pt>
    <dgm:pt modelId="{515068F7-F2A1-4038-B807-342D340D5613}" type="pres">
      <dgm:prSet presAssocID="{E7E98210-E611-4EC9-BE18-F4D9B962C3A3}" presName="childTextArrow" presStyleLbl="fgAccFollowNode1" presStyleIdx="2" presStyleCnt="6">
        <dgm:presLayoutVars>
          <dgm:bulletEnabled val="1"/>
        </dgm:presLayoutVars>
      </dgm:prSet>
      <dgm:spPr/>
    </dgm:pt>
    <dgm:pt modelId="{043B3701-6C2F-404C-96DB-CF973036CF74}" type="pres">
      <dgm:prSet presAssocID="{C7F45E86-265C-4C08-88E6-3A416B7F5780}" presName="childTextArrow" presStyleLbl="fgAccFollowNode1" presStyleIdx="3" presStyleCnt="6">
        <dgm:presLayoutVars>
          <dgm:bulletEnabled val="1"/>
        </dgm:presLayoutVars>
      </dgm:prSet>
      <dgm:spPr/>
    </dgm:pt>
    <dgm:pt modelId="{43228B63-F796-4A6B-A4D1-95026955A048}" type="pres">
      <dgm:prSet presAssocID="{624674BB-D8B3-490F-A3B7-B6CE40BEBB45}" presName="sp" presStyleCnt="0"/>
      <dgm:spPr/>
    </dgm:pt>
    <dgm:pt modelId="{FC7320E0-0FA7-4883-A116-EB732CA9B51D}" type="pres">
      <dgm:prSet presAssocID="{F137EEC2-6FBC-461A-973D-AD5300D2730A}" presName="arrowAndChildren" presStyleCnt="0"/>
      <dgm:spPr/>
    </dgm:pt>
    <dgm:pt modelId="{7573A732-3188-48DB-9BC5-5F0A4282CD2E}" type="pres">
      <dgm:prSet presAssocID="{F137EEC2-6FBC-461A-973D-AD5300D2730A}" presName="parentTextArrow" presStyleLbl="node1" presStyleIdx="2" presStyleCnt="4"/>
      <dgm:spPr/>
    </dgm:pt>
    <dgm:pt modelId="{71C0FA78-F7BA-4424-81FB-47704D69CDA9}" type="pres">
      <dgm:prSet presAssocID="{F137EEC2-6FBC-461A-973D-AD5300D2730A}" presName="arrow" presStyleLbl="node1" presStyleIdx="3" presStyleCnt="4"/>
      <dgm:spPr/>
    </dgm:pt>
    <dgm:pt modelId="{C17827C4-ACB7-48AF-8D3C-05C26E2C26D9}" type="pres">
      <dgm:prSet presAssocID="{F137EEC2-6FBC-461A-973D-AD5300D2730A}" presName="descendantArrow" presStyleCnt="0"/>
      <dgm:spPr/>
    </dgm:pt>
    <dgm:pt modelId="{6DD4F887-AEAF-45F8-BBAC-DBB583D2D97E}" type="pres">
      <dgm:prSet presAssocID="{C90B29DE-F2AE-4303-A0AD-5225B0E5B4E7}" presName="childTextArrow" presStyleLbl="fgAccFollowNode1" presStyleIdx="4" presStyleCnt="6">
        <dgm:presLayoutVars>
          <dgm:bulletEnabled val="1"/>
        </dgm:presLayoutVars>
      </dgm:prSet>
      <dgm:spPr/>
    </dgm:pt>
    <dgm:pt modelId="{D68AAA2A-B0E1-4AB5-8009-8E3C5692BA6B}" type="pres">
      <dgm:prSet presAssocID="{AFE428FA-C712-4177-A561-F174D1CAE1A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E2191300-5F91-40A8-A55B-67B7BE240532}" srcId="{F137EEC2-6FBC-461A-973D-AD5300D2730A}" destId="{AFE428FA-C712-4177-A561-F174D1CAE1A3}" srcOrd="1" destOrd="0" parTransId="{5B2C550E-9971-4D19-86E2-4CA7A4A5BC53}" sibTransId="{2A590EA2-2382-46B5-A348-DC4C23C7D925}"/>
    <dgm:cxn modelId="{225C6A03-F18D-4718-8C10-B87EF33E6E5B}" srcId="{0E1C6D1F-34AD-4B88-B80B-0C1F4EDEA7A9}" destId="{12875852-7C5D-4D35-A8BF-73FE0975270D}" srcOrd="3" destOrd="0" parTransId="{59E6C8AE-8467-49FB-AEC9-A7FDE78B8485}" sibTransId="{E9B1CA51-0261-4C8F-8C9B-4D1C70803695}"/>
    <dgm:cxn modelId="{FD0C7905-313F-424D-BA79-F10758F739BB}" type="presOf" srcId="{75AD7C04-24DF-458A-A07E-9AECEF5621B0}" destId="{9E1C65CF-F928-4C05-B12E-B7D19682364D}" srcOrd="1" destOrd="0" presId="urn:microsoft.com/office/officeart/2005/8/layout/process4"/>
    <dgm:cxn modelId="{BC76200E-781F-4BB5-8738-F25EECD885D5}" type="presOf" srcId="{F137EEC2-6FBC-461A-973D-AD5300D2730A}" destId="{7573A732-3188-48DB-9BC5-5F0A4282CD2E}" srcOrd="0" destOrd="0" presId="urn:microsoft.com/office/officeart/2005/8/layout/process4"/>
    <dgm:cxn modelId="{642B021C-0600-43C5-A15F-77E82A9BE3DB}" type="presOf" srcId="{383A5C59-AF84-49D8-A9F9-578865ED26FF}" destId="{26F57E54-39DD-45B1-B603-480AC848A80D}" srcOrd="0" destOrd="0" presId="urn:microsoft.com/office/officeart/2005/8/layout/process4"/>
    <dgm:cxn modelId="{1D511E21-593F-49CD-AA6D-1A9C3719B8C3}" type="presOf" srcId="{75AD7C04-24DF-458A-A07E-9AECEF5621B0}" destId="{A3C16DF9-CD93-4A7A-B95E-F63C8767366A}" srcOrd="0" destOrd="0" presId="urn:microsoft.com/office/officeart/2005/8/layout/process4"/>
    <dgm:cxn modelId="{5D76C827-F0C0-49E3-89CB-46D6D571251F}" type="presOf" srcId="{E7E98210-E611-4EC9-BE18-F4D9B962C3A3}" destId="{515068F7-F2A1-4038-B807-342D340D5613}" srcOrd="0" destOrd="0" presId="urn:microsoft.com/office/officeart/2005/8/layout/process4"/>
    <dgm:cxn modelId="{7240E834-AA68-4F47-A699-886A7F49C46A}" srcId="{B21EDCD1-E82D-4797-84C0-0BCAA81B3CDC}" destId="{383A5C59-AF84-49D8-A9F9-578865ED26FF}" srcOrd="0" destOrd="0" parTransId="{57B8F652-9C82-47BD-AE3B-E4DD1544869F}" sibTransId="{08DFF3F8-B44A-4F5D-8B02-F6B677D714AB}"/>
    <dgm:cxn modelId="{CCC5CA43-9DCF-4E41-98D5-69CE7085CE78}" srcId="{0E1C6D1F-34AD-4B88-B80B-0C1F4EDEA7A9}" destId="{F137EEC2-6FBC-461A-973D-AD5300D2730A}" srcOrd="0" destOrd="0" parTransId="{3E074465-DC27-44C2-A8EB-CFCBEB968FDF}" sibTransId="{624674BB-D8B3-490F-A3B7-B6CE40BEBB45}"/>
    <dgm:cxn modelId="{4F2FEC48-7B9B-4CAE-AC1B-2406C91DF21C}" type="presOf" srcId="{12875852-7C5D-4D35-A8BF-73FE0975270D}" destId="{1758A940-4CFA-4770-913F-E31BB5EBD9A6}" srcOrd="1" destOrd="0" presId="urn:microsoft.com/office/officeart/2005/8/layout/process4"/>
    <dgm:cxn modelId="{484ACE73-F9C6-420A-B36C-797EAAF47BA3}" type="presOf" srcId="{B21EDCD1-E82D-4797-84C0-0BCAA81B3CDC}" destId="{25AC332E-6F12-4DBC-8566-FF5F88A502FB}" srcOrd="0" destOrd="0" presId="urn:microsoft.com/office/officeart/2005/8/layout/process4"/>
    <dgm:cxn modelId="{AEBCFF75-9156-4E0C-B20A-5132A22DB070}" srcId="{0E1C6D1F-34AD-4B88-B80B-0C1F4EDEA7A9}" destId="{75AD7C04-24DF-458A-A07E-9AECEF5621B0}" srcOrd="1" destOrd="0" parTransId="{A007CD34-CC14-4684-9015-BEE94AA1F8B6}" sibTransId="{9D8C8929-966D-483F-BC57-1BC60D03A2DC}"/>
    <dgm:cxn modelId="{E4100859-5414-4857-82BC-0BA40F984728}" srcId="{12875852-7C5D-4D35-A8BF-73FE0975270D}" destId="{61536A7F-8C39-4093-90D2-FCE1C4FC2EFE}" srcOrd="0" destOrd="0" parTransId="{D5C3A6F0-E621-4DAE-BBD9-56176032553A}" sibTransId="{5E604774-04E3-4BAD-9D25-06DB65C13C64}"/>
    <dgm:cxn modelId="{ACE1A87E-4A50-4B56-BF13-F63A1400D52D}" type="presOf" srcId="{12875852-7C5D-4D35-A8BF-73FE0975270D}" destId="{C995EA18-4F36-4CD8-9BBF-A4A71A66C632}" srcOrd="0" destOrd="0" presId="urn:microsoft.com/office/officeart/2005/8/layout/process4"/>
    <dgm:cxn modelId="{EBCB9685-8F0C-41AB-A592-28EA8235D438}" type="presOf" srcId="{F137EEC2-6FBC-461A-973D-AD5300D2730A}" destId="{71C0FA78-F7BA-4424-81FB-47704D69CDA9}" srcOrd="1" destOrd="0" presId="urn:microsoft.com/office/officeart/2005/8/layout/process4"/>
    <dgm:cxn modelId="{C120998A-36E0-460A-9AE8-67C1824532A5}" type="presOf" srcId="{0E1C6D1F-34AD-4B88-B80B-0C1F4EDEA7A9}" destId="{1A28516F-B113-4160-A3B5-8D5213B8106D}" srcOrd="0" destOrd="0" presId="urn:microsoft.com/office/officeart/2005/8/layout/process4"/>
    <dgm:cxn modelId="{5004789F-3DE7-487A-92E6-F2B13B975662}" type="presOf" srcId="{C90B29DE-F2AE-4303-A0AD-5225B0E5B4E7}" destId="{6DD4F887-AEAF-45F8-BBAC-DBB583D2D97E}" srcOrd="0" destOrd="0" presId="urn:microsoft.com/office/officeart/2005/8/layout/process4"/>
    <dgm:cxn modelId="{690D5CC3-5034-4362-A546-2CB6E924BCFC}" srcId="{0E1C6D1F-34AD-4B88-B80B-0C1F4EDEA7A9}" destId="{B21EDCD1-E82D-4797-84C0-0BCAA81B3CDC}" srcOrd="2" destOrd="0" parTransId="{5440ADAC-55BA-4DC6-92C6-ACA8D46837C5}" sibTransId="{712082AA-FF26-4E86-93D1-3E5A4BE8F0D4}"/>
    <dgm:cxn modelId="{917BBBCA-A534-4887-AD68-96DCD21C38BA}" type="presOf" srcId="{C7F45E86-265C-4C08-88E6-3A416B7F5780}" destId="{043B3701-6C2F-404C-96DB-CF973036CF74}" srcOrd="0" destOrd="0" presId="urn:microsoft.com/office/officeart/2005/8/layout/process4"/>
    <dgm:cxn modelId="{BB49D9D6-46FB-44ED-96D9-3E18E57441ED}" srcId="{F137EEC2-6FBC-461A-973D-AD5300D2730A}" destId="{C90B29DE-F2AE-4303-A0AD-5225B0E5B4E7}" srcOrd="0" destOrd="0" parTransId="{CCE543DD-57A1-4829-9205-A076E0F76D2C}" sibTransId="{53B4F3DD-9D62-4EFA-85A3-5409854D4D99}"/>
    <dgm:cxn modelId="{9F20EBE2-0CF4-460C-AA42-BD1BFD2A2276}" srcId="{75AD7C04-24DF-458A-A07E-9AECEF5621B0}" destId="{E7E98210-E611-4EC9-BE18-F4D9B962C3A3}" srcOrd="0" destOrd="0" parTransId="{A5BF72F7-7DDB-4360-A796-CE167936E64C}" sibTransId="{B43632B1-1796-4820-976F-8DBB03F7B38C}"/>
    <dgm:cxn modelId="{00B6C1F4-3059-4612-9023-6C5496BF48AF}" type="presOf" srcId="{B21EDCD1-E82D-4797-84C0-0BCAA81B3CDC}" destId="{998D6EB8-E3E2-4A03-858D-E483FCA2B6C8}" srcOrd="1" destOrd="0" presId="urn:microsoft.com/office/officeart/2005/8/layout/process4"/>
    <dgm:cxn modelId="{596C75F5-51AF-4E7F-9AAB-AEA149D6E2F8}" srcId="{75AD7C04-24DF-458A-A07E-9AECEF5621B0}" destId="{C7F45E86-265C-4C08-88E6-3A416B7F5780}" srcOrd="1" destOrd="0" parTransId="{5F94B6C3-1BB3-4FF9-B910-748F7122213C}" sibTransId="{7849D823-4D61-408F-9001-ACB6C8A32CDB}"/>
    <dgm:cxn modelId="{862F4DF9-EB63-42A5-BEEE-939B88C39483}" type="presOf" srcId="{61536A7F-8C39-4093-90D2-FCE1C4FC2EFE}" destId="{0E9D65E0-34E1-4E66-BF8F-A358BAA5E014}" srcOrd="0" destOrd="0" presId="urn:microsoft.com/office/officeart/2005/8/layout/process4"/>
    <dgm:cxn modelId="{EB8D5AF9-D2E5-4A26-9710-412D01E031E3}" type="presOf" srcId="{AFE428FA-C712-4177-A561-F174D1CAE1A3}" destId="{D68AAA2A-B0E1-4AB5-8009-8E3C5692BA6B}" srcOrd="0" destOrd="0" presId="urn:microsoft.com/office/officeart/2005/8/layout/process4"/>
    <dgm:cxn modelId="{8CBF4AC3-A0B1-4015-9EC9-549C737EC511}" type="presParOf" srcId="{1A28516F-B113-4160-A3B5-8D5213B8106D}" destId="{12E2BEEF-D963-41C4-92B0-4CFE05C4B9D6}" srcOrd="0" destOrd="0" presId="urn:microsoft.com/office/officeart/2005/8/layout/process4"/>
    <dgm:cxn modelId="{8DA87F1A-A964-45B8-9986-99E46387BCAC}" type="presParOf" srcId="{12E2BEEF-D963-41C4-92B0-4CFE05C4B9D6}" destId="{C995EA18-4F36-4CD8-9BBF-A4A71A66C632}" srcOrd="0" destOrd="0" presId="urn:microsoft.com/office/officeart/2005/8/layout/process4"/>
    <dgm:cxn modelId="{EF8DE7DA-85DF-40F0-B370-08091671E2CD}" type="presParOf" srcId="{12E2BEEF-D963-41C4-92B0-4CFE05C4B9D6}" destId="{1758A940-4CFA-4770-913F-E31BB5EBD9A6}" srcOrd="1" destOrd="0" presId="urn:microsoft.com/office/officeart/2005/8/layout/process4"/>
    <dgm:cxn modelId="{0F831D9D-86D3-4D5B-8EBA-E130F3EABC73}" type="presParOf" srcId="{12E2BEEF-D963-41C4-92B0-4CFE05C4B9D6}" destId="{A6028687-5308-4793-B6D8-0EFE971F1685}" srcOrd="2" destOrd="0" presId="urn:microsoft.com/office/officeart/2005/8/layout/process4"/>
    <dgm:cxn modelId="{F5FD2201-01CC-45FB-B2D1-6750C0265652}" type="presParOf" srcId="{A6028687-5308-4793-B6D8-0EFE971F1685}" destId="{0E9D65E0-34E1-4E66-BF8F-A358BAA5E014}" srcOrd="0" destOrd="0" presId="urn:microsoft.com/office/officeart/2005/8/layout/process4"/>
    <dgm:cxn modelId="{4C9A7E1F-C037-4419-A87C-DC1AF929ECA9}" type="presParOf" srcId="{1A28516F-B113-4160-A3B5-8D5213B8106D}" destId="{C6989782-00B4-414F-B2F2-4996CB778D6F}" srcOrd="1" destOrd="0" presId="urn:microsoft.com/office/officeart/2005/8/layout/process4"/>
    <dgm:cxn modelId="{AC449E9B-4B8D-4231-8015-2F0B506B6322}" type="presParOf" srcId="{1A28516F-B113-4160-A3B5-8D5213B8106D}" destId="{1A74714F-4F85-4D83-BE43-3F9BD3C52E90}" srcOrd="2" destOrd="0" presId="urn:microsoft.com/office/officeart/2005/8/layout/process4"/>
    <dgm:cxn modelId="{F27F11EA-D87A-4624-AC66-62C585D3F396}" type="presParOf" srcId="{1A74714F-4F85-4D83-BE43-3F9BD3C52E90}" destId="{25AC332E-6F12-4DBC-8566-FF5F88A502FB}" srcOrd="0" destOrd="0" presId="urn:microsoft.com/office/officeart/2005/8/layout/process4"/>
    <dgm:cxn modelId="{7F6451A1-80F8-4C5C-92F8-A9920AF353C1}" type="presParOf" srcId="{1A74714F-4F85-4D83-BE43-3F9BD3C52E90}" destId="{998D6EB8-E3E2-4A03-858D-E483FCA2B6C8}" srcOrd="1" destOrd="0" presId="urn:microsoft.com/office/officeart/2005/8/layout/process4"/>
    <dgm:cxn modelId="{39BF6C95-067D-4A40-9F57-61B3BE712395}" type="presParOf" srcId="{1A74714F-4F85-4D83-BE43-3F9BD3C52E90}" destId="{52FD546E-4196-4A4B-9193-61408E136F98}" srcOrd="2" destOrd="0" presId="urn:microsoft.com/office/officeart/2005/8/layout/process4"/>
    <dgm:cxn modelId="{34ED8E50-FB25-48FB-A806-1D47ACDD891D}" type="presParOf" srcId="{52FD546E-4196-4A4B-9193-61408E136F98}" destId="{26F57E54-39DD-45B1-B603-480AC848A80D}" srcOrd="0" destOrd="0" presId="urn:microsoft.com/office/officeart/2005/8/layout/process4"/>
    <dgm:cxn modelId="{3A93C44F-F6E7-483B-BAE9-1CC5353DE830}" type="presParOf" srcId="{1A28516F-B113-4160-A3B5-8D5213B8106D}" destId="{BEF9A4A7-0EF6-422A-90F0-33FF07EBA7ED}" srcOrd="3" destOrd="0" presId="urn:microsoft.com/office/officeart/2005/8/layout/process4"/>
    <dgm:cxn modelId="{DA17B866-0F27-459C-904F-30C5A087B713}" type="presParOf" srcId="{1A28516F-B113-4160-A3B5-8D5213B8106D}" destId="{EE10879A-977D-4624-B9DA-EAC845231A3B}" srcOrd="4" destOrd="0" presId="urn:microsoft.com/office/officeart/2005/8/layout/process4"/>
    <dgm:cxn modelId="{F1965758-5734-4E7D-B676-006DFBBF14F1}" type="presParOf" srcId="{EE10879A-977D-4624-B9DA-EAC845231A3B}" destId="{A3C16DF9-CD93-4A7A-B95E-F63C8767366A}" srcOrd="0" destOrd="0" presId="urn:microsoft.com/office/officeart/2005/8/layout/process4"/>
    <dgm:cxn modelId="{06329F1A-DBE0-4E79-B49B-D55BD45A114D}" type="presParOf" srcId="{EE10879A-977D-4624-B9DA-EAC845231A3B}" destId="{9E1C65CF-F928-4C05-B12E-B7D19682364D}" srcOrd="1" destOrd="0" presId="urn:microsoft.com/office/officeart/2005/8/layout/process4"/>
    <dgm:cxn modelId="{3E2C2E11-0B1B-439F-860E-AE8ABF6A1E4D}" type="presParOf" srcId="{EE10879A-977D-4624-B9DA-EAC845231A3B}" destId="{DCB9D09B-0EDC-4055-B901-A77546B0A1E5}" srcOrd="2" destOrd="0" presId="urn:microsoft.com/office/officeart/2005/8/layout/process4"/>
    <dgm:cxn modelId="{A5749E3A-F794-48B1-9C61-69D0EDF7DEC3}" type="presParOf" srcId="{DCB9D09B-0EDC-4055-B901-A77546B0A1E5}" destId="{515068F7-F2A1-4038-B807-342D340D5613}" srcOrd="0" destOrd="0" presId="urn:microsoft.com/office/officeart/2005/8/layout/process4"/>
    <dgm:cxn modelId="{BEED60BF-8D57-4CFA-AEF4-004B686BA6C7}" type="presParOf" srcId="{DCB9D09B-0EDC-4055-B901-A77546B0A1E5}" destId="{043B3701-6C2F-404C-96DB-CF973036CF74}" srcOrd="1" destOrd="0" presId="urn:microsoft.com/office/officeart/2005/8/layout/process4"/>
    <dgm:cxn modelId="{3767DB7C-3F7D-441A-B66E-CCBED4E9E8EF}" type="presParOf" srcId="{1A28516F-B113-4160-A3B5-8D5213B8106D}" destId="{43228B63-F796-4A6B-A4D1-95026955A048}" srcOrd="5" destOrd="0" presId="urn:microsoft.com/office/officeart/2005/8/layout/process4"/>
    <dgm:cxn modelId="{593B5698-0AB0-4626-905A-8D875F0243E0}" type="presParOf" srcId="{1A28516F-B113-4160-A3B5-8D5213B8106D}" destId="{FC7320E0-0FA7-4883-A116-EB732CA9B51D}" srcOrd="6" destOrd="0" presId="urn:microsoft.com/office/officeart/2005/8/layout/process4"/>
    <dgm:cxn modelId="{7C1B48CD-5942-48CE-A92D-3EE88DF6DF5E}" type="presParOf" srcId="{FC7320E0-0FA7-4883-A116-EB732CA9B51D}" destId="{7573A732-3188-48DB-9BC5-5F0A4282CD2E}" srcOrd="0" destOrd="0" presId="urn:microsoft.com/office/officeart/2005/8/layout/process4"/>
    <dgm:cxn modelId="{9AD0BA33-429C-4C04-9CA6-2DB64C09FD0B}" type="presParOf" srcId="{FC7320E0-0FA7-4883-A116-EB732CA9B51D}" destId="{71C0FA78-F7BA-4424-81FB-47704D69CDA9}" srcOrd="1" destOrd="0" presId="urn:microsoft.com/office/officeart/2005/8/layout/process4"/>
    <dgm:cxn modelId="{9BAF4A25-E2F7-4349-968C-77E36AFFE5DA}" type="presParOf" srcId="{FC7320E0-0FA7-4883-A116-EB732CA9B51D}" destId="{C17827C4-ACB7-48AF-8D3C-05C26E2C26D9}" srcOrd="2" destOrd="0" presId="urn:microsoft.com/office/officeart/2005/8/layout/process4"/>
    <dgm:cxn modelId="{A0C56108-1ED6-4F8E-902E-11659D7FAA79}" type="presParOf" srcId="{C17827C4-ACB7-48AF-8D3C-05C26E2C26D9}" destId="{6DD4F887-AEAF-45F8-BBAC-DBB583D2D97E}" srcOrd="0" destOrd="0" presId="urn:microsoft.com/office/officeart/2005/8/layout/process4"/>
    <dgm:cxn modelId="{4728878D-B812-407A-95AB-4D7F5CDBA431}" type="presParOf" srcId="{C17827C4-ACB7-48AF-8D3C-05C26E2C26D9}" destId="{D68AAA2A-B0E1-4AB5-8009-8E3C5692BA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21F03-14B0-48A7-A2B8-ACC9DF5596C2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042925D2-06C6-4D6D-886D-4920CEF4040A}">
      <dgm:prSet phldrT="[Text]"/>
      <dgm:spPr/>
      <dgm:t>
        <a:bodyPr/>
        <a:lstStyle/>
        <a:p>
          <a:r>
            <a:rPr lang="en-IN" dirty="0"/>
            <a:t>Water Level Source</a:t>
          </a:r>
        </a:p>
      </dgm:t>
    </dgm:pt>
    <dgm:pt modelId="{5599BC7E-E26E-4CE1-A220-A6E486E0C504}" type="parTrans" cxnId="{4B586C5B-1E66-4CFC-B402-B167DFE0928D}">
      <dgm:prSet/>
      <dgm:spPr/>
      <dgm:t>
        <a:bodyPr/>
        <a:lstStyle/>
        <a:p>
          <a:endParaRPr lang="en-IN"/>
        </a:p>
      </dgm:t>
    </dgm:pt>
    <dgm:pt modelId="{D0FA1C2F-F15C-498C-9381-E10DCADFAA96}" type="sibTrans" cxnId="{4B586C5B-1E66-4CFC-B402-B167DFE0928D}">
      <dgm:prSet/>
      <dgm:spPr/>
      <dgm:t>
        <a:bodyPr/>
        <a:lstStyle/>
        <a:p>
          <a:endParaRPr lang="en-IN"/>
        </a:p>
      </dgm:t>
    </dgm:pt>
    <dgm:pt modelId="{611F7981-9A6E-4A40-87BD-58A62578D575}">
      <dgm:prSet phldrT="[Text]" custT="1"/>
      <dgm:spPr/>
      <dgm:t>
        <a:bodyPr/>
        <a:lstStyle/>
        <a:p>
          <a:r>
            <a:rPr lang="en-IN" sz="1400" dirty="0"/>
            <a:t>Water Level measured by SCADA system.</a:t>
          </a:r>
        </a:p>
      </dgm:t>
    </dgm:pt>
    <dgm:pt modelId="{F9B14394-9158-47CC-8D56-74763FE82D02}" type="parTrans" cxnId="{0EB0E7B0-4B64-492A-9805-E167EAAB8DD1}">
      <dgm:prSet/>
      <dgm:spPr/>
      <dgm:t>
        <a:bodyPr/>
        <a:lstStyle/>
        <a:p>
          <a:endParaRPr lang="en-IN"/>
        </a:p>
      </dgm:t>
    </dgm:pt>
    <dgm:pt modelId="{9CF670BC-139F-425C-ADBE-6F99C742B3F3}" type="sibTrans" cxnId="{0EB0E7B0-4B64-492A-9805-E167EAAB8DD1}">
      <dgm:prSet/>
      <dgm:spPr/>
      <dgm:t>
        <a:bodyPr/>
        <a:lstStyle/>
        <a:p>
          <a:endParaRPr lang="en-IN"/>
        </a:p>
      </dgm:t>
    </dgm:pt>
    <dgm:pt modelId="{EFA21326-E773-4664-96F6-813B1D5D8DD9}">
      <dgm:prSet phldrT="[Text]"/>
      <dgm:spPr/>
      <dgm:t>
        <a:bodyPr/>
        <a:lstStyle/>
        <a:p>
          <a:r>
            <a:rPr lang="en-IN" dirty="0"/>
            <a:t>Information Verification</a:t>
          </a:r>
        </a:p>
      </dgm:t>
    </dgm:pt>
    <dgm:pt modelId="{284ECC6E-C383-4870-B1F5-59848E6AD476}" type="parTrans" cxnId="{C61CC93A-ADC4-4068-9886-9AFA8E1A68D0}">
      <dgm:prSet/>
      <dgm:spPr/>
      <dgm:t>
        <a:bodyPr/>
        <a:lstStyle/>
        <a:p>
          <a:endParaRPr lang="en-IN"/>
        </a:p>
      </dgm:t>
    </dgm:pt>
    <dgm:pt modelId="{4BDAC99A-0DE5-4AD8-9A79-5DBA6FAD60BC}" type="sibTrans" cxnId="{C61CC93A-ADC4-4068-9886-9AFA8E1A68D0}">
      <dgm:prSet/>
      <dgm:spPr/>
      <dgm:t>
        <a:bodyPr/>
        <a:lstStyle/>
        <a:p>
          <a:endParaRPr lang="en-IN"/>
        </a:p>
      </dgm:t>
    </dgm:pt>
    <dgm:pt modelId="{B555E1BF-1D4C-42BF-B52F-AFA06797E9E3}">
      <dgm:prSet phldrT="[Text]" custT="1"/>
      <dgm:spPr/>
      <dgm:t>
        <a:bodyPr/>
        <a:lstStyle/>
        <a:p>
          <a:r>
            <a:rPr lang="en-IN" sz="1400" dirty="0"/>
            <a:t>Regulation chart prepared automatically.</a:t>
          </a:r>
        </a:p>
      </dgm:t>
    </dgm:pt>
    <dgm:pt modelId="{68CBAFAC-506A-4137-B835-BA56BFFF8BF2}" type="parTrans" cxnId="{9400DFEA-80AF-481F-8867-82B1BE768137}">
      <dgm:prSet/>
      <dgm:spPr/>
      <dgm:t>
        <a:bodyPr/>
        <a:lstStyle/>
        <a:p>
          <a:endParaRPr lang="en-IN"/>
        </a:p>
      </dgm:t>
    </dgm:pt>
    <dgm:pt modelId="{676AB53F-0171-4E98-8352-68F009153903}" type="sibTrans" cxnId="{9400DFEA-80AF-481F-8867-82B1BE768137}">
      <dgm:prSet/>
      <dgm:spPr/>
      <dgm:t>
        <a:bodyPr/>
        <a:lstStyle/>
        <a:p>
          <a:endParaRPr lang="en-IN"/>
        </a:p>
      </dgm:t>
    </dgm:pt>
    <dgm:pt modelId="{00ABEC5B-38F2-4A9D-AFC4-CB9EC324F3D6}">
      <dgm:prSet phldrT="[Text]"/>
      <dgm:spPr/>
      <dgm:t>
        <a:bodyPr/>
        <a:lstStyle/>
        <a:p>
          <a:r>
            <a:rPr lang="en-IN" dirty="0"/>
            <a:t>End User</a:t>
          </a:r>
        </a:p>
      </dgm:t>
    </dgm:pt>
    <dgm:pt modelId="{EAC8BAA9-FDD0-47E5-8E92-E4A2C911FC90}" type="parTrans" cxnId="{15AEE122-66CC-4B65-A8FF-5D511C0C7A52}">
      <dgm:prSet/>
      <dgm:spPr/>
      <dgm:t>
        <a:bodyPr/>
        <a:lstStyle/>
        <a:p>
          <a:endParaRPr lang="en-IN"/>
        </a:p>
      </dgm:t>
    </dgm:pt>
    <dgm:pt modelId="{1B2C5711-3F03-461D-8C1A-C50D04A390EF}" type="sibTrans" cxnId="{15AEE122-66CC-4B65-A8FF-5D511C0C7A52}">
      <dgm:prSet/>
      <dgm:spPr/>
      <dgm:t>
        <a:bodyPr/>
        <a:lstStyle/>
        <a:p>
          <a:endParaRPr lang="en-IN"/>
        </a:p>
      </dgm:t>
    </dgm:pt>
    <dgm:pt modelId="{13CA14C2-0E32-48FB-904D-A24356CEA4F3}">
      <dgm:prSet phldrT="[Text]" custT="1"/>
      <dgm:spPr/>
      <dgm:t>
        <a:bodyPr/>
        <a:lstStyle/>
        <a:p>
          <a:r>
            <a:rPr lang="en-IN" sz="1300" dirty="0"/>
            <a:t>User gets  real time data anytime, anywhere through Website and mobile application available for android and iOS platforms.</a:t>
          </a:r>
        </a:p>
      </dgm:t>
    </dgm:pt>
    <dgm:pt modelId="{6F43978B-81C3-4DFD-B8A4-3E1D9E823072}" type="parTrans" cxnId="{D4DA7F18-4725-4C73-AA3A-614317DA3535}">
      <dgm:prSet/>
      <dgm:spPr/>
      <dgm:t>
        <a:bodyPr/>
        <a:lstStyle/>
        <a:p>
          <a:endParaRPr lang="en-IN"/>
        </a:p>
      </dgm:t>
    </dgm:pt>
    <dgm:pt modelId="{62B85ECB-A887-4E70-B1C7-C53BF155D155}" type="sibTrans" cxnId="{D4DA7F18-4725-4C73-AA3A-614317DA3535}">
      <dgm:prSet/>
      <dgm:spPr/>
      <dgm:t>
        <a:bodyPr/>
        <a:lstStyle/>
        <a:p>
          <a:endParaRPr lang="en-IN"/>
        </a:p>
      </dgm:t>
    </dgm:pt>
    <dgm:pt modelId="{3579F94F-BA69-4CA1-B22E-475A2D0B3C5A}" type="pres">
      <dgm:prSet presAssocID="{38B21F03-14B0-48A7-A2B8-ACC9DF5596C2}" presName="Name0" presStyleCnt="0">
        <dgm:presLayoutVars>
          <dgm:dir/>
          <dgm:animLvl val="lvl"/>
          <dgm:resizeHandles val="exact"/>
        </dgm:presLayoutVars>
      </dgm:prSet>
      <dgm:spPr/>
    </dgm:pt>
    <dgm:pt modelId="{E8153E9A-3CEE-4C34-9E9B-7A1B97F3F9A1}" type="pres">
      <dgm:prSet presAssocID="{00ABEC5B-38F2-4A9D-AFC4-CB9EC324F3D6}" presName="boxAndChildren" presStyleCnt="0"/>
      <dgm:spPr/>
    </dgm:pt>
    <dgm:pt modelId="{6D3E78AD-AC51-4E9F-901A-DB3258D27B98}" type="pres">
      <dgm:prSet presAssocID="{00ABEC5B-38F2-4A9D-AFC4-CB9EC324F3D6}" presName="parentTextBox" presStyleLbl="node1" presStyleIdx="0" presStyleCnt="3"/>
      <dgm:spPr/>
    </dgm:pt>
    <dgm:pt modelId="{41B8679D-1DDC-4668-949B-2544B697DD6C}" type="pres">
      <dgm:prSet presAssocID="{00ABEC5B-38F2-4A9D-AFC4-CB9EC324F3D6}" presName="entireBox" presStyleLbl="node1" presStyleIdx="0" presStyleCnt="3"/>
      <dgm:spPr/>
    </dgm:pt>
    <dgm:pt modelId="{3BD86304-F067-40C6-A0D3-0E40A28E7FA7}" type="pres">
      <dgm:prSet presAssocID="{00ABEC5B-38F2-4A9D-AFC4-CB9EC324F3D6}" presName="descendantBox" presStyleCnt="0"/>
      <dgm:spPr/>
    </dgm:pt>
    <dgm:pt modelId="{32C6A7F0-D3F0-431A-9A51-E0410DE55A94}" type="pres">
      <dgm:prSet presAssocID="{13CA14C2-0E32-48FB-904D-A24356CEA4F3}" presName="childTextBox" presStyleLbl="fgAccFollowNode1" presStyleIdx="0" presStyleCnt="3" custScaleY="168841">
        <dgm:presLayoutVars>
          <dgm:bulletEnabled val="1"/>
        </dgm:presLayoutVars>
      </dgm:prSet>
      <dgm:spPr/>
    </dgm:pt>
    <dgm:pt modelId="{429F42DB-15AF-44CC-878D-86C710A1CE14}" type="pres">
      <dgm:prSet presAssocID="{4BDAC99A-0DE5-4AD8-9A79-5DBA6FAD60BC}" presName="sp" presStyleCnt="0"/>
      <dgm:spPr/>
    </dgm:pt>
    <dgm:pt modelId="{10605787-AE8F-4FC9-B904-DD6B420FC6C7}" type="pres">
      <dgm:prSet presAssocID="{EFA21326-E773-4664-96F6-813B1D5D8DD9}" presName="arrowAndChildren" presStyleCnt="0"/>
      <dgm:spPr/>
    </dgm:pt>
    <dgm:pt modelId="{22B8BD43-E8F2-4CBB-B7D2-32B8B00E030C}" type="pres">
      <dgm:prSet presAssocID="{EFA21326-E773-4664-96F6-813B1D5D8DD9}" presName="parentTextArrow" presStyleLbl="node1" presStyleIdx="0" presStyleCnt="3"/>
      <dgm:spPr/>
    </dgm:pt>
    <dgm:pt modelId="{89493740-9415-4DAF-9E0E-F58B1C8FBB53}" type="pres">
      <dgm:prSet presAssocID="{EFA21326-E773-4664-96F6-813B1D5D8DD9}" presName="arrow" presStyleLbl="node1" presStyleIdx="1" presStyleCnt="3"/>
      <dgm:spPr/>
    </dgm:pt>
    <dgm:pt modelId="{8EE52DBE-2827-4C72-9F73-312984D11A1C}" type="pres">
      <dgm:prSet presAssocID="{EFA21326-E773-4664-96F6-813B1D5D8DD9}" presName="descendantArrow" presStyleCnt="0"/>
      <dgm:spPr/>
    </dgm:pt>
    <dgm:pt modelId="{873A67F0-2360-4F65-842A-C209010E811C}" type="pres">
      <dgm:prSet presAssocID="{B555E1BF-1D4C-42BF-B52F-AFA06797E9E3}" presName="childTextArrow" presStyleLbl="fgAccFollowNode1" presStyleIdx="1" presStyleCnt="3">
        <dgm:presLayoutVars>
          <dgm:bulletEnabled val="1"/>
        </dgm:presLayoutVars>
      </dgm:prSet>
      <dgm:spPr/>
    </dgm:pt>
    <dgm:pt modelId="{DAC51992-38F7-4596-BF14-F930E874A8CF}" type="pres">
      <dgm:prSet presAssocID="{D0FA1C2F-F15C-498C-9381-E10DCADFAA96}" presName="sp" presStyleCnt="0"/>
      <dgm:spPr/>
    </dgm:pt>
    <dgm:pt modelId="{7E9CB292-461D-4B60-94A6-012CD44CBEF4}" type="pres">
      <dgm:prSet presAssocID="{042925D2-06C6-4D6D-886D-4920CEF4040A}" presName="arrowAndChildren" presStyleCnt="0"/>
      <dgm:spPr/>
    </dgm:pt>
    <dgm:pt modelId="{1E4EC800-7F52-4483-9F93-D93FBEC36D95}" type="pres">
      <dgm:prSet presAssocID="{042925D2-06C6-4D6D-886D-4920CEF4040A}" presName="parentTextArrow" presStyleLbl="node1" presStyleIdx="1" presStyleCnt="3"/>
      <dgm:spPr/>
    </dgm:pt>
    <dgm:pt modelId="{59F50A19-9E1C-4FB1-A10A-9CDD36320CA7}" type="pres">
      <dgm:prSet presAssocID="{042925D2-06C6-4D6D-886D-4920CEF4040A}" presName="arrow" presStyleLbl="node1" presStyleIdx="2" presStyleCnt="3" custAng="0"/>
      <dgm:spPr/>
    </dgm:pt>
    <dgm:pt modelId="{22743D6B-548A-496A-BDAE-F58290EB84D4}" type="pres">
      <dgm:prSet presAssocID="{042925D2-06C6-4D6D-886D-4920CEF4040A}" presName="descendantArrow" presStyleCnt="0"/>
      <dgm:spPr/>
    </dgm:pt>
    <dgm:pt modelId="{56DF6BB7-A5E0-434A-A31B-E0B82235D39C}" type="pres">
      <dgm:prSet presAssocID="{611F7981-9A6E-4A40-87BD-58A62578D575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EC12D907-B83F-4086-A553-2BDA79AAD280}" type="presOf" srcId="{611F7981-9A6E-4A40-87BD-58A62578D575}" destId="{56DF6BB7-A5E0-434A-A31B-E0B82235D39C}" srcOrd="0" destOrd="0" presId="urn:microsoft.com/office/officeart/2005/8/layout/process4"/>
    <dgm:cxn modelId="{D4DA7F18-4725-4C73-AA3A-614317DA3535}" srcId="{00ABEC5B-38F2-4A9D-AFC4-CB9EC324F3D6}" destId="{13CA14C2-0E32-48FB-904D-A24356CEA4F3}" srcOrd="0" destOrd="0" parTransId="{6F43978B-81C3-4DFD-B8A4-3E1D9E823072}" sibTransId="{62B85ECB-A887-4E70-B1C7-C53BF155D155}"/>
    <dgm:cxn modelId="{15AEE122-66CC-4B65-A8FF-5D511C0C7A52}" srcId="{38B21F03-14B0-48A7-A2B8-ACC9DF5596C2}" destId="{00ABEC5B-38F2-4A9D-AFC4-CB9EC324F3D6}" srcOrd="2" destOrd="0" parTransId="{EAC8BAA9-FDD0-47E5-8E92-E4A2C911FC90}" sibTransId="{1B2C5711-3F03-461D-8C1A-C50D04A390EF}"/>
    <dgm:cxn modelId="{C61CC93A-ADC4-4068-9886-9AFA8E1A68D0}" srcId="{38B21F03-14B0-48A7-A2B8-ACC9DF5596C2}" destId="{EFA21326-E773-4664-96F6-813B1D5D8DD9}" srcOrd="1" destOrd="0" parTransId="{284ECC6E-C383-4870-B1F5-59848E6AD476}" sibTransId="{4BDAC99A-0DE5-4AD8-9A79-5DBA6FAD60BC}"/>
    <dgm:cxn modelId="{4B586C5B-1E66-4CFC-B402-B167DFE0928D}" srcId="{38B21F03-14B0-48A7-A2B8-ACC9DF5596C2}" destId="{042925D2-06C6-4D6D-886D-4920CEF4040A}" srcOrd="0" destOrd="0" parTransId="{5599BC7E-E26E-4CE1-A220-A6E486E0C504}" sibTransId="{D0FA1C2F-F15C-498C-9381-E10DCADFAA96}"/>
    <dgm:cxn modelId="{09E9A465-CDB7-4966-A978-A328C63978F0}" type="presOf" srcId="{13CA14C2-0E32-48FB-904D-A24356CEA4F3}" destId="{32C6A7F0-D3F0-431A-9A51-E0410DE55A94}" srcOrd="0" destOrd="0" presId="urn:microsoft.com/office/officeart/2005/8/layout/process4"/>
    <dgm:cxn modelId="{8EEBA845-AB61-40A0-94E2-5ED860A9F520}" type="presOf" srcId="{042925D2-06C6-4D6D-886D-4920CEF4040A}" destId="{59F50A19-9E1C-4FB1-A10A-9CDD36320CA7}" srcOrd="1" destOrd="0" presId="urn:microsoft.com/office/officeart/2005/8/layout/process4"/>
    <dgm:cxn modelId="{03A6244A-11C5-4F20-BF27-16E7BD47550D}" type="presOf" srcId="{042925D2-06C6-4D6D-886D-4920CEF4040A}" destId="{1E4EC800-7F52-4483-9F93-D93FBEC36D95}" srcOrd="0" destOrd="0" presId="urn:microsoft.com/office/officeart/2005/8/layout/process4"/>
    <dgm:cxn modelId="{5B1DD74E-E6DC-45E7-BCCF-63B72E9462E5}" type="presOf" srcId="{B555E1BF-1D4C-42BF-B52F-AFA06797E9E3}" destId="{873A67F0-2360-4F65-842A-C209010E811C}" srcOrd="0" destOrd="0" presId="urn:microsoft.com/office/officeart/2005/8/layout/process4"/>
    <dgm:cxn modelId="{F5113D84-9994-4693-A5C8-47A2582E3B3E}" type="presOf" srcId="{EFA21326-E773-4664-96F6-813B1D5D8DD9}" destId="{89493740-9415-4DAF-9E0E-F58B1C8FBB53}" srcOrd="1" destOrd="0" presId="urn:microsoft.com/office/officeart/2005/8/layout/process4"/>
    <dgm:cxn modelId="{E13E60A9-6D99-4DFA-A551-FA4AD1E6353E}" type="presOf" srcId="{EFA21326-E773-4664-96F6-813B1D5D8DD9}" destId="{22B8BD43-E8F2-4CBB-B7D2-32B8B00E030C}" srcOrd="0" destOrd="0" presId="urn:microsoft.com/office/officeart/2005/8/layout/process4"/>
    <dgm:cxn modelId="{0EB0E7B0-4B64-492A-9805-E167EAAB8DD1}" srcId="{042925D2-06C6-4D6D-886D-4920CEF4040A}" destId="{611F7981-9A6E-4A40-87BD-58A62578D575}" srcOrd="0" destOrd="0" parTransId="{F9B14394-9158-47CC-8D56-74763FE82D02}" sibTransId="{9CF670BC-139F-425C-ADBE-6F99C742B3F3}"/>
    <dgm:cxn modelId="{103724E3-6278-4149-AD0C-05F365E1EAA8}" type="presOf" srcId="{00ABEC5B-38F2-4A9D-AFC4-CB9EC324F3D6}" destId="{41B8679D-1DDC-4668-949B-2544B697DD6C}" srcOrd="1" destOrd="0" presId="urn:microsoft.com/office/officeart/2005/8/layout/process4"/>
    <dgm:cxn modelId="{5A612FE3-AA50-49B2-81D7-D674E55CEA59}" type="presOf" srcId="{00ABEC5B-38F2-4A9D-AFC4-CB9EC324F3D6}" destId="{6D3E78AD-AC51-4E9F-901A-DB3258D27B98}" srcOrd="0" destOrd="0" presId="urn:microsoft.com/office/officeart/2005/8/layout/process4"/>
    <dgm:cxn modelId="{773C90E7-119A-4601-A5BA-15B18C45CD17}" type="presOf" srcId="{38B21F03-14B0-48A7-A2B8-ACC9DF5596C2}" destId="{3579F94F-BA69-4CA1-B22E-475A2D0B3C5A}" srcOrd="0" destOrd="0" presId="urn:microsoft.com/office/officeart/2005/8/layout/process4"/>
    <dgm:cxn modelId="{9400DFEA-80AF-481F-8867-82B1BE768137}" srcId="{EFA21326-E773-4664-96F6-813B1D5D8DD9}" destId="{B555E1BF-1D4C-42BF-B52F-AFA06797E9E3}" srcOrd="0" destOrd="0" parTransId="{68CBAFAC-506A-4137-B835-BA56BFFF8BF2}" sibTransId="{676AB53F-0171-4E98-8352-68F009153903}"/>
    <dgm:cxn modelId="{2B82ADCA-570F-4740-8D72-7FB05E9A3C08}" type="presParOf" srcId="{3579F94F-BA69-4CA1-B22E-475A2D0B3C5A}" destId="{E8153E9A-3CEE-4C34-9E9B-7A1B97F3F9A1}" srcOrd="0" destOrd="0" presId="urn:microsoft.com/office/officeart/2005/8/layout/process4"/>
    <dgm:cxn modelId="{A565FE7E-82B8-4E60-9E20-9BBD2ED7EB33}" type="presParOf" srcId="{E8153E9A-3CEE-4C34-9E9B-7A1B97F3F9A1}" destId="{6D3E78AD-AC51-4E9F-901A-DB3258D27B98}" srcOrd="0" destOrd="0" presId="urn:microsoft.com/office/officeart/2005/8/layout/process4"/>
    <dgm:cxn modelId="{7DF0F00B-0D40-449F-A0CE-3BD0BAE39225}" type="presParOf" srcId="{E8153E9A-3CEE-4C34-9E9B-7A1B97F3F9A1}" destId="{41B8679D-1DDC-4668-949B-2544B697DD6C}" srcOrd="1" destOrd="0" presId="urn:microsoft.com/office/officeart/2005/8/layout/process4"/>
    <dgm:cxn modelId="{1F8AC565-1EED-4542-BBC0-2D26E683A3F1}" type="presParOf" srcId="{E8153E9A-3CEE-4C34-9E9B-7A1B97F3F9A1}" destId="{3BD86304-F067-40C6-A0D3-0E40A28E7FA7}" srcOrd="2" destOrd="0" presId="urn:microsoft.com/office/officeart/2005/8/layout/process4"/>
    <dgm:cxn modelId="{5DCB52E8-67C9-432D-B03B-F04AB63F135A}" type="presParOf" srcId="{3BD86304-F067-40C6-A0D3-0E40A28E7FA7}" destId="{32C6A7F0-D3F0-431A-9A51-E0410DE55A94}" srcOrd="0" destOrd="0" presId="urn:microsoft.com/office/officeart/2005/8/layout/process4"/>
    <dgm:cxn modelId="{F6E978E8-2151-46F3-A92C-A31F38436E8F}" type="presParOf" srcId="{3579F94F-BA69-4CA1-B22E-475A2D0B3C5A}" destId="{429F42DB-15AF-44CC-878D-86C710A1CE14}" srcOrd="1" destOrd="0" presId="urn:microsoft.com/office/officeart/2005/8/layout/process4"/>
    <dgm:cxn modelId="{C58972A1-5352-4B8D-9308-6863A69E52A1}" type="presParOf" srcId="{3579F94F-BA69-4CA1-B22E-475A2D0B3C5A}" destId="{10605787-AE8F-4FC9-B904-DD6B420FC6C7}" srcOrd="2" destOrd="0" presId="urn:microsoft.com/office/officeart/2005/8/layout/process4"/>
    <dgm:cxn modelId="{7E312954-073B-4B54-971F-346C2E8FB623}" type="presParOf" srcId="{10605787-AE8F-4FC9-B904-DD6B420FC6C7}" destId="{22B8BD43-E8F2-4CBB-B7D2-32B8B00E030C}" srcOrd="0" destOrd="0" presId="urn:microsoft.com/office/officeart/2005/8/layout/process4"/>
    <dgm:cxn modelId="{743F325C-845D-4819-B8F5-1A48C97EF6E0}" type="presParOf" srcId="{10605787-AE8F-4FC9-B904-DD6B420FC6C7}" destId="{89493740-9415-4DAF-9E0E-F58B1C8FBB53}" srcOrd="1" destOrd="0" presId="urn:microsoft.com/office/officeart/2005/8/layout/process4"/>
    <dgm:cxn modelId="{93368A0B-B34A-4A59-B615-9FDB02C483F2}" type="presParOf" srcId="{10605787-AE8F-4FC9-B904-DD6B420FC6C7}" destId="{8EE52DBE-2827-4C72-9F73-312984D11A1C}" srcOrd="2" destOrd="0" presId="urn:microsoft.com/office/officeart/2005/8/layout/process4"/>
    <dgm:cxn modelId="{CEB81E72-F05D-4833-8CE9-BBD15CEFFAD4}" type="presParOf" srcId="{8EE52DBE-2827-4C72-9F73-312984D11A1C}" destId="{873A67F0-2360-4F65-842A-C209010E811C}" srcOrd="0" destOrd="0" presId="urn:microsoft.com/office/officeart/2005/8/layout/process4"/>
    <dgm:cxn modelId="{70F2B073-BB31-438E-9B9F-5EF0E11C56A5}" type="presParOf" srcId="{3579F94F-BA69-4CA1-B22E-475A2D0B3C5A}" destId="{DAC51992-38F7-4596-BF14-F930E874A8CF}" srcOrd="3" destOrd="0" presId="urn:microsoft.com/office/officeart/2005/8/layout/process4"/>
    <dgm:cxn modelId="{878B3713-CC1A-45D8-8F9E-F6A54888F256}" type="presParOf" srcId="{3579F94F-BA69-4CA1-B22E-475A2D0B3C5A}" destId="{7E9CB292-461D-4B60-94A6-012CD44CBEF4}" srcOrd="4" destOrd="0" presId="urn:microsoft.com/office/officeart/2005/8/layout/process4"/>
    <dgm:cxn modelId="{FABAF094-EF08-4F74-B4E8-FCEEA1AE7FC1}" type="presParOf" srcId="{7E9CB292-461D-4B60-94A6-012CD44CBEF4}" destId="{1E4EC800-7F52-4483-9F93-D93FBEC36D95}" srcOrd="0" destOrd="0" presId="urn:microsoft.com/office/officeart/2005/8/layout/process4"/>
    <dgm:cxn modelId="{44933B71-CC12-4013-8ABB-1563A6F30821}" type="presParOf" srcId="{7E9CB292-461D-4B60-94A6-012CD44CBEF4}" destId="{59F50A19-9E1C-4FB1-A10A-9CDD36320CA7}" srcOrd="1" destOrd="0" presId="urn:microsoft.com/office/officeart/2005/8/layout/process4"/>
    <dgm:cxn modelId="{21F88B46-63B3-4DE9-BAA1-5CDBFA7E408A}" type="presParOf" srcId="{7E9CB292-461D-4B60-94A6-012CD44CBEF4}" destId="{22743D6B-548A-496A-BDAE-F58290EB84D4}" srcOrd="2" destOrd="0" presId="urn:microsoft.com/office/officeart/2005/8/layout/process4"/>
    <dgm:cxn modelId="{F4B7E72D-AC24-4DF4-9D53-83B00D0870D1}" type="presParOf" srcId="{22743D6B-548A-496A-BDAE-F58290EB84D4}" destId="{56DF6BB7-A5E0-434A-A31B-E0B82235D39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8A940-4CFA-4770-913F-E31BB5EBD9A6}">
      <dsp:nvSpPr>
        <dsp:cNvPr id="0" name=""/>
        <dsp:cNvSpPr/>
      </dsp:nvSpPr>
      <dsp:spPr>
        <a:xfrm>
          <a:off x="0" y="4724448"/>
          <a:ext cx="5040000" cy="1033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Farmer</a:t>
          </a:r>
        </a:p>
      </dsp:txBody>
      <dsp:txXfrm>
        <a:off x="0" y="4724448"/>
        <a:ext cx="5040000" cy="558140"/>
      </dsp:txXfrm>
    </dsp:sp>
    <dsp:sp modelId="{0E9D65E0-34E1-4E66-BF8F-A358BAA5E014}">
      <dsp:nvSpPr>
        <dsp:cNvPr id="0" name=""/>
        <dsp:cNvSpPr/>
      </dsp:nvSpPr>
      <dsp:spPr>
        <a:xfrm>
          <a:off x="0" y="5261916"/>
          <a:ext cx="5040000" cy="47545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Regulation chart available to farmers by Newspaper 24 hours.</a:t>
          </a:r>
          <a:endParaRPr lang="en-IN" sz="1400" kern="1200" dirty="0"/>
        </a:p>
      </dsp:txBody>
      <dsp:txXfrm>
        <a:off x="0" y="5261916"/>
        <a:ext cx="5040000" cy="475453"/>
      </dsp:txXfrm>
    </dsp:sp>
    <dsp:sp modelId="{998D6EB8-E3E2-4A03-858D-E483FCA2B6C8}">
      <dsp:nvSpPr>
        <dsp:cNvPr id="0" name=""/>
        <dsp:cNvSpPr/>
      </dsp:nvSpPr>
      <dsp:spPr>
        <a:xfrm rot="10800000">
          <a:off x="0" y="3150284"/>
          <a:ext cx="5040000" cy="1589667"/>
        </a:xfrm>
        <a:prstGeom prst="upArrowCallout">
          <a:avLst/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JEN/ AEN</a:t>
          </a:r>
        </a:p>
      </dsp:txBody>
      <dsp:txXfrm rot="-10800000">
        <a:off x="0" y="3150284"/>
        <a:ext cx="5040000" cy="557973"/>
      </dsp:txXfrm>
    </dsp:sp>
    <dsp:sp modelId="{26F57E54-39DD-45B1-B603-480AC848A80D}">
      <dsp:nvSpPr>
        <dsp:cNvPr id="0" name=""/>
        <dsp:cNvSpPr/>
      </dsp:nvSpPr>
      <dsp:spPr>
        <a:xfrm>
          <a:off x="0" y="3708257"/>
          <a:ext cx="5040000" cy="475310"/>
        </a:xfrm>
        <a:prstGeom prst="rect">
          <a:avLst/>
        </a:prstGeom>
        <a:solidFill>
          <a:schemeClr val="accent5">
            <a:tint val="40000"/>
            <a:alpha val="90000"/>
            <a:hueOff val="859635"/>
            <a:satOff val="-693"/>
            <a:lumOff val="185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Depending on availability of water (from  gauge reader) Regulation chart of canal  prepared in 12 hours.</a:t>
          </a:r>
          <a:endParaRPr lang="en-IN" sz="1400" kern="1200" dirty="0"/>
        </a:p>
      </dsp:txBody>
      <dsp:txXfrm>
        <a:off x="0" y="3708257"/>
        <a:ext cx="5040000" cy="475310"/>
      </dsp:txXfrm>
    </dsp:sp>
    <dsp:sp modelId="{9E1C65CF-F928-4C05-B12E-B7D19682364D}">
      <dsp:nvSpPr>
        <dsp:cNvPr id="0" name=""/>
        <dsp:cNvSpPr/>
      </dsp:nvSpPr>
      <dsp:spPr>
        <a:xfrm rot="10800000">
          <a:off x="0" y="1576121"/>
          <a:ext cx="5040000" cy="1589667"/>
        </a:xfrm>
        <a:prstGeom prst="upArrowCallout">
          <a:avLst/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Dealing  Clerk</a:t>
          </a:r>
        </a:p>
      </dsp:txBody>
      <dsp:txXfrm rot="-10800000">
        <a:off x="0" y="1576121"/>
        <a:ext cx="5040000" cy="557973"/>
      </dsp:txXfrm>
    </dsp:sp>
    <dsp:sp modelId="{515068F7-F2A1-4038-B807-342D340D5613}">
      <dsp:nvSpPr>
        <dsp:cNvPr id="0" name=""/>
        <dsp:cNvSpPr/>
      </dsp:nvSpPr>
      <dsp:spPr>
        <a:xfrm>
          <a:off x="0" y="2134094"/>
          <a:ext cx="2520000" cy="475310"/>
        </a:xfrm>
        <a:prstGeom prst="rect">
          <a:avLst/>
        </a:prstGeom>
        <a:solidFill>
          <a:schemeClr val="accent5">
            <a:tint val="40000"/>
            <a:alpha val="90000"/>
            <a:hueOff val="1719270"/>
            <a:satOff val="-1386"/>
            <a:lumOff val="37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Gauge value collected by  </a:t>
          </a:r>
          <a:r>
            <a:rPr lang="en-US" sz="1400" kern="1200" dirty="0" err="1"/>
            <a:t>LDC</a:t>
          </a:r>
          <a:r>
            <a:rPr lang="en-US" sz="1400" kern="1200" dirty="0"/>
            <a:t>/dealing clerk</a:t>
          </a:r>
          <a:endParaRPr lang="en-IN" sz="1400" kern="1200" dirty="0"/>
        </a:p>
      </dsp:txBody>
      <dsp:txXfrm>
        <a:off x="0" y="2134094"/>
        <a:ext cx="2520000" cy="475310"/>
      </dsp:txXfrm>
    </dsp:sp>
    <dsp:sp modelId="{043B3701-6C2F-404C-96DB-CF973036CF74}">
      <dsp:nvSpPr>
        <dsp:cNvPr id="0" name=""/>
        <dsp:cNvSpPr/>
      </dsp:nvSpPr>
      <dsp:spPr>
        <a:xfrm>
          <a:off x="2520000" y="2134094"/>
          <a:ext cx="2520000" cy="475310"/>
        </a:xfrm>
        <a:prstGeom prst="rect">
          <a:avLst/>
        </a:prstGeom>
        <a:solidFill>
          <a:schemeClr val="accent5">
            <a:tint val="40000"/>
            <a:alpha val="90000"/>
            <a:hueOff val="2578905"/>
            <a:satOff val="-2079"/>
            <a:lumOff val="55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Recorded in Register</a:t>
          </a:r>
        </a:p>
      </dsp:txBody>
      <dsp:txXfrm>
        <a:off x="2520000" y="2134094"/>
        <a:ext cx="2520000" cy="475310"/>
      </dsp:txXfrm>
    </dsp:sp>
    <dsp:sp modelId="{71C0FA78-F7BA-4424-81FB-47704D69CDA9}">
      <dsp:nvSpPr>
        <dsp:cNvPr id="0" name=""/>
        <dsp:cNvSpPr/>
      </dsp:nvSpPr>
      <dsp:spPr>
        <a:xfrm rot="10800000">
          <a:off x="0" y="1958"/>
          <a:ext cx="5040000" cy="1589667"/>
        </a:xfrm>
        <a:prstGeom prst="upArrowCallou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Gauge  Reader</a:t>
          </a:r>
        </a:p>
      </dsp:txBody>
      <dsp:txXfrm rot="-10800000">
        <a:off x="0" y="1958"/>
        <a:ext cx="5040000" cy="557973"/>
      </dsp:txXfrm>
    </dsp:sp>
    <dsp:sp modelId="{6DD4F887-AEAF-45F8-BBAC-DBB583D2D97E}">
      <dsp:nvSpPr>
        <dsp:cNvPr id="0" name=""/>
        <dsp:cNvSpPr/>
      </dsp:nvSpPr>
      <dsp:spPr>
        <a:xfrm>
          <a:off x="0" y="559931"/>
          <a:ext cx="2520000" cy="475310"/>
        </a:xfrm>
        <a:prstGeom prst="rect">
          <a:avLst/>
        </a:prstGeom>
        <a:solidFill>
          <a:schemeClr val="accent5">
            <a:tint val="40000"/>
            <a:alpha val="90000"/>
            <a:hueOff val="3438540"/>
            <a:satOff val="-2772"/>
            <a:lumOff val="741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Reads Gauge Value every 3  Hours</a:t>
          </a:r>
          <a:endParaRPr lang="en-IN" sz="1400" kern="1200" dirty="0"/>
        </a:p>
      </dsp:txBody>
      <dsp:txXfrm>
        <a:off x="0" y="559931"/>
        <a:ext cx="2520000" cy="475310"/>
      </dsp:txXfrm>
    </dsp:sp>
    <dsp:sp modelId="{D68AAA2A-B0E1-4AB5-8009-8E3C5692BA6B}">
      <dsp:nvSpPr>
        <dsp:cNvPr id="0" name=""/>
        <dsp:cNvSpPr/>
      </dsp:nvSpPr>
      <dsp:spPr>
        <a:xfrm>
          <a:off x="2520000" y="559931"/>
          <a:ext cx="2520000" cy="475310"/>
        </a:xfrm>
        <a:prstGeom prst="rect">
          <a:avLst/>
        </a:prstGeom>
        <a:solidFill>
          <a:schemeClr val="accent5">
            <a:tint val="40000"/>
            <a:alpha val="90000"/>
            <a:hueOff val="4298175"/>
            <a:satOff val="-3465"/>
            <a:lumOff val="92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Send to office by post/mail/phone</a:t>
          </a:r>
          <a:endParaRPr lang="en-IN" sz="1400" kern="1200" dirty="0"/>
        </a:p>
      </dsp:txBody>
      <dsp:txXfrm>
        <a:off x="2520000" y="559931"/>
        <a:ext cx="2520000" cy="47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8679D-1DDC-4668-949B-2544B697DD6C}">
      <dsp:nvSpPr>
        <dsp:cNvPr id="0" name=""/>
        <dsp:cNvSpPr/>
      </dsp:nvSpPr>
      <dsp:spPr>
        <a:xfrm>
          <a:off x="0" y="3196119"/>
          <a:ext cx="5040000" cy="10486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End User</a:t>
          </a:r>
        </a:p>
      </dsp:txBody>
      <dsp:txXfrm>
        <a:off x="0" y="3196119"/>
        <a:ext cx="5040000" cy="566259"/>
      </dsp:txXfrm>
    </dsp:sp>
    <dsp:sp modelId="{32C6A7F0-D3F0-431A-9A51-E0410DE55A94}">
      <dsp:nvSpPr>
        <dsp:cNvPr id="0" name=""/>
        <dsp:cNvSpPr/>
      </dsp:nvSpPr>
      <dsp:spPr>
        <a:xfrm>
          <a:off x="0" y="3575372"/>
          <a:ext cx="5040000" cy="81443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User gets  real time data anytime, anywhere through Website and mobile application available for android and iOS platforms.</a:t>
          </a:r>
        </a:p>
      </dsp:txBody>
      <dsp:txXfrm>
        <a:off x="0" y="3575372"/>
        <a:ext cx="5040000" cy="814437"/>
      </dsp:txXfrm>
    </dsp:sp>
    <dsp:sp modelId="{89493740-9415-4DAF-9E0E-F58B1C8FBB53}">
      <dsp:nvSpPr>
        <dsp:cNvPr id="0" name=""/>
        <dsp:cNvSpPr/>
      </dsp:nvSpPr>
      <dsp:spPr>
        <a:xfrm rot="10800000">
          <a:off x="0" y="1599057"/>
          <a:ext cx="5040000" cy="1612791"/>
        </a:xfrm>
        <a:prstGeom prst="upArrowCallout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Information Verification</a:t>
          </a:r>
        </a:p>
      </dsp:txBody>
      <dsp:txXfrm rot="-10800000">
        <a:off x="0" y="1599057"/>
        <a:ext cx="5040000" cy="566089"/>
      </dsp:txXfrm>
    </dsp:sp>
    <dsp:sp modelId="{873A67F0-2360-4F65-842A-C209010E811C}">
      <dsp:nvSpPr>
        <dsp:cNvPr id="0" name=""/>
        <dsp:cNvSpPr/>
      </dsp:nvSpPr>
      <dsp:spPr>
        <a:xfrm>
          <a:off x="0" y="2165147"/>
          <a:ext cx="5040000" cy="482224"/>
        </a:xfrm>
        <a:prstGeom prst="rect">
          <a:avLst/>
        </a:prstGeom>
        <a:solidFill>
          <a:schemeClr val="accent5">
            <a:tint val="40000"/>
            <a:alpha val="90000"/>
            <a:hueOff val="2149088"/>
            <a:satOff val="-1732"/>
            <a:lumOff val="463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Regulation chart prepared automatically.</a:t>
          </a:r>
        </a:p>
      </dsp:txBody>
      <dsp:txXfrm>
        <a:off x="0" y="2165147"/>
        <a:ext cx="5040000" cy="482224"/>
      </dsp:txXfrm>
    </dsp:sp>
    <dsp:sp modelId="{59F50A19-9E1C-4FB1-A10A-9CDD36320CA7}">
      <dsp:nvSpPr>
        <dsp:cNvPr id="0" name=""/>
        <dsp:cNvSpPr/>
      </dsp:nvSpPr>
      <dsp:spPr>
        <a:xfrm rot="10800000">
          <a:off x="0" y="1994"/>
          <a:ext cx="5040000" cy="1612791"/>
        </a:xfrm>
        <a:prstGeom prst="upArrowCallou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Water Level Source</a:t>
          </a:r>
        </a:p>
      </dsp:txBody>
      <dsp:txXfrm rot="-10800000">
        <a:off x="0" y="1994"/>
        <a:ext cx="5040000" cy="566089"/>
      </dsp:txXfrm>
    </dsp:sp>
    <dsp:sp modelId="{56DF6BB7-A5E0-434A-A31B-E0B82235D39C}">
      <dsp:nvSpPr>
        <dsp:cNvPr id="0" name=""/>
        <dsp:cNvSpPr/>
      </dsp:nvSpPr>
      <dsp:spPr>
        <a:xfrm>
          <a:off x="0" y="568084"/>
          <a:ext cx="5040000" cy="482224"/>
        </a:xfrm>
        <a:prstGeom prst="rect">
          <a:avLst/>
        </a:prstGeom>
        <a:solidFill>
          <a:schemeClr val="accent5">
            <a:tint val="40000"/>
            <a:alpha val="90000"/>
            <a:hueOff val="4298175"/>
            <a:satOff val="-3465"/>
            <a:lumOff val="92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Water Level measured by SCADA system.</a:t>
          </a:r>
        </a:p>
      </dsp:txBody>
      <dsp:txXfrm>
        <a:off x="0" y="568084"/>
        <a:ext cx="5040000" cy="482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0.06042</cdr:x>
      <cdr:y>0.94844</cdr:y>
    </cdr:from>
    <cdr:to>
      <cdr:x>0.46548</cdr:x>
      <cdr:y>1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E8D97058-488A-EFD1-EF8E-C6DF9853061E}"/>
            </a:ext>
          </a:extLst>
        </cdr:cNvPr>
        <cdr:cNvSpPr txBox="1"/>
      </cdr:nvSpPr>
      <cdr:spPr>
        <a:xfrm xmlns:a="http://schemas.openxmlformats.org/drawingml/2006/main">
          <a:off x="689066" y="5727699"/>
          <a:ext cx="461954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dirty="0"/>
            <a:t>Source of data- Rajasthan </a:t>
          </a:r>
          <a:r>
            <a:rPr lang="en-IN" sz="1400" dirty="0" err="1"/>
            <a:t>Sampark</a:t>
          </a:r>
          <a:r>
            <a:rPr lang="en-IN" sz="1400" dirty="0"/>
            <a:t> Portal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2843CE3-F973-4A80-99E3-C4AB01472EB6}" type="datetimeFigureOut">
              <a:rPr lang="en-IN" smtClean="0"/>
              <a:pPr/>
              <a:t>28-09-2023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53AC2C8-8EEA-4887-AF74-0F90D94E165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178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AC2C8-8EEA-4887-AF74-0F90D94E165F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279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AC2C8-8EEA-4887-AF74-0F90D94E165F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151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AC2C8-8EEA-4887-AF74-0F90D94E165F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785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AC2C8-8EEA-4887-AF74-0F90D94E165F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720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AC2C8-8EEA-4887-AF74-0F90D94E165F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802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AC2C8-8EEA-4887-AF74-0F90D94E165F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477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AC2C8-8EEA-4887-AF74-0F90D94E165F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43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9068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54689"/>
      </p:ext>
    </p:extLst>
  </p:cSld>
  <p:clrMapOvr>
    <a:masterClrMapping/>
  </p:clrMapOvr>
  <p:transition spd="slow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549267"/>
      </p:ext>
    </p:extLst>
  </p:cSld>
  <p:clrMapOvr>
    <a:masterClrMapping/>
  </p:clrMapOvr>
  <p:transition spd="slow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73146"/>
      </p:ext>
    </p:extLst>
  </p:cSld>
  <p:clrMapOvr>
    <a:masterClrMapping/>
  </p:clrMapOvr>
  <p:transition spd="slow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521484"/>
      </p:ext>
    </p:extLst>
  </p:cSld>
  <p:clrMapOvr>
    <a:masterClrMapping/>
  </p:clrMapOvr>
  <p:transition spd="slow"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04474"/>
      </p:ext>
    </p:extLst>
  </p:cSld>
  <p:clrMapOvr>
    <a:masterClrMapping/>
  </p:clrMapOvr>
  <p:transition spd="slow"/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714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96C-64ED-4153-A483-5C02E44AD5C3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3063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5836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060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524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pPr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5964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608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7525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1095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5413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9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ransition spd="slow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2EAA-559E-CCF2-05C4-6DAB2EE15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278295"/>
            <a:ext cx="12001500" cy="59800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Gang Canal Regulation Computerization System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46DCA-7F1B-8EAE-EFC3-6A26E6FFA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000" y="1066800"/>
            <a:ext cx="9347200" cy="444500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b="1" dirty="0">
                <a:solidFill>
                  <a:schemeClr val="tx1"/>
                </a:solidFill>
              </a:rPr>
              <a:t>E-governance initiative for digitalization of  Canal Irrigation  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4E05DF8F-4AF5-09B8-6314-0D1F8554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4" y="4360152"/>
            <a:ext cx="708812" cy="70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BA2DC-765C-6916-2F26-D3F72313E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7" y="1802931"/>
            <a:ext cx="4173730" cy="497362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5FE97-DEFB-6E20-8F93-E1D5E60D5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30" y="1787473"/>
            <a:ext cx="4820104" cy="503420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B746DCA-7F1B-8EAE-EFC3-6A26E6FFAEA0}"/>
              </a:ext>
            </a:extLst>
          </p:cNvPr>
          <p:cNvSpPr txBox="1">
            <a:spLocks/>
          </p:cNvSpPr>
          <p:nvPr/>
        </p:nvSpPr>
        <p:spPr>
          <a:xfrm>
            <a:off x="7036904" y="1846992"/>
            <a:ext cx="1577009" cy="790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Gang Canal Map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B746DCA-7F1B-8EAE-EFC3-6A26E6FFAEA0}"/>
              </a:ext>
            </a:extLst>
          </p:cNvPr>
          <p:cNvSpPr txBox="1">
            <a:spLocks/>
          </p:cNvSpPr>
          <p:nvPr/>
        </p:nvSpPr>
        <p:spPr>
          <a:xfrm>
            <a:off x="2511286" y="5917094"/>
            <a:ext cx="2855844" cy="510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Rajasthan Map</a:t>
            </a:r>
          </a:p>
        </p:txBody>
      </p:sp>
    </p:spTree>
    <p:extLst>
      <p:ext uri="{BB962C8B-B14F-4D97-AF65-F5344CB8AC3E}">
        <p14:creationId xmlns:p14="http://schemas.microsoft.com/office/powerpoint/2010/main" val="245830723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117B-4545-0225-6412-B4735BB4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649" y="1397000"/>
            <a:ext cx="3233351" cy="1435100"/>
          </a:xfrm>
        </p:spPr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34BA2-39BF-99B8-EDAC-87B58E7CD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Rukmani </a:t>
            </a:r>
            <a:r>
              <a:rPr lang="en-IN" dirty="0" err="1"/>
              <a:t>Riar</a:t>
            </a:r>
            <a:r>
              <a:rPr lang="en-IN" dirty="0"/>
              <a:t> </a:t>
            </a:r>
            <a:r>
              <a:rPr lang="en-IN" dirty="0" err="1"/>
              <a:t>Sihag</a:t>
            </a:r>
            <a:r>
              <a:rPr lang="en-IN" dirty="0"/>
              <a:t>, IAS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AEBD6-3296-98F4-8433-05172BC0D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District Collector and Magistrate</a:t>
            </a:r>
          </a:p>
          <a:p>
            <a:r>
              <a:rPr lang="en-US" dirty="0" err="1"/>
              <a:t>Hanumangarh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084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10A2-777F-E045-B384-DC5A4453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300" y="357410"/>
            <a:ext cx="8583612" cy="663152"/>
          </a:xfrm>
        </p:spPr>
        <p:txBody>
          <a:bodyPr>
            <a:normAutofit/>
          </a:bodyPr>
          <a:lstStyle/>
          <a:p>
            <a:r>
              <a:rPr lang="en-IN" sz="2400" dirty="0">
                <a:cs typeface="Courier New" pitchFamily="49" charset="0"/>
              </a:rPr>
              <a:t>About the E-Gov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9626-DAFE-57F6-3026-D2D0B600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800" y="927100"/>
            <a:ext cx="9639300" cy="32639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1900" dirty="0">
                <a:latin typeface="+mj-lt"/>
                <a:cs typeface="Courier New" pitchFamily="49" charset="0"/>
              </a:rPr>
              <a:t>Gang Canal Regulation Computerization System project provides farmers with up to date information of canal regulation system through a  web portal/ mobile app, which is updated by irrigation department every 3  hours (24/7).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+mj-lt"/>
                <a:cs typeface="Courier New" pitchFamily="49" charset="0"/>
              </a:rPr>
              <a:t>Benefits 1.50 lac farmers in gang canal area of the district.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+mj-lt"/>
                <a:cs typeface="Courier New" pitchFamily="49" charset="0"/>
              </a:rPr>
              <a:t>Digital Portal/Mobile app provides real time data status of canal that how much cusec  water is flowing in canal.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+mj-lt"/>
                <a:cs typeface="Courier New" pitchFamily="49" charset="0"/>
              </a:rPr>
              <a:t>It illustrates date and time of canal opening and closing with full capacity of canal  and present water level of canal head.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+mj-lt"/>
                <a:cs typeface="Courier New" pitchFamily="49" charset="0"/>
              </a:rPr>
              <a:t>Free, transparent information sharing based on technology without any manual intervention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7824E2D-F130-F70C-2F53-6964CD9CAF7E}"/>
              </a:ext>
            </a:extLst>
          </p:cNvPr>
          <p:cNvSpPr txBox="1">
            <a:spLocks/>
          </p:cNvSpPr>
          <p:nvPr/>
        </p:nvSpPr>
        <p:spPr>
          <a:xfrm>
            <a:off x="2489200" y="4089400"/>
            <a:ext cx="9474200" cy="571500"/>
          </a:xfrm>
          <a:prstGeom prst="rect">
            <a:avLst/>
          </a:prstGeom>
        </p:spPr>
        <p:txBody>
          <a:bodyPr vert="horz" lIns="91440" tIns="8467" rIns="91440" bIns="45720" rtlCol="0" anchor="ctr">
            <a:normAutofit/>
          </a:bodyPr>
          <a:lstStyle/>
          <a:p>
            <a:pPr marL="8467" marR="0" lvl="0" indent="0" algn="l" defTabSz="4572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Courier New" pitchFamily="49" charset="0"/>
              </a:rPr>
              <a:t>Convergence features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E794398-C70D-D40F-0DF3-4BF27CCED3B5}"/>
              </a:ext>
            </a:extLst>
          </p:cNvPr>
          <p:cNvSpPr txBox="1">
            <a:spLocks/>
          </p:cNvSpPr>
          <p:nvPr/>
        </p:nvSpPr>
        <p:spPr>
          <a:xfrm>
            <a:off x="2082800" y="4648200"/>
            <a:ext cx="9421812" cy="1923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Courier New" pitchFamily="49" charset="0"/>
              </a:rPr>
              <a:t>Basic knowledge of crops (cotton, wheat, mustard)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Courier New" pitchFamily="49" charset="0"/>
              </a:rPr>
              <a:t>Knowledge on different types of diseases in crops.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Courier New" pitchFamily="49" charset="0"/>
              </a:rPr>
              <a:t>Commodity price in Agriculture Markets.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Courier New" pitchFamily="49" charset="0"/>
              </a:rPr>
              <a:t>Weather forecast of upcoming 5 days by Agriculture  Research Station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16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Courier New" pitchFamily="49" charset="0"/>
              </a:rPr>
              <a:t>Schemes related to agriculture department.</a:t>
            </a:r>
            <a:endParaRPr kumimoji="0" lang="en-I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4832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D664-9222-E06C-937F-79EBF92C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17500"/>
            <a:ext cx="4800600" cy="558800"/>
          </a:xfrm>
        </p:spPr>
        <p:txBody>
          <a:bodyPr>
            <a:normAutofit/>
          </a:bodyPr>
          <a:lstStyle/>
          <a:p>
            <a:pPr algn="ctr"/>
            <a:r>
              <a:rPr lang="en-IN" sz="2400" dirty="0"/>
              <a:t>Situation before initiative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3B571FF6-C8AE-0FC6-1644-73142E04F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168857"/>
              </p:ext>
            </p:extLst>
          </p:nvPr>
        </p:nvGraphicFramePr>
        <p:xfrm>
          <a:off x="292101" y="889000"/>
          <a:ext cx="5040000" cy="57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220AABA-D86C-47FE-B4E2-1DC3221B6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051180"/>
              </p:ext>
            </p:extLst>
          </p:nvPr>
        </p:nvGraphicFramePr>
        <p:xfrm>
          <a:off x="6941600" y="963965"/>
          <a:ext cx="5040000" cy="439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309D664-9222-E06C-937F-79EBF92CECCA}"/>
              </a:ext>
            </a:extLst>
          </p:cNvPr>
          <p:cNvSpPr txBox="1">
            <a:spLocks/>
          </p:cNvSpPr>
          <p:nvPr/>
        </p:nvSpPr>
        <p:spPr>
          <a:xfrm>
            <a:off x="7289800" y="431800"/>
            <a:ext cx="4483100" cy="5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Situation After initiative</a:t>
            </a:r>
          </a:p>
        </p:txBody>
      </p:sp>
    </p:spTree>
    <p:extLst>
      <p:ext uri="{BB962C8B-B14F-4D97-AF65-F5344CB8AC3E}">
        <p14:creationId xmlns:p14="http://schemas.microsoft.com/office/powerpoint/2010/main" val="119569907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ABB54-2657-47DA-F22D-35090005A7A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"/>
            <a:ext cx="12192000" cy="6910753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5B2C6E3D-E57C-3813-5D31-907DCB63A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410971"/>
            <a:ext cx="2798619" cy="5450275"/>
          </a:xfrm>
          <a:prstGeom prst="roundRect">
            <a:avLst>
              <a:gd name="adj" fmla="val 27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9D8F094A-4588-FE24-B2B1-13CB1B561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27" y="1421796"/>
            <a:ext cx="2741781" cy="5338938"/>
          </a:xfrm>
          <a:prstGeom prst="roundRect">
            <a:avLst>
              <a:gd name="adj" fmla="val 233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D0A1A6BB-D85B-D502-42DA-F2B48DCE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8" y="1409096"/>
            <a:ext cx="2673928" cy="5380435"/>
          </a:xfrm>
          <a:prstGeom prst="roundRect">
            <a:avLst>
              <a:gd name="adj" fmla="val 355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AC7316-90B2-AFB9-17ED-DF7FF9687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18" y="971550"/>
            <a:ext cx="3677982" cy="588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A5D20-10AC-B865-8324-FE607C7C03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39" y="617667"/>
            <a:ext cx="3890962" cy="62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25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CCAF-E5B6-22E3-13B5-58487503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8"/>
            <a:ext cx="12191999" cy="6143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Efforts taken to popularize the initiative</a:t>
            </a:r>
            <a:endParaRPr lang="en-I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8705B-1478-2094-78F1-B0E006E4FE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1" y="1485900"/>
            <a:ext cx="2880000" cy="531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4216972"/>
            <a:ext cx="5715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18FE6F-516B-AF39-87A8-86C775104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62" y="1497012"/>
            <a:ext cx="571023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3B94E4-2E40-4701-CA4E-3807F666E0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810" y="1544574"/>
            <a:ext cx="2880000" cy="5224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850900"/>
            <a:ext cx="12192000" cy="584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Prashashan</a:t>
            </a:r>
            <a:r>
              <a:rPr kumimoji="0" lang="en-I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I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Gaon</a:t>
            </a:r>
            <a:r>
              <a:rPr kumimoji="0" lang="en-I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I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ke</a:t>
            </a:r>
            <a:r>
              <a:rPr kumimoji="0" lang="en-I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Sang </a:t>
            </a:r>
            <a:r>
              <a:rPr kumimoji="0" lang="en-I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Abhiyaan</a:t>
            </a:r>
            <a:endParaRPr kumimoji="0" lang="en-I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910035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5863-71C3-CF05-3ABF-15561900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7772400" cy="642938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Sandesh app- free service delivery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4F3D81-3381-242F-CA30-A512B9D7DC93}"/>
              </a:ext>
            </a:extLst>
          </p:cNvPr>
          <p:cNvSpPr txBox="1">
            <a:spLocks/>
          </p:cNvSpPr>
          <p:nvPr/>
        </p:nvSpPr>
        <p:spPr>
          <a:xfrm>
            <a:off x="1804987" y="714375"/>
            <a:ext cx="6053138" cy="1671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 owned free instant messaging platform</a:t>
            </a:r>
          </a:p>
          <a:p>
            <a:r>
              <a:rPr lang="en-US" dirty="0"/>
              <a:t>Developed by NIC-</a:t>
            </a:r>
            <a:r>
              <a:rPr lang="en-US" dirty="0" err="1"/>
              <a:t>GoI</a:t>
            </a:r>
            <a:r>
              <a:rPr lang="en-US" dirty="0"/>
              <a:t> in 2020</a:t>
            </a:r>
          </a:p>
          <a:p>
            <a:r>
              <a:rPr lang="en-US" dirty="0"/>
              <a:t>Daily 5-6 messages sent per day per farmer </a:t>
            </a:r>
          </a:p>
          <a:p>
            <a:r>
              <a:rPr lang="en-US" dirty="0"/>
              <a:t>1 lakh messages per month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5AC50-D3AC-1B86-B295-4778F697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91" y="0"/>
            <a:ext cx="391371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C656E-29B4-D3AF-5EE7-1520B802D0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8" b="31651"/>
          <a:stretch/>
        </p:blipFill>
        <p:spPr>
          <a:xfrm>
            <a:off x="-2164" y="3114790"/>
            <a:ext cx="2693114" cy="386853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DE55863-71C3-CF05-3ABF-1556190079AF}"/>
              </a:ext>
            </a:extLst>
          </p:cNvPr>
          <p:cNvSpPr txBox="1">
            <a:spLocks/>
          </p:cNvSpPr>
          <p:nvPr/>
        </p:nvSpPr>
        <p:spPr>
          <a:xfrm>
            <a:off x="1157288" y="2514600"/>
            <a:ext cx="6958012" cy="4716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Sandesh</a:t>
            </a:r>
            <a:r>
              <a:rPr kumimoji="0" lang="en-IN" sz="24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app- Message screenshot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3" b="13460"/>
          <a:stretch/>
        </p:blipFill>
        <p:spPr>
          <a:xfrm>
            <a:off x="5539918" y="3114789"/>
            <a:ext cx="2650493" cy="3730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0" b="13396"/>
          <a:stretch/>
        </p:blipFill>
        <p:spPr>
          <a:xfrm>
            <a:off x="2814239" y="3114789"/>
            <a:ext cx="2659099" cy="38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4355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A4C0-A30F-A650-07EC-52E59E47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742821" cy="53340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Impact on reduction of public Grievances</a:t>
            </a:r>
            <a:endParaRPr lang="en-IN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C7E9DC3D-BB39-0175-D32B-E5C07810F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564047"/>
              </p:ext>
            </p:extLst>
          </p:nvPr>
        </p:nvGraphicFramePr>
        <p:xfrm>
          <a:off x="635000" y="685800"/>
          <a:ext cx="11404600" cy="596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>
            <a:extLst>
              <a:ext uri="{FF2B5EF4-FFF2-40B4-BE49-F238E27FC236}">
                <a16:creationId xmlns:a16="http://schemas.microsoft.com/office/drawing/2014/main" id="{FE713878-64A8-9055-29DB-E6C7BA481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2579"/>
          <a:stretch>
            <a:fillRect/>
          </a:stretch>
        </p:blipFill>
        <p:spPr bwMode="auto">
          <a:xfrm>
            <a:off x="3840593" y="609600"/>
            <a:ext cx="4597400" cy="60916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8946BD8-5537-0EDF-EB72-4C75674D382B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13"/>
          <a:stretch>
            <a:fillRect/>
          </a:stretch>
        </p:blipFill>
        <p:spPr bwMode="auto">
          <a:xfrm>
            <a:off x="365654" y="92824"/>
            <a:ext cx="324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D2960A74-7DCB-3C50-A252-93B4A35436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24549" y="165100"/>
            <a:ext cx="4935557" cy="431800"/>
          </a:xfrm>
        </p:spPr>
        <p:txBody>
          <a:bodyPr vert="horz" lIns="91440" tIns="8043" rIns="91440" bIns="45720" rtlCol="0" anchor="ctr">
            <a:noAutofit/>
          </a:bodyPr>
          <a:lstStyle/>
          <a:p>
            <a:pPr marL="8467" algn="ctr">
              <a:spcBef>
                <a:spcPts val="63"/>
              </a:spcBef>
              <a:defRPr/>
            </a:pPr>
            <a:r>
              <a:rPr lang="en-IN" sz="2400" b="1" dirty="0">
                <a:solidFill>
                  <a:schemeClr val="tx1"/>
                </a:solidFill>
              </a:rPr>
              <a:t>Appreciation Letters &amp; Tweets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B5D7C37-3570-910C-94BF-260578D36B45}"/>
              </a:ext>
            </a:extLst>
          </p:cNvPr>
          <p:cNvSpPr txBox="1">
            <a:spLocks/>
          </p:cNvSpPr>
          <p:nvPr/>
        </p:nvSpPr>
        <p:spPr>
          <a:xfrm>
            <a:off x="433251" y="2902497"/>
            <a:ext cx="3067595" cy="390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8043" rIns="0" bIns="0">
            <a:spAutoFit/>
          </a:bodyPr>
          <a:lstStyle>
            <a:lvl1pPr>
              <a:defRPr sz="5000" b="0" i="0">
                <a:solidFill>
                  <a:srgbClr val="804F3A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8467">
              <a:spcBef>
                <a:spcPts val="63"/>
              </a:spcBef>
              <a:defRPr/>
            </a:pPr>
            <a:r>
              <a:rPr lang="en-IN" sz="1200" b="1" dirty="0">
                <a:solidFill>
                  <a:srgbClr val="00B0F0"/>
                </a:solidFill>
              </a:rPr>
              <a:t>Tweet by Sh. </a:t>
            </a:r>
            <a:r>
              <a:rPr lang="en-IN" sz="1200" b="1" dirty="0" err="1">
                <a:solidFill>
                  <a:srgbClr val="00B0F0"/>
                </a:solidFill>
              </a:rPr>
              <a:t>Mahendrajeet</a:t>
            </a:r>
            <a:r>
              <a:rPr lang="en-IN" sz="1200" b="1" dirty="0">
                <a:solidFill>
                  <a:srgbClr val="00B0F0"/>
                </a:solidFill>
              </a:rPr>
              <a:t> Singh Malviya, </a:t>
            </a:r>
          </a:p>
          <a:p>
            <a:pPr marL="8467">
              <a:spcBef>
                <a:spcPts val="63"/>
              </a:spcBef>
              <a:defRPr/>
            </a:pPr>
            <a:r>
              <a:rPr lang="en-IN" sz="1200" b="1" dirty="0">
                <a:solidFill>
                  <a:srgbClr val="00B0F0"/>
                </a:solidFill>
              </a:rPr>
              <a:t>Hon. Irrigation minister, Govt. of Rajasthan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B050BD0B-2305-AC80-C3A9-98DE8921BB8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b="52163"/>
          <a:stretch>
            <a:fillRect/>
          </a:stretch>
        </p:blipFill>
        <p:spPr bwMode="auto">
          <a:xfrm>
            <a:off x="351217" y="3498233"/>
            <a:ext cx="3240000" cy="3240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we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193" y="4858030"/>
            <a:ext cx="804028" cy="602244"/>
          </a:xfrm>
          <a:prstGeom prst="rect">
            <a:avLst/>
          </a:prstGeom>
        </p:spPr>
      </p:pic>
      <p:pic>
        <p:nvPicPr>
          <p:cNvPr id="13" name="Picture 12" descr="twe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01" y="94883"/>
            <a:ext cx="546098" cy="409046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57CC782F-A307-59D5-72EC-F05A1BEED80A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5"/>
          <a:stretch>
            <a:fillRect/>
          </a:stretch>
        </p:blipFill>
        <p:spPr bwMode="auto">
          <a:xfrm>
            <a:off x="8580005" y="112451"/>
            <a:ext cx="324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F73EFD50-FD79-6336-F361-0EA48B417F5D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4815" b="23054"/>
          <a:stretch>
            <a:fillRect/>
          </a:stretch>
        </p:blipFill>
        <p:spPr bwMode="auto">
          <a:xfrm>
            <a:off x="8583207" y="3512462"/>
            <a:ext cx="324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EE3C8C-974F-B59B-D5A3-4B0BC6798D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6866" b="25759"/>
          <a:stretch>
            <a:fillRect/>
          </a:stretch>
        </p:blipFill>
        <p:spPr>
          <a:xfrm>
            <a:off x="4279901" y="546100"/>
            <a:ext cx="3949699" cy="340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FCE0F1-5C42-F1A6-F26F-B9F732E5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901" y="1"/>
            <a:ext cx="4292600" cy="546100"/>
          </a:xfrm>
        </p:spPr>
        <p:txBody>
          <a:bodyPr>
            <a:normAutofit/>
          </a:bodyPr>
          <a:lstStyle/>
          <a:p>
            <a:pPr marL="8467" algn="ctr">
              <a:spcBef>
                <a:spcPts val="63"/>
              </a:spcBef>
              <a:defRPr/>
            </a:pPr>
            <a:r>
              <a:rPr lang="en-IN" sz="2400" b="1" dirty="0">
                <a:solidFill>
                  <a:schemeClr val="tx1"/>
                </a:solidFill>
              </a:rPr>
              <a:t>Scope for replication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18A7C-7C31-D0A0-7A35-8D1A622BBDA9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1" y="66867"/>
            <a:ext cx="3600000" cy="39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A8E126-8482-E639-EE40-48EC6497D6C6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5"/>
          <a:stretch>
            <a:fillRect/>
          </a:stretch>
        </p:blipFill>
        <p:spPr>
          <a:xfrm>
            <a:off x="8497456" y="88900"/>
            <a:ext cx="3600000" cy="39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13BE47-7397-DCED-8195-A9EA43AA1782}"/>
              </a:ext>
            </a:extLst>
          </p:cNvPr>
          <p:cNvSpPr txBox="1"/>
          <p:nvPr/>
        </p:nvSpPr>
        <p:spPr>
          <a:xfrm>
            <a:off x="1388706" y="2433735"/>
            <a:ext cx="3432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804F3A"/>
                </a:solidFill>
                <a:latin typeface="Cambria"/>
                <a:ea typeface="+mj-ea"/>
              </a:rPr>
              <a:t>Letter from NIC </a:t>
            </a:r>
            <a:r>
              <a:rPr lang="en-IN" sz="1400" dirty="0" err="1">
                <a:solidFill>
                  <a:srgbClr val="804F3A"/>
                </a:solidFill>
                <a:latin typeface="Cambria"/>
                <a:ea typeface="+mj-ea"/>
              </a:rPr>
              <a:t>punjab</a:t>
            </a:r>
            <a:endParaRPr lang="en-IN" sz="1400" dirty="0">
              <a:solidFill>
                <a:srgbClr val="804F3A"/>
              </a:solidFill>
              <a:latin typeface="Cambri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CBB00-4832-DE83-FFFA-8EE099EFF45A}"/>
              </a:ext>
            </a:extLst>
          </p:cNvPr>
          <p:cNvSpPr txBox="1"/>
          <p:nvPr/>
        </p:nvSpPr>
        <p:spPr>
          <a:xfrm>
            <a:off x="4344252" y="3378200"/>
            <a:ext cx="22851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804F3A"/>
                </a:solidFill>
                <a:latin typeface="Cambria"/>
                <a:ea typeface="+mj-ea"/>
              </a:rPr>
              <a:t>Letter from S.E. </a:t>
            </a:r>
            <a:r>
              <a:rPr lang="en-IN" sz="1400" dirty="0" err="1">
                <a:solidFill>
                  <a:srgbClr val="804F3A"/>
                </a:solidFill>
                <a:latin typeface="Cambria"/>
                <a:ea typeface="+mj-ea"/>
              </a:rPr>
              <a:t>Ferozpur</a:t>
            </a:r>
            <a:r>
              <a:rPr lang="en-IN" sz="1400" dirty="0">
                <a:solidFill>
                  <a:srgbClr val="804F3A"/>
                </a:solidFill>
                <a:latin typeface="Cambria"/>
                <a:ea typeface="+mj-ea"/>
              </a:rPr>
              <a:t> Canal Circle, </a:t>
            </a:r>
            <a:r>
              <a:rPr lang="en-IN" sz="1400" dirty="0" err="1">
                <a:solidFill>
                  <a:srgbClr val="804F3A"/>
                </a:solidFill>
                <a:latin typeface="Cambria"/>
                <a:ea typeface="+mj-ea"/>
              </a:rPr>
              <a:t>Ferozpur</a:t>
            </a:r>
            <a:endParaRPr lang="en-IN" sz="1400" dirty="0">
              <a:solidFill>
                <a:srgbClr val="804F3A"/>
              </a:solidFill>
              <a:latin typeface="Cambria"/>
              <a:ea typeface="+mj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09000-6965-C319-DC58-9C9597459203}"/>
              </a:ext>
            </a:extLst>
          </p:cNvPr>
          <p:cNvSpPr txBox="1"/>
          <p:nvPr/>
        </p:nvSpPr>
        <p:spPr>
          <a:xfrm>
            <a:off x="8216900" y="139700"/>
            <a:ext cx="3924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900" dirty="0">
                <a:solidFill>
                  <a:srgbClr val="804F3A"/>
                </a:solidFill>
                <a:latin typeface="Cambria"/>
                <a:ea typeface="+mj-ea"/>
              </a:rPr>
              <a:t> Chief Engineer, </a:t>
            </a:r>
            <a:r>
              <a:rPr lang="en-IN" sz="900" dirty="0" err="1">
                <a:solidFill>
                  <a:srgbClr val="804F3A"/>
                </a:solidFill>
                <a:latin typeface="Cambria"/>
                <a:ea typeface="+mj-ea"/>
              </a:rPr>
              <a:t>Irrigition</a:t>
            </a:r>
            <a:r>
              <a:rPr lang="en-IN" sz="900" dirty="0">
                <a:solidFill>
                  <a:srgbClr val="804F3A"/>
                </a:solidFill>
                <a:latin typeface="Cambria"/>
                <a:ea typeface="+mj-ea"/>
              </a:rPr>
              <a:t> Department Rajasthan.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CD8E4-A148-C464-31A2-6E826452EA8B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8" b="36836"/>
          <a:stretch>
            <a:fillRect/>
          </a:stretch>
        </p:blipFill>
        <p:spPr>
          <a:xfrm>
            <a:off x="4279900" y="4178300"/>
            <a:ext cx="3960000" cy="25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67FDA0-1720-3FD1-9565-DA617A2EE90B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04" y="4152900"/>
            <a:ext cx="3600000" cy="25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B3023-E754-4853-3FB3-BE9537D82AE3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8"/>
          <a:stretch>
            <a:fillRect/>
          </a:stretch>
        </p:blipFill>
        <p:spPr>
          <a:xfrm>
            <a:off x="342900" y="4165600"/>
            <a:ext cx="3600000" cy="252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F8CCAF-E5B6-22E3-13B5-584875034A22}"/>
              </a:ext>
            </a:extLst>
          </p:cNvPr>
          <p:cNvSpPr txBox="1">
            <a:spLocks/>
          </p:cNvSpPr>
          <p:nvPr/>
        </p:nvSpPr>
        <p:spPr>
          <a:xfrm>
            <a:off x="0" y="6451600"/>
            <a:ext cx="12192000" cy="40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Visit by Punjab and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Hanumangarh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irrigation officials to replicate the e-governance initiative </a:t>
            </a:r>
          </a:p>
        </p:txBody>
      </p:sp>
    </p:spTree>
    <p:extLst>
      <p:ext uri="{BB962C8B-B14F-4D97-AF65-F5344CB8AC3E}">
        <p14:creationId xmlns:p14="http://schemas.microsoft.com/office/powerpoint/2010/main" val="203463799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548</TotalTime>
  <Words>413</Words>
  <Application>Microsoft Office PowerPoint</Application>
  <PresentationFormat>Widescreen</PresentationFormat>
  <Paragraphs>67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Century Gothic</vt:lpstr>
      <vt:lpstr>Times New Roman</vt:lpstr>
      <vt:lpstr>Wingdings 3</vt:lpstr>
      <vt:lpstr>Wisp</vt:lpstr>
      <vt:lpstr>Gang Canal Regulation Computerization System</vt:lpstr>
      <vt:lpstr>About the E-Gov initiative</vt:lpstr>
      <vt:lpstr>Situation before initiative</vt:lpstr>
      <vt:lpstr>PowerPoint Presentation</vt:lpstr>
      <vt:lpstr>Efforts taken to popularize the initiative</vt:lpstr>
      <vt:lpstr>Sandesh app- free service delivery </vt:lpstr>
      <vt:lpstr>Impact on reduction of public Grievances</vt:lpstr>
      <vt:lpstr>Appreciation Letters &amp; Tweets</vt:lpstr>
      <vt:lpstr>Scope for replication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 Canal Regulation Computerization System</dc:title>
  <dc:creator>Paramjeet Singh</dc:creator>
  <cp:lastModifiedBy>PA DM HMH</cp:lastModifiedBy>
  <cp:revision>256</cp:revision>
  <cp:lastPrinted>2022-09-14T10:08:50Z</cp:lastPrinted>
  <dcterms:created xsi:type="dcterms:W3CDTF">2022-09-14T09:07:05Z</dcterms:created>
  <dcterms:modified xsi:type="dcterms:W3CDTF">2023-09-28T06:17:44Z</dcterms:modified>
</cp:coreProperties>
</file>