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2" r:id="rId3"/>
    <p:sldId id="257" r:id="rId4"/>
    <p:sldId id="281" r:id="rId5"/>
    <p:sldId id="273" r:id="rId6"/>
    <p:sldId id="274" r:id="rId7"/>
    <p:sldId id="280" r:id="rId8"/>
    <p:sldId id="275" r:id="rId9"/>
    <p:sldId id="276" r:id="rId10"/>
    <p:sldId id="272" r:id="rId11"/>
    <p:sldId id="278" r:id="rId12"/>
    <p:sldId id="285" r:id="rId13"/>
    <p:sldId id="283" r:id="rId14"/>
    <p:sldId id="286" r:id="rId15"/>
    <p:sldId id="270"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96" d="100"/>
          <a:sy n="96" d="100"/>
        </p:scale>
        <p:origin x="-134" y="2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EF790-1C3F-4993-93C3-35E3A355A3B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F679D9B-EF8E-401F-9A3F-6241AFFD1572}">
      <dgm:prSet phldrT="[Text]" custT="1"/>
      <dgm:spPr/>
      <dgm:t>
        <a:bodyPr/>
        <a:lstStyle/>
        <a:p>
          <a:r>
            <a:rPr lang="en-US" sz="1200" dirty="0" smtClean="0"/>
            <a:t>Transparency</a:t>
          </a:r>
          <a:endParaRPr lang="en-US" sz="1200" dirty="0"/>
        </a:p>
      </dgm:t>
    </dgm:pt>
    <dgm:pt modelId="{636506E2-D1BA-446E-B048-FB8EC05D5A07}" type="parTrans" cxnId="{E754C1B7-67AE-47E0-BC71-9E478CC68D8B}">
      <dgm:prSet/>
      <dgm:spPr/>
      <dgm:t>
        <a:bodyPr/>
        <a:lstStyle/>
        <a:p>
          <a:endParaRPr lang="en-US"/>
        </a:p>
      </dgm:t>
    </dgm:pt>
    <dgm:pt modelId="{383EFC5E-3933-4E50-9743-F0706D6601BC}" type="sibTrans" cxnId="{E754C1B7-67AE-47E0-BC71-9E478CC68D8B}">
      <dgm:prSet/>
      <dgm:spPr/>
      <dgm:t>
        <a:bodyPr/>
        <a:lstStyle/>
        <a:p>
          <a:endParaRPr lang="en-US"/>
        </a:p>
      </dgm:t>
    </dgm:pt>
    <dgm:pt modelId="{36860D11-A06B-4806-AA40-A33F57682DAB}">
      <dgm:prSet phldrT="[Text]" custT="1"/>
      <dgm:spPr/>
      <dgm:t>
        <a:bodyPr/>
        <a:lstStyle/>
        <a:p>
          <a:r>
            <a:rPr lang="en-US" sz="1200" dirty="0" smtClean="0"/>
            <a:t>Accountability</a:t>
          </a:r>
          <a:endParaRPr lang="en-US" sz="1200" dirty="0"/>
        </a:p>
      </dgm:t>
    </dgm:pt>
    <dgm:pt modelId="{849635AD-C328-4709-83CF-88C79FD6BCB8}" type="parTrans" cxnId="{F23B9912-3300-4407-8C47-4A309F2FA123}">
      <dgm:prSet/>
      <dgm:spPr/>
      <dgm:t>
        <a:bodyPr/>
        <a:lstStyle/>
        <a:p>
          <a:endParaRPr lang="en-US"/>
        </a:p>
      </dgm:t>
    </dgm:pt>
    <dgm:pt modelId="{A3D43F26-DA59-4CC4-935E-16CD47F7547F}" type="sibTrans" cxnId="{F23B9912-3300-4407-8C47-4A309F2FA123}">
      <dgm:prSet/>
      <dgm:spPr/>
      <dgm:t>
        <a:bodyPr/>
        <a:lstStyle/>
        <a:p>
          <a:endParaRPr lang="en-US"/>
        </a:p>
      </dgm:t>
    </dgm:pt>
    <dgm:pt modelId="{AAABD77D-4E1A-4F95-9834-3FA4E34CBD96}">
      <dgm:prSet phldrT="[Text]" custT="1"/>
      <dgm:spPr/>
      <dgm:t>
        <a:bodyPr/>
        <a:lstStyle/>
        <a:p>
          <a:r>
            <a:rPr lang="en-US" sz="1200" dirty="0" smtClean="0"/>
            <a:t>Time Bound</a:t>
          </a:r>
          <a:endParaRPr lang="en-US" sz="1200" dirty="0"/>
        </a:p>
      </dgm:t>
    </dgm:pt>
    <dgm:pt modelId="{DE9BC6AD-9DB5-4582-BED8-514DD1E3E8D0}" type="parTrans" cxnId="{094A354E-864E-4DC8-881C-C523A29F7048}">
      <dgm:prSet/>
      <dgm:spPr/>
      <dgm:t>
        <a:bodyPr/>
        <a:lstStyle/>
        <a:p>
          <a:endParaRPr lang="en-US"/>
        </a:p>
      </dgm:t>
    </dgm:pt>
    <dgm:pt modelId="{F52E52A6-6034-43B4-A9EB-242F60C5C5EA}" type="sibTrans" cxnId="{094A354E-864E-4DC8-881C-C523A29F7048}">
      <dgm:prSet/>
      <dgm:spPr/>
      <dgm:t>
        <a:bodyPr/>
        <a:lstStyle/>
        <a:p>
          <a:endParaRPr lang="en-US"/>
        </a:p>
      </dgm:t>
    </dgm:pt>
    <dgm:pt modelId="{E46A7D76-8180-42CC-9CF6-3646614C1BC2}">
      <dgm:prSet phldrT="[Text]" custT="1"/>
      <dgm:spPr/>
      <dgm:t>
        <a:bodyPr/>
        <a:lstStyle/>
        <a:p>
          <a:r>
            <a:rPr lang="en-US" sz="1200" dirty="0" smtClean="0"/>
            <a:t>Efficiency</a:t>
          </a:r>
          <a:endParaRPr lang="en-US" sz="1200" dirty="0"/>
        </a:p>
      </dgm:t>
    </dgm:pt>
    <dgm:pt modelId="{8361A7D2-E992-4F98-BE80-6EE381082376}" type="parTrans" cxnId="{1267FF83-04BA-445B-98DE-85613765B947}">
      <dgm:prSet/>
      <dgm:spPr/>
      <dgm:t>
        <a:bodyPr/>
        <a:lstStyle/>
        <a:p>
          <a:endParaRPr lang="en-US"/>
        </a:p>
      </dgm:t>
    </dgm:pt>
    <dgm:pt modelId="{BD8D6BCC-8F25-40F7-9602-F45A8AC64873}" type="sibTrans" cxnId="{1267FF83-04BA-445B-98DE-85613765B947}">
      <dgm:prSet/>
      <dgm:spPr/>
      <dgm:t>
        <a:bodyPr/>
        <a:lstStyle/>
        <a:p>
          <a:endParaRPr lang="en-US"/>
        </a:p>
      </dgm:t>
    </dgm:pt>
    <dgm:pt modelId="{ACFCE5CD-19F8-4958-9B12-A062821FCDB1}" type="pres">
      <dgm:prSet presAssocID="{B0CEF790-1C3F-4993-93C3-35E3A355A3BC}" presName="Name0" presStyleCnt="0">
        <dgm:presLayoutVars>
          <dgm:dir/>
          <dgm:resizeHandles val="exact"/>
        </dgm:presLayoutVars>
      </dgm:prSet>
      <dgm:spPr/>
      <dgm:t>
        <a:bodyPr/>
        <a:lstStyle/>
        <a:p>
          <a:endParaRPr lang="en-US"/>
        </a:p>
      </dgm:t>
    </dgm:pt>
    <dgm:pt modelId="{7944FBB4-E6C3-4D43-B5DE-7716B8D323C7}" type="pres">
      <dgm:prSet presAssocID="{CF679D9B-EF8E-401F-9A3F-6241AFFD1572}" presName="node" presStyleLbl="node1" presStyleIdx="0" presStyleCnt="4" custScaleX="144302">
        <dgm:presLayoutVars>
          <dgm:bulletEnabled val="1"/>
        </dgm:presLayoutVars>
      </dgm:prSet>
      <dgm:spPr/>
      <dgm:t>
        <a:bodyPr/>
        <a:lstStyle/>
        <a:p>
          <a:endParaRPr lang="en-US"/>
        </a:p>
      </dgm:t>
    </dgm:pt>
    <dgm:pt modelId="{C6BFE2C6-3157-430A-9615-545A49DEDC7B}" type="pres">
      <dgm:prSet presAssocID="{383EFC5E-3933-4E50-9743-F0706D6601BC}" presName="sibTrans" presStyleLbl="sibTrans2D1" presStyleIdx="0" presStyleCnt="4"/>
      <dgm:spPr/>
      <dgm:t>
        <a:bodyPr/>
        <a:lstStyle/>
        <a:p>
          <a:endParaRPr lang="en-US"/>
        </a:p>
      </dgm:t>
    </dgm:pt>
    <dgm:pt modelId="{BED90FC9-4D27-467B-968D-D4FC67409721}" type="pres">
      <dgm:prSet presAssocID="{383EFC5E-3933-4E50-9743-F0706D6601BC}" presName="connectorText" presStyleLbl="sibTrans2D1" presStyleIdx="0" presStyleCnt="4"/>
      <dgm:spPr/>
      <dgm:t>
        <a:bodyPr/>
        <a:lstStyle/>
        <a:p>
          <a:endParaRPr lang="en-US"/>
        </a:p>
      </dgm:t>
    </dgm:pt>
    <dgm:pt modelId="{E41D4D1D-7057-499D-BA16-60F2BFEB7350}" type="pres">
      <dgm:prSet presAssocID="{36860D11-A06B-4806-AA40-A33F57682DAB}" presName="node" presStyleLbl="node1" presStyleIdx="1" presStyleCnt="4" custScaleX="148315" custRadScaleRad="171160" custRadScaleInc="184">
        <dgm:presLayoutVars>
          <dgm:bulletEnabled val="1"/>
        </dgm:presLayoutVars>
      </dgm:prSet>
      <dgm:spPr/>
      <dgm:t>
        <a:bodyPr/>
        <a:lstStyle/>
        <a:p>
          <a:endParaRPr lang="en-US"/>
        </a:p>
      </dgm:t>
    </dgm:pt>
    <dgm:pt modelId="{0CEF1C4D-1EC6-4DCE-B894-406BBF625CB5}" type="pres">
      <dgm:prSet presAssocID="{A3D43F26-DA59-4CC4-935E-16CD47F7547F}" presName="sibTrans" presStyleLbl="sibTrans2D1" presStyleIdx="1" presStyleCnt="4"/>
      <dgm:spPr/>
      <dgm:t>
        <a:bodyPr/>
        <a:lstStyle/>
        <a:p>
          <a:endParaRPr lang="en-US"/>
        </a:p>
      </dgm:t>
    </dgm:pt>
    <dgm:pt modelId="{32561FEF-244C-4267-8417-1B7E2454AE9E}" type="pres">
      <dgm:prSet presAssocID="{A3D43F26-DA59-4CC4-935E-16CD47F7547F}" presName="connectorText" presStyleLbl="sibTrans2D1" presStyleIdx="1" presStyleCnt="4"/>
      <dgm:spPr/>
      <dgm:t>
        <a:bodyPr/>
        <a:lstStyle/>
        <a:p>
          <a:endParaRPr lang="en-US"/>
        </a:p>
      </dgm:t>
    </dgm:pt>
    <dgm:pt modelId="{310D7117-B7FE-42A7-93C2-5D493ED0A00A}" type="pres">
      <dgm:prSet presAssocID="{AAABD77D-4E1A-4F95-9834-3FA4E34CBD96}" presName="node" presStyleLbl="node1" presStyleIdx="2" presStyleCnt="4" custScaleX="150859">
        <dgm:presLayoutVars>
          <dgm:bulletEnabled val="1"/>
        </dgm:presLayoutVars>
      </dgm:prSet>
      <dgm:spPr/>
      <dgm:t>
        <a:bodyPr/>
        <a:lstStyle/>
        <a:p>
          <a:endParaRPr lang="en-US"/>
        </a:p>
      </dgm:t>
    </dgm:pt>
    <dgm:pt modelId="{977264AA-47CC-405E-864A-5D6A9BBD465A}" type="pres">
      <dgm:prSet presAssocID="{F52E52A6-6034-43B4-A9EB-242F60C5C5EA}" presName="sibTrans" presStyleLbl="sibTrans2D1" presStyleIdx="2" presStyleCnt="4"/>
      <dgm:spPr/>
      <dgm:t>
        <a:bodyPr/>
        <a:lstStyle/>
        <a:p>
          <a:endParaRPr lang="en-US"/>
        </a:p>
      </dgm:t>
    </dgm:pt>
    <dgm:pt modelId="{6E49FDBF-16F5-4DF2-BF2C-F4FBCD2ED400}" type="pres">
      <dgm:prSet presAssocID="{F52E52A6-6034-43B4-A9EB-242F60C5C5EA}" presName="connectorText" presStyleLbl="sibTrans2D1" presStyleIdx="2" presStyleCnt="4"/>
      <dgm:spPr/>
      <dgm:t>
        <a:bodyPr/>
        <a:lstStyle/>
        <a:p>
          <a:endParaRPr lang="en-US"/>
        </a:p>
      </dgm:t>
    </dgm:pt>
    <dgm:pt modelId="{363A873D-129E-4578-B25F-ABDFE3346C19}" type="pres">
      <dgm:prSet presAssocID="{E46A7D76-8180-42CC-9CF6-3646614C1BC2}" presName="node" presStyleLbl="node1" presStyleIdx="3" presStyleCnt="4" custScaleX="127837" custRadScaleRad="170601" custRadScaleInc="1144">
        <dgm:presLayoutVars>
          <dgm:bulletEnabled val="1"/>
        </dgm:presLayoutVars>
      </dgm:prSet>
      <dgm:spPr/>
      <dgm:t>
        <a:bodyPr/>
        <a:lstStyle/>
        <a:p>
          <a:endParaRPr lang="en-US"/>
        </a:p>
      </dgm:t>
    </dgm:pt>
    <dgm:pt modelId="{3275DE21-A0C3-4A6D-ADE2-7FB8D953E8B2}" type="pres">
      <dgm:prSet presAssocID="{BD8D6BCC-8F25-40F7-9602-F45A8AC64873}" presName="sibTrans" presStyleLbl="sibTrans2D1" presStyleIdx="3" presStyleCnt="4"/>
      <dgm:spPr/>
      <dgm:t>
        <a:bodyPr/>
        <a:lstStyle/>
        <a:p>
          <a:endParaRPr lang="en-US"/>
        </a:p>
      </dgm:t>
    </dgm:pt>
    <dgm:pt modelId="{CA3809EC-8533-4F69-AE5A-48737F0424E9}" type="pres">
      <dgm:prSet presAssocID="{BD8D6BCC-8F25-40F7-9602-F45A8AC64873}" presName="connectorText" presStyleLbl="sibTrans2D1" presStyleIdx="3" presStyleCnt="4"/>
      <dgm:spPr/>
      <dgm:t>
        <a:bodyPr/>
        <a:lstStyle/>
        <a:p>
          <a:endParaRPr lang="en-US"/>
        </a:p>
      </dgm:t>
    </dgm:pt>
  </dgm:ptLst>
  <dgm:cxnLst>
    <dgm:cxn modelId="{E754C1B7-67AE-47E0-BC71-9E478CC68D8B}" srcId="{B0CEF790-1C3F-4993-93C3-35E3A355A3BC}" destId="{CF679D9B-EF8E-401F-9A3F-6241AFFD1572}" srcOrd="0" destOrd="0" parTransId="{636506E2-D1BA-446E-B048-FB8EC05D5A07}" sibTransId="{383EFC5E-3933-4E50-9743-F0706D6601BC}"/>
    <dgm:cxn modelId="{1C5A4F47-C111-400F-8ADD-DBAE588902A0}" type="presOf" srcId="{36860D11-A06B-4806-AA40-A33F57682DAB}" destId="{E41D4D1D-7057-499D-BA16-60F2BFEB7350}" srcOrd="0" destOrd="0" presId="urn:microsoft.com/office/officeart/2005/8/layout/cycle7"/>
    <dgm:cxn modelId="{258388B9-D558-4D04-8D05-303AB7F3F3AE}" type="presOf" srcId="{A3D43F26-DA59-4CC4-935E-16CD47F7547F}" destId="{0CEF1C4D-1EC6-4DCE-B894-406BBF625CB5}" srcOrd="0" destOrd="0" presId="urn:microsoft.com/office/officeart/2005/8/layout/cycle7"/>
    <dgm:cxn modelId="{AB44DE85-E589-471D-B242-163E4D86414D}" type="presOf" srcId="{F52E52A6-6034-43B4-A9EB-242F60C5C5EA}" destId="{977264AA-47CC-405E-864A-5D6A9BBD465A}" srcOrd="0" destOrd="0" presId="urn:microsoft.com/office/officeart/2005/8/layout/cycle7"/>
    <dgm:cxn modelId="{3BBA8739-EAD8-497C-9D06-CF03EF432273}" type="presOf" srcId="{383EFC5E-3933-4E50-9743-F0706D6601BC}" destId="{C6BFE2C6-3157-430A-9615-545A49DEDC7B}" srcOrd="0" destOrd="0" presId="urn:microsoft.com/office/officeart/2005/8/layout/cycle7"/>
    <dgm:cxn modelId="{3333F1BB-DBAC-486D-A241-EE03FE7C24C6}" type="presOf" srcId="{B0CEF790-1C3F-4993-93C3-35E3A355A3BC}" destId="{ACFCE5CD-19F8-4958-9B12-A062821FCDB1}" srcOrd="0" destOrd="0" presId="urn:microsoft.com/office/officeart/2005/8/layout/cycle7"/>
    <dgm:cxn modelId="{1267FF83-04BA-445B-98DE-85613765B947}" srcId="{B0CEF790-1C3F-4993-93C3-35E3A355A3BC}" destId="{E46A7D76-8180-42CC-9CF6-3646614C1BC2}" srcOrd="3" destOrd="0" parTransId="{8361A7D2-E992-4F98-BE80-6EE381082376}" sibTransId="{BD8D6BCC-8F25-40F7-9602-F45A8AC64873}"/>
    <dgm:cxn modelId="{D8CF153B-FC25-4BE2-905A-EA8D092EF78B}" type="presOf" srcId="{E46A7D76-8180-42CC-9CF6-3646614C1BC2}" destId="{363A873D-129E-4578-B25F-ABDFE3346C19}" srcOrd="0" destOrd="0" presId="urn:microsoft.com/office/officeart/2005/8/layout/cycle7"/>
    <dgm:cxn modelId="{70068CBA-5431-4E32-A895-AA4784ACDCDD}" type="presOf" srcId="{CF679D9B-EF8E-401F-9A3F-6241AFFD1572}" destId="{7944FBB4-E6C3-4D43-B5DE-7716B8D323C7}" srcOrd="0" destOrd="0" presId="urn:microsoft.com/office/officeart/2005/8/layout/cycle7"/>
    <dgm:cxn modelId="{094A354E-864E-4DC8-881C-C523A29F7048}" srcId="{B0CEF790-1C3F-4993-93C3-35E3A355A3BC}" destId="{AAABD77D-4E1A-4F95-9834-3FA4E34CBD96}" srcOrd="2" destOrd="0" parTransId="{DE9BC6AD-9DB5-4582-BED8-514DD1E3E8D0}" sibTransId="{F52E52A6-6034-43B4-A9EB-242F60C5C5EA}"/>
    <dgm:cxn modelId="{1A06A79E-384E-44EF-B48C-B655E9E40C65}" type="presOf" srcId="{BD8D6BCC-8F25-40F7-9602-F45A8AC64873}" destId="{3275DE21-A0C3-4A6D-ADE2-7FB8D953E8B2}" srcOrd="0" destOrd="0" presId="urn:microsoft.com/office/officeart/2005/8/layout/cycle7"/>
    <dgm:cxn modelId="{966C4520-31E9-4F68-A7F2-454D9136D917}" type="presOf" srcId="{383EFC5E-3933-4E50-9743-F0706D6601BC}" destId="{BED90FC9-4D27-467B-968D-D4FC67409721}" srcOrd="1" destOrd="0" presId="urn:microsoft.com/office/officeart/2005/8/layout/cycle7"/>
    <dgm:cxn modelId="{E0DAC60C-52AB-4AED-B278-1A76EC0FAAE1}" type="presOf" srcId="{A3D43F26-DA59-4CC4-935E-16CD47F7547F}" destId="{32561FEF-244C-4267-8417-1B7E2454AE9E}" srcOrd="1" destOrd="0" presId="urn:microsoft.com/office/officeart/2005/8/layout/cycle7"/>
    <dgm:cxn modelId="{F23B9912-3300-4407-8C47-4A309F2FA123}" srcId="{B0CEF790-1C3F-4993-93C3-35E3A355A3BC}" destId="{36860D11-A06B-4806-AA40-A33F57682DAB}" srcOrd="1" destOrd="0" parTransId="{849635AD-C328-4709-83CF-88C79FD6BCB8}" sibTransId="{A3D43F26-DA59-4CC4-935E-16CD47F7547F}"/>
    <dgm:cxn modelId="{63890D5A-ACEE-4F9D-BEA0-F692F0E2D97E}" type="presOf" srcId="{BD8D6BCC-8F25-40F7-9602-F45A8AC64873}" destId="{CA3809EC-8533-4F69-AE5A-48737F0424E9}" srcOrd="1" destOrd="0" presId="urn:microsoft.com/office/officeart/2005/8/layout/cycle7"/>
    <dgm:cxn modelId="{FCA32917-C3B8-403D-BCBD-2BA291F02CC2}" type="presOf" srcId="{AAABD77D-4E1A-4F95-9834-3FA4E34CBD96}" destId="{310D7117-B7FE-42A7-93C2-5D493ED0A00A}" srcOrd="0" destOrd="0" presId="urn:microsoft.com/office/officeart/2005/8/layout/cycle7"/>
    <dgm:cxn modelId="{24917F03-52D9-4B68-8B97-FD76D8883C8D}" type="presOf" srcId="{F52E52A6-6034-43B4-A9EB-242F60C5C5EA}" destId="{6E49FDBF-16F5-4DF2-BF2C-F4FBCD2ED400}" srcOrd="1" destOrd="0" presId="urn:microsoft.com/office/officeart/2005/8/layout/cycle7"/>
    <dgm:cxn modelId="{171CFA59-9304-45A6-9568-AFA9A4EA319D}" type="presParOf" srcId="{ACFCE5CD-19F8-4958-9B12-A062821FCDB1}" destId="{7944FBB4-E6C3-4D43-B5DE-7716B8D323C7}" srcOrd="0" destOrd="0" presId="urn:microsoft.com/office/officeart/2005/8/layout/cycle7"/>
    <dgm:cxn modelId="{4FA4F432-C9E1-4B65-A5B7-72D33146014C}" type="presParOf" srcId="{ACFCE5CD-19F8-4958-9B12-A062821FCDB1}" destId="{C6BFE2C6-3157-430A-9615-545A49DEDC7B}" srcOrd="1" destOrd="0" presId="urn:microsoft.com/office/officeart/2005/8/layout/cycle7"/>
    <dgm:cxn modelId="{D6AF600E-0F8A-416D-B174-E6B26FDCED3F}" type="presParOf" srcId="{C6BFE2C6-3157-430A-9615-545A49DEDC7B}" destId="{BED90FC9-4D27-467B-968D-D4FC67409721}" srcOrd="0" destOrd="0" presId="urn:microsoft.com/office/officeart/2005/8/layout/cycle7"/>
    <dgm:cxn modelId="{D4C1ACEC-E1BA-4201-9443-0CF48952AFA1}" type="presParOf" srcId="{ACFCE5CD-19F8-4958-9B12-A062821FCDB1}" destId="{E41D4D1D-7057-499D-BA16-60F2BFEB7350}" srcOrd="2" destOrd="0" presId="urn:microsoft.com/office/officeart/2005/8/layout/cycle7"/>
    <dgm:cxn modelId="{30B117BD-5C2C-4F4B-B2E5-9C75BB7A4C7F}" type="presParOf" srcId="{ACFCE5CD-19F8-4958-9B12-A062821FCDB1}" destId="{0CEF1C4D-1EC6-4DCE-B894-406BBF625CB5}" srcOrd="3" destOrd="0" presId="urn:microsoft.com/office/officeart/2005/8/layout/cycle7"/>
    <dgm:cxn modelId="{07385299-B6F3-4EAD-AE3B-88040FF41F73}" type="presParOf" srcId="{0CEF1C4D-1EC6-4DCE-B894-406BBF625CB5}" destId="{32561FEF-244C-4267-8417-1B7E2454AE9E}" srcOrd="0" destOrd="0" presId="urn:microsoft.com/office/officeart/2005/8/layout/cycle7"/>
    <dgm:cxn modelId="{C53C10CA-523D-41DF-BD3E-BD4BE073C6B2}" type="presParOf" srcId="{ACFCE5CD-19F8-4958-9B12-A062821FCDB1}" destId="{310D7117-B7FE-42A7-93C2-5D493ED0A00A}" srcOrd="4" destOrd="0" presId="urn:microsoft.com/office/officeart/2005/8/layout/cycle7"/>
    <dgm:cxn modelId="{B7DCBA12-86F6-42D6-827B-13E407B37903}" type="presParOf" srcId="{ACFCE5CD-19F8-4958-9B12-A062821FCDB1}" destId="{977264AA-47CC-405E-864A-5D6A9BBD465A}" srcOrd="5" destOrd="0" presId="urn:microsoft.com/office/officeart/2005/8/layout/cycle7"/>
    <dgm:cxn modelId="{4B826BDC-F8B3-4A2B-80C4-AFF8201B89F4}" type="presParOf" srcId="{977264AA-47CC-405E-864A-5D6A9BBD465A}" destId="{6E49FDBF-16F5-4DF2-BF2C-F4FBCD2ED400}" srcOrd="0" destOrd="0" presId="urn:microsoft.com/office/officeart/2005/8/layout/cycle7"/>
    <dgm:cxn modelId="{CF7E4633-258A-45FF-B755-0D74A76C933E}" type="presParOf" srcId="{ACFCE5CD-19F8-4958-9B12-A062821FCDB1}" destId="{363A873D-129E-4578-B25F-ABDFE3346C19}" srcOrd="6" destOrd="0" presId="urn:microsoft.com/office/officeart/2005/8/layout/cycle7"/>
    <dgm:cxn modelId="{46414ED1-F52E-42AA-AADA-34D996D86065}" type="presParOf" srcId="{ACFCE5CD-19F8-4958-9B12-A062821FCDB1}" destId="{3275DE21-A0C3-4A6D-ADE2-7FB8D953E8B2}" srcOrd="7" destOrd="0" presId="urn:microsoft.com/office/officeart/2005/8/layout/cycle7"/>
    <dgm:cxn modelId="{6A8562E1-B927-48C0-8595-7C0BA71C33AF}" type="presParOf" srcId="{3275DE21-A0C3-4A6D-ADE2-7FB8D953E8B2}" destId="{CA3809EC-8533-4F69-AE5A-48737F0424E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B97A3-65F5-4286-92A3-5B7CB73AA5B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C5DF65C5-5274-4904-A32B-EDC23485973E}">
      <dgm:prSet phldrT="[Text]" custT="1"/>
      <dgm:spPr>
        <a:solidFill>
          <a:schemeClr val="tx2">
            <a:lumMod val="75000"/>
          </a:schemeClr>
        </a:solidFill>
        <a:ln>
          <a:solidFill>
            <a:schemeClr val="tx1"/>
          </a:solidFill>
        </a:ln>
      </dgm:spPr>
      <dgm:t>
        <a:bodyPr/>
        <a:lstStyle/>
        <a:p>
          <a:r>
            <a:rPr lang="en-US" sz="3300" dirty="0" smtClean="0">
              <a:latin typeface="+mj-lt"/>
            </a:rPr>
            <a:t>OBJECTIVES</a:t>
          </a:r>
        </a:p>
      </dgm:t>
    </dgm:pt>
    <dgm:pt modelId="{F18DB467-F7CA-4067-80C2-F099AB74C0DD}" type="parTrans" cxnId="{08FD72FF-60DF-4320-A0C6-B1A446E3DAE2}">
      <dgm:prSet/>
      <dgm:spPr/>
      <dgm:t>
        <a:bodyPr/>
        <a:lstStyle/>
        <a:p>
          <a:endParaRPr lang="en-US"/>
        </a:p>
      </dgm:t>
    </dgm:pt>
    <dgm:pt modelId="{04433FE4-C617-450F-912B-424CA3914129}" type="sibTrans" cxnId="{08FD72FF-60DF-4320-A0C6-B1A446E3DAE2}">
      <dgm:prSet/>
      <dgm:spPr/>
      <dgm:t>
        <a:bodyPr/>
        <a:lstStyle/>
        <a:p>
          <a:endParaRPr lang="en-US"/>
        </a:p>
      </dgm:t>
    </dgm:pt>
    <dgm:pt modelId="{23579DF8-4684-4D04-9586-ABF67CF0E8A2}">
      <dgm:prSet phldrT="[Text]" custT="1"/>
      <dgm:spPr>
        <a:solidFill>
          <a:schemeClr val="tx2">
            <a:lumMod val="75000"/>
          </a:schemeClr>
        </a:solidFill>
        <a:ln>
          <a:solidFill>
            <a:schemeClr val="tx1"/>
          </a:solidFill>
        </a:ln>
      </dgm:spPr>
      <dgm:t>
        <a:bodyPr/>
        <a:lstStyle/>
        <a:p>
          <a:pPr algn="ctr"/>
          <a:r>
            <a:rPr lang="en-US" sz="2000" dirty="0" smtClean="0">
              <a:latin typeface="+mj-lt"/>
            </a:rPr>
            <a:t>No need to physically approach the record rooms</a:t>
          </a:r>
          <a:endParaRPr lang="en-US" sz="2000" dirty="0">
            <a:latin typeface="+mj-lt"/>
          </a:endParaRPr>
        </a:p>
      </dgm:t>
    </dgm:pt>
    <dgm:pt modelId="{F8F61410-801F-418A-B4DA-9C71EB41F0C1}" type="parTrans" cxnId="{9226DF9C-BC39-4B0E-93AE-B1361B2F48A1}">
      <dgm:prSet/>
      <dgm:spPr/>
      <dgm:t>
        <a:bodyPr/>
        <a:lstStyle/>
        <a:p>
          <a:endParaRPr lang="en-US"/>
        </a:p>
      </dgm:t>
    </dgm:pt>
    <dgm:pt modelId="{17408A91-FC4F-4A80-AD73-577A18FE9C02}" type="sibTrans" cxnId="{9226DF9C-BC39-4B0E-93AE-B1361B2F48A1}">
      <dgm:prSet/>
      <dgm:spPr>
        <a:solidFill>
          <a:schemeClr val="bg2">
            <a:lumMod val="90000"/>
          </a:schemeClr>
        </a:solidFill>
      </dgm:spPr>
      <dgm:t>
        <a:bodyPr/>
        <a:lstStyle/>
        <a:p>
          <a:endParaRPr lang="en-US"/>
        </a:p>
      </dgm:t>
    </dgm:pt>
    <dgm:pt modelId="{B877D56F-B48E-45DC-993C-337E8C752B7B}">
      <dgm:prSet phldrT="[Text]"/>
      <dgm:spPr>
        <a:solidFill>
          <a:schemeClr val="tx2">
            <a:lumMod val="75000"/>
          </a:schemeClr>
        </a:solidFill>
        <a:ln>
          <a:solidFill>
            <a:schemeClr val="tx1"/>
          </a:solidFill>
        </a:ln>
      </dgm:spPr>
      <dgm:t>
        <a:bodyPr/>
        <a:lstStyle/>
        <a:p>
          <a:endParaRPr lang="en-US" dirty="0"/>
        </a:p>
      </dgm:t>
    </dgm:pt>
    <dgm:pt modelId="{3EC7CC52-D3D8-40F0-812F-EC4F01D8E84E}" type="parTrans" cxnId="{AEEDFDFF-6376-4A39-BFB2-FAC75F152E25}">
      <dgm:prSet/>
      <dgm:spPr/>
      <dgm:t>
        <a:bodyPr/>
        <a:lstStyle/>
        <a:p>
          <a:endParaRPr lang="en-US"/>
        </a:p>
      </dgm:t>
    </dgm:pt>
    <dgm:pt modelId="{F0276052-94A6-4221-9187-421675F32C9C}" type="sibTrans" cxnId="{AEEDFDFF-6376-4A39-BFB2-FAC75F152E25}">
      <dgm:prSet/>
      <dgm:spPr>
        <a:solidFill>
          <a:schemeClr val="bg2">
            <a:lumMod val="90000"/>
          </a:schemeClr>
        </a:solidFill>
      </dgm:spPr>
      <dgm:t>
        <a:bodyPr/>
        <a:lstStyle/>
        <a:p>
          <a:endParaRPr lang="en-US"/>
        </a:p>
      </dgm:t>
    </dgm:pt>
    <dgm:pt modelId="{2130B3D0-9706-4EEC-ADA3-8D3370C10282}">
      <dgm:prSet phldrT="[Text]" custT="1"/>
      <dgm:spPr>
        <a:solidFill>
          <a:schemeClr val="tx2">
            <a:lumMod val="75000"/>
          </a:schemeClr>
        </a:solidFill>
        <a:ln>
          <a:solidFill>
            <a:schemeClr val="tx1"/>
          </a:solidFill>
        </a:ln>
      </dgm:spPr>
      <dgm:t>
        <a:bodyPr/>
        <a:lstStyle/>
        <a:p>
          <a:pPr algn="ctr"/>
          <a:r>
            <a:rPr lang="en-US" sz="2000" dirty="0" smtClean="0">
              <a:latin typeface="+mj-lt"/>
            </a:rPr>
            <a:t>Innovative and technological approach</a:t>
          </a:r>
          <a:endParaRPr lang="en-US" sz="2000" dirty="0">
            <a:latin typeface="+mj-lt"/>
          </a:endParaRPr>
        </a:p>
      </dgm:t>
    </dgm:pt>
    <dgm:pt modelId="{DBCBF4B3-6FC6-4664-8C04-B8AA7355E395}" type="parTrans" cxnId="{313390B2-01B2-4188-BB76-9D6EAEC92C13}">
      <dgm:prSet/>
      <dgm:spPr/>
      <dgm:t>
        <a:bodyPr/>
        <a:lstStyle/>
        <a:p>
          <a:endParaRPr lang="en-US"/>
        </a:p>
      </dgm:t>
    </dgm:pt>
    <dgm:pt modelId="{C9A677D2-15AC-4FC7-AAF3-D2C13DEBEE33}" type="sibTrans" cxnId="{313390B2-01B2-4188-BB76-9D6EAEC92C13}">
      <dgm:prSet/>
      <dgm:spPr>
        <a:solidFill>
          <a:schemeClr val="bg2">
            <a:lumMod val="90000"/>
          </a:schemeClr>
        </a:solidFill>
      </dgm:spPr>
      <dgm:t>
        <a:bodyPr/>
        <a:lstStyle/>
        <a:p>
          <a:endParaRPr lang="en-US"/>
        </a:p>
      </dgm:t>
    </dgm:pt>
    <dgm:pt modelId="{12BF6B8A-10E5-4F2F-8958-3DF3BAB71CCF}">
      <dgm:prSet phldrT="[Text]" custT="1"/>
      <dgm:spPr>
        <a:solidFill>
          <a:schemeClr val="tx2">
            <a:lumMod val="75000"/>
          </a:schemeClr>
        </a:solidFill>
        <a:ln>
          <a:solidFill>
            <a:schemeClr val="tx1"/>
          </a:solidFill>
        </a:ln>
      </dgm:spPr>
      <dgm:t>
        <a:bodyPr/>
        <a:lstStyle/>
        <a:p>
          <a:pPr algn="ctr"/>
          <a:r>
            <a:rPr lang="en-US" sz="2000" dirty="0" smtClean="0">
              <a:latin typeface="+mj-lt"/>
            </a:rPr>
            <a:t>Hassle free for the public especially to the poor farmers</a:t>
          </a:r>
          <a:endParaRPr lang="en-US" sz="2000" dirty="0">
            <a:latin typeface="+mj-lt"/>
          </a:endParaRPr>
        </a:p>
      </dgm:t>
    </dgm:pt>
    <dgm:pt modelId="{B12FB357-F2D6-48C5-A7D6-E3F221C51FDF}" type="parTrans" cxnId="{23147F1A-57CE-4595-82B9-88A0B2390D3B}">
      <dgm:prSet/>
      <dgm:spPr/>
      <dgm:t>
        <a:bodyPr/>
        <a:lstStyle/>
        <a:p>
          <a:endParaRPr lang="en-US"/>
        </a:p>
      </dgm:t>
    </dgm:pt>
    <dgm:pt modelId="{08741F9C-019F-4C9D-B50A-16BF3F4DF6D5}" type="sibTrans" cxnId="{23147F1A-57CE-4595-82B9-88A0B2390D3B}">
      <dgm:prSet/>
      <dgm:spPr>
        <a:solidFill>
          <a:schemeClr val="bg2">
            <a:lumMod val="90000"/>
          </a:schemeClr>
        </a:solidFill>
      </dgm:spPr>
      <dgm:t>
        <a:bodyPr/>
        <a:lstStyle/>
        <a:p>
          <a:endParaRPr lang="en-US"/>
        </a:p>
      </dgm:t>
    </dgm:pt>
    <dgm:pt modelId="{3770293F-BDAD-46B9-AB1B-AB7FF5212ADD}">
      <dgm:prSet phldrT="[Text]"/>
      <dgm:spPr>
        <a:solidFill>
          <a:schemeClr val="tx2">
            <a:lumMod val="75000"/>
          </a:schemeClr>
        </a:solidFill>
        <a:ln>
          <a:solidFill>
            <a:schemeClr val="tx1"/>
          </a:solidFill>
        </a:ln>
      </dgm:spPr>
      <dgm:t>
        <a:bodyPr/>
        <a:lstStyle/>
        <a:p>
          <a:endParaRPr lang="en-US" dirty="0"/>
        </a:p>
      </dgm:t>
    </dgm:pt>
    <dgm:pt modelId="{B90A661A-1EAE-47FD-8896-B36778F8CB12}" type="parTrans" cxnId="{60D1CB81-6D10-495C-81FC-D7A6308B14A7}">
      <dgm:prSet/>
      <dgm:spPr/>
      <dgm:t>
        <a:bodyPr/>
        <a:lstStyle/>
        <a:p>
          <a:endParaRPr lang="en-US"/>
        </a:p>
      </dgm:t>
    </dgm:pt>
    <dgm:pt modelId="{8E4338DA-31D7-45CA-8F96-6CE1BF1E9539}" type="sibTrans" cxnId="{60D1CB81-6D10-495C-81FC-D7A6308B14A7}">
      <dgm:prSet/>
      <dgm:spPr>
        <a:solidFill>
          <a:schemeClr val="bg2">
            <a:lumMod val="90000"/>
          </a:schemeClr>
        </a:solidFill>
      </dgm:spPr>
      <dgm:t>
        <a:bodyPr/>
        <a:lstStyle/>
        <a:p>
          <a:endParaRPr lang="en-US"/>
        </a:p>
      </dgm:t>
    </dgm:pt>
    <dgm:pt modelId="{1199DD7E-7A23-44BB-AC15-1A9C7AF4C53B}" type="pres">
      <dgm:prSet presAssocID="{54CB97A3-65F5-4286-92A3-5B7CB73AA5BA}" presName="Name0" presStyleCnt="0">
        <dgm:presLayoutVars>
          <dgm:chMax val="1"/>
          <dgm:dir/>
          <dgm:animLvl val="ctr"/>
          <dgm:resizeHandles val="exact"/>
        </dgm:presLayoutVars>
      </dgm:prSet>
      <dgm:spPr/>
      <dgm:t>
        <a:bodyPr/>
        <a:lstStyle/>
        <a:p>
          <a:endParaRPr lang="en-US"/>
        </a:p>
      </dgm:t>
    </dgm:pt>
    <dgm:pt modelId="{434FA85B-32C2-4B77-8555-8700BE636E9A}" type="pres">
      <dgm:prSet presAssocID="{C5DF65C5-5274-4904-A32B-EDC23485973E}" presName="centerShape" presStyleLbl="node0" presStyleIdx="0" presStyleCnt="1" custScaleX="110546" custScaleY="111386" custLinFactNeighborX="-1143" custLinFactNeighborY="-1643"/>
      <dgm:spPr/>
      <dgm:t>
        <a:bodyPr/>
        <a:lstStyle/>
        <a:p>
          <a:endParaRPr lang="en-US"/>
        </a:p>
      </dgm:t>
    </dgm:pt>
    <dgm:pt modelId="{456205DD-CBC5-42D1-8E0A-0EE12E9377C9}" type="pres">
      <dgm:prSet presAssocID="{23579DF8-4684-4D04-9586-ABF67CF0E8A2}" presName="node" presStyleLbl="node1" presStyleIdx="0" presStyleCnt="5" custScaleX="117977" custScaleY="116606" custRadScaleRad="109077" custRadScaleInc="-1241">
        <dgm:presLayoutVars>
          <dgm:bulletEnabled val="1"/>
        </dgm:presLayoutVars>
      </dgm:prSet>
      <dgm:spPr/>
      <dgm:t>
        <a:bodyPr/>
        <a:lstStyle/>
        <a:p>
          <a:endParaRPr lang="en-US"/>
        </a:p>
      </dgm:t>
    </dgm:pt>
    <dgm:pt modelId="{0CDCDEEF-05CF-4F27-B52C-57D00CFED5F9}" type="pres">
      <dgm:prSet presAssocID="{23579DF8-4684-4D04-9586-ABF67CF0E8A2}" presName="dummy" presStyleCnt="0"/>
      <dgm:spPr/>
    </dgm:pt>
    <dgm:pt modelId="{9A287CBD-3F46-4B23-9F23-D2D1BDCF8A29}" type="pres">
      <dgm:prSet presAssocID="{17408A91-FC4F-4A80-AD73-577A18FE9C02}" presName="sibTrans" presStyleLbl="sibTrans2D1" presStyleIdx="0" presStyleCnt="5"/>
      <dgm:spPr/>
      <dgm:t>
        <a:bodyPr/>
        <a:lstStyle/>
        <a:p>
          <a:endParaRPr lang="en-US"/>
        </a:p>
      </dgm:t>
    </dgm:pt>
    <dgm:pt modelId="{D959720D-BE05-44D8-8ABD-BC540A253377}" type="pres">
      <dgm:prSet presAssocID="{B877D56F-B48E-45DC-993C-337E8C752B7B}" presName="node" presStyleLbl="node1" presStyleIdx="1" presStyleCnt="5" custScaleX="123740" custScaleY="121560" custRadScaleRad="97226" custRadScaleInc="3713">
        <dgm:presLayoutVars>
          <dgm:bulletEnabled val="1"/>
        </dgm:presLayoutVars>
      </dgm:prSet>
      <dgm:spPr/>
      <dgm:t>
        <a:bodyPr/>
        <a:lstStyle/>
        <a:p>
          <a:endParaRPr lang="en-US"/>
        </a:p>
      </dgm:t>
    </dgm:pt>
    <dgm:pt modelId="{8B30FE21-34F4-4408-98CA-A0497FBCC8E5}" type="pres">
      <dgm:prSet presAssocID="{B877D56F-B48E-45DC-993C-337E8C752B7B}" presName="dummy" presStyleCnt="0"/>
      <dgm:spPr/>
    </dgm:pt>
    <dgm:pt modelId="{B77065D5-46FE-449E-BE11-43AD095E30A6}" type="pres">
      <dgm:prSet presAssocID="{F0276052-94A6-4221-9187-421675F32C9C}" presName="sibTrans" presStyleLbl="sibTrans2D1" presStyleIdx="1" presStyleCnt="5"/>
      <dgm:spPr/>
      <dgm:t>
        <a:bodyPr/>
        <a:lstStyle/>
        <a:p>
          <a:endParaRPr lang="en-US"/>
        </a:p>
      </dgm:t>
    </dgm:pt>
    <dgm:pt modelId="{E4CCE31F-87E6-4108-952C-3F9BEC6BC892}" type="pres">
      <dgm:prSet presAssocID="{3770293F-BDAD-46B9-AB1B-AB7FF5212ADD}" presName="node" presStyleLbl="node1" presStyleIdx="2" presStyleCnt="5" custScaleX="125669" custScaleY="121778" custRadScaleRad="94074" custRadScaleInc="-10311">
        <dgm:presLayoutVars>
          <dgm:bulletEnabled val="1"/>
        </dgm:presLayoutVars>
      </dgm:prSet>
      <dgm:spPr/>
      <dgm:t>
        <a:bodyPr/>
        <a:lstStyle/>
        <a:p>
          <a:endParaRPr lang="en-US"/>
        </a:p>
      </dgm:t>
    </dgm:pt>
    <dgm:pt modelId="{FDC3C942-B33B-408C-882E-1D9E5827E2FB}" type="pres">
      <dgm:prSet presAssocID="{3770293F-BDAD-46B9-AB1B-AB7FF5212ADD}" presName="dummy" presStyleCnt="0"/>
      <dgm:spPr/>
    </dgm:pt>
    <dgm:pt modelId="{191E5D7C-2E9E-4076-95DA-9515254082CD}" type="pres">
      <dgm:prSet presAssocID="{8E4338DA-31D7-45CA-8F96-6CE1BF1E9539}" presName="sibTrans" presStyleLbl="sibTrans2D1" presStyleIdx="2" presStyleCnt="5"/>
      <dgm:spPr/>
      <dgm:t>
        <a:bodyPr/>
        <a:lstStyle/>
        <a:p>
          <a:endParaRPr lang="en-US"/>
        </a:p>
      </dgm:t>
    </dgm:pt>
    <dgm:pt modelId="{F29EF64A-332C-48B5-A515-441A6BEC1974}" type="pres">
      <dgm:prSet presAssocID="{2130B3D0-9706-4EEC-ADA3-8D3370C10282}" presName="node" presStyleLbl="node1" presStyleIdx="3" presStyleCnt="5" custScaleX="123057" custScaleY="118324" custRadScaleRad="96098" custRadScaleInc="14330">
        <dgm:presLayoutVars>
          <dgm:bulletEnabled val="1"/>
        </dgm:presLayoutVars>
      </dgm:prSet>
      <dgm:spPr/>
      <dgm:t>
        <a:bodyPr/>
        <a:lstStyle/>
        <a:p>
          <a:endParaRPr lang="en-US"/>
        </a:p>
      </dgm:t>
    </dgm:pt>
    <dgm:pt modelId="{33D27B62-296F-4E6C-B497-7365AC903676}" type="pres">
      <dgm:prSet presAssocID="{2130B3D0-9706-4EEC-ADA3-8D3370C10282}" presName="dummy" presStyleCnt="0"/>
      <dgm:spPr/>
    </dgm:pt>
    <dgm:pt modelId="{58AB5A34-7C68-4E1D-B062-6C651BB304BA}" type="pres">
      <dgm:prSet presAssocID="{C9A677D2-15AC-4FC7-AAF3-D2C13DEBEE33}" presName="sibTrans" presStyleLbl="sibTrans2D1" presStyleIdx="3" presStyleCnt="5"/>
      <dgm:spPr/>
      <dgm:t>
        <a:bodyPr/>
        <a:lstStyle/>
        <a:p>
          <a:endParaRPr lang="en-US"/>
        </a:p>
      </dgm:t>
    </dgm:pt>
    <dgm:pt modelId="{01110253-164D-4B1F-8D61-75707A0405B5}" type="pres">
      <dgm:prSet presAssocID="{12BF6B8A-10E5-4F2F-8958-3DF3BAB71CCF}" presName="node" presStyleLbl="node1" presStyleIdx="4" presStyleCnt="5" custScaleX="119269" custScaleY="122311">
        <dgm:presLayoutVars>
          <dgm:bulletEnabled val="1"/>
        </dgm:presLayoutVars>
      </dgm:prSet>
      <dgm:spPr/>
      <dgm:t>
        <a:bodyPr/>
        <a:lstStyle/>
        <a:p>
          <a:endParaRPr lang="en-US"/>
        </a:p>
      </dgm:t>
    </dgm:pt>
    <dgm:pt modelId="{83BA1C9E-FD84-4E28-9C95-B11234AE529B}" type="pres">
      <dgm:prSet presAssocID="{12BF6B8A-10E5-4F2F-8958-3DF3BAB71CCF}" presName="dummy" presStyleCnt="0"/>
      <dgm:spPr/>
    </dgm:pt>
    <dgm:pt modelId="{7FBC931A-318D-4F6A-B828-058F3E131AF6}" type="pres">
      <dgm:prSet presAssocID="{08741F9C-019F-4C9D-B50A-16BF3F4DF6D5}" presName="sibTrans" presStyleLbl="sibTrans2D1" presStyleIdx="4" presStyleCnt="5"/>
      <dgm:spPr/>
      <dgm:t>
        <a:bodyPr/>
        <a:lstStyle/>
        <a:p>
          <a:endParaRPr lang="en-US"/>
        </a:p>
      </dgm:t>
    </dgm:pt>
  </dgm:ptLst>
  <dgm:cxnLst>
    <dgm:cxn modelId="{404F9393-5690-4372-A235-174D07930CA8}" type="presOf" srcId="{8E4338DA-31D7-45CA-8F96-6CE1BF1E9539}" destId="{191E5D7C-2E9E-4076-95DA-9515254082CD}" srcOrd="0" destOrd="0" presId="urn:microsoft.com/office/officeart/2005/8/layout/radial6"/>
    <dgm:cxn modelId="{23147F1A-57CE-4595-82B9-88A0B2390D3B}" srcId="{C5DF65C5-5274-4904-A32B-EDC23485973E}" destId="{12BF6B8A-10E5-4F2F-8958-3DF3BAB71CCF}" srcOrd="4" destOrd="0" parTransId="{B12FB357-F2D6-48C5-A7D6-E3F221C51FDF}" sibTransId="{08741F9C-019F-4C9D-B50A-16BF3F4DF6D5}"/>
    <dgm:cxn modelId="{B4A3690B-D754-4676-9F6E-725F09F08758}" type="presOf" srcId="{54CB97A3-65F5-4286-92A3-5B7CB73AA5BA}" destId="{1199DD7E-7A23-44BB-AC15-1A9C7AF4C53B}" srcOrd="0" destOrd="0" presId="urn:microsoft.com/office/officeart/2005/8/layout/radial6"/>
    <dgm:cxn modelId="{313390B2-01B2-4188-BB76-9D6EAEC92C13}" srcId="{C5DF65C5-5274-4904-A32B-EDC23485973E}" destId="{2130B3D0-9706-4EEC-ADA3-8D3370C10282}" srcOrd="3" destOrd="0" parTransId="{DBCBF4B3-6FC6-4664-8C04-B8AA7355E395}" sibTransId="{C9A677D2-15AC-4FC7-AAF3-D2C13DEBEE33}"/>
    <dgm:cxn modelId="{1B786ED9-D2AC-486F-A173-D6C6D70AD82B}" type="presOf" srcId="{F0276052-94A6-4221-9187-421675F32C9C}" destId="{B77065D5-46FE-449E-BE11-43AD095E30A6}" srcOrd="0" destOrd="0" presId="urn:microsoft.com/office/officeart/2005/8/layout/radial6"/>
    <dgm:cxn modelId="{60D1CB81-6D10-495C-81FC-D7A6308B14A7}" srcId="{C5DF65C5-5274-4904-A32B-EDC23485973E}" destId="{3770293F-BDAD-46B9-AB1B-AB7FF5212ADD}" srcOrd="2" destOrd="0" parTransId="{B90A661A-1EAE-47FD-8896-B36778F8CB12}" sibTransId="{8E4338DA-31D7-45CA-8F96-6CE1BF1E9539}"/>
    <dgm:cxn modelId="{89930765-3AC4-48D3-B7B1-3D0B0927C426}" type="presOf" srcId="{2130B3D0-9706-4EEC-ADA3-8D3370C10282}" destId="{F29EF64A-332C-48B5-A515-441A6BEC1974}" srcOrd="0" destOrd="0" presId="urn:microsoft.com/office/officeart/2005/8/layout/radial6"/>
    <dgm:cxn modelId="{F2109346-48B4-4EC7-92AD-493918C3014B}" type="presOf" srcId="{C9A677D2-15AC-4FC7-AAF3-D2C13DEBEE33}" destId="{58AB5A34-7C68-4E1D-B062-6C651BB304BA}" srcOrd="0" destOrd="0" presId="urn:microsoft.com/office/officeart/2005/8/layout/radial6"/>
    <dgm:cxn modelId="{C8107162-E791-404E-8EE2-D7244665621B}" type="presOf" srcId="{B877D56F-B48E-45DC-993C-337E8C752B7B}" destId="{D959720D-BE05-44D8-8ABD-BC540A253377}" srcOrd="0" destOrd="0" presId="urn:microsoft.com/office/officeart/2005/8/layout/radial6"/>
    <dgm:cxn modelId="{C3CB59D2-65BE-439E-A20E-AF4E9095E71E}" type="presOf" srcId="{3770293F-BDAD-46B9-AB1B-AB7FF5212ADD}" destId="{E4CCE31F-87E6-4108-952C-3F9BEC6BC892}" srcOrd="0" destOrd="0" presId="urn:microsoft.com/office/officeart/2005/8/layout/radial6"/>
    <dgm:cxn modelId="{D526C981-51C4-43E6-819F-E5F9F1B0AF51}" type="presOf" srcId="{23579DF8-4684-4D04-9586-ABF67CF0E8A2}" destId="{456205DD-CBC5-42D1-8E0A-0EE12E9377C9}" srcOrd="0" destOrd="0" presId="urn:microsoft.com/office/officeart/2005/8/layout/radial6"/>
    <dgm:cxn modelId="{3E4D4EF0-B566-4D44-9827-4FE309821AF0}" type="presOf" srcId="{12BF6B8A-10E5-4F2F-8958-3DF3BAB71CCF}" destId="{01110253-164D-4B1F-8D61-75707A0405B5}" srcOrd="0" destOrd="0" presId="urn:microsoft.com/office/officeart/2005/8/layout/radial6"/>
    <dgm:cxn modelId="{9226DF9C-BC39-4B0E-93AE-B1361B2F48A1}" srcId="{C5DF65C5-5274-4904-A32B-EDC23485973E}" destId="{23579DF8-4684-4D04-9586-ABF67CF0E8A2}" srcOrd="0" destOrd="0" parTransId="{F8F61410-801F-418A-B4DA-9C71EB41F0C1}" sibTransId="{17408A91-FC4F-4A80-AD73-577A18FE9C02}"/>
    <dgm:cxn modelId="{08FD72FF-60DF-4320-A0C6-B1A446E3DAE2}" srcId="{54CB97A3-65F5-4286-92A3-5B7CB73AA5BA}" destId="{C5DF65C5-5274-4904-A32B-EDC23485973E}" srcOrd="0" destOrd="0" parTransId="{F18DB467-F7CA-4067-80C2-F099AB74C0DD}" sibTransId="{04433FE4-C617-450F-912B-424CA3914129}"/>
    <dgm:cxn modelId="{5FC0D511-E8D9-43B2-9273-DD1986B026F5}" type="presOf" srcId="{17408A91-FC4F-4A80-AD73-577A18FE9C02}" destId="{9A287CBD-3F46-4B23-9F23-D2D1BDCF8A29}" srcOrd="0" destOrd="0" presId="urn:microsoft.com/office/officeart/2005/8/layout/radial6"/>
    <dgm:cxn modelId="{13ADA900-AB0C-49CF-9CA8-649FF19D37FE}" type="presOf" srcId="{08741F9C-019F-4C9D-B50A-16BF3F4DF6D5}" destId="{7FBC931A-318D-4F6A-B828-058F3E131AF6}" srcOrd="0" destOrd="0" presId="urn:microsoft.com/office/officeart/2005/8/layout/radial6"/>
    <dgm:cxn modelId="{AEEDFDFF-6376-4A39-BFB2-FAC75F152E25}" srcId="{C5DF65C5-5274-4904-A32B-EDC23485973E}" destId="{B877D56F-B48E-45DC-993C-337E8C752B7B}" srcOrd="1" destOrd="0" parTransId="{3EC7CC52-D3D8-40F0-812F-EC4F01D8E84E}" sibTransId="{F0276052-94A6-4221-9187-421675F32C9C}"/>
    <dgm:cxn modelId="{94EC64B4-506B-4834-AE41-13B5A9E46600}" type="presOf" srcId="{C5DF65C5-5274-4904-A32B-EDC23485973E}" destId="{434FA85B-32C2-4B77-8555-8700BE636E9A}" srcOrd="0" destOrd="0" presId="urn:microsoft.com/office/officeart/2005/8/layout/radial6"/>
    <dgm:cxn modelId="{FD758EF6-D107-406E-AD60-D8B52A468A05}" type="presParOf" srcId="{1199DD7E-7A23-44BB-AC15-1A9C7AF4C53B}" destId="{434FA85B-32C2-4B77-8555-8700BE636E9A}" srcOrd="0" destOrd="0" presId="urn:microsoft.com/office/officeart/2005/8/layout/radial6"/>
    <dgm:cxn modelId="{3CD6EDAD-C0E7-46FE-91E4-88E1ECD011FB}" type="presParOf" srcId="{1199DD7E-7A23-44BB-AC15-1A9C7AF4C53B}" destId="{456205DD-CBC5-42D1-8E0A-0EE12E9377C9}" srcOrd="1" destOrd="0" presId="urn:microsoft.com/office/officeart/2005/8/layout/radial6"/>
    <dgm:cxn modelId="{A9097626-DDEC-4B13-81E0-1692C09E1056}" type="presParOf" srcId="{1199DD7E-7A23-44BB-AC15-1A9C7AF4C53B}" destId="{0CDCDEEF-05CF-4F27-B52C-57D00CFED5F9}" srcOrd="2" destOrd="0" presId="urn:microsoft.com/office/officeart/2005/8/layout/radial6"/>
    <dgm:cxn modelId="{31C084B7-582F-42BB-BE00-3DB25D9B474D}" type="presParOf" srcId="{1199DD7E-7A23-44BB-AC15-1A9C7AF4C53B}" destId="{9A287CBD-3F46-4B23-9F23-D2D1BDCF8A29}" srcOrd="3" destOrd="0" presId="urn:microsoft.com/office/officeart/2005/8/layout/radial6"/>
    <dgm:cxn modelId="{9865E09D-43CD-45EC-84A1-031C26702080}" type="presParOf" srcId="{1199DD7E-7A23-44BB-AC15-1A9C7AF4C53B}" destId="{D959720D-BE05-44D8-8ABD-BC540A253377}" srcOrd="4" destOrd="0" presId="urn:microsoft.com/office/officeart/2005/8/layout/radial6"/>
    <dgm:cxn modelId="{8C827249-CF4A-4F45-B718-6A7FA626EBC9}" type="presParOf" srcId="{1199DD7E-7A23-44BB-AC15-1A9C7AF4C53B}" destId="{8B30FE21-34F4-4408-98CA-A0497FBCC8E5}" srcOrd="5" destOrd="0" presId="urn:microsoft.com/office/officeart/2005/8/layout/radial6"/>
    <dgm:cxn modelId="{670FB383-B794-4C99-BE5F-405D4DE6F56A}" type="presParOf" srcId="{1199DD7E-7A23-44BB-AC15-1A9C7AF4C53B}" destId="{B77065D5-46FE-449E-BE11-43AD095E30A6}" srcOrd="6" destOrd="0" presId="urn:microsoft.com/office/officeart/2005/8/layout/radial6"/>
    <dgm:cxn modelId="{935F8178-C295-40D6-A782-4AAF0480F46C}" type="presParOf" srcId="{1199DD7E-7A23-44BB-AC15-1A9C7AF4C53B}" destId="{E4CCE31F-87E6-4108-952C-3F9BEC6BC892}" srcOrd="7" destOrd="0" presId="urn:microsoft.com/office/officeart/2005/8/layout/radial6"/>
    <dgm:cxn modelId="{9F367CD8-E3C4-4050-967B-8DC3EA82B8CD}" type="presParOf" srcId="{1199DD7E-7A23-44BB-AC15-1A9C7AF4C53B}" destId="{FDC3C942-B33B-408C-882E-1D9E5827E2FB}" srcOrd="8" destOrd="0" presId="urn:microsoft.com/office/officeart/2005/8/layout/radial6"/>
    <dgm:cxn modelId="{7AFCD080-FB79-47B5-8D4B-03364497E6DC}" type="presParOf" srcId="{1199DD7E-7A23-44BB-AC15-1A9C7AF4C53B}" destId="{191E5D7C-2E9E-4076-95DA-9515254082CD}" srcOrd="9" destOrd="0" presId="urn:microsoft.com/office/officeart/2005/8/layout/radial6"/>
    <dgm:cxn modelId="{9AA22D7D-E9CB-4057-A750-889E8929079E}" type="presParOf" srcId="{1199DD7E-7A23-44BB-AC15-1A9C7AF4C53B}" destId="{F29EF64A-332C-48B5-A515-441A6BEC1974}" srcOrd="10" destOrd="0" presId="urn:microsoft.com/office/officeart/2005/8/layout/radial6"/>
    <dgm:cxn modelId="{FD77FCC9-A7C3-4596-8DE0-7B13592B0FDF}" type="presParOf" srcId="{1199DD7E-7A23-44BB-AC15-1A9C7AF4C53B}" destId="{33D27B62-296F-4E6C-B497-7365AC903676}" srcOrd="11" destOrd="0" presId="urn:microsoft.com/office/officeart/2005/8/layout/radial6"/>
    <dgm:cxn modelId="{BE4BAB4E-0BC6-48A5-A6FF-3C1A186C282C}" type="presParOf" srcId="{1199DD7E-7A23-44BB-AC15-1A9C7AF4C53B}" destId="{58AB5A34-7C68-4E1D-B062-6C651BB304BA}" srcOrd="12" destOrd="0" presId="urn:microsoft.com/office/officeart/2005/8/layout/radial6"/>
    <dgm:cxn modelId="{501ED3EE-04EA-44E8-A770-0ED53E54AAAB}" type="presParOf" srcId="{1199DD7E-7A23-44BB-AC15-1A9C7AF4C53B}" destId="{01110253-164D-4B1F-8D61-75707A0405B5}" srcOrd="13" destOrd="0" presId="urn:microsoft.com/office/officeart/2005/8/layout/radial6"/>
    <dgm:cxn modelId="{8C2E6B85-FF9B-4662-9699-EC8B61D3CE09}" type="presParOf" srcId="{1199DD7E-7A23-44BB-AC15-1A9C7AF4C53B}" destId="{83BA1C9E-FD84-4E28-9C95-B11234AE529B}" srcOrd="14" destOrd="0" presId="urn:microsoft.com/office/officeart/2005/8/layout/radial6"/>
    <dgm:cxn modelId="{279EF88D-F0FA-4820-880A-CA198389C373}" type="presParOf" srcId="{1199DD7E-7A23-44BB-AC15-1A9C7AF4C53B}" destId="{7FBC931A-318D-4F6A-B828-058F3E131AF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4FBB4-E6C3-4D43-B5DE-7716B8D323C7}">
      <dsp:nvSpPr>
        <dsp:cNvPr id="0" name=""/>
        <dsp:cNvSpPr/>
      </dsp:nvSpPr>
      <dsp:spPr>
        <a:xfrm>
          <a:off x="4722247" y="368"/>
          <a:ext cx="1168082" cy="404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Transparency</a:t>
          </a:r>
          <a:endParaRPr lang="en-US" sz="1200" kern="1200" dirty="0"/>
        </a:p>
      </dsp:txBody>
      <dsp:txXfrm>
        <a:off x="4734101" y="12222"/>
        <a:ext cx="1144374" cy="381027"/>
      </dsp:txXfrm>
    </dsp:sp>
    <dsp:sp modelId="{C6BFE2C6-3157-430A-9615-545A49DEDC7B}">
      <dsp:nvSpPr>
        <dsp:cNvPr id="0" name=""/>
        <dsp:cNvSpPr/>
      </dsp:nvSpPr>
      <dsp:spPr>
        <a:xfrm rot="1821436">
          <a:off x="5682920" y="521476"/>
          <a:ext cx="577016" cy="1416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5725417" y="549807"/>
        <a:ext cx="492022" cy="84995"/>
      </dsp:txXfrm>
    </dsp:sp>
    <dsp:sp modelId="{E41D4D1D-7057-499D-BA16-60F2BFEB7350}">
      <dsp:nvSpPr>
        <dsp:cNvPr id="0" name=""/>
        <dsp:cNvSpPr/>
      </dsp:nvSpPr>
      <dsp:spPr>
        <a:xfrm>
          <a:off x="6036284" y="779505"/>
          <a:ext cx="1200566" cy="404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Accountability</a:t>
          </a:r>
          <a:endParaRPr lang="en-US" sz="1200" kern="1200" dirty="0"/>
        </a:p>
      </dsp:txBody>
      <dsp:txXfrm>
        <a:off x="6048138" y="791359"/>
        <a:ext cx="1176858" cy="381027"/>
      </dsp:txXfrm>
    </dsp:sp>
    <dsp:sp modelId="{0CEF1C4D-1EC6-4DCE-B894-406BBF625CB5}">
      <dsp:nvSpPr>
        <dsp:cNvPr id="0" name=""/>
        <dsp:cNvSpPr/>
      </dsp:nvSpPr>
      <dsp:spPr>
        <a:xfrm rot="8985971">
          <a:off x="5682920" y="1298690"/>
          <a:ext cx="577016" cy="1416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5725417" y="1327021"/>
        <a:ext cx="492022" cy="84995"/>
      </dsp:txXfrm>
    </dsp:sp>
    <dsp:sp modelId="{310D7117-B7FE-42A7-93C2-5D493ED0A00A}">
      <dsp:nvSpPr>
        <dsp:cNvPr id="0" name=""/>
        <dsp:cNvSpPr/>
      </dsp:nvSpPr>
      <dsp:spPr>
        <a:xfrm>
          <a:off x="4695709" y="1554797"/>
          <a:ext cx="1221159" cy="404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Time Bound</a:t>
          </a:r>
          <a:endParaRPr lang="en-US" sz="1200" kern="1200" dirty="0"/>
        </a:p>
      </dsp:txBody>
      <dsp:txXfrm>
        <a:off x="4707563" y="1566651"/>
        <a:ext cx="1197451" cy="381027"/>
      </dsp:txXfrm>
    </dsp:sp>
    <dsp:sp modelId="{977264AA-47CC-405E-864A-5D6A9BBD465A}">
      <dsp:nvSpPr>
        <dsp:cNvPr id="0" name=""/>
        <dsp:cNvSpPr/>
      </dsp:nvSpPr>
      <dsp:spPr>
        <a:xfrm rot="12645595">
          <a:off x="4354839" y="1291772"/>
          <a:ext cx="577016" cy="1416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4397336" y="1320103"/>
        <a:ext cx="492022" cy="84995"/>
      </dsp:txXfrm>
    </dsp:sp>
    <dsp:sp modelId="{363A873D-129E-4578-B25F-ABDFE3346C19}">
      <dsp:nvSpPr>
        <dsp:cNvPr id="0" name=""/>
        <dsp:cNvSpPr/>
      </dsp:nvSpPr>
      <dsp:spPr>
        <a:xfrm>
          <a:off x="3463005" y="765669"/>
          <a:ext cx="1034803" cy="404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Efficiency</a:t>
          </a:r>
          <a:endParaRPr lang="en-US" sz="1200" kern="1200" dirty="0"/>
        </a:p>
      </dsp:txBody>
      <dsp:txXfrm>
        <a:off x="3474859" y="777523"/>
        <a:ext cx="1011095" cy="381027"/>
      </dsp:txXfrm>
    </dsp:sp>
    <dsp:sp modelId="{3275DE21-A0C3-4A6D-ADE2-7FB8D953E8B2}">
      <dsp:nvSpPr>
        <dsp:cNvPr id="0" name=""/>
        <dsp:cNvSpPr/>
      </dsp:nvSpPr>
      <dsp:spPr>
        <a:xfrm rot="19800384">
          <a:off x="4354839" y="514558"/>
          <a:ext cx="577016" cy="1416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397336" y="542889"/>
        <a:ext cx="492022" cy="84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C931A-318D-4F6A-B828-058F3E131AF6}">
      <dsp:nvSpPr>
        <dsp:cNvPr id="0" name=""/>
        <dsp:cNvSpPr/>
      </dsp:nvSpPr>
      <dsp:spPr>
        <a:xfrm>
          <a:off x="1144045" y="716316"/>
          <a:ext cx="4789480" cy="4789480"/>
        </a:xfrm>
        <a:prstGeom prst="blockArc">
          <a:avLst>
            <a:gd name="adj1" fmla="val 11879942"/>
            <a:gd name="adj2" fmla="val 16180489"/>
            <a:gd name="adj3" fmla="val 4634"/>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58AB5A34-7C68-4E1D-B062-6C651BB304BA}">
      <dsp:nvSpPr>
        <dsp:cNvPr id="0" name=""/>
        <dsp:cNvSpPr/>
      </dsp:nvSpPr>
      <dsp:spPr>
        <a:xfrm>
          <a:off x="1172511" y="621987"/>
          <a:ext cx="4789480" cy="4789480"/>
        </a:xfrm>
        <a:prstGeom prst="blockArc">
          <a:avLst>
            <a:gd name="adj1" fmla="val 7710573"/>
            <a:gd name="adj2" fmla="val 11735132"/>
            <a:gd name="adj3" fmla="val 4634"/>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191E5D7C-2E9E-4076-95DA-9515254082CD}">
      <dsp:nvSpPr>
        <dsp:cNvPr id="0" name=""/>
        <dsp:cNvSpPr/>
      </dsp:nvSpPr>
      <dsp:spPr>
        <a:xfrm>
          <a:off x="1105693" y="570756"/>
          <a:ext cx="4789480" cy="4789480"/>
        </a:xfrm>
        <a:prstGeom prst="blockArc">
          <a:avLst>
            <a:gd name="adj1" fmla="val 3180545"/>
            <a:gd name="adj2" fmla="val 7586830"/>
            <a:gd name="adj3" fmla="val 4634"/>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B77065D5-46FE-449E-BE11-43AD095E30A6}">
      <dsp:nvSpPr>
        <dsp:cNvPr id="0" name=""/>
        <dsp:cNvSpPr/>
      </dsp:nvSpPr>
      <dsp:spPr>
        <a:xfrm>
          <a:off x="1048498" y="615246"/>
          <a:ext cx="4789480" cy="4789480"/>
        </a:xfrm>
        <a:prstGeom prst="blockArc">
          <a:avLst>
            <a:gd name="adj1" fmla="val 20756868"/>
            <a:gd name="adj2" fmla="val 3074052"/>
            <a:gd name="adj3" fmla="val 4634"/>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9A287CBD-3F46-4B23-9F23-D2D1BDCF8A29}">
      <dsp:nvSpPr>
        <dsp:cNvPr id="0" name=""/>
        <dsp:cNvSpPr/>
      </dsp:nvSpPr>
      <dsp:spPr>
        <a:xfrm>
          <a:off x="1076035" y="715713"/>
          <a:ext cx="4789480" cy="4789480"/>
        </a:xfrm>
        <a:prstGeom prst="blockArc">
          <a:avLst>
            <a:gd name="adj1" fmla="val 16280443"/>
            <a:gd name="adj2" fmla="val 20603765"/>
            <a:gd name="adj3" fmla="val 4634"/>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434FA85B-32C2-4B77-8555-8700BE636E9A}">
      <dsp:nvSpPr>
        <dsp:cNvPr id="0" name=""/>
        <dsp:cNvSpPr/>
      </dsp:nvSpPr>
      <dsp:spPr>
        <a:xfrm>
          <a:off x="2268372" y="1808053"/>
          <a:ext cx="2433851" cy="2452345"/>
        </a:xfrm>
        <a:prstGeom prst="ellipse">
          <a:avLst/>
        </a:prstGeom>
        <a:solidFill>
          <a:schemeClr val="tx2">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OBJECTIVES</a:t>
          </a:r>
        </a:p>
      </dsp:txBody>
      <dsp:txXfrm>
        <a:off x="2624801" y="2167191"/>
        <a:ext cx="1720993" cy="1734069"/>
      </dsp:txXfrm>
    </dsp:sp>
    <dsp:sp modelId="{456205DD-CBC5-42D1-8E0A-0EE12E9377C9}">
      <dsp:nvSpPr>
        <dsp:cNvPr id="0" name=""/>
        <dsp:cNvSpPr/>
      </dsp:nvSpPr>
      <dsp:spPr>
        <a:xfrm>
          <a:off x="2616399" y="-126709"/>
          <a:ext cx="1818220" cy="1797090"/>
        </a:xfrm>
        <a:prstGeom prst="ellipse">
          <a:avLst/>
        </a:prstGeom>
        <a:solidFill>
          <a:schemeClr val="tx2">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No need to physically approach the record rooms</a:t>
          </a:r>
          <a:endParaRPr lang="en-US" sz="2000" kern="1200" dirty="0">
            <a:latin typeface="+mj-lt"/>
          </a:endParaRPr>
        </a:p>
      </dsp:txBody>
      <dsp:txXfrm>
        <a:off x="2882671" y="136469"/>
        <a:ext cx="1285676" cy="1270734"/>
      </dsp:txXfrm>
    </dsp:sp>
    <dsp:sp modelId="{D959720D-BE05-44D8-8ABD-BC540A253377}">
      <dsp:nvSpPr>
        <dsp:cNvPr id="0" name=""/>
        <dsp:cNvSpPr/>
      </dsp:nvSpPr>
      <dsp:spPr>
        <a:xfrm>
          <a:off x="4758975" y="1505281"/>
          <a:ext cx="1907037" cy="1873439"/>
        </a:xfrm>
        <a:prstGeom prst="ellipse">
          <a:avLst/>
        </a:prstGeom>
        <a:solidFill>
          <a:schemeClr val="tx2">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dirty="0"/>
        </a:p>
      </dsp:txBody>
      <dsp:txXfrm>
        <a:off x="5038254" y="1779640"/>
        <a:ext cx="1348479" cy="1324721"/>
      </dsp:txXfrm>
    </dsp:sp>
    <dsp:sp modelId="{E4CCE31F-87E6-4108-952C-3F9BEC6BC892}">
      <dsp:nvSpPr>
        <dsp:cNvPr id="0" name=""/>
        <dsp:cNvSpPr/>
      </dsp:nvSpPr>
      <dsp:spPr>
        <a:xfrm>
          <a:off x="3939554" y="3895534"/>
          <a:ext cx="1936766" cy="1876799"/>
        </a:xfrm>
        <a:prstGeom prst="ellipse">
          <a:avLst/>
        </a:prstGeom>
        <a:solidFill>
          <a:schemeClr val="tx2">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dirty="0"/>
        </a:p>
      </dsp:txBody>
      <dsp:txXfrm>
        <a:off x="4223187" y="4170385"/>
        <a:ext cx="1369500" cy="1327097"/>
      </dsp:txXfrm>
    </dsp:sp>
    <dsp:sp modelId="{F29EF64A-332C-48B5-A515-441A6BEC1974}">
      <dsp:nvSpPr>
        <dsp:cNvPr id="0" name=""/>
        <dsp:cNvSpPr/>
      </dsp:nvSpPr>
      <dsp:spPr>
        <a:xfrm>
          <a:off x="1162468" y="3935424"/>
          <a:ext cx="1896511" cy="1823567"/>
        </a:xfrm>
        <a:prstGeom prst="ellipse">
          <a:avLst/>
        </a:prstGeom>
        <a:solidFill>
          <a:schemeClr val="tx2">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Innovative and technological approach</a:t>
          </a:r>
          <a:endParaRPr lang="en-US" sz="2000" kern="1200" dirty="0">
            <a:latin typeface="+mj-lt"/>
          </a:endParaRPr>
        </a:p>
      </dsp:txBody>
      <dsp:txXfrm>
        <a:off x="1440206" y="4202479"/>
        <a:ext cx="1341035" cy="1289457"/>
      </dsp:txXfrm>
    </dsp:sp>
    <dsp:sp modelId="{01110253-164D-4B1F-8D61-75707A0405B5}">
      <dsp:nvSpPr>
        <dsp:cNvPr id="0" name=""/>
        <dsp:cNvSpPr/>
      </dsp:nvSpPr>
      <dsp:spPr>
        <a:xfrm>
          <a:off x="394940" y="1445716"/>
          <a:ext cx="1838131" cy="1885014"/>
        </a:xfrm>
        <a:prstGeom prst="ellipse">
          <a:avLst/>
        </a:prstGeom>
        <a:solidFill>
          <a:schemeClr val="tx2">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Hassle free for the public especially to the poor farmers</a:t>
          </a:r>
          <a:endParaRPr lang="en-US" sz="2000" kern="1200" dirty="0">
            <a:latin typeface="+mj-lt"/>
          </a:endParaRPr>
        </a:p>
      </dsp:txBody>
      <dsp:txXfrm>
        <a:off x="664128" y="1721770"/>
        <a:ext cx="1299755" cy="133290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4C0CF-8CF7-43E7-A867-C5AEBA0ACD7B}" type="datetimeFigureOut">
              <a:rPr lang="en-US" smtClean="0"/>
              <a:t>12/20/2019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CE190-2982-4BB0-AF21-8E4703681C4F}" type="slidenum">
              <a:rPr lang="en-US" smtClean="0"/>
              <a:t>‹#›</a:t>
            </a:fld>
            <a:endParaRPr lang="en-US"/>
          </a:p>
        </p:txBody>
      </p:sp>
    </p:spTree>
    <p:extLst>
      <p:ext uri="{BB962C8B-B14F-4D97-AF65-F5344CB8AC3E}">
        <p14:creationId xmlns:p14="http://schemas.microsoft.com/office/powerpoint/2010/main" val="40401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0CE190-2982-4BB0-AF21-8E4703681C4F}" type="slidenum">
              <a:rPr lang="en-US" smtClean="0"/>
              <a:t>1</a:t>
            </a:fld>
            <a:endParaRPr lang="en-US"/>
          </a:p>
        </p:txBody>
      </p:sp>
    </p:spTree>
    <p:extLst>
      <p:ext uri="{BB962C8B-B14F-4D97-AF65-F5344CB8AC3E}">
        <p14:creationId xmlns:p14="http://schemas.microsoft.com/office/powerpoint/2010/main" val="34292175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857439-493D-4615-9EC2-829784C8D1B9}"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C8600C2-CD6D-49D8-8572-CB2575BBA169}" type="slidenum">
              <a:rPr lang="en-US" smtClean="0"/>
              <a:t>‹#›</a:t>
            </a:fld>
            <a:endParaRPr lang="en-US"/>
          </a:p>
        </p:txBody>
      </p:sp>
    </p:spTree>
    <p:extLst>
      <p:ext uri="{BB962C8B-B14F-4D97-AF65-F5344CB8AC3E}">
        <p14:creationId xmlns:p14="http://schemas.microsoft.com/office/powerpoint/2010/main" val="82854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F5337D-2998-4F6B-B807-7015E5CCD390}"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367178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02413-80AD-4ABE-A38B-E559306D7AFD}"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238129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98DA4-2AEC-48F0-A7C2-35CCE33CDAA6}"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340990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DECCE6AD-5F52-4408-B72D-13C65036F262}" type="datetime1">
              <a:rPr lang="en-US" smtClean="0"/>
              <a:t>12/20/2019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C8600C2-CD6D-49D8-8572-CB2575BBA169}" type="slidenum">
              <a:rPr lang="en-US" smtClean="0"/>
              <a:t>‹#›</a:t>
            </a:fld>
            <a:endParaRPr lang="en-US"/>
          </a:p>
        </p:txBody>
      </p:sp>
    </p:spTree>
    <p:extLst>
      <p:ext uri="{BB962C8B-B14F-4D97-AF65-F5344CB8AC3E}">
        <p14:creationId xmlns:p14="http://schemas.microsoft.com/office/powerpoint/2010/main" val="18228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D11F2C-7BEC-4D04-BC42-6DDA2351960A}" type="datetime1">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358096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65E18E-ACF5-47C0-AF62-35F047523431}" type="datetime1">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119124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D76303-E957-45AE-AC21-0FAE7B00A039}" type="datetime1">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259491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AFF5E-16A6-4481-B276-FC40EDE4925E}" type="datetime1">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404688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763E63-5EFD-434A-B1EE-2EABA04D263E}" type="datetime1">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333759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1A66776-50AC-49DF-B111-BDA05345E9D4}" type="datetime1">
              <a:rPr lang="en-US" smtClean="0"/>
              <a:t>12/20/2019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C8600C2-CD6D-49D8-8572-CB2575BBA169}" type="slidenum">
              <a:rPr lang="en-US" smtClean="0"/>
              <a:t>‹#›</a:t>
            </a:fld>
            <a:endParaRPr lang="en-US"/>
          </a:p>
        </p:txBody>
      </p:sp>
    </p:spTree>
    <p:extLst>
      <p:ext uri="{BB962C8B-B14F-4D97-AF65-F5344CB8AC3E}">
        <p14:creationId xmlns:p14="http://schemas.microsoft.com/office/powerpoint/2010/main" val="30621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3FA08F-B479-476E-8E70-5DBFB7095DB2}" type="datetime1">
              <a:rPr lang="en-US" smtClean="0"/>
              <a:t>12/20/2019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C8600C2-CD6D-49D8-8572-CB2575BBA169}" type="slidenum">
              <a:rPr lang="en-US" smtClean="0"/>
              <a:t>‹#›</a:t>
            </a:fld>
            <a:endParaRPr lang="en-US"/>
          </a:p>
        </p:txBody>
      </p:sp>
    </p:spTree>
    <p:extLst>
      <p:ext uri="{BB962C8B-B14F-4D97-AF65-F5344CB8AC3E}">
        <p14:creationId xmlns:p14="http://schemas.microsoft.com/office/powerpoint/2010/main" val="1457848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3727" y="2604224"/>
            <a:ext cx="6584916" cy="1309816"/>
          </a:xfrm>
        </p:spPr>
        <p:txBody>
          <a:bodyPr>
            <a:normAutofit/>
          </a:bodyPr>
          <a:lstStyle/>
          <a:p>
            <a:r>
              <a:rPr lang="en-US" sz="4800" dirty="0"/>
              <a:t>All Time Document </a:t>
            </a:r>
            <a:r>
              <a:rPr lang="en-US" sz="4800" dirty="0" smtClean="0"/>
              <a:t>Machine</a:t>
            </a:r>
            <a:br>
              <a:rPr lang="en-US" sz="4800" dirty="0" smtClean="0"/>
            </a:br>
            <a:r>
              <a:rPr lang="en-US" sz="4800" dirty="0" smtClean="0"/>
              <a:t>            (ATDM)</a:t>
            </a:r>
            <a:endParaRPr lang="en-US" sz="4800" dirty="0"/>
          </a:p>
        </p:txBody>
      </p:sp>
      <p:sp>
        <p:nvSpPr>
          <p:cNvPr id="3" name="Subtitle 2"/>
          <p:cNvSpPr>
            <a:spLocks noGrp="1"/>
          </p:cNvSpPr>
          <p:nvPr>
            <p:ph type="subTitle" idx="1"/>
          </p:nvPr>
        </p:nvSpPr>
        <p:spPr>
          <a:xfrm>
            <a:off x="573653" y="5297825"/>
            <a:ext cx="11044694" cy="1252062"/>
          </a:xfrm>
        </p:spPr>
        <p:txBody>
          <a:bodyPr/>
          <a:lstStyle/>
          <a:p>
            <a:r>
              <a:rPr lang="en-US" dirty="0" smtClean="0"/>
              <a:t>“One-click </a:t>
            </a:r>
            <a:r>
              <a:rPr lang="en-US" dirty="0"/>
              <a:t>One-Stop Machine for getting </a:t>
            </a:r>
            <a:r>
              <a:rPr lang="en-US" dirty="0" smtClean="0"/>
              <a:t>documents </a:t>
            </a:r>
            <a:r>
              <a:rPr lang="en-US" dirty="0"/>
              <a:t>by an </a:t>
            </a:r>
            <a:r>
              <a:rPr lang="en-US" dirty="0" smtClean="0"/>
              <a:t>automated machine” </a:t>
            </a:r>
          </a:p>
          <a:p>
            <a:pPr algn="ctr"/>
            <a:r>
              <a:rPr lang="en-US" b="1" dirty="0" smtClean="0"/>
              <a:t>Collector Office </a:t>
            </a:r>
            <a:r>
              <a:rPr lang="en-US" b="1" dirty="0" err="1" smtClean="0"/>
              <a:t>Ahmednagar</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002" y="98854"/>
            <a:ext cx="1456367" cy="1187780"/>
          </a:xfrm>
          <a:prstGeom prst="rect">
            <a:avLst/>
          </a:prstGeom>
        </p:spPr>
      </p:pic>
      <p:sp>
        <p:nvSpPr>
          <p:cNvPr id="5" name="TextBox 4"/>
          <p:cNvSpPr txBox="1"/>
          <p:nvPr/>
        </p:nvSpPr>
        <p:spPr>
          <a:xfrm>
            <a:off x="1007075" y="1854462"/>
            <a:ext cx="10156018" cy="538609"/>
          </a:xfrm>
          <a:prstGeom prst="rect">
            <a:avLst/>
          </a:prstGeom>
          <a:noFill/>
        </p:spPr>
        <p:txBody>
          <a:bodyPr wrap="square" rtlCol="0">
            <a:spAutoFit/>
          </a:bodyPr>
          <a:lstStyle/>
          <a:p>
            <a:r>
              <a:rPr lang="en-US" sz="2900" dirty="0" smtClean="0"/>
              <a:t>Improving Public Service Delivery in Ahmednagar District</a:t>
            </a:r>
            <a:endParaRPr lang="en-US" sz="29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121" y="98854"/>
            <a:ext cx="1085714" cy="105714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18" y="182268"/>
            <a:ext cx="973729" cy="973729"/>
          </a:xfrm>
          <a:prstGeom prst="rect">
            <a:avLst/>
          </a:prstGeom>
        </p:spPr>
      </p:pic>
      <p:sp>
        <p:nvSpPr>
          <p:cNvPr id="9" name="Footer Placeholder 8"/>
          <p:cNvSpPr>
            <a:spLocks noGrp="1"/>
          </p:cNvSpPr>
          <p:nvPr>
            <p:ph type="ftr" sz="quarter" idx="11"/>
          </p:nvPr>
        </p:nvSpPr>
        <p:spPr>
          <a:xfrm>
            <a:off x="3891512" y="6097721"/>
            <a:ext cx="4089346" cy="365125"/>
          </a:xfrm>
        </p:spPr>
        <p:txBody>
          <a:bodyPr/>
          <a:lstStyle/>
          <a:p>
            <a:endParaRPr lang="en-US" sz="32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2243060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37148712"/>
              </p:ext>
            </p:extLst>
          </p:nvPr>
        </p:nvGraphicFramePr>
        <p:xfrm>
          <a:off x="2402704" y="202187"/>
          <a:ext cx="7112000" cy="581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532006" y="1861943"/>
            <a:ext cx="1125933" cy="1631216"/>
          </a:xfrm>
          <a:prstGeom prst="rect">
            <a:avLst/>
          </a:prstGeom>
          <a:noFill/>
        </p:spPr>
        <p:txBody>
          <a:bodyPr wrap="square" rtlCol="0">
            <a:spAutoFit/>
          </a:bodyPr>
          <a:lstStyle/>
          <a:p>
            <a:pPr algn="ctr"/>
            <a:r>
              <a:rPr lang="en-US" sz="2000" dirty="0" smtClean="0">
                <a:solidFill>
                  <a:schemeClr val="bg1"/>
                </a:solidFill>
                <a:latin typeface="+mj-lt"/>
              </a:rPr>
              <a:t>Avail all the documents on one click</a:t>
            </a:r>
            <a:endParaRPr lang="en-US" sz="2000" dirty="0">
              <a:solidFill>
                <a:schemeClr val="bg1"/>
              </a:solidFill>
              <a:latin typeface="+mj-lt"/>
            </a:endParaRPr>
          </a:p>
        </p:txBody>
      </p:sp>
      <p:sp>
        <p:nvSpPr>
          <p:cNvPr id="5" name="TextBox 4"/>
          <p:cNvSpPr txBox="1"/>
          <p:nvPr/>
        </p:nvSpPr>
        <p:spPr>
          <a:xfrm>
            <a:off x="6605374" y="4250308"/>
            <a:ext cx="1401804" cy="1631216"/>
          </a:xfrm>
          <a:prstGeom prst="rect">
            <a:avLst/>
          </a:prstGeom>
          <a:noFill/>
        </p:spPr>
        <p:txBody>
          <a:bodyPr wrap="square" rtlCol="0">
            <a:spAutoFit/>
          </a:bodyPr>
          <a:lstStyle/>
          <a:p>
            <a:pPr algn="ctr"/>
            <a:r>
              <a:rPr lang="en-US" sz="2000" dirty="0" smtClean="0">
                <a:solidFill>
                  <a:schemeClr val="bg1"/>
                </a:solidFill>
                <a:latin typeface="+mj-lt"/>
              </a:rPr>
              <a:t>Avoiding delay in obtaining revenue documents conventionally</a:t>
            </a:r>
            <a:endParaRPr lang="en-US" sz="2000" dirty="0">
              <a:solidFill>
                <a:schemeClr val="bg1"/>
              </a:solidFill>
              <a:latin typeface="+mj-lt"/>
            </a:endParaRPr>
          </a:p>
        </p:txBody>
      </p:sp>
      <p:sp>
        <p:nvSpPr>
          <p:cNvPr id="2" name="Footer Placeholder 1"/>
          <p:cNvSpPr>
            <a:spLocks noGrp="1"/>
          </p:cNvSpPr>
          <p:nvPr>
            <p:ph type="ftr" sz="quarter" idx="11"/>
          </p:nvPr>
        </p:nvSpPr>
        <p:spPr>
          <a:xfrm>
            <a:off x="1088136" y="6272784"/>
            <a:ext cx="2013410" cy="365125"/>
          </a:xfrm>
        </p:spPr>
        <p:txBody>
          <a:bodyPr/>
          <a:lstStyle/>
          <a:p>
            <a:endParaRPr lang="en-US" sz="160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251334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416" y="345119"/>
            <a:ext cx="5591432" cy="85261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416" y="1799639"/>
            <a:ext cx="4819134" cy="4346719"/>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2329248" y="1296870"/>
            <a:ext cx="951470" cy="457200"/>
          </a:xfrm>
          <a:prstGeom prst="down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5416" y="2081503"/>
            <a:ext cx="4238367"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The documents regarding the land are quite old and fragile to handle.</a:t>
            </a:r>
          </a:p>
          <a:p>
            <a:pPr marL="285750" indent="-285750">
              <a:buFont typeface="Arial" panose="020B0604020202020204" pitchFamily="34" charset="0"/>
              <a:buChar char="•"/>
            </a:pPr>
            <a:r>
              <a:rPr lang="en-US" dirty="0" smtClean="0">
                <a:solidFill>
                  <a:schemeClr val="bg1"/>
                </a:solidFill>
              </a:rPr>
              <a:t>Immediate procurement of these documents is quite difficult for the farmers in particular</a:t>
            </a:r>
          </a:p>
          <a:p>
            <a:pPr marL="285750" indent="-285750">
              <a:buFont typeface="Arial" panose="020B0604020202020204" pitchFamily="34" charset="0"/>
              <a:buChar char="•"/>
            </a:pPr>
            <a:r>
              <a:rPr lang="en-US" dirty="0" smtClean="0">
                <a:solidFill>
                  <a:schemeClr val="bg1"/>
                </a:solidFill>
              </a:rPr>
              <a:t>The lengthy process of procurement of these document and a long time frame of 15-20 days</a:t>
            </a:r>
          </a:p>
          <a:p>
            <a:pPr marL="285750" indent="-285750">
              <a:buFont typeface="Arial" panose="020B0604020202020204" pitchFamily="34" charset="0"/>
              <a:buChar char="•"/>
            </a:pPr>
            <a:r>
              <a:rPr lang="en-US" dirty="0" smtClean="0">
                <a:solidFill>
                  <a:schemeClr val="bg1"/>
                </a:solidFill>
              </a:rPr>
              <a:t>Apart from a regular fees the applicants paid more to get the documents on an urgent basis  </a:t>
            </a:r>
          </a:p>
          <a:p>
            <a:pPr marL="285750" indent="-285750">
              <a:buFont typeface="Arial" panose="020B0604020202020204" pitchFamily="34" charset="0"/>
              <a:buChar char="•"/>
            </a:pPr>
            <a:r>
              <a:rPr lang="en-US" dirty="0" smtClean="0">
                <a:solidFill>
                  <a:schemeClr val="bg1"/>
                </a:solidFill>
              </a:rPr>
              <a:t>The applicant needed to visit the concerned office twice before he gets hand on the documents</a:t>
            </a:r>
          </a:p>
          <a:p>
            <a:pPr marL="285750" indent="-285750">
              <a:buFont typeface="Arial" panose="020B0604020202020204" pitchFamily="34" charset="0"/>
              <a:buChar char="•"/>
            </a:pPr>
            <a:endParaRPr lang="en-US" dirty="0">
              <a:solidFill>
                <a:schemeClr val="bg1"/>
              </a:solidFill>
            </a:endParaRPr>
          </a:p>
        </p:txBody>
      </p:sp>
      <p:sp>
        <p:nvSpPr>
          <p:cNvPr id="6" name="TextBox 5"/>
          <p:cNvSpPr txBox="1"/>
          <p:nvPr/>
        </p:nvSpPr>
        <p:spPr>
          <a:xfrm>
            <a:off x="596213" y="261624"/>
            <a:ext cx="5369010" cy="1384995"/>
          </a:xfrm>
          <a:prstGeom prst="rect">
            <a:avLst/>
          </a:prstGeom>
          <a:noFill/>
        </p:spPr>
        <p:txBody>
          <a:bodyPr wrap="square" rtlCol="0">
            <a:spAutoFit/>
          </a:bodyPr>
          <a:lstStyle/>
          <a:p>
            <a:r>
              <a:rPr lang="en-US" sz="2800" dirty="0" smtClean="0">
                <a:solidFill>
                  <a:schemeClr val="bg1"/>
                </a:solidFill>
              </a:rPr>
              <a:t>Problems </a:t>
            </a:r>
            <a:r>
              <a:rPr lang="en-US" sz="2800" dirty="0">
                <a:solidFill>
                  <a:schemeClr val="bg1"/>
                </a:solidFill>
              </a:rPr>
              <a:t>faced earlier by the Citizens:</a:t>
            </a:r>
          </a:p>
          <a:p>
            <a:endParaRPr lang="en-US" sz="2800" dirty="0"/>
          </a:p>
        </p:txBody>
      </p:sp>
      <p:cxnSp>
        <p:nvCxnSpPr>
          <p:cNvPr id="8" name="Straight Connector 7"/>
          <p:cNvCxnSpPr/>
          <p:nvPr/>
        </p:nvCxnSpPr>
        <p:spPr>
          <a:xfrm>
            <a:off x="6263331" y="91502"/>
            <a:ext cx="13901" cy="6181282"/>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a:xfrm>
            <a:off x="4436818" y="6471055"/>
            <a:ext cx="3372653" cy="365125"/>
          </a:xfrm>
        </p:spPr>
        <p:txBody>
          <a:bodyPr/>
          <a:lstStyle/>
          <a:p>
            <a:endParaRPr lang="en-US" sz="28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847" y="1410014"/>
            <a:ext cx="2349996" cy="3544257"/>
          </a:xfrm>
          <a:prstGeom prst="rect">
            <a:avLst/>
          </a:prstGeom>
        </p:spPr>
      </p:pic>
      <p:sp>
        <p:nvSpPr>
          <p:cNvPr id="31" name="Rectangle 7">
            <a:extLst>
              <a:ext uri="{FF2B5EF4-FFF2-40B4-BE49-F238E27FC236}">
                <a16:creationId xmlns:a16="http://schemas.microsoft.com/office/drawing/2014/main" xmlns="" id="{84693C49-05C6-4CD0-A900-4B843CF3016D}"/>
              </a:ext>
            </a:extLst>
          </p:cNvPr>
          <p:cNvSpPr/>
          <p:nvPr/>
        </p:nvSpPr>
        <p:spPr>
          <a:xfrm rot="18900000" flipH="1">
            <a:off x="2009349" y="2636482"/>
            <a:ext cx="1501844" cy="329359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3566444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90834" y="172125"/>
            <a:ext cx="4819134" cy="85261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76119" y="1714763"/>
            <a:ext cx="4731197" cy="3194568"/>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1471" y="2047008"/>
            <a:ext cx="4497860" cy="2862322"/>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bg1"/>
                </a:solidFill>
              </a:rPr>
              <a:t>Seamless </a:t>
            </a:r>
            <a:r>
              <a:rPr lang="en-US" dirty="0">
                <a:solidFill>
                  <a:schemeClr val="bg1"/>
                </a:solidFill>
              </a:rPr>
              <a:t>delivery of </a:t>
            </a:r>
            <a:r>
              <a:rPr lang="en-US" dirty="0" smtClean="0">
                <a:solidFill>
                  <a:schemeClr val="bg1"/>
                </a:solidFill>
              </a:rPr>
              <a:t>services</a:t>
            </a:r>
            <a:endParaRPr lang="en-US" dirty="0">
              <a:solidFill>
                <a:schemeClr val="bg1"/>
              </a:solidFill>
            </a:endParaRPr>
          </a:p>
          <a:p>
            <a:pPr marL="342900" indent="-342900">
              <a:buFont typeface="Arial" panose="020B0604020202020204" pitchFamily="34" charset="0"/>
              <a:buChar char="•"/>
            </a:pPr>
            <a:r>
              <a:rPr lang="en-US" dirty="0">
                <a:solidFill>
                  <a:schemeClr val="bg1"/>
                </a:solidFill>
              </a:rPr>
              <a:t>User friendly </a:t>
            </a:r>
          </a:p>
          <a:p>
            <a:pPr marL="342900" indent="-342900">
              <a:buFont typeface="Arial" panose="020B0604020202020204" pitchFamily="34" charset="0"/>
              <a:buChar char="•"/>
            </a:pPr>
            <a:r>
              <a:rPr lang="en-US" dirty="0" smtClean="0">
                <a:solidFill>
                  <a:schemeClr val="bg1"/>
                </a:solidFill>
              </a:rPr>
              <a:t>Single </a:t>
            </a:r>
            <a:r>
              <a:rPr lang="en-US" dirty="0">
                <a:solidFill>
                  <a:schemeClr val="bg1"/>
                </a:solidFill>
              </a:rPr>
              <a:t>W</a:t>
            </a:r>
            <a:r>
              <a:rPr lang="en-US" dirty="0" smtClean="0">
                <a:solidFill>
                  <a:schemeClr val="bg1"/>
                </a:solidFill>
              </a:rPr>
              <a:t>indow Delivery</a:t>
            </a:r>
            <a:endParaRPr lang="en-US" dirty="0">
              <a:solidFill>
                <a:schemeClr val="bg1"/>
              </a:solidFill>
            </a:endParaRPr>
          </a:p>
          <a:p>
            <a:pPr marL="342900" indent="-342900">
              <a:buFont typeface="Arial" panose="020B0604020202020204" pitchFamily="34" charset="0"/>
              <a:buChar char="•"/>
            </a:pPr>
            <a:r>
              <a:rPr lang="en-US" dirty="0" smtClean="0">
                <a:solidFill>
                  <a:schemeClr val="bg1"/>
                </a:solidFill>
              </a:rPr>
              <a:t>Security</a:t>
            </a:r>
            <a:endParaRPr lang="en-US" dirty="0">
              <a:solidFill>
                <a:schemeClr val="bg1"/>
              </a:solidFill>
            </a:endParaRPr>
          </a:p>
          <a:p>
            <a:pPr marL="342900" indent="-342900">
              <a:buFont typeface="Arial" panose="020B0604020202020204" pitchFamily="34" charset="0"/>
              <a:buChar char="•"/>
            </a:pPr>
            <a:r>
              <a:rPr lang="en-US" dirty="0">
                <a:solidFill>
                  <a:schemeClr val="bg1"/>
                </a:solidFill>
              </a:rPr>
              <a:t>Adaptability and scalability</a:t>
            </a:r>
          </a:p>
          <a:p>
            <a:pPr marL="342900" indent="-342900">
              <a:buFont typeface="Arial" panose="020B0604020202020204" pitchFamily="34" charset="0"/>
              <a:buChar char="•"/>
            </a:pPr>
            <a:r>
              <a:rPr lang="en-US" dirty="0">
                <a:solidFill>
                  <a:schemeClr val="bg1"/>
                </a:solidFill>
              </a:rPr>
              <a:t>Efficiency</a:t>
            </a:r>
          </a:p>
          <a:p>
            <a:pPr marL="342900" indent="-342900">
              <a:buFont typeface="Arial" panose="020B0604020202020204" pitchFamily="34" charset="0"/>
              <a:buChar char="•"/>
            </a:pPr>
            <a:r>
              <a:rPr lang="en-US" dirty="0">
                <a:solidFill>
                  <a:schemeClr val="bg1"/>
                </a:solidFill>
              </a:rPr>
              <a:t>Easily accessible</a:t>
            </a:r>
          </a:p>
          <a:p>
            <a:pPr marL="342900" indent="-342900">
              <a:buFont typeface="Arial" panose="020B0604020202020204" pitchFamily="34" charset="0"/>
              <a:buChar char="•"/>
            </a:pPr>
            <a:r>
              <a:rPr lang="en-US" dirty="0">
                <a:solidFill>
                  <a:schemeClr val="bg1"/>
                </a:solidFill>
              </a:rPr>
              <a:t>Sustainability</a:t>
            </a:r>
          </a:p>
          <a:p>
            <a:pPr marL="342900" indent="-342900">
              <a:buFont typeface="Arial" panose="020B0604020202020204" pitchFamily="34" charset="0"/>
              <a:buChar char="•"/>
            </a:pPr>
            <a:r>
              <a:rPr lang="en-US" dirty="0">
                <a:solidFill>
                  <a:schemeClr val="bg1"/>
                </a:solidFill>
              </a:rPr>
              <a:t>Cost effective</a:t>
            </a:r>
          </a:p>
          <a:p>
            <a:endParaRPr lang="en-US" dirty="0"/>
          </a:p>
        </p:txBody>
      </p:sp>
      <p:sp>
        <p:nvSpPr>
          <p:cNvPr id="6" name="Down Arrow 5"/>
          <p:cNvSpPr/>
          <p:nvPr/>
        </p:nvSpPr>
        <p:spPr>
          <a:xfrm>
            <a:off x="2724666" y="1123876"/>
            <a:ext cx="951470" cy="457200"/>
          </a:xfrm>
          <a:prstGeom prst="down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2110" y="336823"/>
            <a:ext cx="4337221" cy="523220"/>
          </a:xfrm>
          <a:prstGeom prst="rect">
            <a:avLst/>
          </a:prstGeom>
          <a:noFill/>
        </p:spPr>
        <p:txBody>
          <a:bodyPr wrap="square" rtlCol="0">
            <a:spAutoFit/>
          </a:bodyPr>
          <a:lstStyle/>
          <a:p>
            <a:r>
              <a:rPr lang="en-US" sz="2800" dirty="0">
                <a:solidFill>
                  <a:schemeClr val="bg1"/>
                </a:solidFill>
              </a:rPr>
              <a:t>Benefits from the ATDM</a:t>
            </a:r>
            <a:r>
              <a:rPr lang="en-US" sz="2800" dirty="0" smtClean="0">
                <a:solidFill>
                  <a:schemeClr val="bg1"/>
                </a:solidFill>
              </a:rPr>
              <a:t>:</a:t>
            </a:r>
            <a:endParaRPr lang="en-US" sz="2800" dirty="0">
              <a:solidFill>
                <a:schemeClr val="bg1"/>
              </a:solidFill>
            </a:endParaRPr>
          </a:p>
        </p:txBody>
      </p:sp>
      <p:cxnSp>
        <p:nvCxnSpPr>
          <p:cNvPr id="8" name="Straight Connector 7"/>
          <p:cNvCxnSpPr/>
          <p:nvPr/>
        </p:nvCxnSpPr>
        <p:spPr>
          <a:xfrm>
            <a:off x="6263331" y="91502"/>
            <a:ext cx="13901" cy="6181282"/>
          </a:xfrm>
          <a:prstGeom prst="line">
            <a:avLst/>
          </a:prstGeom>
        </p:spPr>
        <p:style>
          <a:lnRef idx="1">
            <a:schemeClr val="accent1"/>
          </a:lnRef>
          <a:fillRef idx="0">
            <a:schemeClr val="accent1"/>
          </a:fillRef>
          <a:effectRef idx="0">
            <a:schemeClr val="accent1"/>
          </a:effectRef>
          <a:fontRef idx="minor">
            <a:schemeClr val="tx1"/>
          </a:fontRef>
        </p:style>
      </p:cxnSp>
      <p:sp>
        <p:nvSpPr>
          <p:cNvPr id="11" name="Donut 10"/>
          <p:cNvSpPr/>
          <p:nvPr/>
        </p:nvSpPr>
        <p:spPr>
          <a:xfrm>
            <a:off x="6787756" y="336823"/>
            <a:ext cx="2497540" cy="2325974"/>
          </a:xfrm>
          <a:prstGeom prst="donut">
            <a:avLst>
              <a:gd name="adj" fmla="val 387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7232630" y="976693"/>
            <a:ext cx="387279" cy="354842"/>
          </a:xfrm>
          <a:prstGeom prst="don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7673938" y="1362415"/>
            <a:ext cx="491319" cy="504967"/>
          </a:xfrm>
          <a:prstGeom prst="don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8337997" y="1007573"/>
            <a:ext cx="387279" cy="354842"/>
          </a:xfrm>
          <a:prstGeom prst="don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c 18"/>
          <p:cNvSpPr/>
          <p:nvPr/>
        </p:nvSpPr>
        <p:spPr>
          <a:xfrm>
            <a:off x="8224528" y="1437390"/>
            <a:ext cx="656015" cy="124840"/>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880543" y="1499810"/>
            <a:ext cx="0" cy="42990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25741" y="1991844"/>
            <a:ext cx="0" cy="42990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669726" y="1926284"/>
            <a:ext cx="656015" cy="124840"/>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a:off x="7265928" y="1918529"/>
            <a:ext cx="958600" cy="938955"/>
          </a:xfrm>
          <a:prstGeom prst="arc">
            <a:avLst>
              <a:gd name="adj1" fmla="val 16271739"/>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a:off x="8097728" y="1451382"/>
            <a:ext cx="723544" cy="401546"/>
          </a:xfrm>
          <a:prstGeom prst="arc">
            <a:avLst>
              <a:gd name="adj1" fmla="val 16271739"/>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21368435" flipH="1">
            <a:off x="6969431" y="1409170"/>
            <a:ext cx="723544" cy="401546"/>
          </a:xfrm>
          <a:prstGeom prst="arc">
            <a:avLst>
              <a:gd name="adj1" fmla="val 16271739"/>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a:off x="7186007" y="1430820"/>
            <a:ext cx="656015" cy="124840"/>
          </a:xfrm>
          <a:prstGeom prst="arc">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8832348" flipH="1">
            <a:off x="6909495" y="1427665"/>
            <a:ext cx="756806" cy="771257"/>
          </a:xfrm>
          <a:prstGeom prst="arc">
            <a:avLst>
              <a:gd name="adj1" fmla="val 16271739"/>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7287898" y="2764505"/>
            <a:ext cx="1754679" cy="369332"/>
          </a:xfrm>
          <a:prstGeom prst="rect">
            <a:avLst/>
          </a:prstGeom>
          <a:noFill/>
        </p:spPr>
        <p:txBody>
          <a:bodyPr wrap="square" rtlCol="0">
            <a:spAutoFit/>
          </a:bodyPr>
          <a:lstStyle/>
          <a:p>
            <a:r>
              <a:rPr lang="en-US" dirty="0" smtClean="0">
                <a:solidFill>
                  <a:srgbClr val="00B0F0"/>
                </a:solidFill>
              </a:rPr>
              <a:t>SUSTAINABLE</a:t>
            </a:r>
            <a:endParaRPr lang="en-US" dirty="0">
              <a:solidFill>
                <a:srgbClr val="00B0F0"/>
              </a:solidFill>
            </a:endParaRPr>
          </a:p>
        </p:txBody>
      </p:sp>
      <p:sp>
        <p:nvSpPr>
          <p:cNvPr id="35" name="Donut 24">
            <a:extLst>
              <a:ext uri="{FF2B5EF4-FFF2-40B4-BE49-F238E27FC236}">
                <a16:creationId xmlns:a16="http://schemas.microsoft.com/office/drawing/2014/main" xmlns="" id="{2358F6B7-5407-478C-BBCE-24DB33354B70}"/>
              </a:ext>
            </a:extLst>
          </p:cNvPr>
          <p:cNvSpPr/>
          <p:nvPr/>
        </p:nvSpPr>
        <p:spPr>
          <a:xfrm>
            <a:off x="2178001" y="2206796"/>
            <a:ext cx="1968044" cy="1939016"/>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Parallelogram 30">
            <a:extLst>
              <a:ext uri="{FF2B5EF4-FFF2-40B4-BE49-F238E27FC236}">
                <a16:creationId xmlns:a16="http://schemas.microsoft.com/office/drawing/2014/main" xmlns="" id="{07A9DF64-EAEC-4F98-A0C9-E2239CA0F425}"/>
              </a:ext>
            </a:extLst>
          </p:cNvPr>
          <p:cNvSpPr/>
          <p:nvPr/>
        </p:nvSpPr>
        <p:spPr>
          <a:xfrm flipH="1">
            <a:off x="9208067" y="2616499"/>
            <a:ext cx="2029077" cy="198104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TextBox 37"/>
          <p:cNvSpPr txBox="1"/>
          <p:nvPr/>
        </p:nvSpPr>
        <p:spPr>
          <a:xfrm>
            <a:off x="9337392" y="4597545"/>
            <a:ext cx="1899752" cy="369332"/>
          </a:xfrm>
          <a:prstGeom prst="rect">
            <a:avLst/>
          </a:prstGeom>
          <a:noFill/>
        </p:spPr>
        <p:txBody>
          <a:bodyPr wrap="square" rtlCol="0">
            <a:spAutoFit/>
          </a:bodyPr>
          <a:lstStyle/>
          <a:p>
            <a:r>
              <a:rPr lang="en-US" dirty="0" smtClean="0">
                <a:solidFill>
                  <a:srgbClr val="00B0F0"/>
                </a:solidFill>
              </a:rPr>
              <a:t>ACCOUNTABLE</a:t>
            </a:r>
            <a:endParaRPr lang="en-US" dirty="0">
              <a:solidFill>
                <a:srgbClr val="00B0F0"/>
              </a:solidFill>
            </a:endParaRPr>
          </a:p>
        </p:txBody>
      </p:sp>
      <p:sp>
        <p:nvSpPr>
          <p:cNvPr id="31" name="Oval 30">
            <a:extLst>
              <a:ext uri="{FF2B5EF4-FFF2-40B4-BE49-F238E27FC236}">
                <a16:creationId xmlns:a16="http://schemas.microsoft.com/office/drawing/2014/main" xmlns="" id="{5205CAD4-A5C8-4B98-BAAE-C1C9C48E7480}"/>
              </a:ext>
            </a:extLst>
          </p:cNvPr>
          <p:cNvSpPr/>
          <p:nvPr/>
        </p:nvSpPr>
        <p:spPr>
          <a:xfrm>
            <a:off x="9669033" y="137569"/>
            <a:ext cx="2093419" cy="1851135"/>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Freeform 23">
            <a:extLst>
              <a:ext uri="{FF2B5EF4-FFF2-40B4-BE49-F238E27FC236}">
                <a16:creationId xmlns:a16="http://schemas.microsoft.com/office/drawing/2014/main" xmlns="" id="{1B284510-0831-4BA6-90CD-3E0E677F8C23}"/>
              </a:ext>
            </a:extLst>
          </p:cNvPr>
          <p:cNvSpPr>
            <a:spLocks noChangeAspect="1"/>
          </p:cNvSpPr>
          <p:nvPr/>
        </p:nvSpPr>
        <p:spPr>
          <a:xfrm flipH="1">
            <a:off x="7016968" y="3892678"/>
            <a:ext cx="1580688" cy="1005743"/>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2" name="Rounded Rectangle 8">
            <a:extLst>
              <a:ext uri="{FF2B5EF4-FFF2-40B4-BE49-F238E27FC236}">
                <a16:creationId xmlns:a16="http://schemas.microsoft.com/office/drawing/2014/main" xmlns="" id="{1628E78B-D95D-4FA5-BF07-48D5F78E63FB}"/>
              </a:ext>
            </a:extLst>
          </p:cNvPr>
          <p:cNvSpPr/>
          <p:nvPr/>
        </p:nvSpPr>
        <p:spPr>
          <a:xfrm>
            <a:off x="10879294" y="999321"/>
            <a:ext cx="525175" cy="604248"/>
          </a:xfrm>
          <a:custGeom>
            <a:avLst/>
            <a:gdLst/>
            <a:ahLst/>
            <a:cxnLst/>
            <a:rect l="l" t="t" r="r" b="b"/>
            <a:pathLst>
              <a:path w="3442170" h="3960441">
                <a:moveTo>
                  <a:pt x="658867" y="3240361"/>
                </a:moveTo>
                <a:lnTo>
                  <a:pt x="2539193" y="3240361"/>
                </a:lnTo>
                <a:cubicBezTo>
                  <a:pt x="2596541" y="3240361"/>
                  <a:pt x="2643030" y="3286850"/>
                  <a:pt x="2643030" y="3344198"/>
                </a:cubicBezTo>
                <a:lnTo>
                  <a:pt x="2643030" y="3352549"/>
                </a:lnTo>
                <a:cubicBezTo>
                  <a:pt x="2643030" y="3409897"/>
                  <a:pt x="2596541" y="3456386"/>
                  <a:pt x="2539193" y="3456386"/>
                </a:cubicBezTo>
                <a:lnTo>
                  <a:pt x="658867" y="3456386"/>
                </a:lnTo>
                <a:cubicBezTo>
                  <a:pt x="601519" y="3456386"/>
                  <a:pt x="555030" y="3409897"/>
                  <a:pt x="555030" y="3352549"/>
                </a:cubicBezTo>
                <a:lnTo>
                  <a:pt x="555030" y="3344198"/>
                </a:lnTo>
                <a:cubicBezTo>
                  <a:pt x="555030" y="3286850"/>
                  <a:pt x="601519" y="3240361"/>
                  <a:pt x="658867" y="3240361"/>
                </a:cubicBezTo>
                <a:close/>
                <a:moveTo>
                  <a:pt x="658867" y="2833796"/>
                </a:moveTo>
                <a:lnTo>
                  <a:pt x="2539193" y="2833796"/>
                </a:lnTo>
                <a:cubicBezTo>
                  <a:pt x="2596541" y="2833796"/>
                  <a:pt x="2643030" y="2880285"/>
                  <a:pt x="2643030" y="2937633"/>
                </a:cubicBezTo>
                <a:lnTo>
                  <a:pt x="2643030" y="2945984"/>
                </a:lnTo>
                <a:cubicBezTo>
                  <a:pt x="2643030" y="3003332"/>
                  <a:pt x="2596541" y="3049821"/>
                  <a:pt x="2539193" y="3049821"/>
                </a:cubicBezTo>
                <a:lnTo>
                  <a:pt x="658867" y="3049821"/>
                </a:lnTo>
                <a:cubicBezTo>
                  <a:pt x="601519" y="3049821"/>
                  <a:pt x="555030" y="3003332"/>
                  <a:pt x="555030" y="2945984"/>
                </a:cubicBezTo>
                <a:lnTo>
                  <a:pt x="555030" y="2937633"/>
                </a:lnTo>
                <a:cubicBezTo>
                  <a:pt x="555030" y="2880285"/>
                  <a:pt x="601519" y="2833796"/>
                  <a:pt x="658867" y="2833796"/>
                </a:cubicBezTo>
                <a:close/>
                <a:moveTo>
                  <a:pt x="658867" y="2427229"/>
                </a:moveTo>
                <a:lnTo>
                  <a:pt x="2539193" y="2427229"/>
                </a:lnTo>
                <a:cubicBezTo>
                  <a:pt x="2596541" y="2427229"/>
                  <a:pt x="2643030" y="2473718"/>
                  <a:pt x="2643030" y="2531066"/>
                </a:cubicBezTo>
                <a:lnTo>
                  <a:pt x="2643030" y="2539417"/>
                </a:lnTo>
                <a:cubicBezTo>
                  <a:pt x="2643030" y="2596765"/>
                  <a:pt x="2596541" y="2643254"/>
                  <a:pt x="2539193" y="2643254"/>
                </a:cubicBezTo>
                <a:lnTo>
                  <a:pt x="658867" y="2643254"/>
                </a:lnTo>
                <a:cubicBezTo>
                  <a:pt x="601519" y="2643254"/>
                  <a:pt x="555030" y="2596765"/>
                  <a:pt x="555030" y="2539417"/>
                </a:cubicBezTo>
                <a:lnTo>
                  <a:pt x="555030" y="2531066"/>
                </a:lnTo>
                <a:cubicBezTo>
                  <a:pt x="555030" y="2473718"/>
                  <a:pt x="601519" y="2427229"/>
                  <a:pt x="658867" y="2427229"/>
                </a:cubicBezTo>
                <a:close/>
                <a:moveTo>
                  <a:pt x="658867" y="2020662"/>
                </a:moveTo>
                <a:lnTo>
                  <a:pt x="2539193" y="2020662"/>
                </a:lnTo>
                <a:cubicBezTo>
                  <a:pt x="2596541" y="2020662"/>
                  <a:pt x="2643030" y="2067151"/>
                  <a:pt x="2643030" y="2124499"/>
                </a:cubicBezTo>
                <a:lnTo>
                  <a:pt x="2643030" y="2132850"/>
                </a:lnTo>
                <a:cubicBezTo>
                  <a:pt x="2643030" y="2190198"/>
                  <a:pt x="2596541" y="2236687"/>
                  <a:pt x="2539193" y="2236687"/>
                </a:cubicBezTo>
                <a:lnTo>
                  <a:pt x="658867" y="2236687"/>
                </a:lnTo>
                <a:cubicBezTo>
                  <a:pt x="601519" y="2236687"/>
                  <a:pt x="555030" y="2190198"/>
                  <a:pt x="555030" y="2132850"/>
                </a:cubicBezTo>
                <a:lnTo>
                  <a:pt x="555030" y="2124499"/>
                </a:lnTo>
                <a:cubicBezTo>
                  <a:pt x="555030" y="2067151"/>
                  <a:pt x="601519" y="2020662"/>
                  <a:pt x="658867" y="2020662"/>
                </a:cubicBezTo>
                <a:close/>
                <a:moveTo>
                  <a:pt x="658867" y="1614095"/>
                </a:moveTo>
                <a:lnTo>
                  <a:pt x="1891193" y="1614095"/>
                </a:lnTo>
                <a:cubicBezTo>
                  <a:pt x="1948541" y="1614095"/>
                  <a:pt x="1995030" y="1660584"/>
                  <a:pt x="1995030" y="1717932"/>
                </a:cubicBezTo>
                <a:lnTo>
                  <a:pt x="1995030" y="1726283"/>
                </a:lnTo>
                <a:cubicBezTo>
                  <a:pt x="1995030" y="1783631"/>
                  <a:pt x="1948541" y="1830120"/>
                  <a:pt x="1891193" y="1830120"/>
                </a:cubicBezTo>
                <a:lnTo>
                  <a:pt x="658867" y="1830120"/>
                </a:lnTo>
                <a:cubicBezTo>
                  <a:pt x="601519" y="1830120"/>
                  <a:pt x="555030" y="1783631"/>
                  <a:pt x="555030" y="1726283"/>
                </a:cubicBezTo>
                <a:lnTo>
                  <a:pt x="555030" y="1717932"/>
                </a:lnTo>
                <a:cubicBezTo>
                  <a:pt x="555030" y="1660584"/>
                  <a:pt x="601519" y="1614095"/>
                  <a:pt x="658867" y="1614095"/>
                </a:cubicBezTo>
                <a:close/>
                <a:moveTo>
                  <a:pt x="658867" y="1207528"/>
                </a:moveTo>
                <a:lnTo>
                  <a:pt x="1423193" y="1207528"/>
                </a:lnTo>
                <a:cubicBezTo>
                  <a:pt x="1480541" y="1207528"/>
                  <a:pt x="1527030" y="1254017"/>
                  <a:pt x="1527030" y="1311365"/>
                </a:cubicBezTo>
                <a:lnTo>
                  <a:pt x="1527030" y="1319716"/>
                </a:lnTo>
                <a:cubicBezTo>
                  <a:pt x="1527030" y="1377064"/>
                  <a:pt x="1480541" y="1423553"/>
                  <a:pt x="1423193" y="1423553"/>
                </a:cubicBezTo>
                <a:lnTo>
                  <a:pt x="658867" y="1423553"/>
                </a:lnTo>
                <a:cubicBezTo>
                  <a:pt x="601519" y="1423553"/>
                  <a:pt x="555030" y="1377064"/>
                  <a:pt x="555030" y="1319716"/>
                </a:cubicBezTo>
                <a:lnTo>
                  <a:pt x="555030" y="1311365"/>
                </a:lnTo>
                <a:cubicBezTo>
                  <a:pt x="555030" y="1254017"/>
                  <a:pt x="601519" y="1207528"/>
                  <a:pt x="658867" y="1207528"/>
                </a:cubicBezTo>
                <a:close/>
                <a:moveTo>
                  <a:pt x="2554664" y="1037849"/>
                </a:moveTo>
                <a:lnTo>
                  <a:pt x="2603884" y="1221540"/>
                </a:lnTo>
                <a:lnTo>
                  <a:pt x="2505443" y="1221541"/>
                </a:lnTo>
                <a:close/>
                <a:moveTo>
                  <a:pt x="2" y="1007696"/>
                </a:moveTo>
                <a:lnTo>
                  <a:pt x="2" y="1007697"/>
                </a:lnTo>
                <a:lnTo>
                  <a:pt x="3" y="1007696"/>
                </a:lnTo>
                <a:close/>
                <a:moveTo>
                  <a:pt x="2535559" y="782523"/>
                </a:moveTo>
                <a:cubicBezTo>
                  <a:pt x="2512072" y="785793"/>
                  <a:pt x="2491672" y="802716"/>
                  <a:pt x="2485149" y="827062"/>
                </a:cubicBezTo>
                <a:lnTo>
                  <a:pt x="2304257" y="1502155"/>
                </a:lnTo>
                <a:lnTo>
                  <a:pt x="2430252" y="1502155"/>
                </a:lnTo>
                <a:lnTo>
                  <a:pt x="2472833" y="1343242"/>
                </a:lnTo>
                <a:lnTo>
                  <a:pt x="2632558" y="1343243"/>
                </a:lnTo>
                <a:cubicBezTo>
                  <a:pt x="2633824" y="1343243"/>
                  <a:pt x="2635083" y="1343204"/>
                  <a:pt x="2636292" y="1342489"/>
                </a:cubicBezTo>
                <a:lnTo>
                  <a:pt x="2679075" y="1502155"/>
                </a:lnTo>
                <a:lnTo>
                  <a:pt x="2805068" y="1502155"/>
                </a:lnTo>
                <a:lnTo>
                  <a:pt x="2624179" y="827062"/>
                </a:lnTo>
                <a:cubicBezTo>
                  <a:pt x="2617655" y="802716"/>
                  <a:pt x="2597255" y="785793"/>
                  <a:pt x="2573768" y="782523"/>
                </a:cubicBezTo>
                <a:cubicBezTo>
                  <a:pt x="2567504" y="781650"/>
                  <a:pt x="2561019" y="781749"/>
                  <a:pt x="2554663" y="783720"/>
                </a:cubicBezTo>
                <a:close/>
                <a:moveTo>
                  <a:pt x="2950357" y="752352"/>
                </a:moveTo>
                <a:lnTo>
                  <a:pt x="2950357" y="894396"/>
                </a:lnTo>
                <a:lnTo>
                  <a:pt x="2808313" y="894396"/>
                </a:lnTo>
                <a:lnTo>
                  <a:pt x="2808313" y="1053088"/>
                </a:lnTo>
                <a:lnTo>
                  <a:pt x="2950357" y="1053088"/>
                </a:lnTo>
                <a:lnTo>
                  <a:pt x="2950357" y="1195132"/>
                </a:lnTo>
                <a:lnTo>
                  <a:pt x="3109049" y="1195132"/>
                </a:lnTo>
                <a:lnTo>
                  <a:pt x="3109049" y="1053088"/>
                </a:lnTo>
                <a:lnTo>
                  <a:pt x="3251093" y="1053088"/>
                </a:lnTo>
                <a:lnTo>
                  <a:pt x="3251093" y="894396"/>
                </a:lnTo>
                <a:lnTo>
                  <a:pt x="3109049" y="894396"/>
                </a:lnTo>
                <a:lnTo>
                  <a:pt x="3109049" y="752352"/>
                </a:lnTo>
                <a:close/>
                <a:moveTo>
                  <a:pt x="2706685" y="459647"/>
                </a:moveTo>
                <a:cubicBezTo>
                  <a:pt x="3112882" y="459647"/>
                  <a:pt x="3442170" y="788935"/>
                  <a:pt x="3442170" y="1195132"/>
                </a:cubicBezTo>
                <a:cubicBezTo>
                  <a:pt x="3442170" y="1601329"/>
                  <a:pt x="3112882" y="1930617"/>
                  <a:pt x="2706685" y="1930617"/>
                </a:cubicBezTo>
                <a:cubicBezTo>
                  <a:pt x="2300488" y="1930617"/>
                  <a:pt x="1971200" y="1601329"/>
                  <a:pt x="1971200" y="1195132"/>
                </a:cubicBezTo>
                <a:cubicBezTo>
                  <a:pt x="1971200" y="788935"/>
                  <a:pt x="2300488" y="459647"/>
                  <a:pt x="2706685" y="459647"/>
                </a:cubicBezTo>
                <a:close/>
                <a:moveTo>
                  <a:pt x="998319" y="0"/>
                </a:moveTo>
                <a:lnTo>
                  <a:pt x="998319" y="3"/>
                </a:lnTo>
                <a:lnTo>
                  <a:pt x="998321" y="1"/>
                </a:lnTo>
                <a:lnTo>
                  <a:pt x="2969887" y="1"/>
                </a:lnTo>
                <a:cubicBezTo>
                  <a:pt x="3079497" y="1"/>
                  <a:pt x="3168353" y="88857"/>
                  <a:pt x="3168353" y="198467"/>
                </a:cubicBezTo>
                <a:lnTo>
                  <a:pt x="3168353" y="493185"/>
                </a:lnTo>
                <a:cubicBezTo>
                  <a:pt x="3085099" y="439990"/>
                  <a:pt x="2990228" y="404581"/>
                  <a:pt x="2888890" y="388838"/>
                </a:cubicBezTo>
                <a:cubicBezTo>
                  <a:pt x="2871295" y="319942"/>
                  <a:pt x="2808233" y="270221"/>
                  <a:pt x="2733559" y="270221"/>
                </a:cubicBezTo>
                <a:lnTo>
                  <a:pt x="998319" y="270221"/>
                </a:lnTo>
                <a:lnTo>
                  <a:pt x="998319" y="809230"/>
                </a:lnTo>
                <a:cubicBezTo>
                  <a:pt x="998319" y="918840"/>
                  <a:pt x="909463" y="1007696"/>
                  <a:pt x="799853" y="1007696"/>
                </a:cubicBezTo>
                <a:lnTo>
                  <a:pt x="270177" y="1007696"/>
                </a:lnTo>
                <a:lnTo>
                  <a:pt x="270177" y="3525603"/>
                </a:lnTo>
                <a:cubicBezTo>
                  <a:pt x="270177" y="3616519"/>
                  <a:pt x="343879" y="3690221"/>
                  <a:pt x="434795" y="3690221"/>
                </a:cubicBezTo>
                <a:lnTo>
                  <a:pt x="2733559" y="3690221"/>
                </a:lnTo>
                <a:cubicBezTo>
                  <a:pt x="2824475" y="3690221"/>
                  <a:pt x="2898177" y="3616519"/>
                  <a:pt x="2898177" y="3525603"/>
                </a:cubicBezTo>
                <a:lnTo>
                  <a:pt x="2898177" y="1987149"/>
                </a:lnTo>
                <a:cubicBezTo>
                  <a:pt x="2996024" y="1970642"/>
                  <a:pt x="3087696" y="1935870"/>
                  <a:pt x="3168353" y="1884219"/>
                </a:cubicBezTo>
                <a:lnTo>
                  <a:pt x="3168353" y="3761975"/>
                </a:lnTo>
                <a:cubicBezTo>
                  <a:pt x="3168353" y="3871585"/>
                  <a:pt x="3079497" y="3960441"/>
                  <a:pt x="2969887" y="3960441"/>
                </a:cubicBezTo>
                <a:lnTo>
                  <a:pt x="198467" y="3960441"/>
                </a:lnTo>
                <a:cubicBezTo>
                  <a:pt x="88857" y="3960441"/>
                  <a:pt x="1" y="3871585"/>
                  <a:pt x="1" y="3761975"/>
                </a:cubicBezTo>
                <a:lnTo>
                  <a:pt x="1" y="1007696"/>
                </a:lnTo>
                <a:lnTo>
                  <a:pt x="0" y="1007696"/>
                </a:lnTo>
                <a:lnTo>
                  <a:pt x="1" y="1007695"/>
                </a:lnTo>
                <a:lnTo>
                  <a:pt x="1" y="198467"/>
                </a:lnTo>
                <a:cubicBezTo>
                  <a:pt x="1" y="88857"/>
                  <a:pt x="88857" y="1"/>
                  <a:pt x="198467" y="1"/>
                </a:cubicBezTo>
                <a:lnTo>
                  <a:pt x="198468" y="1"/>
                </a:lnTo>
                <a:cubicBezTo>
                  <a:pt x="88858" y="1"/>
                  <a:pt x="2" y="88857"/>
                  <a:pt x="2" y="198467"/>
                </a:cubicBezTo>
                <a:lnTo>
                  <a:pt x="2" y="100769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ight Triangle 17">
            <a:extLst>
              <a:ext uri="{FF2B5EF4-FFF2-40B4-BE49-F238E27FC236}">
                <a16:creationId xmlns:a16="http://schemas.microsoft.com/office/drawing/2014/main" xmlns="" id="{6ADCC979-BA1C-4251-B6F5-CE5AA2B72FD0}"/>
              </a:ext>
            </a:extLst>
          </p:cNvPr>
          <p:cNvSpPr/>
          <p:nvPr/>
        </p:nvSpPr>
        <p:spPr>
          <a:xfrm>
            <a:off x="10135521" y="607722"/>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ight Triangle 17">
            <a:extLst>
              <a:ext uri="{FF2B5EF4-FFF2-40B4-BE49-F238E27FC236}">
                <a16:creationId xmlns:a16="http://schemas.microsoft.com/office/drawing/2014/main" xmlns="" id="{6ADCC979-BA1C-4251-B6F5-CE5AA2B72FD0}"/>
              </a:ext>
            </a:extLst>
          </p:cNvPr>
          <p:cNvSpPr/>
          <p:nvPr/>
        </p:nvSpPr>
        <p:spPr>
          <a:xfrm>
            <a:off x="10287921" y="760122"/>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ight Triangle 17">
            <a:extLst>
              <a:ext uri="{FF2B5EF4-FFF2-40B4-BE49-F238E27FC236}">
                <a16:creationId xmlns:a16="http://schemas.microsoft.com/office/drawing/2014/main" xmlns="" id="{6ADCC979-BA1C-4251-B6F5-CE5AA2B72FD0}"/>
              </a:ext>
            </a:extLst>
          </p:cNvPr>
          <p:cNvSpPr/>
          <p:nvPr/>
        </p:nvSpPr>
        <p:spPr>
          <a:xfrm>
            <a:off x="10440321" y="912522"/>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Donut 8"/>
          <p:cNvSpPr/>
          <p:nvPr/>
        </p:nvSpPr>
        <p:spPr>
          <a:xfrm>
            <a:off x="6776186" y="3390844"/>
            <a:ext cx="2092787" cy="2033645"/>
          </a:xfrm>
          <a:prstGeom prst="donut">
            <a:avLst>
              <a:gd name="adj" fmla="val 363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9552189" y="2015866"/>
            <a:ext cx="2327106" cy="646331"/>
          </a:xfrm>
          <a:prstGeom prst="rect">
            <a:avLst/>
          </a:prstGeom>
          <a:noFill/>
        </p:spPr>
        <p:txBody>
          <a:bodyPr wrap="square" rtlCol="0">
            <a:spAutoFit/>
          </a:bodyPr>
          <a:lstStyle/>
          <a:p>
            <a:pPr algn="ctr"/>
            <a:r>
              <a:rPr lang="en-US" dirty="0" smtClean="0">
                <a:solidFill>
                  <a:srgbClr val="00B0F0"/>
                </a:solidFill>
              </a:rPr>
              <a:t>SINGLE WINDOW SOLUTION</a:t>
            </a:r>
            <a:endParaRPr lang="en-US" dirty="0">
              <a:solidFill>
                <a:srgbClr val="00B0F0"/>
              </a:solidFill>
            </a:endParaRPr>
          </a:p>
        </p:txBody>
      </p:sp>
      <p:sp>
        <p:nvSpPr>
          <p:cNvPr id="14" name="TextBox 13"/>
          <p:cNvSpPr txBox="1"/>
          <p:nvPr/>
        </p:nvSpPr>
        <p:spPr>
          <a:xfrm>
            <a:off x="6527708" y="5450212"/>
            <a:ext cx="2589742" cy="369332"/>
          </a:xfrm>
          <a:prstGeom prst="rect">
            <a:avLst/>
          </a:prstGeom>
          <a:noFill/>
        </p:spPr>
        <p:txBody>
          <a:bodyPr wrap="square" rtlCol="0">
            <a:spAutoFit/>
          </a:bodyPr>
          <a:lstStyle/>
          <a:p>
            <a:pPr algn="ctr"/>
            <a:r>
              <a:rPr lang="en-US" dirty="0" smtClean="0">
                <a:solidFill>
                  <a:srgbClr val="00B0F0"/>
                </a:solidFill>
              </a:rPr>
              <a:t>USER FRIENDLY</a:t>
            </a:r>
            <a:endParaRPr lang="en-US" dirty="0">
              <a:solidFill>
                <a:srgbClr val="00B0F0"/>
              </a:solidFill>
            </a:endParaRPr>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247134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17833" y="6352874"/>
            <a:ext cx="3875154" cy="365125"/>
          </a:xfrm>
        </p:spPr>
        <p:txBody>
          <a:bodyPr/>
          <a:lstStyle/>
          <a:p>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714" y="0"/>
            <a:ext cx="3175686" cy="5449330"/>
          </a:xfrm>
          <a:prstGeom prst="rect">
            <a:avLst/>
          </a:prstGeom>
        </p:spPr>
      </p:pic>
      <p:sp>
        <p:nvSpPr>
          <p:cNvPr id="4" name="Rectangle 3"/>
          <p:cNvSpPr/>
          <p:nvPr/>
        </p:nvSpPr>
        <p:spPr>
          <a:xfrm>
            <a:off x="1392933" y="1198687"/>
            <a:ext cx="3570361"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92933" y="2086354"/>
            <a:ext cx="3570361"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92931" y="4236119"/>
            <a:ext cx="3570361"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92929" y="3089812"/>
            <a:ext cx="3570361"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Cash Receptor</a:t>
            </a:r>
            <a:endParaRPr lang="en-US" sz="2800" dirty="0"/>
          </a:p>
        </p:txBody>
      </p:sp>
      <p:sp>
        <p:nvSpPr>
          <p:cNvPr id="10" name="TextBox 9"/>
          <p:cNvSpPr txBox="1"/>
          <p:nvPr/>
        </p:nvSpPr>
        <p:spPr>
          <a:xfrm>
            <a:off x="1392931" y="1198687"/>
            <a:ext cx="3570361" cy="461665"/>
          </a:xfrm>
          <a:prstGeom prst="rect">
            <a:avLst/>
          </a:prstGeom>
          <a:noFill/>
        </p:spPr>
        <p:txBody>
          <a:bodyPr wrap="square" rtlCol="0">
            <a:spAutoFit/>
          </a:bodyPr>
          <a:lstStyle/>
          <a:p>
            <a:pPr algn="ctr"/>
            <a:r>
              <a:rPr lang="en-US" sz="2400" dirty="0" smtClean="0">
                <a:solidFill>
                  <a:schemeClr val="bg1"/>
                </a:solidFill>
              </a:rPr>
              <a:t>Touch Screen Display</a:t>
            </a:r>
            <a:endParaRPr lang="en-US" sz="2400" dirty="0">
              <a:solidFill>
                <a:schemeClr val="bg1"/>
              </a:solidFill>
            </a:endParaRPr>
          </a:p>
        </p:txBody>
      </p:sp>
      <p:sp>
        <p:nvSpPr>
          <p:cNvPr id="11" name="TextBox 10"/>
          <p:cNvSpPr txBox="1"/>
          <p:nvPr/>
        </p:nvSpPr>
        <p:spPr>
          <a:xfrm>
            <a:off x="1392930" y="2053344"/>
            <a:ext cx="3570361" cy="523220"/>
          </a:xfrm>
          <a:prstGeom prst="rect">
            <a:avLst/>
          </a:prstGeom>
          <a:noFill/>
        </p:spPr>
        <p:txBody>
          <a:bodyPr wrap="square" rtlCol="0">
            <a:spAutoFit/>
          </a:bodyPr>
          <a:lstStyle/>
          <a:p>
            <a:pPr algn="ctr"/>
            <a:r>
              <a:rPr lang="en-US" sz="2800" dirty="0" smtClean="0">
                <a:solidFill>
                  <a:schemeClr val="bg1"/>
                </a:solidFill>
              </a:rPr>
              <a:t>Printer</a:t>
            </a:r>
            <a:endParaRPr lang="en-US" sz="2800" dirty="0">
              <a:solidFill>
                <a:schemeClr val="bg1"/>
              </a:solidFill>
            </a:endParaRPr>
          </a:p>
        </p:txBody>
      </p:sp>
      <p:sp>
        <p:nvSpPr>
          <p:cNvPr id="12" name="TextBox 11"/>
          <p:cNvSpPr txBox="1"/>
          <p:nvPr/>
        </p:nvSpPr>
        <p:spPr>
          <a:xfrm>
            <a:off x="1392929" y="4203109"/>
            <a:ext cx="3570361" cy="523220"/>
          </a:xfrm>
          <a:prstGeom prst="rect">
            <a:avLst/>
          </a:prstGeom>
          <a:noFill/>
        </p:spPr>
        <p:txBody>
          <a:bodyPr wrap="square" rtlCol="0">
            <a:spAutoFit/>
          </a:bodyPr>
          <a:lstStyle/>
          <a:p>
            <a:pPr algn="ctr"/>
            <a:r>
              <a:rPr lang="en-US" sz="2800" dirty="0" smtClean="0">
                <a:solidFill>
                  <a:schemeClr val="bg1"/>
                </a:solidFill>
              </a:rPr>
              <a:t>Hard Disk Drive</a:t>
            </a:r>
            <a:endParaRPr lang="en-US" sz="2800" dirty="0">
              <a:solidFill>
                <a:schemeClr val="bg1"/>
              </a:solidFill>
            </a:endParaRPr>
          </a:p>
        </p:txBody>
      </p:sp>
      <p:sp>
        <p:nvSpPr>
          <p:cNvPr id="16" name="Right Arrow 15"/>
          <p:cNvSpPr/>
          <p:nvPr/>
        </p:nvSpPr>
        <p:spPr>
          <a:xfrm>
            <a:off x="5053913" y="1350058"/>
            <a:ext cx="2361871" cy="157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053913" y="2235377"/>
            <a:ext cx="2928552" cy="186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053913" y="3225138"/>
            <a:ext cx="3126260" cy="185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053913" y="4385985"/>
            <a:ext cx="2199503" cy="161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16477" y="5399903"/>
            <a:ext cx="4508160" cy="646331"/>
          </a:xfrm>
          <a:prstGeom prst="rect">
            <a:avLst/>
          </a:prstGeom>
          <a:noFill/>
        </p:spPr>
        <p:txBody>
          <a:bodyPr wrap="square" rtlCol="0">
            <a:spAutoFit/>
          </a:bodyPr>
          <a:lstStyle/>
          <a:p>
            <a:r>
              <a:rPr lang="en-US" sz="3600" dirty="0" smtClean="0">
                <a:solidFill>
                  <a:schemeClr val="tx2">
                    <a:lumMod val="75000"/>
                  </a:schemeClr>
                </a:solidFill>
                <a:latin typeface="+mj-lt"/>
              </a:rPr>
              <a:t>COMPONENTS IN THE ATDM</a:t>
            </a:r>
            <a:endParaRPr lang="en-US" sz="3600" dirty="0">
              <a:solidFill>
                <a:schemeClr val="tx2">
                  <a:lumMod val="75000"/>
                </a:schemeClr>
              </a:solidFill>
              <a:latin typeface="+mj-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414934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Rounded Rectangle 2"/>
          <p:cNvSpPr/>
          <p:nvPr/>
        </p:nvSpPr>
        <p:spPr>
          <a:xfrm>
            <a:off x="630195" y="432485"/>
            <a:ext cx="8723869" cy="1238559"/>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630196" y="1845674"/>
            <a:ext cx="492579" cy="429466"/>
          </a:xfrm>
          <a:prstGeom prst="down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0195" y="2360141"/>
            <a:ext cx="8723869" cy="44690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630195" y="4891217"/>
            <a:ext cx="8723869" cy="44690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0195" y="2993624"/>
            <a:ext cx="8723869" cy="44690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0195" y="3624251"/>
            <a:ext cx="8723869" cy="44690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0195" y="4257734"/>
            <a:ext cx="8723869" cy="44690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0196" y="2365630"/>
            <a:ext cx="8231288" cy="381643"/>
          </a:xfrm>
          <a:prstGeom prst="rect">
            <a:avLst/>
          </a:prstGeom>
          <a:noFill/>
        </p:spPr>
        <p:txBody>
          <a:bodyPr wrap="square" rtlCol="0">
            <a:spAutoFit/>
          </a:bodyPr>
          <a:lstStyle/>
          <a:p>
            <a:r>
              <a:rPr lang="en-US" dirty="0" smtClean="0">
                <a:solidFill>
                  <a:schemeClr val="bg1"/>
                </a:solidFill>
              </a:rPr>
              <a:t>All the documents of the 14 different Tehsil’s available at one single stop</a:t>
            </a:r>
            <a:endParaRPr lang="en-US" dirty="0">
              <a:solidFill>
                <a:schemeClr val="bg1"/>
              </a:solidFill>
            </a:endParaRPr>
          </a:p>
        </p:txBody>
      </p:sp>
      <p:sp>
        <p:nvSpPr>
          <p:cNvPr id="11" name="TextBox 10"/>
          <p:cNvSpPr txBox="1"/>
          <p:nvPr/>
        </p:nvSpPr>
        <p:spPr>
          <a:xfrm>
            <a:off x="630196" y="2994821"/>
            <a:ext cx="8490542" cy="381643"/>
          </a:xfrm>
          <a:prstGeom prst="rect">
            <a:avLst/>
          </a:prstGeom>
          <a:noFill/>
        </p:spPr>
        <p:txBody>
          <a:bodyPr wrap="square" rtlCol="0">
            <a:spAutoFit/>
          </a:bodyPr>
          <a:lstStyle/>
          <a:p>
            <a:r>
              <a:rPr lang="en-US" dirty="0" smtClean="0">
                <a:solidFill>
                  <a:schemeClr val="bg1"/>
                </a:solidFill>
              </a:rPr>
              <a:t>Easy availability of documents at one click at one stop</a:t>
            </a:r>
          </a:p>
        </p:txBody>
      </p:sp>
      <p:sp>
        <p:nvSpPr>
          <p:cNvPr id="12" name="TextBox 11"/>
          <p:cNvSpPr txBox="1"/>
          <p:nvPr/>
        </p:nvSpPr>
        <p:spPr>
          <a:xfrm>
            <a:off x="630196" y="3624250"/>
            <a:ext cx="6273926" cy="381643"/>
          </a:xfrm>
          <a:prstGeom prst="rect">
            <a:avLst/>
          </a:prstGeom>
          <a:noFill/>
        </p:spPr>
        <p:txBody>
          <a:bodyPr wrap="square" rtlCol="0">
            <a:spAutoFit/>
          </a:bodyPr>
          <a:lstStyle/>
          <a:p>
            <a:r>
              <a:rPr lang="en-US" dirty="0" smtClean="0">
                <a:solidFill>
                  <a:schemeClr val="bg1"/>
                </a:solidFill>
              </a:rPr>
              <a:t>60 seconds to get a document</a:t>
            </a:r>
          </a:p>
        </p:txBody>
      </p:sp>
      <p:sp>
        <p:nvSpPr>
          <p:cNvPr id="13" name="TextBox 12"/>
          <p:cNvSpPr txBox="1"/>
          <p:nvPr/>
        </p:nvSpPr>
        <p:spPr>
          <a:xfrm>
            <a:off x="630195" y="4320887"/>
            <a:ext cx="5034903" cy="381643"/>
          </a:xfrm>
          <a:prstGeom prst="rect">
            <a:avLst/>
          </a:prstGeom>
          <a:noFill/>
        </p:spPr>
        <p:txBody>
          <a:bodyPr wrap="square" rtlCol="0">
            <a:spAutoFit/>
          </a:bodyPr>
          <a:lstStyle/>
          <a:p>
            <a:r>
              <a:rPr lang="en-US" dirty="0" smtClean="0">
                <a:solidFill>
                  <a:schemeClr val="bg1"/>
                </a:solidFill>
              </a:rPr>
              <a:t>A uniform fees of </a:t>
            </a:r>
            <a:r>
              <a:rPr lang="en-US" dirty="0" err="1" smtClean="0">
                <a:solidFill>
                  <a:schemeClr val="bg1"/>
                </a:solidFill>
              </a:rPr>
              <a:t>Rs</a:t>
            </a:r>
            <a:r>
              <a:rPr lang="en-US" dirty="0" smtClean="0">
                <a:solidFill>
                  <a:schemeClr val="bg1"/>
                </a:solidFill>
              </a:rPr>
              <a:t> 20 /- per page</a:t>
            </a:r>
          </a:p>
        </p:txBody>
      </p:sp>
      <p:sp>
        <p:nvSpPr>
          <p:cNvPr id="14" name="TextBox 13"/>
          <p:cNvSpPr txBox="1"/>
          <p:nvPr/>
        </p:nvSpPr>
        <p:spPr>
          <a:xfrm>
            <a:off x="630196" y="4891216"/>
            <a:ext cx="7051688" cy="381643"/>
          </a:xfrm>
          <a:prstGeom prst="rect">
            <a:avLst/>
          </a:prstGeom>
          <a:noFill/>
        </p:spPr>
        <p:txBody>
          <a:bodyPr wrap="square" rtlCol="0">
            <a:spAutoFit/>
          </a:bodyPr>
          <a:lstStyle/>
          <a:p>
            <a:r>
              <a:rPr lang="en-US" dirty="0" smtClean="0">
                <a:solidFill>
                  <a:schemeClr val="bg1"/>
                </a:solidFill>
              </a:rPr>
              <a:t>One time visit ensures your work is completed</a:t>
            </a:r>
          </a:p>
        </p:txBody>
      </p:sp>
      <p:sp>
        <p:nvSpPr>
          <p:cNvPr id="15" name="TextBox 14"/>
          <p:cNvSpPr txBox="1"/>
          <p:nvPr/>
        </p:nvSpPr>
        <p:spPr>
          <a:xfrm>
            <a:off x="852617" y="647068"/>
            <a:ext cx="8268121" cy="769441"/>
          </a:xfrm>
          <a:prstGeom prst="rect">
            <a:avLst/>
          </a:prstGeom>
          <a:noFill/>
        </p:spPr>
        <p:txBody>
          <a:bodyPr wrap="square" rtlCol="0">
            <a:spAutoFit/>
          </a:bodyPr>
          <a:lstStyle/>
          <a:p>
            <a:r>
              <a:rPr lang="en-US" sz="4400" dirty="0" smtClean="0">
                <a:solidFill>
                  <a:schemeClr val="bg1"/>
                </a:solidFill>
                <a:latin typeface="+mj-lt"/>
              </a:rPr>
              <a:t>Why? All Time document machine (ATDM):</a:t>
            </a:r>
            <a:endParaRPr lang="en-US" sz="4400" dirty="0">
              <a:solidFill>
                <a:schemeClr val="bg1"/>
              </a:solidFill>
              <a:latin typeface="+mj-lt"/>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2756384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Summary:</a:t>
            </a:r>
            <a:endParaRPr lang="en-US" dirty="0"/>
          </a:p>
        </p:txBody>
      </p:sp>
      <p:sp>
        <p:nvSpPr>
          <p:cNvPr id="3" name="Content Placeholder 2"/>
          <p:cNvSpPr>
            <a:spLocks noGrp="1"/>
          </p:cNvSpPr>
          <p:nvPr>
            <p:ph idx="1"/>
          </p:nvPr>
        </p:nvSpPr>
        <p:spPr/>
        <p:txBody>
          <a:bodyPr>
            <a:normAutofit/>
          </a:bodyPr>
          <a:lstStyle/>
          <a:p>
            <a:r>
              <a:rPr lang="en-US" dirty="0" smtClean="0"/>
              <a:t>Under the supervision of district administration all documents are scanned and processed by a scanning agency.</a:t>
            </a:r>
          </a:p>
          <a:p>
            <a:r>
              <a:rPr lang="en-US" dirty="0" smtClean="0"/>
              <a:t>This machine is confined in a Fiber body cabinet similar to an ATM cabinet, integrated with an all in one </a:t>
            </a:r>
            <a:r>
              <a:rPr lang="en-US" dirty="0"/>
              <a:t>c</a:t>
            </a:r>
            <a:r>
              <a:rPr lang="en-US" dirty="0" smtClean="0"/>
              <a:t>omputer and cash acceptor machine for accepting cash amount.</a:t>
            </a:r>
          </a:p>
          <a:p>
            <a:r>
              <a:rPr lang="en-US" dirty="0" smtClean="0"/>
              <a:t>It is a customized offline application for scanned data-retrieval. </a:t>
            </a:r>
          </a:p>
          <a:p>
            <a:r>
              <a:rPr lang="en-US" dirty="0" smtClean="0"/>
              <a:t>There is an integrated cash acceptance hardware attached to the ATDM which works in synchronization to the ATDM.</a:t>
            </a:r>
          </a:p>
          <a:p>
            <a:r>
              <a:rPr lang="en-US" dirty="0" smtClean="0"/>
              <a:t>False notes are not accepted by this machine. A Payment receipt is also printed on demand and MIS is also generated.</a:t>
            </a:r>
            <a:br>
              <a:rPr lang="en-US" dirty="0" smtClean="0"/>
            </a:br>
            <a:endParaRPr lang="en-US" dirty="0"/>
          </a:p>
        </p:txBody>
      </p:sp>
      <p:sp>
        <p:nvSpPr>
          <p:cNvPr id="4" name="Footer Placeholder 3"/>
          <p:cNvSpPr>
            <a:spLocks noGrp="1"/>
          </p:cNvSpPr>
          <p:nvPr>
            <p:ph type="ftr" sz="quarter" idx="11"/>
          </p:nvPr>
        </p:nvSpPr>
        <p:spPr>
          <a:xfrm>
            <a:off x="3880764" y="6383995"/>
            <a:ext cx="3385010" cy="365125"/>
          </a:xfrm>
        </p:spPr>
        <p:txBody>
          <a:bodyPr/>
          <a:lstStyle/>
          <a:p>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1569933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4" y="2815952"/>
            <a:ext cx="10058400" cy="1816443"/>
          </a:xfrm>
        </p:spPr>
        <p:txBody>
          <a:bodyPr/>
          <a:lstStyle/>
          <a:p>
            <a:pPr algn="ctr"/>
            <a:r>
              <a:rPr lang="en-US" dirty="0" smtClean="0"/>
              <a:t>YOUR SERVICE IS OUR DUTY</a:t>
            </a:r>
            <a:endParaRPr lang="en-US" dirty="0"/>
          </a:p>
        </p:txBody>
      </p:sp>
      <p:sp>
        <p:nvSpPr>
          <p:cNvPr id="4" name="Footer Placeholder 3"/>
          <p:cNvSpPr>
            <a:spLocks noGrp="1"/>
          </p:cNvSpPr>
          <p:nvPr>
            <p:ph type="ftr" sz="quarter" idx="11"/>
          </p:nvPr>
        </p:nvSpPr>
        <p:spPr>
          <a:xfrm>
            <a:off x="4418900" y="6424913"/>
            <a:ext cx="3360296" cy="365125"/>
          </a:xfrm>
        </p:spPr>
        <p:txBody>
          <a:bodyPr/>
          <a:lstStyle/>
          <a:p>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539" y="475967"/>
            <a:ext cx="2429322" cy="23653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0432" y="864277"/>
            <a:ext cx="2804985" cy="50426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290117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905476" y="6112146"/>
            <a:ext cx="3953421" cy="365125"/>
          </a:xfrm>
        </p:spPr>
        <p:txBody>
          <a:bodyPr/>
          <a:lstStyle/>
          <a:p>
            <a:endParaRPr lang="en-US" sz="3200" dirty="0"/>
          </a:p>
        </p:txBody>
      </p:sp>
      <p:sp>
        <p:nvSpPr>
          <p:cNvPr id="2" name="Rounded Rectangle 1"/>
          <p:cNvSpPr/>
          <p:nvPr/>
        </p:nvSpPr>
        <p:spPr>
          <a:xfrm>
            <a:off x="691978" y="210066"/>
            <a:ext cx="10861589" cy="1976519"/>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71599" y="370703"/>
            <a:ext cx="10181968" cy="1815882"/>
          </a:xfrm>
          <a:prstGeom prst="rect">
            <a:avLst/>
          </a:prstGeom>
          <a:noFill/>
        </p:spPr>
        <p:txBody>
          <a:bodyPr wrap="square" rtlCol="0">
            <a:spAutoFit/>
          </a:bodyPr>
          <a:lstStyle/>
          <a:p>
            <a:r>
              <a:rPr lang="en-US" sz="2800" dirty="0" smtClean="0">
                <a:solidFill>
                  <a:schemeClr val="bg1"/>
                </a:solidFill>
                <a:latin typeface="+mj-lt"/>
              </a:rPr>
              <a:t>Formulating the </a:t>
            </a:r>
            <a:r>
              <a:rPr lang="en-US" sz="2800" b="1" dirty="0" smtClean="0">
                <a:solidFill>
                  <a:schemeClr val="bg1"/>
                </a:solidFill>
                <a:latin typeface="+mj-lt"/>
              </a:rPr>
              <a:t>RIGHT TO SERVICE </a:t>
            </a:r>
            <a:r>
              <a:rPr lang="en-US" sz="2800" dirty="0" smtClean="0">
                <a:solidFill>
                  <a:schemeClr val="bg1"/>
                </a:solidFill>
                <a:latin typeface="+mj-lt"/>
              </a:rPr>
              <a:t>and the </a:t>
            </a:r>
            <a:r>
              <a:rPr lang="en-US" sz="2800" b="1" dirty="0" smtClean="0">
                <a:solidFill>
                  <a:schemeClr val="bg1"/>
                </a:solidFill>
                <a:latin typeface="+mj-lt"/>
              </a:rPr>
              <a:t>RIGHT TO INFORMATION </a:t>
            </a:r>
            <a:r>
              <a:rPr lang="en-US" sz="2800" dirty="0" smtClean="0">
                <a:solidFill>
                  <a:schemeClr val="bg1"/>
                </a:solidFill>
                <a:latin typeface="+mj-lt"/>
              </a:rPr>
              <a:t>under the </a:t>
            </a:r>
            <a:r>
              <a:rPr lang="en-US" sz="2800" b="1" dirty="0" smtClean="0">
                <a:solidFill>
                  <a:schemeClr val="bg1"/>
                </a:solidFill>
                <a:latin typeface="+mj-lt"/>
              </a:rPr>
              <a:t>Article 19 </a:t>
            </a:r>
            <a:r>
              <a:rPr lang="en-US" sz="2800" dirty="0" smtClean="0">
                <a:solidFill>
                  <a:schemeClr val="bg1"/>
                </a:solidFill>
                <a:latin typeface="+mj-lt"/>
              </a:rPr>
              <a:t>and </a:t>
            </a:r>
            <a:r>
              <a:rPr lang="en-US" sz="2800" b="1" dirty="0" smtClean="0">
                <a:solidFill>
                  <a:schemeClr val="bg1"/>
                </a:solidFill>
                <a:latin typeface="+mj-lt"/>
              </a:rPr>
              <a:t>Article 21 </a:t>
            </a:r>
            <a:r>
              <a:rPr lang="en-US" sz="2800" dirty="0" smtClean="0">
                <a:solidFill>
                  <a:schemeClr val="bg1"/>
                </a:solidFill>
                <a:latin typeface="+mj-lt"/>
              </a:rPr>
              <a:t>of the Indian Constitution, the Ahmednagar District Administration has made a unique innovation in service to the Residents of the District.</a:t>
            </a:r>
            <a:endParaRPr lang="en-US" sz="2800" dirty="0">
              <a:solidFill>
                <a:schemeClr val="bg1"/>
              </a:solidFill>
              <a:latin typeface="+mj-lt"/>
            </a:endParaRPr>
          </a:p>
        </p:txBody>
      </p:sp>
      <p:sp>
        <p:nvSpPr>
          <p:cNvPr id="5" name="Right Arrow 4"/>
          <p:cNvSpPr/>
          <p:nvPr/>
        </p:nvSpPr>
        <p:spPr>
          <a:xfrm>
            <a:off x="988540" y="493584"/>
            <a:ext cx="383059" cy="25508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691978" y="2458995"/>
            <a:ext cx="10861589" cy="134688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599" y="2640802"/>
            <a:ext cx="10342605" cy="954107"/>
          </a:xfrm>
          <a:prstGeom prst="rect">
            <a:avLst/>
          </a:prstGeom>
          <a:noFill/>
        </p:spPr>
        <p:txBody>
          <a:bodyPr wrap="square" rtlCol="0">
            <a:spAutoFit/>
          </a:bodyPr>
          <a:lstStyle/>
          <a:p>
            <a:r>
              <a:rPr lang="en-US" sz="2800" dirty="0" smtClean="0">
                <a:solidFill>
                  <a:schemeClr val="bg1"/>
                </a:solidFill>
                <a:latin typeface="+mj-lt"/>
              </a:rPr>
              <a:t>The basic aim of the administration under this initiative is to delivery public service in a Transparent, Accountable, efficient and a Time Bound manner.</a:t>
            </a:r>
            <a:endParaRPr lang="en-US" sz="2800" dirty="0">
              <a:solidFill>
                <a:schemeClr val="bg1"/>
              </a:solidFill>
              <a:latin typeface="+mj-lt"/>
            </a:endParaRPr>
          </a:p>
        </p:txBody>
      </p:sp>
      <p:sp>
        <p:nvSpPr>
          <p:cNvPr id="8" name="Right Arrow 7"/>
          <p:cNvSpPr/>
          <p:nvPr/>
        </p:nvSpPr>
        <p:spPr>
          <a:xfrm>
            <a:off x="988539" y="2776193"/>
            <a:ext cx="383059" cy="25508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2929854943"/>
              </p:ext>
            </p:extLst>
          </p:nvPr>
        </p:nvGraphicFramePr>
        <p:xfrm>
          <a:off x="858107" y="3941272"/>
          <a:ext cx="10695460" cy="195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032058" y="4700788"/>
            <a:ext cx="2181428" cy="461665"/>
          </a:xfrm>
          <a:prstGeom prst="rect">
            <a:avLst/>
          </a:prstGeom>
          <a:noFill/>
        </p:spPr>
        <p:txBody>
          <a:bodyPr wrap="square" rtlCol="0">
            <a:spAutoFit/>
          </a:bodyPr>
          <a:lstStyle/>
          <a:p>
            <a:pPr algn="ctr"/>
            <a:r>
              <a:rPr lang="en-US" sz="1200" b="1" dirty="0" smtClean="0">
                <a:solidFill>
                  <a:schemeClr val="tx2">
                    <a:lumMod val="75000"/>
                  </a:schemeClr>
                </a:solidFill>
              </a:rPr>
              <a:t>BETTER DELIVERY</a:t>
            </a:r>
          </a:p>
          <a:p>
            <a:pPr algn="ctr"/>
            <a:r>
              <a:rPr lang="en-US" sz="1200" b="1" dirty="0" smtClean="0">
                <a:solidFill>
                  <a:schemeClr val="tx2">
                    <a:lumMod val="75000"/>
                  </a:schemeClr>
                </a:solidFill>
              </a:rPr>
              <a:t>OF SERVICES</a:t>
            </a:r>
            <a:endParaRPr lang="en-US" sz="1200" b="1" dirty="0">
              <a:solidFill>
                <a:schemeClr val="tx2">
                  <a:lumMod val="75000"/>
                </a:schemeClr>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3765727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398107"/>
            <a:ext cx="10144898" cy="2656703"/>
          </a:xfrm>
        </p:spPr>
        <p:txBody>
          <a:bodyPr>
            <a:normAutofit/>
          </a:bodyPr>
          <a:lstStyle/>
          <a:p>
            <a:endParaRPr lang="en-US" sz="3600" dirty="0"/>
          </a:p>
        </p:txBody>
      </p:sp>
      <p:sp>
        <p:nvSpPr>
          <p:cNvPr id="11" name="Rounded Rectangle 10"/>
          <p:cNvSpPr/>
          <p:nvPr/>
        </p:nvSpPr>
        <p:spPr>
          <a:xfrm>
            <a:off x="838200" y="202280"/>
            <a:ext cx="10144898" cy="2150954"/>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37501" y="362230"/>
            <a:ext cx="9193427" cy="1815882"/>
          </a:xfrm>
          <a:prstGeom prst="rect">
            <a:avLst/>
          </a:prstGeom>
          <a:noFill/>
        </p:spPr>
        <p:txBody>
          <a:bodyPr wrap="square" rtlCol="0">
            <a:spAutoFit/>
          </a:bodyPr>
          <a:lstStyle/>
          <a:p>
            <a:r>
              <a:rPr lang="en-US" sz="2800" dirty="0">
                <a:solidFill>
                  <a:schemeClr val="bg1"/>
                </a:solidFill>
                <a:latin typeface="+mj-lt"/>
              </a:rPr>
              <a:t>7/12, 8A, FERFAR these most important common documents from the Collector's Office will now be available from an automated machine in a very simple process eliminating all the </a:t>
            </a:r>
            <a:r>
              <a:rPr lang="en-US" sz="2800" dirty="0" err="1">
                <a:solidFill>
                  <a:schemeClr val="bg1"/>
                </a:solidFill>
                <a:latin typeface="+mj-lt"/>
              </a:rPr>
              <a:t>hastle</a:t>
            </a:r>
            <a:r>
              <a:rPr lang="en-US" sz="2800" dirty="0">
                <a:solidFill>
                  <a:schemeClr val="bg1"/>
                </a:solidFill>
                <a:latin typeface="+mj-lt"/>
              </a:rPr>
              <a:t> to different tables in the office</a:t>
            </a:r>
            <a:r>
              <a:rPr lang="en-US" sz="2800" dirty="0" smtClean="0">
                <a:solidFill>
                  <a:schemeClr val="bg1"/>
                </a:solidFill>
                <a:latin typeface="+mj-lt"/>
              </a:rPr>
              <a:t>.</a:t>
            </a:r>
            <a:endParaRPr lang="en-US" sz="2800" dirty="0">
              <a:solidFill>
                <a:schemeClr val="bg1"/>
              </a:solidFill>
              <a:latin typeface="+mj-lt"/>
            </a:endParaRPr>
          </a:p>
        </p:txBody>
      </p:sp>
      <p:sp>
        <p:nvSpPr>
          <p:cNvPr id="13" name="Rounded Rectangle 12"/>
          <p:cNvSpPr/>
          <p:nvPr/>
        </p:nvSpPr>
        <p:spPr>
          <a:xfrm>
            <a:off x="838199" y="2559929"/>
            <a:ext cx="10144897" cy="154220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37501" y="2607033"/>
            <a:ext cx="9415849" cy="1384995"/>
          </a:xfrm>
          <a:prstGeom prst="rect">
            <a:avLst/>
          </a:prstGeom>
          <a:noFill/>
        </p:spPr>
        <p:txBody>
          <a:bodyPr wrap="square" rtlCol="0">
            <a:spAutoFit/>
          </a:bodyPr>
          <a:lstStyle/>
          <a:p>
            <a:r>
              <a:rPr lang="en-US" sz="2800" dirty="0">
                <a:solidFill>
                  <a:schemeClr val="bg1"/>
                </a:solidFill>
                <a:latin typeface="+mj-lt"/>
              </a:rPr>
              <a:t>All Government documents are extremely important to every common citizen in the remote villages across the district, land-related </a:t>
            </a:r>
            <a:r>
              <a:rPr lang="en-US" sz="2800" dirty="0" smtClean="0">
                <a:solidFill>
                  <a:schemeClr val="bg1"/>
                </a:solidFill>
                <a:latin typeface="+mj-lt"/>
              </a:rPr>
              <a:t>documents like the 7/12, 8A, </a:t>
            </a:r>
            <a:r>
              <a:rPr lang="en-US" sz="2800" dirty="0" err="1" smtClean="0">
                <a:solidFill>
                  <a:schemeClr val="bg1"/>
                </a:solidFill>
                <a:latin typeface="+mj-lt"/>
              </a:rPr>
              <a:t>Kadaipatrak</a:t>
            </a:r>
            <a:r>
              <a:rPr lang="en-US" sz="2800" dirty="0" smtClean="0">
                <a:solidFill>
                  <a:schemeClr val="bg1"/>
                </a:solidFill>
                <a:latin typeface="+mj-lt"/>
              </a:rPr>
              <a:t>, along with other documents are </a:t>
            </a:r>
            <a:r>
              <a:rPr lang="en-US" sz="2800" dirty="0">
                <a:solidFill>
                  <a:schemeClr val="bg1"/>
                </a:solidFill>
                <a:latin typeface="+mj-lt"/>
              </a:rPr>
              <a:t>even more </a:t>
            </a:r>
            <a:r>
              <a:rPr lang="en-US" sz="2800" dirty="0" smtClean="0">
                <a:solidFill>
                  <a:schemeClr val="bg1"/>
                </a:solidFill>
                <a:latin typeface="+mj-lt"/>
              </a:rPr>
              <a:t>important</a:t>
            </a:r>
            <a:r>
              <a:rPr lang="en-US" sz="2800" dirty="0">
                <a:solidFill>
                  <a:schemeClr val="bg1"/>
                </a:solidFill>
                <a:latin typeface="+mj-lt"/>
              </a:rPr>
              <a:t>.</a:t>
            </a:r>
          </a:p>
        </p:txBody>
      </p:sp>
      <p:sp>
        <p:nvSpPr>
          <p:cNvPr id="15" name="Rounded Rectangle 14"/>
          <p:cNvSpPr/>
          <p:nvPr/>
        </p:nvSpPr>
        <p:spPr>
          <a:xfrm>
            <a:off x="838199" y="4344404"/>
            <a:ext cx="10144897" cy="1069339"/>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37501" y="4344404"/>
            <a:ext cx="9642389" cy="954107"/>
          </a:xfrm>
          <a:prstGeom prst="rect">
            <a:avLst/>
          </a:prstGeom>
          <a:noFill/>
        </p:spPr>
        <p:txBody>
          <a:bodyPr wrap="square" rtlCol="0">
            <a:spAutoFit/>
          </a:bodyPr>
          <a:lstStyle/>
          <a:p>
            <a:r>
              <a:rPr lang="en-US" sz="2800" dirty="0" smtClean="0">
                <a:solidFill>
                  <a:schemeClr val="bg1"/>
                </a:solidFill>
                <a:latin typeface="+mj-lt"/>
              </a:rPr>
              <a:t>This innovative idea under the 'DIGITAL INDIA' blanket has brought a permanent solution to this seemingly </a:t>
            </a:r>
            <a:r>
              <a:rPr lang="en-US" sz="2800" dirty="0" err="1" smtClean="0">
                <a:solidFill>
                  <a:schemeClr val="bg1"/>
                </a:solidFill>
                <a:latin typeface="+mj-lt"/>
              </a:rPr>
              <a:t>neverending</a:t>
            </a:r>
            <a:r>
              <a:rPr lang="en-US" sz="2800" dirty="0" smtClean="0">
                <a:solidFill>
                  <a:schemeClr val="bg1"/>
                </a:solidFill>
                <a:latin typeface="+mj-lt"/>
              </a:rPr>
              <a:t> rounds to the office tables.</a:t>
            </a:r>
            <a:endParaRPr lang="en-US" sz="2800" dirty="0">
              <a:solidFill>
                <a:schemeClr val="bg1"/>
              </a:solidFill>
              <a:latin typeface="+mj-lt"/>
            </a:endParaRPr>
          </a:p>
        </p:txBody>
      </p:sp>
      <p:sp>
        <p:nvSpPr>
          <p:cNvPr id="21" name="Right Arrow 20"/>
          <p:cNvSpPr/>
          <p:nvPr/>
        </p:nvSpPr>
        <p:spPr>
          <a:xfrm>
            <a:off x="946321" y="493584"/>
            <a:ext cx="383059" cy="25508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ight Arrow 21"/>
          <p:cNvSpPr/>
          <p:nvPr/>
        </p:nvSpPr>
        <p:spPr>
          <a:xfrm>
            <a:off x="950440" y="2757159"/>
            <a:ext cx="383059" cy="25508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ight Arrow 22"/>
          <p:cNvSpPr/>
          <p:nvPr/>
        </p:nvSpPr>
        <p:spPr>
          <a:xfrm>
            <a:off x="946320" y="4465617"/>
            <a:ext cx="383059" cy="25508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a:xfrm>
            <a:off x="3896866" y="6360040"/>
            <a:ext cx="4274696" cy="365125"/>
          </a:xfrm>
        </p:spPr>
        <p:txBody>
          <a:bodyPr/>
          <a:lstStyle/>
          <a:p>
            <a:endParaRPr lang="en-US" sz="3200" dirty="0"/>
          </a:p>
        </p:txBody>
      </p:sp>
      <p:sp>
        <p:nvSpPr>
          <p:cNvPr id="16" name="Rounded Rectangle 51">
            <a:extLst>
              <a:ext uri="{FF2B5EF4-FFF2-40B4-BE49-F238E27FC236}">
                <a16:creationId xmlns:a16="http://schemas.microsoft.com/office/drawing/2014/main" xmlns="" id="{B83253D3-E181-4488-9CD9-39D21527F719}"/>
              </a:ext>
            </a:extLst>
          </p:cNvPr>
          <p:cNvSpPr/>
          <p:nvPr/>
        </p:nvSpPr>
        <p:spPr>
          <a:xfrm rot="18914534" flipH="1">
            <a:off x="146673" y="5157494"/>
            <a:ext cx="855511" cy="98094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277768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1"/>
          </p:nvPr>
        </p:nvSpPr>
        <p:spPr>
          <a:xfrm>
            <a:off x="4106933" y="6396352"/>
            <a:ext cx="3978134" cy="365125"/>
          </a:xfrm>
        </p:spPr>
        <p:txBody>
          <a:bodyPr/>
          <a:lstStyle/>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347057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8984" y="160638"/>
            <a:ext cx="5202195" cy="5960821"/>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1111" y="347871"/>
            <a:ext cx="5008969" cy="5632311"/>
          </a:xfrm>
          <a:prstGeom prst="rect">
            <a:avLst/>
          </a:prstGeom>
          <a:noFill/>
        </p:spPr>
        <p:txBody>
          <a:bodyPr wrap="square" rtlCol="0">
            <a:spAutoFit/>
          </a:bodyPr>
          <a:lstStyle/>
          <a:p>
            <a:r>
              <a:rPr lang="en-US" sz="4000" dirty="0" smtClean="0">
                <a:solidFill>
                  <a:schemeClr val="bg1"/>
                </a:solidFill>
                <a:latin typeface="+mj-lt"/>
              </a:rPr>
              <a:t>These Documents are required for various reasons in different government and personal proceedings, the lengthy process of procuring these documents will now be replaced by the automated 'All Time Document Machine (ATDM)'.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422" y="518984"/>
            <a:ext cx="3175686" cy="5449330"/>
          </a:xfrm>
          <a:prstGeom prst="rect">
            <a:avLst/>
          </a:prstGeom>
        </p:spPr>
      </p:pic>
      <p:sp>
        <p:nvSpPr>
          <p:cNvPr id="2" name="Footer Placeholder 1"/>
          <p:cNvSpPr>
            <a:spLocks noGrp="1"/>
          </p:cNvSpPr>
          <p:nvPr>
            <p:ph type="ftr" sz="quarter" idx="11"/>
          </p:nvPr>
        </p:nvSpPr>
        <p:spPr>
          <a:xfrm>
            <a:off x="3895153" y="6351374"/>
            <a:ext cx="3829853" cy="365125"/>
          </a:xfrm>
        </p:spPr>
        <p:txBody>
          <a:bodyPr/>
          <a:lstStyle/>
          <a:p>
            <a:endParaRPr lang="en-US" sz="3200" dirty="0"/>
          </a:p>
        </p:txBody>
      </p:sp>
      <p:sp>
        <p:nvSpPr>
          <p:cNvPr id="6" name="Right Triangle 17">
            <a:extLst>
              <a:ext uri="{FF2B5EF4-FFF2-40B4-BE49-F238E27FC236}">
                <a16:creationId xmlns:a16="http://schemas.microsoft.com/office/drawing/2014/main" xmlns="" id="{6ADCC979-BA1C-4251-B6F5-CE5AA2B72FD0}"/>
              </a:ext>
            </a:extLst>
          </p:cNvPr>
          <p:cNvSpPr/>
          <p:nvPr/>
        </p:nvSpPr>
        <p:spPr>
          <a:xfrm rot="20917101">
            <a:off x="5583155" y="233278"/>
            <a:ext cx="840300" cy="104479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85060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4334" y="370703"/>
            <a:ext cx="10812163" cy="2026508"/>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94022" y="476016"/>
            <a:ext cx="9922475" cy="1815882"/>
          </a:xfrm>
          <a:prstGeom prst="rect">
            <a:avLst/>
          </a:prstGeom>
          <a:noFill/>
        </p:spPr>
        <p:txBody>
          <a:bodyPr wrap="square" rtlCol="0">
            <a:spAutoFit/>
          </a:bodyPr>
          <a:lstStyle/>
          <a:p>
            <a:r>
              <a:rPr lang="en-US" sz="2800" dirty="0" smtClean="0">
                <a:solidFill>
                  <a:schemeClr val="bg1"/>
                </a:solidFill>
              </a:rPr>
              <a:t>This unique innovation will now cater to thousands of visitors and also reduce the work stress of the office employees, making them more efficient in all other assigned tasks.</a:t>
            </a:r>
            <a:endParaRPr lang="en-US" sz="2800" dirty="0">
              <a:solidFill>
                <a:schemeClr val="bg1"/>
              </a:solidFill>
            </a:endParaRPr>
          </a:p>
        </p:txBody>
      </p:sp>
      <p:sp>
        <p:nvSpPr>
          <p:cNvPr id="5" name="Right Arrow 4"/>
          <p:cNvSpPr/>
          <p:nvPr/>
        </p:nvSpPr>
        <p:spPr>
          <a:xfrm>
            <a:off x="1124466" y="617839"/>
            <a:ext cx="469556" cy="25949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704335" y="2681416"/>
            <a:ext cx="10812162" cy="2087731"/>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94022" y="2953265"/>
            <a:ext cx="9675340" cy="1815882"/>
          </a:xfrm>
          <a:prstGeom prst="rect">
            <a:avLst/>
          </a:prstGeom>
          <a:noFill/>
        </p:spPr>
        <p:txBody>
          <a:bodyPr wrap="square" rtlCol="0">
            <a:spAutoFit/>
          </a:bodyPr>
          <a:lstStyle/>
          <a:p>
            <a:r>
              <a:rPr lang="en-US" sz="2800" dirty="0" smtClean="0">
                <a:solidFill>
                  <a:schemeClr val="bg1"/>
                </a:solidFill>
              </a:rPr>
              <a:t>The ATDM was inaugurated </a:t>
            </a:r>
            <a:r>
              <a:rPr lang="en-US" sz="2800" dirty="0">
                <a:solidFill>
                  <a:schemeClr val="bg1"/>
                </a:solidFill>
              </a:rPr>
              <a:t>o</a:t>
            </a:r>
            <a:r>
              <a:rPr lang="en-US" sz="2800" dirty="0" smtClean="0">
                <a:solidFill>
                  <a:schemeClr val="bg1"/>
                </a:solidFill>
              </a:rPr>
              <a:t>n 15</a:t>
            </a:r>
            <a:r>
              <a:rPr lang="en-US" sz="2800" baseline="30000" dirty="0" smtClean="0">
                <a:solidFill>
                  <a:schemeClr val="bg1"/>
                </a:solidFill>
              </a:rPr>
              <a:t>th</a:t>
            </a:r>
            <a:r>
              <a:rPr lang="en-US" sz="2800" dirty="0" smtClean="0">
                <a:solidFill>
                  <a:schemeClr val="bg1"/>
                </a:solidFill>
              </a:rPr>
              <a:t> June earlier this year has reduced the period of procuring the aforementioned  documents from 15-30 to days to 60 seconds.</a:t>
            </a:r>
            <a:br>
              <a:rPr lang="en-US" sz="2800" dirty="0" smtClean="0">
                <a:solidFill>
                  <a:schemeClr val="bg1"/>
                </a:solidFill>
              </a:rPr>
            </a:br>
            <a:endParaRPr lang="en-US" sz="2800" dirty="0">
              <a:solidFill>
                <a:schemeClr val="bg1"/>
              </a:solidFill>
            </a:endParaRPr>
          </a:p>
        </p:txBody>
      </p:sp>
      <p:sp>
        <p:nvSpPr>
          <p:cNvPr id="9" name="Right Arrow 8"/>
          <p:cNvSpPr/>
          <p:nvPr/>
        </p:nvSpPr>
        <p:spPr>
          <a:xfrm>
            <a:off x="1124466" y="3064477"/>
            <a:ext cx="469556" cy="25949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a:xfrm>
            <a:off x="4207845" y="6248070"/>
            <a:ext cx="3805140" cy="365125"/>
          </a:xfrm>
        </p:spPr>
        <p:txBody>
          <a:bodyPr/>
          <a:lstStyle/>
          <a:p>
            <a:endParaRPr lang="en-US" sz="3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109966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p:cNvSpPr>
            <a:spLocks noGrp="1"/>
          </p:cNvSpPr>
          <p:nvPr>
            <p:ph type="ftr" sz="quarter" idx="11"/>
          </p:nvPr>
        </p:nvSpPr>
        <p:spPr>
          <a:xfrm>
            <a:off x="4174895" y="6272784"/>
            <a:ext cx="3842210" cy="365125"/>
          </a:xfrm>
        </p:spPr>
        <p:txBody>
          <a:bodyPr/>
          <a:lstStyle/>
          <a:p>
            <a:endParaRPr lang="en-US" sz="3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404156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64973" y="506627"/>
            <a:ext cx="10540313" cy="2434281"/>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55805" y="617838"/>
            <a:ext cx="10169611" cy="2677656"/>
          </a:xfrm>
          <a:prstGeom prst="rect">
            <a:avLst/>
          </a:prstGeom>
          <a:noFill/>
        </p:spPr>
        <p:txBody>
          <a:bodyPr wrap="square" rtlCol="0">
            <a:spAutoFit/>
          </a:bodyPr>
          <a:lstStyle/>
          <a:p>
            <a:r>
              <a:rPr lang="en-US" sz="2800" dirty="0" smtClean="0">
                <a:solidFill>
                  <a:schemeClr val="bg1"/>
                </a:solidFill>
              </a:rPr>
              <a:t>This 'get it in 60 seconds' initiative has in the past months helped more than 1000 citizens from the district to get a paper copy of their documents and has also helped more than 20,000 citizens to get legit information on their fingertips.</a:t>
            </a:r>
            <a:br>
              <a:rPr lang="en-US" sz="2800" dirty="0" smtClean="0">
                <a:solidFill>
                  <a:schemeClr val="bg1"/>
                </a:solidFill>
              </a:rPr>
            </a:br>
            <a:endParaRPr lang="en-US" sz="2800" dirty="0">
              <a:solidFill>
                <a:schemeClr val="bg1"/>
              </a:solidFill>
            </a:endParaRPr>
          </a:p>
        </p:txBody>
      </p:sp>
      <p:sp>
        <p:nvSpPr>
          <p:cNvPr id="6" name="Right Arrow 5"/>
          <p:cNvSpPr/>
          <p:nvPr/>
        </p:nvSpPr>
        <p:spPr>
          <a:xfrm>
            <a:off x="1186249" y="778477"/>
            <a:ext cx="469556" cy="25949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864973" y="3101548"/>
            <a:ext cx="10540313" cy="206357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4659" y="3295494"/>
            <a:ext cx="9255210" cy="1754326"/>
          </a:xfrm>
          <a:prstGeom prst="rect">
            <a:avLst/>
          </a:prstGeom>
          <a:noFill/>
        </p:spPr>
        <p:txBody>
          <a:bodyPr wrap="square" rtlCol="0">
            <a:spAutoFit/>
          </a:bodyPr>
          <a:lstStyle/>
          <a:p>
            <a:r>
              <a:rPr lang="en-US" sz="2700" dirty="0" smtClean="0">
                <a:solidFill>
                  <a:schemeClr val="bg1"/>
                </a:solidFill>
              </a:rPr>
              <a:t>The ATDM has a database of more than 1.75 </a:t>
            </a:r>
            <a:r>
              <a:rPr lang="en-US" sz="2700" dirty="0" err="1" smtClean="0">
                <a:solidFill>
                  <a:schemeClr val="bg1"/>
                </a:solidFill>
              </a:rPr>
              <a:t>crore</a:t>
            </a:r>
            <a:r>
              <a:rPr lang="en-US" sz="2700" dirty="0" smtClean="0">
                <a:solidFill>
                  <a:schemeClr val="bg1"/>
                </a:solidFill>
              </a:rPr>
              <a:t> documents starting from the year 1930 to 2013. Documents ranging from a span of 80+ years is now available on the click of a button.</a:t>
            </a:r>
            <a:endParaRPr lang="en-US" sz="2700" dirty="0">
              <a:solidFill>
                <a:schemeClr val="bg1"/>
              </a:solidFill>
            </a:endParaRPr>
          </a:p>
        </p:txBody>
      </p:sp>
      <p:sp>
        <p:nvSpPr>
          <p:cNvPr id="9" name="Right Arrow 8"/>
          <p:cNvSpPr/>
          <p:nvPr/>
        </p:nvSpPr>
        <p:spPr>
          <a:xfrm>
            <a:off x="1229205" y="3406705"/>
            <a:ext cx="469556" cy="281786"/>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a:xfrm>
            <a:off x="4201667" y="6329450"/>
            <a:ext cx="3829853" cy="365125"/>
          </a:xfrm>
        </p:spPr>
        <p:txBody>
          <a:bodyPr/>
          <a:lstStyle/>
          <a:p>
            <a:endParaRPr lang="en-US" sz="32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300987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6118" y="74141"/>
            <a:ext cx="10626812" cy="180408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19882" y="283688"/>
            <a:ext cx="10033686" cy="1384995"/>
          </a:xfrm>
          <a:prstGeom prst="rect">
            <a:avLst/>
          </a:prstGeom>
          <a:noFill/>
        </p:spPr>
        <p:txBody>
          <a:bodyPr wrap="square" rtlCol="0">
            <a:spAutoFit/>
          </a:bodyPr>
          <a:lstStyle/>
          <a:p>
            <a:r>
              <a:rPr lang="en-US" sz="2800" dirty="0" smtClean="0">
                <a:solidFill>
                  <a:schemeClr val="bg1"/>
                </a:solidFill>
              </a:rPr>
              <a:t>All the documents of the revenue department have been scanned and stored in the hard drives and saved for a lifetime now.</a:t>
            </a:r>
            <a:endParaRPr lang="en-US" sz="2800" dirty="0">
              <a:solidFill>
                <a:schemeClr val="bg1"/>
              </a:solidFill>
            </a:endParaRPr>
          </a:p>
        </p:txBody>
      </p:sp>
      <p:sp>
        <p:nvSpPr>
          <p:cNvPr id="5" name="Right Arrow 4"/>
          <p:cNvSpPr/>
          <p:nvPr/>
        </p:nvSpPr>
        <p:spPr>
          <a:xfrm>
            <a:off x="1050326" y="415853"/>
            <a:ext cx="469556" cy="25949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766118" y="2068571"/>
            <a:ext cx="10626812" cy="1202365"/>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19882" y="2220611"/>
            <a:ext cx="9749481" cy="954107"/>
          </a:xfrm>
          <a:prstGeom prst="rect">
            <a:avLst/>
          </a:prstGeom>
          <a:noFill/>
        </p:spPr>
        <p:txBody>
          <a:bodyPr wrap="square" rtlCol="0">
            <a:spAutoFit/>
          </a:bodyPr>
          <a:lstStyle/>
          <a:p>
            <a:r>
              <a:rPr lang="en-US" sz="2800" dirty="0" smtClean="0">
                <a:solidFill>
                  <a:schemeClr val="bg1"/>
                </a:solidFill>
              </a:rPr>
              <a:t>This innovative technological intervention aims to deliver public documents instantly.</a:t>
            </a:r>
            <a:endParaRPr lang="en-US" sz="2800" dirty="0">
              <a:solidFill>
                <a:schemeClr val="bg1"/>
              </a:solidFill>
            </a:endParaRPr>
          </a:p>
        </p:txBody>
      </p:sp>
      <p:sp>
        <p:nvSpPr>
          <p:cNvPr id="8" name="Right Arrow 7"/>
          <p:cNvSpPr/>
          <p:nvPr/>
        </p:nvSpPr>
        <p:spPr>
          <a:xfrm>
            <a:off x="1050326" y="2362152"/>
            <a:ext cx="469556" cy="259491"/>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79621" y="3838674"/>
            <a:ext cx="3583460" cy="1815882"/>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63829" y="3838674"/>
            <a:ext cx="3212757" cy="1815882"/>
          </a:xfrm>
          <a:prstGeom prst="rect">
            <a:avLst/>
          </a:prstGeom>
          <a:noFill/>
        </p:spPr>
        <p:txBody>
          <a:bodyPr wrap="square" rtlCol="0">
            <a:spAutoFit/>
          </a:bodyPr>
          <a:lstStyle/>
          <a:p>
            <a:r>
              <a:rPr lang="en-US" sz="2800" dirty="0" smtClean="0">
                <a:solidFill>
                  <a:schemeClr val="bg1"/>
                </a:solidFill>
              </a:rPr>
              <a:t>The following Documents will be available by the KIOSK</a:t>
            </a:r>
            <a:endParaRPr lang="en-US" sz="2800" dirty="0">
              <a:solidFill>
                <a:schemeClr val="bg1"/>
              </a:solidFill>
            </a:endParaRPr>
          </a:p>
        </p:txBody>
      </p:sp>
      <p:sp>
        <p:nvSpPr>
          <p:cNvPr id="12" name="Right Arrow 11"/>
          <p:cNvSpPr/>
          <p:nvPr/>
        </p:nvSpPr>
        <p:spPr>
          <a:xfrm>
            <a:off x="4361939" y="4304051"/>
            <a:ext cx="864970" cy="885128"/>
          </a:xfrm>
          <a:prstGeom prst="rightArrow">
            <a:avLst/>
          </a:prstGeom>
          <a:solidFill>
            <a:schemeClr val="bg2">
              <a:lumMod val="90000"/>
            </a:schemeClr>
          </a:solidFill>
          <a:ln>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a:xfrm>
            <a:off x="3559117" y="6427832"/>
            <a:ext cx="3874247" cy="365125"/>
          </a:xfrm>
        </p:spPr>
        <p:txBody>
          <a:bodyPr/>
          <a:lstStyle/>
          <a:p>
            <a:endParaRPr lang="en-US" sz="32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240" y="3325005"/>
            <a:ext cx="5745892" cy="2848732"/>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774"/>
            <a:ext cx="12192000" cy="616226"/>
          </a:xfrm>
          <a:prstGeom prst="rect">
            <a:avLst/>
          </a:prstGeom>
        </p:spPr>
      </p:pic>
    </p:spTree>
    <p:extLst>
      <p:ext uri="{BB962C8B-B14F-4D97-AF65-F5344CB8AC3E}">
        <p14:creationId xmlns:p14="http://schemas.microsoft.com/office/powerpoint/2010/main" val="3252077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886</TotalTime>
  <Words>748</Words>
  <Application>Microsoft Office PowerPoint</Application>
  <PresentationFormat>Custom</PresentationFormat>
  <Paragraphs>69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Wood Type</vt:lpstr>
      <vt:lpstr>All Time Document Machine             (ATDM)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Summary:</vt:lpstr>
      <vt:lpstr>YOUR SERVICE IS OUR DUTY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Time Document Machine (ATDM) KIOSK Machine</dc:title>
  <dc:creator>Writer 2</dc:creator>
  <cp:lastModifiedBy>Reliable Multimedia</cp:lastModifiedBy>
  <cp:revision>66</cp:revision>
  <dcterms:created xsi:type="dcterms:W3CDTF">2019-12-19T07:17:16Z</dcterms:created>
  <dcterms:modified xsi:type="dcterms:W3CDTF">2019-12-20T13:36:23Z</dcterms:modified>
</cp:coreProperties>
</file>