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0" r:id="rId5"/>
    <p:sldId id="325" r:id="rId6"/>
    <p:sldId id="267" r:id="rId7"/>
    <p:sldId id="263" r:id="rId8"/>
    <p:sldId id="260" r:id="rId9"/>
    <p:sldId id="273" r:id="rId10"/>
    <p:sldId id="324" r:id="rId11"/>
    <p:sldId id="316" r:id="rId12"/>
    <p:sldId id="315" r:id="rId13"/>
    <p:sldId id="317" r:id="rId14"/>
    <p:sldId id="318" r:id="rId15"/>
    <p:sldId id="326" r:id="rId16"/>
    <p:sldId id="29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upriya Singhal" initials="KS" lastIdx="12" clrIdx="0">
    <p:extLst>
      <p:ext uri="{19B8F6BF-5375-455C-9EA6-DF929625EA0E}">
        <p15:presenceInfo xmlns:p15="http://schemas.microsoft.com/office/powerpoint/2012/main" userId="S::ksinghal@unicef.org::bebd2b74-bab8-45ba-90b5-823c6d449c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0A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57A43-28EC-43A0-96D5-B32C2B8128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8767E-1E33-4E02-A926-4A99CDF81F80}">
      <dgm:prSet custT="1"/>
      <dgm:spPr/>
      <dgm:t>
        <a:bodyPr/>
        <a:lstStyle/>
        <a:p>
          <a:pPr algn="l"/>
          <a:r>
            <a:rPr lang="en-US" sz="1800" dirty="0"/>
            <a:t>Nearly 2.8 million deliveries annually at public healthcare facilities in Uttar Pradesh</a:t>
          </a:r>
        </a:p>
      </dgm:t>
    </dgm:pt>
    <dgm:pt modelId="{28B70FFE-9480-4F9C-9506-6B7285BBA5A2}" type="parTrans" cxnId="{F093161A-E208-452B-AA0E-06532E63C2F2}">
      <dgm:prSet/>
      <dgm:spPr/>
      <dgm:t>
        <a:bodyPr/>
        <a:lstStyle/>
        <a:p>
          <a:pPr algn="l"/>
          <a:endParaRPr lang="en-US" sz="1400"/>
        </a:p>
      </dgm:t>
    </dgm:pt>
    <dgm:pt modelId="{E22AA9F4-21E3-4C0E-8FD4-E4293486BB4A}" type="sibTrans" cxnId="{F093161A-E208-452B-AA0E-06532E63C2F2}">
      <dgm:prSet/>
      <dgm:spPr/>
      <dgm:t>
        <a:bodyPr/>
        <a:lstStyle/>
        <a:p>
          <a:pPr algn="l"/>
          <a:endParaRPr lang="en-US" sz="1400"/>
        </a:p>
      </dgm:t>
    </dgm:pt>
    <dgm:pt modelId="{078F295B-71FE-4B20-AC38-A7C444179BFB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/>
              </a:solidFill>
            </a:rPr>
            <a:t>Quality Care on the day of birth can prevent 46% maternal deaths, 40% newborn deaths and 40% stillbirths</a:t>
          </a:r>
        </a:p>
      </dgm:t>
    </dgm:pt>
    <dgm:pt modelId="{318D023B-7C0D-4076-B12C-A88B3B41F7E5}" type="parTrans" cxnId="{670ED9A7-663E-4AB2-B4ED-8AD1FBF28498}">
      <dgm:prSet/>
      <dgm:spPr/>
      <dgm:t>
        <a:bodyPr/>
        <a:lstStyle/>
        <a:p>
          <a:pPr algn="l"/>
          <a:endParaRPr lang="en-US" sz="1400"/>
        </a:p>
      </dgm:t>
    </dgm:pt>
    <dgm:pt modelId="{F67B97B9-1969-4955-9814-8C7134AAE2D7}" type="sibTrans" cxnId="{670ED9A7-663E-4AB2-B4ED-8AD1FBF28498}">
      <dgm:prSet/>
      <dgm:spPr/>
      <dgm:t>
        <a:bodyPr/>
        <a:lstStyle/>
        <a:p>
          <a:pPr algn="l"/>
          <a:endParaRPr lang="en-US" sz="1400"/>
        </a:p>
      </dgm:t>
    </dgm:pt>
    <dgm:pt modelId="{2094A472-6F0D-4865-B87B-EADA5FBB4251}">
      <dgm:prSet custT="1"/>
      <dgm:spPr/>
      <dgm:t>
        <a:bodyPr/>
        <a:lstStyle/>
        <a:p>
          <a:pPr algn="l"/>
          <a:r>
            <a:rPr lang="en-US" sz="1800" dirty="0"/>
            <a:t>Quality of care at and around childbirth difficult due to lack of critical relevant real time data in existing HMIS</a:t>
          </a:r>
        </a:p>
      </dgm:t>
    </dgm:pt>
    <dgm:pt modelId="{C0B1E20B-D45A-41D7-9729-F93C2D1DAFEF}" type="parTrans" cxnId="{3EEDFEAA-4AAC-449B-AAA6-E5B6DDC242EE}">
      <dgm:prSet/>
      <dgm:spPr/>
      <dgm:t>
        <a:bodyPr/>
        <a:lstStyle/>
        <a:p>
          <a:endParaRPr lang="en-US" sz="2000"/>
        </a:p>
      </dgm:t>
    </dgm:pt>
    <dgm:pt modelId="{542DB5AC-82D2-448C-BB55-B21B15CB6EEE}" type="sibTrans" cxnId="{3EEDFEAA-4AAC-449B-AAA6-E5B6DDC242EE}">
      <dgm:prSet/>
      <dgm:spPr/>
      <dgm:t>
        <a:bodyPr/>
        <a:lstStyle/>
        <a:p>
          <a:endParaRPr lang="en-US" sz="2000"/>
        </a:p>
      </dgm:t>
    </dgm:pt>
    <dgm:pt modelId="{E522C7F7-CCF8-4C03-BAE6-BB84BF1E66B2}">
      <dgm:prSet custT="1"/>
      <dgm:spPr/>
      <dgm:t>
        <a:bodyPr/>
        <a:lstStyle/>
        <a:p>
          <a:pPr algn="l"/>
          <a:r>
            <a:rPr lang="en-US" sz="1800" dirty="0"/>
            <a:t>Decision to create a simple online MIS capturing critical service delivery parameters in </a:t>
          </a:r>
          <a:r>
            <a:rPr lang="en-US" sz="1800" dirty="0" err="1"/>
            <a:t>Labour</a:t>
          </a:r>
          <a:r>
            <a:rPr lang="en-US" sz="1800" dirty="0"/>
            <a:t> room</a:t>
          </a:r>
        </a:p>
      </dgm:t>
    </dgm:pt>
    <dgm:pt modelId="{50580B17-91C2-454D-8A9C-FDDEAE098EE2}" type="parTrans" cxnId="{02F746A6-A80B-4DD9-B62C-638AD8285B68}">
      <dgm:prSet/>
      <dgm:spPr/>
      <dgm:t>
        <a:bodyPr/>
        <a:lstStyle/>
        <a:p>
          <a:endParaRPr lang="en-US" sz="2000"/>
        </a:p>
      </dgm:t>
    </dgm:pt>
    <dgm:pt modelId="{D2426D44-E401-4494-AAC0-F1303617D763}" type="sibTrans" cxnId="{02F746A6-A80B-4DD9-B62C-638AD8285B68}">
      <dgm:prSet/>
      <dgm:spPr/>
      <dgm:t>
        <a:bodyPr/>
        <a:lstStyle/>
        <a:p>
          <a:endParaRPr lang="en-US" sz="2000"/>
        </a:p>
      </dgm:t>
    </dgm:pt>
    <dgm:pt modelId="{D16D1B31-3370-4773-85F4-413B7E241BBF}" type="pres">
      <dgm:prSet presAssocID="{E8557A43-28EC-43A0-96D5-B32C2B81280E}" presName="vert0" presStyleCnt="0">
        <dgm:presLayoutVars>
          <dgm:dir/>
          <dgm:animOne val="branch"/>
          <dgm:animLvl val="lvl"/>
        </dgm:presLayoutVars>
      </dgm:prSet>
      <dgm:spPr/>
    </dgm:pt>
    <dgm:pt modelId="{35ED82C5-0440-499A-97E1-B05B8AC613ED}" type="pres">
      <dgm:prSet presAssocID="{46A8767E-1E33-4E02-A926-4A99CDF81F80}" presName="thickLine" presStyleLbl="alignNode1" presStyleIdx="0" presStyleCnt="4"/>
      <dgm:spPr/>
    </dgm:pt>
    <dgm:pt modelId="{BCCA503C-407A-4B12-AB83-D23C072040ED}" type="pres">
      <dgm:prSet presAssocID="{46A8767E-1E33-4E02-A926-4A99CDF81F80}" presName="horz1" presStyleCnt="0"/>
      <dgm:spPr/>
    </dgm:pt>
    <dgm:pt modelId="{B129F99F-CECD-4137-BF0B-1DFAC75C6269}" type="pres">
      <dgm:prSet presAssocID="{46A8767E-1E33-4E02-A926-4A99CDF81F80}" presName="tx1" presStyleLbl="revTx" presStyleIdx="0" presStyleCnt="4"/>
      <dgm:spPr/>
    </dgm:pt>
    <dgm:pt modelId="{07E85C52-1779-4388-AE11-9257A9591483}" type="pres">
      <dgm:prSet presAssocID="{46A8767E-1E33-4E02-A926-4A99CDF81F80}" presName="vert1" presStyleCnt="0"/>
      <dgm:spPr/>
    </dgm:pt>
    <dgm:pt modelId="{10EDD5D4-4CC1-47AC-845D-17B724104A36}" type="pres">
      <dgm:prSet presAssocID="{078F295B-71FE-4B20-AC38-A7C444179BFB}" presName="thickLine" presStyleLbl="alignNode1" presStyleIdx="1" presStyleCnt="4"/>
      <dgm:spPr/>
    </dgm:pt>
    <dgm:pt modelId="{8AF7E227-A11E-44C4-A7FB-7164A5B691F4}" type="pres">
      <dgm:prSet presAssocID="{078F295B-71FE-4B20-AC38-A7C444179BFB}" presName="horz1" presStyleCnt="0"/>
      <dgm:spPr/>
    </dgm:pt>
    <dgm:pt modelId="{5467A6A5-0157-46D7-A04A-86A5DA157F55}" type="pres">
      <dgm:prSet presAssocID="{078F295B-71FE-4B20-AC38-A7C444179BFB}" presName="tx1" presStyleLbl="revTx" presStyleIdx="1" presStyleCnt="4"/>
      <dgm:spPr/>
    </dgm:pt>
    <dgm:pt modelId="{1A37AC1B-7D73-4156-B5A8-86BB88E560FE}" type="pres">
      <dgm:prSet presAssocID="{078F295B-71FE-4B20-AC38-A7C444179BFB}" presName="vert1" presStyleCnt="0"/>
      <dgm:spPr/>
    </dgm:pt>
    <dgm:pt modelId="{F0B4A0D3-E36D-4DB9-96FD-D775C931334D}" type="pres">
      <dgm:prSet presAssocID="{2094A472-6F0D-4865-B87B-EADA5FBB4251}" presName="thickLine" presStyleLbl="alignNode1" presStyleIdx="2" presStyleCnt="4"/>
      <dgm:spPr/>
    </dgm:pt>
    <dgm:pt modelId="{A043B27D-C3B3-4010-9036-DA43389F30F6}" type="pres">
      <dgm:prSet presAssocID="{2094A472-6F0D-4865-B87B-EADA5FBB4251}" presName="horz1" presStyleCnt="0"/>
      <dgm:spPr/>
    </dgm:pt>
    <dgm:pt modelId="{4D160A25-4B97-471E-9BAF-90497B0D7832}" type="pres">
      <dgm:prSet presAssocID="{2094A472-6F0D-4865-B87B-EADA5FBB4251}" presName="tx1" presStyleLbl="revTx" presStyleIdx="2" presStyleCnt="4"/>
      <dgm:spPr/>
    </dgm:pt>
    <dgm:pt modelId="{01F56D01-62E7-49E8-B5B1-76627E756538}" type="pres">
      <dgm:prSet presAssocID="{2094A472-6F0D-4865-B87B-EADA5FBB4251}" presName="vert1" presStyleCnt="0"/>
      <dgm:spPr/>
    </dgm:pt>
    <dgm:pt modelId="{B2815B51-0B9C-44AD-8ED8-809920DB1FB8}" type="pres">
      <dgm:prSet presAssocID="{E522C7F7-CCF8-4C03-BAE6-BB84BF1E66B2}" presName="thickLine" presStyleLbl="alignNode1" presStyleIdx="3" presStyleCnt="4"/>
      <dgm:spPr/>
    </dgm:pt>
    <dgm:pt modelId="{41982DF3-0CFE-4BD9-84CB-74F65961BE1E}" type="pres">
      <dgm:prSet presAssocID="{E522C7F7-CCF8-4C03-BAE6-BB84BF1E66B2}" presName="horz1" presStyleCnt="0"/>
      <dgm:spPr/>
    </dgm:pt>
    <dgm:pt modelId="{2D854EE3-F92F-476F-BEEE-7638CC3FB69C}" type="pres">
      <dgm:prSet presAssocID="{E522C7F7-CCF8-4C03-BAE6-BB84BF1E66B2}" presName="tx1" presStyleLbl="revTx" presStyleIdx="3" presStyleCnt="4"/>
      <dgm:spPr/>
    </dgm:pt>
    <dgm:pt modelId="{0349AB3F-5CFC-4875-B601-CC15FCA8733F}" type="pres">
      <dgm:prSet presAssocID="{E522C7F7-CCF8-4C03-BAE6-BB84BF1E66B2}" presName="vert1" presStyleCnt="0"/>
      <dgm:spPr/>
    </dgm:pt>
  </dgm:ptLst>
  <dgm:cxnLst>
    <dgm:cxn modelId="{849AAC04-4B9C-41E9-BA5F-455F575870FB}" type="presOf" srcId="{46A8767E-1E33-4E02-A926-4A99CDF81F80}" destId="{B129F99F-CECD-4137-BF0B-1DFAC75C6269}" srcOrd="0" destOrd="0" presId="urn:microsoft.com/office/officeart/2008/layout/LinedList"/>
    <dgm:cxn modelId="{F093161A-E208-452B-AA0E-06532E63C2F2}" srcId="{E8557A43-28EC-43A0-96D5-B32C2B81280E}" destId="{46A8767E-1E33-4E02-A926-4A99CDF81F80}" srcOrd="0" destOrd="0" parTransId="{28B70FFE-9480-4F9C-9506-6B7285BBA5A2}" sibTransId="{E22AA9F4-21E3-4C0E-8FD4-E4293486BB4A}"/>
    <dgm:cxn modelId="{D2751266-4FA6-4095-AFAF-9B0D65D33037}" type="presOf" srcId="{078F295B-71FE-4B20-AC38-A7C444179BFB}" destId="{5467A6A5-0157-46D7-A04A-86A5DA157F55}" srcOrd="0" destOrd="0" presId="urn:microsoft.com/office/officeart/2008/layout/LinedList"/>
    <dgm:cxn modelId="{948D2680-1CF8-4075-A015-5E2A814DC327}" type="presOf" srcId="{2094A472-6F0D-4865-B87B-EADA5FBB4251}" destId="{4D160A25-4B97-471E-9BAF-90497B0D7832}" srcOrd="0" destOrd="0" presId="urn:microsoft.com/office/officeart/2008/layout/LinedList"/>
    <dgm:cxn modelId="{CC19B382-F5FF-4FE9-AA73-27E2BCFA9B0B}" type="presOf" srcId="{E522C7F7-CCF8-4C03-BAE6-BB84BF1E66B2}" destId="{2D854EE3-F92F-476F-BEEE-7638CC3FB69C}" srcOrd="0" destOrd="0" presId="urn:microsoft.com/office/officeart/2008/layout/LinedList"/>
    <dgm:cxn modelId="{02F746A6-A80B-4DD9-B62C-638AD8285B68}" srcId="{E8557A43-28EC-43A0-96D5-B32C2B81280E}" destId="{E522C7F7-CCF8-4C03-BAE6-BB84BF1E66B2}" srcOrd="3" destOrd="0" parTransId="{50580B17-91C2-454D-8A9C-FDDEAE098EE2}" sibTransId="{D2426D44-E401-4494-AAC0-F1303617D763}"/>
    <dgm:cxn modelId="{670ED9A7-663E-4AB2-B4ED-8AD1FBF28498}" srcId="{E8557A43-28EC-43A0-96D5-B32C2B81280E}" destId="{078F295B-71FE-4B20-AC38-A7C444179BFB}" srcOrd="1" destOrd="0" parTransId="{318D023B-7C0D-4076-B12C-A88B3B41F7E5}" sibTransId="{F67B97B9-1969-4955-9814-8C7134AAE2D7}"/>
    <dgm:cxn modelId="{3EEDFEAA-4AAC-449B-AAA6-E5B6DDC242EE}" srcId="{E8557A43-28EC-43A0-96D5-B32C2B81280E}" destId="{2094A472-6F0D-4865-B87B-EADA5FBB4251}" srcOrd="2" destOrd="0" parTransId="{C0B1E20B-D45A-41D7-9729-F93C2D1DAFEF}" sibTransId="{542DB5AC-82D2-448C-BB55-B21B15CB6EEE}"/>
    <dgm:cxn modelId="{9D388ECA-0947-4A78-B50E-7216999FABEC}" type="presOf" srcId="{E8557A43-28EC-43A0-96D5-B32C2B81280E}" destId="{D16D1B31-3370-4773-85F4-413B7E241BBF}" srcOrd="0" destOrd="0" presId="urn:microsoft.com/office/officeart/2008/layout/LinedList"/>
    <dgm:cxn modelId="{315317B5-5043-4ADD-8266-71E567A7F987}" type="presParOf" srcId="{D16D1B31-3370-4773-85F4-413B7E241BBF}" destId="{35ED82C5-0440-499A-97E1-B05B8AC613ED}" srcOrd="0" destOrd="0" presId="urn:microsoft.com/office/officeart/2008/layout/LinedList"/>
    <dgm:cxn modelId="{2C7F803B-44FE-415F-8F52-371BBD4D5C7E}" type="presParOf" srcId="{D16D1B31-3370-4773-85F4-413B7E241BBF}" destId="{BCCA503C-407A-4B12-AB83-D23C072040ED}" srcOrd="1" destOrd="0" presId="urn:microsoft.com/office/officeart/2008/layout/LinedList"/>
    <dgm:cxn modelId="{EE910A79-D358-4D09-8958-A74F78A9A88A}" type="presParOf" srcId="{BCCA503C-407A-4B12-AB83-D23C072040ED}" destId="{B129F99F-CECD-4137-BF0B-1DFAC75C6269}" srcOrd="0" destOrd="0" presId="urn:microsoft.com/office/officeart/2008/layout/LinedList"/>
    <dgm:cxn modelId="{B8AD1E52-1655-4FCA-A78A-0DEF4B76C1A2}" type="presParOf" srcId="{BCCA503C-407A-4B12-AB83-D23C072040ED}" destId="{07E85C52-1779-4388-AE11-9257A9591483}" srcOrd="1" destOrd="0" presId="urn:microsoft.com/office/officeart/2008/layout/LinedList"/>
    <dgm:cxn modelId="{5EB77809-CDE1-4315-89C4-46E923732C87}" type="presParOf" srcId="{D16D1B31-3370-4773-85F4-413B7E241BBF}" destId="{10EDD5D4-4CC1-47AC-845D-17B724104A36}" srcOrd="2" destOrd="0" presId="urn:microsoft.com/office/officeart/2008/layout/LinedList"/>
    <dgm:cxn modelId="{7CAAB72C-485F-4B6F-B613-95A6FDA4DAD7}" type="presParOf" srcId="{D16D1B31-3370-4773-85F4-413B7E241BBF}" destId="{8AF7E227-A11E-44C4-A7FB-7164A5B691F4}" srcOrd="3" destOrd="0" presId="urn:microsoft.com/office/officeart/2008/layout/LinedList"/>
    <dgm:cxn modelId="{E73E9896-0AC3-4033-A9C2-77F1EF3F267A}" type="presParOf" srcId="{8AF7E227-A11E-44C4-A7FB-7164A5B691F4}" destId="{5467A6A5-0157-46D7-A04A-86A5DA157F55}" srcOrd="0" destOrd="0" presId="urn:microsoft.com/office/officeart/2008/layout/LinedList"/>
    <dgm:cxn modelId="{E7D61C53-3B12-46C2-91D0-65E08B13D22D}" type="presParOf" srcId="{8AF7E227-A11E-44C4-A7FB-7164A5B691F4}" destId="{1A37AC1B-7D73-4156-B5A8-86BB88E560FE}" srcOrd="1" destOrd="0" presId="urn:microsoft.com/office/officeart/2008/layout/LinedList"/>
    <dgm:cxn modelId="{FADBD2BD-F826-48E0-834E-BF2D315A4E6A}" type="presParOf" srcId="{D16D1B31-3370-4773-85F4-413B7E241BBF}" destId="{F0B4A0D3-E36D-4DB9-96FD-D775C931334D}" srcOrd="4" destOrd="0" presId="urn:microsoft.com/office/officeart/2008/layout/LinedList"/>
    <dgm:cxn modelId="{8ACB291C-1DF1-416A-8651-67E78DE59835}" type="presParOf" srcId="{D16D1B31-3370-4773-85F4-413B7E241BBF}" destId="{A043B27D-C3B3-4010-9036-DA43389F30F6}" srcOrd="5" destOrd="0" presId="urn:microsoft.com/office/officeart/2008/layout/LinedList"/>
    <dgm:cxn modelId="{2B516357-9627-43D9-893B-813417CFED22}" type="presParOf" srcId="{A043B27D-C3B3-4010-9036-DA43389F30F6}" destId="{4D160A25-4B97-471E-9BAF-90497B0D7832}" srcOrd="0" destOrd="0" presId="urn:microsoft.com/office/officeart/2008/layout/LinedList"/>
    <dgm:cxn modelId="{1648C549-3209-427E-8DA7-4D548EDFAC83}" type="presParOf" srcId="{A043B27D-C3B3-4010-9036-DA43389F30F6}" destId="{01F56D01-62E7-49E8-B5B1-76627E756538}" srcOrd="1" destOrd="0" presId="urn:microsoft.com/office/officeart/2008/layout/LinedList"/>
    <dgm:cxn modelId="{DFB92FF6-1FD1-46C3-AC66-05FA9523057E}" type="presParOf" srcId="{D16D1B31-3370-4773-85F4-413B7E241BBF}" destId="{B2815B51-0B9C-44AD-8ED8-809920DB1FB8}" srcOrd="6" destOrd="0" presId="urn:microsoft.com/office/officeart/2008/layout/LinedList"/>
    <dgm:cxn modelId="{8940634E-9C28-491E-8057-8C2CD2C22C11}" type="presParOf" srcId="{D16D1B31-3370-4773-85F4-413B7E241BBF}" destId="{41982DF3-0CFE-4BD9-84CB-74F65961BE1E}" srcOrd="7" destOrd="0" presId="urn:microsoft.com/office/officeart/2008/layout/LinedList"/>
    <dgm:cxn modelId="{06CC56AD-AE42-4A05-ABD3-A53F1B591D26}" type="presParOf" srcId="{41982DF3-0CFE-4BD9-84CB-74F65961BE1E}" destId="{2D854EE3-F92F-476F-BEEE-7638CC3FB69C}" srcOrd="0" destOrd="0" presId="urn:microsoft.com/office/officeart/2008/layout/LinedList"/>
    <dgm:cxn modelId="{BE34B897-1651-4803-9A53-5BD96B827689}" type="presParOf" srcId="{41982DF3-0CFE-4BD9-84CB-74F65961BE1E}" destId="{0349AB3F-5CFC-4875-B601-CC15FCA873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DDA9DA-D355-47CA-B37B-0D47AFBB59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B391F8-A157-45C6-99D1-FEE74EEC04FE}">
      <dgm:prSet phldrT="[Text]" custT="1"/>
      <dgm:spPr/>
      <dgm:t>
        <a:bodyPr/>
        <a:lstStyle/>
        <a:p>
          <a:r>
            <a:rPr lang="en-US" sz="2000" dirty="0"/>
            <a:t>Objective</a:t>
          </a:r>
        </a:p>
      </dgm:t>
    </dgm:pt>
    <dgm:pt modelId="{7CD47062-8F8B-49DB-ACE1-7CAE8D5C95B0}" type="parTrans" cxnId="{2117FC3E-1CB5-4C83-BF43-B18E5A7B53A6}">
      <dgm:prSet/>
      <dgm:spPr/>
      <dgm:t>
        <a:bodyPr/>
        <a:lstStyle/>
        <a:p>
          <a:endParaRPr lang="en-US" sz="2000"/>
        </a:p>
      </dgm:t>
    </dgm:pt>
    <dgm:pt modelId="{47FDF8EC-82CD-40A0-994D-7AA35EED4979}" type="sibTrans" cxnId="{2117FC3E-1CB5-4C83-BF43-B18E5A7B53A6}">
      <dgm:prSet/>
      <dgm:spPr/>
      <dgm:t>
        <a:bodyPr/>
        <a:lstStyle/>
        <a:p>
          <a:endParaRPr lang="en-US" sz="2000"/>
        </a:p>
      </dgm:t>
    </dgm:pt>
    <dgm:pt modelId="{47496B16-D02E-4BAD-9083-DB6EA3F0289A}">
      <dgm:prSet phldrT="[Text]" custT="1"/>
      <dgm:spPr/>
      <dgm:t>
        <a:bodyPr/>
        <a:lstStyle/>
        <a:p>
          <a:r>
            <a:rPr lang="en-US" sz="1600" dirty="0"/>
            <a:t>Inform decision making of health service providers and FLWs through longitudinal data across pregnancy, delivery and afterwards</a:t>
          </a:r>
          <a:endParaRPr lang="en-US" sz="2000" dirty="0"/>
        </a:p>
      </dgm:t>
    </dgm:pt>
    <dgm:pt modelId="{05D41158-4EFA-4564-86F1-75716EDD5009}" type="parTrans" cxnId="{99515FC8-ED63-403B-8BCC-899D254897A6}">
      <dgm:prSet/>
      <dgm:spPr/>
      <dgm:t>
        <a:bodyPr/>
        <a:lstStyle/>
        <a:p>
          <a:endParaRPr lang="en-US" sz="2000"/>
        </a:p>
      </dgm:t>
    </dgm:pt>
    <dgm:pt modelId="{3AD53781-1489-48D9-B1B0-6F088BFCBA75}" type="sibTrans" cxnId="{99515FC8-ED63-403B-8BCC-899D254897A6}">
      <dgm:prSet/>
      <dgm:spPr/>
      <dgm:t>
        <a:bodyPr/>
        <a:lstStyle/>
        <a:p>
          <a:endParaRPr lang="en-US" sz="2000"/>
        </a:p>
      </dgm:t>
    </dgm:pt>
    <dgm:pt modelId="{EA59D83B-9680-45E4-BB06-9ADAA8840A8F}">
      <dgm:prSet phldrT="[Text]" custT="1"/>
      <dgm:spPr/>
      <dgm:t>
        <a:bodyPr/>
        <a:lstStyle/>
        <a:p>
          <a:r>
            <a:rPr lang="en-US" sz="2000" dirty="0"/>
            <a:t>Process reengineering</a:t>
          </a:r>
        </a:p>
      </dgm:t>
    </dgm:pt>
    <dgm:pt modelId="{C62B7719-8FCF-4C0A-8AB8-BEFDED899B3A}" type="parTrans" cxnId="{0846ECA0-9870-489D-8D46-C90EF4FE90A8}">
      <dgm:prSet/>
      <dgm:spPr/>
      <dgm:t>
        <a:bodyPr/>
        <a:lstStyle/>
        <a:p>
          <a:endParaRPr lang="en-US" sz="2000"/>
        </a:p>
      </dgm:t>
    </dgm:pt>
    <dgm:pt modelId="{349A7B66-348D-4850-9913-79D9DAA93D68}" type="sibTrans" cxnId="{0846ECA0-9870-489D-8D46-C90EF4FE90A8}">
      <dgm:prSet/>
      <dgm:spPr/>
      <dgm:t>
        <a:bodyPr/>
        <a:lstStyle/>
        <a:p>
          <a:endParaRPr lang="en-US" sz="2000"/>
        </a:p>
      </dgm:t>
    </dgm:pt>
    <dgm:pt modelId="{AC2F1BA5-71E3-4050-A95B-BF2EE8A93F02}">
      <dgm:prSet phldrT="[Text]" custT="1"/>
      <dgm:spPr/>
      <dgm:t>
        <a:bodyPr/>
        <a:lstStyle/>
        <a:p>
          <a:r>
            <a:rPr lang="en-US" sz="1600" dirty="0"/>
            <a:t>API based two-way exchange of records across </a:t>
          </a:r>
          <a:r>
            <a:rPr lang="en-US" sz="1600" dirty="0" err="1"/>
            <a:t>MaNTrA</a:t>
          </a:r>
          <a:r>
            <a:rPr lang="en-US" sz="1600" dirty="0"/>
            <a:t> and </a:t>
          </a:r>
          <a:r>
            <a:rPr lang="en-US" sz="1600" dirty="0" err="1"/>
            <a:t>eKavach</a:t>
          </a:r>
          <a:endParaRPr lang="en-US" sz="2000" dirty="0"/>
        </a:p>
      </dgm:t>
    </dgm:pt>
    <dgm:pt modelId="{46C53D13-E426-4A5A-B7D3-240771BDF24C}" type="parTrans" cxnId="{3BB3CE89-0C27-4BCE-B72A-A15D16EDDE1B}">
      <dgm:prSet/>
      <dgm:spPr/>
      <dgm:t>
        <a:bodyPr/>
        <a:lstStyle/>
        <a:p>
          <a:endParaRPr lang="en-US" sz="2000"/>
        </a:p>
      </dgm:t>
    </dgm:pt>
    <dgm:pt modelId="{3E806312-9EE4-4FA9-B226-66128F532AE0}" type="sibTrans" cxnId="{3BB3CE89-0C27-4BCE-B72A-A15D16EDDE1B}">
      <dgm:prSet/>
      <dgm:spPr/>
      <dgm:t>
        <a:bodyPr/>
        <a:lstStyle/>
        <a:p>
          <a:endParaRPr lang="en-US" sz="2000"/>
        </a:p>
      </dgm:t>
    </dgm:pt>
    <dgm:pt modelId="{DA80D648-747A-4CF4-8E42-3DD0803A7181}">
      <dgm:prSet phldrT="[Text]" custT="1"/>
      <dgm:spPr/>
      <dgm:t>
        <a:bodyPr/>
        <a:lstStyle/>
        <a:p>
          <a:r>
            <a:rPr lang="en-US" sz="2000" dirty="0"/>
            <a:t>Target/ Achievement</a:t>
          </a:r>
        </a:p>
      </dgm:t>
    </dgm:pt>
    <dgm:pt modelId="{7670A880-81EF-441F-82A0-947F12946B25}" type="parTrans" cxnId="{F6E36F72-644B-4300-936C-0A3F2E7D35F0}">
      <dgm:prSet/>
      <dgm:spPr/>
      <dgm:t>
        <a:bodyPr/>
        <a:lstStyle/>
        <a:p>
          <a:endParaRPr lang="en-US" sz="2000"/>
        </a:p>
      </dgm:t>
    </dgm:pt>
    <dgm:pt modelId="{075985A8-FB50-408E-8227-E7E787D3E3A5}" type="sibTrans" cxnId="{F6E36F72-644B-4300-936C-0A3F2E7D35F0}">
      <dgm:prSet/>
      <dgm:spPr/>
      <dgm:t>
        <a:bodyPr/>
        <a:lstStyle/>
        <a:p>
          <a:endParaRPr lang="en-US" sz="2000"/>
        </a:p>
      </dgm:t>
    </dgm:pt>
    <dgm:pt modelId="{44B1F2ED-57C6-4C1E-895E-B1F874061FEF}">
      <dgm:prSet phldrT="[Text]" custT="1"/>
      <dgm:spPr/>
      <dgm:t>
        <a:bodyPr/>
        <a:lstStyle/>
        <a:p>
          <a:r>
            <a:rPr lang="en-US" sz="1600" dirty="0"/>
            <a:t>Complete linkage of information of pregnancy, delivery and postnatal care including immunization for over 2.8 million public institutional births</a:t>
          </a:r>
        </a:p>
      </dgm:t>
    </dgm:pt>
    <dgm:pt modelId="{8CC851C9-112D-409B-B40E-CA28184B50C7}" type="parTrans" cxnId="{0058B041-AE54-43C3-A654-76F8FCC8185D}">
      <dgm:prSet/>
      <dgm:spPr/>
      <dgm:t>
        <a:bodyPr/>
        <a:lstStyle/>
        <a:p>
          <a:endParaRPr lang="en-US" sz="2000"/>
        </a:p>
      </dgm:t>
    </dgm:pt>
    <dgm:pt modelId="{6FD3795F-0371-485D-8B46-83404FF044A5}" type="sibTrans" cxnId="{0058B041-AE54-43C3-A654-76F8FCC8185D}">
      <dgm:prSet/>
      <dgm:spPr/>
      <dgm:t>
        <a:bodyPr/>
        <a:lstStyle/>
        <a:p>
          <a:endParaRPr lang="en-US" sz="2000"/>
        </a:p>
      </dgm:t>
    </dgm:pt>
    <dgm:pt modelId="{F0823CEB-DE7A-487B-93E3-D087D490591D}">
      <dgm:prSet phldrT="[Text]" custT="1"/>
      <dgm:spPr/>
      <dgm:t>
        <a:bodyPr/>
        <a:lstStyle/>
        <a:p>
          <a:endParaRPr lang="en-US" sz="1600" dirty="0"/>
        </a:p>
      </dgm:t>
    </dgm:pt>
    <dgm:pt modelId="{31FA7B40-D8FE-4518-AE6C-29E4A1C6DD27}" type="parTrans" cxnId="{89311D7C-B6DD-49D3-AA2E-B8F4F82E1D6A}">
      <dgm:prSet/>
      <dgm:spPr/>
      <dgm:t>
        <a:bodyPr/>
        <a:lstStyle/>
        <a:p>
          <a:endParaRPr lang="en-US" sz="1600"/>
        </a:p>
      </dgm:t>
    </dgm:pt>
    <dgm:pt modelId="{0E26E87F-4E7A-4546-B620-0DBD48064052}" type="sibTrans" cxnId="{89311D7C-B6DD-49D3-AA2E-B8F4F82E1D6A}">
      <dgm:prSet/>
      <dgm:spPr/>
      <dgm:t>
        <a:bodyPr/>
        <a:lstStyle/>
        <a:p>
          <a:endParaRPr lang="en-US" sz="1600"/>
        </a:p>
      </dgm:t>
    </dgm:pt>
    <dgm:pt modelId="{F8EA6A43-0BD6-4371-AF52-DB6A6CFEB375}">
      <dgm:prSet phldrT="[Text]" custT="1"/>
      <dgm:spPr/>
      <dgm:t>
        <a:bodyPr/>
        <a:lstStyle/>
        <a:p>
          <a:r>
            <a:rPr lang="en-US" sz="1600" dirty="0"/>
            <a:t>Improve system efficiency by elimination duplication of processes and records</a:t>
          </a:r>
        </a:p>
      </dgm:t>
    </dgm:pt>
    <dgm:pt modelId="{C514A4D9-2E53-4786-9AD7-45BA56B4C61F}" type="parTrans" cxnId="{017C0A66-0DA0-4FC3-BBCD-D14C9882EA9D}">
      <dgm:prSet/>
      <dgm:spPr/>
      <dgm:t>
        <a:bodyPr/>
        <a:lstStyle/>
        <a:p>
          <a:endParaRPr lang="en-US"/>
        </a:p>
      </dgm:t>
    </dgm:pt>
    <dgm:pt modelId="{542916C2-EB91-4223-A253-F9A0785D3C47}" type="sibTrans" cxnId="{017C0A66-0DA0-4FC3-BBCD-D14C9882EA9D}">
      <dgm:prSet/>
      <dgm:spPr/>
      <dgm:t>
        <a:bodyPr/>
        <a:lstStyle/>
        <a:p>
          <a:endParaRPr lang="en-US"/>
        </a:p>
      </dgm:t>
    </dgm:pt>
    <dgm:pt modelId="{731705D6-AA95-4888-850E-5FC61EA308A1}" type="pres">
      <dgm:prSet presAssocID="{7DDDA9DA-D355-47CA-B37B-0D47AFBB59C4}" presName="linear" presStyleCnt="0">
        <dgm:presLayoutVars>
          <dgm:dir/>
          <dgm:animLvl val="lvl"/>
          <dgm:resizeHandles val="exact"/>
        </dgm:presLayoutVars>
      </dgm:prSet>
      <dgm:spPr/>
    </dgm:pt>
    <dgm:pt modelId="{9848A32A-1350-4E38-824E-8FCC927F8E4E}" type="pres">
      <dgm:prSet presAssocID="{52B391F8-A157-45C6-99D1-FEE74EEC04FE}" presName="parentLin" presStyleCnt="0"/>
      <dgm:spPr/>
    </dgm:pt>
    <dgm:pt modelId="{9B718165-13E8-4688-B01D-9E52A20B7862}" type="pres">
      <dgm:prSet presAssocID="{52B391F8-A157-45C6-99D1-FEE74EEC04FE}" presName="parentLeftMargin" presStyleLbl="node1" presStyleIdx="0" presStyleCnt="3"/>
      <dgm:spPr/>
    </dgm:pt>
    <dgm:pt modelId="{FA6616AE-0354-42E2-BDF7-F38848048882}" type="pres">
      <dgm:prSet presAssocID="{52B391F8-A157-45C6-99D1-FEE74EEC04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FD0074-2B45-4750-9CA1-948A23FAA9EB}" type="pres">
      <dgm:prSet presAssocID="{52B391F8-A157-45C6-99D1-FEE74EEC04FE}" presName="negativeSpace" presStyleCnt="0"/>
      <dgm:spPr/>
    </dgm:pt>
    <dgm:pt modelId="{A68ED686-7607-4A9E-9857-C6A3B8A2DBFA}" type="pres">
      <dgm:prSet presAssocID="{52B391F8-A157-45C6-99D1-FEE74EEC04FE}" presName="childText" presStyleLbl="conFgAcc1" presStyleIdx="0" presStyleCnt="3">
        <dgm:presLayoutVars>
          <dgm:bulletEnabled val="1"/>
        </dgm:presLayoutVars>
      </dgm:prSet>
      <dgm:spPr/>
    </dgm:pt>
    <dgm:pt modelId="{3FAF226D-6ECA-4A41-BEB3-B683D26809D7}" type="pres">
      <dgm:prSet presAssocID="{47FDF8EC-82CD-40A0-994D-7AA35EED4979}" presName="spaceBetweenRectangles" presStyleCnt="0"/>
      <dgm:spPr/>
    </dgm:pt>
    <dgm:pt modelId="{7B621C2F-1D4C-46A6-AE59-605798094FFF}" type="pres">
      <dgm:prSet presAssocID="{EA59D83B-9680-45E4-BB06-9ADAA8840A8F}" presName="parentLin" presStyleCnt="0"/>
      <dgm:spPr/>
    </dgm:pt>
    <dgm:pt modelId="{F7C15C46-4B7D-41AD-ADCA-EE6816DC8FB2}" type="pres">
      <dgm:prSet presAssocID="{EA59D83B-9680-45E4-BB06-9ADAA8840A8F}" presName="parentLeftMargin" presStyleLbl="node1" presStyleIdx="0" presStyleCnt="3"/>
      <dgm:spPr/>
    </dgm:pt>
    <dgm:pt modelId="{C9E7401D-FA94-4FC2-8748-58CE626D9749}" type="pres">
      <dgm:prSet presAssocID="{EA59D83B-9680-45E4-BB06-9ADAA8840A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E05B0D-DE5E-4EFA-9BEB-E165FDBA6736}" type="pres">
      <dgm:prSet presAssocID="{EA59D83B-9680-45E4-BB06-9ADAA8840A8F}" presName="negativeSpace" presStyleCnt="0"/>
      <dgm:spPr/>
    </dgm:pt>
    <dgm:pt modelId="{6222B15F-90F8-4500-93C5-F50DF3CB1214}" type="pres">
      <dgm:prSet presAssocID="{EA59D83B-9680-45E4-BB06-9ADAA8840A8F}" presName="childText" presStyleLbl="conFgAcc1" presStyleIdx="1" presStyleCnt="3">
        <dgm:presLayoutVars>
          <dgm:bulletEnabled val="1"/>
        </dgm:presLayoutVars>
      </dgm:prSet>
      <dgm:spPr/>
    </dgm:pt>
    <dgm:pt modelId="{D08E6A40-F3AA-4CF6-B3F6-FD44A5E4FD1A}" type="pres">
      <dgm:prSet presAssocID="{349A7B66-348D-4850-9913-79D9DAA93D68}" presName="spaceBetweenRectangles" presStyleCnt="0"/>
      <dgm:spPr/>
    </dgm:pt>
    <dgm:pt modelId="{312E42F2-C298-4D6D-B02E-460504EEC497}" type="pres">
      <dgm:prSet presAssocID="{DA80D648-747A-4CF4-8E42-3DD0803A7181}" presName="parentLin" presStyleCnt="0"/>
      <dgm:spPr/>
    </dgm:pt>
    <dgm:pt modelId="{B1C1910B-9862-46D1-99A6-6115558B2004}" type="pres">
      <dgm:prSet presAssocID="{DA80D648-747A-4CF4-8E42-3DD0803A7181}" presName="parentLeftMargin" presStyleLbl="node1" presStyleIdx="1" presStyleCnt="3"/>
      <dgm:spPr/>
    </dgm:pt>
    <dgm:pt modelId="{313D1867-33D1-4E5C-9339-E89A7266112C}" type="pres">
      <dgm:prSet presAssocID="{DA80D648-747A-4CF4-8E42-3DD0803A71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BD063C-E611-4CE0-BA87-E69BA2F7B3C0}" type="pres">
      <dgm:prSet presAssocID="{DA80D648-747A-4CF4-8E42-3DD0803A7181}" presName="negativeSpace" presStyleCnt="0"/>
      <dgm:spPr/>
    </dgm:pt>
    <dgm:pt modelId="{54E33B2B-02E4-4845-A290-208F7AC3DB15}" type="pres">
      <dgm:prSet presAssocID="{DA80D648-747A-4CF4-8E42-3DD0803A71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3C8E0C-BCED-4167-93B8-A55028D8797B}" type="presOf" srcId="{F8EA6A43-0BD6-4371-AF52-DB6A6CFEB375}" destId="{A68ED686-7607-4A9E-9857-C6A3B8A2DBFA}" srcOrd="0" destOrd="1" presId="urn:microsoft.com/office/officeart/2005/8/layout/list1"/>
    <dgm:cxn modelId="{05449A14-E234-4C47-B570-8D689538CBA3}" type="presOf" srcId="{EA59D83B-9680-45E4-BB06-9ADAA8840A8F}" destId="{C9E7401D-FA94-4FC2-8748-58CE626D9749}" srcOrd="1" destOrd="0" presId="urn:microsoft.com/office/officeart/2005/8/layout/list1"/>
    <dgm:cxn modelId="{6119FB1A-2874-491C-B9E7-DE601C58A117}" type="presOf" srcId="{DA80D648-747A-4CF4-8E42-3DD0803A7181}" destId="{313D1867-33D1-4E5C-9339-E89A7266112C}" srcOrd="1" destOrd="0" presId="urn:microsoft.com/office/officeart/2005/8/layout/list1"/>
    <dgm:cxn modelId="{2117FC3E-1CB5-4C83-BF43-B18E5A7B53A6}" srcId="{7DDDA9DA-D355-47CA-B37B-0D47AFBB59C4}" destId="{52B391F8-A157-45C6-99D1-FEE74EEC04FE}" srcOrd="0" destOrd="0" parTransId="{7CD47062-8F8B-49DB-ACE1-7CAE8D5C95B0}" sibTransId="{47FDF8EC-82CD-40A0-994D-7AA35EED4979}"/>
    <dgm:cxn modelId="{0289215E-A880-4ECA-936C-E8F3E31C436E}" type="presOf" srcId="{44B1F2ED-57C6-4C1E-895E-B1F874061FEF}" destId="{54E33B2B-02E4-4845-A290-208F7AC3DB15}" srcOrd="0" destOrd="1" presId="urn:microsoft.com/office/officeart/2005/8/layout/list1"/>
    <dgm:cxn modelId="{0058B041-AE54-43C3-A654-76F8FCC8185D}" srcId="{DA80D648-747A-4CF4-8E42-3DD0803A7181}" destId="{44B1F2ED-57C6-4C1E-895E-B1F874061FEF}" srcOrd="1" destOrd="0" parTransId="{8CC851C9-112D-409B-B40E-CA28184B50C7}" sibTransId="{6FD3795F-0371-485D-8B46-83404FF044A5}"/>
    <dgm:cxn modelId="{017C0A66-0DA0-4FC3-BBCD-D14C9882EA9D}" srcId="{52B391F8-A157-45C6-99D1-FEE74EEC04FE}" destId="{F8EA6A43-0BD6-4371-AF52-DB6A6CFEB375}" srcOrd="1" destOrd="0" parTransId="{C514A4D9-2E53-4786-9AD7-45BA56B4C61F}" sibTransId="{542916C2-EB91-4223-A253-F9A0785D3C47}"/>
    <dgm:cxn modelId="{C8E01647-7B46-43D2-A668-6DF2A8CA9641}" type="presOf" srcId="{EA59D83B-9680-45E4-BB06-9ADAA8840A8F}" destId="{F7C15C46-4B7D-41AD-ADCA-EE6816DC8FB2}" srcOrd="0" destOrd="0" presId="urn:microsoft.com/office/officeart/2005/8/layout/list1"/>
    <dgm:cxn modelId="{F6E36F72-644B-4300-936C-0A3F2E7D35F0}" srcId="{7DDDA9DA-D355-47CA-B37B-0D47AFBB59C4}" destId="{DA80D648-747A-4CF4-8E42-3DD0803A7181}" srcOrd="2" destOrd="0" parTransId="{7670A880-81EF-441F-82A0-947F12946B25}" sibTransId="{075985A8-FB50-408E-8227-E7E787D3E3A5}"/>
    <dgm:cxn modelId="{98490977-E885-41C3-B6B9-67B798949B41}" type="presOf" srcId="{AC2F1BA5-71E3-4050-A95B-BF2EE8A93F02}" destId="{6222B15F-90F8-4500-93C5-F50DF3CB1214}" srcOrd="0" destOrd="0" presId="urn:microsoft.com/office/officeart/2005/8/layout/list1"/>
    <dgm:cxn modelId="{89311D7C-B6DD-49D3-AA2E-B8F4F82E1D6A}" srcId="{DA80D648-747A-4CF4-8E42-3DD0803A7181}" destId="{F0823CEB-DE7A-487B-93E3-D087D490591D}" srcOrd="0" destOrd="0" parTransId="{31FA7B40-D8FE-4518-AE6C-29E4A1C6DD27}" sibTransId="{0E26E87F-4E7A-4546-B620-0DBD48064052}"/>
    <dgm:cxn modelId="{3BB3CE89-0C27-4BCE-B72A-A15D16EDDE1B}" srcId="{EA59D83B-9680-45E4-BB06-9ADAA8840A8F}" destId="{AC2F1BA5-71E3-4050-A95B-BF2EE8A93F02}" srcOrd="0" destOrd="0" parTransId="{46C53D13-E426-4A5A-B7D3-240771BDF24C}" sibTransId="{3E806312-9EE4-4FA9-B226-66128F532AE0}"/>
    <dgm:cxn modelId="{F0597C91-D010-402E-A886-4689B090CF42}" type="presOf" srcId="{DA80D648-747A-4CF4-8E42-3DD0803A7181}" destId="{B1C1910B-9862-46D1-99A6-6115558B2004}" srcOrd="0" destOrd="0" presId="urn:microsoft.com/office/officeart/2005/8/layout/list1"/>
    <dgm:cxn modelId="{0846ECA0-9870-489D-8D46-C90EF4FE90A8}" srcId="{7DDDA9DA-D355-47CA-B37B-0D47AFBB59C4}" destId="{EA59D83B-9680-45E4-BB06-9ADAA8840A8F}" srcOrd="1" destOrd="0" parTransId="{C62B7719-8FCF-4C0A-8AB8-BEFDED899B3A}" sibTransId="{349A7B66-348D-4850-9913-79D9DAA93D68}"/>
    <dgm:cxn modelId="{BA0F3FAF-3E5A-4CB4-9D9C-25479CC28CD9}" type="presOf" srcId="{47496B16-D02E-4BAD-9083-DB6EA3F0289A}" destId="{A68ED686-7607-4A9E-9857-C6A3B8A2DBFA}" srcOrd="0" destOrd="0" presId="urn:microsoft.com/office/officeart/2005/8/layout/list1"/>
    <dgm:cxn modelId="{9D4197B8-804A-4DCA-83AB-8F81C9DBECC9}" type="presOf" srcId="{F0823CEB-DE7A-487B-93E3-D087D490591D}" destId="{54E33B2B-02E4-4845-A290-208F7AC3DB15}" srcOrd="0" destOrd="0" presId="urn:microsoft.com/office/officeart/2005/8/layout/list1"/>
    <dgm:cxn modelId="{99515FC8-ED63-403B-8BCC-899D254897A6}" srcId="{52B391F8-A157-45C6-99D1-FEE74EEC04FE}" destId="{47496B16-D02E-4BAD-9083-DB6EA3F0289A}" srcOrd="0" destOrd="0" parTransId="{05D41158-4EFA-4564-86F1-75716EDD5009}" sibTransId="{3AD53781-1489-48D9-B1B0-6F088BFCBA75}"/>
    <dgm:cxn modelId="{C488D2D5-2123-4180-8BD3-A2B2B39DEAE2}" type="presOf" srcId="{52B391F8-A157-45C6-99D1-FEE74EEC04FE}" destId="{FA6616AE-0354-42E2-BDF7-F38848048882}" srcOrd="1" destOrd="0" presId="urn:microsoft.com/office/officeart/2005/8/layout/list1"/>
    <dgm:cxn modelId="{2BFE63E8-37BB-4DF2-B007-B2B6506BEAF3}" type="presOf" srcId="{52B391F8-A157-45C6-99D1-FEE74EEC04FE}" destId="{9B718165-13E8-4688-B01D-9E52A20B7862}" srcOrd="0" destOrd="0" presId="urn:microsoft.com/office/officeart/2005/8/layout/list1"/>
    <dgm:cxn modelId="{0B3181F1-77E9-4051-9BEE-C1280F547B23}" type="presOf" srcId="{7DDDA9DA-D355-47CA-B37B-0D47AFBB59C4}" destId="{731705D6-AA95-4888-850E-5FC61EA308A1}" srcOrd="0" destOrd="0" presId="urn:microsoft.com/office/officeart/2005/8/layout/list1"/>
    <dgm:cxn modelId="{C659CD56-B45E-4D65-BDB3-EAC84172F232}" type="presParOf" srcId="{731705D6-AA95-4888-850E-5FC61EA308A1}" destId="{9848A32A-1350-4E38-824E-8FCC927F8E4E}" srcOrd="0" destOrd="0" presId="urn:microsoft.com/office/officeart/2005/8/layout/list1"/>
    <dgm:cxn modelId="{EDC36244-BE3C-41CC-8F77-44C0E5C2B3BA}" type="presParOf" srcId="{9848A32A-1350-4E38-824E-8FCC927F8E4E}" destId="{9B718165-13E8-4688-B01D-9E52A20B7862}" srcOrd="0" destOrd="0" presId="urn:microsoft.com/office/officeart/2005/8/layout/list1"/>
    <dgm:cxn modelId="{62FAB1AE-6B03-4766-BCC4-65E9A3D4B908}" type="presParOf" srcId="{9848A32A-1350-4E38-824E-8FCC927F8E4E}" destId="{FA6616AE-0354-42E2-BDF7-F38848048882}" srcOrd="1" destOrd="0" presId="urn:microsoft.com/office/officeart/2005/8/layout/list1"/>
    <dgm:cxn modelId="{5C08694F-161F-40C1-BD9D-B0318E24EEA3}" type="presParOf" srcId="{731705D6-AA95-4888-850E-5FC61EA308A1}" destId="{1DFD0074-2B45-4750-9CA1-948A23FAA9EB}" srcOrd="1" destOrd="0" presId="urn:microsoft.com/office/officeart/2005/8/layout/list1"/>
    <dgm:cxn modelId="{B7BCCB87-4345-4E0C-9DE6-508FFFB06A56}" type="presParOf" srcId="{731705D6-AA95-4888-850E-5FC61EA308A1}" destId="{A68ED686-7607-4A9E-9857-C6A3B8A2DBFA}" srcOrd="2" destOrd="0" presId="urn:microsoft.com/office/officeart/2005/8/layout/list1"/>
    <dgm:cxn modelId="{2C52B077-4983-4A72-AEE6-D91E2D97B8E8}" type="presParOf" srcId="{731705D6-AA95-4888-850E-5FC61EA308A1}" destId="{3FAF226D-6ECA-4A41-BEB3-B683D26809D7}" srcOrd="3" destOrd="0" presId="urn:microsoft.com/office/officeart/2005/8/layout/list1"/>
    <dgm:cxn modelId="{9020FC5A-3A30-4A04-9ACC-7E55B97A4269}" type="presParOf" srcId="{731705D6-AA95-4888-850E-5FC61EA308A1}" destId="{7B621C2F-1D4C-46A6-AE59-605798094FFF}" srcOrd="4" destOrd="0" presId="urn:microsoft.com/office/officeart/2005/8/layout/list1"/>
    <dgm:cxn modelId="{6D7CD894-EECE-432F-8486-D24FCDC30B57}" type="presParOf" srcId="{7B621C2F-1D4C-46A6-AE59-605798094FFF}" destId="{F7C15C46-4B7D-41AD-ADCA-EE6816DC8FB2}" srcOrd="0" destOrd="0" presId="urn:microsoft.com/office/officeart/2005/8/layout/list1"/>
    <dgm:cxn modelId="{4D309C3E-8F7B-4216-B7B9-C2A404CF6D2B}" type="presParOf" srcId="{7B621C2F-1D4C-46A6-AE59-605798094FFF}" destId="{C9E7401D-FA94-4FC2-8748-58CE626D9749}" srcOrd="1" destOrd="0" presId="urn:microsoft.com/office/officeart/2005/8/layout/list1"/>
    <dgm:cxn modelId="{2C7A1056-7161-419B-8A14-EFF60D7D9139}" type="presParOf" srcId="{731705D6-AA95-4888-850E-5FC61EA308A1}" destId="{93E05B0D-DE5E-4EFA-9BEB-E165FDBA6736}" srcOrd="5" destOrd="0" presId="urn:microsoft.com/office/officeart/2005/8/layout/list1"/>
    <dgm:cxn modelId="{E2E61B91-C99A-4FCB-AF51-8EBF275947E8}" type="presParOf" srcId="{731705D6-AA95-4888-850E-5FC61EA308A1}" destId="{6222B15F-90F8-4500-93C5-F50DF3CB1214}" srcOrd="6" destOrd="0" presId="urn:microsoft.com/office/officeart/2005/8/layout/list1"/>
    <dgm:cxn modelId="{ACF48507-94C1-4812-8071-B054F88CDDDB}" type="presParOf" srcId="{731705D6-AA95-4888-850E-5FC61EA308A1}" destId="{D08E6A40-F3AA-4CF6-B3F6-FD44A5E4FD1A}" srcOrd="7" destOrd="0" presId="urn:microsoft.com/office/officeart/2005/8/layout/list1"/>
    <dgm:cxn modelId="{0339F4A1-E558-4188-B53E-033A19AE377C}" type="presParOf" srcId="{731705D6-AA95-4888-850E-5FC61EA308A1}" destId="{312E42F2-C298-4D6D-B02E-460504EEC497}" srcOrd="8" destOrd="0" presId="urn:microsoft.com/office/officeart/2005/8/layout/list1"/>
    <dgm:cxn modelId="{AEA09842-550F-4035-873D-4A8193EA72BD}" type="presParOf" srcId="{312E42F2-C298-4D6D-B02E-460504EEC497}" destId="{B1C1910B-9862-46D1-99A6-6115558B2004}" srcOrd="0" destOrd="0" presId="urn:microsoft.com/office/officeart/2005/8/layout/list1"/>
    <dgm:cxn modelId="{09B3C349-2E34-443F-8149-35A57BC09AFC}" type="presParOf" srcId="{312E42F2-C298-4D6D-B02E-460504EEC497}" destId="{313D1867-33D1-4E5C-9339-E89A7266112C}" srcOrd="1" destOrd="0" presId="urn:microsoft.com/office/officeart/2005/8/layout/list1"/>
    <dgm:cxn modelId="{EE690A1F-385F-4D92-925B-25454281774D}" type="presParOf" srcId="{731705D6-AA95-4888-850E-5FC61EA308A1}" destId="{EBBD063C-E611-4CE0-BA87-E69BA2F7B3C0}" srcOrd="9" destOrd="0" presId="urn:microsoft.com/office/officeart/2005/8/layout/list1"/>
    <dgm:cxn modelId="{609C16E9-3419-453E-9B9A-98F2FB701B31}" type="presParOf" srcId="{731705D6-AA95-4888-850E-5FC61EA308A1}" destId="{54E33B2B-02E4-4845-A290-208F7AC3DB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84512A-26D8-4C84-A3CF-126C607B8BE8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CEBE3-6C50-4EA4-B5CF-ED10822F6A11}">
      <dgm:prSet phldrT="[Text]"/>
      <dgm:spPr/>
      <dgm:t>
        <a:bodyPr/>
        <a:lstStyle/>
        <a:p>
          <a:r>
            <a:rPr lang="en-US" dirty="0"/>
            <a:t>Benefits to beneficiary/ community </a:t>
          </a:r>
        </a:p>
      </dgm:t>
    </dgm:pt>
    <dgm:pt modelId="{67D9EF7A-6F47-40F7-90E7-239EEFFEFE0A}" type="parTrans" cxnId="{F5AC4D33-D627-40D1-872A-BB48DCAD0F11}">
      <dgm:prSet/>
      <dgm:spPr/>
      <dgm:t>
        <a:bodyPr/>
        <a:lstStyle/>
        <a:p>
          <a:endParaRPr lang="en-US"/>
        </a:p>
      </dgm:t>
    </dgm:pt>
    <dgm:pt modelId="{8F36C5C2-77FC-4AC4-96F1-855B02045278}" type="sibTrans" cxnId="{F5AC4D33-D627-40D1-872A-BB48DCAD0F11}">
      <dgm:prSet/>
      <dgm:spPr/>
      <dgm:t>
        <a:bodyPr/>
        <a:lstStyle/>
        <a:p>
          <a:endParaRPr lang="en-US"/>
        </a:p>
      </dgm:t>
    </dgm:pt>
    <dgm:pt modelId="{089E6EB1-5975-4289-B790-CBB01AD79B09}">
      <dgm:prSet phldrT="[Text]"/>
      <dgm:spPr/>
      <dgm:t>
        <a:bodyPr/>
        <a:lstStyle/>
        <a:p>
          <a:r>
            <a:rPr lang="en-US" dirty="0"/>
            <a:t>System </a:t>
          </a:r>
          <a:r>
            <a:rPr lang="en-US" dirty="0" err="1"/>
            <a:t>Efficieny</a:t>
          </a:r>
          <a:endParaRPr lang="en-US" dirty="0"/>
        </a:p>
      </dgm:t>
    </dgm:pt>
    <dgm:pt modelId="{6A142E16-577A-482A-82C7-08C7E3035574}" type="parTrans" cxnId="{7226C42F-62CE-42DB-814B-43AC94835BCD}">
      <dgm:prSet/>
      <dgm:spPr/>
      <dgm:t>
        <a:bodyPr/>
        <a:lstStyle/>
        <a:p>
          <a:endParaRPr lang="en-US"/>
        </a:p>
      </dgm:t>
    </dgm:pt>
    <dgm:pt modelId="{4B62FA2C-8EDC-47C1-9595-AF06486FEB32}" type="sibTrans" cxnId="{7226C42F-62CE-42DB-814B-43AC94835BCD}">
      <dgm:prSet/>
      <dgm:spPr/>
      <dgm:t>
        <a:bodyPr/>
        <a:lstStyle/>
        <a:p>
          <a:endParaRPr lang="en-US"/>
        </a:p>
      </dgm:t>
    </dgm:pt>
    <dgm:pt modelId="{EB4096BC-A188-47D8-B16E-D032FC338E8C}">
      <dgm:prSet phldrT="[Text]"/>
      <dgm:spPr/>
      <dgm:t>
        <a:bodyPr/>
        <a:lstStyle/>
        <a:p>
          <a:r>
            <a:rPr lang="en-US" dirty="0"/>
            <a:t>Longitudinal integrated records across community and health facility for improved decision-making</a:t>
          </a:r>
        </a:p>
      </dgm:t>
    </dgm:pt>
    <dgm:pt modelId="{37AFDB9E-B9C7-4712-973B-214053A3242E}" type="parTrans" cxnId="{DFB391A3-D864-4E0E-8BE2-5C4AA2BFDCA8}">
      <dgm:prSet/>
      <dgm:spPr/>
      <dgm:t>
        <a:bodyPr/>
        <a:lstStyle/>
        <a:p>
          <a:endParaRPr lang="en-US"/>
        </a:p>
      </dgm:t>
    </dgm:pt>
    <dgm:pt modelId="{14B4349A-479F-4C01-B436-AEAF1ADF92BA}" type="sibTrans" cxnId="{DFB391A3-D864-4E0E-8BE2-5C4AA2BFDCA8}">
      <dgm:prSet/>
      <dgm:spPr/>
      <dgm:t>
        <a:bodyPr/>
        <a:lstStyle/>
        <a:p>
          <a:endParaRPr lang="en-US"/>
        </a:p>
      </dgm:t>
    </dgm:pt>
    <dgm:pt modelId="{17E58056-898F-40FE-A190-B6D987A19DA1}">
      <dgm:prSet phldrT="[Text]"/>
      <dgm:spPr/>
      <dgm:t>
        <a:bodyPr/>
        <a:lstStyle/>
        <a:p>
          <a:r>
            <a:rPr lang="en-US" dirty="0"/>
            <a:t>Improved community and facility based care of clients needing special attention viz., High Risk Pregnancies (HRPs), low birth weight babies,  babies with birth defects</a:t>
          </a:r>
        </a:p>
      </dgm:t>
    </dgm:pt>
    <dgm:pt modelId="{0736BA0F-A34B-40A2-B7A3-E657460376E8}" type="sibTrans" cxnId="{1DE88F61-EDDF-44BD-BAD2-8B87CF61829B}">
      <dgm:prSet/>
      <dgm:spPr/>
      <dgm:t>
        <a:bodyPr/>
        <a:lstStyle/>
        <a:p>
          <a:endParaRPr lang="en-US"/>
        </a:p>
      </dgm:t>
    </dgm:pt>
    <dgm:pt modelId="{707897DA-0481-4E5D-960C-8A57C2DC8970}" type="parTrans" cxnId="{1DE88F61-EDDF-44BD-BAD2-8B87CF61829B}">
      <dgm:prSet/>
      <dgm:spPr/>
      <dgm:t>
        <a:bodyPr/>
        <a:lstStyle/>
        <a:p>
          <a:endParaRPr lang="en-US"/>
        </a:p>
      </dgm:t>
    </dgm:pt>
    <dgm:pt modelId="{85D64114-1F1C-46B2-9284-5AB1500520CB}">
      <dgm:prSet phldrT="[Text]"/>
      <dgm:spPr/>
      <dgm:t>
        <a:bodyPr/>
        <a:lstStyle/>
        <a:p>
          <a:r>
            <a:rPr lang="en-US"/>
            <a:t>Reduced workload by eliminating duplicate records</a:t>
          </a:r>
          <a:endParaRPr lang="en-US" dirty="0"/>
        </a:p>
      </dgm:t>
    </dgm:pt>
    <dgm:pt modelId="{5424EC4D-DC65-49F8-9DFC-4FE9783CA8DF}" type="parTrans" cxnId="{381D178F-E9D5-49D7-BF55-C898CC5E0D54}">
      <dgm:prSet/>
      <dgm:spPr/>
      <dgm:t>
        <a:bodyPr/>
        <a:lstStyle/>
        <a:p>
          <a:endParaRPr lang="en-US"/>
        </a:p>
      </dgm:t>
    </dgm:pt>
    <dgm:pt modelId="{035759FB-94B4-4B3A-BF8A-C2AD4B8DF929}" type="sibTrans" cxnId="{381D178F-E9D5-49D7-BF55-C898CC5E0D54}">
      <dgm:prSet/>
      <dgm:spPr/>
      <dgm:t>
        <a:bodyPr/>
        <a:lstStyle/>
        <a:p>
          <a:endParaRPr lang="en-US"/>
        </a:p>
      </dgm:t>
    </dgm:pt>
    <dgm:pt modelId="{AC4C6862-1F7D-4F55-BCD7-54C09E9FAD5C}">
      <dgm:prSet phldrT="[Text]"/>
      <dgm:spPr/>
      <dgm:t>
        <a:bodyPr/>
        <a:lstStyle/>
        <a:p>
          <a:r>
            <a:rPr lang="en-US" dirty="0"/>
            <a:t>Prioritize beneficiaries for community-based care</a:t>
          </a:r>
        </a:p>
      </dgm:t>
    </dgm:pt>
    <dgm:pt modelId="{E62B9399-EEB3-4A63-B19E-3575F331D970}" type="parTrans" cxnId="{5D028D42-C150-4420-8E80-EFB661560CA4}">
      <dgm:prSet/>
      <dgm:spPr/>
      <dgm:t>
        <a:bodyPr/>
        <a:lstStyle/>
        <a:p>
          <a:endParaRPr lang="en-US"/>
        </a:p>
      </dgm:t>
    </dgm:pt>
    <dgm:pt modelId="{A86B5E1D-99D5-4993-B796-A3581B2E03B4}" type="sibTrans" cxnId="{5D028D42-C150-4420-8E80-EFB661560CA4}">
      <dgm:prSet/>
      <dgm:spPr/>
      <dgm:t>
        <a:bodyPr/>
        <a:lstStyle/>
        <a:p>
          <a:endParaRPr lang="en-US"/>
        </a:p>
      </dgm:t>
    </dgm:pt>
    <dgm:pt modelId="{C9E033DC-2483-430B-916D-1534C4E8BB72}" type="pres">
      <dgm:prSet presAssocID="{4484512A-26D8-4C84-A3CF-126C607B8BE8}" presName="Name0" presStyleCnt="0">
        <dgm:presLayoutVars>
          <dgm:dir/>
          <dgm:animLvl val="lvl"/>
          <dgm:resizeHandles val="exact"/>
        </dgm:presLayoutVars>
      </dgm:prSet>
      <dgm:spPr/>
    </dgm:pt>
    <dgm:pt modelId="{32B64449-7306-459C-BFB5-7183C43C74FD}" type="pres">
      <dgm:prSet presAssocID="{A58CEBE3-6C50-4EA4-B5CF-ED10822F6A11}" presName="linNode" presStyleCnt="0"/>
      <dgm:spPr/>
    </dgm:pt>
    <dgm:pt modelId="{AD004C08-75BF-4232-BD0C-8EB230A688D3}" type="pres">
      <dgm:prSet presAssocID="{A58CEBE3-6C50-4EA4-B5CF-ED10822F6A1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0F2B44A-6A51-414E-A0F0-8C164CD736EC}" type="pres">
      <dgm:prSet presAssocID="{A58CEBE3-6C50-4EA4-B5CF-ED10822F6A11}" presName="descendantText" presStyleLbl="alignAccFollowNode1" presStyleIdx="0" presStyleCnt="2">
        <dgm:presLayoutVars>
          <dgm:bulletEnabled val="1"/>
        </dgm:presLayoutVars>
      </dgm:prSet>
      <dgm:spPr/>
    </dgm:pt>
    <dgm:pt modelId="{7A9E0DF0-5300-4C68-B45F-469F83710DF1}" type="pres">
      <dgm:prSet presAssocID="{8F36C5C2-77FC-4AC4-96F1-855B02045278}" presName="sp" presStyleCnt="0"/>
      <dgm:spPr/>
    </dgm:pt>
    <dgm:pt modelId="{921F3DB8-936B-43B9-92E0-1F8A88DDF5E6}" type="pres">
      <dgm:prSet presAssocID="{089E6EB1-5975-4289-B790-CBB01AD79B09}" presName="linNode" presStyleCnt="0"/>
      <dgm:spPr/>
    </dgm:pt>
    <dgm:pt modelId="{313E7158-90E0-4928-AACD-2CE5E40A4B0C}" type="pres">
      <dgm:prSet presAssocID="{089E6EB1-5975-4289-B790-CBB01AD79B0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CB1B043-2631-481B-8908-504899A37D7F}" type="pres">
      <dgm:prSet presAssocID="{089E6EB1-5975-4289-B790-CBB01AD79B0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F81321-59E9-4916-B0ED-92A3C649F784}" type="presOf" srcId="{85D64114-1F1C-46B2-9284-5AB1500520CB}" destId="{ECB1B043-2631-481B-8908-504899A37D7F}" srcOrd="0" destOrd="1" presId="urn:microsoft.com/office/officeart/2005/8/layout/vList5"/>
    <dgm:cxn modelId="{0F186923-BCC5-44BB-AEB9-C314FB3617E8}" type="presOf" srcId="{17E58056-898F-40FE-A190-B6D987A19DA1}" destId="{00F2B44A-6A51-414E-A0F0-8C164CD736EC}" srcOrd="0" destOrd="0" presId="urn:microsoft.com/office/officeart/2005/8/layout/vList5"/>
    <dgm:cxn modelId="{7226C42F-62CE-42DB-814B-43AC94835BCD}" srcId="{4484512A-26D8-4C84-A3CF-126C607B8BE8}" destId="{089E6EB1-5975-4289-B790-CBB01AD79B09}" srcOrd="1" destOrd="0" parTransId="{6A142E16-577A-482A-82C7-08C7E3035574}" sibTransId="{4B62FA2C-8EDC-47C1-9595-AF06486FEB32}"/>
    <dgm:cxn modelId="{F5AC4D33-D627-40D1-872A-BB48DCAD0F11}" srcId="{4484512A-26D8-4C84-A3CF-126C607B8BE8}" destId="{A58CEBE3-6C50-4EA4-B5CF-ED10822F6A11}" srcOrd="0" destOrd="0" parTransId="{67D9EF7A-6F47-40F7-90E7-239EEFFEFE0A}" sibTransId="{8F36C5C2-77FC-4AC4-96F1-855B02045278}"/>
    <dgm:cxn modelId="{DB2B523C-7744-462F-A6EB-52D16DFFD477}" type="presOf" srcId="{AC4C6862-1F7D-4F55-BCD7-54C09E9FAD5C}" destId="{ECB1B043-2631-481B-8908-504899A37D7F}" srcOrd="0" destOrd="2" presId="urn:microsoft.com/office/officeart/2005/8/layout/vList5"/>
    <dgm:cxn modelId="{1DE88F61-EDDF-44BD-BAD2-8B87CF61829B}" srcId="{A58CEBE3-6C50-4EA4-B5CF-ED10822F6A11}" destId="{17E58056-898F-40FE-A190-B6D987A19DA1}" srcOrd="0" destOrd="0" parTransId="{707897DA-0481-4E5D-960C-8A57C2DC8970}" sibTransId="{0736BA0F-A34B-40A2-B7A3-E657460376E8}"/>
    <dgm:cxn modelId="{5D028D42-C150-4420-8E80-EFB661560CA4}" srcId="{089E6EB1-5975-4289-B790-CBB01AD79B09}" destId="{AC4C6862-1F7D-4F55-BCD7-54C09E9FAD5C}" srcOrd="2" destOrd="0" parTransId="{E62B9399-EEB3-4A63-B19E-3575F331D970}" sibTransId="{A86B5E1D-99D5-4993-B796-A3581B2E03B4}"/>
    <dgm:cxn modelId="{9C6A6347-200E-4047-A6E2-E3F9246F7A73}" type="presOf" srcId="{A58CEBE3-6C50-4EA4-B5CF-ED10822F6A11}" destId="{AD004C08-75BF-4232-BD0C-8EB230A688D3}" srcOrd="0" destOrd="0" presId="urn:microsoft.com/office/officeart/2005/8/layout/vList5"/>
    <dgm:cxn modelId="{B20D8773-BA1C-4FC9-BA51-791BADDE9E78}" type="presOf" srcId="{089E6EB1-5975-4289-B790-CBB01AD79B09}" destId="{313E7158-90E0-4928-AACD-2CE5E40A4B0C}" srcOrd="0" destOrd="0" presId="urn:microsoft.com/office/officeart/2005/8/layout/vList5"/>
    <dgm:cxn modelId="{381D178F-E9D5-49D7-BF55-C898CC5E0D54}" srcId="{089E6EB1-5975-4289-B790-CBB01AD79B09}" destId="{85D64114-1F1C-46B2-9284-5AB1500520CB}" srcOrd="1" destOrd="0" parTransId="{5424EC4D-DC65-49F8-9DFC-4FE9783CA8DF}" sibTransId="{035759FB-94B4-4B3A-BF8A-C2AD4B8DF929}"/>
    <dgm:cxn modelId="{DFB391A3-D864-4E0E-8BE2-5C4AA2BFDCA8}" srcId="{089E6EB1-5975-4289-B790-CBB01AD79B09}" destId="{EB4096BC-A188-47D8-B16E-D032FC338E8C}" srcOrd="0" destOrd="0" parTransId="{37AFDB9E-B9C7-4712-973B-214053A3242E}" sibTransId="{14B4349A-479F-4C01-B436-AEAF1ADF92BA}"/>
    <dgm:cxn modelId="{C4313ED3-61B3-4BC5-AE98-0A683974C689}" type="presOf" srcId="{4484512A-26D8-4C84-A3CF-126C607B8BE8}" destId="{C9E033DC-2483-430B-916D-1534C4E8BB72}" srcOrd="0" destOrd="0" presId="urn:microsoft.com/office/officeart/2005/8/layout/vList5"/>
    <dgm:cxn modelId="{4A5FA2E1-DF4F-40E3-8994-F0D5EA356BD6}" type="presOf" srcId="{EB4096BC-A188-47D8-B16E-D032FC338E8C}" destId="{ECB1B043-2631-481B-8908-504899A37D7F}" srcOrd="0" destOrd="0" presId="urn:microsoft.com/office/officeart/2005/8/layout/vList5"/>
    <dgm:cxn modelId="{16980071-CCF0-4C33-B9C6-D8EE5BD0EDA0}" type="presParOf" srcId="{C9E033DC-2483-430B-916D-1534C4E8BB72}" destId="{32B64449-7306-459C-BFB5-7183C43C74FD}" srcOrd="0" destOrd="0" presId="urn:microsoft.com/office/officeart/2005/8/layout/vList5"/>
    <dgm:cxn modelId="{D9A46D94-3D68-453A-AEB7-012A751D773F}" type="presParOf" srcId="{32B64449-7306-459C-BFB5-7183C43C74FD}" destId="{AD004C08-75BF-4232-BD0C-8EB230A688D3}" srcOrd="0" destOrd="0" presId="urn:microsoft.com/office/officeart/2005/8/layout/vList5"/>
    <dgm:cxn modelId="{21FF4784-708F-4947-B331-EF07659D6D1B}" type="presParOf" srcId="{32B64449-7306-459C-BFB5-7183C43C74FD}" destId="{00F2B44A-6A51-414E-A0F0-8C164CD736EC}" srcOrd="1" destOrd="0" presId="urn:microsoft.com/office/officeart/2005/8/layout/vList5"/>
    <dgm:cxn modelId="{7D24197C-C24B-4562-9046-67EA9B893E4F}" type="presParOf" srcId="{C9E033DC-2483-430B-916D-1534C4E8BB72}" destId="{7A9E0DF0-5300-4C68-B45F-469F83710DF1}" srcOrd="1" destOrd="0" presId="urn:microsoft.com/office/officeart/2005/8/layout/vList5"/>
    <dgm:cxn modelId="{1E33D923-0EC3-40BE-9ED2-D8BDE028FFC5}" type="presParOf" srcId="{C9E033DC-2483-430B-916D-1534C4E8BB72}" destId="{921F3DB8-936B-43B9-92E0-1F8A88DDF5E6}" srcOrd="2" destOrd="0" presId="urn:microsoft.com/office/officeart/2005/8/layout/vList5"/>
    <dgm:cxn modelId="{FDF6D744-D76B-42F5-8EBF-95B7A0B8A7B3}" type="presParOf" srcId="{921F3DB8-936B-43B9-92E0-1F8A88DDF5E6}" destId="{313E7158-90E0-4928-AACD-2CE5E40A4B0C}" srcOrd="0" destOrd="0" presId="urn:microsoft.com/office/officeart/2005/8/layout/vList5"/>
    <dgm:cxn modelId="{D1501C12-DB7B-46EC-86AF-AE7680B1727D}" type="presParOf" srcId="{921F3DB8-936B-43B9-92E0-1F8A88DDF5E6}" destId="{ECB1B043-2631-481B-8908-504899A37D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DDA9DA-D355-47CA-B37B-0D47AFBB59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B391F8-A157-45C6-99D1-FEE74EEC04FE}">
      <dgm:prSet phldrT="[Text]" custT="1"/>
      <dgm:spPr/>
      <dgm:t>
        <a:bodyPr/>
        <a:lstStyle/>
        <a:p>
          <a:r>
            <a:rPr lang="en-US" sz="2000" dirty="0"/>
            <a:t>Objective</a:t>
          </a:r>
        </a:p>
      </dgm:t>
    </dgm:pt>
    <dgm:pt modelId="{7CD47062-8F8B-49DB-ACE1-7CAE8D5C95B0}" type="parTrans" cxnId="{2117FC3E-1CB5-4C83-BF43-B18E5A7B53A6}">
      <dgm:prSet/>
      <dgm:spPr/>
      <dgm:t>
        <a:bodyPr/>
        <a:lstStyle/>
        <a:p>
          <a:endParaRPr lang="en-US" sz="2000"/>
        </a:p>
      </dgm:t>
    </dgm:pt>
    <dgm:pt modelId="{47FDF8EC-82CD-40A0-994D-7AA35EED4979}" type="sibTrans" cxnId="{2117FC3E-1CB5-4C83-BF43-B18E5A7B53A6}">
      <dgm:prSet/>
      <dgm:spPr/>
      <dgm:t>
        <a:bodyPr/>
        <a:lstStyle/>
        <a:p>
          <a:endParaRPr lang="en-US" sz="2000"/>
        </a:p>
      </dgm:t>
    </dgm:pt>
    <dgm:pt modelId="{47496B16-D02E-4BAD-9083-DB6EA3F0289A}">
      <dgm:prSet phldrT="[Text]" custT="1"/>
      <dgm:spPr/>
      <dgm:t>
        <a:bodyPr/>
        <a:lstStyle/>
        <a:p>
          <a:r>
            <a:rPr lang="en-US" sz="1600" dirty="0"/>
            <a:t>Community empowerment through institutionalized feedback mechanism</a:t>
          </a:r>
          <a:endParaRPr lang="en-US" sz="2000" dirty="0"/>
        </a:p>
      </dgm:t>
    </dgm:pt>
    <dgm:pt modelId="{05D41158-4EFA-4564-86F1-75716EDD5009}" type="parTrans" cxnId="{99515FC8-ED63-403B-8BCC-899D254897A6}">
      <dgm:prSet/>
      <dgm:spPr/>
      <dgm:t>
        <a:bodyPr/>
        <a:lstStyle/>
        <a:p>
          <a:endParaRPr lang="en-US" sz="2000"/>
        </a:p>
      </dgm:t>
    </dgm:pt>
    <dgm:pt modelId="{3AD53781-1489-48D9-B1B0-6F088BFCBA75}" type="sibTrans" cxnId="{99515FC8-ED63-403B-8BCC-899D254897A6}">
      <dgm:prSet/>
      <dgm:spPr/>
      <dgm:t>
        <a:bodyPr/>
        <a:lstStyle/>
        <a:p>
          <a:endParaRPr lang="en-US" sz="2000"/>
        </a:p>
      </dgm:t>
    </dgm:pt>
    <dgm:pt modelId="{EA59D83B-9680-45E4-BB06-9ADAA8840A8F}">
      <dgm:prSet phldrT="[Text]" custT="1"/>
      <dgm:spPr/>
      <dgm:t>
        <a:bodyPr/>
        <a:lstStyle/>
        <a:p>
          <a:r>
            <a:rPr lang="en-US" sz="2000" dirty="0"/>
            <a:t>Process re-engineering</a:t>
          </a:r>
        </a:p>
      </dgm:t>
    </dgm:pt>
    <dgm:pt modelId="{C62B7719-8FCF-4C0A-8AB8-BEFDED899B3A}" type="parTrans" cxnId="{0846ECA0-9870-489D-8D46-C90EF4FE90A8}">
      <dgm:prSet/>
      <dgm:spPr/>
      <dgm:t>
        <a:bodyPr/>
        <a:lstStyle/>
        <a:p>
          <a:endParaRPr lang="en-US" sz="2000"/>
        </a:p>
      </dgm:t>
    </dgm:pt>
    <dgm:pt modelId="{349A7B66-348D-4850-9913-79D9DAA93D68}" type="sibTrans" cxnId="{0846ECA0-9870-489D-8D46-C90EF4FE90A8}">
      <dgm:prSet/>
      <dgm:spPr/>
      <dgm:t>
        <a:bodyPr/>
        <a:lstStyle/>
        <a:p>
          <a:endParaRPr lang="en-US" sz="2000"/>
        </a:p>
      </dgm:t>
    </dgm:pt>
    <dgm:pt modelId="{AC2F1BA5-71E3-4050-A95B-BF2EE8A93F02}">
      <dgm:prSet phldrT="[Text]" custT="1"/>
      <dgm:spPr/>
      <dgm:t>
        <a:bodyPr/>
        <a:lstStyle/>
        <a:p>
          <a:r>
            <a:rPr lang="en-US" sz="1600" dirty="0"/>
            <a:t>Community feedback on 5 quality of care parameters through online questionnaire sent through SMS </a:t>
          </a:r>
          <a:endParaRPr lang="en-US" sz="2000" dirty="0"/>
        </a:p>
      </dgm:t>
    </dgm:pt>
    <dgm:pt modelId="{46C53D13-E426-4A5A-B7D3-240771BDF24C}" type="parTrans" cxnId="{3BB3CE89-0C27-4BCE-B72A-A15D16EDDE1B}">
      <dgm:prSet/>
      <dgm:spPr/>
      <dgm:t>
        <a:bodyPr/>
        <a:lstStyle/>
        <a:p>
          <a:endParaRPr lang="en-US" sz="2000"/>
        </a:p>
      </dgm:t>
    </dgm:pt>
    <dgm:pt modelId="{3E806312-9EE4-4FA9-B226-66128F532AE0}" type="sibTrans" cxnId="{3BB3CE89-0C27-4BCE-B72A-A15D16EDDE1B}">
      <dgm:prSet/>
      <dgm:spPr/>
      <dgm:t>
        <a:bodyPr/>
        <a:lstStyle/>
        <a:p>
          <a:endParaRPr lang="en-US" sz="2000"/>
        </a:p>
      </dgm:t>
    </dgm:pt>
    <dgm:pt modelId="{DA80D648-747A-4CF4-8E42-3DD0803A7181}">
      <dgm:prSet phldrT="[Text]" custT="1"/>
      <dgm:spPr/>
      <dgm:t>
        <a:bodyPr/>
        <a:lstStyle/>
        <a:p>
          <a:r>
            <a:rPr lang="en-US" sz="2000" dirty="0"/>
            <a:t>Target/ Achievement</a:t>
          </a:r>
        </a:p>
      </dgm:t>
    </dgm:pt>
    <dgm:pt modelId="{7670A880-81EF-441F-82A0-947F12946B25}" type="parTrans" cxnId="{F6E36F72-644B-4300-936C-0A3F2E7D35F0}">
      <dgm:prSet/>
      <dgm:spPr/>
      <dgm:t>
        <a:bodyPr/>
        <a:lstStyle/>
        <a:p>
          <a:endParaRPr lang="en-US" sz="2000"/>
        </a:p>
      </dgm:t>
    </dgm:pt>
    <dgm:pt modelId="{075985A8-FB50-408E-8227-E7E787D3E3A5}" type="sibTrans" cxnId="{F6E36F72-644B-4300-936C-0A3F2E7D35F0}">
      <dgm:prSet/>
      <dgm:spPr/>
      <dgm:t>
        <a:bodyPr/>
        <a:lstStyle/>
        <a:p>
          <a:endParaRPr lang="en-US" sz="2000"/>
        </a:p>
      </dgm:t>
    </dgm:pt>
    <dgm:pt modelId="{44B1F2ED-57C6-4C1E-895E-B1F874061FEF}">
      <dgm:prSet phldrT="[Text]" custT="1"/>
      <dgm:spPr/>
      <dgm:t>
        <a:bodyPr/>
        <a:lstStyle/>
        <a:p>
          <a:r>
            <a:rPr lang="en-US" sz="1600" dirty="0"/>
            <a:t>Over 1.4 million mothers reached through health promotion messages</a:t>
          </a:r>
        </a:p>
      </dgm:t>
    </dgm:pt>
    <dgm:pt modelId="{8CC851C9-112D-409B-B40E-CA28184B50C7}" type="parTrans" cxnId="{0058B041-AE54-43C3-A654-76F8FCC8185D}">
      <dgm:prSet/>
      <dgm:spPr/>
      <dgm:t>
        <a:bodyPr/>
        <a:lstStyle/>
        <a:p>
          <a:endParaRPr lang="en-US" sz="2000"/>
        </a:p>
      </dgm:t>
    </dgm:pt>
    <dgm:pt modelId="{6FD3795F-0371-485D-8B46-83404FF044A5}" type="sibTrans" cxnId="{0058B041-AE54-43C3-A654-76F8FCC8185D}">
      <dgm:prSet/>
      <dgm:spPr/>
      <dgm:t>
        <a:bodyPr/>
        <a:lstStyle/>
        <a:p>
          <a:endParaRPr lang="en-US" sz="2000"/>
        </a:p>
      </dgm:t>
    </dgm:pt>
    <dgm:pt modelId="{F0823CEB-DE7A-487B-93E3-D087D490591D}">
      <dgm:prSet phldrT="[Text]" custT="1"/>
      <dgm:spPr/>
      <dgm:t>
        <a:bodyPr/>
        <a:lstStyle/>
        <a:p>
          <a:endParaRPr lang="en-US" sz="1600" dirty="0"/>
        </a:p>
      </dgm:t>
    </dgm:pt>
    <dgm:pt modelId="{31FA7B40-D8FE-4518-AE6C-29E4A1C6DD27}" type="parTrans" cxnId="{89311D7C-B6DD-49D3-AA2E-B8F4F82E1D6A}">
      <dgm:prSet/>
      <dgm:spPr/>
      <dgm:t>
        <a:bodyPr/>
        <a:lstStyle/>
        <a:p>
          <a:endParaRPr lang="en-US" sz="1600"/>
        </a:p>
      </dgm:t>
    </dgm:pt>
    <dgm:pt modelId="{0E26E87F-4E7A-4546-B620-0DBD48064052}" type="sibTrans" cxnId="{89311D7C-B6DD-49D3-AA2E-B8F4F82E1D6A}">
      <dgm:prSet/>
      <dgm:spPr/>
      <dgm:t>
        <a:bodyPr/>
        <a:lstStyle/>
        <a:p>
          <a:endParaRPr lang="en-US" sz="1600"/>
        </a:p>
      </dgm:t>
    </dgm:pt>
    <dgm:pt modelId="{C1E8732B-34BA-47DE-B507-26FD676E3CF5}">
      <dgm:prSet phldrT="[Text]" custT="1"/>
      <dgm:spPr/>
      <dgm:t>
        <a:bodyPr/>
        <a:lstStyle/>
        <a:p>
          <a:endParaRPr lang="en-US" sz="1600" dirty="0"/>
        </a:p>
      </dgm:t>
    </dgm:pt>
    <dgm:pt modelId="{F1C2B0D4-7665-40BB-8B03-E4012E96AB8C}" type="parTrans" cxnId="{FE2CE849-1F5D-4C9A-BB83-FD670C2D4F35}">
      <dgm:prSet/>
      <dgm:spPr/>
      <dgm:t>
        <a:bodyPr/>
        <a:lstStyle/>
        <a:p>
          <a:endParaRPr lang="en-US" sz="1800"/>
        </a:p>
      </dgm:t>
    </dgm:pt>
    <dgm:pt modelId="{F3523665-8CB1-43E0-B498-B6AEFC287B61}" type="sibTrans" cxnId="{FE2CE849-1F5D-4C9A-BB83-FD670C2D4F35}">
      <dgm:prSet/>
      <dgm:spPr/>
      <dgm:t>
        <a:bodyPr/>
        <a:lstStyle/>
        <a:p>
          <a:endParaRPr lang="en-US" sz="1800"/>
        </a:p>
      </dgm:t>
    </dgm:pt>
    <dgm:pt modelId="{C2F03E53-315C-4AF1-BF2A-D2D4FB51E2C3}">
      <dgm:prSet phldrT="[Text]" custT="1"/>
      <dgm:spPr/>
      <dgm:t>
        <a:bodyPr/>
        <a:lstStyle/>
        <a:p>
          <a:r>
            <a:rPr lang="en-US" sz="1600" dirty="0"/>
            <a:t>Information on care of newborn disseminated through SMS</a:t>
          </a:r>
        </a:p>
      </dgm:t>
    </dgm:pt>
    <dgm:pt modelId="{78885E97-7D3B-4A30-AC26-3E525E6B5F98}" type="parTrans" cxnId="{FBC9D2A3-7462-4546-9127-DA4C12A6107D}">
      <dgm:prSet/>
      <dgm:spPr/>
      <dgm:t>
        <a:bodyPr/>
        <a:lstStyle/>
        <a:p>
          <a:endParaRPr lang="en-US" sz="1800"/>
        </a:p>
      </dgm:t>
    </dgm:pt>
    <dgm:pt modelId="{380F0A8E-D42F-4A4E-87A7-844896A3404E}" type="sibTrans" cxnId="{FBC9D2A3-7462-4546-9127-DA4C12A6107D}">
      <dgm:prSet/>
      <dgm:spPr/>
      <dgm:t>
        <a:bodyPr/>
        <a:lstStyle/>
        <a:p>
          <a:endParaRPr lang="en-US" sz="1800"/>
        </a:p>
      </dgm:t>
    </dgm:pt>
    <dgm:pt modelId="{2B2E67AC-A5EA-4B6D-BDB6-E1427629FA21}">
      <dgm:prSet phldrT="[Text]" custT="1"/>
      <dgm:spPr/>
      <dgm:t>
        <a:bodyPr/>
        <a:lstStyle/>
        <a:p>
          <a:r>
            <a:rPr lang="en-US" sz="1600" dirty="0"/>
            <a:t>Overall rating of 4.1/ 5 achieved for services delivered at delivery points</a:t>
          </a:r>
        </a:p>
      </dgm:t>
    </dgm:pt>
    <dgm:pt modelId="{5CE8193A-385B-4CB3-8CA4-130D1F448CD6}" type="parTrans" cxnId="{07227E4B-9A21-4016-AA41-AB66CACF9334}">
      <dgm:prSet/>
      <dgm:spPr/>
      <dgm:t>
        <a:bodyPr/>
        <a:lstStyle/>
        <a:p>
          <a:endParaRPr lang="en-US" sz="1800"/>
        </a:p>
      </dgm:t>
    </dgm:pt>
    <dgm:pt modelId="{768B2B8C-50EC-4181-A1D9-4FD91395DFC1}" type="sibTrans" cxnId="{07227E4B-9A21-4016-AA41-AB66CACF9334}">
      <dgm:prSet/>
      <dgm:spPr/>
      <dgm:t>
        <a:bodyPr/>
        <a:lstStyle/>
        <a:p>
          <a:endParaRPr lang="en-US" sz="1800"/>
        </a:p>
      </dgm:t>
    </dgm:pt>
    <dgm:pt modelId="{B4FCC61A-342E-45A0-8833-8AA8814F16EA}">
      <dgm:prSet phldrT="[Text]" custT="1"/>
      <dgm:spPr/>
      <dgm:t>
        <a:bodyPr/>
        <a:lstStyle/>
        <a:p>
          <a:r>
            <a:rPr lang="en-US" sz="1600" dirty="0"/>
            <a:t>Health promotion for improved care of the newborn</a:t>
          </a:r>
        </a:p>
      </dgm:t>
    </dgm:pt>
    <dgm:pt modelId="{D664A773-76F8-4EE2-8F42-1D02266E1418}" type="parTrans" cxnId="{F358E398-087F-48B2-8FC1-8E44F39AA280}">
      <dgm:prSet/>
      <dgm:spPr/>
      <dgm:t>
        <a:bodyPr/>
        <a:lstStyle/>
        <a:p>
          <a:endParaRPr lang="en-US" sz="1800"/>
        </a:p>
      </dgm:t>
    </dgm:pt>
    <dgm:pt modelId="{91B80C5D-B2FC-42B4-9071-E9B017FD7B8D}" type="sibTrans" cxnId="{F358E398-087F-48B2-8FC1-8E44F39AA280}">
      <dgm:prSet/>
      <dgm:spPr/>
      <dgm:t>
        <a:bodyPr/>
        <a:lstStyle/>
        <a:p>
          <a:endParaRPr lang="en-US" sz="1800"/>
        </a:p>
      </dgm:t>
    </dgm:pt>
    <dgm:pt modelId="{3B1F5D82-CFE3-4CD1-8ED9-436827267A48}" type="pres">
      <dgm:prSet presAssocID="{7DDDA9DA-D355-47CA-B37B-0D47AFBB59C4}" presName="linear" presStyleCnt="0">
        <dgm:presLayoutVars>
          <dgm:dir/>
          <dgm:animLvl val="lvl"/>
          <dgm:resizeHandles val="exact"/>
        </dgm:presLayoutVars>
      </dgm:prSet>
      <dgm:spPr/>
    </dgm:pt>
    <dgm:pt modelId="{11308F47-CDD2-4647-95AE-3443DA5D6517}" type="pres">
      <dgm:prSet presAssocID="{52B391F8-A157-45C6-99D1-FEE74EEC04FE}" presName="parentLin" presStyleCnt="0"/>
      <dgm:spPr/>
    </dgm:pt>
    <dgm:pt modelId="{3B618EE6-833C-4BAC-8FC6-BD7A486DD826}" type="pres">
      <dgm:prSet presAssocID="{52B391F8-A157-45C6-99D1-FEE74EEC04FE}" presName="parentLeftMargin" presStyleLbl="node1" presStyleIdx="0" presStyleCnt="3"/>
      <dgm:spPr/>
    </dgm:pt>
    <dgm:pt modelId="{E347BBD5-A538-42C3-B65C-5E93321C3AD7}" type="pres">
      <dgm:prSet presAssocID="{52B391F8-A157-45C6-99D1-FEE74EEC04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46C05A-7589-4AAB-AF5C-20C6DF09D86B}" type="pres">
      <dgm:prSet presAssocID="{52B391F8-A157-45C6-99D1-FEE74EEC04FE}" presName="negativeSpace" presStyleCnt="0"/>
      <dgm:spPr/>
    </dgm:pt>
    <dgm:pt modelId="{78DCDD00-2679-4F9C-8884-EBBD8B6EFBFC}" type="pres">
      <dgm:prSet presAssocID="{52B391F8-A157-45C6-99D1-FEE74EEC04FE}" presName="childText" presStyleLbl="conFgAcc1" presStyleIdx="0" presStyleCnt="3">
        <dgm:presLayoutVars>
          <dgm:bulletEnabled val="1"/>
        </dgm:presLayoutVars>
      </dgm:prSet>
      <dgm:spPr/>
    </dgm:pt>
    <dgm:pt modelId="{D18E5FED-71CF-4FCE-9298-6E67F00B33C0}" type="pres">
      <dgm:prSet presAssocID="{47FDF8EC-82CD-40A0-994D-7AA35EED4979}" presName="spaceBetweenRectangles" presStyleCnt="0"/>
      <dgm:spPr/>
    </dgm:pt>
    <dgm:pt modelId="{7C54BD5A-C7EF-4234-86A5-B83EE690B28B}" type="pres">
      <dgm:prSet presAssocID="{EA59D83B-9680-45E4-BB06-9ADAA8840A8F}" presName="parentLin" presStyleCnt="0"/>
      <dgm:spPr/>
    </dgm:pt>
    <dgm:pt modelId="{28BC23EC-6394-4416-B468-E694B2880DF0}" type="pres">
      <dgm:prSet presAssocID="{EA59D83B-9680-45E4-BB06-9ADAA8840A8F}" presName="parentLeftMargin" presStyleLbl="node1" presStyleIdx="0" presStyleCnt="3"/>
      <dgm:spPr/>
    </dgm:pt>
    <dgm:pt modelId="{BE58AADC-A9A3-4974-8D4F-FD2CEDE37BB9}" type="pres">
      <dgm:prSet presAssocID="{EA59D83B-9680-45E4-BB06-9ADAA8840A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E22F88-01C6-458B-95CC-FB5A211A269A}" type="pres">
      <dgm:prSet presAssocID="{EA59D83B-9680-45E4-BB06-9ADAA8840A8F}" presName="negativeSpace" presStyleCnt="0"/>
      <dgm:spPr/>
    </dgm:pt>
    <dgm:pt modelId="{D0AC0412-48AE-4B1A-9164-D5B997DA4A16}" type="pres">
      <dgm:prSet presAssocID="{EA59D83B-9680-45E4-BB06-9ADAA8840A8F}" presName="childText" presStyleLbl="conFgAcc1" presStyleIdx="1" presStyleCnt="3">
        <dgm:presLayoutVars>
          <dgm:bulletEnabled val="1"/>
        </dgm:presLayoutVars>
      </dgm:prSet>
      <dgm:spPr/>
    </dgm:pt>
    <dgm:pt modelId="{D3FC912D-AF81-4334-B135-D25CD937BF11}" type="pres">
      <dgm:prSet presAssocID="{349A7B66-348D-4850-9913-79D9DAA93D68}" presName="spaceBetweenRectangles" presStyleCnt="0"/>
      <dgm:spPr/>
    </dgm:pt>
    <dgm:pt modelId="{B1D9D934-A273-4A08-954F-94FB61FE161F}" type="pres">
      <dgm:prSet presAssocID="{DA80D648-747A-4CF4-8E42-3DD0803A7181}" presName="parentLin" presStyleCnt="0"/>
      <dgm:spPr/>
    </dgm:pt>
    <dgm:pt modelId="{E9753122-59A3-464F-95C0-FA3CD38FCAD6}" type="pres">
      <dgm:prSet presAssocID="{DA80D648-747A-4CF4-8E42-3DD0803A7181}" presName="parentLeftMargin" presStyleLbl="node1" presStyleIdx="1" presStyleCnt="3"/>
      <dgm:spPr/>
    </dgm:pt>
    <dgm:pt modelId="{70C72385-0F48-4D30-AE34-667EC80DFB04}" type="pres">
      <dgm:prSet presAssocID="{DA80D648-747A-4CF4-8E42-3DD0803A71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F4D5C4-0A02-4261-8175-1025AC7C4A18}" type="pres">
      <dgm:prSet presAssocID="{DA80D648-747A-4CF4-8E42-3DD0803A7181}" presName="negativeSpace" presStyleCnt="0"/>
      <dgm:spPr/>
    </dgm:pt>
    <dgm:pt modelId="{A3402384-D0FA-48AA-9645-19AEFDF6893B}" type="pres">
      <dgm:prSet presAssocID="{DA80D648-747A-4CF4-8E42-3DD0803A71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C6C004-07D4-4DFC-AA84-351B2A71F47E}" type="presOf" srcId="{2B2E67AC-A5EA-4B6D-BDB6-E1427629FA21}" destId="{A3402384-D0FA-48AA-9645-19AEFDF6893B}" srcOrd="0" destOrd="2" presId="urn:microsoft.com/office/officeart/2005/8/layout/list1"/>
    <dgm:cxn modelId="{235B0710-92F0-48D6-BAE5-97202EF2EE0A}" type="presOf" srcId="{C1E8732B-34BA-47DE-B507-26FD676E3CF5}" destId="{D0AC0412-48AE-4B1A-9164-D5B997DA4A16}" srcOrd="0" destOrd="2" presId="urn:microsoft.com/office/officeart/2005/8/layout/list1"/>
    <dgm:cxn modelId="{AEFCC122-F608-4EAE-B134-16F4A2B146C5}" type="presOf" srcId="{DA80D648-747A-4CF4-8E42-3DD0803A7181}" destId="{E9753122-59A3-464F-95C0-FA3CD38FCAD6}" srcOrd="0" destOrd="0" presId="urn:microsoft.com/office/officeart/2005/8/layout/list1"/>
    <dgm:cxn modelId="{D9197A27-CAEA-4229-BF93-9E76FCBF83C0}" type="presOf" srcId="{DA80D648-747A-4CF4-8E42-3DD0803A7181}" destId="{70C72385-0F48-4D30-AE34-667EC80DFB04}" srcOrd="1" destOrd="0" presId="urn:microsoft.com/office/officeart/2005/8/layout/list1"/>
    <dgm:cxn modelId="{9C885A2A-4DD8-4F23-BC31-67AFA6221304}" type="presOf" srcId="{47496B16-D02E-4BAD-9083-DB6EA3F0289A}" destId="{78DCDD00-2679-4F9C-8884-EBBD8B6EFBFC}" srcOrd="0" destOrd="0" presId="urn:microsoft.com/office/officeart/2005/8/layout/list1"/>
    <dgm:cxn modelId="{2117FC3E-1CB5-4C83-BF43-B18E5A7B53A6}" srcId="{7DDDA9DA-D355-47CA-B37B-0D47AFBB59C4}" destId="{52B391F8-A157-45C6-99D1-FEE74EEC04FE}" srcOrd="0" destOrd="0" parTransId="{7CD47062-8F8B-49DB-ACE1-7CAE8D5C95B0}" sibTransId="{47FDF8EC-82CD-40A0-994D-7AA35EED4979}"/>
    <dgm:cxn modelId="{DEB4855E-84FE-4BD0-B27E-2110A3DF259A}" type="presOf" srcId="{EA59D83B-9680-45E4-BB06-9ADAA8840A8F}" destId="{BE58AADC-A9A3-4974-8D4F-FD2CEDE37BB9}" srcOrd="1" destOrd="0" presId="urn:microsoft.com/office/officeart/2005/8/layout/list1"/>
    <dgm:cxn modelId="{0058B041-AE54-43C3-A654-76F8FCC8185D}" srcId="{DA80D648-747A-4CF4-8E42-3DD0803A7181}" destId="{44B1F2ED-57C6-4C1E-895E-B1F874061FEF}" srcOrd="1" destOrd="0" parTransId="{8CC851C9-112D-409B-B40E-CA28184B50C7}" sibTransId="{6FD3795F-0371-485D-8B46-83404FF044A5}"/>
    <dgm:cxn modelId="{4A320C63-53FD-49CE-A4C5-705180F47635}" type="presOf" srcId="{44B1F2ED-57C6-4C1E-895E-B1F874061FEF}" destId="{A3402384-D0FA-48AA-9645-19AEFDF6893B}" srcOrd="0" destOrd="1" presId="urn:microsoft.com/office/officeart/2005/8/layout/list1"/>
    <dgm:cxn modelId="{FE2CE849-1F5D-4C9A-BB83-FD670C2D4F35}" srcId="{EA59D83B-9680-45E4-BB06-9ADAA8840A8F}" destId="{C1E8732B-34BA-47DE-B507-26FD676E3CF5}" srcOrd="2" destOrd="0" parTransId="{F1C2B0D4-7665-40BB-8B03-E4012E96AB8C}" sibTransId="{F3523665-8CB1-43E0-B498-B6AEFC287B61}"/>
    <dgm:cxn modelId="{07227E4B-9A21-4016-AA41-AB66CACF9334}" srcId="{DA80D648-747A-4CF4-8E42-3DD0803A7181}" destId="{2B2E67AC-A5EA-4B6D-BDB6-E1427629FA21}" srcOrd="2" destOrd="0" parTransId="{5CE8193A-385B-4CB3-8CA4-130D1F448CD6}" sibTransId="{768B2B8C-50EC-4181-A1D9-4FD91395DFC1}"/>
    <dgm:cxn modelId="{3F7A4150-EA76-4D06-BACF-88F0F610145B}" type="presOf" srcId="{F0823CEB-DE7A-487B-93E3-D087D490591D}" destId="{A3402384-D0FA-48AA-9645-19AEFDF6893B}" srcOrd="0" destOrd="0" presId="urn:microsoft.com/office/officeart/2005/8/layout/list1"/>
    <dgm:cxn modelId="{F6E36F72-644B-4300-936C-0A3F2E7D35F0}" srcId="{7DDDA9DA-D355-47CA-B37B-0D47AFBB59C4}" destId="{DA80D648-747A-4CF4-8E42-3DD0803A7181}" srcOrd="2" destOrd="0" parTransId="{7670A880-81EF-441F-82A0-947F12946B25}" sibTransId="{075985A8-FB50-408E-8227-E7E787D3E3A5}"/>
    <dgm:cxn modelId="{33A3FC73-E494-4606-874F-CFDF84B785EA}" type="presOf" srcId="{52B391F8-A157-45C6-99D1-FEE74EEC04FE}" destId="{E347BBD5-A538-42C3-B65C-5E93321C3AD7}" srcOrd="1" destOrd="0" presId="urn:microsoft.com/office/officeart/2005/8/layout/list1"/>
    <dgm:cxn modelId="{E618CB7B-1BE5-4632-BF5C-1C7D372832A0}" type="presOf" srcId="{B4FCC61A-342E-45A0-8833-8AA8814F16EA}" destId="{78DCDD00-2679-4F9C-8884-EBBD8B6EFBFC}" srcOrd="0" destOrd="1" presId="urn:microsoft.com/office/officeart/2005/8/layout/list1"/>
    <dgm:cxn modelId="{89311D7C-B6DD-49D3-AA2E-B8F4F82E1D6A}" srcId="{DA80D648-747A-4CF4-8E42-3DD0803A7181}" destId="{F0823CEB-DE7A-487B-93E3-D087D490591D}" srcOrd="0" destOrd="0" parTransId="{31FA7B40-D8FE-4518-AE6C-29E4A1C6DD27}" sibTransId="{0E26E87F-4E7A-4546-B620-0DBD48064052}"/>
    <dgm:cxn modelId="{2D54AF81-AF37-4601-99A1-8F845E84044F}" type="presOf" srcId="{EA59D83B-9680-45E4-BB06-9ADAA8840A8F}" destId="{28BC23EC-6394-4416-B468-E694B2880DF0}" srcOrd="0" destOrd="0" presId="urn:microsoft.com/office/officeart/2005/8/layout/list1"/>
    <dgm:cxn modelId="{3BB3CE89-0C27-4BCE-B72A-A15D16EDDE1B}" srcId="{EA59D83B-9680-45E4-BB06-9ADAA8840A8F}" destId="{AC2F1BA5-71E3-4050-A95B-BF2EE8A93F02}" srcOrd="0" destOrd="0" parTransId="{46C53D13-E426-4A5A-B7D3-240771BDF24C}" sibTransId="{3E806312-9EE4-4FA9-B226-66128F532AE0}"/>
    <dgm:cxn modelId="{F358E398-087F-48B2-8FC1-8E44F39AA280}" srcId="{52B391F8-A157-45C6-99D1-FEE74EEC04FE}" destId="{B4FCC61A-342E-45A0-8833-8AA8814F16EA}" srcOrd="1" destOrd="0" parTransId="{D664A773-76F8-4EE2-8F42-1D02266E1418}" sibTransId="{91B80C5D-B2FC-42B4-9071-E9B017FD7B8D}"/>
    <dgm:cxn modelId="{0846ECA0-9870-489D-8D46-C90EF4FE90A8}" srcId="{7DDDA9DA-D355-47CA-B37B-0D47AFBB59C4}" destId="{EA59D83B-9680-45E4-BB06-9ADAA8840A8F}" srcOrd="1" destOrd="0" parTransId="{C62B7719-8FCF-4C0A-8AB8-BEFDED899B3A}" sibTransId="{349A7B66-348D-4850-9913-79D9DAA93D68}"/>
    <dgm:cxn modelId="{FBC9D2A3-7462-4546-9127-DA4C12A6107D}" srcId="{EA59D83B-9680-45E4-BB06-9ADAA8840A8F}" destId="{C2F03E53-315C-4AF1-BF2A-D2D4FB51E2C3}" srcOrd="1" destOrd="0" parTransId="{78885E97-7D3B-4A30-AC26-3E525E6B5F98}" sibTransId="{380F0A8E-D42F-4A4E-87A7-844896A3404E}"/>
    <dgm:cxn modelId="{F06DDCB4-9D29-4ED7-B9D0-5AE65EF6DCB3}" type="presOf" srcId="{52B391F8-A157-45C6-99D1-FEE74EEC04FE}" destId="{3B618EE6-833C-4BAC-8FC6-BD7A486DD826}" srcOrd="0" destOrd="0" presId="urn:microsoft.com/office/officeart/2005/8/layout/list1"/>
    <dgm:cxn modelId="{3ED5FAC2-D1D4-46EC-8F9F-8099ADEE205E}" type="presOf" srcId="{C2F03E53-315C-4AF1-BF2A-D2D4FB51E2C3}" destId="{D0AC0412-48AE-4B1A-9164-D5B997DA4A16}" srcOrd="0" destOrd="1" presId="urn:microsoft.com/office/officeart/2005/8/layout/list1"/>
    <dgm:cxn modelId="{99515FC8-ED63-403B-8BCC-899D254897A6}" srcId="{52B391F8-A157-45C6-99D1-FEE74EEC04FE}" destId="{47496B16-D02E-4BAD-9083-DB6EA3F0289A}" srcOrd="0" destOrd="0" parTransId="{05D41158-4EFA-4564-86F1-75716EDD5009}" sibTransId="{3AD53781-1489-48D9-B1B0-6F088BFCBA75}"/>
    <dgm:cxn modelId="{F560A0D5-EA2C-4428-9BA4-94AEB438D15D}" type="presOf" srcId="{7DDDA9DA-D355-47CA-B37B-0D47AFBB59C4}" destId="{3B1F5D82-CFE3-4CD1-8ED9-436827267A48}" srcOrd="0" destOrd="0" presId="urn:microsoft.com/office/officeart/2005/8/layout/list1"/>
    <dgm:cxn modelId="{56F75AE0-232D-4558-B678-EE7978EC50B4}" type="presOf" srcId="{AC2F1BA5-71E3-4050-A95B-BF2EE8A93F02}" destId="{D0AC0412-48AE-4B1A-9164-D5B997DA4A16}" srcOrd="0" destOrd="0" presId="urn:microsoft.com/office/officeart/2005/8/layout/list1"/>
    <dgm:cxn modelId="{E6F95D7D-5C23-46B7-BB7E-31D0788E906F}" type="presParOf" srcId="{3B1F5D82-CFE3-4CD1-8ED9-436827267A48}" destId="{11308F47-CDD2-4647-95AE-3443DA5D6517}" srcOrd="0" destOrd="0" presId="urn:microsoft.com/office/officeart/2005/8/layout/list1"/>
    <dgm:cxn modelId="{19D1DD33-C3D1-4FA2-9BA4-20D63300C7C4}" type="presParOf" srcId="{11308F47-CDD2-4647-95AE-3443DA5D6517}" destId="{3B618EE6-833C-4BAC-8FC6-BD7A486DD826}" srcOrd="0" destOrd="0" presId="urn:microsoft.com/office/officeart/2005/8/layout/list1"/>
    <dgm:cxn modelId="{F9C2F626-AE82-48D8-9CF2-25199E664CF3}" type="presParOf" srcId="{11308F47-CDD2-4647-95AE-3443DA5D6517}" destId="{E347BBD5-A538-42C3-B65C-5E93321C3AD7}" srcOrd="1" destOrd="0" presId="urn:microsoft.com/office/officeart/2005/8/layout/list1"/>
    <dgm:cxn modelId="{A105F307-A393-4449-A9B4-BB9248E4BCE9}" type="presParOf" srcId="{3B1F5D82-CFE3-4CD1-8ED9-436827267A48}" destId="{B446C05A-7589-4AAB-AF5C-20C6DF09D86B}" srcOrd="1" destOrd="0" presId="urn:microsoft.com/office/officeart/2005/8/layout/list1"/>
    <dgm:cxn modelId="{77049561-2039-4FCE-8255-45A9B3751E12}" type="presParOf" srcId="{3B1F5D82-CFE3-4CD1-8ED9-436827267A48}" destId="{78DCDD00-2679-4F9C-8884-EBBD8B6EFBFC}" srcOrd="2" destOrd="0" presId="urn:microsoft.com/office/officeart/2005/8/layout/list1"/>
    <dgm:cxn modelId="{8D8F331C-4D6B-482A-9306-E29BE0D90E67}" type="presParOf" srcId="{3B1F5D82-CFE3-4CD1-8ED9-436827267A48}" destId="{D18E5FED-71CF-4FCE-9298-6E67F00B33C0}" srcOrd="3" destOrd="0" presId="urn:microsoft.com/office/officeart/2005/8/layout/list1"/>
    <dgm:cxn modelId="{BCD4F9B9-71C6-4DCB-B8CE-205AA9ECCFA2}" type="presParOf" srcId="{3B1F5D82-CFE3-4CD1-8ED9-436827267A48}" destId="{7C54BD5A-C7EF-4234-86A5-B83EE690B28B}" srcOrd="4" destOrd="0" presId="urn:microsoft.com/office/officeart/2005/8/layout/list1"/>
    <dgm:cxn modelId="{42AF2D13-67C8-4335-8367-D24978D168D1}" type="presParOf" srcId="{7C54BD5A-C7EF-4234-86A5-B83EE690B28B}" destId="{28BC23EC-6394-4416-B468-E694B2880DF0}" srcOrd="0" destOrd="0" presId="urn:microsoft.com/office/officeart/2005/8/layout/list1"/>
    <dgm:cxn modelId="{EE53266D-955A-4982-ABCF-E21C3C118310}" type="presParOf" srcId="{7C54BD5A-C7EF-4234-86A5-B83EE690B28B}" destId="{BE58AADC-A9A3-4974-8D4F-FD2CEDE37BB9}" srcOrd="1" destOrd="0" presId="urn:microsoft.com/office/officeart/2005/8/layout/list1"/>
    <dgm:cxn modelId="{2573052D-3A52-4C7F-A184-24EA5AE3173C}" type="presParOf" srcId="{3B1F5D82-CFE3-4CD1-8ED9-436827267A48}" destId="{43E22F88-01C6-458B-95CC-FB5A211A269A}" srcOrd="5" destOrd="0" presId="urn:microsoft.com/office/officeart/2005/8/layout/list1"/>
    <dgm:cxn modelId="{33178405-1866-463C-9FB3-9FEF9569D6A4}" type="presParOf" srcId="{3B1F5D82-CFE3-4CD1-8ED9-436827267A48}" destId="{D0AC0412-48AE-4B1A-9164-D5B997DA4A16}" srcOrd="6" destOrd="0" presId="urn:microsoft.com/office/officeart/2005/8/layout/list1"/>
    <dgm:cxn modelId="{4248F43F-C321-4749-B79F-33D45F9BBC4D}" type="presParOf" srcId="{3B1F5D82-CFE3-4CD1-8ED9-436827267A48}" destId="{D3FC912D-AF81-4334-B135-D25CD937BF11}" srcOrd="7" destOrd="0" presId="urn:microsoft.com/office/officeart/2005/8/layout/list1"/>
    <dgm:cxn modelId="{87663B23-B07E-4434-8F62-0A85501E7628}" type="presParOf" srcId="{3B1F5D82-CFE3-4CD1-8ED9-436827267A48}" destId="{B1D9D934-A273-4A08-954F-94FB61FE161F}" srcOrd="8" destOrd="0" presId="urn:microsoft.com/office/officeart/2005/8/layout/list1"/>
    <dgm:cxn modelId="{569A9472-A425-43EB-B411-BAD75005C551}" type="presParOf" srcId="{B1D9D934-A273-4A08-954F-94FB61FE161F}" destId="{E9753122-59A3-464F-95C0-FA3CD38FCAD6}" srcOrd="0" destOrd="0" presId="urn:microsoft.com/office/officeart/2005/8/layout/list1"/>
    <dgm:cxn modelId="{300253EC-BF34-4D4D-BDE9-BB80364A2921}" type="presParOf" srcId="{B1D9D934-A273-4A08-954F-94FB61FE161F}" destId="{70C72385-0F48-4D30-AE34-667EC80DFB04}" srcOrd="1" destOrd="0" presId="urn:microsoft.com/office/officeart/2005/8/layout/list1"/>
    <dgm:cxn modelId="{48DFA9C8-BFE9-4476-A0E5-7FC06CB9D113}" type="presParOf" srcId="{3B1F5D82-CFE3-4CD1-8ED9-436827267A48}" destId="{8FF4D5C4-0A02-4261-8175-1025AC7C4A18}" srcOrd="9" destOrd="0" presId="urn:microsoft.com/office/officeart/2005/8/layout/list1"/>
    <dgm:cxn modelId="{014AF825-FDF9-4A43-9341-934B781C6870}" type="presParOf" srcId="{3B1F5D82-CFE3-4CD1-8ED9-436827267A48}" destId="{A3402384-D0FA-48AA-9645-19AEFDF689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84512A-26D8-4C84-A3CF-126C607B8BE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CEBE3-6C50-4EA4-B5CF-ED10822F6A11}">
      <dgm:prSet phldrT="[Text]" custT="1"/>
      <dgm:spPr/>
      <dgm:t>
        <a:bodyPr/>
        <a:lstStyle/>
        <a:p>
          <a:r>
            <a:rPr lang="en-US" sz="1800" dirty="0"/>
            <a:t>Benefits to community </a:t>
          </a:r>
        </a:p>
      </dgm:t>
    </dgm:pt>
    <dgm:pt modelId="{67D9EF7A-6F47-40F7-90E7-239EEFFEFE0A}" type="parTrans" cxnId="{F5AC4D33-D627-40D1-872A-BB48DCAD0F11}">
      <dgm:prSet/>
      <dgm:spPr/>
      <dgm:t>
        <a:bodyPr/>
        <a:lstStyle/>
        <a:p>
          <a:endParaRPr lang="en-US" sz="2400"/>
        </a:p>
      </dgm:t>
    </dgm:pt>
    <dgm:pt modelId="{8F36C5C2-77FC-4AC4-96F1-855B02045278}" type="sibTrans" cxnId="{F5AC4D33-D627-40D1-872A-BB48DCAD0F11}">
      <dgm:prSet/>
      <dgm:spPr/>
      <dgm:t>
        <a:bodyPr/>
        <a:lstStyle/>
        <a:p>
          <a:endParaRPr lang="en-US" sz="2400"/>
        </a:p>
      </dgm:t>
    </dgm:pt>
    <dgm:pt modelId="{CF391FD3-DA05-4EBA-8F56-C6D41BC92F7D}">
      <dgm:prSet phldrT="[Text]" custT="1"/>
      <dgm:spPr/>
      <dgm:t>
        <a:bodyPr/>
        <a:lstStyle/>
        <a:p>
          <a:r>
            <a:rPr lang="en-US" sz="1800" dirty="0"/>
            <a:t>Benefits to service providers</a:t>
          </a:r>
        </a:p>
      </dgm:t>
    </dgm:pt>
    <dgm:pt modelId="{3071250B-60F2-44D8-A9A4-18B3962CC7ED}" type="parTrans" cxnId="{990753E6-9C83-4F48-8EBC-E2D0625208E2}">
      <dgm:prSet/>
      <dgm:spPr/>
      <dgm:t>
        <a:bodyPr/>
        <a:lstStyle/>
        <a:p>
          <a:endParaRPr lang="en-US" sz="2400"/>
        </a:p>
      </dgm:t>
    </dgm:pt>
    <dgm:pt modelId="{11948F61-2BCF-41D9-A33E-DC7E4CC5E637}" type="sibTrans" cxnId="{990753E6-9C83-4F48-8EBC-E2D0625208E2}">
      <dgm:prSet/>
      <dgm:spPr/>
      <dgm:t>
        <a:bodyPr/>
        <a:lstStyle/>
        <a:p>
          <a:endParaRPr lang="en-US" sz="2400"/>
        </a:p>
      </dgm:t>
    </dgm:pt>
    <dgm:pt modelId="{24194EAD-E0AE-4B80-AC97-5928AD7D149E}">
      <dgm:prSet phldrT="[Text]" custT="1"/>
      <dgm:spPr/>
      <dgm:t>
        <a:bodyPr/>
        <a:lstStyle/>
        <a:p>
          <a:r>
            <a:rPr lang="en-US" sz="1600" dirty="0"/>
            <a:t>Community inputs for improving </a:t>
          </a:r>
          <a:r>
            <a:rPr lang="en-US" sz="1600" dirty="0" err="1"/>
            <a:t>QoC</a:t>
          </a:r>
          <a:endParaRPr lang="en-US" sz="1600" dirty="0"/>
        </a:p>
      </dgm:t>
    </dgm:pt>
    <dgm:pt modelId="{20F50B4F-D4D2-4B4C-A934-B2497D36E07E}" type="parTrans" cxnId="{89B7CC57-F5A7-4363-B41D-9F194B93761B}">
      <dgm:prSet/>
      <dgm:spPr/>
      <dgm:t>
        <a:bodyPr/>
        <a:lstStyle/>
        <a:p>
          <a:endParaRPr lang="en-US" sz="2400"/>
        </a:p>
      </dgm:t>
    </dgm:pt>
    <dgm:pt modelId="{167CCDCB-12F9-4E32-B9EA-865258D80642}" type="sibTrans" cxnId="{89B7CC57-F5A7-4363-B41D-9F194B93761B}">
      <dgm:prSet/>
      <dgm:spPr/>
      <dgm:t>
        <a:bodyPr/>
        <a:lstStyle/>
        <a:p>
          <a:endParaRPr lang="en-US" sz="2400"/>
        </a:p>
      </dgm:t>
    </dgm:pt>
    <dgm:pt modelId="{089E6EB1-5975-4289-B790-CBB01AD79B09}">
      <dgm:prSet phldrT="[Text]" custT="1"/>
      <dgm:spPr/>
      <dgm:t>
        <a:bodyPr/>
        <a:lstStyle/>
        <a:p>
          <a:r>
            <a:rPr lang="en-US" sz="1800" dirty="0"/>
            <a:t>Health system</a:t>
          </a:r>
        </a:p>
      </dgm:t>
    </dgm:pt>
    <dgm:pt modelId="{6A142E16-577A-482A-82C7-08C7E3035574}" type="parTrans" cxnId="{7226C42F-62CE-42DB-814B-43AC94835BCD}">
      <dgm:prSet/>
      <dgm:spPr/>
      <dgm:t>
        <a:bodyPr/>
        <a:lstStyle/>
        <a:p>
          <a:endParaRPr lang="en-US" sz="2400"/>
        </a:p>
      </dgm:t>
    </dgm:pt>
    <dgm:pt modelId="{4B62FA2C-8EDC-47C1-9595-AF06486FEB32}" type="sibTrans" cxnId="{7226C42F-62CE-42DB-814B-43AC94835BCD}">
      <dgm:prSet/>
      <dgm:spPr/>
      <dgm:t>
        <a:bodyPr/>
        <a:lstStyle/>
        <a:p>
          <a:endParaRPr lang="en-US" sz="2400"/>
        </a:p>
      </dgm:t>
    </dgm:pt>
    <dgm:pt modelId="{EB4096BC-A188-47D8-B16E-D032FC338E8C}">
      <dgm:prSet phldrT="[Text]" custT="1"/>
      <dgm:spPr/>
      <dgm:t>
        <a:bodyPr/>
        <a:lstStyle/>
        <a:p>
          <a:r>
            <a:rPr lang="en-US" sz="1600" dirty="0"/>
            <a:t>Real-time monitoring of client feedback</a:t>
          </a:r>
        </a:p>
      </dgm:t>
    </dgm:pt>
    <dgm:pt modelId="{37AFDB9E-B9C7-4712-973B-214053A3242E}" type="parTrans" cxnId="{DFB391A3-D864-4E0E-8BE2-5C4AA2BFDCA8}">
      <dgm:prSet/>
      <dgm:spPr/>
      <dgm:t>
        <a:bodyPr/>
        <a:lstStyle/>
        <a:p>
          <a:endParaRPr lang="en-US" sz="2400"/>
        </a:p>
      </dgm:t>
    </dgm:pt>
    <dgm:pt modelId="{14B4349A-479F-4C01-B436-AEAF1ADF92BA}" type="sibTrans" cxnId="{DFB391A3-D864-4E0E-8BE2-5C4AA2BFDCA8}">
      <dgm:prSet/>
      <dgm:spPr/>
      <dgm:t>
        <a:bodyPr/>
        <a:lstStyle/>
        <a:p>
          <a:endParaRPr lang="en-US" sz="2400"/>
        </a:p>
      </dgm:t>
    </dgm:pt>
    <dgm:pt modelId="{14585760-2FF7-42F0-9334-E691AAAAECB8}">
      <dgm:prSet phldrT="[Text]" custT="1"/>
      <dgm:spPr/>
      <dgm:t>
        <a:bodyPr/>
        <a:lstStyle/>
        <a:p>
          <a:endParaRPr lang="en-US" sz="1600" dirty="0"/>
        </a:p>
      </dgm:t>
    </dgm:pt>
    <dgm:pt modelId="{B45E6FE6-6E17-4DF9-865F-0941F6F41577}" type="sibTrans" cxnId="{0B89182A-432F-4E51-B5E3-296C7F6A2375}">
      <dgm:prSet/>
      <dgm:spPr/>
      <dgm:t>
        <a:bodyPr/>
        <a:lstStyle/>
        <a:p>
          <a:endParaRPr lang="en-US" sz="2400"/>
        </a:p>
      </dgm:t>
    </dgm:pt>
    <dgm:pt modelId="{BB21FD65-5A4A-4C49-81A7-369A4168A9E6}" type="parTrans" cxnId="{0B89182A-432F-4E51-B5E3-296C7F6A2375}">
      <dgm:prSet/>
      <dgm:spPr/>
      <dgm:t>
        <a:bodyPr/>
        <a:lstStyle/>
        <a:p>
          <a:endParaRPr lang="en-US" sz="2400"/>
        </a:p>
      </dgm:t>
    </dgm:pt>
    <dgm:pt modelId="{51DAA678-2F3E-491A-A8AC-F083E2BA8FA3}">
      <dgm:prSet phldrT="[Text]" custT="1"/>
      <dgm:spPr/>
      <dgm:t>
        <a:bodyPr/>
        <a:lstStyle/>
        <a:p>
          <a:r>
            <a:rPr lang="en-US" sz="1600" dirty="0"/>
            <a:t>Client-responsive health care services</a:t>
          </a:r>
        </a:p>
      </dgm:t>
    </dgm:pt>
    <dgm:pt modelId="{D75925EB-AA07-4E41-8886-9AA0534C1F87}" type="parTrans" cxnId="{AF3D06F4-ED17-49D1-BE52-F36BA2BCF041}">
      <dgm:prSet/>
      <dgm:spPr/>
      <dgm:t>
        <a:bodyPr/>
        <a:lstStyle/>
        <a:p>
          <a:endParaRPr lang="en-US" sz="2400"/>
        </a:p>
      </dgm:t>
    </dgm:pt>
    <dgm:pt modelId="{BB81793C-3675-44E6-90C6-5103023A5D29}" type="sibTrans" cxnId="{AF3D06F4-ED17-49D1-BE52-F36BA2BCF041}">
      <dgm:prSet/>
      <dgm:spPr/>
      <dgm:t>
        <a:bodyPr/>
        <a:lstStyle/>
        <a:p>
          <a:endParaRPr lang="en-US" sz="2400"/>
        </a:p>
      </dgm:t>
    </dgm:pt>
    <dgm:pt modelId="{6960DBAE-8D79-4A08-A837-142C18E4135A}">
      <dgm:prSet phldrT="[Text]" custT="1"/>
      <dgm:spPr/>
      <dgm:t>
        <a:bodyPr/>
        <a:lstStyle/>
        <a:p>
          <a:r>
            <a:rPr lang="en-US" sz="1600" dirty="0"/>
            <a:t>Reduced need for physical interviews for feedback</a:t>
          </a:r>
        </a:p>
      </dgm:t>
    </dgm:pt>
    <dgm:pt modelId="{43E429DC-069D-403D-B690-E364BD2D3A37}" type="parTrans" cxnId="{38EDE8BE-C80C-4BCD-AA7D-FF0031EDAE50}">
      <dgm:prSet/>
      <dgm:spPr/>
      <dgm:t>
        <a:bodyPr/>
        <a:lstStyle/>
        <a:p>
          <a:endParaRPr lang="en-US" sz="2400"/>
        </a:p>
      </dgm:t>
    </dgm:pt>
    <dgm:pt modelId="{F4C04C15-EF27-4A73-854A-EFA3D93D0E92}" type="sibTrans" cxnId="{38EDE8BE-C80C-4BCD-AA7D-FF0031EDAE50}">
      <dgm:prSet/>
      <dgm:spPr/>
      <dgm:t>
        <a:bodyPr/>
        <a:lstStyle/>
        <a:p>
          <a:endParaRPr lang="en-US" sz="2400"/>
        </a:p>
      </dgm:t>
    </dgm:pt>
    <dgm:pt modelId="{87ED0C7C-B57A-4421-B61D-6F8155FC60B5}">
      <dgm:prSet phldrT="[Text]" custT="1"/>
      <dgm:spPr/>
      <dgm:t>
        <a:bodyPr/>
        <a:lstStyle/>
        <a:p>
          <a:r>
            <a:rPr lang="en-US" sz="1600" dirty="0"/>
            <a:t>Strengthen community-based care of newborn through promotion of exclusive breast-feeding and immunization</a:t>
          </a:r>
        </a:p>
      </dgm:t>
    </dgm:pt>
    <dgm:pt modelId="{572760D0-D158-4BC9-B2C9-40FAB1A2A23C}" type="parTrans" cxnId="{DB16C073-1D2C-45FD-B2D0-1AD068EEA7C0}">
      <dgm:prSet/>
      <dgm:spPr/>
      <dgm:t>
        <a:bodyPr/>
        <a:lstStyle/>
        <a:p>
          <a:endParaRPr lang="en-US" sz="2400"/>
        </a:p>
      </dgm:t>
    </dgm:pt>
    <dgm:pt modelId="{D5FB304E-9776-4400-AF14-4CEDAAE271F8}" type="sibTrans" cxnId="{DB16C073-1D2C-45FD-B2D0-1AD068EEA7C0}">
      <dgm:prSet/>
      <dgm:spPr/>
      <dgm:t>
        <a:bodyPr/>
        <a:lstStyle/>
        <a:p>
          <a:endParaRPr lang="en-US" sz="2400"/>
        </a:p>
      </dgm:t>
    </dgm:pt>
    <dgm:pt modelId="{0019754B-A381-49F7-8174-994F69CA070D}">
      <dgm:prSet phldrT="[Text]" custT="1"/>
      <dgm:spPr/>
      <dgm:t>
        <a:bodyPr/>
        <a:lstStyle/>
        <a:p>
          <a:r>
            <a:rPr lang="en-US" sz="1600" dirty="0"/>
            <a:t>Complements outreach efforts of FLWs community-based care</a:t>
          </a:r>
        </a:p>
      </dgm:t>
    </dgm:pt>
    <dgm:pt modelId="{67BEBE98-EFB7-4B13-9F8F-64DC4DD86FFC}" type="parTrans" cxnId="{E74CEB23-0A17-4F65-B21A-6F21BD193592}">
      <dgm:prSet/>
      <dgm:spPr/>
      <dgm:t>
        <a:bodyPr/>
        <a:lstStyle/>
        <a:p>
          <a:endParaRPr lang="en-US" sz="2400"/>
        </a:p>
      </dgm:t>
    </dgm:pt>
    <dgm:pt modelId="{E3C6428E-95FD-44D1-BF47-D4AB75D8EC32}" type="sibTrans" cxnId="{E74CEB23-0A17-4F65-B21A-6F21BD193592}">
      <dgm:prSet/>
      <dgm:spPr/>
      <dgm:t>
        <a:bodyPr/>
        <a:lstStyle/>
        <a:p>
          <a:endParaRPr lang="en-US" sz="2400"/>
        </a:p>
      </dgm:t>
    </dgm:pt>
    <dgm:pt modelId="{86B53C53-0A90-47A5-AAB5-145A30315F43}">
      <dgm:prSet phldrT="[Text]" custT="1"/>
      <dgm:spPr/>
      <dgm:t>
        <a:bodyPr/>
        <a:lstStyle/>
        <a:p>
          <a:r>
            <a:rPr lang="en-US" sz="1600" dirty="0"/>
            <a:t>Increase systems reach in community </a:t>
          </a:r>
        </a:p>
      </dgm:t>
    </dgm:pt>
    <dgm:pt modelId="{51DCAEA2-1786-40A9-85AC-3614AA67066E}" type="parTrans" cxnId="{A1F54FCC-3499-4071-BB41-17210AACB609}">
      <dgm:prSet/>
      <dgm:spPr/>
      <dgm:t>
        <a:bodyPr/>
        <a:lstStyle/>
        <a:p>
          <a:endParaRPr lang="en-US" sz="2400"/>
        </a:p>
      </dgm:t>
    </dgm:pt>
    <dgm:pt modelId="{9321D1C7-5AC0-43F8-9E49-958CDABC99FA}" type="sibTrans" cxnId="{A1F54FCC-3499-4071-BB41-17210AACB609}">
      <dgm:prSet/>
      <dgm:spPr/>
      <dgm:t>
        <a:bodyPr/>
        <a:lstStyle/>
        <a:p>
          <a:endParaRPr lang="en-US" sz="2400"/>
        </a:p>
      </dgm:t>
    </dgm:pt>
    <dgm:pt modelId="{CEE0A984-371D-4D9E-9942-8B5EF94A9B98}" type="pres">
      <dgm:prSet presAssocID="{4484512A-26D8-4C84-A3CF-126C607B8BE8}" presName="Name0" presStyleCnt="0">
        <dgm:presLayoutVars>
          <dgm:dir/>
          <dgm:animLvl val="lvl"/>
          <dgm:resizeHandles val="exact"/>
        </dgm:presLayoutVars>
      </dgm:prSet>
      <dgm:spPr/>
    </dgm:pt>
    <dgm:pt modelId="{628241AE-FA93-431D-ABFE-77FADE001F96}" type="pres">
      <dgm:prSet presAssocID="{A58CEBE3-6C50-4EA4-B5CF-ED10822F6A11}" presName="composite" presStyleCnt="0"/>
      <dgm:spPr/>
    </dgm:pt>
    <dgm:pt modelId="{5E5F0743-D00D-43AA-9B1C-AA99D060F2E1}" type="pres">
      <dgm:prSet presAssocID="{A58CEBE3-6C50-4EA4-B5CF-ED10822F6A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7A7CC1-6865-4F42-B928-12262E4FDBEF}" type="pres">
      <dgm:prSet presAssocID="{A58CEBE3-6C50-4EA4-B5CF-ED10822F6A11}" presName="desTx" presStyleLbl="alignAccFollowNode1" presStyleIdx="0" presStyleCnt="3">
        <dgm:presLayoutVars>
          <dgm:bulletEnabled val="1"/>
        </dgm:presLayoutVars>
      </dgm:prSet>
      <dgm:spPr/>
    </dgm:pt>
    <dgm:pt modelId="{894CA5EB-476B-4094-9292-6F6AD2B6D839}" type="pres">
      <dgm:prSet presAssocID="{8F36C5C2-77FC-4AC4-96F1-855B02045278}" presName="space" presStyleCnt="0"/>
      <dgm:spPr/>
    </dgm:pt>
    <dgm:pt modelId="{8EBDD2B4-D768-438C-9109-6288E3EF5825}" type="pres">
      <dgm:prSet presAssocID="{CF391FD3-DA05-4EBA-8F56-C6D41BC92F7D}" presName="composite" presStyleCnt="0"/>
      <dgm:spPr/>
    </dgm:pt>
    <dgm:pt modelId="{4A161ED0-CDD7-4E88-9875-0F24594C7FDA}" type="pres">
      <dgm:prSet presAssocID="{CF391FD3-DA05-4EBA-8F56-C6D41BC92F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F0ACC77-A1CA-40A5-A5BB-C2BDB66E344E}" type="pres">
      <dgm:prSet presAssocID="{CF391FD3-DA05-4EBA-8F56-C6D41BC92F7D}" presName="desTx" presStyleLbl="alignAccFollowNode1" presStyleIdx="1" presStyleCnt="3">
        <dgm:presLayoutVars>
          <dgm:bulletEnabled val="1"/>
        </dgm:presLayoutVars>
      </dgm:prSet>
      <dgm:spPr/>
    </dgm:pt>
    <dgm:pt modelId="{8D6FDA2B-E888-417B-B07B-4DE8ED8CDFFE}" type="pres">
      <dgm:prSet presAssocID="{11948F61-2BCF-41D9-A33E-DC7E4CC5E637}" presName="space" presStyleCnt="0"/>
      <dgm:spPr/>
    </dgm:pt>
    <dgm:pt modelId="{07879540-F62A-436F-9904-2880DCF5FB9F}" type="pres">
      <dgm:prSet presAssocID="{089E6EB1-5975-4289-B790-CBB01AD79B09}" presName="composite" presStyleCnt="0"/>
      <dgm:spPr/>
    </dgm:pt>
    <dgm:pt modelId="{3DABBD10-C117-46FE-92C6-A8003A2C5295}" type="pres">
      <dgm:prSet presAssocID="{089E6EB1-5975-4289-B790-CBB01AD79B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5FEB2F1-E165-4C43-A078-2905E6E45C25}" type="pres">
      <dgm:prSet presAssocID="{089E6EB1-5975-4289-B790-CBB01AD79B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106320D-25B2-406E-A5F9-DFD2C633DD09}" type="presOf" srcId="{51DAA678-2F3E-491A-A8AC-F083E2BA8FA3}" destId="{FC7A7CC1-6865-4F42-B928-12262E4FDBEF}" srcOrd="0" destOrd="0" presId="urn:microsoft.com/office/officeart/2005/8/layout/hList1"/>
    <dgm:cxn modelId="{AA448413-2C8D-4FA7-8CCE-4F764F8561B2}" type="presOf" srcId="{0019754B-A381-49F7-8174-994F69CA070D}" destId="{4F0ACC77-A1CA-40A5-A5BB-C2BDB66E344E}" srcOrd="0" destOrd="2" presId="urn:microsoft.com/office/officeart/2005/8/layout/hList1"/>
    <dgm:cxn modelId="{732A5D22-3EB7-4112-B86D-31DA991B28F9}" type="presOf" srcId="{6960DBAE-8D79-4A08-A837-142C18E4135A}" destId="{4F0ACC77-A1CA-40A5-A5BB-C2BDB66E344E}" srcOrd="0" destOrd="1" presId="urn:microsoft.com/office/officeart/2005/8/layout/hList1"/>
    <dgm:cxn modelId="{E74CEB23-0A17-4F65-B21A-6F21BD193592}" srcId="{CF391FD3-DA05-4EBA-8F56-C6D41BC92F7D}" destId="{0019754B-A381-49F7-8174-994F69CA070D}" srcOrd="2" destOrd="0" parTransId="{67BEBE98-EFB7-4B13-9F8F-64DC4DD86FFC}" sibTransId="{E3C6428E-95FD-44D1-BF47-D4AB75D8EC32}"/>
    <dgm:cxn modelId="{0B89182A-432F-4E51-B5E3-296C7F6A2375}" srcId="{A58CEBE3-6C50-4EA4-B5CF-ED10822F6A11}" destId="{14585760-2FF7-42F0-9334-E691AAAAECB8}" srcOrd="2" destOrd="0" parTransId="{BB21FD65-5A4A-4C49-81A7-369A4168A9E6}" sibTransId="{B45E6FE6-6E17-4DF9-865F-0941F6F41577}"/>
    <dgm:cxn modelId="{7226C42F-62CE-42DB-814B-43AC94835BCD}" srcId="{4484512A-26D8-4C84-A3CF-126C607B8BE8}" destId="{089E6EB1-5975-4289-B790-CBB01AD79B09}" srcOrd="2" destOrd="0" parTransId="{6A142E16-577A-482A-82C7-08C7E3035574}" sibTransId="{4B62FA2C-8EDC-47C1-9595-AF06486FEB32}"/>
    <dgm:cxn modelId="{F5AC4D33-D627-40D1-872A-BB48DCAD0F11}" srcId="{4484512A-26D8-4C84-A3CF-126C607B8BE8}" destId="{A58CEBE3-6C50-4EA4-B5CF-ED10822F6A11}" srcOrd="0" destOrd="0" parTransId="{67D9EF7A-6F47-40F7-90E7-239EEFFEFE0A}" sibTransId="{8F36C5C2-77FC-4AC4-96F1-855B02045278}"/>
    <dgm:cxn modelId="{EDF59D41-03A6-497D-A039-B86B0230EDD5}" type="presOf" srcId="{24194EAD-E0AE-4B80-AC97-5928AD7D149E}" destId="{4F0ACC77-A1CA-40A5-A5BB-C2BDB66E344E}" srcOrd="0" destOrd="0" presId="urn:microsoft.com/office/officeart/2005/8/layout/hList1"/>
    <dgm:cxn modelId="{ECBFB069-1047-4380-B37F-4C1BCD2E728B}" type="presOf" srcId="{87ED0C7C-B57A-4421-B61D-6F8155FC60B5}" destId="{FC7A7CC1-6865-4F42-B928-12262E4FDBEF}" srcOrd="0" destOrd="1" presId="urn:microsoft.com/office/officeart/2005/8/layout/hList1"/>
    <dgm:cxn modelId="{0B25C76D-9969-49B3-AC86-2702F4138756}" type="presOf" srcId="{86B53C53-0A90-47A5-AAB5-145A30315F43}" destId="{45FEB2F1-E165-4C43-A078-2905E6E45C25}" srcOrd="0" destOrd="1" presId="urn:microsoft.com/office/officeart/2005/8/layout/hList1"/>
    <dgm:cxn modelId="{DB16C073-1D2C-45FD-B2D0-1AD068EEA7C0}" srcId="{A58CEBE3-6C50-4EA4-B5CF-ED10822F6A11}" destId="{87ED0C7C-B57A-4421-B61D-6F8155FC60B5}" srcOrd="1" destOrd="0" parTransId="{572760D0-D158-4BC9-B2C9-40FAB1A2A23C}" sibTransId="{D5FB304E-9776-4400-AF14-4CEDAAE271F8}"/>
    <dgm:cxn modelId="{89B7CC57-F5A7-4363-B41D-9F194B93761B}" srcId="{CF391FD3-DA05-4EBA-8F56-C6D41BC92F7D}" destId="{24194EAD-E0AE-4B80-AC97-5928AD7D149E}" srcOrd="0" destOrd="0" parTransId="{20F50B4F-D4D2-4B4C-A934-B2497D36E07E}" sibTransId="{167CCDCB-12F9-4E32-B9EA-865258D80642}"/>
    <dgm:cxn modelId="{AAC4929A-D8B8-49E8-8EF3-2692AFA9A83C}" type="presOf" srcId="{CF391FD3-DA05-4EBA-8F56-C6D41BC92F7D}" destId="{4A161ED0-CDD7-4E88-9875-0F24594C7FDA}" srcOrd="0" destOrd="0" presId="urn:microsoft.com/office/officeart/2005/8/layout/hList1"/>
    <dgm:cxn modelId="{DCC904A1-E035-4D4C-A7EC-E9BAE66A2403}" type="presOf" srcId="{089E6EB1-5975-4289-B790-CBB01AD79B09}" destId="{3DABBD10-C117-46FE-92C6-A8003A2C5295}" srcOrd="0" destOrd="0" presId="urn:microsoft.com/office/officeart/2005/8/layout/hList1"/>
    <dgm:cxn modelId="{DFB391A3-D864-4E0E-8BE2-5C4AA2BFDCA8}" srcId="{089E6EB1-5975-4289-B790-CBB01AD79B09}" destId="{EB4096BC-A188-47D8-B16E-D032FC338E8C}" srcOrd="0" destOrd="0" parTransId="{37AFDB9E-B9C7-4712-973B-214053A3242E}" sibTransId="{14B4349A-479F-4C01-B436-AEAF1ADF92BA}"/>
    <dgm:cxn modelId="{38EDE8BE-C80C-4BCD-AA7D-FF0031EDAE50}" srcId="{CF391FD3-DA05-4EBA-8F56-C6D41BC92F7D}" destId="{6960DBAE-8D79-4A08-A837-142C18E4135A}" srcOrd="1" destOrd="0" parTransId="{43E429DC-069D-403D-B690-E364BD2D3A37}" sibTransId="{F4C04C15-EF27-4A73-854A-EFA3D93D0E92}"/>
    <dgm:cxn modelId="{740D77C4-4F02-4CE8-BB6B-DD288F847FE5}" type="presOf" srcId="{A58CEBE3-6C50-4EA4-B5CF-ED10822F6A11}" destId="{5E5F0743-D00D-43AA-9B1C-AA99D060F2E1}" srcOrd="0" destOrd="0" presId="urn:microsoft.com/office/officeart/2005/8/layout/hList1"/>
    <dgm:cxn modelId="{A1F54FCC-3499-4071-BB41-17210AACB609}" srcId="{089E6EB1-5975-4289-B790-CBB01AD79B09}" destId="{86B53C53-0A90-47A5-AAB5-145A30315F43}" srcOrd="1" destOrd="0" parTransId="{51DCAEA2-1786-40A9-85AC-3614AA67066E}" sibTransId="{9321D1C7-5AC0-43F8-9E49-958CDABC99FA}"/>
    <dgm:cxn modelId="{07A376D0-1EA9-4598-AEA8-DACC8BCCD386}" type="presOf" srcId="{14585760-2FF7-42F0-9334-E691AAAAECB8}" destId="{FC7A7CC1-6865-4F42-B928-12262E4FDBEF}" srcOrd="0" destOrd="2" presId="urn:microsoft.com/office/officeart/2005/8/layout/hList1"/>
    <dgm:cxn modelId="{488FC4E3-BECF-4C43-A461-4CEA2280A473}" type="presOf" srcId="{EB4096BC-A188-47D8-B16E-D032FC338E8C}" destId="{45FEB2F1-E165-4C43-A078-2905E6E45C25}" srcOrd="0" destOrd="0" presId="urn:microsoft.com/office/officeart/2005/8/layout/hList1"/>
    <dgm:cxn modelId="{990753E6-9C83-4F48-8EBC-E2D0625208E2}" srcId="{4484512A-26D8-4C84-A3CF-126C607B8BE8}" destId="{CF391FD3-DA05-4EBA-8F56-C6D41BC92F7D}" srcOrd="1" destOrd="0" parTransId="{3071250B-60F2-44D8-A9A4-18B3962CC7ED}" sibTransId="{11948F61-2BCF-41D9-A33E-DC7E4CC5E637}"/>
    <dgm:cxn modelId="{AF3D06F4-ED17-49D1-BE52-F36BA2BCF041}" srcId="{A58CEBE3-6C50-4EA4-B5CF-ED10822F6A11}" destId="{51DAA678-2F3E-491A-A8AC-F083E2BA8FA3}" srcOrd="0" destOrd="0" parTransId="{D75925EB-AA07-4E41-8886-9AA0534C1F87}" sibTransId="{BB81793C-3675-44E6-90C6-5103023A5D29}"/>
    <dgm:cxn modelId="{C41C10FD-A9CD-4B89-8187-F49801F869C6}" type="presOf" srcId="{4484512A-26D8-4C84-A3CF-126C607B8BE8}" destId="{CEE0A984-371D-4D9E-9942-8B5EF94A9B98}" srcOrd="0" destOrd="0" presId="urn:microsoft.com/office/officeart/2005/8/layout/hList1"/>
    <dgm:cxn modelId="{55E71E78-6D94-4BF6-970F-9FF82AE1BF55}" type="presParOf" srcId="{CEE0A984-371D-4D9E-9942-8B5EF94A9B98}" destId="{628241AE-FA93-431D-ABFE-77FADE001F96}" srcOrd="0" destOrd="0" presId="urn:microsoft.com/office/officeart/2005/8/layout/hList1"/>
    <dgm:cxn modelId="{C8E55A2C-57DA-466E-A266-C97F24D78855}" type="presParOf" srcId="{628241AE-FA93-431D-ABFE-77FADE001F96}" destId="{5E5F0743-D00D-43AA-9B1C-AA99D060F2E1}" srcOrd="0" destOrd="0" presId="urn:microsoft.com/office/officeart/2005/8/layout/hList1"/>
    <dgm:cxn modelId="{0964B884-2710-44FE-8BC2-52C04BF200C3}" type="presParOf" srcId="{628241AE-FA93-431D-ABFE-77FADE001F96}" destId="{FC7A7CC1-6865-4F42-B928-12262E4FDBEF}" srcOrd="1" destOrd="0" presId="urn:microsoft.com/office/officeart/2005/8/layout/hList1"/>
    <dgm:cxn modelId="{C2C8F147-21FD-47E4-A2BE-593A25F2E709}" type="presParOf" srcId="{CEE0A984-371D-4D9E-9942-8B5EF94A9B98}" destId="{894CA5EB-476B-4094-9292-6F6AD2B6D839}" srcOrd="1" destOrd="0" presId="urn:microsoft.com/office/officeart/2005/8/layout/hList1"/>
    <dgm:cxn modelId="{0CD04E01-3E70-4B3B-8340-CE8E4B70005D}" type="presParOf" srcId="{CEE0A984-371D-4D9E-9942-8B5EF94A9B98}" destId="{8EBDD2B4-D768-438C-9109-6288E3EF5825}" srcOrd="2" destOrd="0" presId="urn:microsoft.com/office/officeart/2005/8/layout/hList1"/>
    <dgm:cxn modelId="{28F7113A-69F5-4464-A96E-452311123E6E}" type="presParOf" srcId="{8EBDD2B4-D768-438C-9109-6288E3EF5825}" destId="{4A161ED0-CDD7-4E88-9875-0F24594C7FDA}" srcOrd="0" destOrd="0" presId="urn:microsoft.com/office/officeart/2005/8/layout/hList1"/>
    <dgm:cxn modelId="{A180B0FA-EA65-4C7F-BF01-015D313E6F5F}" type="presParOf" srcId="{8EBDD2B4-D768-438C-9109-6288E3EF5825}" destId="{4F0ACC77-A1CA-40A5-A5BB-C2BDB66E344E}" srcOrd="1" destOrd="0" presId="urn:microsoft.com/office/officeart/2005/8/layout/hList1"/>
    <dgm:cxn modelId="{D62C02FF-544C-40F9-89EA-974B76452D6F}" type="presParOf" srcId="{CEE0A984-371D-4D9E-9942-8B5EF94A9B98}" destId="{8D6FDA2B-E888-417B-B07B-4DE8ED8CDFFE}" srcOrd="3" destOrd="0" presId="urn:microsoft.com/office/officeart/2005/8/layout/hList1"/>
    <dgm:cxn modelId="{291ADE16-34D5-48AD-9D18-9845751E8CE3}" type="presParOf" srcId="{CEE0A984-371D-4D9E-9942-8B5EF94A9B98}" destId="{07879540-F62A-436F-9904-2880DCF5FB9F}" srcOrd="4" destOrd="0" presId="urn:microsoft.com/office/officeart/2005/8/layout/hList1"/>
    <dgm:cxn modelId="{582D62C7-D13F-48E7-8BB3-3C7E7AB2086D}" type="presParOf" srcId="{07879540-F62A-436F-9904-2880DCF5FB9F}" destId="{3DABBD10-C117-46FE-92C6-A8003A2C5295}" srcOrd="0" destOrd="0" presId="urn:microsoft.com/office/officeart/2005/8/layout/hList1"/>
    <dgm:cxn modelId="{E961D330-7A3B-4EA8-980A-6259620E578D}" type="presParOf" srcId="{07879540-F62A-436F-9904-2880DCF5FB9F}" destId="{45FEB2F1-E165-4C43-A078-2905E6E45C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90DC1-299D-4E2F-A148-53FF4D5802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A01C4-D633-485B-A593-7FF1456B75A9}">
      <dgm:prSet custT="1"/>
      <dgm:spPr/>
      <dgm:t>
        <a:bodyPr/>
        <a:lstStyle/>
        <a:p>
          <a:r>
            <a:rPr lang="en-US" sz="1800" dirty="0"/>
            <a:t>Covers all </a:t>
          </a:r>
          <a:r>
            <a:rPr lang="en-US" sz="1800" b="1" dirty="0"/>
            <a:t>75 districts </a:t>
          </a:r>
          <a:r>
            <a:rPr lang="en-US" sz="1800" dirty="0"/>
            <a:t>of UP</a:t>
          </a:r>
        </a:p>
      </dgm:t>
    </dgm:pt>
    <dgm:pt modelId="{52E7FA8E-7FB7-4BF3-A961-CF825CE1274D}" type="parTrans" cxnId="{07C7E7E2-8747-4969-B70C-7AAB634CFFE2}">
      <dgm:prSet/>
      <dgm:spPr/>
      <dgm:t>
        <a:bodyPr/>
        <a:lstStyle/>
        <a:p>
          <a:endParaRPr lang="en-US" sz="1800"/>
        </a:p>
      </dgm:t>
    </dgm:pt>
    <dgm:pt modelId="{96B2EFB7-94A3-435E-904D-0A00305B80D8}" type="sibTrans" cxnId="{07C7E7E2-8747-4969-B70C-7AAB634CFFE2}">
      <dgm:prSet/>
      <dgm:spPr/>
      <dgm:t>
        <a:bodyPr/>
        <a:lstStyle/>
        <a:p>
          <a:endParaRPr lang="en-US" sz="1800"/>
        </a:p>
      </dgm:t>
    </dgm:pt>
    <dgm:pt modelId="{862B74F8-7232-4FE1-8223-058C17CE4A9F}">
      <dgm:prSet custT="1"/>
      <dgm:spPr/>
      <dgm:t>
        <a:bodyPr/>
        <a:lstStyle/>
        <a:p>
          <a:pPr rtl="0"/>
          <a:r>
            <a:rPr lang="en-US" sz="1800" b="0" dirty="0"/>
            <a:t>Rolled out across all 5,547</a:t>
          </a:r>
          <a:r>
            <a:rPr lang="en-US" sz="1800" b="1" dirty="0">
              <a:latin typeface="Calibri Light" panose="020F0302020204030204"/>
            </a:rPr>
            <a:t> </a:t>
          </a:r>
          <a:r>
            <a:rPr lang="en-US" sz="1800" b="0" dirty="0"/>
            <a:t>delivery points </a:t>
          </a:r>
          <a:r>
            <a:rPr lang="en-US" sz="1800" dirty="0"/>
            <a:t>in UP in the public sector</a:t>
          </a:r>
        </a:p>
      </dgm:t>
    </dgm:pt>
    <dgm:pt modelId="{920325A3-AF0F-4C23-A576-AE0AE6BCC0F5}" type="parTrans" cxnId="{7EC31639-D1A0-4036-B7FE-40E6323C50FC}">
      <dgm:prSet/>
      <dgm:spPr/>
      <dgm:t>
        <a:bodyPr/>
        <a:lstStyle/>
        <a:p>
          <a:endParaRPr lang="en-US" sz="1800"/>
        </a:p>
      </dgm:t>
    </dgm:pt>
    <dgm:pt modelId="{1991D3E3-A91C-4932-996E-3C0CCAEC7B25}" type="sibTrans" cxnId="{7EC31639-D1A0-4036-B7FE-40E6323C50FC}">
      <dgm:prSet/>
      <dgm:spPr/>
      <dgm:t>
        <a:bodyPr/>
        <a:lstStyle/>
        <a:p>
          <a:endParaRPr lang="en-US" sz="1800"/>
        </a:p>
      </dgm:t>
    </dgm:pt>
    <dgm:pt modelId="{62D79121-6655-49F8-885E-0C186AF07F1D}">
      <dgm:prSet custT="1"/>
      <dgm:spPr/>
      <dgm:t>
        <a:bodyPr/>
        <a:lstStyle/>
        <a:p>
          <a:pPr rtl="0"/>
          <a:r>
            <a:rPr lang="en-US" sz="1800" b="1" kern="1200" dirty="0">
              <a:latin typeface="Calibri Light" panose="020F0302020204030204"/>
            </a:rPr>
            <a:t>4.2 million</a:t>
          </a:r>
          <a:r>
            <a:rPr lang="en-US" sz="1800" b="1" kern="1200" dirty="0"/>
            <a:t> deliveries </a:t>
          </a:r>
          <a:r>
            <a:rPr lang="en-US" sz="1800" kern="1200" dirty="0"/>
            <a:t>reported since launch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7CF9364-DA10-45A0-A087-284342C14507}" type="parTrans" cxnId="{86B397B4-47C6-4952-9898-52062F1FD7A1}">
      <dgm:prSet/>
      <dgm:spPr/>
      <dgm:t>
        <a:bodyPr/>
        <a:lstStyle/>
        <a:p>
          <a:endParaRPr lang="en-US" sz="1800"/>
        </a:p>
      </dgm:t>
    </dgm:pt>
    <dgm:pt modelId="{C01C3F1D-CBE2-4D64-9B59-0F0ABBAB8106}" type="sibTrans" cxnId="{86B397B4-47C6-4952-9898-52062F1FD7A1}">
      <dgm:prSet/>
      <dgm:spPr/>
      <dgm:t>
        <a:bodyPr/>
        <a:lstStyle/>
        <a:p>
          <a:endParaRPr lang="en-US" sz="1800"/>
        </a:p>
      </dgm:t>
    </dgm:pt>
    <dgm:pt modelId="{C3C9D7A1-E4FB-4715-90F4-76D35900A5D2}" type="pres">
      <dgm:prSet presAssocID="{10E90DC1-299D-4E2F-A148-53FF4D580277}" presName="vert0" presStyleCnt="0">
        <dgm:presLayoutVars>
          <dgm:dir/>
          <dgm:animOne val="branch"/>
          <dgm:animLvl val="lvl"/>
        </dgm:presLayoutVars>
      </dgm:prSet>
      <dgm:spPr/>
    </dgm:pt>
    <dgm:pt modelId="{03EEBAD7-D07A-441E-BD71-86D921264230}" type="pres">
      <dgm:prSet presAssocID="{AF9A01C4-D633-485B-A593-7FF1456B75A9}" presName="thickLine" presStyleLbl="alignNode1" presStyleIdx="0" presStyleCnt="3"/>
      <dgm:spPr/>
    </dgm:pt>
    <dgm:pt modelId="{E5810B7F-5FF6-41BB-AC35-E4F2E3C399DB}" type="pres">
      <dgm:prSet presAssocID="{AF9A01C4-D633-485B-A593-7FF1456B75A9}" presName="horz1" presStyleCnt="0"/>
      <dgm:spPr/>
    </dgm:pt>
    <dgm:pt modelId="{C39EF3CD-BFE9-41E0-A8DB-639D78A617F7}" type="pres">
      <dgm:prSet presAssocID="{AF9A01C4-D633-485B-A593-7FF1456B75A9}" presName="tx1" presStyleLbl="revTx" presStyleIdx="0" presStyleCnt="3"/>
      <dgm:spPr/>
    </dgm:pt>
    <dgm:pt modelId="{D19F1E95-13CC-4675-98AD-922FDC756CD3}" type="pres">
      <dgm:prSet presAssocID="{AF9A01C4-D633-485B-A593-7FF1456B75A9}" presName="vert1" presStyleCnt="0"/>
      <dgm:spPr/>
    </dgm:pt>
    <dgm:pt modelId="{2BDC6EA8-CCF5-4D4C-ABE2-04F75682FA07}" type="pres">
      <dgm:prSet presAssocID="{862B74F8-7232-4FE1-8223-058C17CE4A9F}" presName="thickLine" presStyleLbl="alignNode1" presStyleIdx="1" presStyleCnt="3"/>
      <dgm:spPr/>
    </dgm:pt>
    <dgm:pt modelId="{DE49E41D-468A-4157-A7FF-7E1AE32CBF10}" type="pres">
      <dgm:prSet presAssocID="{862B74F8-7232-4FE1-8223-058C17CE4A9F}" presName="horz1" presStyleCnt="0"/>
      <dgm:spPr/>
    </dgm:pt>
    <dgm:pt modelId="{20564C06-A91C-4BC5-9C9C-C0649A37EF78}" type="pres">
      <dgm:prSet presAssocID="{862B74F8-7232-4FE1-8223-058C17CE4A9F}" presName="tx1" presStyleLbl="revTx" presStyleIdx="1" presStyleCnt="3"/>
      <dgm:spPr/>
    </dgm:pt>
    <dgm:pt modelId="{7AEB09A8-F0DE-4128-820B-EE729F2FB168}" type="pres">
      <dgm:prSet presAssocID="{862B74F8-7232-4FE1-8223-058C17CE4A9F}" presName="vert1" presStyleCnt="0"/>
      <dgm:spPr/>
    </dgm:pt>
    <dgm:pt modelId="{837091B9-5A6E-4CCE-98B0-22B99365045C}" type="pres">
      <dgm:prSet presAssocID="{62D79121-6655-49F8-885E-0C186AF07F1D}" presName="thickLine" presStyleLbl="alignNode1" presStyleIdx="2" presStyleCnt="3"/>
      <dgm:spPr/>
    </dgm:pt>
    <dgm:pt modelId="{43CF3B14-4DAB-43E6-98F3-BB3A4EC8ABB9}" type="pres">
      <dgm:prSet presAssocID="{62D79121-6655-49F8-885E-0C186AF07F1D}" presName="horz1" presStyleCnt="0"/>
      <dgm:spPr/>
    </dgm:pt>
    <dgm:pt modelId="{E50E6AC8-750A-42EF-9B8F-8E3C86EAC546}" type="pres">
      <dgm:prSet presAssocID="{62D79121-6655-49F8-885E-0C186AF07F1D}" presName="tx1" presStyleLbl="revTx" presStyleIdx="2" presStyleCnt="3"/>
      <dgm:spPr/>
    </dgm:pt>
    <dgm:pt modelId="{D7F68FB9-CF87-4883-BF85-6667C3828CF1}" type="pres">
      <dgm:prSet presAssocID="{62D79121-6655-49F8-885E-0C186AF07F1D}" presName="vert1" presStyleCnt="0"/>
      <dgm:spPr/>
    </dgm:pt>
  </dgm:ptLst>
  <dgm:cxnLst>
    <dgm:cxn modelId="{3CE1E50F-876C-41A2-9E97-74BBC079889F}" type="presOf" srcId="{862B74F8-7232-4FE1-8223-058C17CE4A9F}" destId="{20564C06-A91C-4BC5-9C9C-C0649A37EF78}" srcOrd="0" destOrd="0" presId="urn:microsoft.com/office/officeart/2008/layout/LinedList"/>
    <dgm:cxn modelId="{7EC31639-D1A0-4036-B7FE-40E6323C50FC}" srcId="{10E90DC1-299D-4E2F-A148-53FF4D580277}" destId="{862B74F8-7232-4FE1-8223-058C17CE4A9F}" srcOrd="1" destOrd="0" parTransId="{920325A3-AF0F-4C23-A576-AE0AE6BCC0F5}" sibTransId="{1991D3E3-A91C-4932-996E-3C0CCAEC7B25}"/>
    <dgm:cxn modelId="{BB016E63-0336-4FE4-985E-DAA8C1C01610}" type="presOf" srcId="{62D79121-6655-49F8-885E-0C186AF07F1D}" destId="{E50E6AC8-750A-42EF-9B8F-8E3C86EAC546}" srcOrd="0" destOrd="0" presId="urn:microsoft.com/office/officeart/2008/layout/LinedList"/>
    <dgm:cxn modelId="{5EEF3198-F8A4-48E8-93E3-3B6A1620329D}" type="presOf" srcId="{10E90DC1-299D-4E2F-A148-53FF4D580277}" destId="{C3C9D7A1-E4FB-4715-90F4-76D35900A5D2}" srcOrd="0" destOrd="0" presId="urn:microsoft.com/office/officeart/2008/layout/LinedList"/>
    <dgm:cxn modelId="{86B397B4-47C6-4952-9898-52062F1FD7A1}" srcId="{10E90DC1-299D-4E2F-A148-53FF4D580277}" destId="{62D79121-6655-49F8-885E-0C186AF07F1D}" srcOrd="2" destOrd="0" parTransId="{47CF9364-DA10-45A0-A087-284342C14507}" sibTransId="{C01C3F1D-CBE2-4D64-9B59-0F0ABBAB8106}"/>
    <dgm:cxn modelId="{07C7E7E2-8747-4969-B70C-7AAB634CFFE2}" srcId="{10E90DC1-299D-4E2F-A148-53FF4D580277}" destId="{AF9A01C4-D633-485B-A593-7FF1456B75A9}" srcOrd="0" destOrd="0" parTransId="{52E7FA8E-7FB7-4BF3-A961-CF825CE1274D}" sibTransId="{96B2EFB7-94A3-435E-904D-0A00305B80D8}"/>
    <dgm:cxn modelId="{7A0D30F8-2775-4CFE-95FF-D8DB0412A3E1}" type="presOf" srcId="{AF9A01C4-D633-485B-A593-7FF1456B75A9}" destId="{C39EF3CD-BFE9-41E0-A8DB-639D78A617F7}" srcOrd="0" destOrd="0" presId="urn:microsoft.com/office/officeart/2008/layout/LinedList"/>
    <dgm:cxn modelId="{24D0BFD5-346C-4399-B170-EED9E3F91F0A}" type="presParOf" srcId="{C3C9D7A1-E4FB-4715-90F4-76D35900A5D2}" destId="{03EEBAD7-D07A-441E-BD71-86D921264230}" srcOrd="0" destOrd="0" presId="urn:microsoft.com/office/officeart/2008/layout/LinedList"/>
    <dgm:cxn modelId="{C82699E3-9F71-4607-B1E5-6EAD604EF83D}" type="presParOf" srcId="{C3C9D7A1-E4FB-4715-90F4-76D35900A5D2}" destId="{E5810B7F-5FF6-41BB-AC35-E4F2E3C399DB}" srcOrd="1" destOrd="0" presId="urn:microsoft.com/office/officeart/2008/layout/LinedList"/>
    <dgm:cxn modelId="{C44F2092-7F11-4750-8A57-A3B39FDB9404}" type="presParOf" srcId="{E5810B7F-5FF6-41BB-AC35-E4F2E3C399DB}" destId="{C39EF3CD-BFE9-41E0-A8DB-639D78A617F7}" srcOrd="0" destOrd="0" presId="urn:microsoft.com/office/officeart/2008/layout/LinedList"/>
    <dgm:cxn modelId="{834D6665-275B-4D58-A419-37C178E4952A}" type="presParOf" srcId="{E5810B7F-5FF6-41BB-AC35-E4F2E3C399DB}" destId="{D19F1E95-13CC-4675-98AD-922FDC756CD3}" srcOrd="1" destOrd="0" presId="urn:microsoft.com/office/officeart/2008/layout/LinedList"/>
    <dgm:cxn modelId="{141CF65F-E91A-4D78-975F-0AAC568613AF}" type="presParOf" srcId="{C3C9D7A1-E4FB-4715-90F4-76D35900A5D2}" destId="{2BDC6EA8-CCF5-4D4C-ABE2-04F75682FA07}" srcOrd="2" destOrd="0" presId="urn:microsoft.com/office/officeart/2008/layout/LinedList"/>
    <dgm:cxn modelId="{45CFCF68-6BFE-4851-A890-51F6276A5901}" type="presParOf" srcId="{C3C9D7A1-E4FB-4715-90F4-76D35900A5D2}" destId="{DE49E41D-468A-4157-A7FF-7E1AE32CBF10}" srcOrd="3" destOrd="0" presId="urn:microsoft.com/office/officeart/2008/layout/LinedList"/>
    <dgm:cxn modelId="{2260410C-48A6-4D42-B30F-EC27FBE54ABD}" type="presParOf" srcId="{DE49E41D-468A-4157-A7FF-7E1AE32CBF10}" destId="{20564C06-A91C-4BC5-9C9C-C0649A37EF78}" srcOrd="0" destOrd="0" presId="urn:microsoft.com/office/officeart/2008/layout/LinedList"/>
    <dgm:cxn modelId="{280707EF-65B3-4FAB-8D34-4F7322460FAE}" type="presParOf" srcId="{DE49E41D-468A-4157-A7FF-7E1AE32CBF10}" destId="{7AEB09A8-F0DE-4128-820B-EE729F2FB168}" srcOrd="1" destOrd="0" presId="urn:microsoft.com/office/officeart/2008/layout/LinedList"/>
    <dgm:cxn modelId="{0DABAA2F-9E67-4522-A336-C2F85A7039DE}" type="presParOf" srcId="{C3C9D7A1-E4FB-4715-90F4-76D35900A5D2}" destId="{837091B9-5A6E-4CCE-98B0-22B99365045C}" srcOrd="4" destOrd="0" presId="urn:microsoft.com/office/officeart/2008/layout/LinedList"/>
    <dgm:cxn modelId="{1EF8C9FD-C6D0-429D-8696-B79D89117F4B}" type="presParOf" srcId="{C3C9D7A1-E4FB-4715-90F4-76D35900A5D2}" destId="{43CF3B14-4DAB-43E6-98F3-BB3A4EC8ABB9}" srcOrd="5" destOrd="0" presId="urn:microsoft.com/office/officeart/2008/layout/LinedList"/>
    <dgm:cxn modelId="{9A011F1D-01EF-4444-BB66-B33CDD63F5AD}" type="presParOf" srcId="{43CF3B14-4DAB-43E6-98F3-BB3A4EC8ABB9}" destId="{E50E6AC8-750A-42EF-9B8F-8E3C86EAC546}" srcOrd="0" destOrd="0" presId="urn:microsoft.com/office/officeart/2008/layout/LinedList"/>
    <dgm:cxn modelId="{7B47552A-DC9E-4703-98A9-A92F67938667}" type="presParOf" srcId="{43CF3B14-4DAB-43E6-98F3-BB3A4EC8ABB9}" destId="{D7F68FB9-CF87-4883-BF85-6667C3828CF1}" srcOrd="1" destOrd="0" presId="urn:microsoft.com/office/officeart/2008/layout/LinedList"/>
  </dgm:cxnLst>
  <dgm:bg/>
  <dgm:whole>
    <a:ln w="317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C07A9-F7A3-43D1-84CF-E5B9D7AF2D4B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</dgm:pt>
    <dgm:pt modelId="{AE92466B-803B-49B6-87E1-26D91E6D76F9}">
      <dgm:prSet phldrT="[Text]" custT="1"/>
      <dgm:spPr/>
      <dgm:t>
        <a:bodyPr/>
        <a:lstStyle/>
        <a:p>
          <a:r>
            <a:rPr lang="en-US" sz="1400" dirty="0"/>
            <a:t>Launch by </a:t>
          </a:r>
          <a:r>
            <a:rPr lang="en-US" sz="1400" dirty="0" err="1"/>
            <a:t>Hon’ble</a:t>
          </a:r>
          <a:r>
            <a:rPr lang="en-US" sz="1400" dirty="0"/>
            <a:t> CM Uttar Pradesh</a:t>
          </a:r>
        </a:p>
        <a:p>
          <a:r>
            <a:rPr lang="en-US" sz="1400" b="1" dirty="0"/>
            <a:t>5 Dec 2021</a:t>
          </a:r>
        </a:p>
      </dgm:t>
    </dgm:pt>
    <dgm:pt modelId="{FF91F36D-AA9F-4A07-8FDB-94B352B506CC}" type="parTrans" cxnId="{6DE166DD-5E82-425C-A843-08CF652FF72E}">
      <dgm:prSet/>
      <dgm:spPr/>
      <dgm:t>
        <a:bodyPr/>
        <a:lstStyle/>
        <a:p>
          <a:endParaRPr lang="en-US" sz="1800"/>
        </a:p>
      </dgm:t>
    </dgm:pt>
    <dgm:pt modelId="{8AD6B221-B44C-4895-800E-521B6D719CB8}" type="sibTrans" cxnId="{6DE166DD-5E82-425C-A843-08CF652FF72E}">
      <dgm:prSet/>
      <dgm:spPr/>
      <dgm:t>
        <a:bodyPr/>
        <a:lstStyle/>
        <a:p>
          <a:endParaRPr lang="en-US" sz="1800"/>
        </a:p>
      </dgm:t>
    </dgm:pt>
    <dgm:pt modelId="{FF6763AE-7093-428C-865F-7BD403E0799F}">
      <dgm:prSet phldrT="[Text]" custT="1"/>
      <dgm:spPr/>
      <dgm:t>
        <a:bodyPr/>
        <a:lstStyle/>
        <a:p>
          <a:r>
            <a:rPr lang="en-IN" sz="1400" b="0" dirty="0"/>
            <a:t>Safe delivery app integration</a:t>
          </a:r>
          <a:endParaRPr lang="en-US" sz="1400" b="0" dirty="0"/>
        </a:p>
      </dgm:t>
    </dgm:pt>
    <dgm:pt modelId="{8C27CBDF-FF6D-4B31-B16C-B8054E4530FC}" type="parTrans" cxnId="{C3C3A134-4ABF-405A-9B21-1D6B2BCE1564}">
      <dgm:prSet/>
      <dgm:spPr/>
      <dgm:t>
        <a:bodyPr/>
        <a:lstStyle/>
        <a:p>
          <a:endParaRPr lang="en-US" sz="1800"/>
        </a:p>
      </dgm:t>
    </dgm:pt>
    <dgm:pt modelId="{44970BD9-2C61-47D4-A8F2-854E9B7D9749}" type="sibTrans" cxnId="{C3C3A134-4ABF-405A-9B21-1D6B2BCE1564}">
      <dgm:prSet/>
      <dgm:spPr/>
      <dgm:t>
        <a:bodyPr/>
        <a:lstStyle/>
        <a:p>
          <a:endParaRPr lang="en-US" sz="1800"/>
        </a:p>
      </dgm:t>
    </dgm:pt>
    <dgm:pt modelId="{D6B573DD-AE4B-4A27-A3C5-0CA9B75B631C}">
      <dgm:prSet phldrT="[Text]" custT="1"/>
      <dgm:spPr/>
      <dgm:t>
        <a:bodyPr/>
        <a:lstStyle/>
        <a:p>
          <a:r>
            <a:rPr lang="en-IN" sz="1400" b="0" dirty="0"/>
            <a:t>CRS</a:t>
          </a:r>
          <a:r>
            <a:rPr lang="en-IN" sz="1400" b="1" dirty="0"/>
            <a:t> </a:t>
          </a:r>
          <a:r>
            <a:rPr lang="en-IN" sz="1400" b="0" dirty="0"/>
            <a:t>integration</a:t>
          </a:r>
        </a:p>
      </dgm:t>
    </dgm:pt>
    <dgm:pt modelId="{6A3C7F9E-F331-4472-B3E3-B150132854AE}" type="parTrans" cxnId="{B525B0DB-6FDF-4DC1-9575-29414F812C1C}">
      <dgm:prSet/>
      <dgm:spPr/>
      <dgm:t>
        <a:bodyPr/>
        <a:lstStyle/>
        <a:p>
          <a:endParaRPr lang="en-US" sz="1800"/>
        </a:p>
      </dgm:t>
    </dgm:pt>
    <dgm:pt modelId="{32A94FFB-796B-4086-8E65-DBF048450512}" type="sibTrans" cxnId="{B525B0DB-6FDF-4DC1-9575-29414F812C1C}">
      <dgm:prSet/>
      <dgm:spPr/>
      <dgm:t>
        <a:bodyPr/>
        <a:lstStyle/>
        <a:p>
          <a:endParaRPr lang="en-US" sz="1800"/>
        </a:p>
      </dgm:t>
    </dgm:pt>
    <dgm:pt modelId="{4E0F86D7-88F5-41CB-9ABD-74589C485B47}">
      <dgm:prSet phldrT="[Text]" custT="1"/>
      <dgm:spPr/>
      <dgm:t>
        <a:bodyPr/>
        <a:lstStyle/>
        <a:p>
          <a:r>
            <a:rPr lang="en-IN" sz="1400" b="0" dirty="0" err="1"/>
            <a:t>Adhaar</a:t>
          </a:r>
          <a:r>
            <a:rPr lang="en-IN" sz="1400" b="1" dirty="0"/>
            <a:t> </a:t>
          </a:r>
          <a:r>
            <a:rPr lang="en-IN" sz="1400" b="0" dirty="0"/>
            <a:t>authentication</a:t>
          </a:r>
          <a:endParaRPr lang="en-US" sz="1400" b="0" dirty="0"/>
        </a:p>
      </dgm:t>
    </dgm:pt>
    <dgm:pt modelId="{6E5CD436-7AE6-4DE0-8714-E7E8437FAC78}" type="parTrans" cxnId="{DE7A5592-DD36-4EE7-8B0C-9513E46E7192}">
      <dgm:prSet/>
      <dgm:spPr/>
      <dgm:t>
        <a:bodyPr/>
        <a:lstStyle/>
        <a:p>
          <a:endParaRPr lang="en-US" sz="1800"/>
        </a:p>
      </dgm:t>
    </dgm:pt>
    <dgm:pt modelId="{E7403312-72B2-45E0-9F5B-30130C7D5633}" type="sibTrans" cxnId="{DE7A5592-DD36-4EE7-8B0C-9513E46E7192}">
      <dgm:prSet/>
      <dgm:spPr/>
      <dgm:t>
        <a:bodyPr/>
        <a:lstStyle/>
        <a:p>
          <a:endParaRPr lang="en-US" sz="1800"/>
        </a:p>
      </dgm:t>
    </dgm:pt>
    <dgm:pt modelId="{075E765C-B595-412A-B33A-F67CAB8C96D0}">
      <dgm:prSet phldrT="[Text]" custT="1"/>
      <dgm:spPr/>
      <dgm:t>
        <a:bodyPr/>
        <a:lstStyle/>
        <a:p>
          <a:r>
            <a:rPr lang="en-IN" sz="1400" b="0" dirty="0"/>
            <a:t>E </a:t>
          </a:r>
          <a:r>
            <a:rPr lang="en-IN" sz="1400" b="0" dirty="0" err="1"/>
            <a:t>kavach</a:t>
          </a:r>
          <a:r>
            <a:rPr lang="en-IN" sz="1400" b="1" dirty="0"/>
            <a:t> </a:t>
          </a:r>
          <a:r>
            <a:rPr lang="en-IN" sz="1400" b="0" dirty="0"/>
            <a:t>integration</a:t>
          </a:r>
          <a:endParaRPr lang="en-US" sz="1400" b="0" dirty="0"/>
        </a:p>
      </dgm:t>
    </dgm:pt>
    <dgm:pt modelId="{BDC2EC64-F1D8-44D8-8CAD-B8B448205D72}" type="sibTrans" cxnId="{F299074A-3DAE-442D-B518-D2DFAAF3594A}">
      <dgm:prSet/>
      <dgm:spPr/>
      <dgm:t>
        <a:bodyPr/>
        <a:lstStyle/>
        <a:p>
          <a:endParaRPr lang="en-US" sz="1800"/>
        </a:p>
      </dgm:t>
    </dgm:pt>
    <dgm:pt modelId="{51A5AC4C-3E85-44C5-904F-8462F4800B05}" type="parTrans" cxnId="{F299074A-3DAE-442D-B518-D2DFAAF3594A}">
      <dgm:prSet/>
      <dgm:spPr/>
      <dgm:t>
        <a:bodyPr/>
        <a:lstStyle/>
        <a:p>
          <a:endParaRPr lang="en-US" sz="1800"/>
        </a:p>
      </dgm:t>
    </dgm:pt>
    <dgm:pt modelId="{10E3DCE2-FEF4-40F7-A453-C97615870B85}" type="pres">
      <dgm:prSet presAssocID="{CD1C07A9-F7A3-43D1-84CF-E5B9D7AF2D4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C145A1A-B1C3-404A-B5C4-093D69B5070C}" type="pres">
      <dgm:prSet presAssocID="{075E765C-B595-412A-B33A-F67CAB8C96D0}" presName="Accent5" presStyleCnt="0"/>
      <dgm:spPr/>
    </dgm:pt>
    <dgm:pt modelId="{0E31DD22-EAA3-4D99-B909-2EE38D5FD708}" type="pres">
      <dgm:prSet presAssocID="{075E765C-B595-412A-B33A-F67CAB8C96D0}" presName="Accent" presStyleLbl="node1" presStyleIdx="0" presStyleCnt="5"/>
      <dgm:spPr/>
    </dgm:pt>
    <dgm:pt modelId="{8B77B60E-1E06-4273-82A9-3D393C5B9D35}" type="pres">
      <dgm:prSet presAssocID="{075E765C-B595-412A-B33A-F67CAB8C96D0}" presName="ParentBackground5" presStyleCnt="0"/>
      <dgm:spPr/>
    </dgm:pt>
    <dgm:pt modelId="{D8F23994-44C8-4973-9A9B-1D2296036F6B}" type="pres">
      <dgm:prSet presAssocID="{075E765C-B595-412A-B33A-F67CAB8C96D0}" presName="ParentBackground" presStyleLbl="fgAcc1" presStyleIdx="0" presStyleCnt="5"/>
      <dgm:spPr/>
    </dgm:pt>
    <dgm:pt modelId="{19EC4050-94D2-4848-AF13-F67CBD865FEA}" type="pres">
      <dgm:prSet presAssocID="{075E765C-B595-412A-B33A-F67CAB8C96D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A4F304-9F3B-459A-BA34-35AAE590BEB5}" type="pres">
      <dgm:prSet presAssocID="{4E0F86D7-88F5-41CB-9ABD-74589C485B47}" presName="Accent4" presStyleCnt="0"/>
      <dgm:spPr/>
    </dgm:pt>
    <dgm:pt modelId="{021FF53C-58B5-4357-81C7-54253C5C0925}" type="pres">
      <dgm:prSet presAssocID="{4E0F86D7-88F5-41CB-9ABD-74589C485B47}" presName="Accent" presStyleLbl="node1" presStyleIdx="1" presStyleCnt="5"/>
      <dgm:spPr/>
    </dgm:pt>
    <dgm:pt modelId="{6518E2A3-4432-4CA2-A80B-BD0802CBD248}" type="pres">
      <dgm:prSet presAssocID="{4E0F86D7-88F5-41CB-9ABD-74589C485B47}" presName="ParentBackground4" presStyleCnt="0"/>
      <dgm:spPr/>
    </dgm:pt>
    <dgm:pt modelId="{A18BB47A-BD82-49E1-ABC4-73AAFFC5BCDC}" type="pres">
      <dgm:prSet presAssocID="{4E0F86D7-88F5-41CB-9ABD-74589C485B47}" presName="ParentBackground" presStyleLbl="fgAcc1" presStyleIdx="1" presStyleCnt="5"/>
      <dgm:spPr/>
    </dgm:pt>
    <dgm:pt modelId="{E7C0F7F4-A695-46C8-AEA6-8FF3CDA3A8E5}" type="pres">
      <dgm:prSet presAssocID="{4E0F86D7-88F5-41CB-9ABD-74589C485B4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8FA4156-D4CA-452B-A2A5-E7AC63088671}" type="pres">
      <dgm:prSet presAssocID="{D6B573DD-AE4B-4A27-A3C5-0CA9B75B631C}" presName="Accent3" presStyleCnt="0"/>
      <dgm:spPr/>
    </dgm:pt>
    <dgm:pt modelId="{55AF322F-1E27-4C96-8406-1B6035A4C991}" type="pres">
      <dgm:prSet presAssocID="{D6B573DD-AE4B-4A27-A3C5-0CA9B75B631C}" presName="Accent" presStyleLbl="node1" presStyleIdx="2" presStyleCnt="5"/>
      <dgm:spPr/>
    </dgm:pt>
    <dgm:pt modelId="{BA2977EA-BBCA-4055-B6A5-79C728724980}" type="pres">
      <dgm:prSet presAssocID="{D6B573DD-AE4B-4A27-A3C5-0CA9B75B631C}" presName="ParentBackground3" presStyleCnt="0"/>
      <dgm:spPr/>
    </dgm:pt>
    <dgm:pt modelId="{97A6A3FE-57D9-49F7-92C0-D128A25FA679}" type="pres">
      <dgm:prSet presAssocID="{D6B573DD-AE4B-4A27-A3C5-0CA9B75B631C}" presName="ParentBackground" presStyleLbl="fgAcc1" presStyleIdx="2" presStyleCnt="5"/>
      <dgm:spPr/>
    </dgm:pt>
    <dgm:pt modelId="{87ADA056-4679-4D72-AB5A-025D46143E17}" type="pres">
      <dgm:prSet presAssocID="{D6B573DD-AE4B-4A27-A3C5-0CA9B75B631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EB63084-B9C4-4EC9-87AC-4C8A0B57DDC5}" type="pres">
      <dgm:prSet presAssocID="{FF6763AE-7093-428C-865F-7BD403E0799F}" presName="Accent2" presStyleCnt="0"/>
      <dgm:spPr/>
    </dgm:pt>
    <dgm:pt modelId="{D01E8906-7C76-40D9-B360-A47DB5E99DB2}" type="pres">
      <dgm:prSet presAssocID="{FF6763AE-7093-428C-865F-7BD403E0799F}" presName="Accent" presStyleLbl="node1" presStyleIdx="3" presStyleCnt="5"/>
      <dgm:spPr/>
    </dgm:pt>
    <dgm:pt modelId="{7C851E36-5A71-41D5-B994-C21339C16B8B}" type="pres">
      <dgm:prSet presAssocID="{FF6763AE-7093-428C-865F-7BD403E0799F}" presName="ParentBackground2" presStyleCnt="0"/>
      <dgm:spPr/>
    </dgm:pt>
    <dgm:pt modelId="{BD0F62CF-4021-435B-9068-6EDB844EDC6E}" type="pres">
      <dgm:prSet presAssocID="{FF6763AE-7093-428C-865F-7BD403E0799F}" presName="ParentBackground" presStyleLbl="fgAcc1" presStyleIdx="3" presStyleCnt="5"/>
      <dgm:spPr/>
    </dgm:pt>
    <dgm:pt modelId="{264582F8-9029-4C7D-8D8D-596FA6ED44D7}" type="pres">
      <dgm:prSet presAssocID="{FF6763AE-7093-428C-865F-7BD403E0799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00C8842-1D16-4E31-B4F6-C0931402410B}" type="pres">
      <dgm:prSet presAssocID="{AE92466B-803B-49B6-87E1-26D91E6D76F9}" presName="Accent1" presStyleCnt="0"/>
      <dgm:spPr/>
    </dgm:pt>
    <dgm:pt modelId="{68FAC3A5-D5E3-4F2B-9A8A-5C26605CAAE8}" type="pres">
      <dgm:prSet presAssocID="{AE92466B-803B-49B6-87E1-26D91E6D76F9}" presName="Accent" presStyleLbl="node1" presStyleIdx="4" presStyleCnt="5"/>
      <dgm:spPr/>
    </dgm:pt>
    <dgm:pt modelId="{43215C10-46B9-4AC8-B74E-6C3C87519B19}" type="pres">
      <dgm:prSet presAssocID="{AE92466B-803B-49B6-87E1-26D91E6D76F9}" presName="ParentBackground1" presStyleCnt="0"/>
      <dgm:spPr/>
    </dgm:pt>
    <dgm:pt modelId="{91B0E8B7-CB7B-4059-BBD4-32EECD0AB7B0}" type="pres">
      <dgm:prSet presAssocID="{AE92466B-803B-49B6-87E1-26D91E6D76F9}" presName="ParentBackground" presStyleLbl="fgAcc1" presStyleIdx="4" presStyleCnt="5"/>
      <dgm:spPr/>
    </dgm:pt>
    <dgm:pt modelId="{6E2084DA-6097-4A4E-888D-C20F2B304206}" type="pres">
      <dgm:prSet presAssocID="{AE92466B-803B-49B6-87E1-26D91E6D76F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559EB0D-AF05-4F48-8AE8-C858F3368E17}" type="presOf" srcId="{075E765C-B595-412A-B33A-F67CAB8C96D0}" destId="{19EC4050-94D2-4848-AF13-F67CBD865FEA}" srcOrd="1" destOrd="0" presId="urn:microsoft.com/office/officeart/2011/layout/CircleProcess"/>
    <dgm:cxn modelId="{E50ECE15-D5E3-419A-9DF0-BF9924F9CBB9}" type="presOf" srcId="{D6B573DD-AE4B-4A27-A3C5-0CA9B75B631C}" destId="{97A6A3FE-57D9-49F7-92C0-D128A25FA679}" srcOrd="0" destOrd="0" presId="urn:microsoft.com/office/officeart/2011/layout/CircleProcess"/>
    <dgm:cxn modelId="{11BDEE1B-D1E2-4459-AEED-9728D8B8C458}" type="presOf" srcId="{FF6763AE-7093-428C-865F-7BD403E0799F}" destId="{264582F8-9029-4C7D-8D8D-596FA6ED44D7}" srcOrd="1" destOrd="0" presId="urn:microsoft.com/office/officeart/2011/layout/CircleProcess"/>
    <dgm:cxn modelId="{C3C3A134-4ABF-405A-9B21-1D6B2BCE1564}" srcId="{CD1C07A9-F7A3-43D1-84CF-E5B9D7AF2D4B}" destId="{FF6763AE-7093-428C-865F-7BD403E0799F}" srcOrd="1" destOrd="0" parTransId="{8C27CBDF-FF6D-4B31-B16C-B8054E4530FC}" sibTransId="{44970BD9-2C61-47D4-A8F2-854E9B7D9749}"/>
    <dgm:cxn modelId="{A92E1464-F79C-4A54-8587-725B153CE7D8}" type="presOf" srcId="{4E0F86D7-88F5-41CB-9ABD-74589C485B47}" destId="{E7C0F7F4-A695-46C8-AEA6-8FF3CDA3A8E5}" srcOrd="1" destOrd="0" presId="urn:microsoft.com/office/officeart/2011/layout/CircleProcess"/>
    <dgm:cxn modelId="{F299074A-3DAE-442D-B518-D2DFAAF3594A}" srcId="{CD1C07A9-F7A3-43D1-84CF-E5B9D7AF2D4B}" destId="{075E765C-B595-412A-B33A-F67CAB8C96D0}" srcOrd="4" destOrd="0" parTransId="{51A5AC4C-3E85-44C5-904F-8462F4800B05}" sibTransId="{BDC2EC64-F1D8-44D8-8CAD-B8B448205D72}"/>
    <dgm:cxn modelId="{C18BA36D-A92E-4D0C-9007-48E924E80854}" type="presOf" srcId="{AE92466B-803B-49B6-87E1-26D91E6D76F9}" destId="{91B0E8B7-CB7B-4059-BBD4-32EECD0AB7B0}" srcOrd="0" destOrd="0" presId="urn:microsoft.com/office/officeart/2011/layout/CircleProcess"/>
    <dgm:cxn modelId="{9E396F50-4394-4B05-99FC-78D6B3EC3371}" type="presOf" srcId="{FF6763AE-7093-428C-865F-7BD403E0799F}" destId="{BD0F62CF-4021-435B-9068-6EDB844EDC6E}" srcOrd="0" destOrd="0" presId="urn:microsoft.com/office/officeart/2011/layout/CircleProcess"/>
    <dgm:cxn modelId="{DE7A5592-DD36-4EE7-8B0C-9513E46E7192}" srcId="{CD1C07A9-F7A3-43D1-84CF-E5B9D7AF2D4B}" destId="{4E0F86D7-88F5-41CB-9ABD-74589C485B47}" srcOrd="3" destOrd="0" parTransId="{6E5CD436-7AE6-4DE0-8714-E7E8437FAC78}" sibTransId="{E7403312-72B2-45E0-9F5B-30130C7D5633}"/>
    <dgm:cxn modelId="{6C5B6A93-8F67-42FA-BE2B-F744827AE8A4}" type="presOf" srcId="{CD1C07A9-F7A3-43D1-84CF-E5B9D7AF2D4B}" destId="{10E3DCE2-FEF4-40F7-A453-C97615870B85}" srcOrd="0" destOrd="0" presId="urn:microsoft.com/office/officeart/2011/layout/CircleProcess"/>
    <dgm:cxn modelId="{25A541B3-14A1-48FB-868E-A028699369B2}" type="presOf" srcId="{075E765C-B595-412A-B33A-F67CAB8C96D0}" destId="{D8F23994-44C8-4973-9A9B-1D2296036F6B}" srcOrd="0" destOrd="0" presId="urn:microsoft.com/office/officeart/2011/layout/CircleProcess"/>
    <dgm:cxn modelId="{3D6CC5C3-E055-4D4E-8CAC-F6E64D94F5AF}" type="presOf" srcId="{D6B573DD-AE4B-4A27-A3C5-0CA9B75B631C}" destId="{87ADA056-4679-4D72-AB5A-025D46143E17}" srcOrd="1" destOrd="0" presId="urn:microsoft.com/office/officeart/2011/layout/CircleProcess"/>
    <dgm:cxn modelId="{B525B0DB-6FDF-4DC1-9575-29414F812C1C}" srcId="{CD1C07A9-F7A3-43D1-84CF-E5B9D7AF2D4B}" destId="{D6B573DD-AE4B-4A27-A3C5-0CA9B75B631C}" srcOrd="2" destOrd="0" parTransId="{6A3C7F9E-F331-4472-B3E3-B150132854AE}" sibTransId="{32A94FFB-796B-4086-8E65-DBF048450512}"/>
    <dgm:cxn modelId="{6DE166DD-5E82-425C-A843-08CF652FF72E}" srcId="{CD1C07A9-F7A3-43D1-84CF-E5B9D7AF2D4B}" destId="{AE92466B-803B-49B6-87E1-26D91E6D76F9}" srcOrd="0" destOrd="0" parTransId="{FF91F36D-AA9F-4A07-8FDB-94B352B506CC}" sibTransId="{8AD6B221-B44C-4895-800E-521B6D719CB8}"/>
    <dgm:cxn modelId="{96376FE6-D7A7-400E-A8EA-D3C2141E6B3E}" type="presOf" srcId="{4E0F86D7-88F5-41CB-9ABD-74589C485B47}" destId="{A18BB47A-BD82-49E1-ABC4-73AAFFC5BCDC}" srcOrd="0" destOrd="0" presId="urn:microsoft.com/office/officeart/2011/layout/CircleProcess"/>
    <dgm:cxn modelId="{984289F4-CED0-4C86-B8F8-14154EB91BA1}" type="presOf" srcId="{AE92466B-803B-49B6-87E1-26D91E6D76F9}" destId="{6E2084DA-6097-4A4E-888D-C20F2B304206}" srcOrd="1" destOrd="0" presId="urn:microsoft.com/office/officeart/2011/layout/CircleProcess"/>
    <dgm:cxn modelId="{F9CC69A1-A8F4-4E50-AFC7-694A6C27CBF9}" type="presParOf" srcId="{10E3DCE2-FEF4-40F7-A453-C97615870B85}" destId="{DC145A1A-B1C3-404A-B5C4-093D69B5070C}" srcOrd="0" destOrd="0" presId="urn:microsoft.com/office/officeart/2011/layout/CircleProcess"/>
    <dgm:cxn modelId="{066ED354-57B0-487E-AF8A-2FD43720BD64}" type="presParOf" srcId="{DC145A1A-B1C3-404A-B5C4-093D69B5070C}" destId="{0E31DD22-EAA3-4D99-B909-2EE38D5FD708}" srcOrd="0" destOrd="0" presId="urn:microsoft.com/office/officeart/2011/layout/CircleProcess"/>
    <dgm:cxn modelId="{16E0F1FF-D067-4F04-81BC-71A4A33EC0EC}" type="presParOf" srcId="{10E3DCE2-FEF4-40F7-A453-C97615870B85}" destId="{8B77B60E-1E06-4273-82A9-3D393C5B9D35}" srcOrd="1" destOrd="0" presId="urn:microsoft.com/office/officeart/2011/layout/CircleProcess"/>
    <dgm:cxn modelId="{12711DAA-5DB9-4AB1-9391-4D1A6354628E}" type="presParOf" srcId="{8B77B60E-1E06-4273-82A9-3D393C5B9D35}" destId="{D8F23994-44C8-4973-9A9B-1D2296036F6B}" srcOrd="0" destOrd="0" presId="urn:microsoft.com/office/officeart/2011/layout/CircleProcess"/>
    <dgm:cxn modelId="{6F748754-4ED0-4B09-B467-BC1F374834AE}" type="presParOf" srcId="{10E3DCE2-FEF4-40F7-A453-C97615870B85}" destId="{19EC4050-94D2-4848-AF13-F67CBD865FEA}" srcOrd="2" destOrd="0" presId="urn:microsoft.com/office/officeart/2011/layout/CircleProcess"/>
    <dgm:cxn modelId="{C2B07AD7-284B-4355-94A3-DD80E4610994}" type="presParOf" srcId="{10E3DCE2-FEF4-40F7-A453-C97615870B85}" destId="{1BA4F304-9F3B-459A-BA34-35AAE590BEB5}" srcOrd="3" destOrd="0" presId="urn:microsoft.com/office/officeart/2011/layout/CircleProcess"/>
    <dgm:cxn modelId="{5917FB04-1CD2-4ECF-988C-2B8045B4BF18}" type="presParOf" srcId="{1BA4F304-9F3B-459A-BA34-35AAE590BEB5}" destId="{021FF53C-58B5-4357-81C7-54253C5C0925}" srcOrd="0" destOrd="0" presId="urn:microsoft.com/office/officeart/2011/layout/CircleProcess"/>
    <dgm:cxn modelId="{2D7121DB-0900-4AF5-A690-96DA5485B8E9}" type="presParOf" srcId="{10E3DCE2-FEF4-40F7-A453-C97615870B85}" destId="{6518E2A3-4432-4CA2-A80B-BD0802CBD248}" srcOrd="4" destOrd="0" presId="urn:microsoft.com/office/officeart/2011/layout/CircleProcess"/>
    <dgm:cxn modelId="{E60EE680-35A0-41A5-BF66-7CECAA162153}" type="presParOf" srcId="{6518E2A3-4432-4CA2-A80B-BD0802CBD248}" destId="{A18BB47A-BD82-49E1-ABC4-73AAFFC5BCDC}" srcOrd="0" destOrd="0" presId="urn:microsoft.com/office/officeart/2011/layout/CircleProcess"/>
    <dgm:cxn modelId="{60C34862-1913-4BC7-929A-5E3202B57E74}" type="presParOf" srcId="{10E3DCE2-FEF4-40F7-A453-C97615870B85}" destId="{E7C0F7F4-A695-46C8-AEA6-8FF3CDA3A8E5}" srcOrd="5" destOrd="0" presId="urn:microsoft.com/office/officeart/2011/layout/CircleProcess"/>
    <dgm:cxn modelId="{ED644C80-9D13-47AD-81E6-D689BF40F6A4}" type="presParOf" srcId="{10E3DCE2-FEF4-40F7-A453-C97615870B85}" destId="{E8FA4156-D4CA-452B-A2A5-E7AC63088671}" srcOrd="6" destOrd="0" presId="urn:microsoft.com/office/officeart/2011/layout/CircleProcess"/>
    <dgm:cxn modelId="{79799A71-DF66-4BAD-B2EB-EF208AC16555}" type="presParOf" srcId="{E8FA4156-D4CA-452B-A2A5-E7AC63088671}" destId="{55AF322F-1E27-4C96-8406-1B6035A4C991}" srcOrd="0" destOrd="0" presId="urn:microsoft.com/office/officeart/2011/layout/CircleProcess"/>
    <dgm:cxn modelId="{CE5E19AC-739B-4F28-9338-B8A0C8344C20}" type="presParOf" srcId="{10E3DCE2-FEF4-40F7-A453-C97615870B85}" destId="{BA2977EA-BBCA-4055-B6A5-79C728724980}" srcOrd="7" destOrd="0" presId="urn:microsoft.com/office/officeart/2011/layout/CircleProcess"/>
    <dgm:cxn modelId="{5A19BECC-585B-4BA0-9D5A-AF6157CBBDA6}" type="presParOf" srcId="{BA2977EA-BBCA-4055-B6A5-79C728724980}" destId="{97A6A3FE-57D9-49F7-92C0-D128A25FA679}" srcOrd="0" destOrd="0" presId="urn:microsoft.com/office/officeart/2011/layout/CircleProcess"/>
    <dgm:cxn modelId="{59E1C60F-4F13-436C-8EBB-F5EE301DFD62}" type="presParOf" srcId="{10E3DCE2-FEF4-40F7-A453-C97615870B85}" destId="{87ADA056-4679-4D72-AB5A-025D46143E17}" srcOrd="8" destOrd="0" presId="urn:microsoft.com/office/officeart/2011/layout/CircleProcess"/>
    <dgm:cxn modelId="{48B687A9-27FA-49A7-9566-67429F3F9D5F}" type="presParOf" srcId="{10E3DCE2-FEF4-40F7-A453-C97615870B85}" destId="{4EB63084-B9C4-4EC9-87AC-4C8A0B57DDC5}" srcOrd="9" destOrd="0" presId="urn:microsoft.com/office/officeart/2011/layout/CircleProcess"/>
    <dgm:cxn modelId="{311C7064-9C2D-4406-8147-8431B1C63B68}" type="presParOf" srcId="{4EB63084-B9C4-4EC9-87AC-4C8A0B57DDC5}" destId="{D01E8906-7C76-40D9-B360-A47DB5E99DB2}" srcOrd="0" destOrd="0" presId="urn:microsoft.com/office/officeart/2011/layout/CircleProcess"/>
    <dgm:cxn modelId="{82D6ED6C-3A35-4392-A0D7-A09F089CF774}" type="presParOf" srcId="{10E3DCE2-FEF4-40F7-A453-C97615870B85}" destId="{7C851E36-5A71-41D5-B994-C21339C16B8B}" srcOrd="10" destOrd="0" presId="urn:microsoft.com/office/officeart/2011/layout/CircleProcess"/>
    <dgm:cxn modelId="{DFC48023-173C-400D-B1AE-04242644395E}" type="presParOf" srcId="{7C851E36-5A71-41D5-B994-C21339C16B8B}" destId="{BD0F62CF-4021-435B-9068-6EDB844EDC6E}" srcOrd="0" destOrd="0" presId="urn:microsoft.com/office/officeart/2011/layout/CircleProcess"/>
    <dgm:cxn modelId="{347F1195-C11A-41B5-AA96-DFAB0D738F32}" type="presParOf" srcId="{10E3DCE2-FEF4-40F7-A453-C97615870B85}" destId="{264582F8-9029-4C7D-8D8D-596FA6ED44D7}" srcOrd="11" destOrd="0" presId="urn:microsoft.com/office/officeart/2011/layout/CircleProcess"/>
    <dgm:cxn modelId="{E00A6232-4C88-4D45-A67F-4A3920ABA91E}" type="presParOf" srcId="{10E3DCE2-FEF4-40F7-A453-C97615870B85}" destId="{100C8842-1D16-4E31-B4F6-C0931402410B}" srcOrd="12" destOrd="0" presId="urn:microsoft.com/office/officeart/2011/layout/CircleProcess"/>
    <dgm:cxn modelId="{15E5D8D6-E5DB-45BF-9509-C3DF53B0FEDB}" type="presParOf" srcId="{100C8842-1D16-4E31-B4F6-C0931402410B}" destId="{68FAC3A5-D5E3-4F2B-9A8A-5C26605CAAE8}" srcOrd="0" destOrd="0" presId="urn:microsoft.com/office/officeart/2011/layout/CircleProcess"/>
    <dgm:cxn modelId="{58B52633-9E43-402A-847F-2E1E303F9BEA}" type="presParOf" srcId="{10E3DCE2-FEF4-40F7-A453-C97615870B85}" destId="{43215C10-46B9-4AC8-B74E-6C3C87519B19}" srcOrd="13" destOrd="0" presId="urn:microsoft.com/office/officeart/2011/layout/CircleProcess"/>
    <dgm:cxn modelId="{94E78C96-6158-452F-AD37-254EB812D67D}" type="presParOf" srcId="{43215C10-46B9-4AC8-B74E-6C3C87519B19}" destId="{91B0E8B7-CB7B-4059-BBD4-32EECD0AB7B0}" srcOrd="0" destOrd="0" presId="urn:microsoft.com/office/officeart/2011/layout/CircleProcess"/>
    <dgm:cxn modelId="{2ECFB6C0-B614-4232-809D-4FE88BB506A8}" type="presParOf" srcId="{10E3DCE2-FEF4-40F7-A453-C97615870B85}" destId="{6E2084DA-6097-4A4E-888D-C20F2B3042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EAB72-C3C3-41A2-AD6C-F7FEC5920131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8F94C8-9DD3-4899-9355-4DE5AECB5BE1}">
      <dgm:prSet phldrT="[Text]" custT="1"/>
      <dgm:spPr/>
      <dgm:t>
        <a:bodyPr/>
        <a:lstStyle/>
        <a:p>
          <a:r>
            <a:rPr lang="en-US" sz="3200" b="1" dirty="0" err="1"/>
            <a:t>MaNTrA</a:t>
          </a:r>
          <a:endParaRPr lang="en-US" sz="3200" b="1" dirty="0"/>
        </a:p>
      </dgm:t>
    </dgm:pt>
    <dgm:pt modelId="{FF0CBE9E-8941-4719-ACF8-1358DD90D1EB}" type="parTrans" cxnId="{AD06BF70-A40A-49EC-B098-A831BDBA2D79}">
      <dgm:prSet/>
      <dgm:spPr/>
      <dgm:t>
        <a:bodyPr/>
        <a:lstStyle/>
        <a:p>
          <a:endParaRPr lang="en-US" sz="4000"/>
        </a:p>
      </dgm:t>
    </dgm:pt>
    <dgm:pt modelId="{2DCE43D7-08DB-4C45-9118-BFFA9B82B7FC}" type="sibTrans" cxnId="{AD06BF70-A40A-49EC-B098-A831BDBA2D79}">
      <dgm:prSet/>
      <dgm:spPr/>
      <dgm:t>
        <a:bodyPr/>
        <a:lstStyle/>
        <a:p>
          <a:endParaRPr lang="en-US" sz="4000"/>
        </a:p>
      </dgm:t>
    </dgm:pt>
    <dgm:pt modelId="{CD135D3C-E1A5-4057-A9A7-F81A013E9112}">
      <dgm:prSet custT="1"/>
      <dgm:spPr/>
      <dgm:t>
        <a:bodyPr/>
        <a:lstStyle/>
        <a:p>
          <a:r>
            <a:rPr lang="en-US" sz="1400" dirty="0"/>
            <a:t>Mobile-app and web versions</a:t>
          </a:r>
        </a:p>
      </dgm:t>
    </dgm:pt>
    <dgm:pt modelId="{BD31F61F-2364-4082-A268-8363C4DB958A}" type="parTrans" cxnId="{5912CF7F-D568-400E-BE1C-281DD7350BB2}">
      <dgm:prSet/>
      <dgm:spPr/>
      <dgm:t>
        <a:bodyPr/>
        <a:lstStyle/>
        <a:p>
          <a:endParaRPr lang="en-US" sz="4000"/>
        </a:p>
      </dgm:t>
    </dgm:pt>
    <dgm:pt modelId="{2B88D8B8-D8C2-4E11-939F-98E06446D333}" type="sibTrans" cxnId="{5912CF7F-D568-400E-BE1C-281DD7350BB2}">
      <dgm:prSet/>
      <dgm:spPr/>
      <dgm:t>
        <a:bodyPr/>
        <a:lstStyle/>
        <a:p>
          <a:endParaRPr lang="en-US" sz="4000"/>
        </a:p>
      </dgm:t>
    </dgm:pt>
    <dgm:pt modelId="{C57C258F-8583-41C6-A335-C2DA133E7CEC}">
      <dgm:prSet phldrT="[Text]" phldr="1"/>
      <dgm:spPr/>
      <dgm:t>
        <a:bodyPr/>
        <a:lstStyle/>
        <a:p>
          <a:endParaRPr lang="en-US" sz="4000"/>
        </a:p>
      </dgm:t>
    </dgm:pt>
    <dgm:pt modelId="{BE8595B3-7770-4B46-810A-AB6C1F3051FD}" type="parTrans" cxnId="{C1DB291C-72D5-44BF-9B3E-94D43357BB3A}">
      <dgm:prSet/>
      <dgm:spPr/>
      <dgm:t>
        <a:bodyPr/>
        <a:lstStyle/>
        <a:p>
          <a:endParaRPr lang="en-US" sz="4000"/>
        </a:p>
      </dgm:t>
    </dgm:pt>
    <dgm:pt modelId="{32DE0CD6-F390-490F-83E3-410504D44FF9}" type="sibTrans" cxnId="{C1DB291C-72D5-44BF-9B3E-94D43357BB3A}">
      <dgm:prSet/>
      <dgm:spPr/>
      <dgm:t>
        <a:bodyPr/>
        <a:lstStyle/>
        <a:p>
          <a:endParaRPr lang="en-US" sz="4000"/>
        </a:p>
      </dgm:t>
    </dgm:pt>
    <dgm:pt modelId="{B52C7CDB-5AC4-4B4B-A9EE-28D9FB88F499}">
      <dgm:prSet phldrT="[Text]" phldr="1"/>
      <dgm:spPr/>
      <dgm:t>
        <a:bodyPr/>
        <a:lstStyle/>
        <a:p>
          <a:endParaRPr lang="en-US" sz="4000"/>
        </a:p>
      </dgm:t>
    </dgm:pt>
    <dgm:pt modelId="{D09C6A62-78BE-4E3C-AFD4-95C92778C2D0}" type="parTrans" cxnId="{C4AF8987-3A83-49B2-A39D-535B3E8CD644}">
      <dgm:prSet/>
      <dgm:spPr/>
      <dgm:t>
        <a:bodyPr/>
        <a:lstStyle/>
        <a:p>
          <a:endParaRPr lang="en-US" sz="4000"/>
        </a:p>
      </dgm:t>
    </dgm:pt>
    <dgm:pt modelId="{F0B06E8A-3BD5-4988-8A7E-8DB3EFBCAD9F}" type="sibTrans" cxnId="{C4AF8987-3A83-49B2-A39D-535B3E8CD644}">
      <dgm:prSet/>
      <dgm:spPr/>
      <dgm:t>
        <a:bodyPr/>
        <a:lstStyle/>
        <a:p>
          <a:endParaRPr lang="en-US" sz="4000"/>
        </a:p>
      </dgm:t>
    </dgm:pt>
    <dgm:pt modelId="{A75AF029-53DA-4E1C-96BF-AC68F5EB9F2D}">
      <dgm:prSet phldrT="[Text]" phldr="1"/>
      <dgm:spPr/>
      <dgm:t>
        <a:bodyPr/>
        <a:lstStyle/>
        <a:p>
          <a:endParaRPr lang="en-US" sz="4000"/>
        </a:p>
      </dgm:t>
    </dgm:pt>
    <dgm:pt modelId="{D73514C2-C9D6-4CD7-9860-7D542EE3A905}" type="parTrans" cxnId="{48A3A50C-5D01-4776-82AB-361F5ED66860}">
      <dgm:prSet/>
      <dgm:spPr/>
      <dgm:t>
        <a:bodyPr/>
        <a:lstStyle/>
        <a:p>
          <a:endParaRPr lang="en-US" sz="4000"/>
        </a:p>
      </dgm:t>
    </dgm:pt>
    <dgm:pt modelId="{E5CEA478-B9A9-4564-A829-BA1ACFC6A64E}" type="sibTrans" cxnId="{48A3A50C-5D01-4776-82AB-361F5ED66860}">
      <dgm:prSet/>
      <dgm:spPr/>
      <dgm:t>
        <a:bodyPr/>
        <a:lstStyle/>
        <a:p>
          <a:endParaRPr lang="en-US" sz="4000"/>
        </a:p>
      </dgm:t>
    </dgm:pt>
    <dgm:pt modelId="{A63515F6-D28A-4C6E-8E7F-68D384CFBDC2}">
      <dgm:prSet phldrT="[Text]" phldr="1"/>
      <dgm:spPr/>
      <dgm:t>
        <a:bodyPr/>
        <a:lstStyle/>
        <a:p>
          <a:endParaRPr lang="en-US" sz="4000"/>
        </a:p>
      </dgm:t>
    </dgm:pt>
    <dgm:pt modelId="{C881929F-6ADE-401F-BF67-3DC57A2E6A81}" type="parTrans" cxnId="{9AEC02D0-850A-4F98-BE12-43D52855D525}">
      <dgm:prSet/>
      <dgm:spPr/>
      <dgm:t>
        <a:bodyPr/>
        <a:lstStyle/>
        <a:p>
          <a:endParaRPr lang="en-US" sz="4000"/>
        </a:p>
      </dgm:t>
    </dgm:pt>
    <dgm:pt modelId="{BAEE2781-245F-4D6F-A3E7-2014525D885F}" type="sibTrans" cxnId="{9AEC02D0-850A-4F98-BE12-43D52855D525}">
      <dgm:prSet/>
      <dgm:spPr/>
      <dgm:t>
        <a:bodyPr/>
        <a:lstStyle/>
        <a:p>
          <a:endParaRPr lang="en-US" sz="4000"/>
        </a:p>
      </dgm:t>
    </dgm:pt>
    <dgm:pt modelId="{8F5A8A02-2E56-43FA-9ECD-819455D72CBF}">
      <dgm:prSet phldrT="[Text]" phldr="1"/>
      <dgm:spPr/>
      <dgm:t>
        <a:bodyPr/>
        <a:lstStyle/>
        <a:p>
          <a:endParaRPr lang="en-US" sz="4000"/>
        </a:p>
      </dgm:t>
    </dgm:pt>
    <dgm:pt modelId="{01F0C31A-BF6E-4CC5-8A68-CE4D99F2D7FA}" type="parTrans" cxnId="{237BA29C-627B-4808-8A55-A785AD878E59}">
      <dgm:prSet/>
      <dgm:spPr/>
      <dgm:t>
        <a:bodyPr/>
        <a:lstStyle/>
        <a:p>
          <a:endParaRPr lang="en-US" sz="4000"/>
        </a:p>
      </dgm:t>
    </dgm:pt>
    <dgm:pt modelId="{C6A8ED65-4BAE-4044-9142-5DC465203C37}" type="sibTrans" cxnId="{237BA29C-627B-4808-8A55-A785AD878E59}">
      <dgm:prSet/>
      <dgm:spPr/>
      <dgm:t>
        <a:bodyPr/>
        <a:lstStyle/>
        <a:p>
          <a:endParaRPr lang="en-US" sz="4000"/>
        </a:p>
      </dgm:t>
    </dgm:pt>
    <dgm:pt modelId="{25840F08-087B-4514-B092-2AA6AD62BA0B}">
      <dgm:prSet custT="1"/>
      <dgm:spPr/>
      <dgm:t>
        <a:bodyPr/>
        <a:lstStyle/>
        <a:p>
          <a:r>
            <a:rPr lang="en-US" sz="1400" dirty="0"/>
            <a:t>Integrated Decision Support System including interactive dashboard to monitor quality of care parameters at state, district and facility level</a:t>
          </a:r>
        </a:p>
      </dgm:t>
    </dgm:pt>
    <dgm:pt modelId="{725C8679-D5F5-4966-AFFE-3BD94F00571B}" type="parTrans" cxnId="{D60A179A-24CF-4F5E-82AB-2078DE4C70B8}">
      <dgm:prSet/>
      <dgm:spPr/>
      <dgm:t>
        <a:bodyPr/>
        <a:lstStyle/>
        <a:p>
          <a:endParaRPr lang="en-US" sz="4000"/>
        </a:p>
      </dgm:t>
    </dgm:pt>
    <dgm:pt modelId="{990DFD8B-4581-41D3-B267-2D5A7394F4EF}" type="sibTrans" cxnId="{D60A179A-24CF-4F5E-82AB-2078DE4C70B8}">
      <dgm:prSet/>
      <dgm:spPr/>
      <dgm:t>
        <a:bodyPr/>
        <a:lstStyle/>
        <a:p>
          <a:endParaRPr lang="en-US" sz="4000"/>
        </a:p>
      </dgm:t>
    </dgm:pt>
    <dgm:pt modelId="{96744168-37B7-49EE-A15E-9BDC864792C4}">
      <dgm:prSet custT="1"/>
      <dgm:spPr/>
      <dgm:t>
        <a:bodyPr/>
        <a:lstStyle/>
        <a:p>
          <a:r>
            <a:rPr lang="en-US" sz="1400" dirty="0"/>
            <a:t>HR mapping to monitor provider performance</a:t>
          </a:r>
        </a:p>
      </dgm:t>
    </dgm:pt>
    <dgm:pt modelId="{F8ABE35A-C46B-40B3-A841-8D8E81E428C1}" type="parTrans" cxnId="{1212AF89-982B-41C1-94F4-B00A513C0A66}">
      <dgm:prSet/>
      <dgm:spPr/>
      <dgm:t>
        <a:bodyPr/>
        <a:lstStyle/>
        <a:p>
          <a:endParaRPr lang="en-US" sz="4000"/>
        </a:p>
      </dgm:t>
    </dgm:pt>
    <dgm:pt modelId="{BA27FF64-CB7A-46CD-B9DB-DCFA7089D0EC}" type="sibTrans" cxnId="{1212AF89-982B-41C1-94F4-B00A513C0A66}">
      <dgm:prSet/>
      <dgm:spPr/>
      <dgm:t>
        <a:bodyPr/>
        <a:lstStyle/>
        <a:p>
          <a:endParaRPr lang="en-US" sz="4000"/>
        </a:p>
      </dgm:t>
    </dgm:pt>
    <dgm:pt modelId="{CBF0174A-FE3A-4823-9CB9-CF32D324F8F6}">
      <dgm:prSet custT="1"/>
      <dgm:spPr/>
      <dgm:t>
        <a:bodyPr/>
        <a:lstStyle/>
        <a:p>
          <a:r>
            <a:rPr lang="en-US" sz="1400" dirty="0"/>
            <a:t>Automated mechanism for Robson’s criteria to monitor appropriateness of cesarean sections</a:t>
          </a:r>
        </a:p>
      </dgm:t>
    </dgm:pt>
    <dgm:pt modelId="{1E4F8783-49F7-47CF-A83F-0181A06F4579}" type="parTrans" cxnId="{705487F8-D6C5-4D67-8EC3-0C971D6A149A}">
      <dgm:prSet/>
      <dgm:spPr/>
      <dgm:t>
        <a:bodyPr/>
        <a:lstStyle/>
        <a:p>
          <a:endParaRPr lang="en-US" sz="4000"/>
        </a:p>
      </dgm:t>
    </dgm:pt>
    <dgm:pt modelId="{B1EF0045-0275-4DFD-8C92-9959901D9ECC}" type="sibTrans" cxnId="{705487F8-D6C5-4D67-8EC3-0C971D6A149A}">
      <dgm:prSet/>
      <dgm:spPr/>
      <dgm:t>
        <a:bodyPr/>
        <a:lstStyle/>
        <a:p>
          <a:endParaRPr lang="en-US" sz="4000"/>
        </a:p>
      </dgm:t>
    </dgm:pt>
    <dgm:pt modelId="{CA767063-077A-4E67-BD80-EBDA7127DF3C}">
      <dgm:prSet custT="1"/>
      <dgm:spPr/>
      <dgm:t>
        <a:bodyPr/>
        <a:lstStyle/>
        <a:p>
          <a:r>
            <a:rPr lang="en-US" sz="1400" dirty="0"/>
            <a:t>Community Interface</a:t>
          </a:r>
        </a:p>
        <a:p>
          <a:r>
            <a:rPr lang="en-US" sz="1400" dirty="0"/>
            <a:t>- Client feedback</a:t>
          </a:r>
        </a:p>
        <a:p>
          <a:r>
            <a:rPr lang="en-US" sz="1400" dirty="0"/>
            <a:t>- Automated reminder/ communication messages</a:t>
          </a:r>
        </a:p>
      </dgm:t>
    </dgm:pt>
    <dgm:pt modelId="{F418A4EC-0A69-4730-8E17-394DC7FC7E7B}" type="parTrans" cxnId="{68F59EA2-24BF-4F59-847B-2943DB8ADE0A}">
      <dgm:prSet/>
      <dgm:spPr/>
      <dgm:t>
        <a:bodyPr/>
        <a:lstStyle/>
        <a:p>
          <a:endParaRPr lang="en-US" sz="4000"/>
        </a:p>
      </dgm:t>
    </dgm:pt>
    <dgm:pt modelId="{37DB0748-9AB9-46AC-9C4A-310955E20F06}" type="sibTrans" cxnId="{68F59EA2-24BF-4F59-847B-2943DB8ADE0A}">
      <dgm:prSet/>
      <dgm:spPr/>
      <dgm:t>
        <a:bodyPr/>
        <a:lstStyle/>
        <a:p>
          <a:endParaRPr lang="en-US" sz="4000"/>
        </a:p>
      </dgm:t>
    </dgm:pt>
    <dgm:pt modelId="{77E59FB1-2D2C-402F-A534-E942EA6F0D32}">
      <dgm:prSet custT="1"/>
      <dgm:spPr/>
      <dgm:t>
        <a:bodyPr/>
        <a:lstStyle/>
        <a:p>
          <a:r>
            <a:rPr lang="en-US" sz="1400" dirty="0"/>
            <a:t>Hosted on NHM’s cloud server and incorporated in NHM PIP for sustainability</a:t>
          </a:r>
        </a:p>
      </dgm:t>
    </dgm:pt>
    <dgm:pt modelId="{1F00CB6C-C622-40A3-815C-C58F43A47524}" type="parTrans" cxnId="{178A0B58-1083-4A06-AEF3-31244D11C3D6}">
      <dgm:prSet/>
      <dgm:spPr/>
      <dgm:t>
        <a:bodyPr/>
        <a:lstStyle/>
        <a:p>
          <a:endParaRPr lang="en-US" sz="4000"/>
        </a:p>
      </dgm:t>
    </dgm:pt>
    <dgm:pt modelId="{40B11374-CBFF-4C34-8481-84F3FC50554A}" type="sibTrans" cxnId="{178A0B58-1083-4A06-AEF3-31244D11C3D6}">
      <dgm:prSet/>
      <dgm:spPr/>
      <dgm:t>
        <a:bodyPr/>
        <a:lstStyle/>
        <a:p>
          <a:endParaRPr lang="en-US" sz="4000"/>
        </a:p>
      </dgm:t>
    </dgm:pt>
    <dgm:pt modelId="{7E7BBCE4-DF21-493B-B354-2A079FA8787C}" type="pres">
      <dgm:prSet presAssocID="{EFAEAB72-C3C3-41A2-AD6C-F7FEC59201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35A7DF-E4A9-4F9E-B07C-8908007FBBE1}" type="pres">
      <dgm:prSet presAssocID="{618F94C8-9DD3-4899-9355-4DE5AECB5BE1}" presName="Parent" presStyleLbl="node0" presStyleIdx="0" presStyleCnt="1">
        <dgm:presLayoutVars>
          <dgm:chMax val="6"/>
          <dgm:chPref val="6"/>
        </dgm:presLayoutVars>
      </dgm:prSet>
      <dgm:spPr/>
    </dgm:pt>
    <dgm:pt modelId="{A3C5AB00-8AAA-4486-BAFD-412969E24F7D}" type="pres">
      <dgm:prSet presAssocID="{CD135D3C-E1A5-4057-A9A7-F81A013E9112}" presName="Accent1" presStyleCnt="0"/>
      <dgm:spPr/>
    </dgm:pt>
    <dgm:pt modelId="{1D58FC23-16EC-4C22-8C6E-7F17A621DE5A}" type="pres">
      <dgm:prSet presAssocID="{CD135D3C-E1A5-4057-A9A7-F81A013E9112}" presName="Accent" presStyleLbl="bgShp" presStyleIdx="0" presStyleCnt="6"/>
      <dgm:spPr/>
    </dgm:pt>
    <dgm:pt modelId="{3BE2B6F6-343A-4E9D-93FD-5C5E1A8FC6C0}" type="pres">
      <dgm:prSet presAssocID="{CD135D3C-E1A5-4057-A9A7-F81A013E911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CB2EA75-0674-4F18-AA42-B87A844CAEB7}" type="pres">
      <dgm:prSet presAssocID="{25840F08-087B-4514-B092-2AA6AD62BA0B}" presName="Accent2" presStyleCnt="0"/>
      <dgm:spPr/>
    </dgm:pt>
    <dgm:pt modelId="{F4733414-F3AF-4E84-BCEE-85BF9597F4E3}" type="pres">
      <dgm:prSet presAssocID="{25840F08-087B-4514-B092-2AA6AD62BA0B}" presName="Accent" presStyleLbl="bgShp" presStyleIdx="1" presStyleCnt="6"/>
      <dgm:spPr/>
    </dgm:pt>
    <dgm:pt modelId="{F3D1BAF7-8B31-49F4-8ACF-19B96CF52E12}" type="pres">
      <dgm:prSet presAssocID="{25840F08-087B-4514-B092-2AA6AD62BA0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0C06C7-735C-4219-97AE-3A02A9420241}" type="pres">
      <dgm:prSet presAssocID="{96744168-37B7-49EE-A15E-9BDC864792C4}" presName="Accent3" presStyleCnt="0"/>
      <dgm:spPr/>
    </dgm:pt>
    <dgm:pt modelId="{36B895B4-38DE-4C3A-8BD3-FAE8790545F8}" type="pres">
      <dgm:prSet presAssocID="{96744168-37B7-49EE-A15E-9BDC864792C4}" presName="Accent" presStyleLbl="bgShp" presStyleIdx="2" presStyleCnt="6"/>
      <dgm:spPr/>
    </dgm:pt>
    <dgm:pt modelId="{1F69D6AF-F5A8-4DA2-A8F9-416BB5F1A53E}" type="pres">
      <dgm:prSet presAssocID="{96744168-37B7-49EE-A15E-9BDC864792C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4DD2810-DA2B-4A82-AEA4-5706B1DCB77C}" type="pres">
      <dgm:prSet presAssocID="{CBF0174A-FE3A-4823-9CB9-CF32D324F8F6}" presName="Accent4" presStyleCnt="0"/>
      <dgm:spPr/>
    </dgm:pt>
    <dgm:pt modelId="{195B7ADF-959F-4891-82FD-28478A02E25C}" type="pres">
      <dgm:prSet presAssocID="{CBF0174A-FE3A-4823-9CB9-CF32D324F8F6}" presName="Accent" presStyleLbl="bgShp" presStyleIdx="3" presStyleCnt="6"/>
      <dgm:spPr/>
    </dgm:pt>
    <dgm:pt modelId="{FC721B6F-58A8-461B-911B-0EFB2843FB52}" type="pres">
      <dgm:prSet presAssocID="{CBF0174A-FE3A-4823-9CB9-CF32D324F8F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FEB4252-670E-4FFE-9280-1D67A1A1EC95}" type="pres">
      <dgm:prSet presAssocID="{CA767063-077A-4E67-BD80-EBDA7127DF3C}" presName="Accent5" presStyleCnt="0"/>
      <dgm:spPr/>
    </dgm:pt>
    <dgm:pt modelId="{8B663679-5B56-4A11-8536-5DFAB5C22D25}" type="pres">
      <dgm:prSet presAssocID="{CA767063-077A-4E67-BD80-EBDA7127DF3C}" presName="Accent" presStyleLbl="bgShp" presStyleIdx="4" presStyleCnt="6"/>
      <dgm:spPr/>
    </dgm:pt>
    <dgm:pt modelId="{9D24819B-003C-40E4-B238-CF50FA0D474F}" type="pres">
      <dgm:prSet presAssocID="{CA767063-077A-4E67-BD80-EBDA7127DF3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851A73C-FBB5-4953-AAA0-BA40C4718262}" type="pres">
      <dgm:prSet presAssocID="{77E59FB1-2D2C-402F-A534-E942EA6F0D32}" presName="Accent6" presStyleCnt="0"/>
      <dgm:spPr/>
    </dgm:pt>
    <dgm:pt modelId="{39D9CF07-A15B-422F-819F-19D9798461B3}" type="pres">
      <dgm:prSet presAssocID="{77E59FB1-2D2C-402F-A534-E942EA6F0D32}" presName="Accent" presStyleLbl="bgShp" presStyleIdx="5" presStyleCnt="6"/>
      <dgm:spPr/>
    </dgm:pt>
    <dgm:pt modelId="{524A4205-519A-4B62-BC70-B1089DBBC36A}" type="pres">
      <dgm:prSet presAssocID="{77E59FB1-2D2C-402F-A534-E942EA6F0D3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2470601-6AEC-4566-A2B3-92A2A4111B1C}" type="presOf" srcId="{CA767063-077A-4E67-BD80-EBDA7127DF3C}" destId="{9D24819B-003C-40E4-B238-CF50FA0D474F}" srcOrd="0" destOrd="0" presId="urn:microsoft.com/office/officeart/2011/layout/HexagonRadial"/>
    <dgm:cxn modelId="{48A3A50C-5D01-4776-82AB-361F5ED66860}" srcId="{618F94C8-9DD3-4899-9355-4DE5AECB5BE1}" destId="{A75AF029-53DA-4E1C-96BF-AC68F5EB9F2D}" srcOrd="8" destOrd="0" parTransId="{D73514C2-C9D6-4CD7-9860-7D542EE3A905}" sibTransId="{E5CEA478-B9A9-4564-A829-BA1ACFC6A64E}"/>
    <dgm:cxn modelId="{C1DB291C-72D5-44BF-9B3E-94D43357BB3A}" srcId="{618F94C8-9DD3-4899-9355-4DE5AECB5BE1}" destId="{C57C258F-8583-41C6-A335-C2DA133E7CEC}" srcOrd="6" destOrd="0" parTransId="{BE8595B3-7770-4B46-810A-AB6C1F3051FD}" sibTransId="{32DE0CD6-F390-490F-83E3-410504D44FF9}"/>
    <dgm:cxn modelId="{02E01C40-A3F6-4134-A3B1-C3EF3D2DB382}" type="presOf" srcId="{77E59FB1-2D2C-402F-A534-E942EA6F0D32}" destId="{524A4205-519A-4B62-BC70-B1089DBBC36A}" srcOrd="0" destOrd="0" presId="urn:microsoft.com/office/officeart/2011/layout/HexagonRadial"/>
    <dgm:cxn modelId="{9EACFE43-29EA-4B14-B752-9B98A0889A3A}" type="presOf" srcId="{CD135D3C-E1A5-4057-A9A7-F81A013E9112}" destId="{3BE2B6F6-343A-4E9D-93FD-5C5E1A8FC6C0}" srcOrd="0" destOrd="0" presId="urn:microsoft.com/office/officeart/2011/layout/HexagonRadial"/>
    <dgm:cxn modelId="{AD06BF70-A40A-49EC-B098-A831BDBA2D79}" srcId="{EFAEAB72-C3C3-41A2-AD6C-F7FEC5920131}" destId="{618F94C8-9DD3-4899-9355-4DE5AECB5BE1}" srcOrd="0" destOrd="0" parTransId="{FF0CBE9E-8941-4719-ACF8-1358DD90D1EB}" sibTransId="{2DCE43D7-08DB-4C45-9118-BFFA9B82B7FC}"/>
    <dgm:cxn modelId="{DB32E075-DE96-466A-9785-66CFF4D859DC}" type="presOf" srcId="{618F94C8-9DD3-4899-9355-4DE5AECB5BE1}" destId="{DE35A7DF-E4A9-4F9E-B07C-8908007FBBE1}" srcOrd="0" destOrd="0" presId="urn:microsoft.com/office/officeart/2011/layout/HexagonRadial"/>
    <dgm:cxn modelId="{178A0B58-1083-4A06-AEF3-31244D11C3D6}" srcId="{618F94C8-9DD3-4899-9355-4DE5AECB5BE1}" destId="{77E59FB1-2D2C-402F-A534-E942EA6F0D32}" srcOrd="5" destOrd="0" parTransId="{1F00CB6C-C622-40A3-815C-C58F43A47524}" sibTransId="{40B11374-CBFF-4C34-8481-84F3FC50554A}"/>
    <dgm:cxn modelId="{699F247E-4C9E-4EAE-98BE-EF50D5E7B472}" type="presOf" srcId="{EFAEAB72-C3C3-41A2-AD6C-F7FEC5920131}" destId="{7E7BBCE4-DF21-493B-B354-2A079FA8787C}" srcOrd="0" destOrd="0" presId="urn:microsoft.com/office/officeart/2011/layout/HexagonRadial"/>
    <dgm:cxn modelId="{5912CF7F-D568-400E-BE1C-281DD7350BB2}" srcId="{618F94C8-9DD3-4899-9355-4DE5AECB5BE1}" destId="{CD135D3C-E1A5-4057-A9A7-F81A013E9112}" srcOrd="0" destOrd="0" parTransId="{BD31F61F-2364-4082-A268-8363C4DB958A}" sibTransId="{2B88D8B8-D8C2-4E11-939F-98E06446D333}"/>
    <dgm:cxn modelId="{C4AF8987-3A83-49B2-A39D-535B3E8CD644}" srcId="{618F94C8-9DD3-4899-9355-4DE5AECB5BE1}" destId="{B52C7CDB-5AC4-4B4B-A9EE-28D9FB88F499}" srcOrd="7" destOrd="0" parTransId="{D09C6A62-78BE-4E3C-AFD4-95C92778C2D0}" sibTransId="{F0B06E8A-3BD5-4988-8A7E-8DB3EFBCAD9F}"/>
    <dgm:cxn modelId="{D8C0DD88-32BE-44BF-9054-396CB9D40423}" type="presOf" srcId="{25840F08-087B-4514-B092-2AA6AD62BA0B}" destId="{F3D1BAF7-8B31-49F4-8ACF-19B96CF52E12}" srcOrd="0" destOrd="0" presId="urn:microsoft.com/office/officeart/2011/layout/HexagonRadial"/>
    <dgm:cxn modelId="{1212AF89-982B-41C1-94F4-B00A513C0A66}" srcId="{618F94C8-9DD3-4899-9355-4DE5AECB5BE1}" destId="{96744168-37B7-49EE-A15E-9BDC864792C4}" srcOrd="2" destOrd="0" parTransId="{F8ABE35A-C46B-40B3-A841-8D8E81E428C1}" sibTransId="{BA27FF64-CB7A-46CD-B9DB-DCFA7089D0EC}"/>
    <dgm:cxn modelId="{D60A179A-24CF-4F5E-82AB-2078DE4C70B8}" srcId="{618F94C8-9DD3-4899-9355-4DE5AECB5BE1}" destId="{25840F08-087B-4514-B092-2AA6AD62BA0B}" srcOrd="1" destOrd="0" parTransId="{725C8679-D5F5-4966-AFFE-3BD94F00571B}" sibTransId="{990DFD8B-4581-41D3-B267-2D5A7394F4EF}"/>
    <dgm:cxn modelId="{237BA29C-627B-4808-8A55-A785AD878E59}" srcId="{618F94C8-9DD3-4899-9355-4DE5AECB5BE1}" destId="{8F5A8A02-2E56-43FA-9ECD-819455D72CBF}" srcOrd="10" destOrd="0" parTransId="{01F0C31A-BF6E-4CC5-8A68-CE4D99F2D7FA}" sibTransId="{C6A8ED65-4BAE-4044-9142-5DC465203C37}"/>
    <dgm:cxn modelId="{68F59EA2-24BF-4F59-847B-2943DB8ADE0A}" srcId="{618F94C8-9DD3-4899-9355-4DE5AECB5BE1}" destId="{CA767063-077A-4E67-BD80-EBDA7127DF3C}" srcOrd="4" destOrd="0" parTransId="{F418A4EC-0A69-4730-8E17-394DC7FC7E7B}" sibTransId="{37DB0748-9AB9-46AC-9C4A-310955E20F06}"/>
    <dgm:cxn modelId="{977AEDCA-4726-4447-A04B-E29527744C50}" type="presOf" srcId="{96744168-37B7-49EE-A15E-9BDC864792C4}" destId="{1F69D6AF-F5A8-4DA2-A8F9-416BB5F1A53E}" srcOrd="0" destOrd="0" presId="urn:microsoft.com/office/officeart/2011/layout/HexagonRadial"/>
    <dgm:cxn modelId="{9AEC02D0-850A-4F98-BE12-43D52855D525}" srcId="{618F94C8-9DD3-4899-9355-4DE5AECB5BE1}" destId="{A63515F6-D28A-4C6E-8E7F-68D384CFBDC2}" srcOrd="9" destOrd="0" parTransId="{C881929F-6ADE-401F-BF67-3DC57A2E6A81}" sibTransId="{BAEE2781-245F-4D6F-A3E7-2014525D885F}"/>
    <dgm:cxn modelId="{601A41DC-E253-40E5-872A-4533E0CADF73}" type="presOf" srcId="{CBF0174A-FE3A-4823-9CB9-CF32D324F8F6}" destId="{FC721B6F-58A8-461B-911B-0EFB2843FB52}" srcOrd="0" destOrd="0" presId="urn:microsoft.com/office/officeart/2011/layout/HexagonRadial"/>
    <dgm:cxn modelId="{705487F8-D6C5-4D67-8EC3-0C971D6A149A}" srcId="{618F94C8-9DD3-4899-9355-4DE5AECB5BE1}" destId="{CBF0174A-FE3A-4823-9CB9-CF32D324F8F6}" srcOrd="3" destOrd="0" parTransId="{1E4F8783-49F7-47CF-A83F-0181A06F4579}" sibTransId="{B1EF0045-0275-4DFD-8C92-9959901D9ECC}"/>
    <dgm:cxn modelId="{3B7736A4-0D0A-4F8D-9702-81BD8B148173}" type="presParOf" srcId="{7E7BBCE4-DF21-493B-B354-2A079FA8787C}" destId="{DE35A7DF-E4A9-4F9E-B07C-8908007FBBE1}" srcOrd="0" destOrd="0" presId="urn:microsoft.com/office/officeart/2011/layout/HexagonRadial"/>
    <dgm:cxn modelId="{EB133706-36FC-493C-BCA9-E582CA71D2E5}" type="presParOf" srcId="{7E7BBCE4-DF21-493B-B354-2A079FA8787C}" destId="{A3C5AB00-8AAA-4486-BAFD-412969E24F7D}" srcOrd="1" destOrd="0" presId="urn:microsoft.com/office/officeart/2011/layout/HexagonRadial"/>
    <dgm:cxn modelId="{A3E0C391-C7DD-4F5D-9D58-17E8106532BD}" type="presParOf" srcId="{A3C5AB00-8AAA-4486-BAFD-412969E24F7D}" destId="{1D58FC23-16EC-4C22-8C6E-7F17A621DE5A}" srcOrd="0" destOrd="0" presId="urn:microsoft.com/office/officeart/2011/layout/HexagonRadial"/>
    <dgm:cxn modelId="{CA68DE80-767B-41EB-9652-B30B1AFCD5F5}" type="presParOf" srcId="{7E7BBCE4-DF21-493B-B354-2A079FA8787C}" destId="{3BE2B6F6-343A-4E9D-93FD-5C5E1A8FC6C0}" srcOrd="2" destOrd="0" presId="urn:microsoft.com/office/officeart/2011/layout/HexagonRadial"/>
    <dgm:cxn modelId="{DB35E02F-7527-4B10-8740-B5ED46136702}" type="presParOf" srcId="{7E7BBCE4-DF21-493B-B354-2A079FA8787C}" destId="{5CB2EA75-0674-4F18-AA42-B87A844CAEB7}" srcOrd="3" destOrd="0" presId="urn:microsoft.com/office/officeart/2011/layout/HexagonRadial"/>
    <dgm:cxn modelId="{F8318137-BE9C-4FD3-8028-7E727AFA68FA}" type="presParOf" srcId="{5CB2EA75-0674-4F18-AA42-B87A844CAEB7}" destId="{F4733414-F3AF-4E84-BCEE-85BF9597F4E3}" srcOrd="0" destOrd="0" presId="urn:microsoft.com/office/officeart/2011/layout/HexagonRadial"/>
    <dgm:cxn modelId="{C1AE7585-0732-4660-87B8-0123BFE252D3}" type="presParOf" srcId="{7E7BBCE4-DF21-493B-B354-2A079FA8787C}" destId="{F3D1BAF7-8B31-49F4-8ACF-19B96CF52E12}" srcOrd="4" destOrd="0" presId="urn:microsoft.com/office/officeart/2011/layout/HexagonRadial"/>
    <dgm:cxn modelId="{6F3285F5-E39C-4B6D-9AAD-F0C966D56BB3}" type="presParOf" srcId="{7E7BBCE4-DF21-493B-B354-2A079FA8787C}" destId="{940C06C7-735C-4219-97AE-3A02A9420241}" srcOrd="5" destOrd="0" presId="urn:microsoft.com/office/officeart/2011/layout/HexagonRadial"/>
    <dgm:cxn modelId="{E546797A-09E4-4622-9BB4-B265F58BF111}" type="presParOf" srcId="{940C06C7-735C-4219-97AE-3A02A9420241}" destId="{36B895B4-38DE-4C3A-8BD3-FAE8790545F8}" srcOrd="0" destOrd="0" presId="urn:microsoft.com/office/officeart/2011/layout/HexagonRadial"/>
    <dgm:cxn modelId="{5C842D91-6FE5-4D3B-A686-D09D9A315833}" type="presParOf" srcId="{7E7BBCE4-DF21-493B-B354-2A079FA8787C}" destId="{1F69D6AF-F5A8-4DA2-A8F9-416BB5F1A53E}" srcOrd="6" destOrd="0" presId="urn:microsoft.com/office/officeart/2011/layout/HexagonRadial"/>
    <dgm:cxn modelId="{5E632088-B36B-46F0-A604-3BC25B319B5E}" type="presParOf" srcId="{7E7BBCE4-DF21-493B-B354-2A079FA8787C}" destId="{F4DD2810-DA2B-4A82-AEA4-5706B1DCB77C}" srcOrd="7" destOrd="0" presId="urn:microsoft.com/office/officeart/2011/layout/HexagonRadial"/>
    <dgm:cxn modelId="{15CAB4A6-4792-478C-9D1F-7872E51CA025}" type="presParOf" srcId="{F4DD2810-DA2B-4A82-AEA4-5706B1DCB77C}" destId="{195B7ADF-959F-4891-82FD-28478A02E25C}" srcOrd="0" destOrd="0" presId="urn:microsoft.com/office/officeart/2011/layout/HexagonRadial"/>
    <dgm:cxn modelId="{74BE2019-49B7-4F81-91B2-D8BB857B2B49}" type="presParOf" srcId="{7E7BBCE4-DF21-493B-B354-2A079FA8787C}" destId="{FC721B6F-58A8-461B-911B-0EFB2843FB52}" srcOrd="8" destOrd="0" presId="urn:microsoft.com/office/officeart/2011/layout/HexagonRadial"/>
    <dgm:cxn modelId="{9AB41C1C-23C9-49B7-B7E5-C9D8282DC01E}" type="presParOf" srcId="{7E7BBCE4-DF21-493B-B354-2A079FA8787C}" destId="{AFEB4252-670E-4FFE-9280-1D67A1A1EC95}" srcOrd="9" destOrd="0" presId="urn:microsoft.com/office/officeart/2011/layout/HexagonRadial"/>
    <dgm:cxn modelId="{4DAE9500-4FE1-49E6-964A-CEC409814887}" type="presParOf" srcId="{AFEB4252-670E-4FFE-9280-1D67A1A1EC95}" destId="{8B663679-5B56-4A11-8536-5DFAB5C22D25}" srcOrd="0" destOrd="0" presId="urn:microsoft.com/office/officeart/2011/layout/HexagonRadial"/>
    <dgm:cxn modelId="{B2FCB081-747C-4063-9756-13DC9139D0BE}" type="presParOf" srcId="{7E7BBCE4-DF21-493B-B354-2A079FA8787C}" destId="{9D24819B-003C-40E4-B238-CF50FA0D474F}" srcOrd="10" destOrd="0" presId="urn:microsoft.com/office/officeart/2011/layout/HexagonRadial"/>
    <dgm:cxn modelId="{E8EE7802-A3F9-4DD7-A32B-823FD336C995}" type="presParOf" srcId="{7E7BBCE4-DF21-493B-B354-2A079FA8787C}" destId="{4851A73C-FBB5-4953-AAA0-BA40C4718262}" srcOrd="11" destOrd="0" presId="urn:microsoft.com/office/officeart/2011/layout/HexagonRadial"/>
    <dgm:cxn modelId="{3AE45293-48E3-47C8-8C7A-DEE8B8CACBFF}" type="presParOf" srcId="{4851A73C-FBB5-4953-AAA0-BA40C4718262}" destId="{39D9CF07-A15B-422F-819F-19D9798461B3}" srcOrd="0" destOrd="0" presId="urn:microsoft.com/office/officeart/2011/layout/HexagonRadial"/>
    <dgm:cxn modelId="{4C7BAFCA-EA1D-4A9E-8E7C-2FA60A8FC4DD}" type="presParOf" srcId="{7E7BBCE4-DF21-493B-B354-2A079FA8787C}" destId="{524A4205-519A-4B62-BC70-B1089DBBC36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BE2AA-0851-47A4-9321-1DFCB132479A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3BC0A9C-2F23-43E4-8F97-998DC54DCFAC}">
      <dgm:prSet phldrT="[Text]" custT="1"/>
      <dgm:spPr/>
      <dgm:t>
        <a:bodyPr/>
        <a:lstStyle/>
        <a:p>
          <a:r>
            <a:rPr lang="en-US" sz="2400" dirty="0"/>
            <a:t>Patient care</a:t>
          </a:r>
        </a:p>
      </dgm:t>
    </dgm:pt>
    <dgm:pt modelId="{D04ED4ED-B3F7-4BB0-A4F2-4D48D20F5890}" type="parTrans" cxnId="{4AD06548-3D29-4EB8-AC5C-B497C4BDC309}">
      <dgm:prSet/>
      <dgm:spPr/>
      <dgm:t>
        <a:bodyPr/>
        <a:lstStyle/>
        <a:p>
          <a:endParaRPr lang="en-US" sz="1600"/>
        </a:p>
      </dgm:t>
    </dgm:pt>
    <dgm:pt modelId="{64D04B33-02D7-4DDA-BC0D-2D7B261CB5E6}" type="sibTrans" cxnId="{4AD06548-3D29-4EB8-AC5C-B497C4BDC309}">
      <dgm:prSet/>
      <dgm:spPr/>
      <dgm:t>
        <a:bodyPr/>
        <a:lstStyle/>
        <a:p>
          <a:endParaRPr lang="en-US" sz="1600"/>
        </a:p>
      </dgm:t>
    </dgm:pt>
    <dgm:pt modelId="{627775AE-6882-424C-BC09-9D39FACA2622}">
      <dgm:prSet phldrT="[Text]" custT="1"/>
      <dgm:spPr/>
      <dgm:t>
        <a:bodyPr/>
        <a:lstStyle/>
        <a:p>
          <a:r>
            <a:rPr lang="en-US" sz="1800" b="1" dirty="0"/>
            <a:t>Provisioning</a:t>
          </a:r>
        </a:p>
      </dgm:t>
    </dgm:pt>
    <dgm:pt modelId="{C79CACD9-1123-499F-9B2F-957B04CCEFC0}" type="parTrans" cxnId="{3A404933-14DA-4F04-801F-1CA10A3EB8AF}">
      <dgm:prSet/>
      <dgm:spPr/>
      <dgm:t>
        <a:bodyPr/>
        <a:lstStyle/>
        <a:p>
          <a:endParaRPr lang="en-US" sz="1600"/>
        </a:p>
      </dgm:t>
    </dgm:pt>
    <dgm:pt modelId="{D6BBDBA9-CD5B-40E1-B11C-293303DFCA48}" type="sibTrans" cxnId="{3A404933-14DA-4F04-801F-1CA10A3EB8AF}">
      <dgm:prSet/>
      <dgm:spPr/>
      <dgm:t>
        <a:bodyPr/>
        <a:lstStyle/>
        <a:p>
          <a:endParaRPr lang="en-US" sz="1600"/>
        </a:p>
      </dgm:t>
    </dgm:pt>
    <dgm:pt modelId="{99067F2D-6FCA-442B-80B1-0C5BC4348B57}">
      <dgm:prSet phldrT="[Text]" custT="1"/>
      <dgm:spPr/>
      <dgm:t>
        <a:bodyPr/>
        <a:lstStyle/>
        <a:p>
          <a:r>
            <a:rPr lang="en-US" sz="1600" dirty="0"/>
            <a:t>Follow-up care- Tracking of High-risk Low Birth Weight newborns, Family planning</a:t>
          </a:r>
        </a:p>
      </dgm:t>
    </dgm:pt>
    <dgm:pt modelId="{03EB8E5E-6E51-471D-8B75-A13C04919FEE}" type="parTrans" cxnId="{A7417FAF-5424-468C-A99F-51C209873E51}">
      <dgm:prSet/>
      <dgm:spPr/>
      <dgm:t>
        <a:bodyPr/>
        <a:lstStyle/>
        <a:p>
          <a:endParaRPr lang="en-US" sz="1600"/>
        </a:p>
      </dgm:t>
    </dgm:pt>
    <dgm:pt modelId="{750F9418-9628-4FA8-8A49-C47FE9C6214D}" type="sibTrans" cxnId="{A7417FAF-5424-468C-A99F-51C209873E51}">
      <dgm:prSet/>
      <dgm:spPr/>
      <dgm:t>
        <a:bodyPr/>
        <a:lstStyle/>
        <a:p>
          <a:endParaRPr lang="en-US" sz="1600"/>
        </a:p>
      </dgm:t>
    </dgm:pt>
    <dgm:pt modelId="{1F25A490-A48D-451F-A322-E97E98323B0F}">
      <dgm:prSet phldrT="[Text]" custT="1"/>
      <dgm:spPr/>
      <dgm:t>
        <a:bodyPr/>
        <a:lstStyle/>
        <a:p>
          <a:r>
            <a:rPr lang="en-US" sz="2400" dirty="0"/>
            <a:t>Administrative</a:t>
          </a:r>
        </a:p>
      </dgm:t>
    </dgm:pt>
    <dgm:pt modelId="{133AB44A-8E75-4D62-A4EB-0BD7A8CC28EC}" type="parTrans" cxnId="{A287E2E4-4E6F-45F4-B72C-7F25E896908C}">
      <dgm:prSet/>
      <dgm:spPr/>
      <dgm:t>
        <a:bodyPr/>
        <a:lstStyle/>
        <a:p>
          <a:endParaRPr lang="en-US" sz="1600"/>
        </a:p>
      </dgm:t>
    </dgm:pt>
    <dgm:pt modelId="{8B423A50-9131-4EF6-BBE0-AFFB1049BDDE}" type="sibTrans" cxnId="{A287E2E4-4E6F-45F4-B72C-7F25E896908C}">
      <dgm:prSet/>
      <dgm:spPr/>
      <dgm:t>
        <a:bodyPr/>
        <a:lstStyle/>
        <a:p>
          <a:endParaRPr lang="en-US" sz="1600"/>
        </a:p>
      </dgm:t>
    </dgm:pt>
    <dgm:pt modelId="{0A507752-0564-4561-BB26-AC42E45CE48F}">
      <dgm:prSet phldrT="[Text]" custT="1"/>
      <dgm:spPr/>
      <dgm:t>
        <a:bodyPr/>
        <a:lstStyle/>
        <a:p>
          <a:r>
            <a:rPr lang="en-US" sz="1800" dirty="0"/>
            <a:t>Performance tracking of service providers</a:t>
          </a:r>
        </a:p>
      </dgm:t>
    </dgm:pt>
    <dgm:pt modelId="{5CFD3E06-3C5A-4B00-94CA-D3D896F45838}" type="parTrans" cxnId="{8AB4B829-3E9D-4067-8E6A-5152FB51C94E}">
      <dgm:prSet/>
      <dgm:spPr/>
      <dgm:t>
        <a:bodyPr/>
        <a:lstStyle/>
        <a:p>
          <a:endParaRPr lang="en-US" sz="1600"/>
        </a:p>
      </dgm:t>
    </dgm:pt>
    <dgm:pt modelId="{19EAFB11-E6F9-48B9-96CE-F430A614F391}" type="sibTrans" cxnId="{8AB4B829-3E9D-4067-8E6A-5152FB51C94E}">
      <dgm:prSet/>
      <dgm:spPr/>
      <dgm:t>
        <a:bodyPr/>
        <a:lstStyle/>
        <a:p>
          <a:endParaRPr lang="en-US" sz="1600"/>
        </a:p>
      </dgm:t>
    </dgm:pt>
    <dgm:pt modelId="{5D46C7AB-306D-40E6-B7F5-6ED526494741}">
      <dgm:prSet phldrT="[Text]" custT="1"/>
      <dgm:spPr/>
      <dgm:t>
        <a:bodyPr/>
        <a:lstStyle/>
        <a:p>
          <a:r>
            <a:rPr lang="en-US" sz="1800" dirty="0"/>
            <a:t>Facilitate DBTs</a:t>
          </a:r>
        </a:p>
      </dgm:t>
    </dgm:pt>
    <dgm:pt modelId="{E1813ED5-7F34-483C-9ECE-F852FCEB87AD}" type="parTrans" cxnId="{F6EAA5E2-6ADC-4278-A5F8-4A2D02EE3500}">
      <dgm:prSet/>
      <dgm:spPr/>
      <dgm:t>
        <a:bodyPr/>
        <a:lstStyle/>
        <a:p>
          <a:endParaRPr lang="en-US" sz="1600"/>
        </a:p>
      </dgm:t>
    </dgm:pt>
    <dgm:pt modelId="{BB6A66A6-904C-4E48-90BD-BB12B579B0FF}" type="sibTrans" cxnId="{F6EAA5E2-6ADC-4278-A5F8-4A2D02EE3500}">
      <dgm:prSet/>
      <dgm:spPr/>
      <dgm:t>
        <a:bodyPr/>
        <a:lstStyle/>
        <a:p>
          <a:endParaRPr lang="en-US" sz="1600"/>
        </a:p>
      </dgm:t>
    </dgm:pt>
    <dgm:pt modelId="{1C1038F2-BEEC-4C5C-BEB3-EAFB9A40C911}">
      <dgm:prSet phldrT="[Text]" custT="1"/>
      <dgm:spPr/>
      <dgm:t>
        <a:bodyPr/>
        <a:lstStyle/>
        <a:p>
          <a:endParaRPr lang="en-US" sz="2000" dirty="0"/>
        </a:p>
      </dgm:t>
    </dgm:pt>
    <dgm:pt modelId="{966DCF34-BA08-468F-A90E-2AF9F1B36F0D}" type="parTrans" cxnId="{C9D69757-E306-4652-828C-6BFA9E0D3370}">
      <dgm:prSet/>
      <dgm:spPr/>
      <dgm:t>
        <a:bodyPr/>
        <a:lstStyle/>
        <a:p>
          <a:endParaRPr lang="en-US" sz="1600"/>
        </a:p>
      </dgm:t>
    </dgm:pt>
    <dgm:pt modelId="{1182C609-F0CB-40E6-BF4B-52396DF4BE3C}" type="sibTrans" cxnId="{C9D69757-E306-4652-828C-6BFA9E0D3370}">
      <dgm:prSet/>
      <dgm:spPr/>
      <dgm:t>
        <a:bodyPr/>
        <a:lstStyle/>
        <a:p>
          <a:endParaRPr lang="en-US" sz="1600"/>
        </a:p>
      </dgm:t>
    </dgm:pt>
    <dgm:pt modelId="{C7369779-02DB-4DEC-B1D3-FB259264CF1B}">
      <dgm:prSet phldrT="[Text]" custT="1"/>
      <dgm:spPr/>
      <dgm:t>
        <a:bodyPr/>
        <a:lstStyle/>
        <a:p>
          <a:r>
            <a:rPr lang="en-US" sz="1800" dirty="0"/>
            <a:t>Beneficiary entitlement- Birth registration</a:t>
          </a:r>
        </a:p>
      </dgm:t>
    </dgm:pt>
    <dgm:pt modelId="{B703626C-05AB-4393-83A0-A77AB4F0525D}" type="parTrans" cxnId="{8907D875-3678-4C73-AD64-5D4ED2EEBF4B}">
      <dgm:prSet/>
      <dgm:spPr/>
      <dgm:t>
        <a:bodyPr/>
        <a:lstStyle/>
        <a:p>
          <a:endParaRPr lang="en-US" sz="1600"/>
        </a:p>
      </dgm:t>
    </dgm:pt>
    <dgm:pt modelId="{B8C06AAA-80ED-4834-8858-56321356C1D0}" type="sibTrans" cxnId="{8907D875-3678-4C73-AD64-5D4ED2EEBF4B}">
      <dgm:prSet/>
      <dgm:spPr/>
      <dgm:t>
        <a:bodyPr/>
        <a:lstStyle/>
        <a:p>
          <a:endParaRPr lang="en-US" sz="1600"/>
        </a:p>
      </dgm:t>
    </dgm:pt>
    <dgm:pt modelId="{9D4333B7-777B-4AD9-801E-023F4D35F698}">
      <dgm:prSet phldrT="[Text]" custT="1"/>
      <dgm:spPr/>
      <dgm:t>
        <a:bodyPr/>
        <a:lstStyle/>
        <a:p>
          <a:endParaRPr lang="en-US" sz="2000" dirty="0"/>
        </a:p>
      </dgm:t>
    </dgm:pt>
    <dgm:pt modelId="{31DAB241-1719-48E2-97FC-38F70DE11AA0}" type="parTrans" cxnId="{66D83AE9-7EC6-4626-82EA-097817D7EE2D}">
      <dgm:prSet/>
      <dgm:spPr/>
      <dgm:t>
        <a:bodyPr/>
        <a:lstStyle/>
        <a:p>
          <a:endParaRPr lang="en-US" sz="1600"/>
        </a:p>
      </dgm:t>
    </dgm:pt>
    <dgm:pt modelId="{F60BBD69-A315-4226-8A45-5EB4A48595AC}" type="sibTrans" cxnId="{66D83AE9-7EC6-4626-82EA-097817D7EE2D}">
      <dgm:prSet/>
      <dgm:spPr/>
      <dgm:t>
        <a:bodyPr/>
        <a:lstStyle/>
        <a:p>
          <a:endParaRPr lang="en-US" sz="1600"/>
        </a:p>
      </dgm:t>
    </dgm:pt>
    <dgm:pt modelId="{48E1D238-62E2-48FC-B226-56AD7CB428E3}">
      <dgm:prSet phldrT="[Text]" custT="1"/>
      <dgm:spPr/>
      <dgm:t>
        <a:bodyPr/>
        <a:lstStyle/>
        <a:p>
          <a:r>
            <a:rPr lang="en-US" sz="1600" dirty="0"/>
            <a:t>Improve </a:t>
          </a:r>
          <a:r>
            <a:rPr lang="en-US" sz="1600" dirty="0" err="1"/>
            <a:t>QoC</a:t>
          </a:r>
          <a:r>
            <a:rPr lang="en-US" sz="1600" dirty="0"/>
            <a:t> through feedback</a:t>
          </a:r>
        </a:p>
      </dgm:t>
    </dgm:pt>
    <dgm:pt modelId="{0B2A150E-A1C8-48FD-AAB3-763E3CD476CD}" type="parTrans" cxnId="{33A33AA6-0D72-4705-B8A5-8CA945C3F0C0}">
      <dgm:prSet/>
      <dgm:spPr/>
      <dgm:t>
        <a:bodyPr/>
        <a:lstStyle/>
        <a:p>
          <a:endParaRPr lang="en-US" sz="1600"/>
        </a:p>
      </dgm:t>
    </dgm:pt>
    <dgm:pt modelId="{AA9F03AA-F874-47E2-B264-E3348E72BFB9}" type="sibTrans" cxnId="{33A33AA6-0D72-4705-B8A5-8CA945C3F0C0}">
      <dgm:prSet/>
      <dgm:spPr/>
      <dgm:t>
        <a:bodyPr/>
        <a:lstStyle/>
        <a:p>
          <a:endParaRPr lang="en-US" sz="1600"/>
        </a:p>
      </dgm:t>
    </dgm:pt>
    <dgm:pt modelId="{7F72ED64-30FD-4E26-A81F-705534207490}">
      <dgm:prSet phldrT="[Text]" custT="1"/>
      <dgm:spPr/>
      <dgm:t>
        <a:bodyPr/>
        <a:lstStyle/>
        <a:p>
          <a:r>
            <a:rPr lang="en-US" sz="1800" dirty="0"/>
            <a:t>Functioning of First Referral Units</a:t>
          </a:r>
        </a:p>
      </dgm:t>
    </dgm:pt>
    <dgm:pt modelId="{0901C961-BBD6-49FC-AD04-5E07647167CA}" type="parTrans" cxnId="{36AF83A5-BD77-49D0-AB97-302EE70C37D3}">
      <dgm:prSet/>
      <dgm:spPr/>
      <dgm:t>
        <a:bodyPr/>
        <a:lstStyle/>
        <a:p>
          <a:endParaRPr lang="en-US" sz="1600"/>
        </a:p>
      </dgm:t>
    </dgm:pt>
    <dgm:pt modelId="{16445BC7-C7A7-4F73-8517-8F9322DB331D}" type="sibTrans" cxnId="{36AF83A5-BD77-49D0-AB97-302EE70C37D3}">
      <dgm:prSet/>
      <dgm:spPr/>
      <dgm:t>
        <a:bodyPr/>
        <a:lstStyle/>
        <a:p>
          <a:endParaRPr lang="en-US" sz="1600"/>
        </a:p>
      </dgm:t>
    </dgm:pt>
    <dgm:pt modelId="{9A794FF9-77E3-49DB-9240-8B2C316BAF12}">
      <dgm:prSet phldrT="[Text]" custT="1"/>
      <dgm:spPr/>
      <dgm:t>
        <a:bodyPr/>
        <a:lstStyle/>
        <a:p>
          <a:r>
            <a:rPr lang="en-US" sz="1600" dirty="0"/>
            <a:t>Monitoring patient outcomes- Deaths, complications, referrals</a:t>
          </a:r>
        </a:p>
      </dgm:t>
    </dgm:pt>
    <dgm:pt modelId="{6615CD69-840B-4664-97FD-03DEE58E243E}" type="parTrans" cxnId="{54A8391A-25DF-42D5-B78A-D5CBEC0E411D}">
      <dgm:prSet/>
      <dgm:spPr/>
      <dgm:t>
        <a:bodyPr/>
        <a:lstStyle/>
        <a:p>
          <a:endParaRPr lang="en-US"/>
        </a:p>
      </dgm:t>
    </dgm:pt>
    <dgm:pt modelId="{010044E4-110C-4502-B3E9-111D97B033B1}" type="sibTrans" cxnId="{54A8391A-25DF-42D5-B78A-D5CBEC0E411D}">
      <dgm:prSet/>
      <dgm:spPr/>
      <dgm:t>
        <a:bodyPr/>
        <a:lstStyle/>
        <a:p>
          <a:endParaRPr lang="en-US"/>
        </a:p>
      </dgm:t>
    </dgm:pt>
    <dgm:pt modelId="{78EB999F-2577-48C0-8444-DAA0CD6F7672}">
      <dgm:prSet phldrT="[Text]" custT="1"/>
      <dgm:spPr/>
      <dgm:t>
        <a:bodyPr/>
        <a:lstStyle/>
        <a:p>
          <a:r>
            <a:rPr lang="en-US" sz="1800" dirty="0"/>
            <a:t>Auto generated reports</a:t>
          </a:r>
        </a:p>
      </dgm:t>
    </dgm:pt>
    <dgm:pt modelId="{8C9EA573-6DA3-41CD-A70D-BA9FB0F4281F}" type="parTrans" cxnId="{11A6AE91-2047-478E-9F50-1493A233AD92}">
      <dgm:prSet/>
      <dgm:spPr/>
      <dgm:t>
        <a:bodyPr/>
        <a:lstStyle/>
        <a:p>
          <a:endParaRPr lang="en-US"/>
        </a:p>
      </dgm:t>
    </dgm:pt>
    <dgm:pt modelId="{F4CC842C-25D2-448D-A75B-8655913937FC}" type="sibTrans" cxnId="{11A6AE91-2047-478E-9F50-1493A233AD92}">
      <dgm:prSet/>
      <dgm:spPr/>
      <dgm:t>
        <a:bodyPr/>
        <a:lstStyle/>
        <a:p>
          <a:endParaRPr lang="en-US"/>
        </a:p>
      </dgm:t>
    </dgm:pt>
    <dgm:pt modelId="{F331198E-20E1-46CB-954F-94CF37BC9244}">
      <dgm:prSet phldrT="[Text]" custT="1"/>
      <dgm:spPr/>
      <dgm:t>
        <a:bodyPr/>
        <a:lstStyle/>
        <a:p>
          <a:r>
            <a:rPr lang="en-US" sz="1600" dirty="0"/>
            <a:t>Monitoring service quality parameters- clinical practices, drug use and immunization</a:t>
          </a:r>
        </a:p>
      </dgm:t>
    </dgm:pt>
    <dgm:pt modelId="{75F79417-8606-4D12-8C72-F0806A87F494}" type="parTrans" cxnId="{4450FD93-87C5-4209-B3DA-E2671BB4955B}">
      <dgm:prSet/>
      <dgm:spPr/>
      <dgm:t>
        <a:bodyPr/>
        <a:lstStyle/>
        <a:p>
          <a:endParaRPr lang="en-US"/>
        </a:p>
      </dgm:t>
    </dgm:pt>
    <dgm:pt modelId="{FC477358-1B39-4E21-8EE6-6CFF93F0F49F}" type="sibTrans" cxnId="{4450FD93-87C5-4209-B3DA-E2671BB4955B}">
      <dgm:prSet/>
      <dgm:spPr/>
      <dgm:t>
        <a:bodyPr/>
        <a:lstStyle/>
        <a:p>
          <a:endParaRPr lang="en-US"/>
        </a:p>
      </dgm:t>
    </dgm:pt>
    <dgm:pt modelId="{A3127809-C910-475E-9B2A-43CACB5C6C4D}">
      <dgm:prSet phldrT="[Text]" custT="1"/>
      <dgm:spPr/>
      <dgm:t>
        <a:bodyPr/>
        <a:lstStyle/>
        <a:p>
          <a:r>
            <a:rPr lang="en-US" sz="1800" b="1" dirty="0"/>
            <a:t>Experience of care</a:t>
          </a:r>
        </a:p>
      </dgm:t>
    </dgm:pt>
    <dgm:pt modelId="{8DE3B13A-4251-440A-AA34-975876EF89EC}" type="parTrans" cxnId="{E164C041-A187-4359-ADE2-1F4BA36E6C05}">
      <dgm:prSet/>
      <dgm:spPr/>
      <dgm:t>
        <a:bodyPr/>
        <a:lstStyle/>
        <a:p>
          <a:endParaRPr lang="en-US"/>
        </a:p>
      </dgm:t>
    </dgm:pt>
    <dgm:pt modelId="{F485626E-5B3D-471E-B388-EE21C6B09AD0}" type="sibTrans" cxnId="{E164C041-A187-4359-ADE2-1F4BA36E6C05}">
      <dgm:prSet/>
      <dgm:spPr/>
      <dgm:t>
        <a:bodyPr/>
        <a:lstStyle/>
        <a:p>
          <a:endParaRPr lang="en-US"/>
        </a:p>
      </dgm:t>
    </dgm:pt>
    <dgm:pt modelId="{10B33F3F-00E3-4EF5-8FCE-E294CF07F8B4}" type="pres">
      <dgm:prSet presAssocID="{81DBE2AA-0851-47A4-9321-1DFCB132479A}" presName="Name0" presStyleCnt="0">
        <dgm:presLayoutVars>
          <dgm:dir/>
          <dgm:animLvl val="lvl"/>
          <dgm:resizeHandles val="exact"/>
        </dgm:presLayoutVars>
      </dgm:prSet>
      <dgm:spPr/>
    </dgm:pt>
    <dgm:pt modelId="{8DE7A39C-3434-4612-8C6F-E3F3FE05B5B9}" type="pres">
      <dgm:prSet presAssocID="{03BC0A9C-2F23-43E4-8F97-998DC54DCFAC}" presName="composite" presStyleCnt="0"/>
      <dgm:spPr/>
    </dgm:pt>
    <dgm:pt modelId="{ABECE9DB-E330-42A5-9ECE-AA2015A14E8E}" type="pres">
      <dgm:prSet presAssocID="{03BC0A9C-2F23-43E4-8F97-998DC54DCF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948DBD9-CD3E-4E1E-AD6D-ED0672768543}" type="pres">
      <dgm:prSet presAssocID="{03BC0A9C-2F23-43E4-8F97-998DC54DCFAC}" presName="desTx" presStyleLbl="alignAccFollowNode1" presStyleIdx="0" presStyleCnt="2">
        <dgm:presLayoutVars>
          <dgm:bulletEnabled val="1"/>
        </dgm:presLayoutVars>
      </dgm:prSet>
      <dgm:spPr/>
    </dgm:pt>
    <dgm:pt modelId="{35B24B20-AA73-4523-9B40-39AD512D6AB7}" type="pres">
      <dgm:prSet presAssocID="{64D04B33-02D7-4DDA-BC0D-2D7B261CB5E6}" presName="space" presStyleCnt="0"/>
      <dgm:spPr/>
    </dgm:pt>
    <dgm:pt modelId="{BB281931-0280-498F-8970-D409F0ECDEE4}" type="pres">
      <dgm:prSet presAssocID="{1F25A490-A48D-451F-A322-E97E98323B0F}" presName="composite" presStyleCnt="0"/>
      <dgm:spPr/>
    </dgm:pt>
    <dgm:pt modelId="{BA03BE3F-EA14-40CC-AAEE-1891210C9439}" type="pres">
      <dgm:prSet presAssocID="{1F25A490-A48D-451F-A322-E97E98323B0F}" presName="parTx" presStyleLbl="alignNode1" presStyleIdx="1" presStyleCnt="2" custLinFactNeighborX="88854" custLinFactNeighborY="-3502">
        <dgm:presLayoutVars>
          <dgm:chMax val="0"/>
          <dgm:chPref val="0"/>
          <dgm:bulletEnabled val="1"/>
        </dgm:presLayoutVars>
      </dgm:prSet>
      <dgm:spPr/>
    </dgm:pt>
    <dgm:pt modelId="{3454ABCA-A4C4-4BB8-8E59-7D3C43F166EE}" type="pres">
      <dgm:prSet presAssocID="{1F25A490-A48D-451F-A322-E97E98323B0F}" presName="desTx" presStyleLbl="alignAccFollowNode1" presStyleIdx="1" presStyleCnt="2" custLinFactNeighborX="50001" custLinFactNeighborY="-391">
        <dgm:presLayoutVars>
          <dgm:bulletEnabled val="1"/>
        </dgm:presLayoutVars>
      </dgm:prSet>
      <dgm:spPr/>
    </dgm:pt>
  </dgm:ptLst>
  <dgm:cxnLst>
    <dgm:cxn modelId="{B0E7EB13-DEB9-4145-A2F7-9E25ADE4B12C}" type="presOf" srcId="{C7369779-02DB-4DEC-B1D3-FB259264CF1B}" destId="{3454ABCA-A4C4-4BB8-8E59-7D3C43F166EE}" srcOrd="0" destOrd="4" presId="urn:microsoft.com/office/officeart/2005/8/layout/hList1"/>
    <dgm:cxn modelId="{54A8391A-25DF-42D5-B78A-D5CBEC0E411D}" srcId="{627775AE-6882-424C-BC09-9D39FACA2622}" destId="{9A794FF9-77E3-49DB-9240-8B2C316BAF12}" srcOrd="1" destOrd="0" parTransId="{6615CD69-840B-4664-97FD-03DEE58E243E}" sibTransId="{010044E4-110C-4502-B3E9-111D97B033B1}"/>
    <dgm:cxn modelId="{DF7E0B1B-BC91-4FC5-B988-F7D4A710F293}" type="presOf" srcId="{48E1D238-62E2-48FC-B226-56AD7CB428E3}" destId="{D948DBD9-CD3E-4E1E-AD6D-ED0672768543}" srcOrd="0" destOrd="5" presId="urn:microsoft.com/office/officeart/2005/8/layout/hList1"/>
    <dgm:cxn modelId="{8AB4B829-3E9D-4067-8E6A-5152FB51C94E}" srcId="{1F25A490-A48D-451F-A322-E97E98323B0F}" destId="{0A507752-0564-4561-BB26-AC42E45CE48F}" srcOrd="0" destOrd="0" parTransId="{5CFD3E06-3C5A-4B00-94CA-D3D896F45838}" sibTransId="{19EAFB11-E6F9-48B9-96CE-F430A614F391}"/>
    <dgm:cxn modelId="{3A404933-14DA-4F04-801F-1CA10A3EB8AF}" srcId="{03BC0A9C-2F23-43E4-8F97-998DC54DCFAC}" destId="{627775AE-6882-424C-BC09-9D39FACA2622}" srcOrd="0" destOrd="0" parTransId="{C79CACD9-1123-499F-9B2F-957B04CCEFC0}" sibTransId="{D6BBDBA9-CD5B-40E1-B11C-293303DFCA48}"/>
    <dgm:cxn modelId="{8AAB1D40-ABBA-4A1F-9255-584F4B57EE7D}" type="presOf" srcId="{78EB999F-2577-48C0-8444-DAA0CD6F7672}" destId="{3454ABCA-A4C4-4BB8-8E59-7D3C43F166EE}" srcOrd="0" destOrd="2" presId="urn:microsoft.com/office/officeart/2005/8/layout/hList1"/>
    <dgm:cxn modelId="{E814505C-2DD8-4677-9EE7-E193C4E2AC04}" type="presOf" srcId="{1F25A490-A48D-451F-A322-E97E98323B0F}" destId="{BA03BE3F-EA14-40CC-AAEE-1891210C9439}" srcOrd="0" destOrd="0" presId="urn:microsoft.com/office/officeart/2005/8/layout/hList1"/>
    <dgm:cxn modelId="{E164C041-A187-4359-ADE2-1F4BA36E6C05}" srcId="{03BC0A9C-2F23-43E4-8F97-998DC54DCFAC}" destId="{A3127809-C910-475E-9B2A-43CACB5C6C4D}" srcOrd="1" destOrd="0" parTransId="{8DE3B13A-4251-440A-AA34-975876EF89EC}" sibTransId="{F485626E-5B3D-471E-B388-EE21C6B09AD0}"/>
    <dgm:cxn modelId="{02A90E63-BB14-43E1-B95C-FF2E554D82A9}" type="presOf" srcId="{627775AE-6882-424C-BC09-9D39FACA2622}" destId="{D948DBD9-CD3E-4E1E-AD6D-ED0672768543}" srcOrd="0" destOrd="0" presId="urn:microsoft.com/office/officeart/2005/8/layout/hList1"/>
    <dgm:cxn modelId="{4AD06548-3D29-4EB8-AC5C-B497C4BDC309}" srcId="{81DBE2AA-0851-47A4-9321-1DFCB132479A}" destId="{03BC0A9C-2F23-43E4-8F97-998DC54DCFAC}" srcOrd="0" destOrd="0" parTransId="{D04ED4ED-B3F7-4BB0-A4F2-4D48D20F5890}" sibTransId="{64D04B33-02D7-4DDA-BC0D-2D7B261CB5E6}"/>
    <dgm:cxn modelId="{B1EF544F-2593-4CEA-9E10-46D124D4818A}" type="presOf" srcId="{9D4333B7-777B-4AD9-801E-023F4D35F698}" destId="{3454ABCA-A4C4-4BB8-8E59-7D3C43F166EE}" srcOrd="0" destOrd="5" presId="urn:microsoft.com/office/officeart/2005/8/layout/hList1"/>
    <dgm:cxn modelId="{8907D875-3678-4C73-AD64-5D4ED2EEBF4B}" srcId="{1F25A490-A48D-451F-A322-E97E98323B0F}" destId="{C7369779-02DB-4DEC-B1D3-FB259264CF1B}" srcOrd="4" destOrd="0" parTransId="{B703626C-05AB-4393-83A0-A77AB4F0525D}" sibTransId="{B8C06AAA-80ED-4834-8858-56321356C1D0}"/>
    <dgm:cxn modelId="{2B035D56-3C3E-4596-BAD9-90AD7CCFF05B}" type="presOf" srcId="{99067F2D-6FCA-442B-80B1-0C5BC4348B57}" destId="{D948DBD9-CD3E-4E1E-AD6D-ED0672768543}" srcOrd="0" destOrd="3" presId="urn:microsoft.com/office/officeart/2005/8/layout/hList1"/>
    <dgm:cxn modelId="{C9D69757-E306-4652-828C-6BFA9E0D3370}" srcId="{1F25A490-A48D-451F-A322-E97E98323B0F}" destId="{1C1038F2-BEEC-4C5C-BEB3-EAFB9A40C911}" srcOrd="6" destOrd="0" parTransId="{966DCF34-BA08-468F-A90E-2AF9F1B36F0D}" sibTransId="{1182C609-F0CB-40E6-BF4B-52396DF4BE3C}"/>
    <dgm:cxn modelId="{DCF4CF7D-5934-44E9-A57F-FB4078E2CFAF}" type="presOf" srcId="{81DBE2AA-0851-47A4-9321-1DFCB132479A}" destId="{10B33F3F-00E3-4EF5-8FCE-E294CF07F8B4}" srcOrd="0" destOrd="0" presId="urn:microsoft.com/office/officeart/2005/8/layout/hList1"/>
    <dgm:cxn modelId="{0F109889-DD76-4759-B39A-9ADF0514A858}" type="presOf" srcId="{A3127809-C910-475E-9B2A-43CACB5C6C4D}" destId="{D948DBD9-CD3E-4E1E-AD6D-ED0672768543}" srcOrd="0" destOrd="4" presId="urn:microsoft.com/office/officeart/2005/8/layout/hList1"/>
    <dgm:cxn modelId="{11A6AE91-2047-478E-9F50-1493A233AD92}" srcId="{1F25A490-A48D-451F-A322-E97E98323B0F}" destId="{78EB999F-2577-48C0-8444-DAA0CD6F7672}" srcOrd="2" destOrd="0" parTransId="{8C9EA573-6DA3-41CD-A70D-BA9FB0F4281F}" sibTransId="{F4CC842C-25D2-448D-A75B-8655913937FC}"/>
    <dgm:cxn modelId="{4450FD93-87C5-4209-B3DA-E2671BB4955B}" srcId="{627775AE-6882-424C-BC09-9D39FACA2622}" destId="{F331198E-20E1-46CB-954F-94CF37BC9244}" srcOrd="0" destOrd="0" parTransId="{75F79417-8606-4D12-8C72-F0806A87F494}" sibTransId="{FC477358-1B39-4E21-8EE6-6CFF93F0F49F}"/>
    <dgm:cxn modelId="{79D0959C-C98B-4CAC-A3F8-6EAAB0D3A8F2}" type="presOf" srcId="{0A507752-0564-4561-BB26-AC42E45CE48F}" destId="{3454ABCA-A4C4-4BB8-8E59-7D3C43F166EE}" srcOrd="0" destOrd="0" presId="urn:microsoft.com/office/officeart/2005/8/layout/hList1"/>
    <dgm:cxn modelId="{36AF83A5-BD77-49D0-AB97-302EE70C37D3}" srcId="{1F25A490-A48D-451F-A322-E97E98323B0F}" destId="{7F72ED64-30FD-4E26-A81F-705534207490}" srcOrd="1" destOrd="0" parTransId="{0901C961-BBD6-49FC-AD04-5E07647167CA}" sibTransId="{16445BC7-C7A7-4F73-8517-8F9322DB331D}"/>
    <dgm:cxn modelId="{33A33AA6-0D72-4705-B8A5-8CA945C3F0C0}" srcId="{A3127809-C910-475E-9B2A-43CACB5C6C4D}" destId="{48E1D238-62E2-48FC-B226-56AD7CB428E3}" srcOrd="0" destOrd="0" parTransId="{0B2A150E-A1C8-48FD-AAB3-763E3CD476CD}" sibTransId="{AA9F03AA-F874-47E2-B264-E3348E72BFB9}"/>
    <dgm:cxn modelId="{A7417FAF-5424-468C-A99F-51C209873E51}" srcId="{627775AE-6882-424C-BC09-9D39FACA2622}" destId="{99067F2D-6FCA-442B-80B1-0C5BC4348B57}" srcOrd="2" destOrd="0" parTransId="{03EB8E5E-6E51-471D-8B75-A13C04919FEE}" sibTransId="{750F9418-9628-4FA8-8A49-C47FE9C6214D}"/>
    <dgm:cxn modelId="{434E29BE-9F58-4441-9BA8-46A4423772AE}" type="presOf" srcId="{9A794FF9-77E3-49DB-9240-8B2C316BAF12}" destId="{D948DBD9-CD3E-4E1E-AD6D-ED0672768543}" srcOrd="0" destOrd="2" presId="urn:microsoft.com/office/officeart/2005/8/layout/hList1"/>
    <dgm:cxn modelId="{40ED25BF-3DF9-4504-9A04-2B5314DAD131}" type="presOf" srcId="{03BC0A9C-2F23-43E4-8F97-998DC54DCFAC}" destId="{ABECE9DB-E330-42A5-9ECE-AA2015A14E8E}" srcOrd="0" destOrd="0" presId="urn:microsoft.com/office/officeart/2005/8/layout/hList1"/>
    <dgm:cxn modelId="{B54027C8-5CCC-45DA-987F-6B39D72FF704}" type="presOf" srcId="{1C1038F2-BEEC-4C5C-BEB3-EAFB9A40C911}" destId="{3454ABCA-A4C4-4BB8-8E59-7D3C43F166EE}" srcOrd="0" destOrd="6" presId="urn:microsoft.com/office/officeart/2005/8/layout/hList1"/>
    <dgm:cxn modelId="{8B0307CF-B778-4353-90AF-D5A0EA58D7A7}" type="presOf" srcId="{7F72ED64-30FD-4E26-A81F-705534207490}" destId="{3454ABCA-A4C4-4BB8-8E59-7D3C43F166EE}" srcOrd="0" destOrd="1" presId="urn:microsoft.com/office/officeart/2005/8/layout/hList1"/>
    <dgm:cxn modelId="{BB7B52E0-75D7-4017-B4BB-E994C40D6BBA}" type="presOf" srcId="{F331198E-20E1-46CB-954F-94CF37BC9244}" destId="{D948DBD9-CD3E-4E1E-AD6D-ED0672768543}" srcOrd="0" destOrd="1" presId="urn:microsoft.com/office/officeart/2005/8/layout/hList1"/>
    <dgm:cxn modelId="{F6EAA5E2-6ADC-4278-A5F8-4A2D02EE3500}" srcId="{1F25A490-A48D-451F-A322-E97E98323B0F}" destId="{5D46C7AB-306D-40E6-B7F5-6ED526494741}" srcOrd="3" destOrd="0" parTransId="{E1813ED5-7F34-483C-9ECE-F852FCEB87AD}" sibTransId="{BB6A66A6-904C-4E48-90BD-BB12B579B0FF}"/>
    <dgm:cxn modelId="{A287E2E4-4E6F-45F4-B72C-7F25E896908C}" srcId="{81DBE2AA-0851-47A4-9321-1DFCB132479A}" destId="{1F25A490-A48D-451F-A322-E97E98323B0F}" srcOrd="1" destOrd="0" parTransId="{133AB44A-8E75-4D62-A4EB-0BD7A8CC28EC}" sibTransId="{8B423A50-9131-4EF6-BBE0-AFFB1049BDDE}"/>
    <dgm:cxn modelId="{C65A41E7-9232-4070-9EBB-79EA27B4E8A6}" type="presOf" srcId="{5D46C7AB-306D-40E6-B7F5-6ED526494741}" destId="{3454ABCA-A4C4-4BB8-8E59-7D3C43F166EE}" srcOrd="0" destOrd="3" presId="urn:microsoft.com/office/officeart/2005/8/layout/hList1"/>
    <dgm:cxn modelId="{66D83AE9-7EC6-4626-82EA-097817D7EE2D}" srcId="{1F25A490-A48D-451F-A322-E97E98323B0F}" destId="{9D4333B7-777B-4AD9-801E-023F4D35F698}" srcOrd="5" destOrd="0" parTransId="{31DAB241-1719-48E2-97FC-38F70DE11AA0}" sibTransId="{F60BBD69-A315-4226-8A45-5EB4A48595AC}"/>
    <dgm:cxn modelId="{558B0669-6C8E-44DF-9716-D723FECEF49F}" type="presParOf" srcId="{10B33F3F-00E3-4EF5-8FCE-E294CF07F8B4}" destId="{8DE7A39C-3434-4612-8C6F-E3F3FE05B5B9}" srcOrd="0" destOrd="0" presId="urn:microsoft.com/office/officeart/2005/8/layout/hList1"/>
    <dgm:cxn modelId="{AE1D07DD-B24E-428E-8E37-0A8C98949C5B}" type="presParOf" srcId="{8DE7A39C-3434-4612-8C6F-E3F3FE05B5B9}" destId="{ABECE9DB-E330-42A5-9ECE-AA2015A14E8E}" srcOrd="0" destOrd="0" presId="urn:microsoft.com/office/officeart/2005/8/layout/hList1"/>
    <dgm:cxn modelId="{6FC869FF-E1FB-4BFA-9953-F036E5232D43}" type="presParOf" srcId="{8DE7A39C-3434-4612-8C6F-E3F3FE05B5B9}" destId="{D948DBD9-CD3E-4E1E-AD6D-ED0672768543}" srcOrd="1" destOrd="0" presId="urn:microsoft.com/office/officeart/2005/8/layout/hList1"/>
    <dgm:cxn modelId="{57EC4BB3-9D54-4287-B909-AE1B7BA36ACF}" type="presParOf" srcId="{10B33F3F-00E3-4EF5-8FCE-E294CF07F8B4}" destId="{35B24B20-AA73-4523-9B40-39AD512D6AB7}" srcOrd="1" destOrd="0" presId="urn:microsoft.com/office/officeart/2005/8/layout/hList1"/>
    <dgm:cxn modelId="{BE2AAD50-01C8-474F-9642-F5AE4C3DA4D3}" type="presParOf" srcId="{10B33F3F-00E3-4EF5-8FCE-E294CF07F8B4}" destId="{BB281931-0280-498F-8970-D409F0ECDEE4}" srcOrd="2" destOrd="0" presId="urn:microsoft.com/office/officeart/2005/8/layout/hList1"/>
    <dgm:cxn modelId="{65DE10BD-33F9-4A8C-9B15-B7D4A22DE18D}" type="presParOf" srcId="{BB281931-0280-498F-8970-D409F0ECDEE4}" destId="{BA03BE3F-EA14-40CC-AAEE-1891210C9439}" srcOrd="0" destOrd="0" presId="urn:microsoft.com/office/officeart/2005/8/layout/hList1"/>
    <dgm:cxn modelId="{5AEB1DA5-91C6-4222-99BD-65B72B8744A3}" type="presParOf" srcId="{BB281931-0280-498F-8970-D409F0ECDEE4}" destId="{3454ABCA-A4C4-4BB8-8E59-7D3C43F166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84512A-26D8-4C84-A3CF-126C607B8BE8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CEBE3-6C50-4EA4-B5CF-ED10822F6A11}">
      <dgm:prSet phldrT="[Text]"/>
      <dgm:spPr/>
      <dgm:t>
        <a:bodyPr/>
        <a:lstStyle/>
        <a:p>
          <a:r>
            <a:rPr lang="en-US" dirty="0"/>
            <a:t>Benefits to beneficiary/ community</a:t>
          </a:r>
        </a:p>
      </dgm:t>
    </dgm:pt>
    <dgm:pt modelId="{67D9EF7A-6F47-40F7-90E7-239EEFFEFE0A}" type="parTrans" cxnId="{F5AC4D33-D627-40D1-872A-BB48DCAD0F11}">
      <dgm:prSet/>
      <dgm:spPr/>
      <dgm:t>
        <a:bodyPr/>
        <a:lstStyle/>
        <a:p>
          <a:endParaRPr lang="en-US"/>
        </a:p>
      </dgm:t>
    </dgm:pt>
    <dgm:pt modelId="{8F36C5C2-77FC-4AC4-96F1-855B02045278}" type="sibTrans" cxnId="{F5AC4D33-D627-40D1-872A-BB48DCAD0F11}">
      <dgm:prSet/>
      <dgm:spPr/>
      <dgm:t>
        <a:bodyPr/>
        <a:lstStyle/>
        <a:p>
          <a:endParaRPr lang="en-US"/>
        </a:p>
      </dgm:t>
    </dgm:pt>
    <dgm:pt modelId="{0F68CBE9-3ECA-448E-AD52-9765E4D16A7F}">
      <dgm:prSet phldrT="[Text]"/>
      <dgm:spPr/>
      <dgm:t>
        <a:bodyPr/>
        <a:lstStyle/>
        <a:p>
          <a:r>
            <a:rPr lang="en-US" dirty="0"/>
            <a:t>No additional documents  required</a:t>
          </a:r>
        </a:p>
      </dgm:t>
    </dgm:pt>
    <dgm:pt modelId="{68C80D11-03C8-4DC9-A680-C725C2B42D38}" type="parTrans" cxnId="{FD344781-BA7E-4A3B-895D-071A895606A5}">
      <dgm:prSet/>
      <dgm:spPr/>
      <dgm:t>
        <a:bodyPr/>
        <a:lstStyle/>
        <a:p>
          <a:endParaRPr lang="en-US"/>
        </a:p>
      </dgm:t>
    </dgm:pt>
    <dgm:pt modelId="{DDC5800E-AE21-4971-BC6B-90052788FF4B}" type="sibTrans" cxnId="{FD344781-BA7E-4A3B-895D-071A895606A5}">
      <dgm:prSet/>
      <dgm:spPr/>
      <dgm:t>
        <a:bodyPr/>
        <a:lstStyle/>
        <a:p>
          <a:endParaRPr lang="en-US"/>
        </a:p>
      </dgm:t>
    </dgm:pt>
    <dgm:pt modelId="{089E6EB1-5975-4289-B790-CBB01AD79B09}">
      <dgm:prSet phldrT="[Text]"/>
      <dgm:spPr/>
      <dgm:t>
        <a:bodyPr/>
        <a:lstStyle/>
        <a:p>
          <a:r>
            <a:rPr lang="en-US" dirty="0"/>
            <a:t>System efficiency</a:t>
          </a:r>
        </a:p>
      </dgm:t>
    </dgm:pt>
    <dgm:pt modelId="{6A142E16-577A-482A-82C7-08C7E3035574}" type="parTrans" cxnId="{7226C42F-62CE-42DB-814B-43AC94835BCD}">
      <dgm:prSet/>
      <dgm:spPr/>
      <dgm:t>
        <a:bodyPr/>
        <a:lstStyle/>
        <a:p>
          <a:endParaRPr lang="en-US"/>
        </a:p>
      </dgm:t>
    </dgm:pt>
    <dgm:pt modelId="{4B62FA2C-8EDC-47C1-9595-AF06486FEB32}" type="sibTrans" cxnId="{7226C42F-62CE-42DB-814B-43AC94835BCD}">
      <dgm:prSet/>
      <dgm:spPr/>
      <dgm:t>
        <a:bodyPr/>
        <a:lstStyle/>
        <a:p>
          <a:endParaRPr lang="en-US"/>
        </a:p>
      </dgm:t>
    </dgm:pt>
    <dgm:pt modelId="{0423090A-51BD-4669-94EA-C5BF4051D7FF}">
      <dgm:prSet phldrT="[Text]"/>
      <dgm:spPr/>
      <dgm:t>
        <a:bodyPr/>
        <a:lstStyle/>
        <a:p>
          <a:r>
            <a:rPr lang="en-US" dirty="0"/>
            <a:t>Reduced turnaround time for birth registration process</a:t>
          </a:r>
        </a:p>
      </dgm:t>
    </dgm:pt>
    <dgm:pt modelId="{65B96760-1563-45AF-A5AA-79AD888377BD}" type="parTrans" cxnId="{DCB5F7D0-06F4-44A0-8D30-D6EBFD51935D}">
      <dgm:prSet/>
      <dgm:spPr/>
      <dgm:t>
        <a:bodyPr/>
        <a:lstStyle/>
        <a:p>
          <a:endParaRPr lang="en-US"/>
        </a:p>
      </dgm:t>
    </dgm:pt>
    <dgm:pt modelId="{DB5DE28D-7333-427C-87B7-48939907AFB6}" type="sibTrans" cxnId="{DCB5F7D0-06F4-44A0-8D30-D6EBFD51935D}">
      <dgm:prSet/>
      <dgm:spPr/>
      <dgm:t>
        <a:bodyPr/>
        <a:lstStyle/>
        <a:p>
          <a:endParaRPr lang="en-US"/>
        </a:p>
      </dgm:t>
    </dgm:pt>
    <dgm:pt modelId="{14585760-2FF7-42F0-9334-E691AAAAECB8}">
      <dgm:prSet phldrT="[Text]"/>
      <dgm:spPr/>
      <dgm:t>
        <a:bodyPr/>
        <a:lstStyle/>
        <a:p>
          <a:r>
            <a:rPr lang="en-US" dirty="0"/>
            <a:t>Digital copy of birth certificate on Mother’s phone number</a:t>
          </a:r>
        </a:p>
      </dgm:t>
    </dgm:pt>
    <dgm:pt modelId="{BB21FD65-5A4A-4C49-81A7-369A4168A9E6}" type="parTrans" cxnId="{0B89182A-432F-4E51-B5E3-296C7F6A2375}">
      <dgm:prSet/>
      <dgm:spPr/>
      <dgm:t>
        <a:bodyPr/>
        <a:lstStyle/>
        <a:p>
          <a:endParaRPr lang="en-US"/>
        </a:p>
      </dgm:t>
    </dgm:pt>
    <dgm:pt modelId="{B45E6FE6-6E17-4DF9-865F-0941F6F41577}" type="sibTrans" cxnId="{0B89182A-432F-4E51-B5E3-296C7F6A2375}">
      <dgm:prSet/>
      <dgm:spPr/>
      <dgm:t>
        <a:bodyPr/>
        <a:lstStyle/>
        <a:p>
          <a:endParaRPr lang="en-US"/>
        </a:p>
      </dgm:t>
    </dgm:pt>
    <dgm:pt modelId="{EBBD5A44-B5BD-42A2-AA62-9E5FE558F935}">
      <dgm:prSet phldrT="[Text]"/>
      <dgm:spPr/>
      <dgm:t>
        <a:bodyPr/>
        <a:lstStyle/>
        <a:p>
          <a:r>
            <a:rPr lang="en-US" dirty="0"/>
            <a:t>No follow-up visits for birth certificate- Travel  expense and time saved</a:t>
          </a:r>
        </a:p>
      </dgm:t>
    </dgm:pt>
    <dgm:pt modelId="{7B55D908-CFFE-4222-8D73-2F6D04B53BAD}" type="parTrans" cxnId="{D9A6C64D-7026-4367-A9EF-12D8F84863AB}">
      <dgm:prSet/>
      <dgm:spPr/>
      <dgm:t>
        <a:bodyPr/>
        <a:lstStyle/>
        <a:p>
          <a:endParaRPr lang="en-US"/>
        </a:p>
      </dgm:t>
    </dgm:pt>
    <dgm:pt modelId="{51AF8464-647C-4FD9-BA67-9AF4930E67AF}" type="sibTrans" cxnId="{D9A6C64D-7026-4367-A9EF-12D8F84863AB}">
      <dgm:prSet/>
      <dgm:spPr/>
      <dgm:t>
        <a:bodyPr/>
        <a:lstStyle/>
        <a:p>
          <a:endParaRPr lang="en-US"/>
        </a:p>
      </dgm:t>
    </dgm:pt>
    <dgm:pt modelId="{1C6A1795-B049-4D92-92CB-B4613513D93A}">
      <dgm:prSet phldrT="[Text]"/>
      <dgm:spPr/>
      <dgm:t>
        <a:bodyPr/>
        <a:lstStyle/>
        <a:p>
          <a:r>
            <a:rPr lang="en-US" dirty="0"/>
            <a:t>Consistency of records- CRS, JSY, Discharge form</a:t>
          </a:r>
        </a:p>
      </dgm:t>
    </dgm:pt>
    <dgm:pt modelId="{169C1AE1-3968-4F27-B770-2340494EAF0C}" type="parTrans" cxnId="{F083D444-F90C-4DC6-A477-36F2790FB6AB}">
      <dgm:prSet/>
      <dgm:spPr/>
      <dgm:t>
        <a:bodyPr/>
        <a:lstStyle/>
        <a:p>
          <a:endParaRPr lang="en-US"/>
        </a:p>
      </dgm:t>
    </dgm:pt>
    <dgm:pt modelId="{B061FDEA-91F5-4A5B-B611-FAA99BA03CA2}" type="sibTrans" cxnId="{F083D444-F90C-4DC6-A477-36F2790FB6AB}">
      <dgm:prSet/>
      <dgm:spPr/>
      <dgm:t>
        <a:bodyPr/>
        <a:lstStyle/>
        <a:p>
          <a:endParaRPr lang="en-US"/>
        </a:p>
      </dgm:t>
    </dgm:pt>
    <dgm:pt modelId="{3E8DF53F-7D99-40E7-B074-0C9ED2545D73}">
      <dgm:prSet phldrT="[Text]"/>
      <dgm:spPr/>
      <dgm:t>
        <a:bodyPr/>
        <a:lstStyle/>
        <a:p>
          <a:r>
            <a:rPr lang="en-US" dirty="0"/>
            <a:t>Reduced workload of staff</a:t>
          </a:r>
        </a:p>
      </dgm:t>
    </dgm:pt>
    <dgm:pt modelId="{24D3C02D-9E9C-49E1-AD0F-7B5064C78875}" type="parTrans" cxnId="{9F074186-D746-476A-918C-29F25F6DEB16}">
      <dgm:prSet/>
      <dgm:spPr/>
      <dgm:t>
        <a:bodyPr/>
        <a:lstStyle/>
        <a:p>
          <a:endParaRPr lang="en-US"/>
        </a:p>
      </dgm:t>
    </dgm:pt>
    <dgm:pt modelId="{EA7498F2-B2CC-4FEC-96A8-02E327D344EE}" type="sibTrans" cxnId="{9F074186-D746-476A-918C-29F25F6DEB16}">
      <dgm:prSet/>
      <dgm:spPr/>
      <dgm:t>
        <a:bodyPr/>
        <a:lstStyle/>
        <a:p>
          <a:endParaRPr lang="en-US"/>
        </a:p>
      </dgm:t>
    </dgm:pt>
    <dgm:pt modelId="{E899107C-A8D4-46CA-82D2-3AD570B1591E}" type="pres">
      <dgm:prSet presAssocID="{4484512A-26D8-4C84-A3CF-126C607B8BE8}" presName="Name0" presStyleCnt="0">
        <dgm:presLayoutVars>
          <dgm:dir/>
          <dgm:animLvl val="lvl"/>
          <dgm:resizeHandles val="exact"/>
        </dgm:presLayoutVars>
      </dgm:prSet>
      <dgm:spPr/>
    </dgm:pt>
    <dgm:pt modelId="{BDD2A8C6-D6C4-4F3F-93DA-B933603DD6A3}" type="pres">
      <dgm:prSet presAssocID="{A58CEBE3-6C50-4EA4-B5CF-ED10822F6A11}" presName="linNode" presStyleCnt="0"/>
      <dgm:spPr/>
    </dgm:pt>
    <dgm:pt modelId="{554D9D23-8468-4F5F-A9FE-9C4D4342038F}" type="pres">
      <dgm:prSet presAssocID="{A58CEBE3-6C50-4EA4-B5CF-ED10822F6A1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4EA08D0-BD8B-4E52-8431-51F10274AB01}" type="pres">
      <dgm:prSet presAssocID="{A58CEBE3-6C50-4EA4-B5CF-ED10822F6A11}" presName="descendantText" presStyleLbl="alignAccFollowNode1" presStyleIdx="0" presStyleCnt="2">
        <dgm:presLayoutVars>
          <dgm:bulletEnabled val="1"/>
        </dgm:presLayoutVars>
      </dgm:prSet>
      <dgm:spPr/>
    </dgm:pt>
    <dgm:pt modelId="{276773A4-8702-4961-898F-7703EBB171CA}" type="pres">
      <dgm:prSet presAssocID="{8F36C5C2-77FC-4AC4-96F1-855B02045278}" presName="sp" presStyleCnt="0"/>
      <dgm:spPr/>
    </dgm:pt>
    <dgm:pt modelId="{AA459E67-6101-4B3B-BAC7-D8D088892A77}" type="pres">
      <dgm:prSet presAssocID="{089E6EB1-5975-4289-B790-CBB01AD79B09}" presName="linNode" presStyleCnt="0"/>
      <dgm:spPr/>
    </dgm:pt>
    <dgm:pt modelId="{28AFE252-8DCF-4FAE-8718-D19D514CE48E}" type="pres">
      <dgm:prSet presAssocID="{089E6EB1-5975-4289-B790-CBB01AD79B0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52EA4A4-89BF-40D3-A94B-3C7281A89831}" type="pres">
      <dgm:prSet presAssocID="{089E6EB1-5975-4289-B790-CBB01AD79B0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BA92A01-D835-456C-A3B2-7AEF700756B0}" type="presOf" srcId="{0423090A-51BD-4669-94EA-C5BF4051D7FF}" destId="{652EA4A4-89BF-40D3-A94B-3C7281A89831}" srcOrd="0" destOrd="0" presId="urn:microsoft.com/office/officeart/2005/8/layout/vList5"/>
    <dgm:cxn modelId="{0B89182A-432F-4E51-B5E3-296C7F6A2375}" srcId="{A58CEBE3-6C50-4EA4-B5CF-ED10822F6A11}" destId="{14585760-2FF7-42F0-9334-E691AAAAECB8}" srcOrd="2" destOrd="0" parTransId="{BB21FD65-5A4A-4C49-81A7-369A4168A9E6}" sibTransId="{B45E6FE6-6E17-4DF9-865F-0941F6F41577}"/>
    <dgm:cxn modelId="{7226C42F-62CE-42DB-814B-43AC94835BCD}" srcId="{4484512A-26D8-4C84-A3CF-126C607B8BE8}" destId="{089E6EB1-5975-4289-B790-CBB01AD79B09}" srcOrd="1" destOrd="0" parTransId="{6A142E16-577A-482A-82C7-08C7E3035574}" sibTransId="{4B62FA2C-8EDC-47C1-9595-AF06486FEB32}"/>
    <dgm:cxn modelId="{F5AC4D33-D627-40D1-872A-BB48DCAD0F11}" srcId="{4484512A-26D8-4C84-A3CF-126C607B8BE8}" destId="{A58CEBE3-6C50-4EA4-B5CF-ED10822F6A11}" srcOrd="0" destOrd="0" parTransId="{67D9EF7A-6F47-40F7-90E7-239EEFFEFE0A}" sibTransId="{8F36C5C2-77FC-4AC4-96F1-855B02045278}"/>
    <dgm:cxn modelId="{954C5C41-2941-4039-8E09-C992D0B64F00}" type="presOf" srcId="{1C6A1795-B049-4D92-92CB-B4613513D93A}" destId="{652EA4A4-89BF-40D3-A94B-3C7281A89831}" srcOrd="0" destOrd="2" presId="urn:microsoft.com/office/officeart/2005/8/layout/vList5"/>
    <dgm:cxn modelId="{F083D444-F90C-4DC6-A477-36F2790FB6AB}" srcId="{089E6EB1-5975-4289-B790-CBB01AD79B09}" destId="{1C6A1795-B049-4D92-92CB-B4613513D93A}" srcOrd="2" destOrd="0" parTransId="{169C1AE1-3968-4F27-B770-2340494EAF0C}" sibTransId="{B061FDEA-91F5-4A5B-B611-FAA99BA03CA2}"/>
    <dgm:cxn modelId="{E002024B-F5D7-4AD1-9CB6-F3CC7CB5E8D0}" type="presOf" srcId="{14585760-2FF7-42F0-9334-E691AAAAECB8}" destId="{04EA08D0-BD8B-4E52-8431-51F10274AB01}" srcOrd="0" destOrd="2" presId="urn:microsoft.com/office/officeart/2005/8/layout/vList5"/>
    <dgm:cxn modelId="{D9A6C64D-7026-4367-A9EF-12D8F84863AB}" srcId="{A58CEBE3-6C50-4EA4-B5CF-ED10822F6A11}" destId="{EBBD5A44-B5BD-42A2-AA62-9E5FE558F935}" srcOrd="0" destOrd="0" parTransId="{7B55D908-CFFE-4222-8D73-2F6D04B53BAD}" sibTransId="{51AF8464-647C-4FD9-BA67-9AF4930E67AF}"/>
    <dgm:cxn modelId="{8116F56E-1239-44C7-BB8A-51EDF333F86B}" type="presOf" srcId="{3E8DF53F-7D99-40E7-B074-0C9ED2545D73}" destId="{652EA4A4-89BF-40D3-A94B-3C7281A89831}" srcOrd="0" destOrd="1" presId="urn:microsoft.com/office/officeart/2005/8/layout/vList5"/>
    <dgm:cxn modelId="{E4D5344F-9B30-4DDD-BA4C-8AFF221B8EE1}" type="presOf" srcId="{EBBD5A44-B5BD-42A2-AA62-9E5FE558F935}" destId="{04EA08D0-BD8B-4E52-8431-51F10274AB01}" srcOrd="0" destOrd="0" presId="urn:microsoft.com/office/officeart/2005/8/layout/vList5"/>
    <dgm:cxn modelId="{A6BA9977-6001-4297-9E52-D0FA4F8FAD02}" type="presOf" srcId="{089E6EB1-5975-4289-B790-CBB01AD79B09}" destId="{28AFE252-8DCF-4FAE-8718-D19D514CE48E}" srcOrd="0" destOrd="0" presId="urn:microsoft.com/office/officeart/2005/8/layout/vList5"/>
    <dgm:cxn modelId="{FD344781-BA7E-4A3B-895D-071A895606A5}" srcId="{A58CEBE3-6C50-4EA4-B5CF-ED10822F6A11}" destId="{0F68CBE9-3ECA-448E-AD52-9765E4D16A7F}" srcOrd="1" destOrd="0" parTransId="{68C80D11-03C8-4DC9-A680-C725C2B42D38}" sibTransId="{DDC5800E-AE21-4971-BC6B-90052788FF4B}"/>
    <dgm:cxn modelId="{734F8782-9539-40D5-983B-7A7D997149CD}" type="presOf" srcId="{4484512A-26D8-4C84-A3CF-126C607B8BE8}" destId="{E899107C-A8D4-46CA-82D2-3AD570B1591E}" srcOrd="0" destOrd="0" presId="urn:microsoft.com/office/officeart/2005/8/layout/vList5"/>
    <dgm:cxn modelId="{AF474086-53B5-4ED9-B9F0-D67F4B12A5A3}" type="presOf" srcId="{0F68CBE9-3ECA-448E-AD52-9765E4D16A7F}" destId="{04EA08D0-BD8B-4E52-8431-51F10274AB01}" srcOrd="0" destOrd="1" presId="urn:microsoft.com/office/officeart/2005/8/layout/vList5"/>
    <dgm:cxn modelId="{9F074186-D746-476A-918C-29F25F6DEB16}" srcId="{089E6EB1-5975-4289-B790-CBB01AD79B09}" destId="{3E8DF53F-7D99-40E7-B074-0C9ED2545D73}" srcOrd="1" destOrd="0" parTransId="{24D3C02D-9E9C-49E1-AD0F-7B5064C78875}" sibTransId="{EA7498F2-B2CC-4FEC-96A8-02E327D344EE}"/>
    <dgm:cxn modelId="{4D4A0ECA-E3EA-4F73-98A9-48C5CE96C849}" type="presOf" srcId="{A58CEBE3-6C50-4EA4-B5CF-ED10822F6A11}" destId="{554D9D23-8468-4F5F-A9FE-9C4D4342038F}" srcOrd="0" destOrd="0" presId="urn:microsoft.com/office/officeart/2005/8/layout/vList5"/>
    <dgm:cxn modelId="{DCB5F7D0-06F4-44A0-8D30-D6EBFD51935D}" srcId="{089E6EB1-5975-4289-B790-CBB01AD79B09}" destId="{0423090A-51BD-4669-94EA-C5BF4051D7FF}" srcOrd="0" destOrd="0" parTransId="{65B96760-1563-45AF-A5AA-79AD888377BD}" sibTransId="{DB5DE28D-7333-427C-87B7-48939907AFB6}"/>
    <dgm:cxn modelId="{B7704BBD-8E9E-4F56-A427-35559E40E6BE}" type="presParOf" srcId="{E899107C-A8D4-46CA-82D2-3AD570B1591E}" destId="{BDD2A8C6-D6C4-4F3F-93DA-B933603DD6A3}" srcOrd="0" destOrd="0" presId="urn:microsoft.com/office/officeart/2005/8/layout/vList5"/>
    <dgm:cxn modelId="{14A10083-D3F8-4724-9C0F-34F121124B21}" type="presParOf" srcId="{BDD2A8C6-D6C4-4F3F-93DA-B933603DD6A3}" destId="{554D9D23-8468-4F5F-A9FE-9C4D4342038F}" srcOrd="0" destOrd="0" presId="urn:microsoft.com/office/officeart/2005/8/layout/vList5"/>
    <dgm:cxn modelId="{AF8BAC71-8811-487D-B7EE-9D67BC4530EC}" type="presParOf" srcId="{BDD2A8C6-D6C4-4F3F-93DA-B933603DD6A3}" destId="{04EA08D0-BD8B-4E52-8431-51F10274AB01}" srcOrd="1" destOrd="0" presId="urn:microsoft.com/office/officeart/2005/8/layout/vList5"/>
    <dgm:cxn modelId="{BE38B533-5E50-4E23-9C92-8CF30D2AE1E2}" type="presParOf" srcId="{E899107C-A8D4-46CA-82D2-3AD570B1591E}" destId="{276773A4-8702-4961-898F-7703EBB171CA}" srcOrd="1" destOrd="0" presId="urn:microsoft.com/office/officeart/2005/8/layout/vList5"/>
    <dgm:cxn modelId="{8254111A-41BB-4BA6-B188-D9099F990BA8}" type="presParOf" srcId="{E899107C-A8D4-46CA-82D2-3AD570B1591E}" destId="{AA459E67-6101-4B3B-BAC7-D8D088892A77}" srcOrd="2" destOrd="0" presId="urn:microsoft.com/office/officeart/2005/8/layout/vList5"/>
    <dgm:cxn modelId="{71304D3D-C45D-43F1-ADEE-AA6B91935244}" type="presParOf" srcId="{AA459E67-6101-4B3B-BAC7-D8D088892A77}" destId="{28AFE252-8DCF-4FAE-8718-D19D514CE48E}" srcOrd="0" destOrd="0" presId="urn:microsoft.com/office/officeart/2005/8/layout/vList5"/>
    <dgm:cxn modelId="{5E7A3055-7682-4BEF-92AB-A4A90E33D7EF}" type="presParOf" srcId="{AA459E67-6101-4B3B-BAC7-D8D088892A77}" destId="{652EA4A4-89BF-40D3-A94B-3C7281A898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DDA9DA-D355-47CA-B37B-0D47AFBB59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B391F8-A157-45C6-99D1-FEE74EEC04FE}">
      <dgm:prSet phldrT="[Text]" custT="1"/>
      <dgm:spPr/>
      <dgm:t>
        <a:bodyPr/>
        <a:lstStyle/>
        <a:p>
          <a:r>
            <a:rPr lang="en-US" sz="2000" dirty="0"/>
            <a:t>Objective</a:t>
          </a:r>
        </a:p>
      </dgm:t>
    </dgm:pt>
    <dgm:pt modelId="{7CD47062-8F8B-49DB-ACE1-7CAE8D5C95B0}" type="parTrans" cxnId="{2117FC3E-1CB5-4C83-BF43-B18E5A7B53A6}">
      <dgm:prSet/>
      <dgm:spPr/>
      <dgm:t>
        <a:bodyPr/>
        <a:lstStyle/>
        <a:p>
          <a:endParaRPr lang="en-US" sz="2000"/>
        </a:p>
      </dgm:t>
    </dgm:pt>
    <dgm:pt modelId="{47FDF8EC-82CD-40A0-994D-7AA35EED4979}" type="sibTrans" cxnId="{2117FC3E-1CB5-4C83-BF43-B18E5A7B53A6}">
      <dgm:prSet/>
      <dgm:spPr/>
      <dgm:t>
        <a:bodyPr/>
        <a:lstStyle/>
        <a:p>
          <a:endParaRPr lang="en-US" sz="2000"/>
        </a:p>
      </dgm:t>
    </dgm:pt>
    <dgm:pt modelId="{47496B16-D02E-4BAD-9083-DB6EA3F0289A}">
      <dgm:prSet phldrT="[Text]" custT="1"/>
      <dgm:spPr/>
      <dgm:t>
        <a:bodyPr/>
        <a:lstStyle/>
        <a:p>
          <a:r>
            <a:rPr lang="en-US" sz="1600" dirty="0"/>
            <a:t>Hassle free </a:t>
          </a:r>
          <a:r>
            <a:rPr lang="en-US" sz="1600" dirty="0" err="1"/>
            <a:t>issueance</a:t>
          </a:r>
          <a:r>
            <a:rPr lang="en-US" sz="1600" dirty="0"/>
            <a:t> of birth certificates before discharge addressing the issue of delayed birth registration</a:t>
          </a:r>
          <a:endParaRPr lang="en-US" sz="2000" dirty="0"/>
        </a:p>
      </dgm:t>
    </dgm:pt>
    <dgm:pt modelId="{05D41158-4EFA-4564-86F1-75716EDD5009}" type="parTrans" cxnId="{99515FC8-ED63-403B-8BCC-899D254897A6}">
      <dgm:prSet/>
      <dgm:spPr/>
      <dgm:t>
        <a:bodyPr/>
        <a:lstStyle/>
        <a:p>
          <a:endParaRPr lang="en-US" sz="2000"/>
        </a:p>
      </dgm:t>
    </dgm:pt>
    <dgm:pt modelId="{3AD53781-1489-48D9-B1B0-6F088BFCBA75}" type="sibTrans" cxnId="{99515FC8-ED63-403B-8BCC-899D254897A6}">
      <dgm:prSet/>
      <dgm:spPr/>
      <dgm:t>
        <a:bodyPr/>
        <a:lstStyle/>
        <a:p>
          <a:endParaRPr lang="en-US" sz="2000"/>
        </a:p>
      </dgm:t>
    </dgm:pt>
    <dgm:pt modelId="{EA59D83B-9680-45E4-BB06-9ADAA8840A8F}">
      <dgm:prSet phldrT="[Text]" custT="1"/>
      <dgm:spPr/>
      <dgm:t>
        <a:bodyPr/>
        <a:lstStyle/>
        <a:p>
          <a:r>
            <a:rPr lang="en-US" sz="2000" dirty="0"/>
            <a:t>Process re-engineering</a:t>
          </a:r>
        </a:p>
      </dgm:t>
    </dgm:pt>
    <dgm:pt modelId="{C62B7719-8FCF-4C0A-8AB8-BEFDED899B3A}" type="parTrans" cxnId="{0846ECA0-9870-489D-8D46-C90EF4FE90A8}">
      <dgm:prSet/>
      <dgm:spPr/>
      <dgm:t>
        <a:bodyPr/>
        <a:lstStyle/>
        <a:p>
          <a:endParaRPr lang="en-US" sz="2000"/>
        </a:p>
      </dgm:t>
    </dgm:pt>
    <dgm:pt modelId="{349A7B66-348D-4850-9913-79D9DAA93D68}" type="sibTrans" cxnId="{0846ECA0-9870-489D-8D46-C90EF4FE90A8}">
      <dgm:prSet/>
      <dgm:spPr/>
      <dgm:t>
        <a:bodyPr/>
        <a:lstStyle/>
        <a:p>
          <a:endParaRPr lang="en-US" sz="2000"/>
        </a:p>
      </dgm:t>
    </dgm:pt>
    <dgm:pt modelId="{DA80D648-747A-4CF4-8E42-3DD0803A7181}">
      <dgm:prSet phldrT="[Text]" custT="1"/>
      <dgm:spPr/>
      <dgm:t>
        <a:bodyPr/>
        <a:lstStyle/>
        <a:p>
          <a:r>
            <a:rPr lang="en-US" sz="2000" dirty="0"/>
            <a:t>Target/ Achievement</a:t>
          </a:r>
        </a:p>
      </dgm:t>
    </dgm:pt>
    <dgm:pt modelId="{7670A880-81EF-441F-82A0-947F12946B25}" type="parTrans" cxnId="{F6E36F72-644B-4300-936C-0A3F2E7D35F0}">
      <dgm:prSet/>
      <dgm:spPr/>
      <dgm:t>
        <a:bodyPr/>
        <a:lstStyle/>
        <a:p>
          <a:endParaRPr lang="en-US" sz="2000"/>
        </a:p>
      </dgm:t>
    </dgm:pt>
    <dgm:pt modelId="{075985A8-FB50-408E-8227-E7E787D3E3A5}" type="sibTrans" cxnId="{F6E36F72-644B-4300-936C-0A3F2E7D35F0}">
      <dgm:prSet/>
      <dgm:spPr/>
      <dgm:t>
        <a:bodyPr/>
        <a:lstStyle/>
        <a:p>
          <a:endParaRPr lang="en-US" sz="2000"/>
        </a:p>
      </dgm:t>
    </dgm:pt>
    <dgm:pt modelId="{44B1F2ED-57C6-4C1E-895E-B1F874061FEF}">
      <dgm:prSet phldrT="[Text]" custT="1"/>
      <dgm:spPr/>
      <dgm:t>
        <a:bodyPr/>
        <a:lstStyle/>
        <a:p>
          <a:r>
            <a:rPr lang="en-US" sz="1600" dirty="0"/>
            <a:t>100% birth registrations targeted before discharge</a:t>
          </a:r>
        </a:p>
      </dgm:t>
    </dgm:pt>
    <dgm:pt modelId="{8CC851C9-112D-409B-B40E-CA28184B50C7}" type="parTrans" cxnId="{0058B041-AE54-43C3-A654-76F8FCC8185D}">
      <dgm:prSet/>
      <dgm:spPr/>
      <dgm:t>
        <a:bodyPr/>
        <a:lstStyle/>
        <a:p>
          <a:endParaRPr lang="en-US" sz="2000"/>
        </a:p>
      </dgm:t>
    </dgm:pt>
    <dgm:pt modelId="{6FD3795F-0371-485D-8B46-83404FF044A5}" type="sibTrans" cxnId="{0058B041-AE54-43C3-A654-76F8FCC8185D}">
      <dgm:prSet/>
      <dgm:spPr/>
      <dgm:t>
        <a:bodyPr/>
        <a:lstStyle/>
        <a:p>
          <a:endParaRPr lang="en-US" sz="2000"/>
        </a:p>
      </dgm:t>
    </dgm:pt>
    <dgm:pt modelId="{7234E570-11CF-462F-A4D5-BBC3A39D9207}">
      <dgm:prSet phldrT="[Text]" custT="1"/>
      <dgm:spPr/>
      <dgm:t>
        <a:bodyPr/>
        <a:lstStyle/>
        <a:p>
          <a:r>
            <a:rPr lang="en-US" sz="1600" dirty="0"/>
            <a:t>SMS based delivery of digital copy of birth certificates to beneficiaries*</a:t>
          </a:r>
        </a:p>
      </dgm:t>
    </dgm:pt>
    <dgm:pt modelId="{CD8FA52C-4DB8-4F9A-AD2B-D65C2D8665B3}" type="parTrans" cxnId="{61555669-ADB7-4138-B5C9-0BCF66303221}">
      <dgm:prSet/>
      <dgm:spPr/>
      <dgm:t>
        <a:bodyPr/>
        <a:lstStyle/>
        <a:p>
          <a:endParaRPr lang="en-US" sz="2000"/>
        </a:p>
      </dgm:t>
    </dgm:pt>
    <dgm:pt modelId="{FF077057-457D-4926-BCCC-62E73DD30394}" type="sibTrans" cxnId="{61555669-ADB7-4138-B5C9-0BCF66303221}">
      <dgm:prSet/>
      <dgm:spPr/>
      <dgm:t>
        <a:bodyPr/>
        <a:lstStyle/>
        <a:p>
          <a:endParaRPr lang="en-US" sz="2000"/>
        </a:p>
      </dgm:t>
    </dgm:pt>
    <dgm:pt modelId="{6335E7EC-B2A0-4CF0-88F6-71E7957FE9E6}">
      <dgm:prSet phldrT="[Text]" custT="1"/>
      <dgm:spPr/>
      <dgm:t>
        <a:bodyPr/>
        <a:lstStyle/>
        <a:p>
          <a:r>
            <a:rPr lang="en-US" sz="1600" dirty="0"/>
            <a:t>Improved system efficiency in birth registration</a:t>
          </a:r>
        </a:p>
      </dgm:t>
    </dgm:pt>
    <dgm:pt modelId="{34996882-B4D8-43FA-8A2E-9955D84F062A}" type="parTrans" cxnId="{110F022E-703D-47D5-98D9-A1269227473D}">
      <dgm:prSet/>
      <dgm:spPr/>
      <dgm:t>
        <a:bodyPr/>
        <a:lstStyle/>
        <a:p>
          <a:endParaRPr lang="en-US" sz="1600"/>
        </a:p>
      </dgm:t>
    </dgm:pt>
    <dgm:pt modelId="{AD2E78EB-2C53-4F22-9700-144B19B70CA0}" type="sibTrans" cxnId="{110F022E-703D-47D5-98D9-A1269227473D}">
      <dgm:prSet/>
      <dgm:spPr/>
      <dgm:t>
        <a:bodyPr/>
        <a:lstStyle/>
        <a:p>
          <a:endParaRPr lang="en-US" sz="1600"/>
        </a:p>
      </dgm:t>
    </dgm:pt>
    <dgm:pt modelId="{F0823CEB-DE7A-487B-93E3-D087D490591D}">
      <dgm:prSet phldrT="[Text]" custT="1"/>
      <dgm:spPr/>
      <dgm:t>
        <a:bodyPr/>
        <a:lstStyle/>
        <a:p>
          <a:endParaRPr lang="en-US" sz="1600" dirty="0"/>
        </a:p>
      </dgm:t>
    </dgm:pt>
    <dgm:pt modelId="{31FA7B40-D8FE-4518-AE6C-29E4A1C6DD27}" type="parTrans" cxnId="{89311D7C-B6DD-49D3-AA2E-B8F4F82E1D6A}">
      <dgm:prSet/>
      <dgm:spPr/>
      <dgm:t>
        <a:bodyPr/>
        <a:lstStyle/>
        <a:p>
          <a:endParaRPr lang="en-US" sz="1600"/>
        </a:p>
      </dgm:t>
    </dgm:pt>
    <dgm:pt modelId="{0E26E87F-4E7A-4546-B620-0DBD48064052}" type="sibTrans" cxnId="{89311D7C-B6DD-49D3-AA2E-B8F4F82E1D6A}">
      <dgm:prSet/>
      <dgm:spPr/>
      <dgm:t>
        <a:bodyPr/>
        <a:lstStyle/>
        <a:p>
          <a:endParaRPr lang="en-US" sz="1600"/>
        </a:p>
      </dgm:t>
    </dgm:pt>
    <dgm:pt modelId="{AC2F1BA5-71E3-4050-A95B-BF2EE8A93F02}">
      <dgm:prSet phldrT="[Text]" custT="1"/>
      <dgm:spPr/>
      <dgm:t>
        <a:bodyPr/>
        <a:lstStyle/>
        <a:p>
          <a:r>
            <a:rPr lang="en-US" sz="1600" dirty="0"/>
            <a:t>API based two-way exchange of information on birth details and registration between </a:t>
          </a:r>
          <a:r>
            <a:rPr lang="en-US" sz="1600" dirty="0" err="1"/>
            <a:t>MaNTrA</a:t>
          </a:r>
          <a:r>
            <a:rPr lang="en-US" sz="1600" dirty="0"/>
            <a:t> and CRS portal</a:t>
          </a:r>
          <a:endParaRPr lang="en-US" sz="2000" dirty="0"/>
        </a:p>
      </dgm:t>
    </dgm:pt>
    <dgm:pt modelId="{3E806312-9EE4-4FA9-B226-66128F532AE0}" type="sibTrans" cxnId="{3BB3CE89-0C27-4BCE-B72A-A15D16EDDE1B}">
      <dgm:prSet/>
      <dgm:spPr/>
      <dgm:t>
        <a:bodyPr/>
        <a:lstStyle/>
        <a:p>
          <a:endParaRPr lang="en-US" sz="2000"/>
        </a:p>
      </dgm:t>
    </dgm:pt>
    <dgm:pt modelId="{46C53D13-E426-4A5A-B7D3-240771BDF24C}" type="parTrans" cxnId="{3BB3CE89-0C27-4BCE-B72A-A15D16EDDE1B}">
      <dgm:prSet/>
      <dgm:spPr/>
      <dgm:t>
        <a:bodyPr/>
        <a:lstStyle/>
        <a:p>
          <a:endParaRPr lang="en-US" sz="2000"/>
        </a:p>
      </dgm:t>
    </dgm:pt>
    <dgm:pt modelId="{3B1836F8-B163-4788-8070-3AC82EEE4B36}" type="pres">
      <dgm:prSet presAssocID="{7DDDA9DA-D355-47CA-B37B-0D47AFBB59C4}" presName="linear" presStyleCnt="0">
        <dgm:presLayoutVars>
          <dgm:dir/>
          <dgm:animLvl val="lvl"/>
          <dgm:resizeHandles val="exact"/>
        </dgm:presLayoutVars>
      </dgm:prSet>
      <dgm:spPr/>
    </dgm:pt>
    <dgm:pt modelId="{8B910F6D-B861-47E6-92C3-7B36C7343288}" type="pres">
      <dgm:prSet presAssocID="{52B391F8-A157-45C6-99D1-FEE74EEC04FE}" presName="parentLin" presStyleCnt="0"/>
      <dgm:spPr/>
    </dgm:pt>
    <dgm:pt modelId="{B2D487B9-76FF-49DA-9187-3CD65E9D7974}" type="pres">
      <dgm:prSet presAssocID="{52B391F8-A157-45C6-99D1-FEE74EEC04FE}" presName="parentLeftMargin" presStyleLbl="node1" presStyleIdx="0" presStyleCnt="3"/>
      <dgm:spPr/>
    </dgm:pt>
    <dgm:pt modelId="{B5AEE5D0-51B6-49F5-81A2-5FAFD247F3C6}" type="pres">
      <dgm:prSet presAssocID="{52B391F8-A157-45C6-99D1-FEE74EEC04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7E1D7A-9B45-4FF7-A5E8-4E3DF6A5165A}" type="pres">
      <dgm:prSet presAssocID="{52B391F8-A157-45C6-99D1-FEE74EEC04FE}" presName="negativeSpace" presStyleCnt="0"/>
      <dgm:spPr/>
    </dgm:pt>
    <dgm:pt modelId="{83F52F6A-BED5-4486-A2F5-39FAA219A617}" type="pres">
      <dgm:prSet presAssocID="{52B391F8-A157-45C6-99D1-FEE74EEC04FE}" presName="childText" presStyleLbl="conFgAcc1" presStyleIdx="0" presStyleCnt="3">
        <dgm:presLayoutVars>
          <dgm:bulletEnabled val="1"/>
        </dgm:presLayoutVars>
      </dgm:prSet>
      <dgm:spPr/>
    </dgm:pt>
    <dgm:pt modelId="{AA84CE1D-6880-4C57-8B0C-762439C85E0D}" type="pres">
      <dgm:prSet presAssocID="{47FDF8EC-82CD-40A0-994D-7AA35EED4979}" presName="spaceBetweenRectangles" presStyleCnt="0"/>
      <dgm:spPr/>
    </dgm:pt>
    <dgm:pt modelId="{86C68F99-DFBD-4A2A-B5FC-9D3D99D2AD28}" type="pres">
      <dgm:prSet presAssocID="{EA59D83B-9680-45E4-BB06-9ADAA8840A8F}" presName="parentLin" presStyleCnt="0"/>
      <dgm:spPr/>
    </dgm:pt>
    <dgm:pt modelId="{9D79E973-042B-4A11-9D45-3507097F240E}" type="pres">
      <dgm:prSet presAssocID="{EA59D83B-9680-45E4-BB06-9ADAA8840A8F}" presName="parentLeftMargin" presStyleLbl="node1" presStyleIdx="0" presStyleCnt="3"/>
      <dgm:spPr/>
    </dgm:pt>
    <dgm:pt modelId="{47709BFA-AE6D-45E1-BAF8-BBDBC7E28076}" type="pres">
      <dgm:prSet presAssocID="{EA59D83B-9680-45E4-BB06-9ADAA8840A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680A23-46E4-4D7E-9416-730DD27FDD61}" type="pres">
      <dgm:prSet presAssocID="{EA59D83B-9680-45E4-BB06-9ADAA8840A8F}" presName="negativeSpace" presStyleCnt="0"/>
      <dgm:spPr/>
    </dgm:pt>
    <dgm:pt modelId="{88104AA5-7762-48A6-BC5A-F0F27FD370A4}" type="pres">
      <dgm:prSet presAssocID="{EA59D83B-9680-45E4-BB06-9ADAA8840A8F}" presName="childText" presStyleLbl="conFgAcc1" presStyleIdx="1" presStyleCnt="3">
        <dgm:presLayoutVars>
          <dgm:bulletEnabled val="1"/>
        </dgm:presLayoutVars>
      </dgm:prSet>
      <dgm:spPr/>
    </dgm:pt>
    <dgm:pt modelId="{CD68A93A-FD3C-4544-A0DD-4F1EBB69B5DA}" type="pres">
      <dgm:prSet presAssocID="{349A7B66-348D-4850-9913-79D9DAA93D68}" presName="spaceBetweenRectangles" presStyleCnt="0"/>
      <dgm:spPr/>
    </dgm:pt>
    <dgm:pt modelId="{40DCA525-3C73-4F92-931E-28F423CCCCC5}" type="pres">
      <dgm:prSet presAssocID="{DA80D648-747A-4CF4-8E42-3DD0803A7181}" presName="parentLin" presStyleCnt="0"/>
      <dgm:spPr/>
    </dgm:pt>
    <dgm:pt modelId="{A84187D5-622C-480D-9FAA-608C67DE41E4}" type="pres">
      <dgm:prSet presAssocID="{DA80D648-747A-4CF4-8E42-3DD0803A7181}" presName="parentLeftMargin" presStyleLbl="node1" presStyleIdx="1" presStyleCnt="3"/>
      <dgm:spPr/>
    </dgm:pt>
    <dgm:pt modelId="{B1ECA2E7-8453-4214-8821-B10FDF67010C}" type="pres">
      <dgm:prSet presAssocID="{DA80D648-747A-4CF4-8E42-3DD0803A71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022D8A-9D14-480E-B0B7-D016D7F85DAC}" type="pres">
      <dgm:prSet presAssocID="{DA80D648-747A-4CF4-8E42-3DD0803A7181}" presName="negativeSpace" presStyleCnt="0"/>
      <dgm:spPr/>
    </dgm:pt>
    <dgm:pt modelId="{AE63B4AC-2E72-4FA0-9583-B5B7F98226A0}" type="pres">
      <dgm:prSet presAssocID="{DA80D648-747A-4CF4-8E42-3DD0803A71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AD5B0C-3B34-4F96-979B-6FB2842057A6}" type="presOf" srcId="{DA80D648-747A-4CF4-8E42-3DD0803A7181}" destId="{A84187D5-622C-480D-9FAA-608C67DE41E4}" srcOrd="0" destOrd="0" presId="urn:microsoft.com/office/officeart/2005/8/layout/list1"/>
    <dgm:cxn modelId="{0B2F6E2A-A322-4EB7-BF91-AD609F07134B}" type="presOf" srcId="{AC2F1BA5-71E3-4050-A95B-BF2EE8A93F02}" destId="{88104AA5-7762-48A6-BC5A-F0F27FD370A4}" srcOrd="0" destOrd="0" presId="urn:microsoft.com/office/officeart/2005/8/layout/list1"/>
    <dgm:cxn modelId="{110F022E-703D-47D5-98D9-A1269227473D}" srcId="{52B391F8-A157-45C6-99D1-FEE74EEC04FE}" destId="{6335E7EC-B2A0-4CF0-88F6-71E7957FE9E6}" srcOrd="1" destOrd="0" parTransId="{34996882-B4D8-43FA-8A2E-9955D84F062A}" sibTransId="{AD2E78EB-2C53-4F22-9700-144B19B70CA0}"/>
    <dgm:cxn modelId="{8E34C333-6B0C-49A2-B399-F55611815F8D}" type="presOf" srcId="{7234E570-11CF-462F-A4D5-BBC3A39D9207}" destId="{88104AA5-7762-48A6-BC5A-F0F27FD370A4}" srcOrd="0" destOrd="1" presId="urn:microsoft.com/office/officeart/2005/8/layout/list1"/>
    <dgm:cxn modelId="{2117FC3E-1CB5-4C83-BF43-B18E5A7B53A6}" srcId="{7DDDA9DA-D355-47CA-B37B-0D47AFBB59C4}" destId="{52B391F8-A157-45C6-99D1-FEE74EEC04FE}" srcOrd="0" destOrd="0" parTransId="{7CD47062-8F8B-49DB-ACE1-7CAE8D5C95B0}" sibTransId="{47FDF8EC-82CD-40A0-994D-7AA35EED4979}"/>
    <dgm:cxn modelId="{0058B041-AE54-43C3-A654-76F8FCC8185D}" srcId="{DA80D648-747A-4CF4-8E42-3DD0803A7181}" destId="{44B1F2ED-57C6-4C1E-895E-B1F874061FEF}" srcOrd="1" destOrd="0" parTransId="{8CC851C9-112D-409B-B40E-CA28184B50C7}" sibTransId="{6FD3795F-0371-485D-8B46-83404FF044A5}"/>
    <dgm:cxn modelId="{61555669-ADB7-4138-B5C9-0BCF66303221}" srcId="{EA59D83B-9680-45E4-BB06-9ADAA8840A8F}" destId="{7234E570-11CF-462F-A4D5-BBC3A39D9207}" srcOrd="1" destOrd="0" parTransId="{CD8FA52C-4DB8-4F9A-AD2B-D65C2D8665B3}" sibTransId="{FF077057-457D-4926-BCCC-62E73DD30394}"/>
    <dgm:cxn modelId="{EED6AC51-C2B9-4558-8356-103CC445749E}" type="presOf" srcId="{EA59D83B-9680-45E4-BB06-9ADAA8840A8F}" destId="{9D79E973-042B-4A11-9D45-3507097F240E}" srcOrd="0" destOrd="0" presId="urn:microsoft.com/office/officeart/2005/8/layout/list1"/>
    <dgm:cxn modelId="{F6E36F72-644B-4300-936C-0A3F2E7D35F0}" srcId="{7DDDA9DA-D355-47CA-B37B-0D47AFBB59C4}" destId="{DA80D648-747A-4CF4-8E42-3DD0803A7181}" srcOrd="2" destOrd="0" parTransId="{7670A880-81EF-441F-82A0-947F12946B25}" sibTransId="{075985A8-FB50-408E-8227-E7E787D3E3A5}"/>
    <dgm:cxn modelId="{89311D7C-B6DD-49D3-AA2E-B8F4F82E1D6A}" srcId="{DA80D648-747A-4CF4-8E42-3DD0803A7181}" destId="{F0823CEB-DE7A-487B-93E3-D087D490591D}" srcOrd="0" destOrd="0" parTransId="{31FA7B40-D8FE-4518-AE6C-29E4A1C6DD27}" sibTransId="{0E26E87F-4E7A-4546-B620-0DBD48064052}"/>
    <dgm:cxn modelId="{86B6DA84-A1A5-44CE-8F4F-08A3B30CF98E}" type="presOf" srcId="{47496B16-D02E-4BAD-9083-DB6EA3F0289A}" destId="{83F52F6A-BED5-4486-A2F5-39FAA219A617}" srcOrd="0" destOrd="0" presId="urn:microsoft.com/office/officeart/2005/8/layout/list1"/>
    <dgm:cxn modelId="{FA7C0087-E410-4C90-B6E1-435C0FDCA088}" type="presOf" srcId="{EA59D83B-9680-45E4-BB06-9ADAA8840A8F}" destId="{47709BFA-AE6D-45E1-BAF8-BBDBC7E28076}" srcOrd="1" destOrd="0" presId="urn:microsoft.com/office/officeart/2005/8/layout/list1"/>
    <dgm:cxn modelId="{3BB3CE89-0C27-4BCE-B72A-A15D16EDDE1B}" srcId="{EA59D83B-9680-45E4-BB06-9ADAA8840A8F}" destId="{AC2F1BA5-71E3-4050-A95B-BF2EE8A93F02}" srcOrd="0" destOrd="0" parTransId="{46C53D13-E426-4A5A-B7D3-240771BDF24C}" sibTransId="{3E806312-9EE4-4FA9-B226-66128F532AE0}"/>
    <dgm:cxn modelId="{E79F9D96-4D92-4136-8CED-16E6D4F147BE}" type="presOf" srcId="{F0823CEB-DE7A-487B-93E3-D087D490591D}" destId="{AE63B4AC-2E72-4FA0-9583-B5B7F98226A0}" srcOrd="0" destOrd="0" presId="urn:microsoft.com/office/officeart/2005/8/layout/list1"/>
    <dgm:cxn modelId="{6FC7489E-80D8-447E-AE95-073F7AE35F14}" type="presOf" srcId="{6335E7EC-B2A0-4CF0-88F6-71E7957FE9E6}" destId="{83F52F6A-BED5-4486-A2F5-39FAA219A617}" srcOrd="0" destOrd="1" presId="urn:microsoft.com/office/officeart/2005/8/layout/list1"/>
    <dgm:cxn modelId="{0846ECA0-9870-489D-8D46-C90EF4FE90A8}" srcId="{7DDDA9DA-D355-47CA-B37B-0D47AFBB59C4}" destId="{EA59D83B-9680-45E4-BB06-9ADAA8840A8F}" srcOrd="1" destOrd="0" parTransId="{C62B7719-8FCF-4C0A-8AB8-BEFDED899B3A}" sibTransId="{349A7B66-348D-4850-9913-79D9DAA93D68}"/>
    <dgm:cxn modelId="{F4C907C6-9F79-46A6-B4D8-D7EAFC7E9881}" type="presOf" srcId="{7DDDA9DA-D355-47CA-B37B-0D47AFBB59C4}" destId="{3B1836F8-B163-4788-8070-3AC82EEE4B36}" srcOrd="0" destOrd="0" presId="urn:microsoft.com/office/officeart/2005/8/layout/list1"/>
    <dgm:cxn modelId="{99515FC8-ED63-403B-8BCC-899D254897A6}" srcId="{52B391F8-A157-45C6-99D1-FEE74EEC04FE}" destId="{47496B16-D02E-4BAD-9083-DB6EA3F0289A}" srcOrd="0" destOrd="0" parTransId="{05D41158-4EFA-4564-86F1-75716EDD5009}" sibTransId="{3AD53781-1489-48D9-B1B0-6F088BFCBA75}"/>
    <dgm:cxn modelId="{6A0050DD-8484-482F-B258-1ACCA7B1BE3B}" type="presOf" srcId="{52B391F8-A157-45C6-99D1-FEE74EEC04FE}" destId="{B2D487B9-76FF-49DA-9187-3CD65E9D7974}" srcOrd="0" destOrd="0" presId="urn:microsoft.com/office/officeart/2005/8/layout/list1"/>
    <dgm:cxn modelId="{47E604E8-3349-4633-8AF0-AFFC312DD299}" type="presOf" srcId="{44B1F2ED-57C6-4C1E-895E-B1F874061FEF}" destId="{AE63B4AC-2E72-4FA0-9583-B5B7F98226A0}" srcOrd="0" destOrd="1" presId="urn:microsoft.com/office/officeart/2005/8/layout/list1"/>
    <dgm:cxn modelId="{E4DAAFF8-D923-4A88-96CC-D1B9EC7C7214}" type="presOf" srcId="{DA80D648-747A-4CF4-8E42-3DD0803A7181}" destId="{B1ECA2E7-8453-4214-8821-B10FDF67010C}" srcOrd="1" destOrd="0" presId="urn:microsoft.com/office/officeart/2005/8/layout/list1"/>
    <dgm:cxn modelId="{6563C7FE-CD53-46AD-9992-ECE5A43DE74B}" type="presOf" srcId="{52B391F8-A157-45C6-99D1-FEE74EEC04FE}" destId="{B5AEE5D0-51B6-49F5-81A2-5FAFD247F3C6}" srcOrd="1" destOrd="0" presId="urn:microsoft.com/office/officeart/2005/8/layout/list1"/>
    <dgm:cxn modelId="{AF3509CE-D772-4155-BF69-DC97ECAE7193}" type="presParOf" srcId="{3B1836F8-B163-4788-8070-3AC82EEE4B36}" destId="{8B910F6D-B861-47E6-92C3-7B36C7343288}" srcOrd="0" destOrd="0" presId="urn:microsoft.com/office/officeart/2005/8/layout/list1"/>
    <dgm:cxn modelId="{59242D18-06B6-4EA5-9412-7A0C422B5673}" type="presParOf" srcId="{8B910F6D-B861-47E6-92C3-7B36C7343288}" destId="{B2D487B9-76FF-49DA-9187-3CD65E9D7974}" srcOrd="0" destOrd="0" presId="urn:microsoft.com/office/officeart/2005/8/layout/list1"/>
    <dgm:cxn modelId="{6EA67E2D-16F4-4A26-9769-73C72956E51F}" type="presParOf" srcId="{8B910F6D-B861-47E6-92C3-7B36C7343288}" destId="{B5AEE5D0-51B6-49F5-81A2-5FAFD247F3C6}" srcOrd="1" destOrd="0" presId="urn:microsoft.com/office/officeart/2005/8/layout/list1"/>
    <dgm:cxn modelId="{EC18D2DE-A011-4E42-B50A-8C94730B2A12}" type="presParOf" srcId="{3B1836F8-B163-4788-8070-3AC82EEE4B36}" destId="{A17E1D7A-9B45-4FF7-A5E8-4E3DF6A5165A}" srcOrd="1" destOrd="0" presId="urn:microsoft.com/office/officeart/2005/8/layout/list1"/>
    <dgm:cxn modelId="{CB9B4963-9469-4A16-9817-7B0FAC5311A3}" type="presParOf" srcId="{3B1836F8-B163-4788-8070-3AC82EEE4B36}" destId="{83F52F6A-BED5-4486-A2F5-39FAA219A617}" srcOrd="2" destOrd="0" presId="urn:microsoft.com/office/officeart/2005/8/layout/list1"/>
    <dgm:cxn modelId="{8EBCBDB7-DEC5-431F-B35B-F80A6580E64C}" type="presParOf" srcId="{3B1836F8-B163-4788-8070-3AC82EEE4B36}" destId="{AA84CE1D-6880-4C57-8B0C-762439C85E0D}" srcOrd="3" destOrd="0" presId="urn:microsoft.com/office/officeart/2005/8/layout/list1"/>
    <dgm:cxn modelId="{4B8741D8-9063-411E-9C99-957CE180B83B}" type="presParOf" srcId="{3B1836F8-B163-4788-8070-3AC82EEE4B36}" destId="{86C68F99-DFBD-4A2A-B5FC-9D3D99D2AD28}" srcOrd="4" destOrd="0" presId="urn:microsoft.com/office/officeart/2005/8/layout/list1"/>
    <dgm:cxn modelId="{8860666D-8046-4E85-94BB-34E3906C5C3D}" type="presParOf" srcId="{86C68F99-DFBD-4A2A-B5FC-9D3D99D2AD28}" destId="{9D79E973-042B-4A11-9D45-3507097F240E}" srcOrd="0" destOrd="0" presId="urn:microsoft.com/office/officeart/2005/8/layout/list1"/>
    <dgm:cxn modelId="{6C7FE551-54B0-4488-867F-B4445ED21E00}" type="presParOf" srcId="{86C68F99-DFBD-4A2A-B5FC-9D3D99D2AD28}" destId="{47709BFA-AE6D-45E1-BAF8-BBDBC7E28076}" srcOrd="1" destOrd="0" presId="urn:microsoft.com/office/officeart/2005/8/layout/list1"/>
    <dgm:cxn modelId="{0CDA83B8-DBF2-41C1-B817-250FDBD94F23}" type="presParOf" srcId="{3B1836F8-B163-4788-8070-3AC82EEE4B36}" destId="{44680A23-46E4-4D7E-9416-730DD27FDD61}" srcOrd="5" destOrd="0" presId="urn:microsoft.com/office/officeart/2005/8/layout/list1"/>
    <dgm:cxn modelId="{CB7902A2-A2B9-42A3-AD9A-E4A941C3D4FA}" type="presParOf" srcId="{3B1836F8-B163-4788-8070-3AC82EEE4B36}" destId="{88104AA5-7762-48A6-BC5A-F0F27FD370A4}" srcOrd="6" destOrd="0" presId="urn:microsoft.com/office/officeart/2005/8/layout/list1"/>
    <dgm:cxn modelId="{D69BD926-6288-446B-B77E-8333FE0A9298}" type="presParOf" srcId="{3B1836F8-B163-4788-8070-3AC82EEE4B36}" destId="{CD68A93A-FD3C-4544-A0DD-4F1EBB69B5DA}" srcOrd="7" destOrd="0" presId="urn:microsoft.com/office/officeart/2005/8/layout/list1"/>
    <dgm:cxn modelId="{A723429F-B899-4DB3-A730-F21EDCDDFADB}" type="presParOf" srcId="{3B1836F8-B163-4788-8070-3AC82EEE4B36}" destId="{40DCA525-3C73-4F92-931E-28F423CCCCC5}" srcOrd="8" destOrd="0" presId="urn:microsoft.com/office/officeart/2005/8/layout/list1"/>
    <dgm:cxn modelId="{0F3C3055-6E5C-4854-A22B-1C1D49A078EB}" type="presParOf" srcId="{40DCA525-3C73-4F92-931E-28F423CCCCC5}" destId="{A84187D5-622C-480D-9FAA-608C67DE41E4}" srcOrd="0" destOrd="0" presId="urn:microsoft.com/office/officeart/2005/8/layout/list1"/>
    <dgm:cxn modelId="{EDCA1F88-A63C-46A7-BD07-31265F9703D8}" type="presParOf" srcId="{40DCA525-3C73-4F92-931E-28F423CCCCC5}" destId="{B1ECA2E7-8453-4214-8821-B10FDF67010C}" srcOrd="1" destOrd="0" presId="urn:microsoft.com/office/officeart/2005/8/layout/list1"/>
    <dgm:cxn modelId="{5C15CF47-7424-4785-9FF5-2D564BA2B004}" type="presParOf" srcId="{3B1836F8-B163-4788-8070-3AC82EEE4B36}" destId="{7D022D8A-9D14-480E-B0B7-D016D7F85DAC}" srcOrd="9" destOrd="0" presId="urn:microsoft.com/office/officeart/2005/8/layout/list1"/>
    <dgm:cxn modelId="{F535D155-C952-4EDD-A771-F9E4DB587F24}" type="presParOf" srcId="{3B1836F8-B163-4788-8070-3AC82EEE4B36}" destId="{AE63B4AC-2E72-4FA0-9583-B5B7F98226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DDA9DA-D355-47CA-B37B-0D47AFBB59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B391F8-A157-45C6-99D1-FEE74EEC04FE}">
      <dgm:prSet phldrT="[Text]" custT="1"/>
      <dgm:spPr/>
      <dgm:t>
        <a:bodyPr/>
        <a:lstStyle/>
        <a:p>
          <a:r>
            <a:rPr lang="en-US" sz="2400" dirty="0"/>
            <a:t>Objective</a:t>
          </a:r>
        </a:p>
      </dgm:t>
    </dgm:pt>
    <dgm:pt modelId="{7CD47062-8F8B-49DB-ACE1-7CAE8D5C95B0}" type="parTrans" cxnId="{2117FC3E-1CB5-4C83-BF43-B18E5A7B53A6}">
      <dgm:prSet/>
      <dgm:spPr/>
      <dgm:t>
        <a:bodyPr/>
        <a:lstStyle/>
        <a:p>
          <a:endParaRPr lang="en-US" sz="2400"/>
        </a:p>
      </dgm:t>
    </dgm:pt>
    <dgm:pt modelId="{47FDF8EC-82CD-40A0-994D-7AA35EED4979}" type="sibTrans" cxnId="{2117FC3E-1CB5-4C83-BF43-B18E5A7B53A6}">
      <dgm:prSet/>
      <dgm:spPr/>
      <dgm:t>
        <a:bodyPr/>
        <a:lstStyle/>
        <a:p>
          <a:endParaRPr lang="en-US" sz="2400"/>
        </a:p>
      </dgm:t>
    </dgm:pt>
    <dgm:pt modelId="{47496B16-D02E-4BAD-9083-DB6EA3F0289A}">
      <dgm:prSet phldrT="[Text]" custT="1"/>
      <dgm:spPr/>
      <dgm:t>
        <a:bodyPr/>
        <a:lstStyle/>
        <a:p>
          <a:r>
            <a:rPr lang="en-US" sz="1800" dirty="0"/>
            <a:t>Reduce turnaround time for DBTs for over 2.8 million deliveries</a:t>
          </a:r>
          <a:endParaRPr lang="en-US" sz="2400" dirty="0"/>
        </a:p>
      </dgm:t>
    </dgm:pt>
    <dgm:pt modelId="{05D41158-4EFA-4564-86F1-75716EDD5009}" type="parTrans" cxnId="{99515FC8-ED63-403B-8BCC-899D254897A6}">
      <dgm:prSet/>
      <dgm:spPr/>
      <dgm:t>
        <a:bodyPr/>
        <a:lstStyle/>
        <a:p>
          <a:endParaRPr lang="en-US" sz="2400"/>
        </a:p>
      </dgm:t>
    </dgm:pt>
    <dgm:pt modelId="{3AD53781-1489-48D9-B1B0-6F088BFCBA75}" type="sibTrans" cxnId="{99515FC8-ED63-403B-8BCC-899D254897A6}">
      <dgm:prSet/>
      <dgm:spPr/>
      <dgm:t>
        <a:bodyPr/>
        <a:lstStyle/>
        <a:p>
          <a:endParaRPr lang="en-US" sz="2400"/>
        </a:p>
      </dgm:t>
    </dgm:pt>
    <dgm:pt modelId="{EA59D83B-9680-45E4-BB06-9ADAA8840A8F}">
      <dgm:prSet phldrT="[Text]" custT="1"/>
      <dgm:spPr/>
      <dgm:t>
        <a:bodyPr/>
        <a:lstStyle/>
        <a:p>
          <a:r>
            <a:rPr lang="en-US" sz="2400" dirty="0"/>
            <a:t>Process reengineering</a:t>
          </a:r>
        </a:p>
      </dgm:t>
    </dgm:pt>
    <dgm:pt modelId="{C62B7719-8FCF-4C0A-8AB8-BEFDED899B3A}" type="parTrans" cxnId="{0846ECA0-9870-489D-8D46-C90EF4FE90A8}">
      <dgm:prSet/>
      <dgm:spPr/>
      <dgm:t>
        <a:bodyPr/>
        <a:lstStyle/>
        <a:p>
          <a:endParaRPr lang="en-US" sz="2400"/>
        </a:p>
      </dgm:t>
    </dgm:pt>
    <dgm:pt modelId="{349A7B66-348D-4850-9913-79D9DAA93D68}" type="sibTrans" cxnId="{0846ECA0-9870-489D-8D46-C90EF4FE90A8}">
      <dgm:prSet/>
      <dgm:spPr/>
      <dgm:t>
        <a:bodyPr/>
        <a:lstStyle/>
        <a:p>
          <a:endParaRPr lang="en-US" sz="2400"/>
        </a:p>
      </dgm:t>
    </dgm:pt>
    <dgm:pt modelId="{AC2F1BA5-71E3-4050-A95B-BF2EE8A93F02}">
      <dgm:prSet phldrT="[Text]" custT="1"/>
      <dgm:spPr/>
      <dgm:t>
        <a:bodyPr/>
        <a:lstStyle/>
        <a:p>
          <a:r>
            <a:rPr lang="en-US" sz="1600" dirty="0"/>
            <a:t>Auto generated digital prefilled JSY forms based on </a:t>
          </a:r>
          <a:r>
            <a:rPr lang="en-US" sz="1600" dirty="0" err="1"/>
            <a:t>MaNTrA</a:t>
          </a:r>
          <a:r>
            <a:rPr lang="en-US" sz="1600" dirty="0"/>
            <a:t> data</a:t>
          </a:r>
          <a:endParaRPr lang="en-US" sz="2400" dirty="0"/>
        </a:p>
      </dgm:t>
    </dgm:pt>
    <dgm:pt modelId="{46C53D13-E426-4A5A-B7D3-240771BDF24C}" type="parTrans" cxnId="{3BB3CE89-0C27-4BCE-B72A-A15D16EDDE1B}">
      <dgm:prSet/>
      <dgm:spPr/>
      <dgm:t>
        <a:bodyPr/>
        <a:lstStyle/>
        <a:p>
          <a:endParaRPr lang="en-US" sz="2400"/>
        </a:p>
      </dgm:t>
    </dgm:pt>
    <dgm:pt modelId="{3E806312-9EE4-4FA9-B226-66128F532AE0}" type="sibTrans" cxnId="{3BB3CE89-0C27-4BCE-B72A-A15D16EDDE1B}">
      <dgm:prSet/>
      <dgm:spPr/>
      <dgm:t>
        <a:bodyPr/>
        <a:lstStyle/>
        <a:p>
          <a:endParaRPr lang="en-US" sz="2400"/>
        </a:p>
      </dgm:t>
    </dgm:pt>
    <dgm:pt modelId="{DA80D648-747A-4CF4-8E42-3DD0803A7181}">
      <dgm:prSet phldrT="[Text]" custT="1"/>
      <dgm:spPr/>
      <dgm:t>
        <a:bodyPr/>
        <a:lstStyle/>
        <a:p>
          <a:r>
            <a:rPr lang="en-US" sz="2400" dirty="0"/>
            <a:t>Target/ </a:t>
          </a:r>
          <a:r>
            <a:rPr lang="en-US" sz="2400" dirty="0" err="1"/>
            <a:t>Achivement</a:t>
          </a:r>
          <a:endParaRPr lang="en-US" sz="2400" dirty="0"/>
        </a:p>
      </dgm:t>
    </dgm:pt>
    <dgm:pt modelId="{7670A880-81EF-441F-82A0-947F12946B25}" type="parTrans" cxnId="{F6E36F72-644B-4300-936C-0A3F2E7D35F0}">
      <dgm:prSet/>
      <dgm:spPr/>
      <dgm:t>
        <a:bodyPr/>
        <a:lstStyle/>
        <a:p>
          <a:endParaRPr lang="en-US" sz="2400"/>
        </a:p>
      </dgm:t>
    </dgm:pt>
    <dgm:pt modelId="{075985A8-FB50-408E-8227-E7E787D3E3A5}" type="sibTrans" cxnId="{F6E36F72-644B-4300-936C-0A3F2E7D35F0}">
      <dgm:prSet/>
      <dgm:spPr/>
      <dgm:t>
        <a:bodyPr/>
        <a:lstStyle/>
        <a:p>
          <a:endParaRPr lang="en-US" sz="2400"/>
        </a:p>
      </dgm:t>
    </dgm:pt>
    <dgm:pt modelId="{44B1F2ED-57C6-4C1E-895E-B1F874061FEF}">
      <dgm:prSet phldrT="[Text]" custT="1"/>
      <dgm:spPr/>
      <dgm:t>
        <a:bodyPr/>
        <a:lstStyle/>
        <a:p>
          <a:r>
            <a:rPr lang="en-US" sz="1800" dirty="0"/>
            <a:t>Target- 100% JSY payments targeted before discharge</a:t>
          </a:r>
        </a:p>
      </dgm:t>
    </dgm:pt>
    <dgm:pt modelId="{8CC851C9-112D-409B-B40E-CA28184B50C7}" type="parTrans" cxnId="{0058B041-AE54-43C3-A654-76F8FCC8185D}">
      <dgm:prSet/>
      <dgm:spPr/>
      <dgm:t>
        <a:bodyPr/>
        <a:lstStyle/>
        <a:p>
          <a:endParaRPr lang="en-US" sz="2400"/>
        </a:p>
      </dgm:t>
    </dgm:pt>
    <dgm:pt modelId="{6FD3795F-0371-485D-8B46-83404FF044A5}" type="sibTrans" cxnId="{0058B041-AE54-43C3-A654-76F8FCC8185D}">
      <dgm:prSet/>
      <dgm:spPr/>
      <dgm:t>
        <a:bodyPr/>
        <a:lstStyle/>
        <a:p>
          <a:endParaRPr lang="en-US" sz="2400"/>
        </a:p>
      </dgm:t>
    </dgm:pt>
    <dgm:pt modelId="{6335E7EC-B2A0-4CF0-88F6-71E7957FE9E6}">
      <dgm:prSet phldrT="[Text]" custT="1"/>
      <dgm:spPr/>
      <dgm:t>
        <a:bodyPr/>
        <a:lstStyle/>
        <a:p>
          <a:r>
            <a:rPr lang="en-US" sz="1800" dirty="0"/>
            <a:t>Ensure financial transparency </a:t>
          </a:r>
        </a:p>
      </dgm:t>
    </dgm:pt>
    <dgm:pt modelId="{34996882-B4D8-43FA-8A2E-9955D84F062A}" type="parTrans" cxnId="{110F022E-703D-47D5-98D9-A1269227473D}">
      <dgm:prSet/>
      <dgm:spPr/>
      <dgm:t>
        <a:bodyPr/>
        <a:lstStyle/>
        <a:p>
          <a:endParaRPr lang="en-US"/>
        </a:p>
      </dgm:t>
    </dgm:pt>
    <dgm:pt modelId="{AD2E78EB-2C53-4F22-9700-144B19B70CA0}" type="sibTrans" cxnId="{110F022E-703D-47D5-98D9-A1269227473D}">
      <dgm:prSet/>
      <dgm:spPr/>
      <dgm:t>
        <a:bodyPr/>
        <a:lstStyle/>
        <a:p>
          <a:endParaRPr lang="en-US"/>
        </a:p>
      </dgm:t>
    </dgm:pt>
    <dgm:pt modelId="{F0823CEB-DE7A-487B-93E3-D087D490591D}">
      <dgm:prSet phldrT="[Text]" custT="1"/>
      <dgm:spPr/>
      <dgm:t>
        <a:bodyPr/>
        <a:lstStyle/>
        <a:p>
          <a:endParaRPr lang="en-US" sz="1800" dirty="0"/>
        </a:p>
      </dgm:t>
    </dgm:pt>
    <dgm:pt modelId="{31FA7B40-D8FE-4518-AE6C-29E4A1C6DD27}" type="parTrans" cxnId="{89311D7C-B6DD-49D3-AA2E-B8F4F82E1D6A}">
      <dgm:prSet/>
      <dgm:spPr/>
      <dgm:t>
        <a:bodyPr/>
        <a:lstStyle/>
        <a:p>
          <a:endParaRPr lang="en-US"/>
        </a:p>
      </dgm:t>
    </dgm:pt>
    <dgm:pt modelId="{0E26E87F-4E7A-4546-B620-0DBD48064052}" type="sibTrans" cxnId="{89311D7C-B6DD-49D3-AA2E-B8F4F82E1D6A}">
      <dgm:prSet/>
      <dgm:spPr/>
      <dgm:t>
        <a:bodyPr/>
        <a:lstStyle/>
        <a:p>
          <a:endParaRPr lang="en-US"/>
        </a:p>
      </dgm:t>
    </dgm:pt>
    <dgm:pt modelId="{6560BDB7-65E2-45D5-91D3-43A6DC198C76}">
      <dgm:prSet phldrT="[Text]" custT="1"/>
      <dgm:spPr/>
      <dgm:t>
        <a:bodyPr/>
        <a:lstStyle/>
        <a:p>
          <a:r>
            <a:rPr lang="en-US" sz="1600" dirty="0"/>
            <a:t>Real-time transfer of digital JSY forms to payment processing units mapped with delivery points</a:t>
          </a:r>
        </a:p>
      </dgm:t>
    </dgm:pt>
    <dgm:pt modelId="{D0A69807-3E6E-484D-B0B0-0CCC2BAF06B6}" type="parTrans" cxnId="{A64B73C4-7EE8-4D45-9D0C-A22A2858C799}">
      <dgm:prSet/>
      <dgm:spPr/>
      <dgm:t>
        <a:bodyPr/>
        <a:lstStyle/>
        <a:p>
          <a:endParaRPr lang="en-US"/>
        </a:p>
      </dgm:t>
    </dgm:pt>
    <dgm:pt modelId="{5F70E48B-6C8B-4D09-8B3D-69AE4110F00D}" type="sibTrans" cxnId="{A64B73C4-7EE8-4D45-9D0C-A22A2858C799}">
      <dgm:prSet/>
      <dgm:spPr/>
      <dgm:t>
        <a:bodyPr/>
        <a:lstStyle/>
        <a:p>
          <a:endParaRPr lang="en-US"/>
        </a:p>
      </dgm:t>
    </dgm:pt>
    <dgm:pt modelId="{CA9BAA11-55CC-4C1E-ADAD-2B9BC25897E8}">
      <dgm:prSet phldrT="[Text]" custT="1"/>
      <dgm:spPr/>
      <dgm:t>
        <a:bodyPr/>
        <a:lstStyle/>
        <a:p>
          <a:r>
            <a:rPr lang="en-US" sz="1600" dirty="0" err="1"/>
            <a:t>Aadhaar</a:t>
          </a:r>
          <a:r>
            <a:rPr lang="en-US" sz="1600" dirty="0"/>
            <a:t> authentication of beneficiary</a:t>
          </a:r>
        </a:p>
      </dgm:t>
    </dgm:pt>
    <dgm:pt modelId="{E4236B95-77AE-4798-B5A3-C11D2B7E5449}" type="parTrans" cxnId="{F3F48CB1-DF88-4912-A222-260A5BB70E9A}">
      <dgm:prSet/>
      <dgm:spPr/>
      <dgm:t>
        <a:bodyPr/>
        <a:lstStyle/>
        <a:p>
          <a:endParaRPr lang="en-US"/>
        </a:p>
      </dgm:t>
    </dgm:pt>
    <dgm:pt modelId="{BC1180EE-37D2-4B78-899F-69916B36BA06}" type="sibTrans" cxnId="{F3F48CB1-DF88-4912-A222-260A5BB70E9A}">
      <dgm:prSet/>
      <dgm:spPr/>
      <dgm:t>
        <a:bodyPr/>
        <a:lstStyle/>
        <a:p>
          <a:endParaRPr lang="en-US"/>
        </a:p>
      </dgm:t>
    </dgm:pt>
    <dgm:pt modelId="{76A3FECB-DF38-4B98-8853-F4D03DD0BF46}">
      <dgm:prSet phldrT="[Text]" custT="1"/>
      <dgm:spPr/>
      <dgm:t>
        <a:bodyPr/>
        <a:lstStyle/>
        <a:p>
          <a:r>
            <a:rPr lang="en-IN" sz="1800" b="1" dirty="0"/>
            <a:t>97,113 AADHAAR authentications till date</a:t>
          </a:r>
          <a:endParaRPr lang="en-US" sz="1800" dirty="0"/>
        </a:p>
      </dgm:t>
    </dgm:pt>
    <dgm:pt modelId="{B73E0866-317C-4F24-B898-F32C2D0F6DBE}" type="parTrans" cxnId="{92E106E5-2780-4329-9051-D93A9812E39F}">
      <dgm:prSet/>
      <dgm:spPr/>
      <dgm:t>
        <a:bodyPr/>
        <a:lstStyle/>
        <a:p>
          <a:endParaRPr lang="en-IN"/>
        </a:p>
      </dgm:t>
    </dgm:pt>
    <dgm:pt modelId="{D2704068-2FE7-488D-8187-7338C64F28A8}" type="sibTrans" cxnId="{92E106E5-2780-4329-9051-D93A9812E39F}">
      <dgm:prSet/>
      <dgm:spPr/>
      <dgm:t>
        <a:bodyPr/>
        <a:lstStyle/>
        <a:p>
          <a:endParaRPr lang="en-IN"/>
        </a:p>
      </dgm:t>
    </dgm:pt>
    <dgm:pt modelId="{0306E7D0-128F-4E01-AE0C-9FE8D1721404}" type="pres">
      <dgm:prSet presAssocID="{7DDDA9DA-D355-47CA-B37B-0D47AFBB59C4}" presName="linear" presStyleCnt="0">
        <dgm:presLayoutVars>
          <dgm:dir/>
          <dgm:animLvl val="lvl"/>
          <dgm:resizeHandles val="exact"/>
        </dgm:presLayoutVars>
      </dgm:prSet>
      <dgm:spPr/>
    </dgm:pt>
    <dgm:pt modelId="{01267174-AC48-4F0C-A0EC-F17896465FA1}" type="pres">
      <dgm:prSet presAssocID="{52B391F8-A157-45C6-99D1-FEE74EEC04FE}" presName="parentLin" presStyleCnt="0"/>
      <dgm:spPr/>
    </dgm:pt>
    <dgm:pt modelId="{E82E97D8-A2B3-4E56-9681-58E5F0D1F321}" type="pres">
      <dgm:prSet presAssocID="{52B391F8-A157-45C6-99D1-FEE74EEC04FE}" presName="parentLeftMargin" presStyleLbl="node1" presStyleIdx="0" presStyleCnt="3"/>
      <dgm:spPr/>
    </dgm:pt>
    <dgm:pt modelId="{70282E49-4014-435D-B3F0-9227C1750BB7}" type="pres">
      <dgm:prSet presAssocID="{52B391F8-A157-45C6-99D1-FEE74EEC04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C83D0-4724-414D-B574-09FFE7434B8A}" type="pres">
      <dgm:prSet presAssocID="{52B391F8-A157-45C6-99D1-FEE74EEC04FE}" presName="negativeSpace" presStyleCnt="0"/>
      <dgm:spPr/>
    </dgm:pt>
    <dgm:pt modelId="{4F027D9D-CA64-456D-BD28-122BACC139DE}" type="pres">
      <dgm:prSet presAssocID="{52B391F8-A157-45C6-99D1-FEE74EEC04FE}" presName="childText" presStyleLbl="conFgAcc1" presStyleIdx="0" presStyleCnt="3">
        <dgm:presLayoutVars>
          <dgm:bulletEnabled val="1"/>
        </dgm:presLayoutVars>
      </dgm:prSet>
      <dgm:spPr/>
    </dgm:pt>
    <dgm:pt modelId="{F6165D29-E1A0-4B6A-B986-DBE07AF11644}" type="pres">
      <dgm:prSet presAssocID="{47FDF8EC-82CD-40A0-994D-7AA35EED4979}" presName="spaceBetweenRectangles" presStyleCnt="0"/>
      <dgm:spPr/>
    </dgm:pt>
    <dgm:pt modelId="{93296061-A5BA-4CF2-9613-53E7AAE1E74B}" type="pres">
      <dgm:prSet presAssocID="{EA59D83B-9680-45E4-BB06-9ADAA8840A8F}" presName="parentLin" presStyleCnt="0"/>
      <dgm:spPr/>
    </dgm:pt>
    <dgm:pt modelId="{8E798D9B-FE70-430E-93A8-F1F7E32869BE}" type="pres">
      <dgm:prSet presAssocID="{EA59D83B-9680-45E4-BB06-9ADAA8840A8F}" presName="parentLeftMargin" presStyleLbl="node1" presStyleIdx="0" presStyleCnt="3"/>
      <dgm:spPr/>
    </dgm:pt>
    <dgm:pt modelId="{C3DD2646-E291-4EB0-A87C-932FE3C65403}" type="pres">
      <dgm:prSet presAssocID="{EA59D83B-9680-45E4-BB06-9ADAA8840A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9AF355-295B-4D4A-812F-F68CE18CC953}" type="pres">
      <dgm:prSet presAssocID="{EA59D83B-9680-45E4-BB06-9ADAA8840A8F}" presName="negativeSpace" presStyleCnt="0"/>
      <dgm:spPr/>
    </dgm:pt>
    <dgm:pt modelId="{3C6EAF1D-D51C-476D-8A6B-BDF4B8C94111}" type="pres">
      <dgm:prSet presAssocID="{EA59D83B-9680-45E4-BB06-9ADAA8840A8F}" presName="childText" presStyleLbl="conFgAcc1" presStyleIdx="1" presStyleCnt="3">
        <dgm:presLayoutVars>
          <dgm:bulletEnabled val="1"/>
        </dgm:presLayoutVars>
      </dgm:prSet>
      <dgm:spPr/>
    </dgm:pt>
    <dgm:pt modelId="{64985C19-5A63-4EFD-8321-35234E378B3C}" type="pres">
      <dgm:prSet presAssocID="{349A7B66-348D-4850-9913-79D9DAA93D68}" presName="spaceBetweenRectangles" presStyleCnt="0"/>
      <dgm:spPr/>
    </dgm:pt>
    <dgm:pt modelId="{F4C0DCE8-F04B-4698-8676-68F4AAA17D16}" type="pres">
      <dgm:prSet presAssocID="{DA80D648-747A-4CF4-8E42-3DD0803A7181}" presName="parentLin" presStyleCnt="0"/>
      <dgm:spPr/>
    </dgm:pt>
    <dgm:pt modelId="{8B161562-7C31-47FD-9EE3-AC43B4464B7A}" type="pres">
      <dgm:prSet presAssocID="{DA80D648-747A-4CF4-8E42-3DD0803A7181}" presName="parentLeftMargin" presStyleLbl="node1" presStyleIdx="1" presStyleCnt="3"/>
      <dgm:spPr/>
    </dgm:pt>
    <dgm:pt modelId="{7EE8BDC4-A810-48C4-B003-45A4D9AADEA2}" type="pres">
      <dgm:prSet presAssocID="{DA80D648-747A-4CF4-8E42-3DD0803A71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32283A-9E2A-442E-9C27-4CE3AB142A39}" type="pres">
      <dgm:prSet presAssocID="{DA80D648-747A-4CF4-8E42-3DD0803A7181}" presName="negativeSpace" presStyleCnt="0"/>
      <dgm:spPr/>
    </dgm:pt>
    <dgm:pt modelId="{325739B4-B894-4E35-B859-BA6D74B3BCC8}" type="pres">
      <dgm:prSet presAssocID="{DA80D648-747A-4CF4-8E42-3DD0803A71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EEE217-2F86-4214-9B27-2A3F4F2689A7}" type="presOf" srcId="{EA59D83B-9680-45E4-BB06-9ADAA8840A8F}" destId="{8E798D9B-FE70-430E-93A8-F1F7E32869BE}" srcOrd="0" destOrd="0" presId="urn:microsoft.com/office/officeart/2005/8/layout/list1"/>
    <dgm:cxn modelId="{2CC8732C-2FFF-4BF4-81BE-F2E370525BF4}" type="presOf" srcId="{DA80D648-747A-4CF4-8E42-3DD0803A7181}" destId="{7EE8BDC4-A810-48C4-B003-45A4D9AADEA2}" srcOrd="1" destOrd="0" presId="urn:microsoft.com/office/officeart/2005/8/layout/list1"/>
    <dgm:cxn modelId="{110F022E-703D-47D5-98D9-A1269227473D}" srcId="{52B391F8-A157-45C6-99D1-FEE74EEC04FE}" destId="{6335E7EC-B2A0-4CF0-88F6-71E7957FE9E6}" srcOrd="1" destOrd="0" parTransId="{34996882-B4D8-43FA-8A2E-9955D84F062A}" sibTransId="{AD2E78EB-2C53-4F22-9700-144B19B70CA0}"/>
    <dgm:cxn modelId="{F0240C33-DF59-41BE-ADED-9B29AA495C95}" type="presOf" srcId="{F0823CEB-DE7A-487B-93E3-D087D490591D}" destId="{325739B4-B894-4E35-B859-BA6D74B3BCC8}" srcOrd="0" destOrd="0" presId="urn:microsoft.com/office/officeart/2005/8/layout/list1"/>
    <dgm:cxn modelId="{2117FC3E-1CB5-4C83-BF43-B18E5A7B53A6}" srcId="{7DDDA9DA-D355-47CA-B37B-0D47AFBB59C4}" destId="{52B391F8-A157-45C6-99D1-FEE74EEC04FE}" srcOrd="0" destOrd="0" parTransId="{7CD47062-8F8B-49DB-ACE1-7CAE8D5C95B0}" sibTransId="{47FDF8EC-82CD-40A0-994D-7AA35EED4979}"/>
    <dgm:cxn modelId="{0058B041-AE54-43C3-A654-76F8FCC8185D}" srcId="{DA80D648-747A-4CF4-8E42-3DD0803A7181}" destId="{44B1F2ED-57C6-4C1E-895E-B1F874061FEF}" srcOrd="1" destOrd="0" parTransId="{8CC851C9-112D-409B-B40E-CA28184B50C7}" sibTransId="{6FD3795F-0371-485D-8B46-83404FF044A5}"/>
    <dgm:cxn modelId="{C263694B-330F-40BE-921E-ECFFA1B28EF3}" type="presOf" srcId="{76A3FECB-DF38-4B98-8853-F4D03DD0BF46}" destId="{325739B4-B894-4E35-B859-BA6D74B3BCC8}" srcOrd="0" destOrd="2" presId="urn:microsoft.com/office/officeart/2005/8/layout/list1"/>
    <dgm:cxn modelId="{1CE8CC4F-8226-4D3B-83D5-9486681C957A}" type="presOf" srcId="{44B1F2ED-57C6-4C1E-895E-B1F874061FEF}" destId="{325739B4-B894-4E35-B859-BA6D74B3BCC8}" srcOrd="0" destOrd="1" presId="urn:microsoft.com/office/officeart/2005/8/layout/list1"/>
    <dgm:cxn modelId="{F6E36F72-644B-4300-936C-0A3F2E7D35F0}" srcId="{7DDDA9DA-D355-47CA-B37B-0D47AFBB59C4}" destId="{DA80D648-747A-4CF4-8E42-3DD0803A7181}" srcOrd="2" destOrd="0" parTransId="{7670A880-81EF-441F-82A0-947F12946B25}" sibTransId="{075985A8-FB50-408E-8227-E7E787D3E3A5}"/>
    <dgm:cxn modelId="{8A65385A-D0D6-46FB-AA41-807660EADC93}" type="presOf" srcId="{DA80D648-747A-4CF4-8E42-3DD0803A7181}" destId="{8B161562-7C31-47FD-9EE3-AC43B4464B7A}" srcOrd="0" destOrd="0" presId="urn:microsoft.com/office/officeart/2005/8/layout/list1"/>
    <dgm:cxn modelId="{C07A9E5A-1347-4848-BC9B-C9ED4FEDD0FB}" type="presOf" srcId="{EA59D83B-9680-45E4-BB06-9ADAA8840A8F}" destId="{C3DD2646-E291-4EB0-A87C-932FE3C65403}" srcOrd="1" destOrd="0" presId="urn:microsoft.com/office/officeart/2005/8/layout/list1"/>
    <dgm:cxn modelId="{89311D7C-B6DD-49D3-AA2E-B8F4F82E1D6A}" srcId="{DA80D648-747A-4CF4-8E42-3DD0803A7181}" destId="{F0823CEB-DE7A-487B-93E3-D087D490591D}" srcOrd="0" destOrd="0" parTransId="{31FA7B40-D8FE-4518-AE6C-29E4A1C6DD27}" sibTransId="{0E26E87F-4E7A-4546-B620-0DBD48064052}"/>
    <dgm:cxn modelId="{3BB3CE89-0C27-4BCE-B72A-A15D16EDDE1B}" srcId="{EA59D83B-9680-45E4-BB06-9ADAA8840A8F}" destId="{AC2F1BA5-71E3-4050-A95B-BF2EE8A93F02}" srcOrd="0" destOrd="0" parTransId="{46C53D13-E426-4A5A-B7D3-240771BDF24C}" sibTransId="{3E806312-9EE4-4FA9-B226-66128F532AE0}"/>
    <dgm:cxn modelId="{3DDAE594-8A3A-4BC0-A291-21A766B28E45}" type="presOf" srcId="{CA9BAA11-55CC-4C1E-ADAD-2B9BC25897E8}" destId="{3C6EAF1D-D51C-476D-8A6B-BDF4B8C94111}" srcOrd="0" destOrd="2" presId="urn:microsoft.com/office/officeart/2005/8/layout/list1"/>
    <dgm:cxn modelId="{0846ECA0-9870-489D-8D46-C90EF4FE90A8}" srcId="{7DDDA9DA-D355-47CA-B37B-0D47AFBB59C4}" destId="{EA59D83B-9680-45E4-BB06-9ADAA8840A8F}" srcOrd="1" destOrd="0" parTransId="{C62B7719-8FCF-4C0A-8AB8-BEFDED899B3A}" sibTransId="{349A7B66-348D-4850-9913-79D9DAA93D68}"/>
    <dgm:cxn modelId="{8E6E91A4-6EEE-4D72-A7B3-A2C9C680834A}" type="presOf" srcId="{47496B16-D02E-4BAD-9083-DB6EA3F0289A}" destId="{4F027D9D-CA64-456D-BD28-122BACC139DE}" srcOrd="0" destOrd="0" presId="urn:microsoft.com/office/officeart/2005/8/layout/list1"/>
    <dgm:cxn modelId="{7A247EAB-6B6A-44C7-B28F-BC2C0490CE4D}" type="presOf" srcId="{52B391F8-A157-45C6-99D1-FEE74EEC04FE}" destId="{70282E49-4014-435D-B3F0-9227C1750BB7}" srcOrd="1" destOrd="0" presId="urn:microsoft.com/office/officeart/2005/8/layout/list1"/>
    <dgm:cxn modelId="{7D4A5FAE-6286-4EA5-8269-04E500657295}" type="presOf" srcId="{6560BDB7-65E2-45D5-91D3-43A6DC198C76}" destId="{3C6EAF1D-D51C-476D-8A6B-BDF4B8C94111}" srcOrd="0" destOrd="1" presId="urn:microsoft.com/office/officeart/2005/8/layout/list1"/>
    <dgm:cxn modelId="{94A27AB1-F0E5-48F1-8380-B428E3BD8A7A}" type="presOf" srcId="{52B391F8-A157-45C6-99D1-FEE74EEC04FE}" destId="{E82E97D8-A2B3-4E56-9681-58E5F0D1F321}" srcOrd="0" destOrd="0" presId="urn:microsoft.com/office/officeart/2005/8/layout/list1"/>
    <dgm:cxn modelId="{F3F48CB1-DF88-4912-A222-260A5BB70E9A}" srcId="{EA59D83B-9680-45E4-BB06-9ADAA8840A8F}" destId="{CA9BAA11-55CC-4C1E-ADAD-2B9BC25897E8}" srcOrd="2" destOrd="0" parTransId="{E4236B95-77AE-4798-B5A3-C11D2B7E5449}" sibTransId="{BC1180EE-37D2-4B78-899F-69916B36BA06}"/>
    <dgm:cxn modelId="{09A346B8-1D6D-4612-8ED5-C51947752322}" type="presOf" srcId="{7DDDA9DA-D355-47CA-B37B-0D47AFBB59C4}" destId="{0306E7D0-128F-4E01-AE0C-9FE8D1721404}" srcOrd="0" destOrd="0" presId="urn:microsoft.com/office/officeart/2005/8/layout/list1"/>
    <dgm:cxn modelId="{A64B73C4-7EE8-4D45-9D0C-A22A2858C799}" srcId="{EA59D83B-9680-45E4-BB06-9ADAA8840A8F}" destId="{6560BDB7-65E2-45D5-91D3-43A6DC198C76}" srcOrd="1" destOrd="0" parTransId="{D0A69807-3E6E-484D-B0B0-0CCC2BAF06B6}" sibTransId="{5F70E48B-6C8B-4D09-8B3D-69AE4110F00D}"/>
    <dgm:cxn modelId="{99515FC8-ED63-403B-8BCC-899D254897A6}" srcId="{52B391F8-A157-45C6-99D1-FEE74EEC04FE}" destId="{47496B16-D02E-4BAD-9083-DB6EA3F0289A}" srcOrd="0" destOrd="0" parTransId="{05D41158-4EFA-4564-86F1-75716EDD5009}" sibTransId="{3AD53781-1489-48D9-B1B0-6F088BFCBA75}"/>
    <dgm:cxn modelId="{EAE235D7-B5F5-48FC-96AE-8FB3441EC462}" type="presOf" srcId="{6335E7EC-B2A0-4CF0-88F6-71E7957FE9E6}" destId="{4F027D9D-CA64-456D-BD28-122BACC139DE}" srcOrd="0" destOrd="1" presId="urn:microsoft.com/office/officeart/2005/8/layout/list1"/>
    <dgm:cxn modelId="{92E106E5-2780-4329-9051-D93A9812E39F}" srcId="{DA80D648-747A-4CF4-8E42-3DD0803A7181}" destId="{76A3FECB-DF38-4B98-8853-F4D03DD0BF46}" srcOrd="2" destOrd="0" parTransId="{B73E0866-317C-4F24-B898-F32C2D0F6DBE}" sibTransId="{D2704068-2FE7-488D-8187-7338C64F28A8}"/>
    <dgm:cxn modelId="{08880DF5-7600-4760-82EC-59BCCB0657E3}" type="presOf" srcId="{AC2F1BA5-71E3-4050-A95B-BF2EE8A93F02}" destId="{3C6EAF1D-D51C-476D-8A6B-BDF4B8C94111}" srcOrd="0" destOrd="0" presId="urn:microsoft.com/office/officeart/2005/8/layout/list1"/>
    <dgm:cxn modelId="{7D0FEEB9-2FEE-43AA-B50D-060DFD2E6E0D}" type="presParOf" srcId="{0306E7D0-128F-4E01-AE0C-9FE8D1721404}" destId="{01267174-AC48-4F0C-A0EC-F17896465FA1}" srcOrd="0" destOrd="0" presId="urn:microsoft.com/office/officeart/2005/8/layout/list1"/>
    <dgm:cxn modelId="{9DA512E7-4952-44C3-B0FA-60A431EA3CEE}" type="presParOf" srcId="{01267174-AC48-4F0C-A0EC-F17896465FA1}" destId="{E82E97D8-A2B3-4E56-9681-58E5F0D1F321}" srcOrd="0" destOrd="0" presId="urn:microsoft.com/office/officeart/2005/8/layout/list1"/>
    <dgm:cxn modelId="{5E8E26D4-7B5E-4A35-A373-C43FF1C35338}" type="presParOf" srcId="{01267174-AC48-4F0C-A0EC-F17896465FA1}" destId="{70282E49-4014-435D-B3F0-9227C1750BB7}" srcOrd="1" destOrd="0" presId="urn:microsoft.com/office/officeart/2005/8/layout/list1"/>
    <dgm:cxn modelId="{87685565-5A7C-48D9-A710-989E9751E8F1}" type="presParOf" srcId="{0306E7D0-128F-4E01-AE0C-9FE8D1721404}" destId="{402C83D0-4724-414D-B574-09FFE7434B8A}" srcOrd="1" destOrd="0" presId="urn:microsoft.com/office/officeart/2005/8/layout/list1"/>
    <dgm:cxn modelId="{1A3AEF52-7C68-4CA0-8160-09D01DC44D85}" type="presParOf" srcId="{0306E7D0-128F-4E01-AE0C-9FE8D1721404}" destId="{4F027D9D-CA64-456D-BD28-122BACC139DE}" srcOrd="2" destOrd="0" presId="urn:microsoft.com/office/officeart/2005/8/layout/list1"/>
    <dgm:cxn modelId="{9453F917-CBA7-4D31-8393-3BB548C0E613}" type="presParOf" srcId="{0306E7D0-128F-4E01-AE0C-9FE8D1721404}" destId="{F6165D29-E1A0-4B6A-B986-DBE07AF11644}" srcOrd="3" destOrd="0" presId="urn:microsoft.com/office/officeart/2005/8/layout/list1"/>
    <dgm:cxn modelId="{919C55F3-F528-40F2-8542-136D67620F9A}" type="presParOf" srcId="{0306E7D0-128F-4E01-AE0C-9FE8D1721404}" destId="{93296061-A5BA-4CF2-9613-53E7AAE1E74B}" srcOrd="4" destOrd="0" presId="urn:microsoft.com/office/officeart/2005/8/layout/list1"/>
    <dgm:cxn modelId="{8D619C9C-E2AC-4554-BD61-A2AAC22E1B49}" type="presParOf" srcId="{93296061-A5BA-4CF2-9613-53E7AAE1E74B}" destId="{8E798D9B-FE70-430E-93A8-F1F7E32869BE}" srcOrd="0" destOrd="0" presId="urn:microsoft.com/office/officeart/2005/8/layout/list1"/>
    <dgm:cxn modelId="{EC2359EE-FC69-4151-9F6F-0F9B9CBC250D}" type="presParOf" srcId="{93296061-A5BA-4CF2-9613-53E7AAE1E74B}" destId="{C3DD2646-E291-4EB0-A87C-932FE3C65403}" srcOrd="1" destOrd="0" presId="urn:microsoft.com/office/officeart/2005/8/layout/list1"/>
    <dgm:cxn modelId="{39A96FD4-D3F3-45D2-88D6-A606A2CC121B}" type="presParOf" srcId="{0306E7D0-128F-4E01-AE0C-9FE8D1721404}" destId="{A29AF355-295B-4D4A-812F-F68CE18CC953}" srcOrd="5" destOrd="0" presId="urn:microsoft.com/office/officeart/2005/8/layout/list1"/>
    <dgm:cxn modelId="{9CD6455C-8EFC-48EE-9BA8-733E59ED62AD}" type="presParOf" srcId="{0306E7D0-128F-4E01-AE0C-9FE8D1721404}" destId="{3C6EAF1D-D51C-476D-8A6B-BDF4B8C94111}" srcOrd="6" destOrd="0" presId="urn:microsoft.com/office/officeart/2005/8/layout/list1"/>
    <dgm:cxn modelId="{12676ACA-395B-4662-AA49-534B672A6849}" type="presParOf" srcId="{0306E7D0-128F-4E01-AE0C-9FE8D1721404}" destId="{64985C19-5A63-4EFD-8321-35234E378B3C}" srcOrd="7" destOrd="0" presId="urn:microsoft.com/office/officeart/2005/8/layout/list1"/>
    <dgm:cxn modelId="{620EECD2-2176-4870-ACC2-1A582A0B7BAB}" type="presParOf" srcId="{0306E7D0-128F-4E01-AE0C-9FE8D1721404}" destId="{F4C0DCE8-F04B-4698-8676-68F4AAA17D16}" srcOrd="8" destOrd="0" presId="urn:microsoft.com/office/officeart/2005/8/layout/list1"/>
    <dgm:cxn modelId="{769CB4AF-DB0E-4272-A665-5704689C63CC}" type="presParOf" srcId="{F4C0DCE8-F04B-4698-8676-68F4AAA17D16}" destId="{8B161562-7C31-47FD-9EE3-AC43B4464B7A}" srcOrd="0" destOrd="0" presId="urn:microsoft.com/office/officeart/2005/8/layout/list1"/>
    <dgm:cxn modelId="{F735E971-7247-4861-B6C9-437EB124D4FC}" type="presParOf" srcId="{F4C0DCE8-F04B-4698-8676-68F4AAA17D16}" destId="{7EE8BDC4-A810-48C4-B003-45A4D9AADEA2}" srcOrd="1" destOrd="0" presId="urn:microsoft.com/office/officeart/2005/8/layout/list1"/>
    <dgm:cxn modelId="{7F4D5FC2-6BB0-4856-9019-EE031723466E}" type="presParOf" srcId="{0306E7D0-128F-4E01-AE0C-9FE8D1721404}" destId="{4A32283A-9E2A-442E-9C27-4CE3AB142A39}" srcOrd="9" destOrd="0" presId="urn:microsoft.com/office/officeart/2005/8/layout/list1"/>
    <dgm:cxn modelId="{5213CA98-D65D-4017-8F55-5E65BEC341DC}" type="presParOf" srcId="{0306E7D0-128F-4E01-AE0C-9FE8D1721404}" destId="{325739B4-B894-4E35-B859-BA6D74B3BC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84512A-26D8-4C84-A3CF-126C607B8BE8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8CEBE3-6C50-4EA4-B5CF-ED10822F6A11}">
      <dgm:prSet phldrT="[Text]"/>
      <dgm:spPr/>
      <dgm:t>
        <a:bodyPr/>
        <a:lstStyle/>
        <a:p>
          <a:r>
            <a:rPr lang="en-US" dirty="0"/>
            <a:t>Benefits to beneficiary/ community </a:t>
          </a:r>
        </a:p>
      </dgm:t>
    </dgm:pt>
    <dgm:pt modelId="{67D9EF7A-6F47-40F7-90E7-239EEFFEFE0A}" type="parTrans" cxnId="{F5AC4D33-D627-40D1-872A-BB48DCAD0F11}">
      <dgm:prSet/>
      <dgm:spPr/>
      <dgm:t>
        <a:bodyPr/>
        <a:lstStyle/>
        <a:p>
          <a:endParaRPr lang="en-US"/>
        </a:p>
      </dgm:t>
    </dgm:pt>
    <dgm:pt modelId="{8F36C5C2-77FC-4AC4-96F1-855B02045278}" type="sibTrans" cxnId="{F5AC4D33-D627-40D1-872A-BB48DCAD0F11}">
      <dgm:prSet/>
      <dgm:spPr/>
      <dgm:t>
        <a:bodyPr/>
        <a:lstStyle/>
        <a:p>
          <a:endParaRPr lang="en-US"/>
        </a:p>
      </dgm:t>
    </dgm:pt>
    <dgm:pt modelId="{089E6EB1-5975-4289-B790-CBB01AD79B09}">
      <dgm:prSet phldrT="[Text]"/>
      <dgm:spPr/>
      <dgm:t>
        <a:bodyPr/>
        <a:lstStyle/>
        <a:p>
          <a:r>
            <a:rPr lang="en-US" dirty="0"/>
            <a:t>System transparency and efficiency</a:t>
          </a:r>
        </a:p>
      </dgm:t>
    </dgm:pt>
    <dgm:pt modelId="{6A142E16-577A-482A-82C7-08C7E3035574}" type="parTrans" cxnId="{7226C42F-62CE-42DB-814B-43AC94835BCD}">
      <dgm:prSet/>
      <dgm:spPr/>
      <dgm:t>
        <a:bodyPr/>
        <a:lstStyle/>
        <a:p>
          <a:endParaRPr lang="en-US"/>
        </a:p>
      </dgm:t>
    </dgm:pt>
    <dgm:pt modelId="{4B62FA2C-8EDC-47C1-9595-AF06486FEB32}" type="sibTrans" cxnId="{7226C42F-62CE-42DB-814B-43AC94835BCD}">
      <dgm:prSet/>
      <dgm:spPr/>
      <dgm:t>
        <a:bodyPr/>
        <a:lstStyle/>
        <a:p>
          <a:endParaRPr lang="en-US"/>
        </a:p>
      </dgm:t>
    </dgm:pt>
    <dgm:pt modelId="{6A9E90B0-1D51-47CB-84F1-DBEA654BD65A}">
      <dgm:prSet phldrT="[Text]"/>
      <dgm:spPr/>
      <dgm:t>
        <a:bodyPr/>
        <a:lstStyle/>
        <a:p>
          <a:r>
            <a:rPr lang="en-US" dirty="0"/>
            <a:t>Reduced workload of staff</a:t>
          </a:r>
        </a:p>
      </dgm:t>
    </dgm:pt>
    <dgm:pt modelId="{3BA6EE48-1DCA-4EAF-A94E-9B1FB61616E5}" type="parTrans" cxnId="{435B0328-58DA-4B0B-9DD3-5732823B8BF5}">
      <dgm:prSet/>
      <dgm:spPr/>
      <dgm:t>
        <a:bodyPr/>
        <a:lstStyle/>
        <a:p>
          <a:endParaRPr lang="en-US"/>
        </a:p>
      </dgm:t>
    </dgm:pt>
    <dgm:pt modelId="{AC9D2D67-A7CE-4852-8463-D448A0BE9645}" type="sibTrans" cxnId="{435B0328-58DA-4B0B-9DD3-5732823B8BF5}">
      <dgm:prSet/>
      <dgm:spPr/>
      <dgm:t>
        <a:bodyPr/>
        <a:lstStyle/>
        <a:p>
          <a:endParaRPr lang="en-US"/>
        </a:p>
      </dgm:t>
    </dgm:pt>
    <dgm:pt modelId="{EB4096BC-A188-47D8-B16E-D032FC338E8C}">
      <dgm:prSet phldrT="[Text]"/>
      <dgm:spPr/>
      <dgm:t>
        <a:bodyPr/>
        <a:lstStyle/>
        <a:p>
          <a:r>
            <a:rPr lang="en-US" dirty="0"/>
            <a:t>Paperless, real-time flow of beneficiary data to DBT processing centre</a:t>
          </a:r>
        </a:p>
      </dgm:t>
    </dgm:pt>
    <dgm:pt modelId="{37AFDB9E-B9C7-4712-973B-214053A3242E}" type="parTrans" cxnId="{DFB391A3-D864-4E0E-8BE2-5C4AA2BFDCA8}">
      <dgm:prSet/>
      <dgm:spPr/>
      <dgm:t>
        <a:bodyPr/>
        <a:lstStyle/>
        <a:p>
          <a:endParaRPr lang="en-US"/>
        </a:p>
      </dgm:t>
    </dgm:pt>
    <dgm:pt modelId="{14B4349A-479F-4C01-B436-AEAF1ADF92BA}" type="sibTrans" cxnId="{DFB391A3-D864-4E0E-8BE2-5C4AA2BFDCA8}">
      <dgm:prSet/>
      <dgm:spPr/>
      <dgm:t>
        <a:bodyPr/>
        <a:lstStyle/>
        <a:p>
          <a:endParaRPr lang="en-US"/>
        </a:p>
      </dgm:t>
    </dgm:pt>
    <dgm:pt modelId="{17E58056-898F-40FE-A190-B6D987A19DA1}">
      <dgm:prSet phldrT="[Text]"/>
      <dgm:spPr/>
      <dgm:t>
        <a:bodyPr/>
        <a:lstStyle/>
        <a:p>
          <a:r>
            <a:rPr lang="en-US" dirty="0"/>
            <a:t>DBT before discharge eliminating the need for re-visits</a:t>
          </a:r>
        </a:p>
      </dgm:t>
    </dgm:pt>
    <dgm:pt modelId="{0736BA0F-A34B-40A2-B7A3-E657460376E8}" type="sibTrans" cxnId="{1DE88F61-EDDF-44BD-BAD2-8B87CF61829B}">
      <dgm:prSet/>
      <dgm:spPr/>
      <dgm:t>
        <a:bodyPr/>
        <a:lstStyle/>
        <a:p>
          <a:endParaRPr lang="en-US"/>
        </a:p>
      </dgm:t>
    </dgm:pt>
    <dgm:pt modelId="{707897DA-0481-4E5D-960C-8A57C2DC8970}" type="parTrans" cxnId="{1DE88F61-EDDF-44BD-BAD2-8B87CF61829B}">
      <dgm:prSet/>
      <dgm:spPr/>
      <dgm:t>
        <a:bodyPr/>
        <a:lstStyle/>
        <a:p>
          <a:endParaRPr lang="en-US"/>
        </a:p>
      </dgm:t>
    </dgm:pt>
    <dgm:pt modelId="{14585760-2FF7-42F0-9334-E691AAAAECB8}">
      <dgm:prSet phldrT="[Text]"/>
      <dgm:spPr/>
      <dgm:t>
        <a:bodyPr/>
        <a:lstStyle/>
        <a:p>
          <a:endParaRPr lang="en-US" dirty="0"/>
        </a:p>
      </dgm:t>
    </dgm:pt>
    <dgm:pt modelId="{B45E6FE6-6E17-4DF9-865F-0941F6F41577}" type="sibTrans" cxnId="{0B89182A-432F-4E51-B5E3-296C7F6A2375}">
      <dgm:prSet/>
      <dgm:spPr/>
      <dgm:t>
        <a:bodyPr/>
        <a:lstStyle/>
        <a:p>
          <a:endParaRPr lang="en-US"/>
        </a:p>
      </dgm:t>
    </dgm:pt>
    <dgm:pt modelId="{BB21FD65-5A4A-4C49-81A7-369A4168A9E6}" type="parTrans" cxnId="{0B89182A-432F-4E51-B5E3-296C7F6A2375}">
      <dgm:prSet/>
      <dgm:spPr/>
      <dgm:t>
        <a:bodyPr/>
        <a:lstStyle/>
        <a:p>
          <a:endParaRPr lang="en-US"/>
        </a:p>
      </dgm:t>
    </dgm:pt>
    <dgm:pt modelId="{51DAA678-2F3E-491A-A8AC-F083E2BA8FA3}">
      <dgm:prSet phldrT="[Text]"/>
      <dgm:spPr/>
      <dgm:t>
        <a:bodyPr/>
        <a:lstStyle/>
        <a:p>
          <a:r>
            <a:rPr lang="en-US" dirty="0"/>
            <a:t>Reduced paper-work</a:t>
          </a:r>
        </a:p>
      </dgm:t>
    </dgm:pt>
    <dgm:pt modelId="{D75925EB-AA07-4E41-8886-9AA0534C1F87}" type="parTrans" cxnId="{AF3D06F4-ED17-49D1-BE52-F36BA2BCF041}">
      <dgm:prSet/>
      <dgm:spPr/>
      <dgm:t>
        <a:bodyPr/>
        <a:lstStyle/>
        <a:p>
          <a:endParaRPr lang="en-US"/>
        </a:p>
      </dgm:t>
    </dgm:pt>
    <dgm:pt modelId="{BB81793C-3675-44E6-90C6-5103023A5D29}" type="sibTrans" cxnId="{AF3D06F4-ED17-49D1-BE52-F36BA2BCF041}">
      <dgm:prSet/>
      <dgm:spPr/>
      <dgm:t>
        <a:bodyPr/>
        <a:lstStyle/>
        <a:p>
          <a:endParaRPr lang="en-US"/>
        </a:p>
      </dgm:t>
    </dgm:pt>
    <dgm:pt modelId="{D4B8AB16-EEFB-4FDD-8523-82E1DF743CCD}">
      <dgm:prSet phldrT="[Text]"/>
      <dgm:spPr/>
      <dgm:t>
        <a:bodyPr/>
        <a:lstStyle/>
        <a:p>
          <a:r>
            <a:rPr lang="en-US" dirty="0"/>
            <a:t>Reduced turnaround time</a:t>
          </a:r>
        </a:p>
      </dgm:t>
    </dgm:pt>
    <dgm:pt modelId="{585B08D5-8F28-4AE4-8AE5-C225376C435E}" type="parTrans" cxnId="{449E8940-FC50-485D-8B55-F6B2A92B2F90}">
      <dgm:prSet/>
      <dgm:spPr/>
      <dgm:t>
        <a:bodyPr/>
        <a:lstStyle/>
        <a:p>
          <a:endParaRPr lang="en-US"/>
        </a:p>
      </dgm:t>
    </dgm:pt>
    <dgm:pt modelId="{E7558327-2235-44CD-BE63-8332F8A2A6C1}" type="sibTrans" cxnId="{449E8940-FC50-485D-8B55-F6B2A92B2F90}">
      <dgm:prSet/>
      <dgm:spPr/>
      <dgm:t>
        <a:bodyPr/>
        <a:lstStyle/>
        <a:p>
          <a:endParaRPr lang="en-US"/>
        </a:p>
      </dgm:t>
    </dgm:pt>
    <dgm:pt modelId="{CE1683BB-7413-4FD6-AD2A-398F1640A8BE}">
      <dgm:prSet phldrT="[Text]"/>
      <dgm:spPr/>
      <dgm:t>
        <a:bodyPr/>
        <a:lstStyle/>
        <a:p>
          <a:r>
            <a:rPr lang="en-US" dirty="0"/>
            <a:t>Digital process leading to complete transparency</a:t>
          </a:r>
        </a:p>
      </dgm:t>
    </dgm:pt>
    <dgm:pt modelId="{671E3522-A71C-4D5E-AEFE-4795E62FD1D5}" type="parTrans" cxnId="{6545BBE2-4DA4-4D0E-B134-A1A71178D3F3}">
      <dgm:prSet/>
      <dgm:spPr/>
      <dgm:t>
        <a:bodyPr/>
        <a:lstStyle/>
        <a:p>
          <a:endParaRPr lang="en-US"/>
        </a:p>
      </dgm:t>
    </dgm:pt>
    <dgm:pt modelId="{799A1617-EE5F-4199-9EB2-EFE7F50634D8}" type="sibTrans" cxnId="{6545BBE2-4DA4-4D0E-B134-A1A71178D3F3}">
      <dgm:prSet/>
      <dgm:spPr/>
      <dgm:t>
        <a:bodyPr/>
        <a:lstStyle/>
        <a:p>
          <a:endParaRPr lang="en-US"/>
        </a:p>
      </dgm:t>
    </dgm:pt>
    <dgm:pt modelId="{768440C8-A83A-4AAD-AB96-13AB3F7E6A03}">
      <dgm:prSet phldrT="[Text]"/>
      <dgm:spPr/>
      <dgm:t>
        <a:bodyPr/>
        <a:lstStyle/>
        <a:p>
          <a:r>
            <a:rPr lang="en-US" dirty="0"/>
            <a:t>Aadhaar authenticated DBTs</a:t>
          </a:r>
        </a:p>
      </dgm:t>
    </dgm:pt>
    <dgm:pt modelId="{E8AB661E-CF25-4604-9CF4-7EFBF49F77AB}" type="parTrans" cxnId="{DD25AF3C-D0D6-4BA9-AFDF-0DA8FC8B19CB}">
      <dgm:prSet/>
      <dgm:spPr/>
      <dgm:t>
        <a:bodyPr/>
        <a:lstStyle/>
        <a:p>
          <a:endParaRPr lang="en-US"/>
        </a:p>
      </dgm:t>
    </dgm:pt>
    <dgm:pt modelId="{DDF0FB69-3B90-40CA-B383-CE72084DC9E1}" type="sibTrans" cxnId="{DD25AF3C-D0D6-4BA9-AFDF-0DA8FC8B19CB}">
      <dgm:prSet/>
      <dgm:spPr/>
      <dgm:t>
        <a:bodyPr/>
        <a:lstStyle/>
        <a:p>
          <a:endParaRPr lang="en-US"/>
        </a:p>
      </dgm:t>
    </dgm:pt>
    <dgm:pt modelId="{487FDBB4-2953-465C-A0FB-4973EF5DF0EC}" type="pres">
      <dgm:prSet presAssocID="{4484512A-26D8-4C84-A3CF-126C607B8BE8}" presName="Name0" presStyleCnt="0">
        <dgm:presLayoutVars>
          <dgm:dir/>
          <dgm:animLvl val="lvl"/>
          <dgm:resizeHandles val="exact"/>
        </dgm:presLayoutVars>
      </dgm:prSet>
      <dgm:spPr/>
    </dgm:pt>
    <dgm:pt modelId="{DE8AC6A3-21B7-4482-AA29-B063FE794984}" type="pres">
      <dgm:prSet presAssocID="{A58CEBE3-6C50-4EA4-B5CF-ED10822F6A11}" presName="linNode" presStyleCnt="0"/>
      <dgm:spPr/>
    </dgm:pt>
    <dgm:pt modelId="{3B13CCAD-E33B-4B23-BE13-7DBDBFAEA886}" type="pres">
      <dgm:prSet presAssocID="{A58CEBE3-6C50-4EA4-B5CF-ED10822F6A1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AEC54E3-D55C-42D9-8831-7B31B30B6812}" type="pres">
      <dgm:prSet presAssocID="{A58CEBE3-6C50-4EA4-B5CF-ED10822F6A11}" presName="descendantText" presStyleLbl="alignAccFollowNode1" presStyleIdx="0" presStyleCnt="2">
        <dgm:presLayoutVars>
          <dgm:bulletEnabled val="1"/>
        </dgm:presLayoutVars>
      </dgm:prSet>
      <dgm:spPr/>
    </dgm:pt>
    <dgm:pt modelId="{3814B852-0394-4E0D-A7E5-549C79C93D22}" type="pres">
      <dgm:prSet presAssocID="{8F36C5C2-77FC-4AC4-96F1-855B02045278}" presName="sp" presStyleCnt="0"/>
      <dgm:spPr/>
    </dgm:pt>
    <dgm:pt modelId="{8A13D721-BF94-4F90-84CB-5BDB503C2067}" type="pres">
      <dgm:prSet presAssocID="{089E6EB1-5975-4289-B790-CBB01AD79B09}" presName="linNode" presStyleCnt="0"/>
      <dgm:spPr/>
    </dgm:pt>
    <dgm:pt modelId="{66408C2D-331C-45C6-B4D8-70BBE1CCE8F7}" type="pres">
      <dgm:prSet presAssocID="{089E6EB1-5975-4289-B790-CBB01AD79B0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2F5D73D-DA2B-4A68-BA00-CD1AA0AAAD0E}" type="pres">
      <dgm:prSet presAssocID="{089E6EB1-5975-4289-B790-CBB01AD79B0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2E33407-E8F4-4DF2-B901-67A8007837D4}" type="presOf" srcId="{CE1683BB-7413-4FD6-AD2A-398F1640A8BE}" destId="{C2F5D73D-DA2B-4A68-BA00-CD1AA0AAAD0E}" srcOrd="0" destOrd="4" presId="urn:microsoft.com/office/officeart/2005/8/layout/vList5"/>
    <dgm:cxn modelId="{607AFF0B-1C81-4D72-BD8C-482CE0BB8105}" type="presOf" srcId="{51DAA678-2F3E-491A-A8AC-F083E2BA8FA3}" destId="{BAEC54E3-D55C-42D9-8831-7B31B30B6812}" srcOrd="0" destOrd="1" presId="urn:microsoft.com/office/officeart/2005/8/layout/vList5"/>
    <dgm:cxn modelId="{4F811F19-D53B-43CE-8BA3-EE055A7E91A2}" type="presOf" srcId="{4484512A-26D8-4C84-A3CF-126C607B8BE8}" destId="{487FDBB4-2953-465C-A0FB-4973EF5DF0EC}" srcOrd="0" destOrd="0" presId="urn:microsoft.com/office/officeart/2005/8/layout/vList5"/>
    <dgm:cxn modelId="{CD5CFA24-A657-4786-9ED8-57E340749049}" type="presOf" srcId="{768440C8-A83A-4AAD-AB96-13AB3F7E6A03}" destId="{C2F5D73D-DA2B-4A68-BA00-CD1AA0AAAD0E}" srcOrd="0" destOrd="3" presId="urn:microsoft.com/office/officeart/2005/8/layout/vList5"/>
    <dgm:cxn modelId="{435B0328-58DA-4B0B-9DD3-5732823B8BF5}" srcId="{089E6EB1-5975-4289-B790-CBB01AD79B09}" destId="{6A9E90B0-1D51-47CB-84F1-DBEA654BD65A}" srcOrd="2" destOrd="0" parTransId="{3BA6EE48-1DCA-4EAF-A94E-9B1FB61616E5}" sibTransId="{AC9D2D67-A7CE-4852-8463-D448A0BE9645}"/>
    <dgm:cxn modelId="{0B89182A-432F-4E51-B5E3-296C7F6A2375}" srcId="{A58CEBE3-6C50-4EA4-B5CF-ED10822F6A11}" destId="{14585760-2FF7-42F0-9334-E691AAAAECB8}" srcOrd="2" destOrd="0" parTransId="{BB21FD65-5A4A-4C49-81A7-369A4168A9E6}" sibTransId="{B45E6FE6-6E17-4DF9-865F-0941F6F41577}"/>
    <dgm:cxn modelId="{7226C42F-62CE-42DB-814B-43AC94835BCD}" srcId="{4484512A-26D8-4C84-A3CF-126C607B8BE8}" destId="{089E6EB1-5975-4289-B790-CBB01AD79B09}" srcOrd="1" destOrd="0" parTransId="{6A142E16-577A-482A-82C7-08C7E3035574}" sibTransId="{4B62FA2C-8EDC-47C1-9595-AF06486FEB32}"/>
    <dgm:cxn modelId="{F5AC4D33-D627-40D1-872A-BB48DCAD0F11}" srcId="{4484512A-26D8-4C84-A3CF-126C607B8BE8}" destId="{A58CEBE3-6C50-4EA4-B5CF-ED10822F6A11}" srcOrd="0" destOrd="0" parTransId="{67D9EF7A-6F47-40F7-90E7-239EEFFEFE0A}" sibTransId="{8F36C5C2-77FC-4AC4-96F1-855B02045278}"/>
    <dgm:cxn modelId="{18B5AB3A-A098-4E75-AFE3-96EC483D8F13}" type="presOf" srcId="{6A9E90B0-1D51-47CB-84F1-DBEA654BD65A}" destId="{C2F5D73D-DA2B-4A68-BA00-CD1AA0AAAD0E}" srcOrd="0" destOrd="2" presId="urn:microsoft.com/office/officeart/2005/8/layout/vList5"/>
    <dgm:cxn modelId="{DD25AF3C-D0D6-4BA9-AFDF-0DA8FC8B19CB}" srcId="{089E6EB1-5975-4289-B790-CBB01AD79B09}" destId="{768440C8-A83A-4AAD-AB96-13AB3F7E6A03}" srcOrd="3" destOrd="0" parTransId="{E8AB661E-CF25-4604-9CF4-7EFBF49F77AB}" sibTransId="{DDF0FB69-3B90-40CA-B383-CE72084DC9E1}"/>
    <dgm:cxn modelId="{449E8940-FC50-485D-8B55-F6B2A92B2F90}" srcId="{089E6EB1-5975-4289-B790-CBB01AD79B09}" destId="{D4B8AB16-EEFB-4FDD-8523-82E1DF743CCD}" srcOrd="1" destOrd="0" parTransId="{585B08D5-8F28-4AE4-8AE5-C225376C435E}" sibTransId="{E7558327-2235-44CD-BE63-8332F8A2A6C1}"/>
    <dgm:cxn modelId="{1DE88F61-EDDF-44BD-BAD2-8B87CF61829B}" srcId="{A58CEBE3-6C50-4EA4-B5CF-ED10822F6A11}" destId="{17E58056-898F-40FE-A190-B6D987A19DA1}" srcOrd="0" destOrd="0" parTransId="{707897DA-0481-4E5D-960C-8A57C2DC8970}" sibTransId="{0736BA0F-A34B-40A2-B7A3-E657460376E8}"/>
    <dgm:cxn modelId="{D3117172-67DE-4A34-AEEC-D79E986CD979}" type="presOf" srcId="{14585760-2FF7-42F0-9334-E691AAAAECB8}" destId="{BAEC54E3-D55C-42D9-8831-7B31B30B6812}" srcOrd="0" destOrd="2" presId="urn:microsoft.com/office/officeart/2005/8/layout/vList5"/>
    <dgm:cxn modelId="{95C4928A-41AE-47DC-996D-CAD68C42DE11}" type="presOf" srcId="{A58CEBE3-6C50-4EA4-B5CF-ED10822F6A11}" destId="{3B13CCAD-E33B-4B23-BE13-7DBDBFAEA886}" srcOrd="0" destOrd="0" presId="urn:microsoft.com/office/officeart/2005/8/layout/vList5"/>
    <dgm:cxn modelId="{DFB391A3-D864-4E0E-8BE2-5C4AA2BFDCA8}" srcId="{089E6EB1-5975-4289-B790-CBB01AD79B09}" destId="{EB4096BC-A188-47D8-B16E-D032FC338E8C}" srcOrd="0" destOrd="0" parTransId="{37AFDB9E-B9C7-4712-973B-214053A3242E}" sibTransId="{14B4349A-479F-4C01-B436-AEAF1ADF92BA}"/>
    <dgm:cxn modelId="{434042BB-3168-4E2D-B471-7B3F6F0F6248}" type="presOf" srcId="{D4B8AB16-EEFB-4FDD-8523-82E1DF743CCD}" destId="{C2F5D73D-DA2B-4A68-BA00-CD1AA0AAAD0E}" srcOrd="0" destOrd="1" presId="urn:microsoft.com/office/officeart/2005/8/layout/vList5"/>
    <dgm:cxn modelId="{1C8CC8DA-98D2-4B47-BC52-BECA13DF0C93}" type="presOf" srcId="{089E6EB1-5975-4289-B790-CBB01AD79B09}" destId="{66408C2D-331C-45C6-B4D8-70BBE1CCE8F7}" srcOrd="0" destOrd="0" presId="urn:microsoft.com/office/officeart/2005/8/layout/vList5"/>
    <dgm:cxn modelId="{6545BBE2-4DA4-4D0E-B134-A1A71178D3F3}" srcId="{089E6EB1-5975-4289-B790-CBB01AD79B09}" destId="{CE1683BB-7413-4FD6-AD2A-398F1640A8BE}" srcOrd="4" destOrd="0" parTransId="{671E3522-A71C-4D5E-AEFE-4795E62FD1D5}" sibTransId="{799A1617-EE5F-4199-9EB2-EFE7F50634D8}"/>
    <dgm:cxn modelId="{A2FD63E5-40C4-4B21-9958-EFF0F3728FF1}" type="presOf" srcId="{17E58056-898F-40FE-A190-B6D987A19DA1}" destId="{BAEC54E3-D55C-42D9-8831-7B31B30B6812}" srcOrd="0" destOrd="0" presId="urn:microsoft.com/office/officeart/2005/8/layout/vList5"/>
    <dgm:cxn modelId="{AF3D06F4-ED17-49D1-BE52-F36BA2BCF041}" srcId="{A58CEBE3-6C50-4EA4-B5CF-ED10822F6A11}" destId="{51DAA678-2F3E-491A-A8AC-F083E2BA8FA3}" srcOrd="1" destOrd="0" parTransId="{D75925EB-AA07-4E41-8886-9AA0534C1F87}" sibTransId="{BB81793C-3675-44E6-90C6-5103023A5D29}"/>
    <dgm:cxn modelId="{E43043F4-C8A7-49EE-89F8-C5218585F044}" type="presOf" srcId="{EB4096BC-A188-47D8-B16E-D032FC338E8C}" destId="{C2F5D73D-DA2B-4A68-BA00-CD1AA0AAAD0E}" srcOrd="0" destOrd="0" presId="urn:microsoft.com/office/officeart/2005/8/layout/vList5"/>
    <dgm:cxn modelId="{F658850F-0454-495A-B73C-B089598F14B0}" type="presParOf" srcId="{487FDBB4-2953-465C-A0FB-4973EF5DF0EC}" destId="{DE8AC6A3-21B7-4482-AA29-B063FE794984}" srcOrd="0" destOrd="0" presId="urn:microsoft.com/office/officeart/2005/8/layout/vList5"/>
    <dgm:cxn modelId="{314AD3B5-AFE5-4515-8487-2A7E41BFD341}" type="presParOf" srcId="{DE8AC6A3-21B7-4482-AA29-B063FE794984}" destId="{3B13CCAD-E33B-4B23-BE13-7DBDBFAEA886}" srcOrd="0" destOrd="0" presId="urn:microsoft.com/office/officeart/2005/8/layout/vList5"/>
    <dgm:cxn modelId="{2DF24BF4-8915-4298-89FF-3E95C5FB11C2}" type="presParOf" srcId="{DE8AC6A3-21B7-4482-AA29-B063FE794984}" destId="{BAEC54E3-D55C-42D9-8831-7B31B30B6812}" srcOrd="1" destOrd="0" presId="urn:microsoft.com/office/officeart/2005/8/layout/vList5"/>
    <dgm:cxn modelId="{F8B6B4FD-228C-4193-A36D-3314050A0691}" type="presParOf" srcId="{487FDBB4-2953-465C-A0FB-4973EF5DF0EC}" destId="{3814B852-0394-4E0D-A7E5-549C79C93D22}" srcOrd="1" destOrd="0" presId="urn:microsoft.com/office/officeart/2005/8/layout/vList5"/>
    <dgm:cxn modelId="{F4EB24FB-1130-45CA-BD03-56461E7D2FC8}" type="presParOf" srcId="{487FDBB4-2953-465C-A0FB-4973EF5DF0EC}" destId="{8A13D721-BF94-4F90-84CB-5BDB503C2067}" srcOrd="2" destOrd="0" presId="urn:microsoft.com/office/officeart/2005/8/layout/vList5"/>
    <dgm:cxn modelId="{F092974F-5126-4C81-85E3-2208EA5B40DB}" type="presParOf" srcId="{8A13D721-BF94-4F90-84CB-5BDB503C2067}" destId="{66408C2D-331C-45C6-B4D8-70BBE1CCE8F7}" srcOrd="0" destOrd="0" presId="urn:microsoft.com/office/officeart/2005/8/layout/vList5"/>
    <dgm:cxn modelId="{47F093CF-B431-4F49-97FE-08520E20B901}" type="presParOf" srcId="{8A13D721-BF94-4F90-84CB-5BDB503C2067}" destId="{C2F5D73D-DA2B-4A68-BA00-CD1AA0AAAD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D82C5-0440-499A-97E1-B05B8AC613ED}">
      <dsp:nvSpPr>
        <dsp:cNvPr id="0" name=""/>
        <dsp:cNvSpPr/>
      </dsp:nvSpPr>
      <dsp:spPr>
        <a:xfrm>
          <a:off x="0" y="0"/>
          <a:ext cx="5676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9F99F-CECD-4137-BF0B-1DFAC75C6269}">
      <dsp:nvSpPr>
        <dsp:cNvPr id="0" name=""/>
        <dsp:cNvSpPr/>
      </dsp:nvSpPr>
      <dsp:spPr>
        <a:xfrm>
          <a:off x="0" y="0"/>
          <a:ext cx="5676918" cy="6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2.8 million deliveries annually at public healthcare facilities in Uttar Pradesh</a:t>
          </a:r>
        </a:p>
      </dsp:txBody>
      <dsp:txXfrm>
        <a:off x="0" y="0"/>
        <a:ext cx="5676918" cy="620405"/>
      </dsp:txXfrm>
    </dsp:sp>
    <dsp:sp modelId="{10EDD5D4-4CC1-47AC-845D-17B724104A36}">
      <dsp:nvSpPr>
        <dsp:cNvPr id="0" name=""/>
        <dsp:cNvSpPr/>
      </dsp:nvSpPr>
      <dsp:spPr>
        <a:xfrm>
          <a:off x="0" y="620405"/>
          <a:ext cx="5676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A6A5-0157-46D7-A04A-86A5DA157F55}">
      <dsp:nvSpPr>
        <dsp:cNvPr id="0" name=""/>
        <dsp:cNvSpPr/>
      </dsp:nvSpPr>
      <dsp:spPr>
        <a:xfrm>
          <a:off x="0" y="620405"/>
          <a:ext cx="5676918" cy="6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Quality Care on the day of birth can prevent 46% maternal deaths, 40% newborn deaths and 40% stillbirths</a:t>
          </a:r>
        </a:p>
      </dsp:txBody>
      <dsp:txXfrm>
        <a:off x="0" y="620405"/>
        <a:ext cx="5676918" cy="620405"/>
      </dsp:txXfrm>
    </dsp:sp>
    <dsp:sp modelId="{F0B4A0D3-E36D-4DB9-96FD-D775C931334D}">
      <dsp:nvSpPr>
        <dsp:cNvPr id="0" name=""/>
        <dsp:cNvSpPr/>
      </dsp:nvSpPr>
      <dsp:spPr>
        <a:xfrm>
          <a:off x="0" y="1240811"/>
          <a:ext cx="5676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60A25-4B97-471E-9BAF-90497B0D7832}">
      <dsp:nvSpPr>
        <dsp:cNvPr id="0" name=""/>
        <dsp:cNvSpPr/>
      </dsp:nvSpPr>
      <dsp:spPr>
        <a:xfrm>
          <a:off x="0" y="1240811"/>
          <a:ext cx="5676918" cy="6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Quality of care at and around childbirth difficult due to lack of critical relevant real time data in existing HMIS</a:t>
          </a:r>
        </a:p>
      </dsp:txBody>
      <dsp:txXfrm>
        <a:off x="0" y="1240811"/>
        <a:ext cx="5676918" cy="620405"/>
      </dsp:txXfrm>
    </dsp:sp>
    <dsp:sp modelId="{B2815B51-0B9C-44AD-8ED8-809920DB1FB8}">
      <dsp:nvSpPr>
        <dsp:cNvPr id="0" name=""/>
        <dsp:cNvSpPr/>
      </dsp:nvSpPr>
      <dsp:spPr>
        <a:xfrm>
          <a:off x="0" y="1861217"/>
          <a:ext cx="5676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54EE3-F92F-476F-BEEE-7638CC3FB69C}">
      <dsp:nvSpPr>
        <dsp:cNvPr id="0" name=""/>
        <dsp:cNvSpPr/>
      </dsp:nvSpPr>
      <dsp:spPr>
        <a:xfrm>
          <a:off x="0" y="1861217"/>
          <a:ext cx="5676918" cy="6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Decision to create a simple online MIS capturing critical service delivery parameters in </a:t>
          </a:r>
          <a:r>
            <a:rPr lang="en-US" sz="1800" kern="1200" dirty="0" err="1"/>
            <a:t>Labour</a:t>
          </a:r>
          <a:r>
            <a:rPr lang="en-US" sz="1800" kern="1200" dirty="0"/>
            <a:t> room</a:t>
          </a:r>
        </a:p>
      </dsp:txBody>
      <dsp:txXfrm>
        <a:off x="0" y="1861217"/>
        <a:ext cx="5676918" cy="620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ED686-7607-4A9E-9857-C6A3B8A2DBFA}">
      <dsp:nvSpPr>
        <dsp:cNvPr id="0" name=""/>
        <dsp:cNvSpPr/>
      </dsp:nvSpPr>
      <dsp:spPr>
        <a:xfrm>
          <a:off x="0" y="410273"/>
          <a:ext cx="5711253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57" tIns="520700" rIns="4432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Inform decision making of health service providers and FLWs through longitudinal data across pregnancy, delivery and afterwards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 system efficiency by elimination duplication of processes and records</a:t>
          </a:r>
        </a:p>
      </dsp:txBody>
      <dsp:txXfrm>
        <a:off x="0" y="410273"/>
        <a:ext cx="5711253" cy="1811250"/>
      </dsp:txXfrm>
    </dsp:sp>
    <dsp:sp modelId="{FA6616AE-0354-42E2-BDF7-F38848048882}">
      <dsp:nvSpPr>
        <dsp:cNvPr id="0" name=""/>
        <dsp:cNvSpPr/>
      </dsp:nvSpPr>
      <dsp:spPr>
        <a:xfrm>
          <a:off x="285562" y="41273"/>
          <a:ext cx="3997877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110" tIns="0" rIns="15111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Objective</a:t>
          </a:r>
        </a:p>
      </dsp:txBody>
      <dsp:txXfrm>
        <a:off x="321588" y="77299"/>
        <a:ext cx="3925825" cy="665948"/>
      </dsp:txXfrm>
    </dsp:sp>
    <dsp:sp modelId="{6222B15F-90F8-4500-93C5-F50DF3CB1214}">
      <dsp:nvSpPr>
        <dsp:cNvPr id="0" name=""/>
        <dsp:cNvSpPr/>
      </dsp:nvSpPr>
      <dsp:spPr>
        <a:xfrm>
          <a:off x="0" y="2725523"/>
          <a:ext cx="5711253" cy="108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57" tIns="520700" rIns="4432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API based two-way exchange of records across </a:t>
          </a:r>
          <a:r>
            <a:rPr lang="en-US" sz="1600" kern="1200" dirty="0" err="1"/>
            <a:t>MaNTrA</a:t>
          </a:r>
          <a:r>
            <a:rPr lang="en-US" sz="1600" kern="1200" dirty="0"/>
            <a:t> and </a:t>
          </a:r>
          <a:r>
            <a:rPr lang="en-US" sz="1600" kern="1200" dirty="0" err="1"/>
            <a:t>eKavach</a:t>
          </a:r>
          <a:endParaRPr lang="en-US" sz="2000" kern="1200" dirty="0"/>
        </a:p>
      </dsp:txBody>
      <dsp:txXfrm>
        <a:off x="0" y="2725523"/>
        <a:ext cx="5711253" cy="1082812"/>
      </dsp:txXfrm>
    </dsp:sp>
    <dsp:sp modelId="{C9E7401D-FA94-4FC2-8748-58CE626D9749}">
      <dsp:nvSpPr>
        <dsp:cNvPr id="0" name=""/>
        <dsp:cNvSpPr/>
      </dsp:nvSpPr>
      <dsp:spPr>
        <a:xfrm>
          <a:off x="285562" y="2356523"/>
          <a:ext cx="3997877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110" tIns="0" rIns="15111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Process reengineering</a:t>
          </a:r>
        </a:p>
      </dsp:txBody>
      <dsp:txXfrm>
        <a:off x="321588" y="2392549"/>
        <a:ext cx="3925825" cy="665948"/>
      </dsp:txXfrm>
    </dsp:sp>
    <dsp:sp modelId="{54E33B2B-02E4-4845-A290-208F7AC3DB15}">
      <dsp:nvSpPr>
        <dsp:cNvPr id="0" name=""/>
        <dsp:cNvSpPr/>
      </dsp:nvSpPr>
      <dsp:spPr>
        <a:xfrm>
          <a:off x="0" y="4312336"/>
          <a:ext cx="5711253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57" tIns="520700" rIns="4432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Complete linkage of information of pregnancy, delivery and postnatal care including immunization for over 2.8 million public institutional births</a:t>
          </a:r>
        </a:p>
      </dsp:txBody>
      <dsp:txXfrm>
        <a:off x="0" y="4312336"/>
        <a:ext cx="5711253" cy="1575000"/>
      </dsp:txXfrm>
    </dsp:sp>
    <dsp:sp modelId="{313D1867-33D1-4E5C-9339-E89A7266112C}">
      <dsp:nvSpPr>
        <dsp:cNvPr id="0" name=""/>
        <dsp:cNvSpPr/>
      </dsp:nvSpPr>
      <dsp:spPr>
        <a:xfrm>
          <a:off x="285562" y="3943336"/>
          <a:ext cx="3997877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110" tIns="0" rIns="15111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Target/ Achievement</a:t>
          </a:r>
        </a:p>
      </dsp:txBody>
      <dsp:txXfrm>
        <a:off x="321588" y="3979362"/>
        <a:ext cx="3925825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B44A-6A51-414E-A0F0-8C164CD736EC}">
      <dsp:nvSpPr>
        <dsp:cNvPr id="0" name=""/>
        <dsp:cNvSpPr/>
      </dsp:nvSpPr>
      <dsp:spPr>
        <a:xfrm rot="5400000">
          <a:off x="3080869" y="-625702"/>
          <a:ext cx="2114550" cy="38947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Improved community and facility based care of clients needing special attention viz., High Risk Pregnancies (HRPs), low birth weight babies,  babies with birth defects</a:t>
          </a:r>
        </a:p>
      </dsp:txBody>
      <dsp:txXfrm rot="-5400000">
        <a:off x="2190782" y="367609"/>
        <a:ext cx="3791500" cy="1908102"/>
      </dsp:txXfrm>
    </dsp:sp>
    <dsp:sp modelId="{AD004C08-75BF-4232-BD0C-8EB230A688D3}">
      <dsp:nvSpPr>
        <dsp:cNvPr id="0" name=""/>
        <dsp:cNvSpPr/>
      </dsp:nvSpPr>
      <dsp:spPr>
        <a:xfrm>
          <a:off x="0" y="66"/>
          <a:ext cx="2190782" cy="2643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Benefits to beneficiary/ community </a:t>
          </a:r>
        </a:p>
      </dsp:txBody>
      <dsp:txXfrm>
        <a:off x="106945" y="107011"/>
        <a:ext cx="1976892" cy="2429297"/>
      </dsp:txXfrm>
    </dsp:sp>
    <dsp:sp modelId="{ECB1B043-2631-481B-8908-504899A37D7F}">
      <dsp:nvSpPr>
        <dsp:cNvPr id="0" name=""/>
        <dsp:cNvSpPr/>
      </dsp:nvSpPr>
      <dsp:spPr>
        <a:xfrm rot="5400000">
          <a:off x="3080869" y="2149644"/>
          <a:ext cx="2114550" cy="389472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Longitudinal integrated records across community and health facility for improved decision-making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Reduced workload by eliminating duplicate records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Prioritize beneficiaries for community-based care</a:t>
          </a:r>
        </a:p>
      </dsp:txBody>
      <dsp:txXfrm rot="-5400000">
        <a:off x="2190782" y="3142955"/>
        <a:ext cx="3791500" cy="1908102"/>
      </dsp:txXfrm>
    </dsp:sp>
    <dsp:sp modelId="{313E7158-90E0-4928-AACD-2CE5E40A4B0C}">
      <dsp:nvSpPr>
        <dsp:cNvPr id="0" name=""/>
        <dsp:cNvSpPr/>
      </dsp:nvSpPr>
      <dsp:spPr>
        <a:xfrm>
          <a:off x="0" y="2775413"/>
          <a:ext cx="2190782" cy="264318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 </a:t>
          </a:r>
          <a:r>
            <a:rPr lang="en-US" sz="2800" kern="1200" dirty="0" err="1"/>
            <a:t>Efficieny</a:t>
          </a:r>
          <a:endParaRPr lang="en-US" sz="2800" kern="1200" dirty="0"/>
        </a:p>
      </dsp:txBody>
      <dsp:txXfrm>
        <a:off x="106945" y="2882358"/>
        <a:ext cx="1976892" cy="24292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DD00-2679-4F9C-8884-EBBD8B6EFBFC}">
      <dsp:nvSpPr>
        <dsp:cNvPr id="0" name=""/>
        <dsp:cNvSpPr/>
      </dsp:nvSpPr>
      <dsp:spPr>
        <a:xfrm>
          <a:off x="0" y="252760"/>
          <a:ext cx="4415626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02" tIns="270764" rIns="3427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empowerment through institutionalized feedback mechanism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Health promotion for improved care of the newborn</a:t>
          </a:r>
        </a:p>
      </dsp:txBody>
      <dsp:txXfrm>
        <a:off x="0" y="252760"/>
        <a:ext cx="4415626" cy="1351350"/>
      </dsp:txXfrm>
    </dsp:sp>
    <dsp:sp modelId="{E347BBD5-A538-42C3-B65C-5E93321C3AD7}">
      <dsp:nvSpPr>
        <dsp:cNvPr id="0" name=""/>
        <dsp:cNvSpPr/>
      </dsp:nvSpPr>
      <dsp:spPr>
        <a:xfrm>
          <a:off x="220781" y="60880"/>
          <a:ext cx="309093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30" tIns="0" rIns="1168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Objective</a:t>
          </a:r>
        </a:p>
      </dsp:txBody>
      <dsp:txXfrm>
        <a:off x="239515" y="79614"/>
        <a:ext cx="3053470" cy="346292"/>
      </dsp:txXfrm>
    </dsp:sp>
    <dsp:sp modelId="{D0AC0412-48AE-4B1A-9164-D5B997DA4A16}">
      <dsp:nvSpPr>
        <dsp:cNvPr id="0" name=""/>
        <dsp:cNvSpPr/>
      </dsp:nvSpPr>
      <dsp:spPr>
        <a:xfrm>
          <a:off x="0" y="1866190"/>
          <a:ext cx="4415626" cy="180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02" tIns="270764" rIns="3427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feedback on 5 quality of care parameters through online questionnaire sent through SMS 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Information on care of newborn disseminated through SMS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1866190"/>
        <a:ext cx="4415626" cy="1801800"/>
      </dsp:txXfrm>
    </dsp:sp>
    <dsp:sp modelId="{BE58AADC-A9A3-4974-8D4F-FD2CEDE37BB9}">
      <dsp:nvSpPr>
        <dsp:cNvPr id="0" name=""/>
        <dsp:cNvSpPr/>
      </dsp:nvSpPr>
      <dsp:spPr>
        <a:xfrm>
          <a:off x="220781" y="1674310"/>
          <a:ext cx="3090938" cy="3837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30" tIns="0" rIns="1168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Process re-engineering</a:t>
          </a:r>
        </a:p>
      </dsp:txBody>
      <dsp:txXfrm>
        <a:off x="239515" y="1693044"/>
        <a:ext cx="3053470" cy="346292"/>
      </dsp:txXfrm>
    </dsp:sp>
    <dsp:sp modelId="{A3402384-D0FA-48AA-9645-19AEFDF6893B}">
      <dsp:nvSpPr>
        <dsp:cNvPr id="0" name=""/>
        <dsp:cNvSpPr/>
      </dsp:nvSpPr>
      <dsp:spPr>
        <a:xfrm>
          <a:off x="0" y="3930070"/>
          <a:ext cx="4415626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02" tIns="270764" rIns="3427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Over 1.4 million mothers reached through health promotion messages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Overall rating of 4.1/ 5 achieved for services delivered at delivery points</a:t>
          </a:r>
        </a:p>
      </dsp:txBody>
      <dsp:txXfrm>
        <a:off x="0" y="3930070"/>
        <a:ext cx="4415626" cy="1597050"/>
      </dsp:txXfrm>
    </dsp:sp>
    <dsp:sp modelId="{70C72385-0F48-4D30-AE34-667EC80DFB04}">
      <dsp:nvSpPr>
        <dsp:cNvPr id="0" name=""/>
        <dsp:cNvSpPr/>
      </dsp:nvSpPr>
      <dsp:spPr>
        <a:xfrm>
          <a:off x="220781" y="3738190"/>
          <a:ext cx="3090938" cy="3837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30" tIns="0" rIns="1168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Target/ Achievement</a:t>
          </a:r>
        </a:p>
      </dsp:txBody>
      <dsp:txXfrm>
        <a:off x="239515" y="3756924"/>
        <a:ext cx="3053470" cy="346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F0743-D00D-43AA-9B1C-AA99D060F2E1}">
      <dsp:nvSpPr>
        <dsp:cNvPr id="0" name=""/>
        <dsp:cNvSpPr/>
      </dsp:nvSpPr>
      <dsp:spPr>
        <a:xfrm>
          <a:off x="2070" y="104410"/>
          <a:ext cx="2018347" cy="8073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Benefits to community </a:t>
          </a:r>
        </a:p>
      </dsp:txBody>
      <dsp:txXfrm>
        <a:off x="2070" y="104410"/>
        <a:ext cx="2018347" cy="807338"/>
      </dsp:txXfrm>
    </dsp:sp>
    <dsp:sp modelId="{FC7A7CC1-6865-4F42-B928-12262E4FDBEF}">
      <dsp:nvSpPr>
        <dsp:cNvPr id="0" name=""/>
        <dsp:cNvSpPr/>
      </dsp:nvSpPr>
      <dsp:spPr>
        <a:xfrm>
          <a:off x="2070" y="911748"/>
          <a:ext cx="2018347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Client-responsive health care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Strengthen community-based care of newborn through promotion of exclusive breast-feeding and immunization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070" y="911748"/>
        <a:ext cx="2018347" cy="2854800"/>
      </dsp:txXfrm>
    </dsp:sp>
    <dsp:sp modelId="{4A161ED0-CDD7-4E88-9875-0F24594C7FDA}">
      <dsp:nvSpPr>
        <dsp:cNvPr id="0" name=""/>
        <dsp:cNvSpPr/>
      </dsp:nvSpPr>
      <dsp:spPr>
        <a:xfrm>
          <a:off x="2302986" y="104410"/>
          <a:ext cx="2018347" cy="807338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Benefits to service providers</a:t>
          </a:r>
        </a:p>
      </dsp:txBody>
      <dsp:txXfrm>
        <a:off x="2302986" y="104410"/>
        <a:ext cx="2018347" cy="807338"/>
      </dsp:txXfrm>
    </dsp:sp>
    <dsp:sp modelId="{4F0ACC77-A1CA-40A5-A5BB-C2BDB66E344E}">
      <dsp:nvSpPr>
        <dsp:cNvPr id="0" name=""/>
        <dsp:cNvSpPr/>
      </dsp:nvSpPr>
      <dsp:spPr>
        <a:xfrm>
          <a:off x="2302986" y="911748"/>
          <a:ext cx="2018347" cy="2854800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inputs for improving </a:t>
          </a:r>
          <a:r>
            <a:rPr lang="en-US" sz="1600" kern="1200" dirty="0" err="1"/>
            <a:t>QoC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Reduced need for physical interviews for feedback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Complements outreach efforts of FLWs community-based care</a:t>
          </a:r>
        </a:p>
      </dsp:txBody>
      <dsp:txXfrm>
        <a:off x="2302986" y="911748"/>
        <a:ext cx="2018347" cy="2854800"/>
      </dsp:txXfrm>
    </dsp:sp>
    <dsp:sp modelId="{3DABBD10-C117-46FE-92C6-A8003A2C5295}">
      <dsp:nvSpPr>
        <dsp:cNvPr id="0" name=""/>
        <dsp:cNvSpPr/>
      </dsp:nvSpPr>
      <dsp:spPr>
        <a:xfrm>
          <a:off x="4603902" y="104410"/>
          <a:ext cx="2018347" cy="80733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system</a:t>
          </a:r>
        </a:p>
      </dsp:txBody>
      <dsp:txXfrm>
        <a:off x="4603902" y="104410"/>
        <a:ext cx="2018347" cy="807338"/>
      </dsp:txXfrm>
    </dsp:sp>
    <dsp:sp modelId="{45FEB2F1-E165-4C43-A078-2905E6E45C25}">
      <dsp:nvSpPr>
        <dsp:cNvPr id="0" name=""/>
        <dsp:cNvSpPr/>
      </dsp:nvSpPr>
      <dsp:spPr>
        <a:xfrm>
          <a:off x="4603902" y="911748"/>
          <a:ext cx="2018347" cy="285480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Real-time monitoring of client feedback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 systems reach in community </a:t>
          </a:r>
        </a:p>
      </dsp:txBody>
      <dsp:txXfrm>
        <a:off x="4603902" y="911748"/>
        <a:ext cx="2018347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EBAD7-D07A-441E-BD71-86D921264230}">
      <dsp:nvSpPr>
        <dsp:cNvPr id="0" name=""/>
        <dsp:cNvSpPr/>
      </dsp:nvSpPr>
      <dsp:spPr>
        <a:xfrm>
          <a:off x="0" y="1022"/>
          <a:ext cx="5047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EF3CD-BFE9-41E0-A8DB-639D78A617F7}">
      <dsp:nvSpPr>
        <dsp:cNvPr id="0" name=""/>
        <dsp:cNvSpPr/>
      </dsp:nvSpPr>
      <dsp:spPr>
        <a:xfrm>
          <a:off x="0" y="1022"/>
          <a:ext cx="5047585" cy="69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Covers all </a:t>
          </a:r>
          <a:r>
            <a:rPr lang="en-US" sz="1800" b="1" kern="1200" dirty="0"/>
            <a:t>75 districts </a:t>
          </a:r>
          <a:r>
            <a:rPr lang="en-US" sz="1800" kern="1200" dirty="0"/>
            <a:t>of UP</a:t>
          </a:r>
        </a:p>
      </dsp:txBody>
      <dsp:txXfrm>
        <a:off x="0" y="1022"/>
        <a:ext cx="5047585" cy="697352"/>
      </dsp:txXfrm>
    </dsp:sp>
    <dsp:sp modelId="{2BDC6EA8-CCF5-4D4C-ABE2-04F75682FA07}">
      <dsp:nvSpPr>
        <dsp:cNvPr id="0" name=""/>
        <dsp:cNvSpPr/>
      </dsp:nvSpPr>
      <dsp:spPr>
        <a:xfrm>
          <a:off x="0" y="698374"/>
          <a:ext cx="5047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4C06-A91C-4BC5-9C9C-C0649A37EF78}">
      <dsp:nvSpPr>
        <dsp:cNvPr id="0" name=""/>
        <dsp:cNvSpPr/>
      </dsp:nvSpPr>
      <dsp:spPr>
        <a:xfrm>
          <a:off x="0" y="698374"/>
          <a:ext cx="5047585" cy="69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Rolled out across all 5,547</a:t>
          </a:r>
          <a:r>
            <a:rPr lang="en-US" sz="1800" b="1" kern="1200" dirty="0">
              <a:latin typeface="Calibri Light" panose="020F0302020204030204"/>
            </a:rPr>
            <a:t> </a:t>
          </a:r>
          <a:r>
            <a:rPr lang="en-US" sz="1800" b="0" kern="1200" dirty="0"/>
            <a:t>delivery points </a:t>
          </a:r>
          <a:r>
            <a:rPr lang="en-US" sz="1800" kern="1200" dirty="0"/>
            <a:t>in UP in the public sector</a:t>
          </a:r>
        </a:p>
      </dsp:txBody>
      <dsp:txXfrm>
        <a:off x="0" y="698374"/>
        <a:ext cx="5047585" cy="697352"/>
      </dsp:txXfrm>
    </dsp:sp>
    <dsp:sp modelId="{837091B9-5A6E-4CCE-98B0-22B99365045C}">
      <dsp:nvSpPr>
        <dsp:cNvPr id="0" name=""/>
        <dsp:cNvSpPr/>
      </dsp:nvSpPr>
      <dsp:spPr>
        <a:xfrm>
          <a:off x="0" y="1395727"/>
          <a:ext cx="50475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E6AC8-750A-42EF-9B8F-8E3C86EAC546}">
      <dsp:nvSpPr>
        <dsp:cNvPr id="0" name=""/>
        <dsp:cNvSpPr/>
      </dsp:nvSpPr>
      <dsp:spPr>
        <a:xfrm>
          <a:off x="0" y="1395727"/>
          <a:ext cx="5047585" cy="697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4.2 million</a:t>
          </a:r>
          <a:r>
            <a:rPr lang="en-US" sz="1800" b="1" kern="1200" dirty="0"/>
            <a:t> deliveries </a:t>
          </a:r>
          <a:r>
            <a:rPr lang="en-US" sz="1800" kern="1200" dirty="0"/>
            <a:t>reported since launch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395727"/>
        <a:ext cx="5047585" cy="69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1DD22-EAA3-4D99-B909-2EE38D5FD708}">
      <dsp:nvSpPr>
        <dsp:cNvPr id="0" name=""/>
        <dsp:cNvSpPr/>
      </dsp:nvSpPr>
      <dsp:spPr>
        <a:xfrm>
          <a:off x="9434689" y="806095"/>
          <a:ext cx="2135373" cy="2135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23994-44C8-4973-9A9B-1D2296036F6B}">
      <dsp:nvSpPr>
        <dsp:cNvPr id="0" name=""/>
        <dsp:cNvSpPr/>
      </dsp:nvSpPr>
      <dsp:spPr>
        <a:xfrm>
          <a:off x="9505149" y="877299"/>
          <a:ext cx="1993318" cy="19933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kern="1200" dirty="0"/>
            <a:t>E </a:t>
          </a:r>
          <a:r>
            <a:rPr lang="en-IN" sz="1400" b="0" kern="1200" dirty="0" err="1"/>
            <a:t>kavach</a:t>
          </a:r>
          <a:r>
            <a:rPr lang="en-IN" sz="1400" b="1" kern="1200" dirty="0"/>
            <a:t> </a:t>
          </a:r>
          <a:r>
            <a:rPr lang="en-IN" sz="1400" b="0" kern="1200" dirty="0"/>
            <a:t>integration</a:t>
          </a:r>
          <a:endParaRPr lang="en-US" sz="1400" b="0" kern="1200" dirty="0"/>
        </a:p>
      </dsp:txBody>
      <dsp:txXfrm>
        <a:off x="9790396" y="1162112"/>
        <a:ext cx="1423961" cy="1423690"/>
      </dsp:txXfrm>
    </dsp:sp>
    <dsp:sp modelId="{021FF53C-58B5-4357-81C7-54253C5C0925}">
      <dsp:nvSpPr>
        <dsp:cNvPr id="0" name=""/>
        <dsp:cNvSpPr/>
      </dsp:nvSpPr>
      <dsp:spPr>
        <a:xfrm rot="2700000">
          <a:off x="7226707" y="806206"/>
          <a:ext cx="2135126" cy="2135126"/>
        </a:xfrm>
        <a:prstGeom prst="teardrop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BB47A-BD82-49E1-ABC4-73AAFFC5BCDC}">
      <dsp:nvSpPr>
        <dsp:cNvPr id="0" name=""/>
        <dsp:cNvSpPr/>
      </dsp:nvSpPr>
      <dsp:spPr>
        <a:xfrm>
          <a:off x="7299316" y="877299"/>
          <a:ext cx="1993318" cy="19933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kern="1200" dirty="0" err="1"/>
            <a:t>Adhaar</a:t>
          </a:r>
          <a:r>
            <a:rPr lang="en-IN" sz="1400" b="1" kern="1200" dirty="0"/>
            <a:t> </a:t>
          </a:r>
          <a:r>
            <a:rPr lang="en-IN" sz="1400" b="0" kern="1200" dirty="0"/>
            <a:t>authentication</a:t>
          </a:r>
          <a:endParaRPr lang="en-US" sz="1400" b="0" kern="1200" dirty="0"/>
        </a:p>
      </dsp:txBody>
      <dsp:txXfrm>
        <a:off x="7583426" y="1162112"/>
        <a:ext cx="1423961" cy="1423690"/>
      </dsp:txXfrm>
    </dsp:sp>
    <dsp:sp modelId="{55AF322F-1E27-4C96-8406-1B6035A4C991}">
      <dsp:nvSpPr>
        <dsp:cNvPr id="0" name=""/>
        <dsp:cNvSpPr/>
      </dsp:nvSpPr>
      <dsp:spPr>
        <a:xfrm rot="2700000">
          <a:off x="5020874" y="806206"/>
          <a:ext cx="2135126" cy="2135126"/>
        </a:xfrm>
        <a:prstGeom prst="teardrop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6A3FE-57D9-49F7-92C0-D128A25FA679}">
      <dsp:nvSpPr>
        <dsp:cNvPr id="0" name=""/>
        <dsp:cNvSpPr/>
      </dsp:nvSpPr>
      <dsp:spPr>
        <a:xfrm>
          <a:off x="5092346" y="877299"/>
          <a:ext cx="1993318" cy="19933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kern="1200" dirty="0"/>
            <a:t>CRS</a:t>
          </a:r>
          <a:r>
            <a:rPr lang="en-IN" sz="1400" b="1" kern="1200" dirty="0"/>
            <a:t> </a:t>
          </a:r>
          <a:r>
            <a:rPr lang="en-IN" sz="1400" b="0" kern="1200" dirty="0"/>
            <a:t>integration</a:t>
          </a:r>
        </a:p>
      </dsp:txBody>
      <dsp:txXfrm>
        <a:off x="5376457" y="1162112"/>
        <a:ext cx="1423961" cy="1423690"/>
      </dsp:txXfrm>
    </dsp:sp>
    <dsp:sp modelId="{D01E8906-7C76-40D9-B360-A47DB5E99DB2}">
      <dsp:nvSpPr>
        <dsp:cNvPr id="0" name=""/>
        <dsp:cNvSpPr/>
      </dsp:nvSpPr>
      <dsp:spPr>
        <a:xfrm rot="2700000">
          <a:off x="2813905" y="806206"/>
          <a:ext cx="2135126" cy="2135126"/>
        </a:xfrm>
        <a:prstGeom prst="teardrop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62CF-4021-435B-9068-6EDB844EDC6E}">
      <dsp:nvSpPr>
        <dsp:cNvPr id="0" name=""/>
        <dsp:cNvSpPr/>
      </dsp:nvSpPr>
      <dsp:spPr>
        <a:xfrm>
          <a:off x="2885377" y="877299"/>
          <a:ext cx="1993318" cy="19933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kern="1200" dirty="0"/>
            <a:t>Safe delivery app integration</a:t>
          </a:r>
          <a:endParaRPr lang="en-US" sz="1400" b="0" kern="1200" dirty="0"/>
        </a:p>
      </dsp:txBody>
      <dsp:txXfrm>
        <a:off x="3170624" y="1162112"/>
        <a:ext cx="1423961" cy="1423690"/>
      </dsp:txXfrm>
    </dsp:sp>
    <dsp:sp modelId="{68FAC3A5-D5E3-4F2B-9A8A-5C26605CAAE8}">
      <dsp:nvSpPr>
        <dsp:cNvPr id="0" name=""/>
        <dsp:cNvSpPr/>
      </dsp:nvSpPr>
      <dsp:spPr>
        <a:xfrm rot="2700000">
          <a:off x="606935" y="806206"/>
          <a:ext cx="2135126" cy="2135126"/>
        </a:xfrm>
        <a:prstGeom prst="teardrop">
          <a:avLst>
            <a:gd name="adj" fmla="val 1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0E8B7-CB7B-4059-BBD4-32EECD0AB7B0}">
      <dsp:nvSpPr>
        <dsp:cNvPr id="0" name=""/>
        <dsp:cNvSpPr/>
      </dsp:nvSpPr>
      <dsp:spPr>
        <a:xfrm>
          <a:off x="678408" y="877299"/>
          <a:ext cx="1993318" cy="19933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by </a:t>
          </a:r>
          <a:r>
            <a:rPr lang="en-US" sz="1400" kern="1200" dirty="0" err="1"/>
            <a:t>Hon’ble</a:t>
          </a:r>
          <a:r>
            <a:rPr lang="en-US" sz="1400" kern="1200" dirty="0"/>
            <a:t> CM Uttar Pradesh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 Dec 2021</a:t>
          </a:r>
        </a:p>
      </dsp:txBody>
      <dsp:txXfrm>
        <a:off x="963654" y="1162112"/>
        <a:ext cx="1423961" cy="142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5A7DF-E4A9-4F9E-B07C-8908007FBBE1}">
      <dsp:nvSpPr>
        <dsp:cNvPr id="0" name=""/>
        <dsp:cNvSpPr/>
      </dsp:nvSpPr>
      <dsp:spPr>
        <a:xfrm>
          <a:off x="2226698" y="1960215"/>
          <a:ext cx="2491518" cy="21552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MaNTrA</a:t>
          </a:r>
          <a:endParaRPr lang="en-US" sz="3200" b="1" kern="1200" dirty="0"/>
        </a:p>
      </dsp:txBody>
      <dsp:txXfrm>
        <a:off x="2639577" y="2317372"/>
        <a:ext cx="1665760" cy="1440950"/>
      </dsp:txXfrm>
    </dsp:sp>
    <dsp:sp modelId="{F4733414-F3AF-4E84-BCEE-85BF9597F4E3}">
      <dsp:nvSpPr>
        <dsp:cNvPr id="0" name=""/>
        <dsp:cNvSpPr/>
      </dsp:nvSpPr>
      <dsp:spPr>
        <a:xfrm>
          <a:off x="3786868" y="929066"/>
          <a:ext cx="940042" cy="8099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2B6F6-343A-4E9D-93FD-5C5E1A8FC6C0}">
      <dsp:nvSpPr>
        <dsp:cNvPr id="0" name=""/>
        <dsp:cNvSpPr/>
      </dsp:nvSpPr>
      <dsp:spPr>
        <a:xfrm>
          <a:off x="2456203" y="0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Mobile-app and web versions</a:t>
          </a:r>
        </a:p>
      </dsp:txBody>
      <dsp:txXfrm>
        <a:off x="2794570" y="292727"/>
        <a:ext cx="1365048" cy="1180927"/>
      </dsp:txXfrm>
    </dsp:sp>
    <dsp:sp modelId="{36B895B4-38DE-4C3A-8BD3-FAE8790545F8}">
      <dsp:nvSpPr>
        <dsp:cNvPr id="0" name=""/>
        <dsp:cNvSpPr/>
      </dsp:nvSpPr>
      <dsp:spPr>
        <a:xfrm>
          <a:off x="4883971" y="2443281"/>
          <a:ext cx="940042" cy="8099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1BAF7-8B31-49F4-8ACF-19B96CF52E12}">
      <dsp:nvSpPr>
        <dsp:cNvPr id="0" name=""/>
        <dsp:cNvSpPr/>
      </dsp:nvSpPr>
      <dsp:spPr>
        <a:xfrm>
          <a:off x="4328754" y="1086442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Integrated Decision Support System including interactive dashboard to monitor quality of care parameters at state, district and facility level</a:t>
          </a:r>
        </a:p>
      </dsp:txBody>
      <dsp:txXfrm>
        <a:off x="4667121" y="1379169"/>
        <a:ext cx="1365048" cy="1180927"/>
      </dsp:txXfrm>
    </dsp:sp>
    <dsp:sp modelId="{195B7ADF-959F-4891-82FD-28478A02E25C}">
      <dsp:nvSpPr>
        <dsp:cNvPr id="0" name=""/>
        <dsp:cNvSpPr/>
      </dsp:nvSpPr>
      <dsp:spPr>
        <a:xfrm>
          <a:off x="4121852" y="4152545"/>
          <a:ext cx="940042" cy="8099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9D6AF-F5A8-4DA2-A8F9-416BB5F1A53E}">
      <dsp:nvSpPr>
        <dsp:cNvPr id="0" name=""/>
        <dsp:cNvSpPr/>
      </dsp:nvSpPr>
      <dsp:spPr>
        <a:xfrm>
          <a:off x="4328754" y="3222263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mapping to monitor provider performance</a:t>
          </a:r>
        </a:p>
      </dsp:txBody>
      <dsp:txXfrm>
        <a:off x="4667121" y="3514990"/>
        <a:ext cx="1365048" cy="1180927"/>
      </dsp:txXfrm>
    </dsp:sp>
    <dsp:sp modelId="{8B663679-5B56-4A11-8536-5DFAB5C22D25}">
      <dsp:nvSpPr>
        <dsp:cNvPr id="0" name=""/>
        <dsp:cNvSpPr/>
      </dsp:nvSpPr>
      <dsp:spPr>
        <a:xfrm>
          <a:off x="2231335" y="4329973"/>
          <a:ext cx="940042" cy="8099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21B6F-58A8-461B-911B-0EFB2843FB52}">
      <dsp:nvSpPr>
        <dsp:cNvPr id="0" name=""/>
        <dsp:cNvSpPr/>
      </dsp:nvSpPr>
      <dsp:spPr>
        <a:xfrm>
          <a:off x="2456203" y="4309921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Automated mechanism for Robson’s criteria to monitor appropriateness of cesarean sections</a:t>
          </a:r>
        </a:p>
      </dsp:txBody>
      <dsp:txXfrm>
        <a:off x="2794570" y="4602648"/>
        <a:ext cx="1365048" cy="1180927"/>
      </dsp:txXfrm>
    </dsp:sp>
    <dsp:sp modelId="{39D9CF07-A15B-422F-819F-19D9798461B3}">
      <dsp:nvSpPr>
        <dsp:cNvPr id="0" name=""/>
        <dsp:cNvSpPr/>
      </dsp:nvSpPr>
      <dsp:spPr>
        <a:xfrm>
          <a:off x="1116266" y="2816366"/>
          <a:ext cx="940042" cy="8099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4819B-003C-40E4-B238-CF50FA0D474F}">
      <dsp:nvSpPr>
        <dsp:cNvPr id="0" name=""/>
        <dsp:cNvSpPr/>
      </dsp:nvSpPr>
      <dsp:spPr>
        <a:xfrm>
          <a:off x="574959" y="3223478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Interface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Client feedback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Automated reminder/ communication messages</a:t>
          </a:r>
        </a:p>
      </dsp:txBody>
      <dsp:txXfrm>
        <a:off x="913326" y="3516205"/>
        <a:ext cx="1365048" cy="1180927"/>
      </dsp:txXfrm>
    </dsp:sp>
    <dsp:sp modelId="{524A4205-519A-4B62-BC70-B1089DBBC36A}">
      <dsp:nvSpPr>
        <dsp:cNvPr id="0" name=""/>
        <dsp:cNvSpPr/>
      </dsp:nvSpPr>
      <dsp:spPr>
        <a:xfrm>
          <a:off x="574959" y="1084012"/>
          <a:ext cx="2041782" cy="17663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Hosted on NHM’s cloud server and incorporated in NHM PIP for sustainability</a:t>
          </a:r>
        </a:p>
      </dsp:txBody>
      <dsp:txXfrm>
        <a:off x="913326" y="1376739"/>
        <a:ext cx="1365048" cy="1180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CE9DB-E330-42A5-9ECE-AA2015A14E8E}">
      <dsp:nvSpPr>
        <dsp:cNvPr id="0" name=""/>
        <dsp:cNvSpPr/>
      </dsp:nvSpPr>
      <dsp:spPr>
        <a:xfrm>
          <a:off x="25" y="64650"/>
          <a:ext cx="2468449" cy="9873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 care</a:t>
          </a:r>
        </a:p>
      </dsp:txBody>
      <dsp:txXfrm>
        <a:off x="25" y="64650"/>
        <a:ext cx="2468449" cy="987379"/>
      </dsp:txXfrm>
    </dsp:sp>
    <dsp:sp modelId="{D948DBD9-CD3E-4E1E-AD6D-ED0672768543}">
      <dsp:nvSpPr>
        <dsp:cNvPr id="0" name=""/>
        <dsp:cNvSpPr/>
      </dsp:nvSpPr>
      <dsp:spPr>
        <a:xfrm>
          <a:off x="25" y="1052030"/>
          <a:ext cx="2468449" cy="43714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Provisioning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Monitoring service quality parameters- clinical practices, drug use and immunization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Monitoring patient outcomes- Deaths, complications, referrals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Follow-up care- Tracking of High-risk Low Birth Weight newborns, Family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Experience of care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 </a:t>
          </a:r>
          <a:r>
            <a:rPr lang="en-US" sz="1600" kern="1200" dirty="0" err="1"/>
            <a:t>QoC</a:t>
          </a:r>
          <a:r>
            <a:rPr lang="en-US" sz="1600" kern="1200" dirty="0"/>
            <a:t> through feedback</a:t>
          </a:r>
        </a:p>
      </dsp:txBody>
      <dsp:txXfrm>
        <a:off x="25" y="1052030"/>
        <a:ext cx="2468449" cy="4371412"/>
      </dsp:txXfrm>
    </dsp:sp>
    <dsp:sp modelId="{BA03BE3F-EA14-40CC-AAEE-1891210C9439}">
      <dsp:nvSpPr>
        <dsp:cNvPr id="0" name=""/>
        <dsp:cNvSpPr/>
      </dsp:nvSpPr>
      <dsp:spPr>
        <a:xfrm>
          <a:off x="2814084" y="30072"/>
          <a:ext cx="2468449" cy="9873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Administrative</a:t>
          </a:r>
        </a:p>
      </dsp:txBody>
      <dsp:txXfrm>
        <a:off x="2814084" y="30072"/>
        <a:ext cx="2468449" cy="987379"/>
      </dsp:txXfrm>
    </dsp:sp>
    <dsp:sp modelId="{3454ABCA-A4C4-4BB8-8E59-7D3C43F166EE}">
      <dsp:nvSpPr>
        <dsp:cNvPr id="0" name=""/>
        <dsp:cNvSpPr/>
      </dsp:nvSpPr>
      <dsp:spPr>
        <a:xfrm>
          <a:off x="2814084" y="1034938"/>
          <a:ext cx="2468449" cy="43714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Performance tracking of service providers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Functioning of First Referral Units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Auto generated reports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DBTs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Beneficiary entitlement- Birth registration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814084" y="1034938"/>
        <a:ext cx="2468449" cy="4371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A08D0-BD8B-4E52-8431-51F10274AB01}">
      <dsp:nvSpPr>
        <dsp:cNvPr id="0" name=""/>
        <dsp:cNvSpPr/>
      </dsp:nvSpPr>
      <dsp:spPr>
        <a:xfrm rot="5400000">
          <a:off x="2714929" y="-453495"/>
          <a:ext cx="2114550" cy="35503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 follow-up visits for birth certificate- Travel  expense and time saved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 additional documents  required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Digital copy of birth certificate on Mother’s phone number</a:t>
          </a:r>
        </a:p>
      </dsp:txBody>
      <dsp:txXfrm rot="-5400000">
        <a:off x="1997049" y="367609"/>
        <a:ext cx="3447086" cy="1908102"/>
      </dsp:txXfrm>
    </dsp:sp>
    <dsp:sp modelId="{554D9D23-8468-4F5F-A9FE-9C4D4342038F}">
      <dsp:nvSpPr>
        <dsp:cNvPr id="0" name=""/>
        <dsp:cNvSpPr/>
      </dsp:nvSpPr>
      <dsp:spPr>
        <a:xfrm>
          <a:off x="0" y="66"/>
          <a:ext cx="1997049" cy="2643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Benefits to beneficiary/ community</a:t>
          </a:r>
        </a:p>
      </dsp:txBody>
      <dsp:txXfrm>
        <a:off x="97488" y="97554"/>
        <a:ext cx="1802073" cy="2448211"/>
      </dsp:txXfrm>
    </dsp:sp>
    <dsp:sp modelId="{652EA4A4-89BF-40D3-A94B-3C7281A89831}">
      <dsp:nvSpPr>
        <dsp:cNvPr id="0" name=""/>
        <dsp:cNvSpPr/>
      </dsp:nvSpPr>
      <dsp:spPr>
        <a:xfrm rot="5400000">
          <a:off x="2714929" y="2321851"/>
          <a:ext cx="2114550" cy="355031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Reduced turnaround time for birth registration process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Reduced workload of staff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Consistency of records- CRS, JSY, Discharge form</a:t>
          </a:r>
        </a:p>
      </dsp:txBody>
      <dsp:txXfrm rot="-5400000">
        <a:off x="1997049" y="3142955"/>
        <a:ext cx="3447086" cy="1908102"/>
      </dsp:txXfrm>
    </dsp:sp>
    <dsp:sp modelId="{28AFE252-8DCF-4FAE-8718-D19D514CE48E}">
      <dsp:nvSpPr>
        <dsp:cNvPr id="0" name=""/>
        <dsp:cNvSpPr/>
      </dsp:nvSpPr>
      <dsp:spPr>
        <a:xfrm>
          <a:off x="0" y="2775413"/>
          <a:ext cx="1997049" cy="264318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System efficiency</a:t>
          </a:r>
        </a:p>
      </dsp:txBody>
      <dsp:txXfrm>
        <a:off x="97488" y="2872901"/>
        <a:ext cx="1802073" cy="2448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2F6A-BED5-4486-A2F5-39FAA219A617}">
      <dsp:nvSpPr>
        <dsp:cNvPr id="0" name=""/>
        <dsp:cNvSpPr/>
      </dsp:nvSpPr>
      <dsp:spPr>
        <a:xfrm>
          <a:off x="0" y="474674"/>
          <a:ext cx="6265889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03" tIns="583184" rIns="4863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Hassle free </a:t>
          </a:r>
          <a:r>
            <a:rPr lang="en-US" sz="1600" kern="1200" dirty="0" err="1"/>
            <a:t>issueance</a:t>
          </a:r>
          <a:r>
            <a:rPr lang="en-US" sz="1600" kern="1200" dirty="0"/>
            <a:t> of birth certificates before discharge addressing the issue of delayed birth registration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system efficiency in birth registration</a:t>
          </a:r>
        </a:p>
      </dsp:txBody>
      <dsp:txXfrm>
        <a:off x="0" y="474674"/>
        <a:ext cx="6265889" cy="1411200"/>
      </dsp:txXfrm>
    </dsp:sp>
    <dsp:sp modelId="{B5AEE5D0-51B6-49F5-81A2-5FAFD247F3C6}">
      <dsp:nvSpPr>
        <dsp:cNvPr id="0" name=""/>
        <dsp:cNvSpPr/>
      </dsp:nvSpPr>
      <dsp:spPr>
        <a:xfrm>
          <a:off x="313294" y="61394"/>
          <a:ext cx="4386122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85" tIns="0" rIns="165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Objective</a:t>
          </a:r>
        </a:p>
      </dsp:txBody>
      <dsp:txXfrm>
        <a:off x="353643" y="101743"/>
        <a:ext cx="4305424" cy="745862"/>
      </dsp:txXfrm>
    </dsp:sp>
    <dsp:sp modelId="{88104AA5-7762-48A6-BC5A-F0F27FD370A4}">
      <dsp:nvSpPr>
        <dsp:cNvPr id="0" name=""/>
        <dsp:cNvSpPr/>
      </dsp:nvSpPr>
      <dsp:spPr>
        <a:xfrm>
          <a:off x="0" y="2450355"/>
          <a:ext cx="6265889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03" tIns="583184" rIns="4863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API based two-way exchange of information on birth details and registration between </a:t>
          </a:r>
          <a:r>
            <a:rPr lang="en-US" sz="1600" kern="1200" dirty="0" err="1"/>
            <a:t>MaNTrA</a:t>
          </a:r>
          <a:r>
            <a:rPr lang="en-US" sz="1600" kern="1200" dirty="0"/>
            <a:t> and CRS portal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SMS based delivery of digital copy of birth certificates to beneficiaries*</a:t>
          </a:r>
        </a:p>
      </dsp:txBody>
      <dsp:txXfrm>
        <a:off x="0" y="2450355"/>
        <a:ext cx="6265889" cy="1631700"/>
      </dsp:txXfrm>
    </dsp:sp>
    <dsp:sp modelId="{47709BFA-AE6D-45E1-BAF8-BBDBC7E28076}">
      <dsp:nvSpPr>
        <dsp:cNvPr id="0" name=""/>
        <dsp:cNvSpPr/>
      </dsp:nvSpPr>
      <dsp:spPr>
        <a:xfrm>
          <a:off x="313294" y="2037075"/>
          <a:ext cx="4386122" cy="8265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85" tIns="0" rIns="165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Process re-engineering</a:t>
          </a:r>
        </a:p>
      </dsp:txBody>
      <dsp:txXfrm>
        <a:off x="353643" y="2077424"/>
        <a:ext cx="4305424" cy="745862"/>
      </dsp:txXfrm>
    </dsp:sp>
    <dsp:sp modelId="{AE63B4AC-2E72-4FA0-9583-B5B7F98226A0}">
      <dsp:nvSpPr>
        <dsp:cNvPr id="0" name=""/>
        <dsp:cNvSpPr/>
      </dsp:nvSpPr>
      <dsp:spPr>
        <a:xfrm>
          <a:off x="0" y="4646535"/>
          <a:ext cx="6265889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03" tIns="583184" rIns="4863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100% birth registrations targeted before discharge</a:t>
          </a:r>
        </a:p>
      </dsp:txBody>
      <dsp:txXfrm>
        <a:off x="0" y="4646535"/>
        <a:ext cx="6265889" cy="1190700"/>
      </dsp:txXfrm>
    </dsp:sp>
    <dsp:sp modelId="{B1ECA2E7-8453-4214-8821-B10FDF67010C}">
      <dsp:nvSpPr>
        <dsp:cNvPr id="0" name=""/>
        <dsp:cNvSpPr/>
      </dsp:nvSpPr>
      <dsp:spPr>
        <a:xfrm>
          <a:off x="313294" y="4233255"/>
          <a:ext cx="4386122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85" tIns="0" rIns="1657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Target/ Achievement</a:t>
          </a:r>
        </a:p>
      </dsp:txBody>
      <dsp:txXfrm>
        <a:off x="353643" y="4273604"/>
        <a:ext cx="4305424" cy="745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7D9D-CA64-456D-BD28-122BACC139DE}">
      <dsp:nvSpPr>
        <dsp:cNvPr id="0" name=""/>
        <dsp:cNvSpPr/>
      </dsp:nvSpPr>
      <dsp:spPr>
        <a:xfrm>
          <a:off x="0" y="371424"/>
          <a:ext cx="618744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214" tIns="458216" rIns="4802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 turnaround time for DBTs for over 2.8 million deliveries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Ensure financial transparency </a:t>
          </a:r>
        </a:p>
      </dsp:txBody>
      <dsp:txXfrm>
        <a:off x="0" y="371424"/>
        <a:ext cx="6187440" cy="1386000"/>
      </dsp:txXfrm>
    </dsp:sp>
    <dsp:sp modelId="{70282E49-4014-435D-B3F0-9227C1750BB7}">
      <dsp:nvSpPr>
        <dsp:cNvPr id="0" name=""/>
        <dsp:cNvSpPr/>
      </dsp:nvSpPr>
      <dsp:spPr>
        <a:xfrm>
          <a:off x="309372" y="46704"/>
          <a:ext cx="433120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09" tIns="0" rIns="16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</a:t>
          </a:r>
        </a:p>
      </dsp:txBody>
      <dsp:txXfrm>
        <a:off x="341075" y="78407"/>
        <a:ext cx="4267802" cy="586034"/>
      </dsp:txXfrm>
    </dsp:sp>
    <dsp:sp modelId="{3C6EAF1D-D51C-476D-8A6B-BDF4B8C94111}">
      <dsp:nvSpPr>
        <dsp:cNvPr id="0" name=""/>
        <dsp:cNvSpPr/>
      </dsp:nvSpPr>
      <dsp:spPr>
        <a:xfrm>
          <a:off x="0" y="2200945"/>
          <a:ext cx="6187440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214" tIns="458216" rIns="4802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Auto generated digital prefilled JSY forms based on </a:t>
          </a:r>
          <a:r>
            <a:rPr lang="en-US" sz="1600" kern="1200" dirty="0" err="1"/>
            <a:t>MaNTrA</a:t>
          </a:r>
          <a:r>
            <a:rPr lang="en-US" sz="1600" kern="1200" dirty="0"/>
            <a:t> data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Real-time transfer of digital JSY forms to payment processing units mapped with delivery points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Aadhaar</a:t>
          </a:r>
          <a:r>
            <a:rPr lang="en-US" sz="1600" kern="1200" dirty="0"/>
            <a:t> authentication of beneficiary</a:t>
          </a:r>
        </a:p>
      </dsp:txBody>
      <dsp:txXfrm>
        <a:off x="0" y="2200945"/>
        <a:ext cx="6187440" cy="1767150"/>
      </dsp:txXfrm>
    </dsp:sp>
    <dsp:sp modelId="{C3DD2646-E291-4EB0-A87C-932FE3C65403}">
      <dsp:nvSpPr>
        <dsp:cNvPr id="0" name=""/>
        <dsp:cNvSpPr/>
      </dsp:nvSpPr>
      <dsp:spPr>
        <a:xfrm>
          <a:off x="309372" y="1876225"/>
          <a:ext cx="4331208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09" tIns="0" rIns="16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 reengineering</a:t>
          </a:r>
        </a:p>
      </dsp:txBody>
      <dsp:txXfrm>
        <a:off x="341075" y="1907928"/>
        <a:ext cx="4267802" cy="586034"/>
      </dsp:txXfrm>
    </dsp:sp>
    <dsp:sp modelId="{325739B4-B894-4E35-B859-BA6D74B3BCC8}">
      <dsp:nvSpPr>
        <dsp:cNvPr id="0" name=""/>
        <dsp:cNvSpPr/>
      </dsp:nvSpPr>
      <dsp:spPr>
        <a:xfrm>
          <a:off x="0" y="4411615"/>
          <a:ext cx="6187440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214" tIns="458216" rIns="4802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Target- 100% JSY payments targeted before discharge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97,113 AADHAAR authentications till date</a:t>
          </a:r>
          <a:endParaRPr lang="en-US" sz="1800" kern="1200" dirty="0"/>
        </a:p>
      </dsp:txBody>
      <dsp:txXfrm>
        <a:off x="0" y="4411615"/>
        <a:ext cx="6187440" cy="1455300"/>
      </dsp:txXfrm>
    </dsp:sp>
    <dsp:sp modelId="{7EE8BDC4-A810-48C4-B003-45A4D9AADEA2}">
      <dsp:nvSpPr>
        <dsp:cNvPr id="0" name=""/>
        <dsp:cNvSpPr/>
      </dsp:nvSpPr>
      <dsp:spPr>
        <a:xfrm>
          <a:off x="309372" y="4086895"/>
          <a:ext cx="4331208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09" tIns="0" rIns="16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Target/ </a:t>
          </a:r>
          <a:r>
            <a:rPr lang="en-US" sz="2400" kern="1200" dirty="0" err="1"/>
            <a:t>Achivement</a:t>
          </a:r>
          <a:endParaRPr lang="en-US" sz="2400" kern="1200" dirty="0"/>
        </a:p>
      </dsp:txBody>
      <dsp:txXfrm>
        <a:off x="341075" y="4118598"/>
        <a:ext cx="4267802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C54E3-D55C-42D9-8831-7B31B30B6812}">
      <dsp:nvSpPr>
        <dsp:cNvPr id="0" name=""/>
        <dsp:cNvSpPr/>
      </dsp:nvSpPr>
      <dsp:spPr>
        <a:xfrm rot="5400000">
          <a:off x="2714929" y="-453495"/>
          <a:ext cx="2114550" cy="35503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DBT before discharge eliminating the need for re-visits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Reduced paper-work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 rot="-5400000">
        <a:off x="1997049" y="367609"/>
        <a:ext cx="3447086" cy="1908102"/>
      </dsp:txXfrm>
    </dsp:sp>
    <dsp:sp modelId="{3B13CCAD-E33B-4B23-BE13-7DBDBFAEA886}">
      <dsp:nvSpPr>
        <dsp:cNvPr id="0" name=""/>
        <dsp:cNvSpPr/>
      </dsp:nvSpPr>
      <dsp:spPr>
        <a:xfrm>
          <a:off x="0" y="66"/>
          <a:ext cx="1997049" cy="2643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Benefits to beneficiary/ community </a:t>
          </a:r>
        </a:p>
      </dsp:txBody>
      <dsp:txXfrm>
        <a:off x="97488" y="97554"/>
        <a:ext cx="1802073" cy="2448211"/>
      </dsp:txXfrm>
    </dsp:sp>
    <dsp:sp modelId="{C2F5D73D-DA2B-4A68-BA00-CD1AA0AAAD0E}">
      <dsp:nvSpPr>
        <dsp:cNvPr id="0" name=""/>
        <dsp:cNvSpPr/>
      </dsp:nvSpPr>
      <dsp:spPr>
        <a:xfrm rot="5400000">
          <a:off x="2714929" y="2321851"/>
          <a:ext cx="2114550" cy="355031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Paperless, real-time flow of beneficiary data to DBT processing centre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Reduced turnaround time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Reduced workload of staff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Aadhaar authenticated DBTs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Digital process leading to complete transparency</a:t>
          </a:r>
        </a:p>
      </dsp:txBody>
      <dsp:txXfrm rot="-5400000">
        <a:off x="1997049" y="3142955"/>
        <a:ext cx="3447086" cy="1908102"/>
      </dsp:txXfrm>
    </dsp:sp>
    <dsp:sp modelId="{66408C2D-331C-45C6-B4D8-70BBE1CCE8F7}">
      <dsp:nvSpPr>
        <dsp:cNvPr id="0" name=""/>
        <dsp:cNvSpPr/>
      </dsp:nvSpPr>
      <dsp:spPr>
        <a:xfrm>
          <a:off x="0" y="2775413"/>
          <a:ext cx="1997049" cy="264318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 transparency and efficiency</a:t>
          </a:r>
        </a:p>
      </dsp:txBody>
      <dsp:txXfrm>
        <a:off x="97488" y="2872901"/>
        <a:ext cx="1802073" cy="244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DD31F0-1ACE-4FC1-A86C-A7AF3C87DADF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7565FA-4140-4E47-8D89-48163885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C1BE39-8D27-4B5B-AB0B-5C3D83EC74BD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56506E-2821-4589-8F77-17B1474C2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3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632436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0632436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8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7D3-0E87-4DC9-9C65-333F044D5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7D3-0E87-4DC9-9C65-333F044D5E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6506E-2821-4589-8F77-17B1474C26F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8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68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718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24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DA0A7-E96A-B34A-9F40-5299E03330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73291" y="407990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72F2D-B2AC-6244-8A61-4DB2981BE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2587" y="1663700"/>
            <a:ext cx="10606615" cy="3492500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127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0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06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44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00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48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8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34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54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E753-DAEE-488E-AFFC-B84CB1FF6C0A}" type="datetimeFigureOut">
              <a:rPr lang="en-IN" smtClean="0"/>
              <a:pPr/>
              <a:t>06-01-2024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E289-61D8-466A-B60E-4EAACE6C56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68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4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ntradashboard.upnrhm.gov.in/" TargetMode="External"/><Relationship Id="rId2" Type="http://schemas.openxmlformats.org/officeDocument/2006/relationships/hyperlink" Target="https://play.google.com/store/apps/details?id=com.nhmup.frumi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6.jpg"/><Relationship Id="rId15" Type="http://schemas.openxmlformats.org/officeDocument/2006/relationships/image" Target="../media/image21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5.png"/><Relationship Id="rId9" Type="http://schemas.openxmlformats.org/officeDocument/2006/relationships/diagramData" Target="../diagrams/data4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sv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jpeg"/><Relationship Id="rId25" Type="http://schemas.openxmlformats.org/officeDocument/2006/relationships/image" Target="../media/image4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svg"/><Relationship Id="rId10" Type="http://schemas.openxmlformats.org/officeDocument/2006/relationships/image" Target="../media/image29.svg"/><Relationship Id="rId19" Type="http://schemas.openxmlformats.org/officeDocument/2006/relationships/image" Target="../media/image38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73" y="193040"/>
            <a:ext cx="5506720" cy="2814638"/>
          </a:xfrm>
          <a:solidFill>
            <a:srgbClr val="C030AF"/>
          </a:solidFill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MaNTrA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err="1">
                <a:solidFill>
                  <a:schemeClr val="bg1"/>
                </a:solidFill>
              </a:rPr>
              <a:t>Maa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Navjaat</a:t>
            </a:r>
            <a:r>
              <a:rPr lang="en-US" sz="3200" b="1" dirty="0">
                <a:solidFill>
                  <a:schemeClr val="bg1"/>
                </a:solidFill>
              </a:rPr>
              <a:t> Tracking App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Promoting e-</a:t>
            </a:r>
            <a:r>
              <a:rPr lang="en-US" sz="2000" b="1" dirty="0" err="1">
                <a:solidFill>
                  <a:schemeClr val="bg1"/>
                </a:solidFill>
              </a:rPr>
              <a:t>Governace</a:t>
            </a:r>
            <a:r>
              <a:rPr lang="en-US" sz="2000" b="1" dirty="0">
                <a:solidFill>
                  <a:schemeClr val="bg1"/>
                </a:solidFill>
              </a:rPr>
              <a:t> in Health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 Uttar Pradesh 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591215-0982-4820-A565-A47C3EA4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9049"/>
          <a:stretch/>
        </p:blipFill>
        <p:spPr>
          <a:xfrm>
            <a:off x="1930922" y="3007678"/>
            <a:ext cx="2281388" cy="3362960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0E3AE37-EA4C-483A-9297-0105FE9813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646893" y="0"/>
            <a:ext cx="664877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78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39B2-AE72-4036-81BE-DDB8F6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19"/>
            <a:ext cx="12192000" cy="1005839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Longitudinal digital records- </a:t>
            </a:r>
            <a:r>
              <a:rPr lang="en-US" sz="3600" b="1" dirty="0" err="1">
                <a:solidFill>
                  <a:schemeClr val="bg1"/>
                </a:solidFill>
                <a:latin typeface="+mn-lt"/>
                <a:sym typeface="Oswald Light"/>
              </a:rPr>
              <a:t>eKavach</a:t>
            </a: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 integration</a:t>
            </a:r>
            <a:endParaRPr lang="en-IN" sz="3600" b="1" dirty="0">
              <a:solidFill>
                <a:schemeClr val="bg1"/>
              </a:solidFill>
              <a:latin typeface="+mn-lt"/>
              <a:sym typeface="Oswald Ligh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32965380"/>
              </p:ext>
            </p:extLst>
          </p:nvPr>
        </p:nvGraphicFramePr>
        <p:xfrm>
          <a:off x="-1" y="929390"/>
          <a:ext cx="5711253" cy="592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32898476"/>
              </p:ext>
            </p:extLst>
          </p:nvPr>
        </p:nvGraphicFramePr>
        <p:xfrm>
          <a:off x="5771213" y="1115906"/>
          <a:ext cx="60855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53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39B2-AE72-4036-81BE-DDB8F6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19"/>
            <a:ext cx="12192000" cy="1005839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Community interface for Health promotion and Client feedback</a:t>
            </a:r>
            <a:endParaRPr lang="en-IN" sz="3600" b="1" dirty="0">
              <a:solidFill>
                <a:schemeClr val="bg1"/>
              </a:solidFill>
              <a:latin typeface="+mn-lt"/>
              <a:sym typeface="Oswald Ligh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6608115"/>
              </p:ext>
            </p:extLst>
          </p:nvPr>
        </p:nvGraphicFramePr>
        <p:xfrm>
          <a:off x="243840" y="1066799"/>
          <a:ext cx="4415626" cy="558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81098174"/>
              </p:ext>
            </p:extLst>
          </p:nvPr>
        </p:nvGraphicFramePr>
        <p:xfrm>
          <a:off x="5303520" y="2987040"/>
          <a:ext cx="6624320" cy="387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57DF9E-EF3B-2CFF-DDC3-A5A361B265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0650" y="1219728"/>
            <a:ext cx="5034417" cy="14638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591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009403"/>
            <a:ext cx="11222182" cy="4514417"/>
          </a:xfrm>
        </p:spPr>
        <p:txBody>
          <a:bodyPr/>
          <a:lstStyle/>
          <a:p>
            <a:r>
              <a:rPr lang="en-IN" dirty="0"/>
              <a:t>On the go monitoring and course correction.</a:t>
            </a:r>
          </a:p>
          <a:p>
            <a:r>
              <a:rPr lang="en-IN" dirty="0"/>
              <a:t>Policy making decision on facility/ district and state level.</a:t>
            </a:r>
          </a:p>
          <a:p>
            <a:r>
              <a:rPr lang="en-IN" dirty="0"/>
              <a:t>Fund allotment based on priority.</a:t>
            </a:r>
          </a:p>
          <a:p>
            <a:r>
              <a:rPr lang="en-IN" dirty="0"/>
              <a:t>Training need assessment and refresher training.</a:t>
            </a:r>
          </a:p>
          <a:p>
            <a:r>
              <a:rPr lang="en-IN" dirty="0"/>
              <a:t>Performance analysis of HR.</a:t>
            </a:r>
          </a:p>
          <a:p>
            <a:r>
              <a:rPr lang="en-IN" dirty="0"/>
              <a:t>Continuous improvement in services provided based on patient feedback.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4C39B2-AE72-4036-81BE-DDB8F6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525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Translational value</a:t>
            </a:r>
            <a:endParaRPr lang="en-IN" sz="3600" b="1" dirty="0">
              <a:solidFill>
                <a:schemeClr val="bg1"/>
              </a:solidFill>
              <a:latin typeface="+mn-lt"/>
              <a:sym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878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274AD-E996-4C60-99CC-3851C2358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59" y="1834609"/>
            <a:ext cx="6236396" cy="1390227"/>
          </a:xfrm>
        </p:spPr>
        <p:txBody>
          <a:bodyPr anchor="b">
            <a:normAutofit/>
          </a:bodyPr>
          <a:lstStyle/>
          <a:p>
            <a:pPr algn="l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3FCB39A-A850-7A9E-EFD4-A5E444620085}"/>
              </a:ext>
            </a:extLst>
          </p:cNvPr>
          <p:cNvSpPr txBox="1">
            <a:spLocks/>
          </p:cNvSpPr>
          <p:nvPr/>
        </p:nvSpPr>
        <p:spPr>
          <a:xfrm>
            <a:off x="204748" y="4522732"/>
            <a:ext cx="6589707" cy="132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7030A0"/>
                </a:solidFill>
              </a:rPr>
              <a:t>Mantra app: </a:t>
            </a:r>
            <a:r>
              <a:rPr lang="en-US" sz="1600" dirty="0">
                <a:solidFill>
                  <a:srgbClr val="7030A0"/>
                </a:solidFill>
                <a:hlinkClick r:id="rId2"/>
              </a:rPr>
              <a:t>https://play.google.com/store/apps/details?id=com.nhmup.frumis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Mantra dashboard: </a:t>
            </a:r>
          </a:p>
          <a:p>
            <a:r>
              <a:rPr lang="en-US" sz="1600" dirty="0">
                <a:solidFill>
                  <a:srgbClr val="0070C0"/>
                </a:solidFill>
                <a:hlinkClick r:id="rId3"/>
              </a:rPr>
              <a:t>http://mantradashboard.upnrhm.gov.in/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5" name="Picture 4" descr="A certificate with a gold border&#10;&#10;Description automatically generated">
            <a:extLst>
              <a:ext uri="{FF2B5EF4-FFF2-40B4-BE49-F238E27FC236}">
                <a16:creationId xmlns:a16="http://schemas.microsoft.com/office/drawing/2014/main" id="{CB3E89AC-7EA9-63C2-FC54-116FB723E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69" y="0"/>
            <a:ext cx="465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428E24D-D19A-438C-85B2-788EE37D448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670623" cy="1188000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latin typeface="+mn-lt"/>
                <a:cs typeface="+mj-cs"/>
                <a:sym typeface="Oswald Light"/>
              </a:rPr>
              <a:t>Rationale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404F7A7-BA1C-4109-8F75-7EB95933C713}"/>
              </a:ext>
            </a:extLst>
          </p:cNvPr>
          <p:cNvSpPr txBox="1">
            <a:spLocks/>
          </p:cNvSpPr>
          <p:nvPr/>
        </p:nvSpPr>
        <p:spPr>
          <a:xfrm>
            <a:off x="6535711" y="1"/>
            <a:ext cx="5656289" cy="1184222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latin typeface="+mn-lt"/>
                <a:cs typeface="+mj-cs"/>
                <a:sym typeface="Oswald Light"/>
              </a:rPr>
              <a:t>Scale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6E10F23-8283-27F1-6640-C426C0841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053065"/>
              </p:ext>
            </p:extLst>
          </p:nvPr>
        </p:nvGraphicFramePr>
        <p:xfrm>
          <a:off x="419082" y="1328376"/>
          <a:ext cx="5676918" cy="248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02B53E-4E4E-4EC1-9C56-907A2D4A9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852595"/>
              </p:ext>
            </p:extLst>
          </p:nvPr>
        </p:nvGraphicFramePr>
        <p:xfrm>
          <a:off x="6959600" y="1431418"/>
          <a:ext cx="5047585" cy="209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DAB3C66-9C8B-4350-9533-FE6A48E44D45}"/>
              </a:ext>
            </a:extLst>
          </p:cNvPr>
          <p:cNvSpPr txBox="1">
            <a:spLocks/>
          </p:cNvSpPr>
          <p:nvPr/>
        </p:nvSpPr>
        <p:spPr>
          <a:xfrm>
            <a:off x="0" y="3959504"/>
            <a:ext cx="12192000" cy="356709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6041050"/>
              </p:ext>
            </p:extLst>
          </p:nvPr>
        </p:nvGraphicFramePr>
        <p:xfrm>
          <a:off x="190120" y="3612631"/>
          <a:ext cx="11734800" cy="3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1192CD1A-2543-244F-BD79-40D7F7D4DB97}"/>
              </a:ext>
            </a:extLst>
          </p:cNvPr>
          <p:cNvSpPr txBox="1">
            <a:spLocks/>
          </p:cNvSpPr>
          <p:nvPr/>
        </p:nvSpPr>
        <p:spPr>
          <a:xfrm>
            <a:off x="3834" y="-18767"/>
            <a:ext cx="5377053" cy="914400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1167" y="-6214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bg1"/>
                </a:solidFill>
                <a:sym typeface="Oswald Light"/>
              </a:rPr>
              <a:t>System Overview</a:t>
            </a:r>
            <a:endParaRPr b="1" dirty="0">
              <a:solidFill>
                <a:schemeClr val="bg1"/>
              </a:solidFill>
              <a:sym typeface="Oswald Light"/>
            </a:endParaRPr>
          </a:p>
        </p:txBody>
      </p:sp>
      <p:grpSp>
        <p:nvGrpSpPr>
          <p:cNvPr id="106" name="Google Shape;106;p16"/>
          <p:cNvGrpSpPr/>
          <p:nvPr/>
        </p:nvGrpSpPr>
        <p:grpSpPr>
          <a:xfrm>
            <a:off x="4201458" y="4200203"/>
            <a:ext cx="3789083" cy="2338969"/>
            <a:chOff x="3037663" y="2935600"/>
            <a:chExt cx="2841812" cy="1754226"/>
          </a:xfrm>
        </p:grpSpPr>
        <p:sp>
          <p:nvSpPr>
            <p:cNvPr id="107" name="Google Shape;107;p16"/>
            <p:cNvSpPr/>
            <p:nvPr/>
          </p:nvSpPr>
          <p:spPr>
            <a:xfrm>
              <a:off x="3037675" y="2962675"/>
              <a:ext cx="2278500" cy="1662300"/>
            </a:xfrm>
            <a:prstGeom prst="roundRect">
              <a:avLst>
                <a:gd name="adj" fmla="val 16667"/>
              </a:avLst>
            </a:prstGeom>
            <a:solidFill>
              <a:srgbClr val="4285F4">
                <a:alpha val="25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 b="1"/>
            </a:p>
          </p:txBody>
        </p:sp>
        <p:grpSp>
          <p:nvGrpSpPr>
            <p:cNvPr id="108" name="Google Shape;108;p16"/>
            <p:cNvGrpSpPr/>
            <p:nvPr/>
          </p:nvGrpSpPr>
          <p:grpSpPr>
            <a:xfrm>
              <a:off x="3037663" y="3909975"/>
              <a:ext cx="2324625" cy="779851"/>
              <a:chOff x="3037663" y="3909975"/>
              <a:chExt cx="2324625" cy="779851"/>
            </a:xfrm>
          </p:grpSpPr>
          <p:pic>
            <p:nvPicPr>
              <p:cNvPr id="109" name="Google Shape;109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53738" y="3909975"/>
                <a:ext cx="377626" cy="377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" name="Google Shape;110;p16"/>
              <p:cNvSpPr txBox="1"/>
              <p:nvPr/>
            </p:nvSpPr>
            <p:spPr>
              <a:xfrm>
                <a:off x="3037663" y="4320525"/>
                <a:ext cx="1102800" cy="369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600" b="1" dirty="0">
                    <a:solidFill>
                      <a:schemeClr val="dk2"/>
                    </a:solidFill>
                    <a:latin typeface="Oswald ExtraLight"/>
                    <a:ea typeface="Oswald ExtraLight"/>
                    <a:cs typeface="Oswald ExtraLight"/>
                    <a:sym typeface="Oswald ExtraLight"/>
                  </a:rPr>
                  <a:t>Delivery Register</a:t>
                </a:r>
                <a:endParaRPr sz="1600" b="1" dirty="0">
                  <a:solidFill>
                    <a:schemeClr val="dk2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endParaRPr>
              </a:p>
            </p:txBody>
          </p:sp>
          <p:pic>
            <p:nvPicPr>
              <p:cNvPr id="111" name="Google Shape;111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57763" y="3909975"/>
                <a:ext cx="377626" cy="377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Google Shape;112;p16"/>
              <p:cNvSpPr txBox="1"/>
              <p:nvPr/>
            </p:nvSpPr>
            <p:spPr>
              <a:xfrm>
                <a:off x="4041688" y="4320525"/>
                <a:ext cx="1320600" cy="369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600" b="1" dirty="0">
                    <a:solidFill>
                      <a:schemeClr val="dk2"/>
                    </a:solidFill>
                    <a:latin typeface="Oswald ExtraLight"/>
                    <a:ea typeface="Oswald ExtraLight"/>
                    <a:cs typeface="Oswald ExtraLight"/>
                    <a:sym typeface="Oswald ExtraLight"/>
                  </a:rPr>
                  <a:t>Referral-out Register</a:t>
                </a:r>
                <a:endParaRPr sz="1600" b="1" dirty="0">
                  <a:solidFill>
                    <a:schemeClr val="dk2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endParaRPr>
              </a:p>
            </p:txBody>
          </p:sp>
        </p:grpSp>
        <p:grpSp>
          <p:nvGrpSpPr>
            <p:cNvPr id="113" name="Google Shape;113;p16"/>
            <p:cNvGrpSpPr/>
            <p:nvPr/>
          </p:nvGrpSpPr>
          <p:grpSpPr>
            <a:xfrm>
              <a:off x="3683742" y="3351640"/>
              <a:ext cx="842548" cy="526760"/>
              <a:chOff x="3659123" y="3147900"/>
              <a:chExt cx="839275" cy="455675"/>
            </a:xfrm>
          </p:grpSpPr>
          <p:pic>
            <p:nvPicPr>
              <p:cNvPr id="114" name="Google Shape;114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659123" y="3147900"/>
                <a:ext cx="325000" cy="32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93825" y="3209775"/>
                <a:ext cx="393800" cy="393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73398" y="3147900"/>
                <a:ext cx="325000" cy="32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7" name="Google Shape;117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52975" y="3390600"/>
              <a:ext cx="477326" cy="47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30301" y="3404676"/>
              <a:ext cx="449174" cy="44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6"/>
            <p:cNvSpPr txBox="1"/>
            <p:nvPr/>
          </p:nvSpPr>
          <p:spPr>
            <a:xfrm>
              <a:off x="3586349" y="2935600"/>
              <a:ext cx="1320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b="1">
                  <a:solidFill>
                    <a:schemeClr val="dk2"/>
                  </a:solidFill>
                  <a:latin typeface="Average"/>
                  <a:ea typeface="Average"/>
                  <a:cs typeface="Average"/>
                  <a:sym typeface="Average"/>
                </a:rPr>
                <a:t>Delivery Point 1 .. n</a:t>
              </a:r>
              <a:endParaRPr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20" name="Google Shape;120;p16"/>
          <p:cNvSpPr/>
          <p:nvPr/>
        </p:nvSpPr>
        <p:spPr>
          <a:xfrm>
            <a:off x="4773167" y="1426467"/>
            <a:ext cx="1733700" cy="1459400"/>
          </a:xfrm>
          <a:prstGeom prst="flowChartMagneticDisk">
            <a:avLst/>
          </a:prstGeom>
          <a:solidFill>
            <a:srgbClr val="4285F4">
              <a:alpha val="28490"/>
            </a:srgbClr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>
                <a:latin typeface="Average"/>
                <a:ea typeface="Average"/>
                <a:cs typeface="Average"/>
                <a:sym typeface="Average"/>
              </a:rPr>
              <a:t>Central Server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algn="ctr"/>
            <a:r>
              <a:rPr lang="en" sz="1200" b="1">
                <a:latin typeface="Average"/>
                <a:ea typeface="Average"/>
                <a:cs typeface="Average"/>
                <a:sym typeface="Average"/>
              </a:rPr>
              <a:t>(NHM Cloud)</a:t>
            </a:r>
            <a:endParaRPr sz="12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8374096" y="829383"/>
            <a:ext cx="935509" cy="817267"/>
          </a:xfrm>
          <a:prstGeom prst="flowChartMagneticDisk">
            <a:avLst/>
          </a:prstGeom>
          <a:solidFill>
            <a:srgbClr val="4285F4">
              <a:alpha val="28490"/>
            </a:srgbClr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CRS</a:t>
            </a:r>
            <a:endParaRPr sz="2400" b="1" dirty="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537167" y="2518467"/>
            <a:ext cx="935509" cy="817267"/>
          </a:xfrm>
          <a:prstGeom prst="flowChartMagneticDisk">
            <a:avLst/>
          </a:prstGeom>
          <a:solidFill>
            <a:srgbClr val="4285F4">
              <a:alpha val="28490"/>
            </a:srgbClr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IN" sz="1600" b="1" dirty="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HR Portal</a:t>
            </a:r>
            <a:endParaRPr sz="1600" b="1" dirty="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3" name="Google Shape;123;p16"/>
          <p:cNvCxnSpPr>
            <a:cxnSpLocks/>
            <a:stCxn id="121" idx="4"/>
            <a:endCxn id="120" idx="2"/>
          </p:cNvCxnSpPr>
          <p:nvPr/>
        </p:nvCxnSpPr>
        <p:spPr>
          <a:xfrm>
            <a:off x="2472676" y="1835101"/>
            <a:ext cx="2300491" cy="32106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6"/>
          <p:cNvCxnSpPr>
            <a:endCxn id="120" idx="2"/>
          </p:cNvCxnSpPr>
          <p:nvPr/>
        </p:nvCxnSpPr>
        <p:spPr>
          <a:xfrm rot="10800000" flipH="1">
            <a:off x="2472767" y="2156167"/>
            <a:ext cx="2300400" cy="77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6"/>
          <p:cNvCxnSpPr>
            <a:stCxn id="120" idx="3"/>
            <a:endCxn id="119" idx="0"/>
          </p:cNvCxnSpPr>
          <p:nvPr/>
        </p:nvCxnSpPr>
        <p:spPr>
          <a:xfrm rot="16200000" flipH="1">
            <a:off x="5069561" y="3456323"/>
            <a:ext cx="1314335" cy="1734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26" name="Google Shape;126;p16"/>
          <p:cNvPicPr preferRelativeResize="0"/>
          <p:nvPr/>
        </p:nvPicPr>
        <p:blipFill>
          <a:blip r:embed="rId8">
            <a:alphaModFix amt="73000"/>
          </a:blip>
          <a:stretch>
            <a:fillRect/>
          </a:stretch>
        </p:blipFill>
        <p:spPr>
          <a:xfrm>
            <a:off x="9032698" y="2133365"/>
            <a:ext cx="1067300" cy="106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6"/>
          <p:cNvCxnSpPr/>
          <p:nvPr/>
        </p:nvCxnSpPr>
        <p:spPr>
          <a:xfrm>
            <a:off x="6539439" y="2601147"/>
            <a:ext cx="2510000" cy="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28" name="Google Shape;128;p16"/>
          <p:cNvSpPr txBox="1"/>
          <p:nvPr/>
        </p:nvSpPr>
        <p:spPr>
          <a:xfrm>
            <a:off x="8732089" y="3124225"/>
            <a:ext cx="17020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 dirty="0">
                <a:latin typeface="Average"/>
                <a:ea typeface="Average"/>
                <a:cs typeface="Average"/>
                <a:sym typeface="Average"/>
              </a:rPr>
              <a:t>MaNTrA Dashboard</a:t>
            </a:r>
            <a:endParaRPr sz="1467" b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701001" y="5349533"/>
            <a:ext cx="15764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>
                <a:latin typeface="Average"/>
                <a:ea typeface="Average"/>
                <a:cs typeface="Average"/>
                <a:sym typeface="Average"/>
              </a:rPr>
              <a:t>Mantra Application</a:t>
            </a:r>
            <a:endParaRPr sz="1467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719767" y="1835100"/>
            <a:ext cx="83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 b="1">
                <a:latin typeface="Oswald ExtraLight"/>
                <a:ea typeface="Oswald ExtraLight"/>
                <a:cs typeface="Oswald ExtraLight"/>
                <a:sym typeface="Oswald ExtraLight"/>
              </a:rPr>
              <a:t>API / CSV</a:t>
            </a:r>
            <a:endParaRPr sz="1600" b="1"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285737" y="4722767"/>
            <a:ext cx="1217880" cy="817267"/>
          </a:xfrm>
          <a:prstGeom prst="flowChartMagneticDisk">
            <a:avLst/>
          </a:prstGeom>
          <a:solidFill>
            <a:srgbClr val="4285F4">
              <a:alpha val="28490"/>
            </a:srgbClr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Beneficiary Feedback </a:t>
            </a:r>
            <a:endParaRPr sz="1600" b="1" dirty="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32" name="Google Shape;132;p16"/>
          <p:cNvCxnSpPr>
            <a:cxnSpLocks/>
            <a:stCxn id="120" idx="2"/>
            <a:endCxn id="131" idx="4"/>
          </p:cNvCxnSpPr>
          <p:nvPr/>
        </p:nvCxnSpPr>
        <p:spPr>
          <a:xfrm rot="10800000" flipV="1">
            <a:off x="2503617" y="2156167"/>
            <a:ext cx="2269550" cy="297523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33" name="Google Shape;13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8917" y="4551200"/>
            <a:ext cx="472000" cy="4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6"/>
          <p:cNvCxnSpPr>
            <a:stCxn id="120" idx="4"/>
          </p:cNvCxnSpPr>
          <p:nvPr/>
        </p:nvCxnSpPr>
        <p:spPr>
          <a:xfrm>
            <a:off x="6506867" y="2156167"/>
            <a:ext cx="3445600" cy="237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35" name="Google Shape;13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96933" y="4148433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9482664" y="4722767"/>
            <a:ext cx="1702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>
                <a:latin typeface="Average"/>
                <a:ea typeface="Average"/>
                <a:cs typeface="Average"/>
                <a:sym typeface="Average"/>
              </a:rPr>
              <a:t>Health Messages</a:t>
            </a:r>
            <a:endParaRPr sz="1467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36" name="Google Shape;132;p16"/>
          <p:cNvCxnSpPr>
            <a:cxnSpLocks/>
          </p:cNvCxnSpPr>
          <p:nvPr/>
        </p:nvCxnSpPr>
        <p:spPr>
          <a:xfrm rot="10800000" flipV="1">
            <a:off x="6651295" y="1207751"/>
            <a:ext cx="1578373" cy="78343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9" name="Google Shape;121;p16"/>
          <p:cNvSpPr/>
          <p:nvPr/>
        </p:nvSpPr>
        <p:spPr>
          <a:xfrm>
            <a:off x="1689567" y="1578867"/>
            <a:ext cx="935509" cy="817267"/>
          </a:xfrm>
          <a:prstGeom prst="flowChartMagneticDisk">
            <a:avLst/>
          </a:prstGeom>
          <a:solidFill>
            <a:srgbClr val="4285F4">
              <a:alpha val="28490"/>
            </a:srgbClr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Facility Database</a:t>
            </a:r>
            <a:endParaRPr sz="1400" b="1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4033" y="641163"/>
            <a:ext cx="1518767" cy="977831"/>
            <a:chOff x="9454033" y="71421"/>
            <a:chExt cx="2039442" cy="1599744"/>
          </a:xfrm>
        </p:grpSpPr>
        <p:sp>
          <p:nvSpPr>
            <p:cNvPr id="5" name="TextBox 4"/>
            <p:cNvSpPr txBox="1"/>
            <p:nvPr/>
          </p:nvSpPr>
          <p:spPr>
            <a:xfrm>
              <a:off x="9482663" y="1167638"/>
              <a:ext cx="2010812" cy="50352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Birth registration</a:t>
              </a:r>
            </a:p>
          </p:txBody>
        </p:sp>
        <p:pic>
          <p:nvPicPr>
            <p:cNvPr id="1026" name="Picture 2" descr="Civil Registration System &quot;EMPOWER IAS&quot; | Empower IA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4033" y="71421"/>
              <a:ext cx="2039442" cy="1115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93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6F7016-949E-4C7F-B6F2-6A4FEA2D4CF7}"/>
              </a:ext>
            </a:extLst>
          </p:cNvPr>
          <p:cNvSpPr/>
          <p:nvPr/>
        </p:nvSpPr>
        <p:spPr>
          <a:xfrm>
            <a:off x="0" y="14759"/>
            <a:ext cx="12192000" cy="1065348"/>
          </a:xfrm>
          <a:prstGeom prst="roundRect">
            <a:avLst/>
          </a:prstGeom>
          <a:solidFill>
            <a:srgbClr val="C03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/>
              <a:t>Digitization of Labor Room Delivery Register – Hindi/English </a:t>
            </a:r>
          </a:p>
          <a:p>
            <a:pPr algn="ctr"/>
            <a:r>
              <a:rPr lang="en-US" sz="3600" b="1" dirty="0"/>
              <a:t>(as per GOI)</a:t>
            </a:r>
            <a:endParaRPr lang="en-US" sz="3600" b="1" dirty="0">
              <a:cs typeface="Calibri"/>
            </a:endParaRPr>
          </a:p>
        </p:txBody>
      </p:sp>
      <p:pic>
        <p:nvPicPr>
          <p:cNvPr id="4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4B015F1-036B-024F-9B58-029AC1BEA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36" y="1100425"/>
            <a:ext cx="11282127" cy="5362216"/>
          </a:xfr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A9923-A22F-4636-B19F-94CE49388828}"/>
              </a:ext>
            </a:extLst>
          </p:cNvPr>
          <p:cNvSpPr txBox="1"/>
          <p:nvPr/>
        </p:nvSpPr>
        <p:spPr>
          <a:xfrm>
            <a:off x="6536615" y="4646879"/>
            <a:ext cx="4857425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Open fields have been closed</a:t>
            </a:r>
          </a:p>
          <a:p>
            <a:r>
              <a:rPr lang="en-US" sz="2000">
                <a:solidFill>
                  <a:schemeClr val="bg1"/>
                </a:solidFill>
              </a:rPr>
              <a:t>E.g. Complications in previous pregnancy, </a:t>
            </a:r>
          </a:p>
          <a:p>
            <a:r>
              <a:rPr lang="en-US" sz="2000">
                <a:solidFill>
                  <a:schemeClr val="bg1"/>
                </a:solidFill>
              </a:rPr>
              <a:t>Causes of HRP, </a:t>
            </a:r>
          </a:p>
          <a:p>
            <a:r>
              <a:rPr lang="en-US" sz="2000">
                <a:solidFill>
                  <a:schemeClr val="bg1"/>
                </a:solidFill>
              </a:rPr>
              <a:t>Indications for C-Section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112CE2-D61F-41BB-AFD1-91EC1C9AC5FA}"/>
              </a:ext>
            </a:extLst>
          </p:cNvPr>
          <p:cNvSpPr/>
          <p:nvPr/>
        </p:nvSpPr>
        <p:spPr>
          <a:xfrm>
            <a:off x="2712378" y="3780890"/>
            <a:ext cx="1931541" cy="23116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D3003C-B7C9-4755-8CB7-803D53F73811}"/>
              </a:ext>
            </a:extLst>
          </p:cNvPr>
          <p:cNvSpPr/>
          <p:nvPr/>
        </p:nvSpPr>
        <p:spPr>
          <a:xfrm>
            <a:off x="5644493" y="2474359"/>
            <a:ext cx="1516596" cy="1631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AEAC7F-8C6D-4C40-82C5-31763BD1C56D}"/>
              </a:ext>
            </a:extLst>
          </p:cNvPr>
          <p:cNvSpPr/>
          <p:nvPr/>
        </p:nvSpPr>
        <p:spPr>
          <a:xfrm>
            <a:off x="1559964" y="2556559"/>
            <a:ext cx="1255156" cy="1337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1414F7AB-C127-4D13-AABA-433A4491AB5B}"/>
              </a:ext>
            </a:extLst>
          </p:cNvPr>
          <p:cNvSpPr txBox="1">
            <a:spLocks/>
          </p:cNvSpPr>
          <p:nvPr/>
        </p:nvSpPr>
        <p:spPr>
          <a:xfrm>
            <a:off x="223820" y="61843"/>
            <a:ext cx="5399213" cy="710317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Features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0B8994F-94E8-4F27-818E-D80D9D78E4F0}"/>
              </a:ext>
            </a:extLst>
          </p:cNvPr>
          <p:cNvSpPr txBox="1">
            <a:spLocks/>
          </p:cNvSpPr>
          <p:nvPr/>
        </p:nvSpPr>
        <p:spPr>
          <a:xfrm>
            <a:off x="5965371" y="92495"/>
            <a:ext cx="6191262" cy="686242"/>
          </a:xfrm>
          <a:prstGeom prst="rect">
            <a:avLst/>
          </a:prstGeo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Integrations</a:t>
            </a: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DC620C-2648-EC44-850F-286451435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9049"/>
          <a:stretch/>
        </p:blipFill>
        <p:spPr>
          <a:xfrm>
            <a:off x="5965370" y="60152"/>
            <a:ext cx="642259" cy="94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A6DF66-3FEF-5548-A769-E475DF31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9049"/>
          <a:stretch/>
        </p:blipFill>
        <p:spPr>
          <a:xfrm>
            <a:off x="223819" y="45671"/>
            <a:ext cx="642259" cy="94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C0FF62C-C666-4749-ADCA-0B215E7C4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9049"/>
          <a:stretch/>
        </p:blipFill>
        <p:spPr>
          <a:xfrm>
            <a:off x="6286499" y="3104557"/>
            <a:ext cx="642259" cy="94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547A1-3D75-D445-9597-02FDC84C7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18" y="694252"/>
            <a:ext cx="841910" cy="1068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28741-3F74-9C43-9EE1-B905DA5DB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41" y="1701472"/>
            <a:ext cx="814328" cy="523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EA7D6-A668-5747-B5FD-944EEF046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15" y="2424969"/>
            <a:ext cx="760813" cy="760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13B33D-442C-D34E-9F61-C682C97E0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32930" b="32217"/>
          <a:stretch/>
        </p:blipFill>
        <p:spPr>
          <a:xfrm>
            <a:off x="7698564" y="3241991"/>
            <a:ext cx="1268423" cy="4571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766A2-8841-EF46-8AF9-AB6F8B3F6FA6}"/>
              </a:ext>
            </a:extLst>
          </p:cNvPr>
          <p:cNvGrpSpPr/>
          <p:nvPr/>
        </p:nvGrpSpPr>
        <p:grpSpPr>
          <a:xfrm>
            <a:off x="7934814" y="3786004"/>
            <a:ext cx="554781" cy="751489"/>
            <a:chOff x="8824919" y="5177971"/>
            <a:chExt cx="765975" cy="1113461"/>
          </a:xfrm>
        </p:grpSpPr>
        <p:pic>
          <p:nvPicPr>
            <p:cNvPr id="18" name="Picture 2" descr="Safe Delivery App: A mobile app empowering skilled birth attendants to |  Shared Nation">
              <a:extLst>
                <a:ext uri="{FF2B5EF4-FFF2-40B4-BE49-F238E27FC236}">
                  <a16:creationId xmlns:a16="http://schemas.microsoft.com/office/drawing/2014/main" id="{5318D59D-95B2-4A4E-B504-558CF084A6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08"/>
            <a:stretch/>
          </p:blipFill>
          <p:spPr bwMode="auto">
            <a:xfrm>
              <a:off x="8824919" y="5894337"/>
              <a:ext cx="756650" cy="39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8FBF3D-E22E-5F46-8C85-02FFCC05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4244" y="5177971"/>
              <a:ext cx="756650" cy="75665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6A0C10-4A6C-D84F-A361-467A2A3F4EBF}"/>
              </a:ext>
            </a:extLst>
          </p:cNvPr>
          <p:cNvSpPr txBox="1"/>
          <p:nvPr/>
        </p:nvSpPr>
        <p:spPr>
          <a:xfrm>
            <a:off x="9047759" y="937836"/>
            <a:ext cx="3153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ABHA generation and authentication 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(M1 completed)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B1116-E882-264D-BE10-AE42074CAC9E}"/>
              </a:ext>
            </a:extLst>
          </p:cNvPr>
          <p:cNvSpPr txBox="1"/>
          <p:nvPr/>
        </p:nvSpPr>
        <p:spPr>
          <a:xfrm>
            <a:off x="9047759" y="1976271"/>
            <a:ext cx="2141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dirty="0">
                <a:cs typeface="Poppins" panose="00000500000000000000" pitchFamily="2" charset="0"/>
              </a:rPr>
              <a:t>For JSY authentication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27E91D-D287-4E47-8A12-67E9F7BD092C}"/>
              </a:ext>
            </a:extLst>
          </p:cNvPr>
          <p:cNvSpPr txBox="1"/>
          <p:nvPr/>
        </p:nvSpPr>
        <p:spPr>
          <a:xfrm>
            <a:off x="8966987" y="2723602"/>
            <a:ext cx="29327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dirty="0" err="1">
                <a:cs typeface="Poppins" panose="00000500000000000000" pitchFamily="2" charset="0"/>
              </a:rPr>
              <a:t>GoI</a:t>
            </a:r>
            <a:r>
              <a:rPr lang="en-US" sz="1500" dirty="0">
                <a:cs typeface="Poppins" panose="00000500000000000000" pitchFamily="2" charset="0"/>
              </a:rPr>
              <a:t> portal for birth certification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8D88D-F28B-B240-A7B5-7C883659B095}"/>
              </a:ext>
            </a:extLst>
          </p:cNvPr>
          <p:cNvSpPr txBox="1"/>
          <p:nvPr/>
        </p:nvSpPr>
        <p:spPr>
          <a:xfrm>
            <a:off x="8938860" y="3309316"/>
            <a:ext cx="2989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 err="1">
                <a:cs typeface="Poppins" panose="00000500000000000000" pitchFamily="2" charset="0"/>
              </a:rPr>
              <a:t>GoUP</a:t>
            </a:r>
            <a:r>
              <a:rPr lang="en-US" sz="1500" dirty="0">
                <a:cs typeface="Poppins" panose="00000500000000000000" pitchFamily="2" charset="0"/>
              </a:rPr>
              <a:t> digital platform for antenatal and postnatal information capture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A4AF0-852D-0243-9929-B23267D14451}"/>
              </a:ext>
            </a:extLst>
          </p:cNvPr>
          <p:cNvSpPr txBox="1"/>
          <p:nvPr/>
        </p:nvSpPr>
        <p:spPr>
          <a:xfrm>
            <a:off x="8978106" y="4016993"/>
            <a:ext cx="2949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dirty="0">
                <a:cs typeface="Poppins" panose="00000500000000000000" pitchFamily="2" charset="0"/>
              </a:rPr>
              <a:t>Educational content for delivery point staff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212B0D-3067-7948-899A-FA657EAF260E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 flipV="1">
            <a:off x="6928758" y="1228498"/>
            <a:ext cx="834660" cy="234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22D3B-2C3F-6E45-B8EC-38E3A41DDE68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6928758" y="1963414"/>
            <a:ext cx="876283" cy="16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08AD27-1B4C-B744-91D0-76EF14266B32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6928758" y="2805376"/>
            <a:ext cx="815757" cy="77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6111D0-F881-774E-B2A4-2A16028A2BA7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6928758" y="3470583"/>
            <a:ext cx="769806" cy="10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18B940-35A5-CC4D-A3C6-5D63E4BEC40F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6928758" y="3577929"/>
            <a:ext cx="1012810" cy="46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5341657-B2E3-BC47-8F73-8749CEDFF0C2}"/>
              </a:ext>
            </a:extLst>
          </p:cNvPr>
          <p:cNvSpPr txBox="1"/>
          <p:nvPr/>
        </p:nvSpPr>
        <p:spPr>
          <a:xfrm>
            <a:off x="9741639" y="6008165"/>
            <a:ext cx="2158141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93713" indent="-279400">
              <a:buFont typeface="Arial" panose="020B0604020202020204" pitchFamily="34" charset="0"/>
              <a:buChar char="•"/>
            </a:pPr>
            <a:r>
              <a:rPr lang="en-US" sz="1200" dirty="0"/>
              <a:t>FAMS for JSY payments</a:t>
            </a:r>
          </a:p>
          <a:p>
            <a:pPr marL="493713" indent="-279400">
              <a:buFont typeface="Arial" panose="020B0604020202020204" pitchFamily="34" charset="0"/>
              <a:buChar char="•"/>
            </a:pPr>
            <a:r>
              <a:rPr lang="en-US" sz="1200" dirty="0"/>
              <a:t>FBNC online MIS</a:t>
            </a:r>
          </a:p>
          <a:p>
            <a:pPr marL="493713" indent="-279400">
              <a:buFont typeface="Arial" panose="020B0604020202020204" pitchFamily="34" charset="0"/>
              <a:buChar char="•"/>
            </a:pPr>
            <a:r>
              <a:rPr lang="en-US" sz="1200" dirty="0"/>
              <a:t>RCH/ HMIS</a:t>
            </a:r>
          </a:p>
          <a:p>
            <a:pPr marL="493713" indent="-279400">
              <a:buFont typeface="Arial" panose="020B0604020202020204" pitchFamily="34" charset="0"/>
              <a:buChar char="•"/>
            </a:pPr>
            <a:r>
              <a:rPr lang="en-US" sz="1200" dirty="0" err="1"/>
              <a:t>eSushrut</a:t>
            </a:r>
            <a:endParaRPr lang="en-US" sz="1200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BB08C337-869A-9646-AB86-BFEBA8FD50CE}"/>
              </a:ext>
            </a:extLst>
          </p:cNvPr>
          <p:cNvSpPr/>
          <p:nvPr/>
        </p:nvSpPr>
        <p:spPr>
          <a:xfrm>
            <a:off x="7790280" y="6446840"/>
            <a:ext cx="1658177" cy="39491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 pipeline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/>
        </p:nvGraphicFramePr>
        <p:xfrm>
          <a:off x="-512003" y="762859"/>
          <a:ext cx="6945496" cy="607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2104" y="4666748"/>
            <a:ext cx="791173" cy="708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0184" y="5504462"/>
            <a:ext cx="859386" cy="92522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88A4AF0-852D-0243-9929-B23267D14451}"/>
              </a:ext>
            </a:extLst>
          </p:cNvPr>
          <p:cNvSpPr txBox="1"/>
          <p:nvPr/>
        </p:nvSpPr>
        <p:spPr>
          <a:xfrm>
            <a:off x="9011517" y="4709995"/>
            <a:ext cx="2949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dirty="0" err="1">
                <a:cs typeface="Poppins" panose="00000500000000000000" pitchFamily="2" charset="0"/>
              </a:rPr>
              <a:t>Manav</a:t>
            </a:r>
            <a:r>
              <a:rPr lang="en-US" sz="1500" dirty="0">
                <a:cs typeface="Poppins" panose="00000500000000000000" pitchFamily="2" charset="0"/>
              </a:rPr>
              <a:t> </a:t>
            </a:r>
            <a:r>
              <a:rPr lang="en-US" sz="1500" dirty="0" err="1">
                <a:cs typeface="Poppins" panose="00000500000000000000" pitchFamily="2" charset="0"/>
              </a:rPr>
              <a:t>Sampada</a:t>
            </a:r>
            <a:r>
              <a:rPr lang="en-US" sz="1500" dirty="0">
                <a:cs typeface="Poppins" panose="00000500000000000000" pitchFamily="2" charset="0"/>
              </a:rPr>
              <a:t>-For service provider performance tracking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8A4AF0-852D-0243-9929-B23267D14451}"/>
              </a:ext>
            </a:extLst>
          </p:cNvPr>
          <p:cNvSpPr txBox="1"/>
          <p:nvPr/>
        </p:nvSpPr>
        <p:spPr>
          <a:xfrm>
            <a:off x="8603277" y="5617658"/>
            <a:ext cx="29497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dirty="0">
                <a:cs typeface="Poppins" panose="00000500000000000000" pitchFamily="2" charset="0"/>
              </a:rPr>
              <a:t>Health facility master of UP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18B940-35A5-CC4D-A3C6-5D63E4BEC40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28758" y="3577929"/>
            <a:ext cx="834660" cy="1355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B18B940-35A5-CC4D-A3C6-5D63E4BEC40F}"/>
              </a:ext>
            </a:extLst>
          </p:cNvPr>
          <p:cNvCxnSpPr>
            <a:cxnSpLocks/>
          </p:cNvCxnSpPr>
          <p:nvPr/>
        </p:nvCxnSpPr>
        <p:spPr>
          <a:xfrm>
            <a:off x="6958541" y="3608915"/>
            <a:ext cx="967509" cy="235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3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4860F9-16FD-45DC-8B81-6BDA906B9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prstClr val="white"/>
                </a:solidFill>
                <a:cs typeface="Arial" panose="020B0604020202020204" pitchFamily="34" charset="0"/>
              </a:rPr>
              <a:t>MaNTrA</a:t>
            </a:r>
            <a:r>
              <a:rPr lang="en-US" sz="2800" dirty="0">
                <a:solidFill>
                  <a:prstClr val="white"/>
                </a:solidFill>
                <a:cs typeface="Arial" panose="020B0604020202020204" pitchFamily="34" charset="0"/>
              </a:rPr>
              <a:t>- Process</a:t>
            </a:r>
            <a:endParaRPr lang="en-IN" sz="2400" dirty="0"/>
          </a:p>
        </p:txBody>
      </p:sp>
      <p:pic>
        <p:nvPicPr>
          <p:cNvPr id="2" name="Graphic 1" descr="Woman changing Baby with solid fill">
            <a:extLst>
              <a:ext uri="{FF2B5EF4-FFF2-40B4-BE49-F238E27FC236}">
                <a16:creationId xmlns:a16="http://schemas.microsoft.com/office/drawing/2014/main" id="{30431CBF-521E-6C84-5FC4-5E83D0F6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1795" y="3568187"/>
            <a:ext cx="504000" cy="504000"/>
          </a:xfrm>
          <a:prstGeom prst="rect">
            <a:avLst/>
          </a:prstGeom>
        </p:spPr>
      </p:pic>
      <p:sp>
        <p:nvSpPr>
          <p:cNvPr id="3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19311D9D-4328-A467-6328-9D1B633E7A7D}"/>
              </a:ext>
            </a:extLst>
          </p:cNvPr>
          <p:cNvSpPr txBox="1">
            <a:spLocks/>
          </p:cNvSpPr>
          <p:nvPr/>
        </p:nvSpPr>
        <p:spPr>
          <a:xfrm>
            <a:off x="10659097" y="4197418"/>
            <a:ext cx="1077574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 Services</a:t>
            </a:r>
          </a:p>
        </p:txBody>
      </p:sp>
      <p:pic>
        <p:nvPicPr>
          <p:cNvPr id="6" name="Graphic 5" descr="Pregnant lady with solid fill">
            <a:extLst>
              <a:ext uri="{FF2B5EF4-FFF2-40B4-BE49-F238E27FC236}">
                <a16:creationId xmlns:a16="http://schemas.microsoft.com/office/drawing/2014/main" id="{DFCA83EF-CC7E-70F2-D6F9-5652F14F3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34" y="3568187"/>
            <a:ext cx="504000" cy="504000"/>
          </a:xfrm>
          <a:prstGeom prst="rect">
            <a:avLst/>
          </a:prstGeom>
        </p:spPr>
      </p:pic>
      <p:sp>
        <p:nvSpPr>
          <p:cNvPr id="7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487CB284-2661-0743-D01B-1B550DF7333A}"/>
              </a:ext>
            </a:extLst>
          </p:cNvPr>
          <p:cNvSpPr txBox="1">
            <a:spLocks/>
          </p:cNvSpPr>
          <p:nvPr/>
        </p:nvSpPr>
        <p:spPr>
          <a:xfrm>
            <a:off x="731608" y="4197418"/>
            <a:ext cx="1296127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Pregnant Women</a:t>
            </a:r>
          </a:p>
        </p:txBody>
      </p:sp>
      <p:pic>
        <p:nvPicPr>
          <p:cNvPr id="8" name="Graphic 7" descr="Woman with baby with solid fill">
            <a:extLst>
              <a:ext uri="{FF2B5EF4-FFF2-40B4-BE49-F238E27FC236}">
                <a16:creationId xmlns:a16="http://schemas.microsoft.com/office/drawing/2014/main" id="{02F13811-96D6-5113-F4F3-E83F3DAFC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2736" y="3568187"/>
            <a:ext cx="504000" cy="504000"/>
          </a:xfrm>
          <a:prstGeom prst="rect">
            <a:avLst/>
          </a:prstGeom>
        </p:spPr>
      </p:pic>
      <p:sp>
        <p:nvSpPr>
          <p:cNvPr id="10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CA91199D-C888-D942-82CC-E2EDB60EFAE6}"/>
              </a:ext>
            </a:extLst>
          </p:cNvPr>
          <p:cNvSpPr txBox="1">
            <a:spLocks/>
          </p:cNvSpPr>
          <p:nvPr/>
        </p:nvSpPr>
        <p:spPr>
          <a:xfrm>
            <a:off x="9482968" y="4197418"/>
            <a:ext cx="930440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PNC Services</a:t>
            </a:r>
          </a:p>
        </p:txBody>
      </p:sp>
      <p:sp>
        <p:nvSpPr>
          <p:cNvPr id="11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FFC38335-2606-E05A-6575-754CD427016B}"/>
              </a:ext>
            </a:extLst>
          </p:cNvPr>
          <p:cNvSpPr txBox="1">
            <a:spLocks/>
          </p:cNvSpPr>
          <p:nvPr/>
        </p:nvSpPr>
        <p:spPr>
          <a:xfrm>
            <a:off x="4957644" y="4197418"/>
            <a:ext cx="1564571" cy="453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Aadhaar Authentication for JSY</a:t>
            </a:r>
          </a:p>
        </p:txBody>
      </p:sp>
      <p:pic>
        <p:nvPicPr>
          <p:cNvPr id="12" name="Graphic 11" descr="Smart Phone with solid fill">
            <a:extLst>
              <a:ext uri="{FF2B5EF4-FFF2-40B4-BE49-F238E27FC236}">
                <a16:creationId xmlns:a16="http://schemas.microsoft.com/office/drawing/2014/main" id="{45D25A4E-5551-F350-6959-8F137804A4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0696" y="3551559"/>
            <a:ext cx="537256" cy="537256"/>
          </a:xfrm>
          <a:prstGeom prst="rect">
            <a:avLst/>
          </a:prstGeom>
        </p:spPr>
      </p:pic>
      <p:pic>
        <p:nvPicPr>
          <p:cNvPr id="13" name="Graphic 12" descr="Employee badge with solid fill">
            <a:extLst>
              <a:ext uri="{FF2B5EF4-FFF2-40B4-BE49-F238E27FC236}">
                <a16:creationId xmlns:a16="http://schemas.microsoft.com/office/drawing/2014/main" id="{A1DA46AD-B1C7-0A16-43C6-12EB0BEDE7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9922" y="3580187"/>
            <a:ext cx="480000" cy="480000"/>
          </a:xfrm>
          <a:prstGeom prst="rect">
            <a:avLst/>
          </a:prstGeom>
        </p:spPr>
      </p:pic>
      <p:sp>
        <p:nvSpPr>
          <p:cNvPr id="18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72BCC892-D715-0770-BB1D-A0C03A4B6E29}"/>
              </a:ext>
            </a:extLst>
          </p:cNvPr>
          <p:cNvSpPr txBox="1">
            <a:spLocks/>
          </p:cNvSpPr>
          <p:nvPr/>
        </p:nvSpPr>
        <p:spPr>
          <a:xfrm>
            <a:off x="3653835" y="4197418"/>
            <a:ext cx="1349340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Search/ Registration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7A94FD-332D-B360-2543-2BC3703D5CF6}"/>
              </a:ext>
            </a:extLst>
          </p:cNvPr>
          <p:cNvGrpSpPr/>
          <p:nvPr/>
        </p:nvGrpSpPr>
        <p:grpSpPr>
          <a:xfrm>
            <a:off x="2622448" y="3569209"/>
            <a:ext cx="499754" cy="501956"/>
            <a:chOff x="6958990" y="2069156"/>
            <a:chExt cx="343295" cy="344807"/>
          </a:xfrm>
          <a:solidFill>
            <a:srgbClr val="247EAA"/>
          </a:solidFill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1375B2BB-57E8-F953-DDC8-1012C7AF6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990" y="2069156"/>
              <a:ext cx="214748" cy="344807"/>
            </a:xfrm>
            <a:custGeom>
              <a:avLst/>
              <a:gdLst>
                <a:gd name="T0" fmla="*/ 60 w 60"/>
                <a:gd name="T1" fmla="*/ 56 h 96"/>
                <a:gd name="T2" fmla="*/ 60 w 60"/>
                <a:gd name="T3" fmla="*/ 46 h 96"/>
                <a:gd name="T4" fmla="*/ 54 w 60"/>
                <a:gd name="T5" fmla="*/ 40 h 96"/>
                <a:gd name="T6" fmla="*/ 32 w 60"/>
                <a:gd name="T7" fmla="*/ 40 h 96"/>
                <a:gd name="T8" fmla="*/ 32 w 60"/>
                <a:gd name="T9" fmla="*/ 36 h 96"/>
                <a:gd name="T10" fmla="*/ 48 w 60"/>
                <a:gd name="T11" fmla="*/ 18 h 96"/>
                <a:gd name="T12" fmla="*/ 30 w 60"/>
                <a:gd name="T13" fmla="*/ 0 h 96"/>
                <a:gd name="T14" fmla="*/ 12 w 60"/>
                <a:gd name="T15" fmla="*/ 18 h 96"/>
                <a:gd name="T16" fmla="*/ 28 w 60"/>
                <a:gd name="T17" fmla="*/ 36 h 96"/>
                <a:gd name="T18" fmla="*/ 28 w 60"/>
                <a:gd name="T19" fmla="*/ 40 h 96"/>
                <a:gd name="T20" fmla="*/ 6 w 60"/>
                <a:gd name="T21" fmla="*/ 40 h 96"/>
                <a:gd name="T22" fmla="*/ 0 w 60"/>
                <a:gd name="T23" fmla="*/ 46 h 96"/>
                <a:gd name="T24" fmla="*/ 0 w 60"/>
                <a:gd name="T25" fmla="*/ 94 h 96"/>
                <a:gd name="T26" fmla="*/ 2 w 60"/>
                <a:gd name="T27" fmla="*/ 96 h 96"/>
                <a:gd name="T28" fmla="*/ 32 w 60"/>
                <a:gd name="T29" fmla="*/ 96 h 96"/>
                <a:gd name="T30" fmla="*/ 32 w 60"/>
                <a:gd name="T31" fmla="*/ 76 h 96"/>
                <a:gd name="T32" fmla="*/ 14 w 60"/>
                <a:gd name="T33" fmla="*/ 76 h 96"/>
                <a:gd name="T34" fmla="*/ 12 w 60"/>
                <a:gd name="T35" fmla="*/ 74 h 96"/>
                <a:gd name="T36" fmla="*/ 14 w 60"/>
                <a:gd name="T37" fmla="*/ 72 h 96"/>
                <a:gd name="T38" fmla="*/ 32 w 60"/>
                <a:gd name="T39" fmla="*/ 72 h 96"/>
                <a:gd name="T40" fmla="*/ 32 w 60"/>
                <a:gd name="T41" fmla="*/ 64 h 96"/>
                <a:gd name="T42" fmla="*/ 14 w 60"/>
                <a:gd name="T43" fmla="*/ 64 h 96"/>
                <a:gd name="T44" fmla="*/ 12 w 60"/>
                <a:gd name="T45" fmla="*/ 62 h 96"/>
                <a:gd name="T46" fmla="*/ 14 w 60"/>
                <a:gd name="T47" fmla="*/ 60 h 96"/>
                <a:gd name="T48" fmla="*/ 34 w 60"/>
                <a:gd name="T49" fmla="*/ 60 h 96"/>
                <a:gd name="T50" fmla="*/ 42 w 60"/>
                <a:gd name="T51" fmla="*/ 56 h 96"/>
                <a:gd name="T52" fmla="*/ 60 w 60"/>
                <a:gd name="T53" fmla="*/ 56 h 96"/>
                <a:gd name="T54" fmla="*/ 22 w 60"/>
                <a:gd name="T55" fmla="*/ 20 h 96"/>
                <a:gd name="T56" fmla="*/ 20 w 60"/>
                <a:gd name="T57" fmla="*/ 18 h 96"/>
                <a:gd name="T58" fmla="*/ 22 w 60"/>
                <a:gd name="T59" fmla="*/ 16 h 96"/>
                <a:gd name="T60" fmla="*/ 28 w 60"/>
                <a:gd name="T61" fmla="*/ 16 h 96"/>
                <a:gd name="T62" fmla="*/ 28 w 60"/>
                <a:gd name="T63" fmla="*/ 10 h 96"/>
                <a:gd name="T64" fmla="*/ 30 w 60"/>
                <a:gd name="T65" fmla="*/ 8 h 96"/>
                <a:gd name="T66" fmla="*/ 32 w 60"/>
                <a:gd name="T67" fmla="*/ 10 h 96"/>
                <a:gd name="T68" fmla="*/ 32 w 60"/>
                <a:gd name="T69" fmla="*/ 16 h 96"/>
                <a:gd name="T70" fmla="*/ 38 w 60"/>
                <a:gd name="T71" fmla="*/ 16 h 96"/>
                <a:gd name="T72" fmla="*/ 40 w 60"/>
                <a:gd name="T73" fmla="*/ 18 h 96"/>
                <a:gd name="T74" fmla="*/ 38 w 60"/>
                <a:gd name="T75" fmla="*/ 20 h 96"/>
                <a:gd name="T76" fmla="*/ 32 w 60"/>
                <a:gd name="T77" fmla="*/ 20 h 96"/>
                <a:gd name="T78" fmla="*/ 32 w 60"/>
                <a:gd name="T79" fmla="*/ 26 h 96"/>
                <a:gd name="T80" fmla="*/ 30 w 60"/>
                <a:gd name="T81" fmla="*/ 28 h 96"/>
                <a:gd name="T82" fmla="*/ 28 w 60"/>
                <a:gd name="T83" fmla="*/ 26 h 96"/>
                <a:gd name="T84" fmla="*/ 28 w 60"/>
                <a:gd name="T85" fmla="*/ 20 h 96"/>
                <a:gd name="T86" fmla="*/ 22 w 60"/>
                <a:gd name="T87" fmla="*/ 20 h 96"/>
                <a:gd name="T88" fmla="*/ 14 w 60"/>
                <a:gd name="T89" fmla="*/ 52 h 96"/>
                <a:gd name="T90" fmla="*/ 12 w 60"/>
                <a:gd name="T91" fmla="*/ 50 h 96"/>
                <a:gd name="T92" fmla="*/ 14 w 60"/>
                <a:gd name="T93" fmla="*/ 48 h 96"/>
                <a:gd name="T94" fmla="*/ 46 w 60"/>
                <a:gd name="T95" fmla="*/ 48 h 96"/>
                <a:gd name="T96" fmla="*/ 48 w 60"/>
                <a:gd name="T97" fmla="*/ 50 h 96"/>
                <a:gd name="T98" fmla="*/ 46 w 60"/>
                <a:gd name="T99" fmla="*/ 52 h 96"/>
                <a:gd name="T100" fmla="*/ 14 w 60"/>
                <a:gd name="T101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6">
                  <a:moveTo>
                    <a:pt x="60" y="5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1" y="35"/>
                    <a:pt x="48" y="27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19" y="35"/>
                    <a:pt x="28" y="3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2" y="65"/>
                    <a:pt x="3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9" y="56"/>
                    <a:pt x="42" y="56"/>
                  </a:cubicBezTo>
                  <a:lnTo>
                    <a:pt x="60" y="56"/>
                  </a:lnTo>
                  <a:close/>
                  <a:moveTo>
                    <a:pt x="22" y="20"/>
                  </a:move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ubicBezTo>
                    <a:pt x="29" y="28"/>
                    <a:pt x="28" y="27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22" y="20"/>
                  </a:lnTo>
                  <a:close/>
                  <a:moveTo>
                    <a:pt x="14" y="52"/>
                  </a:move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lnTo>
                    <a:pt x="1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B3C30F5B-6732-38EC-F7E7-A1531E95C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7537" y="2283904"/>
              <a:ext cx="214748" cy="130059"/>
            </a:xfrm>
            <a:custGeom>
              <a:avLst/>
              <a:gdLst>
                <a:gd name="T0" fmla="*/ 6 w 60"/>
                <a:gd name="T1" fmla="*/ 0 h 36"/>
                <a:gd name="T2" fmla="*/ 0 w 60"/>
                <a:gd name="T3" fmla="*/ 36 h 36"/>
                <a:gd name="T4" fmla="*/ 22 w 60"/>
                <a:gd name="T5" fmla="*/ 36 h 36"/>
                <a:gd name="T6" fmla="*/ 24 w 60"/>
                <a:gd name="T7" fmla="*/ 24 h 36"/>
                <a:gd name="T8" fmla="*/ 38 w 60"/>
                <a:gd name="T9" fmla="*/ 26 h 36"/>
                <a:gd name="T10" fmla="*/ 58 w 60"/>
                <a:gd name="T11" fmla="*/ 36 h 36"/>
                <a:gd name="T12" fmla="*/ 60 w 60"/>
                <a:gd name="T13" fmla="*/ 6 h 36"/>
                <a:gd name="T14" fmla="*/ 14 w 60"/>
                <a:gd name="T15" fmla="*/ 20 h 36"/>
                <a:gd name="T16" fmla="*/ 8 w 60"/>
                <a:gd name="T17" fmla="*/ 18 h 36"/>
                <a:gd name="T18" fmla="*/ 14 w 60"/>
                <a:gd name="T19" fmla="*/ 16 h 36"/>
                <a:gd name="T20" fmla="*/ 14 w 60"/>
                <a:gd name="T21" fmla="*/ 20 h 36"/>
                <a:gd name="T22" fmla="*/ 10 w 60"/>
                <a:gd name="T23" fmla="*/ 12 h 36"/>
                <a:gd name="T24" fmla="*/ 10 w 60"/>
                <a:gd name="T25" fmla="*/ 8 h 36"/>
                <a:gd name="T26" fmla="*/ 16 w 60"/>
                <a:gd name="T27" fmla="*/ 10 h 36"/>
                <a:gd name="T28" fmla="*/ 26 w 60"/>
                <a:gd name="T29" fmla="*/ 20 h 36"/>
                <a:gd name="T30" fmla="*/ 20 w 60"/>
                <a:gd name="T31" fmla="*/ 18 h 36"/>
                <a:gd name="T32" fmla="*/ 26 w 60"/>
                <a:gd name="T33" fmla="*/ 16 h 36"/>
                <a:gd name="T34" fmla="*/ 26 w 60"/>
                <a:gd name="T35" fmla="*/ 20 h 36"/>
                <a:gd name="T36" fmla="*/ 22 w 60"/>
                <a:gd name="T37" fmla="*/ 12 h 36"/>
                <a:gd name="T38" fmla="*/ 22 w 60"/>
                <a:gd name="T39" fmla="*/ 8 h 36"/>
                <a:gd name="T40" fmla="*/ 28 w 60"/>
                <a:gd name="T41" fmla="*/ 10 h 36"/>
                <a:gd name="T42" fmla="*/ 38 w 60"/>
                <a:gd name="T43" fmla="*/ 20 h 36"/>
                <a:gd name="T44" fmla="*/ 32 w 60"/>
                <a:gd name="T45" fmla="*/ 18 h 36"/>
                <a:gd name="T46" fmla="*/ 38 w 60"/>
                <a:gd name="T47" fmla="*/ 16 h 36"/>
                <a:gd name="T48" fmla="*/ 38 w 60"/>
                <a:gd name="T49" fmla="*/ 20 h 36"/>
                <a:gd name="T50" fmla="*/ 34 w 60"/>
                <a:gd name="T51" fmla="*/ 12 h 36"/>
                <a:gd name="T52" fmla="*/ 34 w 60"/>
                <a:gd name="T53" fmla="*/ 8 h 36"/>
                <a:gd name="T54" fmla="*/ 40 w 60"/>
                <a:gd name="T55" fmla="*/ 10 h 36"/>
                <a:gd name="T56" fmla="*/ 50 w 60"/>
                <a:gd name="T57" fmla="*/ 20 h 36"/>
                <a:gd name="T58" fmla="*/ 44 w 60"/>
                <a:gd name="T59" fmla="*/ 18 h 36"/>
                <a:gd name="T60" fmla="*/ 50 w 60"/>
                <a:gd name="T61" fmla="*/ 16 h 36"/>
                <a:gd name="T62" fmla="*/ 50 w 60"/>
                <a:gd name="T63" fmla="*/ 20 h 36"/>
                <a:gd name="T64" fmla="*/ 46 w 60"/>
                <a:gd name="T65" fmla="*/ 12 h 36"/>
                <a:gd name="T66" fmla="*/ 46 w 60"/>
                <a:gd name="T67" fmla="*/ 8 h 36"/>
                <a:gd name="T68" fmla="*/ 52 w 60"/>
                <a:gd name="T6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5"/>
                    <a:pt x="60" y="3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  <a:moveTo>
                    <a:pt x="1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1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lose/>
                  <a:moveTo>
                    <a:pt x="26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26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  <a:moveTo>
                    <a:pt x="38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2" y="19"/>
                    <a:pt x="32" y="18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lose/>
                  <a:moveTo>
                    <a:pt x="38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2" y="11"/>
                    <a:pt x="32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1"/>
                    <a:pt x="39" y="12"/>
                    <a:pt x="38" y="12"/>
                  </a:cubicBezTo>
                  <a:close/>
                  <a:moveTo>
                    <a:pt x="50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4" y="17"/>
                    <a:pt x="45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2" y="17"/>
                    <a:pt x="52" y="18"/>
                  </a:cubicBezTo>
                  <a:cubicBezTo>
                    <a:pt x="52" y="19"/>
                    <a:pt x="51" y="20"/>
                    <a:pt x="50" y="20"/>
                  </a:cubicBezTo>
                  <a:close/>
                  <a:moveTo>
                    <a:pt x="50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9"/>
                    <a:pt x="52" y="10"/>
                  </a:cubicBezTo>
                  <a:cubicBezTo>
                    <a:pt x="52" y="11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F801D7A4-651C-BA0C-5518-B731050C87A5}"/>
              </a:ext>
            </a:extLst>
          </p:cNvPr>
          <p:cNvSpPr txBox="1">
            <a:spLocks/>
          </p:cNvSpPr>
          <p:nvPr/>
        </p:nvSpPr>
        <p:spPr>
          <a:xfrm>
            <a:off x="2139522" y="4197418"/>
            <a:ext cx="1432028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Facility (Delivery Point)</a:t>
            </a:r>
          </a:p>
        </p:txBody>
      </p:sp>
      <p:sp>
        <p:nvSpPr>
          <p:cNvPr id="24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32A5891B-5DA5-9F49-C083-54F0BC3296AA}"/>
              </a:ext>
            </a:extLst>
          </p:cNvPr>
          <p:cNvSpPr txBox="1">
            <a:spLocks/>
          </p:cNvSpPr>
          <p:nvPr/>
        </p:nvSpPr>
        <p:spPr>
          <a:xfrm>
            <a:off x="6850303" y="4197418"/>
            <a:ext cx="946678" cy="453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Outcome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E3C3D4-C807-1818-08D2-BF941B2F740F}"/>
              </a:ext>
            </a:extLst>
          </p:cNvPr>
          <p:cNvCxnSpPr>
            <a:cxnSpLocks/>
          </p:cNvCxnSpPr>
          <p:nvPr/>
        </p:nvCxnSpPr>
        <p:spPr>
          <a:xfrm>
            <a:off x="1750145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5CA09F-EF8D-3A65-AFA0-6EE62B06C5BF}"/>
              </a:ext>
            </a:extLst>
          </p:cNvPr>
          <p:cNvCxnSpPr>
            <a:cxnSpLocks/>
          </p:cNvCxnSpPr>
          <p:nvPr/>
        </p:nvCxnSpPr>
        <p:spPr>
          <a:xfrm>
            <a:off x="3379033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5EE26A-F339-C494-FE64-BC345753274B}"/>
              </a:ext>
            </a:extLst>
          </p:cNvPr>
          <p:cNvCxnSpPr>
            <a:cxnSpLocks/>
          </p:cNvCxnSpPr>
          <p:nvPr/>
        </p:nvCxnSpPr>
        <p:spPr>
          <a:xfrm>
            <a:off x="4686221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C97557-FC8C-49FC-EF0F-E07586148317}"/>
              </a:ext>
            </a:extLst>
          </p:cNvPr>
          <p:cNvCxnSpPr>
            <a:cxnSpLocks/>
          </p:cNvCxnSpPr>
          <p:nvPr/>
        </p:nvCxnSpPr>
        <p:spPr>
          <a:xfrm>
            <a:off x="6226384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500B96-9568-6D73-C7DB-12EEB69D40E6}"/>
              </a:ext>
            </a:extLst>
          </p:cNvPr>
          <p:cNvCxnSpPr>
            <a:cxnSpLocks/>
          </p:cNvCxnSpPr>
          <p:nvPr/>
        </p:nvCxnSpPr>
        <p:spPr>
          <a:xfrm>
            <a:off x="7844130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67892E-35BE-0865-1FB3-DAA7B77674CB}"/>
              </a:ext>
            </a:extLst>
          </p:cNvPr>
          <p:cNvCxnSpPr>
            <a:cxnSpLocks/>
          </p:cNvCxnSpPr>
          <p:nvPr/>
        </p:nvCxnSpPr>
        <p:spPr>
          <a:xfrm>
            <a:off x="10196736" y="3874567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1280AC-E6FD-85FC-32BC-EDB5914664BE}"/>
              </a:ext>
            </a:extLst>
          </p:cNvPr>
          <p:cNvGrpSpPr/>
          <p:nvPr/>
        </p:nvGrpSpPr>
        <p:grpSpPr>
          <a:xfrm>
            <a:off x="1213760" y="5349533"/>
            <a:ext cx="499754" cy="501956"/>
            <a:chOff x="6958990" y="2069156"/>
            <a:chExt cx="343295" cy="344807"/>
          </a:xfrm>
          <a:solidFill>
            <a:srgbClr val="CF5AA4"/>
          </a:solidFill>
        </p:grpSpPr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2447FC85-7BE7-DC2E-EA6E-A39A66BF7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990" y="2069156"/>
              <a:ext cx="214748" cy="344807"/>
            </a:xfrm>
            <a:custGeom>
              <a:avLst/>
              <a:gdLst>
                <a:gd name="T0" fmla="*/ 60 w 60"/>
                <a:gd name="T1" fmla="*/ 56 h 96"/>
                <a:gd name="T2" fmla="*/ 60 w 60"/>
                <a:gd name="T3" fmla="*/ 46 h 96"/>
                <a:gd name="T4" fmla="*/ 54 w 60"/>
                <a:gd name="T5" fmla="*/ 40 h 96"/>
                <a:gd name="T6" fmla="*/ 32 w 60"/>
                <a:gd name="T7" fmla="*/ 40 h 96"/>
                <a:gd name="T8" fmla="*/ 32 w 60"/>
                <a:gd name="T9" fmla="*/ 36 h 96"/>
                <a:gd name="T10" fmla="*/ 48 w 60"/>
                <a:gd name="T11" fmla="*/ 18 h 96"/>
                <a:gd name="T12" fmla="*/ 30 w 60"/>
                <a:gd name="T13" fmla="*/ 0 h 96"/>
                <a:gd name="T14" fmla="*/ 12 w 60"/>
                <a:gd name="T15" fmla="*/ 18 h 96"/>
                <a:gd name="T16" fmla="*/ 28 w 60"/>
                <a:gd name="T17" fmla="*/ 36 h 96"/>
                <a:gd name="T18" fmla="*/ 28 w 60"/>
                <a:gd name="T19" fmla="*/ 40 h 96"/>
                <a:gd name="T20" fmla="*/ 6 w 60"/>
                <a:gd name="T21" fmla="*/ 40 h 96"/>
                <a:gd name="T22" fmla="*/ 0 w 60"/>
                <a:gd name="T23" fmla="*/ 46 h 96"/>
                <a:gd name="T24" fmla="*/ 0 w 60"/>
                <a:gd name="T25" fmla="*/ 94 h 96"/>
                <a:gd name="T26" fmla="*/ 2 w 60"/>
                <a:gd name="T27" fmla="*/ 96 h 96"/>
                <a:gd name="T28" fmla="*/ 32 w 60"/>
                <a:gd name="T29" fmla="*/ 96 h 96"/>
                <a:gd name="T30" fmla="*/ 32 w 60"/>
                <a:gd name="T31" fmla="*/ 76 h 96"/>
                <a:gd name="T32" fmla="*/ 14 w 60"/>
                <a:gd name="T33" fmla="*/ 76 h 96"/>
                <a:gd name="T34" fmla="*/ 12 w 60"/>
                <a:gd name="T35" fmla="*/ 74 h 96"/>
                <a:gd name="T36" fmla="*/ 14 w 60"/>
                <a:gd name="T37" fmla="*/ 72 h 96"/>
                <a:gd name="T38" fmla="*/ 32 w 60"/>
                <a:gd name="T39" fmla="*/ 72 h 96"/>
                <a:gd name="T40" fmla="*/ 32 w 60"/>
                <a:gd name="T41" fmla="*/ 64 h 96"/>
                <a:gd name="T42" fmla="*/ 14 w 60"/>
                <a:gd name="T43" fmla="*/ 64 h 96"/>
                <a:gd name="T44" fmla="*/ 12 w 60"/>
                <a:gd name="T45" fmla="*/ 62 h 96"/>
                <a:gd name="T46" fmla="*/ 14 w 60"/>
                <a:gd name="T47" fmla="*/ 60 h 96"/>
                <a:gd name="T48" fmla="*/ 34 w 60"/>
                <a:gd name="T49" fmla="*/ 60 h 96"/>
                <a:gd name="T50" fmla="*/ 42 w 60"/>
                <a:gd name="T51" fmla="*/ 56 h 96"/>
                <a:gd name="T52" fmla="*/ 60 w 60"/>
                <a:gd name="T53" fmla="*/ 56 h 96"/>
                <a:gd name="T54" fmla="*/ 22 w 60"/>
                <a:gd name="T55" fmla="*/ 20 h 96"/>
                <a:gd name="T56" fmla="*/ 20 w 60"/>
                <a:gd name="T57" fmla="*/ 18 h 96"/>
                <a:gd name="T58" fmla="*/ 22 w 60"/>
                <a:gd name="T59" fmla="*/ 16 h 96"/>
                <a:gd name="T60" fmla="*/ 28 w 60"/>
                <a:gd name="T61" fmla="*/ 16 h 96"/>
                <a:gd name="T62" fmla="*/ 28 w 60"/>
                <a:gd name="T63" fmla="*/ 10 h 96"/>
                <a:gd name="T64" fmla="*/ 30 w 60"/>
                <a:gd name="T65" fmla="*/ 8 h 96"/>
                <a:gd name="T66" fmla="*/ 32 w 60"/>
                <a:gd name="T67" fmla="*/ 10 h 96"/>
                <a:gd name="T68" fmla="*/ 32 w 60"/>
                <a:gd name="T69" fmla="*/ 16 h 96"/>
                <a:gd name="T70" fmla="*/ 38 w 60"/>
                <a:gd name="T71" fmla="*/ 16 h 96"/>
                <a:gd name="T72" fmla="*/ 40 w 60"/>
                <a:gd name="T73" fmla="*/ 18 h 96"/>
                <a:gd name="T74" fmla="*/ 38 w 60"/>
                <a:gd name="T75" fmla="*/ 20 h 96"/>
                <a:gd name="T76" fmla="*/ 32 w 60"/>
                <a:gd name="T77" fmla="*/ 20 h 96"/>
                <a:gd name="T78" fmla="*/ 32 w 60"/>
                <a:gd name="T79" fmla="*/ 26 h 96"/>
                <a:gd name="T80" fmla="*/ 30 w 60"/>
                <a:gd name="T81" fmla="*/ 28 h 96"/>
                <a:gd name="T82" fmla="*/ 28 w 60"/>
                <a:gd name="T83" fmla="*/ 26 h 96"/>
                <a:gd name="T84" fmla="*/ 28 w 60"/>
                <a:gd name="T85" fmla="*/ 20 h 96"/>
                <a:gd name="T86" fmla="*/ 22 w 60"/>
                <a:gd name="T87" fmla="*/ 20 h 96"/>
                <a:gd name="T88" fmla="*/ 14 w 60"/>
                <a:gd name="T89" fmla="*/ 52 h 96"/>
                <a:gd name="T90" fmla="*/ 12 w 60"/>
                <a:gd name="T91" fmla="*/ 50 h 96"/>
                <a:gd name="T92" fmla="*/ 14 w 60"/>
                <a:gd name="T93" fmla="*/ 48 h 96"/>
                <a:gd name="T94" fmla="*/ 46 w 60"/>
                <a:gd name="T95" fmla="*/ 48 h 96"/>
                <a:gd name="T96" fmla="*/ 48 w 60"/>
                <a:gd name="T97" fmla="*/ 50 h 96"/>
                <a:gd name="T98" fmla="*/ 46 w 60"/>
                <a:gd name="T99" fmla="*/ 52 h 96"/>
                <a:gd name="T100" fmla="*/ 14 w 60"/>
                <a:gd name="T101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6">
                  <a:moveTo>
                    <a:pt x="60" y="5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1" y="35"/>
                    <a:pt x="48" y="27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19" y="35"/>
                    <a:pt x="28" y="3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2" y="65"/>
                    <a:pt x="3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9" y="56"/>
                    <a:pt x="42" y="56"/>
                  </a:cubicBezTo>
                  <a:lnTo>
                    <a:pt x="60" y="56"/>
                  </a:lnTo>
                  <a:close/>
                  <a:moveTo>
                    <a:pt x="22" y="20"/>
                  </a:move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ubicBezTo>
                    <a:pt x="29" y="28"/>
                    <a:pt x="28" y="27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22" y="20"/>
                  </a:lnTo>
                  <a:close/>
                  <a:moveTo>
                    <a:pt x="14" y="52"/>
                  </a:move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lnTo>
                    <a:pt x="1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BA4FD05-5062-873D-33B4-5C20FE815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7537" y="2283904"/>
              <a:ext cx="214748" cy="130059"/>
            </a:xfrm>
            <a:custGeom>
              <a:avLst/>
              <a:gdLst>
                <a:gd name="T0" fmla="*/ 6 w 60"/>
                <a:gd name="T1" fmla="*/ 0 h 36"/>
                <a:gd name="T2" fmla="*/ 0 w 60"/>
                <a:gd name="T3" fmla="*/ 36 h 36"/>
                <a:gd name="T4" fmla="*/ 22 w 60"/>
                <a:gd name="T5" fmla="*/ 36 h 36"/>
                <a:gd name="T6" fmla="*/ 24 w 60"/>
                <a:gd name="T7" fmla="*/ 24 h 36"/>
                <a:gd name="T8" fmla="*/ 38 w 60"/>
                <a:gd name="T9" fmla="*/ 26 h 36"/>
                <a:gd name="T10" fmla="*/ 58 w 60"/>
                <a:gd name="T11" fmla="*/ 36 h 36"/>
                <a:gd name="T12" fmla="*/ 60 w 60"/>
                <a:gd name="T13" fmla="*/ 6 h 36"/>
                <a:gd name="T14" fmla="*/ 14 w 60"/>
                <a:gd name="T15" fmla="*/ 20 h 36"/>
                <a:gd name="T16" fmla="*/ 8 w 60"/>
                <a:gd name="T17" fmla="*/ 18 h 36"/>
                <a:gd name="T18" fmla="*/ 14 w 60"/>
                <a:gd name="T19" fmla="*/ 16 h 36"/>
                <a:gd name="T20" fmla="*/ 14 w 60"/>
                <a:gd name="T21" fmla="*/ 20 h 36"/>
                <a:gd name="T22" fmla="*/ 10 w 60"/>
                <a:gd name="T23" fmla="*/ 12 h 36"/>
                <a:gd name="T24" fmla="*/ 10 w 60"/>
                <a:gd name="T25" fmla="*/ 8 h 36"/>
                <a:gd name="T26" fmla="*/ 16 w 60"/>
                <a:gd name="T27" fmla="*/ 10 h 36"/>
                <a:gd name="T28" fmla="*/ 26 w 60"/>
                <a:gd name="T29" fmla="*/ 20 h 36"/>
                <a:gd name="T30" fmla="*/ 20 w 60"/>
                <a:gd name="T31" fmla="*/ 18 h 36"/>
                <a:gd name="T32" fmla="*/ 26 w 60"/>
                <a:gd name="T33" fmla="*/ 16 h 36"/>
                <a:gd name="T34" fmla="*/ 26 w 60"/>
                <a:gd name="T35" fmla="*/ 20 h 36"/>
                <a:gd name="T36" fmla="*/ 22 w 60"/>
                <a:gd name="T37" fmla="*/ 12 h 36"/>
                <a:gd name="T38" fmla="*/ 22 w 60"/>
                <a:gd name="T39" fmla="*/ 8 h 36"/>
                <a:gd name="T40" fmla="*/ 28 w 60"/>
                <a:gd name="T41" fmla="*/ 10 h 36"/>
                <a:gd name="T42" fmla="*/ 38 w 60"/>
                <a:gd name="T43" fmla="*/ 20 h 36"/>
                <a:gd name="T44" fmla="*/ 32 w 60"/>
                <a:gd name="T45" fmla="*/ 18 h 36"/>
                <a:gd name="T46" fmla="*/ 38 w 60"/>
                <a:gd name="T47" fmla="*/ 16 h 36"/>
                <a:gd name="T48" fmla="*/ 38 w 60"/>
                <a:gd name="T49" fmla="*/ 20 h 36"/>
                <a:gd name="T50" fmla="*/ 34 w 60"/>
                <a:gd name="T51" fmla="*/ 12 h 36"/>
                <a:gd name="T52" fmla="*/ 34 w 60"/>
                <a:gd name="T53" fmla="*/ 8 h 36"/>
                <a:gd name="T54" fmla="*/ 40 w 60"/>
                <a:gd name="T55" fmla="*/ 10 h 36"/>
                <a:gd name="T56" fmla="*/ 50 w 60"/>
                <a:gd name="T57" fmla="*/ 20 h 36"/>
                <a:gd name="T58" fmla="*/ 44 w 60"/>
                <a:gd name="T59" fmla="*/ 18 h 36"/>
                <a:gd name="T60" fmla="*/ 50 w 60"/>
                <a:gd name="T61" fmla="*/ 16 h 36"/>
                <a:gd name="T62" fmla="*/ 50 w 60"/>
                <a:gd name="T63" fmla="*/ 20 h 36"/>
                <a:gd name="T64" fmla="*/ 46 w 60"/>
                <a:gd name="T65" fmla="*/ 12 h 36"/>
                <a:gd name="T66" fmla="*/ 46 w 60"/>
                <a:gd name="T67" fmla="*/ 8 h 36"/>
                <a:gd name="T68" fmla="*/ 52 w 60"/>
                <a:gd name="T6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5"/>
                    <a:pt x="60" y="3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  <a:moveTo>
                    <a:pt x="1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1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lose/>
                  <a:moveTo>
                    <a:pt x="26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26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  <a:moveTo>
                    <a:pt x="38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2" y="19"/>
                    <a:pt x="32" y="18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lose/>
                  <a:moveTo>
                    <a:pt x="38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2" y="11"/>
                    <a:pt x="32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1"/>
                    <a:pt x="39" y="12"/>
                    <a:pt x="38" y="12"/>
                  </a:cubicBezTo>
                  <a:close/>
                  <a:moveTo>
                    <a:pt x="50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4" y="17"/>
                    <a:pt x="45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2" y="17"/>
                    <a:pt x="52" y="18"/>
                  </a:cubicBezTo>
                  <a:cubicBezTo>
                    <a:pt x="52" y="19"/>
                    <a:pt x="51" y="20"/>
                    <a:pt x="50" y="20"/>
                  </a:cubicBezTo>
                  <a:close/>
                  <a:moveTo>
                    <a:pt x="50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9"/>
                    <a:pt x="52" y="10"/>
                  </a:cubicBezTo>
                  <a:cubicBezTo>
                    <a:pt x="52" y="11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9D7FB598-2CA6-4FF9-5C53-0BC00D5D1F8B}"/>
              </a:ext>
            </a:extLst>
          </p:cNvPr>
          <p:cNvSpPr txBox="1">
            <a:spLocks/>
          </p:cNvSpPr>
          <p:nvPr/>
        </p:nvSpPr>
        <p:spPr>
          <a:xfrm>
            <a:off x="730834" y="5977742"/>
            <a:ext cx="1432028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Facility (Delivery Point)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134ED0-4CCF-167F-07EC-CB947BB50054}"/>
              </a:ext>
            </a:extLst>
          </p:cNvPr>
          <p:cNvCxnSpPr>
            <a:cxnSpLocks/>
          </p:cNvCxnSpPr>
          <p:nvPr/>
        </p:nvCxnSpPr>
        <p:spPr>
          <a:xfrm rot="5400000">
            <a:off x="1112807" y="4861793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12DF0D9A-3DF8-75A3-0CDD-D7518C2BDFB6}"/>
              </a:ext>
            </a:extLst>
          </p:cNvPr>
          <p:cNvSpPr txBox="1">
            <a:spLocks/>
          </p:cNvSpPr>
          <p:nvPr/>
        </p:nvSpPr>
        <p:spPr>
          <a:xfrm>
            <a:off x="1505748" y="3657904"/>
            <a:ext cx="1077574" cy="2239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Admitted</a:t>
            </a:r>
          </a:p>
        </p:txBody>
      </p:sp>
      <p:sp>
        <p:nvSpPr>
          <p:cNvPr id="37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8CE13B3C-F5AF-0BD0-0ED2-D18337972BDD}"/>
              </a:ext>
            </a:extLst>
          </p:cNvPr>
          <p:cNvSpPr txBox="1">
            <a:spLocks/>
          </p:cNvSpPr>
          <p:nvPr/>
        </p:nvSpPr>
        <p:spPr>
          <a:xfrm rot="16200000">
            <a:off x="745190" y="4749830"/>
            <a:ext cx="1077574" cy="2239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Referred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C4983C52-DFD6-28DB-C192-57DDCAF69E45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1703273" y="4650674"/>
            <a:ext cx="2625232" cy="1200815"/>
          </a:xfrm>
          <a:prstGeom prst="bentConnector2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Cloud with solid fill">
            <a:extLst>
              <a:ext uri="{FF2B5EF4-FFF2-40B4-BE49-F238E27FC236}">
                <a16:creationId xmlns:a16="http://schemas.microsoft.com/office/drawing/2014/main" id="{597C4A5C-3142-3D29-2C91-C7FA623A68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0519" b="20092"/>
          <a:stretch/>
        </p:blipFill>
        <p:spPr>
          <a:xfrm>
            <a:off x="4111578" y="853776"/>
            <a:ext cx="3968844" cy="2265346"/>
          </a:xfrm>
          <a:prstGeom prst="rect">
            <a:avLst/>
          </a:prstGeom>
        </p:spPr>
      </p:pic>
      <p:sp>
        <p:nvSpPr>
          <p:cNvPr id="40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8793CEF1-5349-BB35-87F6-404C1E4DAEA1}"/>
              </a:ext>
            </a:extLst>
          </p:cNvPr>
          <p:cNvSpPr txBox="1">
            <a:spLocks/>
          </p:cNvSpPr>
          <p:nvPr/>
        </p:nvSpPr>
        <p:spPr>
          <a:xfrm>
            <a:off x="4782545" y="1547973"/>
            <a:ext cx="2626909" cy="3232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Hosting - NHM</a:t>
            </a:r>
          </a:p>
        </p:txBody>
      </p:sp>
      <p:sp>
        <p:nvSpPr>
          <p:cNvPr id="41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89AC6AF4-D954-8733-631B-A99E2CACB6DC}"/>
              </a:ext>
            </a:extLst>
          </p:cNvPr>
          <p:cNvSpPr txBox="1">
            <a:spLocks/>
          </p:cNvSpPr>
          <p:nvPr/>
        </p:nvSpPr>
        <p:spPr>
          <a:xfrm>
            <a:off x="6607900" y="2567624"/>
            <a:ext cx="626935" cy="33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MaNTrA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9E05C268-551D-AC64-DEB5-C315665452A1}"/>
              </a:ext>
            </a:extLst>
          </p:cNvPr>
          <p:cNvSpPr txBox="1">
            <a:spLocks/>
          </p:cNvSpPr>
          <p:nvPr/>
        </p:nvSpPr>
        <p:spPr>
          <a:xfrm>
            <a:off x="4889513" y="2571983"/>
            <a:ext cx="879312" cy="274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eKavach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Graphic 43" descr="Database with solid fill">
            <a:extLst>
              <a:ext uri="{FF2B5EF4-FFF2-40B4-BE49-F238E27FC236}">
                <a16:creationId xmlns:a16="http://schemas.microsoft.com/office/drawing/2014/main" id="{E2855ABB-5941-AF89-C711-8B8E8B0F22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15383" y="1968311"/>
            <a:ext cx="645948" cy="645948"/>
          </a:xfrm>
          <a:prstGeom prst="rect">
            <a:avLst/>
          </a:prstGeom>
        </p:spPr>
      </p:pic>
      <p:pic>
        <p:nvPicPr>
          <p:cNvPr id="46" name="Graphic 45" descr="Database with solid fill">
            <a:extLst>
              <a:ext uri="{FF2B5EF4-FFF2-40B4-BE49-F238E27FC236}">
                <a16:creationId xmlns:a16="http://schemas.microsoft.com/office/drawing/2014/main" id="{ED02B351-7907-C938-13D6-C7F1C7FD9CC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83003" y="1786841"/>
            <a:ext cx="827418" cy="82741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E31474-3FBC-24F9-830E-1EFF0E7133CB}"/>
              </a:ext>
            </a:extLst>
          </p:cNvPr>
          <p:cNvCxnSpPr/>
          <p:nvPr/>
        </p:nvCxnSpPr>
        <p:spPr>
          <a:xfrm>
            <a:off x="5816252" y="2291285"/>
            <a:ext cx="55845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829B336-FCEC-4EFB-9A6B-BFEBE2C85C56}"/>
              </a:ext>
            </a:extLst>
          </p:cNvPr>
          <p:cNvSpPr/>
          <p:nvPr/>
        </p:nvSpPr>
        <p:spPr>
          <a:xfrm>
            <a:off x="634481" y="3494910"/>
            <a:ext cx="10994037" cy="2936088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778BB0ED-EC63-11D5-752F-1C9F8F05410E}"/>
              </a:ext>
            </a:extLst>
          </p:cNvPr>
          <p:cNvSpPr/>
          <p:nvPr/>
        </p:nvSpPr>
        <p:spPr>
          <a:xfrm>
            <a:off x="6096000" y="2979163"/>
            <a:ext cx="89023" cy="461065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" name="Picture 2" descr="Civil Registration System &quot;EMPOWER IAS&quot; | Empower IAS">
            <a:extLst>
              <a:ext uri="{FF2B5EF4-FFF2-40B4-BE49-F238E27FC236}">
                <a16:creationId xmlns:a16="http://schemas.microsoft.com/office/drawing/2014/main" id="{C5087954-7A4D-D738-D038-9342744C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12" y="1560008"/>
            <a:ext cx="1201795" cy="6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2C5F25-AFCC-A8E4-EDF9-B4B69F49091D}"/>
              </a:ext>
            </a:extLst>
          </p:cNvPr>
          <p:cNvCxnSpPr>
            <a:cxnSpLocks/>
          </p:cNvCxnSpPr>
          <p:nvPr/>
        </p:nvCxnSpPr>
        <p:spPr>
          <a:xfrm rot="5400000">
            <a:off x="8080422" y="1667868"/>
            <a:ext cx="0" cy="437626"/>
          </a:xfrm>
          <a:prstGeom prst="straightConnector1">
            <a:avLst/>
          </a:prstGeom>
          <a:ln w="190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AFFC6D13-3018-7BA1-EAAE-B18D4192C6FF}"/>
              </a:ext>
            </a:extLst>
          </p:cNvPr>
          <p:cNvSpPr txBox="1">
            <a:spLocks/>
          </p:cNvSpPr>
          <p:nvPr/>
        </p:nvSpPr>
        <p:spPr>
          <a:xfrm>
            <a:off x="8611496" y="2261670"/>
            <a:ext cx="1280658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with CRS Portal</a:t>
            </a:r>
          </a:p>
        </p:txBody>
      </p:sp>
      <p:pic>
        <p:nvPicPr>
          <p:cNvPr id="54" name="Graphic 53" descr="Pregnant lady with solid fill">
            <a:extLst>
              <a:ext uri="{FF2B5EF4-FFF2-40B4-BE49-F238E27FC236}">
                <a16:creationId xmlns:a16="http://schemas.microsoft.com/office/drawing/2014/main" id="{45E74C5A-787A-CD82-E76C-31FCF2B0D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240" y="3568187"/>
            <a:ext cx="504000" cy="5040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AEA6D1A-B439-F466-32F3-929123ADE373}"/>
              </a:ext>
            </a:extLst>
          </p:cNvPr>
          <p:cNvGrpSpPr/>
          <p:nvPr/>
        </p:nvGrpSpPr>
        <p:grpSpPr>
          <a:xfrm>
            <a:off x="2623554" y="3569209"/>
            <a:ext cx="499754" cy="501956"/>
            <a:chOff x="6958990" y="2069156"/>
            <a:chExt cx="343295" cy="344807"/>
          </a:xfrm>
          <a:solidFill>
            <a:srgbClr val="247EAA"/>
          </a:solidFill>
        </p:grpSpPr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0408FEC0-FE57-9E51-7E84-E618DECB2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990" y="2069156"/>
              <a:ext cx="214748" cy="344807"/>
            </a:xfrm>
            <a:custGeom>
              <a:avLst/>
              <a:gdLst>
                <a:gd name="T0" fmla="*/ 60 w 60"/>
                <a:gd name="T1" fmla="*/ 56 h 96"/>
                <a:gd name="T2" fmla="*/ 60 w 60"/>
                <a:gd name="T3" fmla="*/ 46 h 96"/>
                <a:gd name="T4" fmla="*/ 54 w 60"/>
                <a:gd name="T5" fmla="*/ 40 h 96"/>
                <a:gd name="T6" fmla="*/ 32 w 60"/>
                <a:gd name="T7" fmla="*/ 40 h 96"/>
                <a:gd name="T8" fmla="*/ 32 w 60"/>
                <a:gd name="T9" fmla="*/ 36 h 96"/>
                <a:gd name="T10" fmla="*/ 48 w 60"/>
                <a:gd name="T11" fmla="*/ 18 h 96"/>
                <a:gd name="T12" fmla="*/ 30 w 60"/>
                <a:gd name="T13" fmla="*/ 0 h 96"/>
                <a:gd name="T14" fmla="*/ 12 w 60"/>
                <a:gd name="T15" fmla="*/ 18 h 96"/>
                <a:gd name="T16" fmla="*/ 28 w 60"/>
                <a:gd name="T17" fmla="*/ 36 h 96"/>
                <a:gd name="T18" fmla="*/ 28 w 60"/>
                <a:gd name="T19" fmla="*/ 40 h 96"/>
                <a:gd name="T20" fmla="*/ 6 w 60"/>
                <a:gd name="T21" fmla="*/ 40 h 96"/>
                <a:gd name="T22" fmla="*/ 0 w 60"/>
                <a:gd name="T23" fmla="*/ 46 h 96"/>
                <a:gd name="T24" fmla="*/ 0 w 60"/>
                <a:gd name="T25" fmla="*/ 94 h 96"/>
                <a:gd name="T26" fmla="*/ 2 w 60"/>
                <a:gd name="T27" fmla="*/ 96 h 96"/>
                <a:gd name="T28" fmla="*/ 32 w 60"/>
                <a:gd name="T29" fmla="*/ 96 h 96"/>
                <a:gd name="T30" fmla="*/ 32 w 60"/>
                <a:gd name="T31" fmla="*/ 76 h 96"/>
                <a:gd name="T32" fmla="*/ 14 w 60"/>
                <a:gd name="T33" fmla="*/ 76 h 96"/>
                <a:gd name="T34" fmla="*/ 12 w 60"/>
                <a:gd name="T35" fmla="*/ 74 h 96"/>
                <a:gd name="T36" fmla="*/ 14 w 60"/>
                <a:gd name="T37" fmla="*/ 72 h 96"/>
                <a:gd name="T38" fmla="*/ 32 w 60"/>
                <a:gd name="T39" fmla="*/ 72 h 96"/>
                <a:gd name="T40" fmla="*/ 32 w 60"/>
                <a:gd name="T41" fmla="*/ 64 h 96"/>
                <a:gd name="T42" fmla="*/ 14 w 60"/>
                <a:gd name="T43" fmla="*/ 64 h 96"/>
                <a:gd name="T44" fmla="*/ 12 w 60"/>
                <a:gd name="T45" fmla="*/ 62 h 96"/>
                <a:gd name="T46" fmla="*/ 14 w 60"/>
                <a:gd name="T47" fmla="*/ 60 h 96"/>
                <a:gd name="T48" fmla="*/ 34 w 60"/>
                <a:gd name="T49" fmla="*/ 60 h 96"/>
                <a:gd name="T50" fmla="*/ 42 w 60"/>
                <a:gd name="T51" fmla="*/ 56 h 96"/>
                <a:gd name="T52" fmla="*/ 60 w 60"/>
                <a:gd name="T53" fmla="*/ 56 h 96"/>
                <a:gd name="T54" fmla="*/ 22 w 60"/>
                <a:gd name="T55" fmla="*/ 20 h 96"/>
                <a:gd name="T56" fmla="*/ 20 w 60"/>
                <a:gd name="T57" fmla="*/ 18 h 96"/>
                <a:gd name="T58" fmla="*/ 22 w 60"/>
                <a:gd name="T59" fmla="*/ 16 h 96"/>
                <a:gd name="T60" fmla="*/ 28 w 60"/>
                <a:gd name="T61" fmla="*/ 16 h 96"/>
                <a:gd name="T62" fmla="*/ 28 w 60"/>
                <a:gd name="T63" fmla="*/ 10 h 96"/>
                <a:gd name="T64" fmla="*/ 30 w 60"/>
                <a:gd name="T65" fmla="*/ 8 h 96"/>
                <a:gd name="T66" fmla="*/ 32 w 60"/>
                <a:gd name="T67" fmla="*/ 10 h 96"/>
                <a:gd name="T68" fmla="*/ 32 w 60"/>
                <a:gd name="T69" fmla="*/ 16 h 96"/>
                <a:gd name="T70" fmla="*/ 38 w 60"/>
                <a:gd name="T71" fmla="*/ 16 h 96"/>
                <a:gd name="T72" fmla="*/ 40 w 60"/>
                <a:gd name="T73" fmla="*/ 18 h 96"/>
                <a:gd name="T74" fmla="*/ 38 w 60"/>
                <a:gd name="T75" fmla="*/ 20 h 96"/>
                <a:gd name="T76" fmla="*/ 32 w 60"/>
                <a:gd name="T77" fmla="*/ 20 h 96"/>
                <a:gd name="T78" fmla="*/ 32 w 60"/>
                <a:gd name="T79" fmla="*/ 26 h 96"/>
                <a:gd name="T80" fmla="*/ 30 w 60"/>
                <a:gd name="T81" fmla="*/ 28 h 96"/>
                <a:gd name="T82" fmla="*/ 28 w 60"/>
                <a:gd name="T83" fmla="*/ 26 h 96"/>
                <a:gd name="T84" fmla="*/ 28 w 60"/>
                <a:gd name="T85" fmla="*/ 20 h 96"/>
                <a:gd name="T86" fmla="*/ 22 w 60"/>
                <a:gd name="T87" fmla="*/ 20 h 96"/>
                <a:gd name="T88" fmla="*/ 14 w 60"/>
                <a:gd name="T89" fmla="*/ 52 h 96"/>
                <a:gd name="T90" fmla="*/ 12 w 60"/>
                <a:gd name="T91" fmla="*/ 50 h 96"/>
                <a:gd name="T92" fmla="*/ 14 w 60"/>
                <a:gd name="T93" fmla="*/ 48 h 96"/>
                <a:gd name="T94" fmla="*/ 46 w 60"/>
                <a:gd name="T95" fmla="*/ 48 h 96"/>
                <a:gd name="T96" fmla="*/ 48 w 60"/>
                <a:gd name="T97" fmla="*/ 50 h 96"/>
                <a:gd name="T98" fmla="*/ 46 w 60"/>
                <a:gd name="T99" fmla="*/ 52 h 96"/>
                <a:gd name="T100" fmla="*/ 14 w 60"/>
                <a:gd name="T101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6">
                  <a:moveTo>
                    <a:pt x="60" y="5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1" y="35"/>
                    <a:pt x="48" y="27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19" y="35"/>
                    <a:pt x="28" y="3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2" y="65"/>
                    <a:pt x="3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9" y="56"/>
                    <a:pt x="42" y="56"/>
                  </a:cubicBezTo>
                  <a:lnTo>
                    <a:pt x="60" y="56"/>
                  </a:lnTo>
                  <a:close/>
                  <a:moveTo>
                    <a:pt x="22" y="20"/>
                  </a:move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ubicBezTo>
                    <a:pt x="29" y="28"/>
                    <a:pt x="28" y="27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22" y="20"/>
                  </a:lnTo>
                  <a:close/>
                  <a:moveTo>
                    <a:pt x="14" y="52"/>
                  </a:move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lnTo>
                    <a:pt x="1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D2224B33-6FBB-5850-C52B-D41EACA68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7537" y="2283904"/>
              <a:ext cx="214748" cy="130059"/>
            </a:xfrm>
            <a:custGeom>
              <a:avLst/>
              <a:gdLst>
                <a:gd name="T0" fmla="*/ 6 w 60"/>
                <a:gd name="T1" fmla="*/ 0 h 36"/>
                <a:gd name="T2" fmla="*/ 0 w 60"/>
                <a:gd name="T3" fmla="*/ 36 h 36"/>
                <a:gd name="T4" fmla="*/ 22 w 60"/>
                <a:gd name="T5" fmla="*/ 36 h 36"/>
                <a:gd name="T6" fmla="*/ 24 w 60"/>
                <a:gd name="T7" fmla="*/ 24 h 36"/>
                <a:gd name="T8" fmla="*/ 38 w 60"/>
                <a:gd name="T9" fmla="*/ 26 h 36"/>
                <a:gd name="T10" fmla="*/ 58 w 60"/>
                <a:gd name="T11" fmla="*/ 36 h 36"/>
                <a:gd name="T12" fmla="*/ 60 w 60"/>
                <a:gd name="T13" fmla="*/ 6 h 36"/>
                <a:gd name="T14" fmla="*/ 14 w 60"/>
                <a:gd name="T15" fmla="*/ 20 h 36"/>
                <a:gd name="T16" fmla="*/ 8 w 60"/>
                <a:gd name="T17" fmla="*/ 18 h 36"/>
                <a:gd name="T18" fmla="*/ 14 w 60"/>
                <a:gd name="T19" fmla="*/ 16 h 36"/>
                <a:gd name="T20" fmla="*/ 14 w 60"/>
                <a:gd name="T21" fmla="*/ 20 h 36"/>
                <a:gd name="T22" fmla="*/ 10 w 60"/>
                <a:gd name="T23" fmla="*/ 12 h 36"/>
                <a:gd name="T24" fmla="*/ 10 w 60"/>
                <a:gd name="T25" fmla="*/ 8 h 36"/>
                <a:gd name="T26" fmla="*/ 16 w 60"/>
                <a:gd name="T27" fmla="*/ 10 h 36"/>
                <a:gd name="T28" fmla="*/ 26 w 60"/>
                <a:gd name="T29" fmla="*/ 20 h 36"/>
                <a:gd name="T30" fmla="*/ 20 w 60"/>
                <a:gd name="T31" fmla="*/ 18 h 36"/>
                <a:gd name="T32" fmla="*/ 26 w 60"/>
                <a:gd name="T33" fmla="*/ 16 h 36"/>
                <a:gd name="T34" fmla="*/ 26 w 60"/>
                <a:gd name="T35" fmla="*/ 20 h 36"/>
                <a:gd name="T36" fmla="*/ 22 w 60"/>
                <a:gd name="T37" fmla="*/ 12 h 36"/>
                <a:gd name="T38" fmla="*/ 22 w 60"/>
                <a:gd name="T39" fmla="*/ 8 h 36"/>
                <a:gd name="T40" fmla="*/ 28 w 60"/>
                <a:gd name="T41" fmla="*/ 10 h 36"/>
                <a:gd name="T42" fmla="*/ 38 w 60"/>
                <a:gd name="T43" fmla="*/ 20 h 36"/>
                <a:gd name="T44" fmla="*/ 32 w 60"/>
                <a:gd name="T45" fmla="*/ 18 h 36"/>
                <a:gd name="T46" fmla="*/ 38 w 60"/>
                <a:gd name="T47" fmla="*/ 16 h 36"/>
                <a:gd name="T48" fmla="*/ 38 w 60"/>
                <a:gd name="T49" fmla="*/ 20 h 36"/>
                <a:gd name="T50" fmla="*/ 34 w 60"/>
                <a:gd name="T51" fmla="*/ 12 h 36"/>
                <a:gd name="T52" fmla="*/ 34 w 60"/>
                <a:gd name="T53" fmla="*/ 8 h 36"/>
                <a:gd name="T54" fmla="*/ 40 w 60"/>
                <a:gd name="T55" fmla="*/ 10 h 36"/>
                <a:gd name="T56" fmla="*/ 50 w 60"/>
                <a:gd name="T57" fmla="*/ 20 h 36"/>
                <a:gd name="T58" fmla="*/ 44 w 60"/>
                <a:gd name="T59" fmla="*/ 18 h 36"/>
                <a:gd name="T60" fmla="*/ 50 w 60"/>
                <a:gd name="T61" fmla="*/ 16 h 36"/>
                <a:gd name="T62" fmla="*/ 50 w 60"/>
                <a:gd name="T63" fmla="*/ 20 h 36"/>
                <a:gd name="T64" fmla="*/ 46 w 60"/>
                <a:gd name="T65" fmla="*/ 12 h 36"/>
                <a:gd name="T66" fmla="*/ 46 w 60"/>
                <a:gd name="T67" fmla="*/ 8 h 36"/>
                <a:gd name="T68" fmla="*/ 52 w 60"/>
                <a:gd name="T6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5"/>
                    <a:pt x="60" y="3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  <a:moveTo>
                    <a:pt x="1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1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lose/>
                  <a:moveTo>
                    <a:pt x="26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26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  <a:moveTo>
                    <a:pt x="38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2" y="19"/>
                    <a:pt x="32" y="18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lose/>
                  <a:moveTo>
                    <a:pt x="38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2" y="11"/>
                    <a:pt x="32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1"/>
                    <a:pt x="39" y="12"/>
                    <a:pt x="38" y="12"/>
                  </a:cubicBezTo>
                  <a:close/>
                  <a:moveTo>
                    <a:pt x="50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4" y="17"/>
                    <a:pt x="45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2" y="17"/>
                    <a:pt x="52" y="18"/>
                  </a:cubicBezTo>
                  <a:cubicBezTo>
                    <a:pt x="52" y="19"/>
                    <a:pt x="51" y="20"/>
                    <a:pt x="50" y="20"/>
                  </a:cubicBezTo>
                  <a:close/>
                  <a:moveTo>
                    <a:pt x="50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9"/>
                    <a:pt x="52" y="10"/>
                  </a:cubicBezTo>
                  <a:cubicBezTo>
                    <a:pt x="52" y="11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8" name="Graphic 57" descr="Smart Phone with solid fill">
            <a:extLst>
              <a:ext uri="{FF2B5EF4-FFF2-40B4-BE49-F238E27FC236}">
                <a16:creationId xmlns:a16="http://schemas.microsoft.com/office/drawing/2014/main" id="{35C84CB2-05D1-2148-8A1D-BDE216EF77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40696" y="3550537"/>
            <a:ext cx="537256" cy="537256"/>
          </a:xfrm>
          <a:prstGeom prst="rect">
            <a:avLst/>
          </a:prstGeom>
        </p:spPr>
      </p:pic>
      <p:pic>
        <p:nvPicPr>
          <p:cNvPr id="59" name="Graphic 58" descr="Employee badge with solid fill">
            <a:extLst>
              <a:ext uri="{FF2B5EF4-FFF2-40B4-BE49-F238E27FC236}">
                <a16:creationId xmlns:a16="http://schemas.microsoft.com/office/drawing/2014/main" id="{67A992D4-215A-2747-CD00-35DEBE30CB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489922" y="3579165"/>
            <a:ext cx="480000" cy="480000"/>
          </a:xfrm>
          <a:prstGeom prst="rect">
            <a:avLst/>
          </a:prstGeom>
        </p:spPr>
      </p:pic>
      <p:pic>
        <p:nvPicPr>
          <p:cNvPr id="60" name="Graphic 59" descr="Baby with solid fill">
            <a:extLst>
              <a:ext uri="{FF2B5EF4-FFF2-40B4-BE49-F238E27FC236}">
                <a16:creationId xmlns:a16="http://schemas.microsoft.com/office/drawing/2014/main" id="{BF935B2B-C262-6D52-43AD-33943F0FD2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58368" y="3567165"/>
            <a:ext cx="504000" cy="504000"/>
          </a:xfrm>
          <a:prstGeom prst="rect">
            <a:avLst/>
          </a:prstGeom>
        </p:spPr>
      </p:pic>
      <p:pic>
        <p:nvPicPr>
          <p:cNvPr id="61" name="Graphic 60" descr="Pregnant lady with solid fill">
            <a:extLst>
              <a:ext uri="{FF2B5EF4-FFF2-40B4-BE49-F238E27FC236}">
                <a16:creationId xmlns:a16="http://schemas.microsoft.com/office/drawing/2014/main" id="{AB637022-A34E-B12D-6D16-E2F0E003F23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4240" y="3567165"/>
            <a:ext cx="504000" cy="50400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D5671F8-3681-2AC9-54DB-4F7CFFFF0407}"/>
              </a:ext>
            </a:extLst>
          </p:cNvPr>
          <p:cNvGrpSpPr/>
          <p:nvPr/>
        </p:nvGrpSpPr>
        <p:grpSpPr>
          <a:xfrm>
            <a:off x="2623554" y="3568187"/>
            <a:ext cx="499754" cy="501956"/>
            <a:chOff x="6958990" y="2069156"/>
            <a:chExt cx="343295" cy="344807"/>
          </a:xfrm>
          <a:solidFill>
            <a:srgbClr val="CF5AA4"/>
          </a:solidFill>
        </p:grpSpPr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A9B367C5-E5F0-50A9-CEC6-B19EDBC40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990" y="2069156"/>
              <a:ext cx="214748" cy="344807"/>
            </a:xfrm>
            <a:custGeom>
              <a:avLst/>
              <a:gdLst>
                <a:gd name="T0" fmla="*/ 60 w 60"/>
                <a:gd name="T1" fmla="*/ 56 h 96"/>
                <a:gd name="T2" fmla="*/ 60 w 60"/>
                <a:gd name="T3" fmla="*/ 46 h 96"/>
                <a:gd name="T4" fmla="*/ 54 w 60"/>
                <a:gd name="T5" fmla="*/ 40 h 96"/>
                <a:gd name="T6" fmla="*/ 32 w 60"/>
                <a:gd name="T7" fmla="*/ 40 h 96"/>
                <a:gd name="T8" fmla="*/ 32 w 60"/>
                <a:gd name="T9" fmla="*/ 36 h 96"/>
                <a:gd name="T10" fmla="*/ 48 w 60"/>
                <a:gd name="T11" fmla="*/ 18 h 96"/>
                <a:gd name="T12" fmla="*/ 30 w 60"/>
                <a:gd name="T13" fmla="*/ 0 h 96"/>
                <a:gd name="T14" fmla="*/ 12 w 60"/>
                <a:gd name="T15" fmla="*/ 18 h 96"/>
                <a:gd name="T16" fmla="*/ 28 w 60"/>
                <a:gd name="T17" fmla="*/ 36 h 96"/>
                <a:gd name="T18" fmla="*/ 28 w 60"/>
                <a:gd name="T19" fmla="*/ 40 h 96"/>
                <a:gd name="T20" fmla="*/ 6 w 60"/>
                <a:gd name="T21" fmla="*/ 40 h 96"/>
                <a:gd name="T22" fmla="*/ 0 w 60"/>
                <a:gd name="T23" fmla="*/ 46 h 96"/>
                <a:gd name="T24" fmla="*/ 0 w 60"/>
                <a:gd name="T25" fmla="*/ 94 h 96"/>
                <a:gd name="T26" fmla="*/ 2 w 60"/>
                <a:gd name="T27" fmla="*/ 96 h 96"/>
                <a:gd name="T28" fmla="*/ 32 w 60"/>
                <a:gd name="T29" fmla="*/ 96 h 96"/>
                <a:gd name="T30" fmla="*/ 32 w 60"/>
                <a:gd name="T31" fmla="*/ 76 h 96"/>
                <a:gd name="T32" fmla="*/ 14 w 60"/>
                <a:gd name="T33" fmla="*/ 76 h 96"/>
                <a:gd name="T34" fmla="*/ 12 w 60"/>
                <a:gd name="T35" fmla="*/ 74 h 96"/>
                <a:gd name="T36" fmla="*/ 14 w 60"/>
                <a:gd name="T37" fmla="*/ 72 h 96"/>
                <a:gd name="T38" fmla="*/ 32 w 60"/>
                <a:gd name="T39" fmla="*/ 72 h 96"/>
                <a:gd name="T40" fmla="*/ 32 w 60"/>
                <a:gd name="T41" fmla="*/ 64 h 96"/>
                <a:gd name="T42" fmla="*/ 14 w 60"/>
                <a:gd name="T43" fmla="*/ 64 h 96"/>
                <a:gd name="T44" fmla="*/ 12 w 60"/>
                <a:gd name="T45" fmla="*/ 62 h 96"/>
                <a:gd name="T46" fmla="*/ 14 w 60"/>
                <a:gd name="T47" fmla="*/ 60 h 96"/>
                <a:gd name="T48" fmla="*/ 34 w 60"/>
                <a:gd name="T49" fmla="*/ 60 h 96"/>
                <a:gd name="T50" fmla="*/ 42 w 60"/>
                <a:gd name="T51" fmla="*/ 56 h 96"/>
                <a:gd name="T52" fmla="*/ 60 w 60"/>
                <a:gd name="T53" fmla="*/ 56 h 96"/>
                <a:gd name="T54" fmla="*/ 22 w 60"/>
                <a:gd name="T55" fmla="*/ 20 h 96"/>
                <a:gd name="T56" fmla="*/ 20 w 60"/>
                <a:gd name="T57" fmla="*/ 18 h 96"/>
                <a:gd name="T58" fmla="*/ 22 w 60"/>
                <a:gd name="T59" fmla="*/ 16 h 96"/>
                <a:gd name="T60" fmla="*/ 28 w 60"/>
                <a:gd name="T61" fmla="*/ 16 h 96"/>
                <a:gd name="T62" fmla="*/ 28 w 60"/>
                <a:gd name="T63" fmla="*/ 10 h 96"/>
                <a:gd name="T64" fmla="*/ 30 w 60"/>
                <a:gd name="T65" fmla="*/ 8 h 96"/>
                <a:gd name="T66" fmla="*/ 32 w 60"/>
                <a:gd name="T67" fmla="*/ 10 h 96"/>
                <a:gd name="T68" fmla="*/ 32 w 60"/>
                <a:gd name="T69" fmla="*/ 16 h 96"/>
                <a:gd name="T70" fmla="*/ 38 w 60"/>
                <a:gd name="T71" fmla="*/ 16 h 96"/>
                <a:gd name="T72" fmla="*/ 40 w 60"/>
                <a:gd name="T73" fmla="*/ 18 h 96"/>
                <a:gd name="T74" fmla="*/ 38 w 60"/>
                <a:gd name="T75" fmla="*/ 20 h 96"/>
                <a:gd name="T76" fmla="*/ 32 w 60"/>
                <a:gd name="T77" fmla="*/ 20 h 96"/>
                <a:gd name="T78" fmla="*/ 32 w 60"/>
                <a:gd name="T79" fmla="*/ 26 h 96"/>
                <a:gd name="T80" fmla="*/ 30 w 60"/>
                <a:gd name="T81" fmla="*/ 28 h 96"/>
                <a:gd name="T82" fmla="*/ 28 w 60"/>
                <a:gd name="T83" fmla="*/ 26 h 96"/>
                <a:gd name="T84" fmla="*/ 28 w 60"/>
                <a:gd name="T85" fmla="*/ 20 h 96"/>
                <a:gd name="T86" fmla="*/ 22 w 60"/>
                <a:gd name="T87" fmla="*/ 20 h 96"/>
                <a:gd name="T88" fmla="*/ 14 w 60"/>
                <a:gd name="T89" fmla="*/ 52 h 96"/>
                <a:gd name="T90" fmla="*/ 12 w 60"/>
                <a:gd name="T91" fmla="*/ 50 h 96"/>
                <a:gd name="T92" fmla="*/ 14 w 60"/>
                <a:gd name="T93" fmla="*/ 48 h 96"/>
                <a:gd name="T94" fmla="*/ 46 w 60"/>
                <a:gd name="T95" fmla="*/ 48 h 96"/>
                <a:gd name="T96" fmla="*/ 48 w 60"/>
                <a:gd name="T97" fmla="*/ 50 h 96"/>
                <a:gd name="T98" fmla="*/ 46 w 60"/>
                <a:gd name="T99" fmla="*/ 52 h 96"/>
                <a:gd name="T100" fmla="*/ 14 w 60"/>
                <a:gd name="T101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6">
                  <a:moveTo>
                    <a:pt x="60" y="5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1" y="35"/>
                    <a:pt x="48" y="27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19" y="35"/>
                    <a:pt x="28" y="3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2" y="65"/>
                    <a:pt x="3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9" y="56"/>
                    <a:pt x="42" y="56"/>
                  </a:cubicBezTo>
                  <a:lnTo>
                    <a:pt x="60" y="56"/>
                  </a:lnTo>
                  <a:close/>
                  <a:moveTo>
                    <a:pt x="22" y="20"/>
                  </a:move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ubicBezTo>
                    <a:pt x="29" y="28"/>
                    <a:pt x="28" y="27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22" y="20"/>
                  </a:lnTo>
                  <a:close/>
                  <a:moveTo>
                    <a:pt x="14" y="52"/>
                  </a:move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lnTo>
                    <a:pt x="1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60A6D93-6291-F67C-B38D-0745E848D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7537" y="2283904"/>
              <a:ext cx="214748" cy="130059"/>
            </a:xfrm>
            <a:custGeom>
              <a:avLst/>
              <a:gdLst>
                <a:gd name="T0" fmla="*/ 6 w 60"/>
                <a:gd name="T1" fmla="*/ 0 h 36"/>
                <a:gd name="T2" fmla="*/ 0 w 60"/>
                <a:gd name="T3" fmla="*/ 36 h 36"/>
                <a:gd name="T4" fmla="*/ 22 w 60"/>
                <a:gd name="T5" fmla="*/ 36 h 36"/>
                <a:gd name="T6" fmla="*/ 24 w 60"/>
                <a:gd name="T7" fmla="*/ 24 h 36"/>
                <a:gd name="T8" fmla="*/ 38 w 60"/>
                <a:gd name="T9" fmla="*/ 26 h 36"/>
                <a:gd name="T10" fmla="*/ 58 w 60"/>
                <a:gd name="T11" fmla="*/ 36 h 36"/>
                <a:gd name="T12" fmla="*/ 60 w 60"/>
                <a:gd name="T13" fmla="*/ 6 h 36"/>
                <a:gd name="T14" fmla="*/ 14 w 60"/>
                <a:gd name="T15" fmla="*/ 20 h 36"/>
                <a:gd name="T16" fmla="*/ 8 w 60"/>
                <a:gd name="T17" fmla="*/ 18 h 36"/>
                <a:gd name="T18" fmla="*/ 14 w 60"/>
                <a:gd name="T19" fmla="*/ 16 h 36"/>
                <a:gd name="T20" fmla="*/ 14 w 60"/>
                <a:gd name="T21" fmla="*/ 20 h 36"/>
                <a:gd name="T22" fmla="*/ 10 w 60"/>
                <a:gd name="T23" fmla="*/ 12 h 36"/>
                <a:gd name="T24" fmla="*/ 10 w 60"/>
                <a:gd name="T25" fmla="*/ 8 h 36"/>
                <a:gd name="T26" fmla="*/ 16 w 60"/>
                <a:gd name="T27" fmla="*/ 10 h 36"/>
                <a:gd name="T28" fmla="*/ 26 w 60"/>
                <a:gd name="T29" fmla="*/ 20 h 36"/>
                <a:gd name="T30" fmla="*/ 20 w 60"/>
                <a:gd name="T31" fmla="*/ 18 h 36"/>
                <a:gd name="T32" fmla="*/ 26 w 60"/>
                <a:gd name="T33" fmla="*/ 16 h 36"/>
                <a:gd name="T34" fmla="*/ 26 w 60"/>
                <a:gd name="T35" fmla="*/ 20 h 36"/>
                <a:gd name="T36" fmla="*/ 22 w 60"/>
                <a:gd name="T37" fmla="*/ 12 h 36"/>
                <a:gd name="T38" fmla="*/ 22 w 60"/>
                <a:gd name="T39" fmla="*/ 8 h 36"/>
                <a:gd name="T40" fmla="*/ 28 w 60"/>
                <a:gd name="T41" fmla="*/ 10 h 36"/>
                <a:gd name="T42" fmla="*/ 38 w 60"/>
                <a:gd name="T43" fmla="*/ 20 h 36"/>
                <a:gd name="T44" fmla="*/ 32 w 60"/>
                <a:gd name="T45" fmla="*/ 18 h 36"/>
                <a:gd name="T46" fmla="*/ 38 w 60"/>
                <a:gd name="T47" fmla="*/ 16 h 36"/>
                <a:gd name="T48" fmla="*/ 38 w 60"/>
                <a:gd name="T49" fmla="*/ 20 h 36"/>
                <a:gd name="T50" fmla="*/ 34 w 60"/>
                <a:gd name="T51" fmla="*/ 12 h 36"/>
                <a:gd name="T52" fmla="*/ 34 w 60"/>
                <a:gd name="T53" fmla="*/ 8 h 36"/>
                <a:gd name="T54" fmla="*/ 40 w 60"/>
                <a:gd name="T55" fmla="*/ 10 h 36"/>
                <a:gd name="T56" fmla="*/ 50 w 60"/>
                <a:gd name="T57" fmla="*/ 20 h 36"/>
                <a:gd name="T58" fmla="*/ 44 w 60"/>
                <a:gd name="T59" fmla="*/ 18 h 36"/>
                <a:gd name="T60" fmla="*/ 50 w 60"/>
                <a:gd name="T61" fmla="*/ 16 h 36"/>
                <a:gd name="T62" fmla="*/ 50 w 60"/>
                <a:gd name="T63" fmla="*/ 20 h 36"/>
                <a:gd name="T64" fmla="*/ 46 w 60"/>
                <a:gd name="T65" fmla="*/ 12 h 36"/>
                <a:gd name="T66" fmla="*/ 46 w 60"/>
                <a:gd name="T67" fmla="*/ 8 h 36"/>
                <a:gd name="T68" fmla="*/ 52 w 60"/>
                <a:gd name="T6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5"/>
                    <a:pt x="60" y="3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  <a:moveTo>
                    <a:pt x="1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1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lose/>
                  <a:moveTo>
                    <a:pt x="26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26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  <a:moveTo>
                    <a:pt x="38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2" y="19"/>
                    <a:pt x="32" y="18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lose/>
                  <a:moveTo>
                    <a:pt x="38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2" y="11"/>
                    <a:pt x="32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1"/>
                    <a:pt x="39" y="12"/>
                    <a:pt x="38" y="12"/>
                  </a:cubicBezTo>
                  <a:close/>
                  <a:moveTo>
                    <a:pt x="50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4" y="17"/>
                    <a:pt x="45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2" y="17"/>
                    <a:pt x="52" y="18"/>
                  </a:cubicBezTo>
                  <a:cubicBezTo>
                    <a:pt x="52" y="19"/>
                    <a:pt x="51" y="20"/>
                    <a:pt x="50" y="20"/>
                  </a:cubicBezTo>
                  <a:close/>
                  <a:moveTo>
                    <a:pt x="50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9"/>
                    <a:pt x="52" y="10"/>
                  </a:cubicBezTo>
                  <a:cubicBezTo>
                    <a:pt x="52" y="11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A01B433-E118-0048-1924-68F8E02270B4}"/>
              </a:ext>
            </a:extLst>
          </p:cNvPr>
          <p:cNvSpPr/>
          <p:nvPr/>
        </p:nvSpPr>
        <p:spPr>
          <a:xfrm>
            <a:off x="6890965" y="3567165"/>
            <a:ext cx="845053" cy="537256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6" name="Graphic 65" descr="Smart Phone with solid fill">
            <a:extLst>
              <a:ext uri="{FF2B5EF4-FFF2-40B4-BE49-F238E27FC236}">
                <a16:creationId xmlns:a16="http://schemas.microsoft.com/office/drawing/2014/main" id="{D298CAF5-692A-7787-B4A7-BB07D3E6D7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49240" y="3557862"/>
            <a:ext cx="537256" cy="537256"/>
          </a:xfrm>
          <a:prstGeom prst="rect">
            <a:avLst/>
          </a:prstGeom>
        </p:spPr>
      </p:pic>
      <p:sp>
        <p:nvSpPr>
          <p:cNvPr id="67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F05C225A-5094-5CD8-320A-E7B000C364FE}"/>
              </a:ext>
            </a:extLst>
          </p:cNvPr>
          <p:cNvSpPr txBox="1">
            <a:spLocks/>
          </p:cNvSpPr>
          <p:nvPr/>
        </p:nvSpPr>
        <p:spPr>
          <a:xfrm>
            <a:off x="8062379" y="4203720"/>
            <a:ext cx="1349340" cy="119685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entered in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MaNTrA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submitted to CRS portal for Birth registration</a:t>
            </a:r>
          </a:p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of JSY Payment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B5D77C-2AA9-47B9-9F09-D616B6740A14}"/>
              </a:ext>
            </a:extLst>
          </p:cNvPr>
          <p:cNvCxnSpPr>
            <a:cxnSpLocks/>
          </p:cNvCxnSpPr>
          <p:nvPr/>
        </p:nvCxnSpPr>
        <p:spPr>
          <a:xfrm>
            <a:off x="9094765" y="3880870"/>
            <a:ext cx="552320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Smart Phone with solid fill">
            <a:extLst>
              <a:ext uri="{FF2B5EF4-FFF2-40B4-BE49-F238E27FC236}">
                <a16:creationId xmlns:a16="http://schemas.microsoft.com/office/drawing/2014/main" id="{EBC32BEF-BEE5-BA72-AB3D-51CC03E9A30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49240" y="3556840"/>
            <a:ext cx="537256" cy="537256"/>
          </a:xfrm>
          <a:prstGeom prst="rect">
            <a:avLst/>
          </a:prstGeom>
        </p:spPr>
      </p:pic>
      <p:pic>
        <p:nvPicPr>
          <p:cNvPr id="70" name="Graphic 69" descr="Database with solid fill">
            <a:extLst>
              <a:ext uri="{FF2B5EF4-FFF2-40B4-BE49-F238E27FC236}">
                <a16:creationId xmlns:a16="http://schemas.microsoft.com/office/drawing/2014/main" id="{3DE9AFF7-4957-77C4-0739-BA1290753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0786" y="1340501"/>
            <a:ext cx="645948" cy="645948"/>
          </a:xfrm>
          <a:prstGeom prst="rect">
            <a:avLst/>
          </a:prstGeom>
        </p:spPr>
      </p:pic>
      <p:pic>
        <p:nvPicPr>
          <p:cNvPr id="71" name="Graphic 70" descr="Database with solid fill">
            <a:extLst>
              <a:ext uri="{FF2B5EF4-FFF2-40B4-BE49-F238E27FC236}">
                <a16:creationId xmlns:a16="http://schemas.microsoft.com/office/drawing/2014/main" id="{BEC5170F-F5E2-0301-19CC-3E6D63571B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3941" y="2240097"/>
            <a:ext cx="645948" cy="645948"/>
          </a:xfrm>
          <a:prstGeom prst="rect">
            <a:avLst/>
          </a:prstGeom>
        </p:spPr>
      </p:pic>
      <p:sp>
        <p:nvSpPr>
          <p:cNvPr id="72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51039C84-13D8-0A4B-B26A-8F73E248C0C5}"/>
              </a:ext>
            </a:extLst>
          </p:cNvPr>
          <p:cNvSpPr txBox="1">
            <a:spLocks/>
          </p:cNvSpPr>
          <p:nvPr/>
        </p:nvSpPr>
        <p:spPr>
          <a:xfrm>
            <a:off x="774104" y="1975776"/>
            <a:ext cx="879312" cy="27499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 Database</a:t>
            </a:r>
          </a:p>
        </p:txBody>
      </p:sp>
      <p:sp>
        <p:nvSpPr>
          <p:cNvPr id="73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2A5B8CB3-925E-376E-3FC7-EB182D544EC0}"/>
              </a:ext>
            </a:extLst>
          </p:cNvPr>
          <p:cNvSpPr txBox="1">
            <a:spLocks/>
          </p:cNvSpPr>
          <p:nvPr/>
        </p:nvSpPr>
        <p:spPr>
          <a:xfrm>
            <a:off x="769595" y="2904328"/>
            <a:ext cx="879312" cy="27499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Database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0977D77-45C7-117D-7608-1A127C6FDD2B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1536734" y="1663475"/>
            <a:ext cx="2770670" cy="595215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453F342-154C-6B11-B14A-899465CE3C29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1539889" y="2248023"/>
            <a:ext cx="2767515" cy="315048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e 80">
            <a:extLst>
              <a:ext uri="{FF2B5EF4-FFF2-40B4-BE49-F238E27FC236}">
                <a16:creationId xmlns:a16="http://schemas.microsoft.com/office/drawing/2014/main" id="{973A42B7-42B2-EEBE-4EC5-164F8FBFFCF5}"/>
              </a:ext>
            </a:extLst>
          </p:cNvPr>
          <p:cNvSpPr/>
          <p:nvPr/>
        </p:nvSpPr>
        <p:spPr>
          <a:xfrm rot="5400000">
            <a:off x="10521420" y="4119718"/>
            <a:ext cx="156414" cy="10966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EC061F2-A730-662B-0519-055E89126DB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65329" y="4767387"/>
            <a:ext cx="684189" cy="687243"/>
          </a:xfrm>
          <a:prstGeom prst="rect">
            <a:avLst/>
          </a:prstGeom>
        </p:spPr>
      </p:pic>
      <p:sp>
        <p:nvSpPr>
          <p:cNvPr id="88" name="Title 3" descr="Contents/agenda slide.&#10;On the left side agendas are put in a numerical format. And on the right side you can place they Key Takeaways if any.">
            <a:extLst>
              <a:ext uri="{FF2B5EF4-FFF2-40B4-BE49-F238E27FC236}">
                <a16:creationId xmlns:a16="http://schemas.microsoft.com/office/drawing/2014/main" id="{8D82B2C0-0D11-D21A-A6C9-06586162251B}"/>
              </a:ext>
            </a:extLst>
          </p:cNvPr>
          <p:cNvSpPr txBox="1">
            <a:spLocks/>
          </p:cNvSpPr>
          <p:nvPr/>
        </p:nvSpPr>
        <p:spPr>
          <a:xfrm>
            <a:off x="10058917" y="5524486"/>
            <a:ext cx="1077574" cy="453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 defTabSz="1219140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33195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414F7AB-C127-4D13-AABA-433A4491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04"/>
            <a:ext cx="12192000" cy="914400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Uses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3062206"/>
              </p:ext>
            </p:extLst>
          </p:nvPr>
        </p:nvGraphicFramePr>
        <p:xfrm>
          <a:off x="631226" y="1105906"/>
          <a:ext cx="5282534" cy="548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ADHAAR authentication of beneficiary">
            <a:extLst>
              <a:ext uri="{FF2B5EF4-FFF2-40B4-BE49-F238E27FC236}">
                <a16:creationId xmlns:a16="http://schemas.microsoft.com/office/drawing/2014/main" id="{21D91F9A-D1C4-8E0A-F0EE-0C591DDBA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70" y="1181154"/>
            <a:ext cx="5409024" cy="4056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97348-5E53-F33D-1B0E-3A9CE9A6AECE}"/>
              </a:ext>
            </a:extLst>
          </p:cNvPr>
          <p:cNvSpPr txBox="1"/>
          <p:nvPr/>
        </p:nvSpPr>
        <p:spPr>
          <a:xfrm>
            <a:off x="7222435" y="5319056"/>
            <a:ext cx="392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AADHAAR authentication of beneficiary</a:t>
            </a:r>
          </a:p>
        </p:txBody>
      </p:sp>
    </p:spTree>
    <p:extLst>
      <p:ext uri="{BB962C8B-B14F-4D97-AF65-F5344CB8AC3E}">
        <p14:creationId xmlns:p14="http://schemas.microsoft.com/office/powerpoint/2010/main" val="421852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39B2-AE72-4036-81BE-DDB8F6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19"/>
            <a:ext cx="12192000" cy="1005839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n-lt"/>
                <a:sym typeface="Oswald Light"/>
              </a:rPr>
              <a:t>MaNTrA</a:t>
            </a: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 based Birth registration</a:t>
            </a:r>
            <a:endParaRPr lang="en-IN" sz="3600" b="1" dirty="0">
              <a:solidFill>
                <a:schemeClr val="bg1"/>
              </a:solidFill>
              <a:latin typeface="+mn-lt"/>
              <a:sym typeface="Oswald Ligh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5536091"/>
              </p:ext>
            </p:extLst>
          </p:nvPr>
        </p:nvGraphicFramePr>
        <p:xfrm>
          <a:off x="6309360" y="1115906"/>
          <a:ext cx="55473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36424921"/>
              </p:ext>
            </p:extLst>
          </p:nvPr>
        </p:nvGraphicFramePr>
        <p:xfrm>
          <a:off x="-1" y="959370"/>
          <a:ext cx="6265889" cy="589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1548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39B2-AE72-4036-81BE-DDB8F6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19"/>
            <a:ext cx="12192000" cy="1005839"/>
          </a:xfrm>
          <a:solidFill>
            <a:srgbClr val="C030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  <a:sym typeface="Oswald Light"/>
              </a:rPr>
              <a:t>Streamlining Direct Benefit Transfers (DBTs) </a:t>
            </a:r>
            <a:endParaRPr lang="en-IN" sz="3600" b="1" dirty="0">
              <a:solidFill>
                <a:schemeClr val="bg1"/>
              </a:solidFill>
              <a:latin typeface="+mn-lt"/>
              <a:sym typeface="Oswald Ligh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36580523"/>
              </p:ext>
            </p:extLst>
          </p:nvPr>
        </p:nvGraphicFramePr>
        <p:xfrm>
          <a:off x="0" y="944380"/>
          <a:ext cx="6187440" cy="591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57130179"/>
              </p:ext>
            </p:extLst>
          </p:nvPr>
        </p:nvGraphicFramePr>
        <p:xfrm>
          <a:off x="6289481" y="1439333"/>
          <a:ext cx="55473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882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415373E6257429AD1F1A057740AA3" ma:contentTypeVersion="16" ma:contentTypeDescription="Create a new document." ma:contentTypeScope="" ma:versionID="4dd36589edbecb80ca2de4e812b1cdc9">
  <xsd:schema xmlns:xsd="http://www.w3.org/2001/XMLSchema" xmlns:xs="http://www.w3.org/2001/XMLSchema" xmlns:p="http://schemas.microsoft.com/office/2006/metadata/properties" xmlns:ns3="79ad99ae-7228-4bc6-b3d2-42242b36e97d" xmlns:ns4="48ab107b-ed0f-4863-b41a-cb0e4a89179b" targetNamespace="http://schemas.microsoft.com/office/2006/metadata/properties" ma:root="true" ma:fieldsID="460f7ca872ce69d1431b175a2d8161e8" ns3:_="" ns4:_="">
    <xsd:import namespace="79ad99ae-7228-4bc6-b3d2-42242b36e97d"/>
    <xsd:import namespace="48ab107b-ed0f-4863-b41a-cb0e4a8917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99ae-7228-4bc6-b3d2-42242b36e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b107b-ed0f-4863-b41a-cb0e4a89179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ad99ae-7228-4bc6-b3d2-42242b36e97d" xsi:nil="true"/>
  </documentManagement>
</p:properties>
</file>

<file path=customXml/itemProps1.xml><?xml version="1.0" encoding="utf-8"?>
<ds:datastoreItem xmlns:ds="http://schemas.openxmlformats.org/officeDocument/2006/customXml" ds:itemID="{A1C4FB6C-5937-45F5-9F9B-0963A06224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FF730-1B93-44ED-A55B-0B0E758D3E1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9ad99ae-7228-4bc6-b3d2-42242b36e97d"/>
    <ds:schemaRef ds:uri="48ab107b-ed0f-4863-b41a-cb0e4a89179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9B0CD-397D-4E63-85BE-5F99D2B5DBB7}">
  <ds:schemaRefs>
    <ds:schemaRef ds:uri="http://schemas.microsoft.com/office/2006/metadata/properties"/>
    <ds:schemaRef ds:uri="http://www.w3.org/2000/xmlns/"/>
    <ds:schemaRef ds:uri="79ad99ae-7228-4bc6-b3d2-42242b36e97d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1029</Words>
  <Application>Microsoft Office PowerPoint</Application>
  <PresentationFormat>Widescreen</PresentationFormat>
  <Paragraphs>183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Average</vt:lpstr>
      <vt:lpstr>Calibri</vt:lpstr>
      <vt:lpstr>Calibri Light</vt:lpstr>
      <vt:lpstr>Oswald ExtraLight</vt:lpstr>
      <vt:lpstr>Office Theme</vt:lpstr>
      <vt:lpstr>MaNTrA Maa Navjaat Tracking App  Promoting e-Governace in Health  in Uttar Pradesh  </vt:lpstr>
      <vt:lpstr>PowerPoint Presentation</vt:lpstr>
      <vt:lpstr>System Overview</vt:lpstr>
      <vt:lpstr>PowerPoint Presentation</vt:lpstr>
      <vt:lpstr>PowerPoint Presentation</vt:lpstr>
      <vt:lpstr>MaNTrA- Process</vt:lpstr>
      <vt:lpstr>Uses</vt:lpstr>
      <vt:lpstr>MaNTrA based Birth registration</vt:lpstr>
      <vt:lpstr>Streamlining Direct Benefit Transfers (DBTs) </vt:lpstr>
      <vt:lpstr>Longitudinal digital records- eKavach integration</vt:lpstr>
      <vt:lpstr>Community interface for Health promotion and Client feedback</vt:lpstr>
      <vt:lpstr>Translational value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shwetabh tripathi</cp:lastModifiedBy>
  <cp:revision>239</cp:revision>
  <dcterms:created xsi:type="dcterms:W3CDTF">2023-05-11T09:19:10Z</dcterms:created>
  <dcterms:modified xsi:type="dcterms:W3CDTF">2024-01-06T11:14:30Z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0x010100746415373E6257429AD1F1A057740AA3</vt:lpwstr>
  </property>
</Properties>
</file>