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9932" y="200609"/>
            <a:ext cx="869213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612" y="1036442"/>
            <a:ext cx="7920355" cy="450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411" y="958596"/>
            <a:ext cx="10200640" cy="46037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52069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409"/>
              </a:spcBef>
            </a:pPr>
            <a:r>
              <a:rPr sz="2000" b="1" spc="-25" dirty="0">
                <a:latin typeface="Calibri"/>
                <a:cs typeface="Calibri"/>
              </a:rPr>
              <a:t>CATEGORY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2: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Application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Emerging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Technologies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Providing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Citizen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Centric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6382" y="521970"/>
            <a:ext cx="3536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National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Award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Governance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411" y="1807464"/>
            <a:ext cx="10200640" cy="358140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6322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2860"/>
              </a:spcBef>
            </a:pP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sz="40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4000" b="1" spc="-10" dirty="0">
                <a:solidFill>
                  <a:srgbClr val="252525"/>
                </a:solidFill>
                <a:latin typeface="Calibri"/>
                <a:cs typeface="Calibri"/>
              </a:rPr>
              <a:t> TELERADIOLOGY</a:t>
            </a:r>
            <a:endParaRPr sz="4000">
              <a:latin typeface="Calibri"/>
              <a:cs typeface="Calibri"/>
            </a:endParaRPr>
          </a:p>
          <a:p>
            <a:pPr marR="21590" algn="ctr">
              <a:lnSpc>
                <a:spcPts val="283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R="19050" algn="ctr">
              <a:lnSpc>
                <a:spcPts val="4750"/>
              </a:lnSpc>
            </a:pP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ARTIFICIAL</a:t>
            </a:r>
            <a:r>
              <a:rPr sz="4000" b="1" spc="-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252525"/>
                </a:solidFill>
                <a:latin typeface="Calibri"/>
                <a:cs typeface="Calibri"/>
              </a:rPr>
              <a:t>INTELLIGENCE</a:t>
            </a:r>
            <a:endParaRPr sz="4000">
              <a:latin typeface="Calibri"/>
              <a:cs typeface="Calibri"/>
            </a:endParaRPr>
          </a:p>
          <a:p>
            <a:pPr marR="21590" algn="ctr">
              <a:lnSpc>
                <a:spcPts val="283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marR="21590" algn="ctr">
              <a:lnSpc>
                <a:spcPts val="4750"/>
              </a:lnSpc>
            </a:pPr>
            <a:r>
              <a:rPr sz="4000" b="1" spc="-10" dirty="0">
                <a:solidFill>
                  <a:srgbClr val="252525"/>
                </a:solidFill>
                <a:latin typeface="Calibri"/>
                <a:cs typeface="Calibri"/>
              </a:rPr>
              <a:t>DIAGNOSING</a:t>
            </a:r>
            <a:r>
              <a:rPr sz="4000" b="1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SILICOSIS</a:t>
            </a:r>
            <a:r>
              <a:rPr sz="4000" b="1" spc="-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USING</a:t>
            </a:r>
            <a:r>
              <a:rPr sz="4000" b="1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CHEST</a:t>
            </a:r>
            <a:r>
              <a:rPr sz="4000" b="1" spc="-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252525"/>
                </a:solidFill>
                <a:latin typeface="Calibri"/>
                <a:cs typeface="Calibri"/>
              </a:rPr>
              <a:t>X-</a:t>
            </a:r>
            <a:r>
              <a:rPr sz="4000" b="1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252525"/>
                </a:solidFill>
                <a:latin typeface="Calibri"/>
                <a:cs typeface="Calibri"/>
              </a:rPr>
              <a:t>RAY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1058" y="5784900"/>
            <a:ext cx="3388360" cy="6705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89890">
              <a:lnSpc>
                <a:spcPct val="101200"/>
              </a:lnSpc>
              <a:spcBef>
                <a:spcPts val="65"/>
              </a:spcBef>
            </a:pPr>
            <a:r>
              <a:rPr sz="2400" b="1" spc="-60" dirty="0">
                <a:latin typeface="Calibri"/>
                <a:cs typeface="Calibri"/>
              </a:rPr>
              <a:t>Dr.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Samit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Sharma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IAS </a:t>
            </a:r>
            <a:r>
              <a:rPr sz="1800" dirty="0">
                <a:latin typeface="Calibri"/>
                <a:cs typeface="Calibri"/>
              </a:rPr>
              <a:t>Secretary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Government,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Rajasthan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131" y="242315"/>
            <a:ext cx="11062970" cy="55054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600" spc="-20" dirty="0"/>
              <a:t>INTEGRATION</a:t>
            </a:r>
            <a:r>
              <a:rPr sz="2600" spc="-70" dirty="0"/>
              <a:t> </a:t>
            </a:r>
            <a:r>
              <a:rPr sz="2600" dirty="0"/>
              <a:t>WITH</a:t>
            </a:r>
            <a:r>
              <a:rPr sz="2600" spc="-45" dirty="0"/>
              <a:t> </a:t>
            </a:r>
            <a:r>
              <a:rPr sz="2600" dirty="0"/>
              <a:t>OTHER</a:t>
            </a:r>
            <a:r>
              <a:rPr sz="2600" spc="-55" dirty="0"/>
              <a:t> </a:t>
            </a:r>
            <a:r>
              <a:rPr sz="2600" spc="-10" dirty="0"/>
              <a:t>PORTALS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75131" y="902208"/>
            <a:ext cx="3192780" cy="54883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3180" rIns="0" bIns="0" rtlCol="0">
            <a:spAutoFit/>
          </a:bodyPr>
          <a:lstStyle/>
          <a:p>
            <a:pPr marL="320040" indent="-228600">
              <a:lnSpc>
                <a:spcPct val="100000"/>
              </a:lnSpc>
              <a:spcBef>
                <a:spcPts val="340"/>
              </a:spcBef>
              <a:buChar char="•"/>
              <a:tabLst>
                <a:tab pos="320040" algn="l"/>
              </a:tabLst>
            </a:pPr>
            <a:r>
              <a:rPr sz="2600" spc="-20" dirty="0">
                <a:latin typeface="Arial"/>
                <a:cs typeface="Arial"/>
              </a:rPr>
              <a:t>E-</a:t>
            </a:r>
            <a:r>
              <a:rPr sz="2600" spc="-10" dirty="0">
                <a:latin typeface="Arial"/>
                <a:cs typeface="Arial"/>
              </a:rPr>
              <a:t>mitra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320040" algn="l"/>
              </a:tabLst>
            </a:pPr>
            <a:r>
              <a:rPr sz="2600" dirty="0">
                <a:latin typeface="Arial"/>
                <a:cs typeface="Arial"/>
              </a:rPr>
              <a:t>Jan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Aadhar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320040" algn="l"/>
              </a:tabLst>
            </a:pPr>
            <a:r>
              <a:rPr sz="2600" spc="-10" dirty="0">
                <a:latin typeface="Arial"/>
                <a:cs typeface="Arial"/>
              </a:rPr>
              <a:t>Aadhar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320040" algn="l"/>
              </a:tabLst>
            </a:pPr>
            <a:r>
              <a:rPr sz="2600" dirty="0">
                <a:latin typeface="Arial"/>
                <a:cs typeface="Arial"/>
              </a:rPr>
              <a:t>Jan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Suchna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320040" algn="l"/>
              </a:tabLst>
            </a:pPr>
            <a:r>
              <a:rPr sz="2600" spc="-10" dirty="0">
                <a:latin typeface="Arial"/>
                <a:cs typeface="Arial"/>
              </a:rPr>
              <a:t>Pehchaan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320040" algn="l"/>
              </a:tabLst>
            </a:pPr>
            <a:r>
              <a:rPr sz="2600" spc="-20" dirty="0">
                <a:latin typeface="Arial"/>
                <a:cs typeface="Arial"/>
              </a:rPr>
              <a:t>E-</a:t>
            </a:r>
            <a:r>
              <a:rPr sz="2600" spc="-10" dirty="0">
                <a:latin typeface="Arial"/>
                <a:cs typeface="Arial"/>
              </a:rPr>
              <a:t>Sanchar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320040" algn="l"/>
              </a:tabLst>
            </a:pPr>
            <a:r>
              <a:rPr sz="2600" spc="-20" dirty="0">
                <a:latin typeface="Arial"/>
                <a:cs typeface="Arial"/>
              </a:rPr>
              <a:t>E-Sign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320040" algn="l"/>
              </a:tabLst>
            </a:pPr>
            <a:r>
              <a:rPr sz="2600" dirty="0">
                <a:latin typeface="Arial"/>
                <a:cs typeface="Arial"/>
              </a:rPr>
              <a:t>IFMS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portals</a:t>
            </a:r>
            <a:endParaRPr sz="2600">
              <a:latin typeface="Arial"/>
              <a:cs typeface="Arial"/>
            </a:endParaRPr>
          </a:p>
          <a:p>
            <a:pPr marL="320040" marR="676910" indent="-228600">
              <a:lnSpc>
                <a:spcPct val="110000"/>
              </a:lnSpc>
              <a:spcBef>
                <a:spcPts val="5"/>
              </a:spcBef>
              <a:buChar char="•"/>
              <a:tabLst>
                <a:tab pos="320040" algn="l"/>
              </a:tabLst>
            </a:pPr>
            <a:r>
              <a:rPr sz="2600" dirty="0">
                <a:latin typeface="Arial"/>
                <a:cs typeface="Arial"/>
              </a:rPr>
              <a:t>Social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Security Pension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320040" algn="l"/>
              </a:tabLst>
            </a:pPr>
            <a:r>
              <a:rPr sz="2600" spc="-20" dirty="0">
                <a:latin typeface="Arial"/>
                <a:cs typeface="Arial"/>
              </a:rPr>
              <a:t>LDMS</a:t>
            </a:r>
            <a:endParaRPr sz="26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320040" algn="l"/>
              </a:tabLst>
            </a:pPr>
            <a:r>
              <a:rPr sz="2600" spc="-20" dirty="0">
                <a:latin typeface="Arial"/>
                <a:cs typeface="Arial"/>
              </a:rPr>
              <a:t>NFSA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647" y="902208"/>
            <a:ext cx="7696200" cy="5487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87" y="225552"/>
            <a:ext cx="11770360" cy="50609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756920">
              <a:lnSpc>
                <a:spcPts val="3320"/>
              </a:lnSpc>
            </a:pPr>
            <a:r>
              <a:rPr sz="2800" spc="-35" dirty="0"/>
              <a:t>SITUATION</a:t>
            </a:r>
            <a:r>
              <a:rPr sz="2800" spc="-45" dirty="0"/>
              <a:t> </a:t>
            </a:r>
            <a:r>
              <a:rPr sz="2800" dirty="0"/>
              <a:t>BEFORE</a:t>
            </a:r>
            <a:r>
              <a:rPr sz="2800" spc="-75" dirty="0"/>
              <a:t> </a:t>
            </a:r>
            <a:r>
              <a:rPr sz="2800" dirty="0"/>
              <a:t>AND</a:t>
            </a:r>
            <a:r>
              <a:rPr sz="2800" spc="-60" dirty="0"/>
              <a:t> </a:t>
            </a:r>
            <a:r>
              <a:rPr sz="2800" dirty="0"/>
              <a:t>AFTER</a:t>
            </a:r>
            <a:r>
              <a:rPr sz="2800" spc="-65" dirty="0"/>
              <a:t> </a:t>
            </a:r>
            <a:r>
              <a:rPr sz="2800" dirty="0"/>
              <a:t>THE</a:t>
            </a:r>
            <a:r>
              <a:rPr sz="2800" spc="-70" dirty="0"/>
              <a:t> </a:t>
            </a:r>
            <a:r>
              <a:rPr sz="2800" spc="-30" dirty="0"/>
              <a:t>DIGITAL</a:t>
            </a:r>
            <a:r>
              <a:rPr sz="2800" spc="-55" dirty="0"/>
              <a:t> </a:t>
            </a:r>
            <a:r>
              <a:rPr sz="2800" spc="-10" dirty="0"/>
              <a:t>SYSTEM:</a:t>
            </a:r>
            <a:r>
              <a:rPr sz="2800" spc="-70" dirty="0"/>
              <a:t> </a:t>
            </a:r>
            <a:r>
              <a:rPr sz="2800" dirty="0"/>
              <a:t>A</a:t>
            </a:r>
            <a:r>
              <a:rPr sz="2800" spc="-70" dirty="0"/>
              <a:t> </a:t>
            </a:r>
            <a:r>
              <a:rPr sz="2800" spc="-10" dirty="0"/>
              <a:t>COMPARISON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156" y="933196"/>
          <a:ext cx="11873864" cy="5111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5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90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RAJSILICOSIS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RAJSILICOSIS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01.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Long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distance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sick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DHQ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registration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Registration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online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e-mitra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centres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02.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DHQ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examination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Examination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129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mapped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centres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choice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03.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X-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ray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diagnosis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takes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radiologist’s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availability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472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X-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ray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diagnosis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instant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teleradiology,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empanelled radiologist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diagnose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anywhere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anytime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04.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X-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ray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diagnosis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radiologist’s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subjective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bias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tool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prediction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unbiased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radiologist’s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physically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sent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MO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Digital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Certificate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generated instantly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06.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apply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relief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certificate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the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concerned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department,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takes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time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presence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longer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auto-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approval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DBT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07.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6229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Diagnosis,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certification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disbursal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time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consuming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prone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corruption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4806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Portal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ensures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quick,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hassle-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free,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transparent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beneficiaries.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08.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Beneficiary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apply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separately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schemes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–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9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NFSA,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security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Pension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BPL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schemes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686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portal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integrated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portals,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beneficiary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apply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separately,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thus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time,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money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saved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59156" y="6263741"/>
            <a:ext cx="11873865" cy="0"/>
          </a:xfrm>
          <a:custGeom>
            <a:avLst/>
            <a:gdLst/>
            <a:ahLst/>
            <a:cxnLst/>
            <a:rect l="l" t="t" r="r" b="b"/>
            <a:pathLst>
              <a:path w="11873865">
                <a:moveTo>
                  <a:pt x="0" y="0"/>
                </a:moveTo>
                <a:lnTo>
                  <a:pt x="11873712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872" y="280415"/>
            <a:ext cx="11398250" cy="39814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pc="-10" dirty="0"/>
              <a:t>IMPACT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6004" y="1091183"/>
            <a:ext cx="2619755" cy="25054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6004" y="3723132"/>
            <a:ext cx="2619755" cy="1908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9872" y="5878067"/>
            <a:ext cx="11296015" cy="69977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81915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645"/>
              </a:spcBef>
            </a:pPr>
            <a:r>
              <a:rPr sz="3200" b="1" dirty="0">
                <a:latin typeface="Calibri"/>
                <a:cs typeface="Calibri"/>
              </a:rPr>
              <a:t>It’s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RAJASTHAN’s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Contribution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DIGITAL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INDIA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PROGRAM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872" y="1091183"/>
            <a:ext cx="8505825" cy="4540250"/>
          </a:xfrm>
          <a:custGeom>
            <a:avLst/>
            <a:gdLst/>
            <a:ahLst/>
            <a:cxnLst/>
            <a:rect l="l" t="t" r="r" b="b"/>
            <a:pathLst>
              <a:path w="8505825" h="4540250">
                <a:moveTo>
                  <a:pt x="8505444" y="0"/>
                </a:moveTo>
                <a:lnTo>
                  <a:pt x="0" y="0"/>
                </a:lnTo>
                <a:lnTo>
                  <a:pt x="0" y="4539996"/>
                </a:lnTo>
                <a:lnTo>
                  <a:pt x="8505444" y="4539996"/>
                </a:lnTo>
                <a:lnTo>
                  <a:pt x="8505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60"/>
              </a:spcBef>
              <a:buSzPct val="75000"/>
              <a:buFont typeface="Wingdings"/>
              <a:buChar char=""/>
              <a:tabLst>
                <a:tab pos="299085" algn="l"/>
              </a:tabLst>
            </a:pPr>
            <a:r>
              <a:t>1,0</a:t>
            </a:r>
            <a:r>
              <a:rPr lang="en-US"/>
              <a:t>9</a:t>
            </a:r>
            <a:r>
              <a:t>,</a:t>
            </a:r>
            <a:r>
              <a:rPr spc="-70"/>
              <a:t> </a:t>
            </a:r>
            <a:r>
              <a:rPr lang="en-US"/>
              <a:t>930</a:t>
            </a:r>
            <a:r>
              <a:rPr spc="-60"/>
              <a:t> </a:t>
            </a:r>
            <a:r>
              <a:rPr dirty="0"/>
              <a:t>persons</a:t>
            </a:r>
            <a:r>
              <a:rPr spc="-65" dirty="0"/>
              <a:t> </a:t>
            </a:r>
            <a:r>
              <a:rPr dirty="0"/>
              <a:t>have</a:t>
            </a:r>
            <a:r>
              <a:rPr spc="-65" dirty="0"/>
              <a:t> </a:t>
            </a:r>
            <a:r>
              <a:rPr dirty="0"/>
              <a:t>registered</a:t>
            </a:r>
            <a:r>
              <a:rPr spc="-6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silicosis</a:t>
            </a:r>
            <a:r>
              <a:rPr spc="-40" dirty="0"/>
              <a:t> </a:t>
            </a:r>
            <a:r>
              <a:rPr spc="-10" dirty="0"/>
              <a:t>screening</a:t>
            </a:r>
          </a:p>
          <a:p>
            <a:pPr marL="299085" indent="-286385">
              <a:lnSpc>
                <a:spcPts val="2845"/>
              </a:lnSpc>
              <a:spcBef>
                <a:spcPts val="565"/>
              </a:spcBef>
              <a:buSzPct val="75000"/>
              <a:buFont typeface="Wingdings"/>
              <a:buChar char=""/>
              <a:tabLst>
                <a:tab pos="299085" algn="l"/>
                <a:tab pos="2112645" algn="l"/>
              </a:tabLst>
            </a:pPr>
            <a:r>
              <a:rPr lang="en-US"/>
              <a:t>28</a:t>
            </a:r>
            <a:r>
              <a:t>,</a:t>
            </a:r>
            <a:r>
              <a:rPr lang="en-US"/>
              <a:t>621</a:t>
            </a:r>
            <a:r>
              <a:rPr spc="-35"/>
              <a:t> </a:t>
            </a:r>
            <a:r>
              <a:rPr spc="-10" dirty="0"/>
              <a:t>alive</a:t>
            </a:r>
            <a:r>
              <a:rPr dirty="0"/>
              <a:t>	</a:t>
            </a:r>
            <a:r>
              <a:t>and</a:t>
            </a:r>
            <a:r>
              <a:rPr spc="-25"/>
              <a:t> </a:t>
            </a:r>
            <a:r>
              <a:rPr lang="en-US"/>
              <a:t>8</a:t>
            </a:r>
            <a:r>
              <a:t>,</a:t>
            </a:r>
            <a:r>
              <a:rPr lang="en-US"/>
              <a:t>696</a:t>
            </a:r>
            <a:r>
              <a:rPr spc="-30"/>
              <a:t> </a:t>
            </a:r>
            <a:r>
              <a:rPr dirty="0"/>
              <a:t>cases</a:t>
            </a:r>
            <a:r>
              <a:rPr spc="-1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death</a:t>
            </a:r>
            <a:r>
              <a:rPr spc="-20" dirty="0"/>
              <a:t> </a:t>
            </a:r>
            <a:r>
              <a:rPr dirty="0"/>
              <a:t>cases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silicosis</a:t>
            </a:r>
          </a:p>
          <a:p>
            <a:pPr marL="299085">
              <a:lnSpc>
                <a:spcPts val="2845"/>
              </a:lnSpc>
            </a:pPr>
            <a:r>
              <a:rPr spc="-10" dirty="0"/>
              <a:t>certified</a:t>
            </a:r>
          </a:p>
          <a:p>
            <a:pPr marL="299085" marR="1120775" indent="-287020">
              <a:lnSpc>
                <a:spcPts val="2810"/>
              </a:lnSpc>
              <a:spcBef>
                <a:spcPts val="725"/>
              </a:spcBef>
              <a:buSzPct val="75000"/>
              <a:buFont typeface="Wingdings"/>
              <a:buChar char=""/>
              <a:tabLst>
                <a:tab pos="299085" algn="l"/>
              </a:tabLst>
            </a:pPr>
            <a:r>
              <a:rPr dirty="0"/>
              <a:t>17,309</a:t>
            </a:r>
            <a:r>
              <a:rPr spc="-65" dirty="0"/>
              <a:t> </a:t>
            </a:r>
            <a:r>
              <a:rPr dirty="0"/>
              <a:t>persons</a:t>
            </a:r>
            <a:r>
              <a:rPr spc="-7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families</a:t>
            </a:r>
            <a:r>
              <a:rPr spc="-60" dirty="0"/>
              <a:t> </a:t>
            </a:r>
            <a:r>
              <a:rPr dirty="0"/>
              <a:t>given</a:t>
            </a:r>
            <a:r>
              <a:rPr spc="-50" dirty="0"/>
              <a:t> </a:t>
            </a:r>
            <a:r>
              <a:rPr dirty="0"/>
              <a:t>relief</a:t>
            </a:r>
            <a:r>
              <a:rPr spc="-60" dirty="0"/>
              <a:t> </a:t>
            </a:r>
            <a:r>
              <a:rPr spc="-10" dirty="0"/>
              <a:t>through </a:t>
            </a:r>
            <a:r>
              <a:rPr dirty="0"/>
              <a:t>centralised</a:t>
            </a:r>
            <a:r>
              <a:rPr spc="-40" dirty="0"/>
              <a:t> </a:t>
            </a:r>
            <a:r>
              <a:rPr dirty="0"/>
              <a:t>payment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Rs.</a:t>
            </a:r>
            <a:r>
              <a:rPr spc="-60" dirty="0"/>
              <a:t> </a:t>
            </a:r>
            <a:r>
              <a:rPr dirty="0"/>
              <a:t>519.721</a:t>
            </a:r>
            <a:r>
              <a:rPr spc="-55" dirty="0"/>
              <a:t> </a:t>
            </a:r>
            <a:r>
              <a:rPr spc="-10" dirty="0"/>
              <a:t>crores.</a:t>
            </a:r>
          </a:p>
          <a:p>
            <a:pPr marL="299085" marR="85090" indent="-287020">
              <a:lnSpc>
                <a:spcPts val="2810"/>
              </a:lnSpc>
              <a:spcBef>
                <a:spcPts val="650"/>
              </a:spcBef>
              <a:buSzPct val="75000"/>
              <a:buFont typeface="Wingdings"/>
              <a:buChar char=""/>
              <a:tabLst>
                <a:tab pos="299085" algn="l"/>
              </a:tabLst>
            </a:pPr>
            <a:r>
              <a:rPr dirty="0"/>
              <a:t>22,327</a:t>
            </a:r>
            <a:r>
              <a:rPr spc="-85" dirty="0"/>
              <a:t> </a:t>
            </a:r>
            <a:r>
              <a:rPr dirty="0"/>
              <a:t>children</a:t>
            </a:r>
            <a:r>
              <a:rPr spc="-70" dirty="0"/>
              <a:t> </a:t>
            </a:r>
            <a:r>
              <a:rPr dirty="0"/>
              <a:t>given</a:t>
            </a:r>
            <a:r>
              <a:rPr spc="-85" dirty="0"/>
              <a:t> </a:t>
            </a:r>
            <a:r>
              <a:rPr dirty="0"/>
              <a:t>benefits</a:t>
            </a:r>
            <a:r>
              <a:rPr spc="-70" dirty="0"/>
              <a:t> </a:t>
            </a:r>
            <a:r>
              <a:rPr dirty="0"/>
              <a:t>under</a:t>
            </a:r>
            <a:r>
              <a:rPr spc="-90" dirty="0"/>
              <a:t> </a:t>
            </a:r>
            <a:r>
              <a:rPr dirty="0"/>
              <a:t>silicosis</a:t>
            </a:r>
            <a:r>
              <a:rPr spc="-45" dirty="0"/>
              <a:t> </a:t>
            </a:r>
            <a:r>
              <a:rPr spc="-10" dirty="0"/>
              <a:t>Palanhaar Scheme</a:t>
            </a:r>
          </a:p>
          <a:p>
            <a:pPr marL="299085" indent="-286385">
              <a:lnSpc>
                <a:spcPct val="100000"/>
              </a:lnSpc>
              <a:spcBef>
                <a:spcPts val="405"/>
              </a:spcBef>
              <a:buSzPct val="75000"/>
              <a:buFont typeface="Wingdings"/>
              <a:buChar char=""/>
              <a:tabLst>
                <a:tab pos="299085" algn="l"/>
              </a:tabLst>
            </a:pPr>
            <a:r>
              <a:rPr lang="en-US"/>
              <a:t>30</a:t>
            </a:r>
            <a:r>
              <a:t>,</a:t>
            </a:r>
            <a:r>
              <a:rPr lang="en-US"/>
              <a:t>661</a:t>
            </a:r>
            <a:r>
              <a:rPr spc="-65"/>
              <a:t> </a:t>
            </a:r>
            <a:r>
              <a:rPr spc="-10" dirty="0"/>
              <a:t>beneficiaries</a:t>
            </a:r>
            <a:r>
              <a:rPr spc="-35" dirty="0"/>
              <a:t> </a:t>
            </a:r>
            <a:r>
              <a:rPr dirty="0"/>
              <a:t>have</a:t>
            </a:r>
            <a:r>
              <a:rPr spc="-65" dirty="0"/>
              <a:t> </a:t>
            </a:r>
            <a:r>
              <a:rPr dirty="0"/>
              <a:t>been</a:t>
            </a:r>
            <a:r>
              <a:rPr spc="-60" dirty="0"/>
              <a:t> </a:t>
            </a:r>
            <a:r>
              <a:rPr dirty="0"/>
              <a:t>given</a:t>
            </a:r>
            <a:r>
              <a:rPr spc="-60" dirty="0"/>
              <a:t> </a:t>
            </a:r>
            <a:r>
              <a:rPr spc="-10" dirty="0"/>
              <a:t>pension</a:t>
            </a:r>
          </a:p>
          <a:p>
            <a:pPr marL="299085" indent="-286385">
              <a:lnSpc>
                <a:spcPct val="100000"/>
              </a:lnSpc>
              <a:spcBef>
                <a:spcPts val="509"/>
              </a:spcBef>
              <a:buSzPct val="75000"/>
              <a:buFont typeface="Wingdings"/>
              <a:buChar char=""/>
              <a:tabLst>
                <a:tab pos="299085" algn="l"/>
              </a:tabLst>
            </a:pPr>
            <a:r>
              <a:rPr spc="-20" dirty="0"/>
              <a:t>11,084</a:t>
            </a:r>
            <a:r>
              <a:rPr spc="-7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silicosis</a:t>
            </a:r>
            <a:r>
              <a:rPr spc="-55" dirty="0"/>
              <a:t> </a:t>
            </a:r>
            <a:r>
              <a:rPr dirty="0"/>
              <a:t>widows</a:t>
            </a:r>
            <a:r>
              <a:rPr spc="-55" dirty="0"/>
              <a:t> </a:t>
            </a:r>
            <a:r>
              <a:rPr dirty="0"/>
              <a:t>have</a:t>
            </a:r>
            <a:r>
              <a:rPr spc="-75" dirty="0"/>
              <a:t> </a:t>
            </a:r>
            <a:r>
              <a:rPr dirty="0"/>
              <a:t>been</a:t>
            </a:r>
            <a:r>
              <a:rPr spc="-55" dirty="0"/>
              <a:t> </a:t>
            </a:r>
            <a:r>
              <a:rPr spc="-10" dirty="0"/>
              <a:t>given</a:t>
            </a:r>
          </a:p>
          <a:p>
            <a:pPr marL="299085" marR="8890" indent="-287020">
              <a:lnSpc>
                <a:spcPts val="2810"/>
              </a:lnSpc>
              <a:spcBef>
                <a:spcPts val="725"/>
              </a:spcBef>
              <a:buSzPct val="75000"/>
              <a:buFont typeface="Wingdings"/>
              <a:buChar char=""/>
              <a:tabLst>
                <a:tab pos="299085" algn="l"/>
                <a:tab pos="7122795" algn="l"/>
              </a:tabLst>
            </a:pPr>
            <a:r>
              <a:rPr dirty="0"/>
              <a:t>About</a:t>
            </a:r>
            <a:r>
              <a:rPr spc="-85" dirty="0"/>
              <a:t> </a:t>
            </a:r>
            <a:r>
              <a:rPr dirty="0"/>
              <a:t>38,000</a:t>
            </a:r>
            <a:r>
              <a:rPr spc="-70" dirty="0"/>
              <a:t> </a:t>
            </a:r>
            <a:r>
              <a:rPr dirty="0"/>
              <a:t>silicosis</a:t>
            </a:r>
            <a:r>
              <a:rPr spc="-55" dirty="0"/>
              <a:t> </a:t>
            </a:r>
            <a:r>
              <a:rPr dirty="0"/>
              <a:t>affected</a:t>
            </a:r>
            <a:r>
              <a:rPr spc="-95" dirty="0"/>
              <a:t> </a:t>
            </a:r>
            <a:r>
              <a:rPr dirty="0"/>
              <a:t>families</a:t>
            </a:r>
            <a:r>
              <a:rPr spc="-75" dirty="0"/>
              <a:t> </a:t>
            </a:r>
            <a:r>
              <a:rPr spc="-10" dirty="0"/>
              <a:t>benefitted</a:t>
            </a:r>
            <a:r>
              <a:rPr dirty="0"/>
              <a:t>	</a:t>
            </a:r>
            <a:r>
              <a:rPr spc="-10" dirty="0"/>
              <a:t>under </a:t>
            </a:r>
            <a:r>
              <a:rPr spc="-20" dirty="0"/>
              <a:t>NFSA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891" y="96011"/>
            <a:ext cx="10810240" cy="37895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9525" rIns="0" bIns="0" rtlCol="0">
            <a:spAutoFit/>
          </a:bodyPr>
          <a:lstStyle/>
          <a:p>
            <a:pPr marL="1217930">
              <a:lnSpc>
                <a:spcPct val="100000"/>
              </a:lnSpc>
              <a:spcBef>
                <a:spcPts val="75"/>
              </a:spcBef>
            </a:pPr>
            <a:r>
              <a:rPr sz="2400" b="1" dirty="0">
                <a:latin typeface="+mj-lt"/>
                <a:cs typeface="Lucida Sans"/>
              </a:rPr>
              <a:t>IMPACT OFTRANSFORMATIONFROMPHYSICAL TODIGITALGOVERNANCE</a:t>
            </a:r>
            <a:endParaRPr sz="2400" dirty="0">
              <a:latin typeface="+mj-lt"/>
              <a:cs typeface="Lucida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53896" y="1543811"/>
            <a:ext cx="4176395" cy="426720"/>
            <a:chOff x="1453896" y="1543811"/>
            <a:chExt cx="4176395" cy="426720"/>
          </a:xfrm>
        </p:grpSpPr>
        <p:sp>
          <p:nvSpPr>
            <p:cNvPr id="4" name="object 4"/>
            <p:cNvSpPr/>
            <p:nvPr/>
          </p:nvSpPr>
          <p:spPr>
            <a:xfrm>
              <a:off x="1459992" y="1549907"/>
              <a:ext cx="4164329" cy="414655"/>
            </a:xfrm>
            <a:custGeom>
              <a:avLst/>
              <a:gdLst/>
              <a:ahLst/>
              <a:cxnLst/>
              <a:rect l="l" t="t" r="r" b="b"/>
              <a:pathLst>
                <a:path w="4164329" h="414655">
                  <a:moveTo>
                    <a:pt x="4044442" y="0"/>
                  </a:moveTo>
                  <a:lnTo>
                    <a:pt x="119507" y="0"/>
                  </a:lnTo>
                  <a:lnTo>
                    <a:pt x="74041" y="5206"/>
                  </a:lnTo>
                  <a:lnTo>
                    <a:pt x="35306" y="20319"/>
                  </a:lnTo>
                  <a:lnTo>
                    <a:pt x="9144" y="42544"/>
                  </a:lnTo>
                  <a:lnTo>
                    <a:pt x="0" y="69341"/>
                  </a:lnTo>
                  <a:lnTo>
                    <a:pt x="0" y="345186"/>
                  </a:lnTo>
                  <a:lnTo>
                    <a:pt x="9144" y="372744"/>
                  </a:lnTo>
                  <a:lnTo>
                    <a:pt x="35306" y="394207"/>
                  </a:lnTo>
                  <a:lnTo>
                    <a:pt x="74041" y="409320"/>
                  </a:lnTo>
                  <a:lnTo>
                    <a:pt x="119507" y="414527"/>
                  </a:lnTo>
                  <a:lnTo>
                    <a:pt x="4044442" y="414527"/>
                  </a:lnTo>
                  <a:lnTo>
                    <a:pt x="4092194" y="409320"/>
                  </a:lnTo>
                  <a:lnTo>
                    <a:pt x="4129786" y="394207"/>
                  </a:lnTo>
                  <a:lnTo>
                    <a:pt x="4154805" y="372744"/>
                  </a:lnTo>
                  <a:lnTo>
                    <a:pt x="4163949" y="345186"/>
                  </a:lnTo>
                  <a:lnTo>
                    <a:pt x="4163949" y="69341"/>
                  </a:lnTo>
                  <a:lnTo>
                    <a:pt x="4154805" y="42544"/>
                  </a:lnTo>
                  <a:lnTo>
                    <a:pt x="4129786" y="20319"/>
                  </a:lnTo>
                  <a:lnTo>
                    <a:pt x="4092194" y="5206"/>
                  </a:lnTo>
                  <a:lnTo>
                    <a:pt x="40444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9992" y="1549907"/>
              <a:ext cx="4164329" cy="414655"/>
            </a:xfrm>
            <a:custGeom>
              <a:avLst/>
              <a:gdLst/>
              <a:ahLst/>
              <a:cxnLst/>
              <a:rect l="l" t="t" r="r" b="b"/>
              <a:pathLst>
                <a:path w="4164329" h="414655">
                  <a:moveTo>
                    <a:pt x="0" y="69341"/>
                  </a:moveTo>
                  <a:lnTo>
                    <a:pt x="9144" y="42544"/>
                  </a:lnTo>
                  <a:lnTo>
                    <a:pt x="35306" y="20319"/>
                  </a:lnTo>
                  <a:lnTo>
                    <a:pt x="74041" y="5206"/>
                  </a:lnTo>
                  <a:lnTo>
                    <a:pt x="119507" y="0"/>
                  </a:lnTo>
                  <a:lnTo>
                    <a:pt x="4044442" y="0"/>
                  </a:lnTo>
                  <a:lnTo>
                    <a:pt x="4092194" y="5206"/>
                  </a:lnTo>
                  <a:lnTo>
                    <a:pt x="4129786" y="20319"/>
                  </a:lnTo>
                  <a:lnTo>
                    <a:pt x="4154805" y="42544"/>
                  </a:lnTo>
                  <a:lnTo>
                    <a:pt x="4163949" y="69341"/>
                  </a:lnTo>
                  <a:lnTo>
                    <a:pt x="4163949" y="345186"/>
                  </a:lnTo>
                  <a:lnTo>
                    <a:pt x="4154805" y="372744"/>
                  </a:lnTo>
                  <a:lnTo>
                    <a:pt x="4129786" y="394207"/>
                  </a:lnTo>
                  <a:lnTo>
                    <a:pt x="4092194" y="409320"/>
                  </a:lnTo>
                  <a:lnTo>
                    <a:pt x="4044442" y="414527"/>
                  </a:lnTo>
                  <a:lnTo>
                    <a:pt x="119507" y="414527"/>
                  </a:lnTo>
                  <a:lnTo>
                    <a:pt x="74041" y="409320"/>
                  </a:lnTo>
                  <a:lnTo>
                    <a:pt x="35306" y="394207"/>
                  </a:lnTo>
                  <a:lnTo>
                    <a:pt x="9144" y="372744"/>
                  </a:lnTo>
                  <a:lnTo>
                    <a:pt x="0" y="345186"/>
                  </a:lnTo>
                  <a:lnTo>
                    <a:pt x="0" y="6934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10273" y="1543558"/>
            <a:ext cx="4177029" cy="427355"/>
            <a:chOff x="6510273" y="1543558"/>
            <a:chExt cx="4177029" cy="427355"/>
          </a:xfrm>
        </p:grpSpPr>
        <p:sp>
          <p:nvSpPr>
            <p:cNvPr id="7" name="object 7"/>
            <p:cNvSpPr/>
            <p:nvPr/>
          </p:nvSpPr>
          <p:spPr>
            <a:xfrm>
              <a:off x="6516623" y="1549908"/>
              <a:ext cx="4164329" cy="414655"/>
            </a:xfrm>
            <a:custGeom>
              <a:avLst/>
              <a:gdLst/>
              <a:ahLst/>
              <a:cxnLst/>
              <a:rect l="l" t="t" r="r" b="b"/>
              <a:pathLst>
                <a:path w="4164329" h="414655">
                  <a:moveTo>
                    <a:pt x="4044442" y="0"/>
                  </a:moveTo>
                  <a:lnTo>
                    <a:pt x="119506" y="0"/>
                  </a:lnTo>
                  <a:lnTo>
                    <a:pt x="74041" y="5206"/>
                  </a:lnTo>
                  <a:lnTo>
                    <a:pt x="35305" y="20319"/>
                  </a:lnTo>
                  <a:lnTo>
                    <a:pt x="9144" y="42544"/>
                  </a:lnTo>
                  <a:lnTo>
                    <a:pt x="0" y="69341"/>
                  </a:lnTo>
                  <a:lnTo>
                    <a:pt x="0" y="345186"/>
                  </a:lnTo>
                  <a:lnTo>
                    <a:pt x="9144" y="372744"/>
                  </a:lnTo>
                  <a:lnTo>
                    <a:pt x="35305" y="394207"/>
                  </a:lnTo>
                  <a:lnTo>
                    <a:pt x="74041" y="409320"/>
                  </a:lnTo>
                  <a:lnTo>
                    <a:pt x="119506" y="414527"/>
                  </a:lnTo>
                  <a:lnTo>
                    <a:pt x="4044442" y="414527"/>
                  </a:lnTo>
                  <a:lnTo>
                    <a:pt x="4092194" y="409320"/>
                  </a:lnTo>
                  <a:lnTo>
                    <a:pt x="4129785" y="394207"/>
                  </a:lnTo>
                  <a:lnTo>
                    <a:pt x="4154804" y="372744"/>
                  </a:lnTo>
                  <a:lnTo>
                    <a:pt x="4163949" y="345186"/>
                  </a:lnTo>
                  <a:lnTo>
                    <a:pt x="4163949" y="69341"/>
                  </a:lnTo>
                  <a:lnTo>
                    <a:pt x="4154804" y="42544"/>
                  </a:lnTo>
                  <a:lnTo>
                    <a:pt x="4129785" y="20319"/>
                  </a:lnTo>
                  <a:lnTo>
                    <a:pt x="4092194" y="5206"/>
                  </a:lnTo>
                  <a:lnTo>
                    <a:pt x="40444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623" y="1549908"/>
              <a:ext cx="4164329" cy="414655"/>
            </a:xfrm>
            <a:custGeom>
              <a:avLst/>
              <a:gdLst/>
              <a:ahLst/>
              <a:cxnLst/>
              <a:rect l="l" t="t" r="r" b="b"/>
              <a:pathLst>
                <a:path w="4164329" h="414655">
                  <a:moveTo>
                    <a:pt x="0" y="69341"/>
                  </a:moveTo>
                  <a:lnTo>
                    <a:pt x="9144" y="42544"/>
                  </a:lnTo>
                  <a:lnTo>
                    <a:pt x="35305" y="20319"/>
                  </a:lnTo>
                  <a:lnTo>
                    <a:pt x="74041" y="5206"/>
                  </a:lnTo>
                  <a:lnTo>
                    <a:pt x="119506" y="0"/>
                  </a:lnTo>
                  <a:lnTo>
                    <a:pt x="4044442" y="0"/>
                  </a:lnTo>
                  <a:lnTo>
                    <a:pt x="4092194" y="5206"/>
                  </a:lnTo>
                  <a:lnTo>
                    <a:pt x="4129785" y="20319"/>
                  </a:lnTo>
                  <a:lnTo>
                    <a:pt x="4154804" y="42544"/>
                  </a:lnTo>
                  <a:lnTo>
                    <a:pt x="4163949" y="69341"/>
                  </a:lnTo>
                  <a:lnTo>
                    <a:pt x="4163949" y="345186"/>
                  </a:lnTo>
                  <a:lnTo>
                    <a:pt x="4154804" y="372744"/>
                  </a:lnTo>
                  <a:lnTo>
                    <a:pt x="4129785" y="394207"/>
                  </a:lnTo>
                  <a:lnTo>
                    <a:pt x="4092194" y="409320"/>
                  </a:lnTo>
                  <a:lnTo>
                    <a:pt x="4044442" y="414527"/>
                  </a:lnTo>
                  <a:lnTo>
                    <a:pt x="119506" y="414527"/>
                  </a:lnTo>
                  <a:lnTo>
                    <a:pt x="74041" y="409320"/>
                  </a:lnTo>
                  <a:lnTo>
                    <a:pt x="35305" y="394207"/>
                  </a:lnTo>
                  <a:lnTo>
                    <a:pt x="9144" y="372744"/>
                  </a:lnTo>
                  <a:lnTo>
                    <a:pt x="0" y="345186"/>
                  </a:lnTo>
                  <a:lnTo>
                    <a:pt x="0" y="693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73120" y="1535125"/>
            <a:ext cx="7104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3720" algn="l"/>
              </a:tabLst>
            </a:pPr>
            <a:r>
              <a:rPr sz="1800" spc="-25" dirty="0">
                <a:latin typeface="Calibri"/>
                <a:cs typeface="Calibri"/>
              </a:rPr>
              <a:t>Veil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Secrecy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Opened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Transparency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93664" y="1652016"/>
            <a:ext cx="783590" cy="203200"/>
          </a:xfrm>
          <a:custGeom>
            <a:avLst/>
            <a:gdLst/>
            <a:ahLst/>
            <a:cxnLst/>
            <a:rect l="l" t="t" r="r" b="b"/>
            <a:pathLst>
              <a:path w="783589" h="203200">
                <a:moveTo>
                  <a:pt x="607695" y="0"/>
                </a:moveTo>
                <a:lnTo>
                  <a:pt x="607695" y="51688"/>
                </a:lnTo>
                <a:lnTo>
                  <a:pt x="0" y="51688"/>
                </a:lnTo>
                <a:lnTo>
                  <a:pt x="0" y="152400"/>
                </a:lnTo>
                <a:lnTo>
                  <a:pt x="607695" y="152400"/>
                </a:lnTo>
                <a:lnTo>
                  <a:pt x="607695" y="202692"/>
                </a:lnTo>
                <a:lnTo>
                  <a:pt x="783336" y="101981"/>
                </a:lnTo>
                <a:lnTo>
                  <a:pt x="607695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37132" y="2093976"/>
            <a:ext cx="4197350" cy="514984"/>
            <a:chOff x="1437132" y="2093976"/>
            <a:chExt cx="4197350" cy="514984"/>
          </a:xfrm>
        </p:grpSpPr>
        <p:sp>
          <p:nvSpPr>
            <p:cNvPr id="12" name="object 12"/>
            <p:cNvSpPr/>
            <p:nvPr/>
          </p:nvSpPr>
          <p:spPr>
            <a:xfrm>
              <a:off x="1443228" y="2100072"/>
              <a:ext cx="4185285" cy="502920"/>
            </a:xfrm>
            <a:custGeom>
              <a:avLst/>
              <a:gdLst/>
              <a:ahLst/>
              <a:cxnLst/>
              <a:rect l="l" t="t" r="r" b="b"/>
              <a:pathLst>
                <a:path w="4185285" h="502919">
                  <a:moveTo>
                    <a:pt x="4012311" y="0"/>
                  </a:moveTo>
                  <a:lnTo>
                    <a:pt x="170306" y="0"/>
                  </a:lnTo>
                  <a:lnTo>
                    <a:pt x="104012" y="6730"/>
                  </a:lnTo>
                  <a:lnTo>
                    <a:pt x="50291" y="24637"/>
                  </a:lnTo>
                  <a:lnTo>
                    <a:pt x="13715" y="51053"/>
                  </a:lnTo>
                  <a:lnTo>
                    <a:pt x="0" y="83692"/>
                  </a:lnTo>
                  <a:lnTo>
                    <a:pt x="0" y="417575"/>
                  </a:lnTo>
                  <a:lnTo>
                    <a:pt x="13715" y="450723"/>
                  </a:lnTo>
                  <a:lnTo>
                    <a:pt x="50291" y="477647"/>
                  </a:lnTo>
                  <a:lnTo>
                    <a:pt x="104012" y="496188"/>
                  </a:lnTo>
                  <a:lnTo>
                    <a:pt x="170306" y="502412"/>
                  </a:lnTo>
                  <a:lnTo>
                    <a:pt x="4012311" y="502412"/>
                  </a:lnTo>
                  <a:lnTo>
                    <a:pt x="4079748" y="496188"/>
                  </a:lnTo>
                  <a:lnTo>
                    <a:pt x="4134612" y="477647"/>
                  </a:lnTo>
                  <a:lnTo>
                    <a:pt x="4171188" y="450723"/>
                  </a:lnTo>
                  <a:lnTo>
                    <a:pt x="4184904" y="417575"/>
                  </a:lnTo>
                  <a:lnTo>
                    <a:pt x="4184904" y="83692"/>
                  </a:lnTo>
                  <a:lnTo>
                    <a:pt x="4171188" y="51053"/>
                  </a:lnTo>
                  <a:lnTo>
                    <a:pt x="4134612" y="24637"/>
                  </a:lnTo>
                  <a:lnTo>
                    <a:pt x="4079748" y="6730"/>
                  </a:lnTo>
                  <a:lnTo>
                    <a:pt x="401231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3228" y="2100072"/>
              <a:ext cx="4185285" cy="502920"/>
            </a:xfrm>
            <a:custGeom>
              <a:avLst/>
              <a:gdLst/>
              <a:ahLst/>
              <a:cxnLst/>
              <a:rect l="l" t="t" r="r" b="b"/>
              <a:pathLst>
                <a:path w="4185285" h="502919">
                  <a:moveTo>
                    <a:pt x="0" y="83692"/>
                  </a:moveTo>
                  <a:lnTo>
                    <a:pt x="13715" y="51053"/>
                  </a:lnTo>
                  <a:lnTo>
                    <a:pt x="50291" y="24637"/>
                  </a:lnTo>
                  <a:lnTo>
                    <a:pt x="104012" y="6730"/>
                  </a:lnTo>
                  <a:lnTo>
                    <a:pt x="170306" y="0"/>
                  </a:lnTo>
                  <a:lnTo>
                    <a:pt x="4012311" y="0"/>
                  </a:lnTo>
                  <a:lnTo>
                    <a:pt x="4079748" y="6730"/>
                  </a:lnTo>
                  <a:lnTo>
                    <a:pt x="4134612" y="24637"/>
                  </a:lnTo>
                  <a:lnTo>
                    <a:pt x="4171188" y="51053"/>
                  </a:lnTo>
                  <a:lnTo>
                    <a:pt x="4184904" y="83692"/>
                  </a:lnTo>
                  <a:lnTo>
                    <a:pt x="4184904" y="417575"/>
                  </a:lnTo>
                  <a:lnTo>
                    <a:pt x="4171188" y="450723"/>
                  </a:lnTo>
                  <a:lnTo>
                    <a:pt x="4134612" y="477647"/>
                  </a:lnTo>
                  <a:lnTo>
                    <a:pt x="4079748" y="496188"/>
                  </a:lnTo>
                  <a:lnTo>
                    <a:pt x="4012311" y="502412"/>
                  </a:lnTo>
                  <a:lnTo>
                    <a:pt x="170306" y="502412"/>
                  </a:lnTo>
                  <a:lnTo>
                    <a:pt x="104012" y="496188"/>
                  </a:lnTo>
                  <a:lnTo>
                    <a:pt x="50291" y="477647"/>
                  </a:lnTo>
                  <a:lnTo>
                    <a:pt x="13715" y="450723"/>
                  </a:lnTo>
                  <a:lnTo>
                    <a:pt x="0" y="417575"/>
                  </a:lnTo>
                  <a:lnTo>
                    <a:pt x="0" y="8369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78000" y="2192477"/>
            <a:ext cx="3515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Dependence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thousands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oﬃcials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04178" y="2093722"/>
            <a:ext cx="4147820" cy="515620"/>
            <a:chOff x="6504178" y="2093722"/>
            <a:chExt cx="4147820" cy="515620"/>
          </a:xfrm>
        </p:grpSpPr>
        <p:sp>
          <p:nvSpPr>
            <p:cNvPr id="16" name="object 16"/>
            <p:cNvSpPr/>
            <p:nvPr/>
          </p:nvSpPr>
          <p:spPr>
            <a:xfrm>
              <a:off x="6510528" y="2100072"/>
              <a:ext cx="4135120" cy="502920"/>
            </a:xfrm>
            <a:custGeom>
              <a:avLst/>
              <a:gdLst/>
              <a:ahLst/>
              <a:cxnLst/>
              <a:rect l="l" t="t" r="r" b="b"/>
              <a:pathLst>
                <a:path w="4135120" h="502919">
                  <a:moveTo>
                    <a:pt x="3967606" y="0"/>
                  </a:moveTo>
                  <a:lnTo>
                    <a:pt x="168528" y="0"/>
                  </a:lnTo>
                  <a:lnTo>
                    <a:pt x="102870" y="6730"/>
                  </a:lnTo>
                  <a:lnTo>
                    <a:pt x="49783" y="24637"/>
                  </a:lnTo>
                  <a:lnTo>
                    <a:pt x="13589" y="51053"/>
                  </a:lnTo>
                  <a:lnTo>
                    <a:pt x="0" y="83692"/>
                  </a:lnTo>
                  <a:lnTo>
                    <a:pt x="0" y="417575"/>
                  </a:lnTo>
                  <a:lnTo>
                    <a:pt x="13589" y="450723"/>
                  </a:lnTo>
                  <a:lnTo>
                    <a:pt x="49783" y="477647"/>
                  </a:lnTo>
                  <a:lnTo>
                    <a:pt x="102870" y="496188"/>
                  </a:lnTo>
                  <a:lnTo>
                    <a:pt x="168528" y="502412"/>
                  </a:lnTo>
                  <a:lnTo>
                    <a:pt x="3967606" y="502412"/>
                  </a:lnTo>
                  <a:lnTo>
                    <a:pt x="4033266" y="496188"/>
                  </a:lnTo>
                  <a:lnTo>
                    <a:pt x="4086352" y="477647"/>
                  </a:lnTo>
                  <a:lnTo>
                    <a:pt x="4122547" y="450723"/>
                  </a:lnTo>
                  <a:lnTo>
                    <a:pt x="4134993" y="417575"/>
                  </a:lnTo>
                  <a:lnTo>
                    <a:pt x="4134993" y="83692"/>
                  </a:lnTo>
                  <a:lnTo>
                    <a:pt x="4122547" y="51053"/>
                  </a:lnTo>
                  <a:lnTo>
                    <a:pt x="4086352" y="24637"/>
                  </a:lnTo>
                  <a:lnTo>
                    <a:pt x="4033266" y="6730"/>
                  </a:lnTo>
                  <a:lnTo>
                    <a:pt x="396760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10528" y="2100072"/>
              <a:ext cx="4135120" cy="502920"/>
            </a:xfrm>
            <a:custGeom>
              <a:avLst/>
              <a:gdLst/>
              <a:ahLst/>
              <a:cxnLst/>
              <a:rect l="l" t="t" r="r" b="b"/>
              <a:pathLst>
                <a:path w="4135120" h="502919">
                  <a:moveTo>
                    <a:pt x="0" y="83692"/>
                  </a:moveTo>
                  <a:lnTo>
                    <a:pt x="13589" y="51053"/>
                  </a:lnTo>
                  <a:lnTo>
                    <a:pt x="49783" y="24637"/>
                  </a:lnTo>
                  <a:lnTo>
                    <a:pt x="102870" y="6730"/>
                  </a:lnTo>
                  <a:lnTo>
                    <a:pt x="168528" y="0"/>
                  </a:lnTo>
                  <a:lnTo>
                    <a:pt x="3967606" y="0"/>
                  </a:lnTo>
                  <a:lnTo>
                    <a:pt x="4033266" y="6730"/>
                  </a:lnTo>
                  <a:lnTo>
                    <a:pt x="4086352" y="24637"/>
                  </a:lnTo>
                  <a:lnTo>
                    <a:pt x="4122547" y="51053"/>
                  </a:lnTo>
                  <a:lnTo>
                    <a:pt x="4134993" y="83692"/>
                  </a:lnTo>
                  <a:lnTo>
                    <a:pt x="4134993" y="417575"/>
                  </a:lnTo>
                  <a:lnTo>
                    <a:pt x="4122547" y="450723"/>
                  </a:lnTo>
                  <a:lnTo>
                    <a:pt x="4086352" y="477647"/>
                  </a:lnTo>
                  <a:lnTo>
                    <a:pt x="4033266" y="496188"/>
                  </a:lnTo>
                  <a:lnTo>
                    <a:pt x="3967606" y="502412"/>
                  </a:lnTo>
                  <a:lnTo>
                    <a:pt x="168528" y="502412"/>
                  </a:lnTo>
                  <a:lnTo>
                    <a:pt x="102870" y="496188"/>
                  </a:lnTo>
                  <a:lnTo>
                    <a:pt x="49783" y="477647"/>
                  </a:lnTo>
                  <a:lnTo>
                    <a:pt x="13589" y="450723"/>
                  </a:lnTo>
                  <a:lnTo>
                    <a:pt x="0" y="417575"/>
                  </a:lnTo>
                  <a:lnTo>
                    <a:pt x="0" y="836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30236" y="2130044"/>
            <a:ext cx="269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Without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07379" y="2272283"/>
            <a:ext cx="777240" cy="173990"/>
          </a:xfrm>
          <a:custGeom>
            <a:avLst/>
            <a:gdLst/>
            <a:ahLst/>
            <a:cxnLst/>
            <a:rect l="l" t="t" r="r" b="b"/>
            <a:pathLst>
              <a:path w="777239" h="173989">
                <a:moveTo>
                  <a:pt x="602996" y="0"/>
                </a:moveTo>
                <a:lnTo>
                  <a:pt x="602996" y="43433"/>
                </a:lnTo>
                <a:lnTo>
                  <a:pt x="0" y="43433"/>
                </a:lnTo>
                <a:lnTo>
                  <a:pt x="0" y="130301"/>
                </a:lnTo>
                <a:lnTo>
                  <a:pt x="602996" y="130301"/>
                </a:lnTo>
                <a:lnTo>
                  <a:pt x="602996" y="173736"/>
                </a:lnTo>
                <a:lnTo>
                  <a:pt x="777240" y="86867"/>
                </a:lnTo>
                <a:lnTo>
                  <a:pt x="602996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420367" y="2732532"/>
            <a:ext cx="4252595" cy="413384"/>
            <a:chOff x="1420367" y="2732532"/>
            <a:chExt cx="4252595" cy="413384"/>
          </a:xfrm>
        </p:grpSpPr>
        <p:sp>
          <p:nvSpPr>
            <p:cNvPr id="21" name="object 21"/>
            <p:cNvSpPr/>
            <p:nvPr/>
          </p:nvSpPr>
          <p:spPr>
            <a:xfrm>
              <a:off x="1426463" y="2738628"/>
              <a:ext cx="4240530" cy="401320"/>
            </a:xfrm>
            <a:custGeom>
              <a:avLst/>
              <a:gdLst/>
              <a:ahLst/>
              <a:cxnLst/>
              <a:rect l="l" t="t" r="r" b="b"/>
              <a:pathLst>
                <a:path w="4240530" h="401319">
                  <a:moveTo>
                    <a:pt x="4118356" y="0"/>
                  </a:moveTo>
                  <a:lnTo>
                    <a:pt x="121793" y="0"/>
                  </a:lnTo>
                  <a:lnTo>
                    <a:pt x="75311" y="5080"/>
                  </a:lnTo>
                  <a:lnTo>
                    <a:pt x="35941" y="18923"/>
                  </a:lnTo>
                  <a:lnTo>
                    <a:pt x="9271" y="40512"/>
                  </a:lnTo>
                  <a:lnTo>
                    <a:pt x="0" y="67056"/>
                  </a:lnTo>
                  <a:lnTo>
                    <a:pt x="0" y="333756"/>
                  </a:lnTo>
                  <a:lnTo>
                    <a:pt x="9271" y="359663"/>
                  </a:lnTo>
                  <a:lnTo>
                    <a:pt x="35941" y="380619"/>
                  </a:lnTo>
                  <a:lnTo>
                    <a:pt x="75311" y="395097"/>
                  </a:lnTo>
                  <a:lnTo>
                    <a:pt x="121793" y="400812"/>
                  </a:lnTo>
                  <a:lnTo>
                    <a:pt x="4118356" y="400812"/>
                  </a:lnTo>
                  <a:lnTo>
                    <a:pt x="4167124" y="395097"/>
                  </a:lnTo>
                  <a:lnTo>
                    <a:pt x="4205351" y="380619"/>
                  </a:lnTo>
                  <a:lnTo>
                    <a:pt x="4230878" y="359663"/>
                  </a:lnTo>
                  <a:lnTo>
                    <a:pt x="4240149" y="333756"/>
                  </a:lnTo>
                  <a:lnTo>
                    <a:pt x="4240149" y="67056"/>
                  </a:lnTo>
                  <a:lnTo>
                    <a:pt x="4230878" y="40512"/>
                  </a:lnTo>
                  <a:lnTo>
                    <a:pt x="4205351" y="18923"/>
                  </a:lnTo>
                  <a:lnTo>
                    <a:pt x="4167124" y="5080"/>
                  </a:lnTo>
                  <a:lnTo>
                    <a:pt x="411835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26463" y="2738628"/>
              <a:ext cx="4240530" cy="401320"/>
            </a:xfrm>
            <a:custGeom>
              <a:avLst/>
              <a:gdLst/>
              <a:ahLst/>
              <a:cxnLst/>
              <a:rect l="l" t="t" r="r" b="b"/>
              <a:pathLst>
                <a:path w="4240530" h="401319">
                  <a:moveTo>
                    <a:pt x="0" y="67056"/>
                  </a:moveTo>
                  <a:lnTo>
                    <a:pt x="9271" y="40512"/>
                  </a:lnTo>
                  <a:lnTo>
                    <a:pt x="35941" y="18923"/>
                  </a:lnTo>
                  <a:lnTo>
                    <a:pt x="75311" y="5080"/>
                  </a:lnTo>
                  <a:lnTo>
                    <a:pt x="121793" y="0"/>
                  </a:lnTo>
                  <a:lnTo>
                    <a:pt x="4118356" y="0"/>
                  </a:lnTo>
                  <a:lnTo>
                    <a:pt x="4167124" y="5080"/>
                  </a:lnTo>
                  <a:lnTo>
                    <a:pt x="4205351" y="18923"/>
                  </a:lnTo>
                  <a:lnTo>
                    <a:pt x="4230878" y="40512"/>
                  </a:lnTo>
                  <a:lnTo>
                    <a:pt x="4240149" y="67056"/>
                  </a:lnTo>
                  <a:lnTo>
                    <a:pt x="4240149" y="333756"/>
                  </a:lnTo>
                  <a:lnTo>
                    <a:pt x="4230878" y="359663"/>
                  </a:lnTo>
                  <a:lnTo>
                    <a:pt x="4205351" y="380619"/>
                  </a:lnTo>
                  <a:lnTo>
                    <a:pt x="4167124" y="395097"/>
                  </a:lnTo>
                  <a:lnTo>
                    <a:pt x="4118356" y="400812"/>
                  </a:lnTo>
                  <a:lnTo>
                    <a:pt x="121793" y="400812"/>
                  </a:lnTo>
                  <a:lnTo>
                    <a:pt x="75311" y="395097"/>
                  </a:lnTo>
                  <a:lnTo>
                    <a:pt x="35941" y="380619"/>
                  </a:lnTo>
                  <a:lnTo>
                    <a:pt x="9271" y="359663"/>
                  </a:lnTo>
                  <a:lnTo>
                    <a:pt x="0" y="333756"/>
                  </a:lnTo>
                  <a:lnTo>
                    <a:pt x="0" y="6705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88183" y="2795473"/>
            <a:ext cx="2117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Painful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wait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539230" y="2729229"/>
            <a:ext cx="4177029" cy="414020"/>
            <a:chOff x="6539230" y="2729229"/>
            <a:chExt cx="4177029" cy="414020"/>
          </a:xfrm>
        </p:grpSpPr>
        <p:sp>
          <p:nvSpPr>
            <p:cNvPr id="25" name="object 25"/>
            <p:cNvSpPr/>
            <p:nvPr/>
          </p:nvSpPr>
          <p:spPr>
            <a:xfrm>
              <a:off x="6545580" y="2735579"/>
              <a:ext cx="4164329" cy="401320"/>
            </a:xfrm>
            <a:custGeom>
              <a:avLst/>
              <a:gdLst/>
              <a:ahLst/>
              <a:cxnLst/>
              <a:rect l="l" t="t" r="r" b="b"/>
              <a:pathLst>
                <a:path w="4164329" h="401319">
                  <a:moveTo>
                    <a:pt x="4044442" y="0"/>
                  </a:moveTo>
                  <a:lnTo>
                    <a:pt x="119506" y="0"/>
                  </a:lnTo>
                  <a:lnTo>
                    <a:pt x="74041" y="5715"/>
                  </a:lnTo>
                  <a:lnTo>
                    <a:pt x="35305" y="19558"/>
                  </a:lnTo>
                  <a:lnTo>
                    <a:pt x="9144" y="41148"/>
                  </a:lnTo>
                  <a:lnTo>
                    <a:pt x="0" y="67056"/>
                  </a:lnTo>
                  <a:lnTo>
                    <a:pt x="0" y="333756"/>
                  </a:lnTo>
                  <a:lnTo>
                    <a:pt x="9144" y="360299"/>
                  </a:lnTo>
                  <a:lnTo>
                    <a:pt x="35305" y="381889"/>
                  </a:lnTo>
                  <a:lnTo>
                    <a:pt x="74041" y="395732"/>
                  </a:lnTo>
                  <a:lnTo>
                    <a:pt x="119506" y="400812"/>
                  </a:lnTo>
                  <a:lnTo>
                    <a:pt x="4044442" y="400812"/>
                  </a:lnTo>
                  <a:lnTo>
                    <a:pt x="4092194" y="395732"/>
                  </a:lnTo>
                  <a:lnTo>
                    <a:pt x="4129786" y="381889"/>
                  </a:lnTo>
                  <a:lnTo>
                    <a:pt x="4154804" y="360299"/>
                  </a:lnTo>
                  <a:lnTo>
                    <a:pt x="4163949" y="333756"/>
                  </a:lnTo>
                  <a:lnTo>
                    <a:pt x="4163949" y="67056"/>
                  </a:lnTo>
                  <a:lnTo>
                    <a:pt x="4154804" y="41148"/>
                  </a:lnTo>
                  <a:lnTo>
                    <a:pt x="4129786" y="19558"/>
                  </a:lnTo>
                  <a:lnTo>
                    <a:pt x="4092194" y="5715"/>
                  </a:lnTo>
                  <a:lnTo>
                    <a:pt x="4044442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5580" y="2735579"/>
              <a:ext cx="4164329" cy="401320"/>
            </a:xfrm>
            <a:custGeom>
              <a:avLst/>
              <a:gdLst/>
              <a:ahLst/>
              <a:cxnLst/>
              <a:rect l="l" t="t" r="r" b="b"/>
              <a:pathLst>
                <a:path w="4164329" h="401319">
                  <a:moveTo>
                    <a:pt x="0" y="67056"/>
                  </a:moveTo>
                  <a:lnTo>
                    <a:pt x="9144" y="41148"/>
                  </a:lnTo>
                  <a:lnTo>
                    <a:pt x="35305" y="19558"/>
                  </a:lnTo>
                  <a:lnTo>
                    <a:pt x="74041" y="5715"/>
                  </a:lnTo>
                  <a:lnTo>
                    <a:pt x="119506" y="0"/>
                  </a:lnTo>
                  <a:lnTo>
                    <a:pt x="4044442" y="0"/>
                  </a:lnTo>
                  <a:lnTo>
                    <a:pt x="4092194" y="5715"/>
                  </a:lnTo>
                  <a:lnTo>
                    <a:pt x="4129786" y="19558"/>
                  </a:lnTo>
                  <a:lnTo>
                    <a:pt x="4154804" y="41148"/>
                  </a:lnTo>
                  <a:lnTo>
                    <a:pt x="4163949" y="67056"/>
                  </a:lnTo>
                  <a:lnTo>
                    <a:pt x="4163949" y="333756"/>
                  </a:lnTo>
                  <a:lnTo>
                    <a:pt x="4154804" y="360299"/>
                  </a:lnTo>
                  <a:lnTo>
                    <a:pt x="4129786" y="381889"/>
                  </a:lnTo>
                  <a:lnTo>
                    <a:pt x="4092194" y="395732"/>
                  </a:lnTo>
                  <a:lnTo>
                    <a:pt x="4044442" y="400812"/>
                  </a:lnTo>
                  <a:lnTo>
                    <a:pt x="119506" y="400812"/>
                  </a:lnTo>
                  <a:lnTo>
                    <a:pt x="74041" y="395732"/>
                  </a:lnTo>
                  <a:lnTo>
                    <a:pt x="35305" y="381889"/>
                  </a:lnTo>
                  <a:lnTo>
                    <a:pt x="9144" y="360299"/>
                  </a:lnTo>
                  <a:lnTo>
                    <a:pt x="0" y="333756"/>
                  </a:lnTo>
                  <a:lnTo>
                    <a:pt x="0" y="6705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16165" y="2792729"/>
            <a:ext cx="2422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Happiness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22620" y="2849879"/>
            <a:ext cx="783590" cy="195580"/>
          </a:xfrm>
          <a:custGeom>
            <a:avLst/>
            <a:gdLst/>
            <a:ahLst/>
            <a:cxnLst/>
            <a:rect l="l" t="t" r="r" b="b"/>
            <a:pathLst>
              <a:path w="783590" h="195580">
                <a:moveTo>
                  <a:pt x="607694" y="0"/>
                </a:moveTo>
                <a:lnTo>
                  <a:pt x="607694" y="48514"/>
                </a:lnTo>
                <a:lnTo>
                  <a:pt x="0" y="48514"/>
                </a:lnTo>
                <a:lnTo>
                  <a:pt x="0" y="145415"/>
                </a:lnTo>
                <a:lnTo>
                  <a:pt x="607694" y="145415"/>
                </a:lnTo>
                <a:lnTo>
                  <a:pt x="607694" y="195072"/>
                </a:lnTo>
                <a:lnTo>
                  <a:pt x="783335" y="96900"/>
                </a:lnTo>
                <a:lnTo>
                  <a:pt x="607694" y="0"/>
                </a:lnTo>
                <a:close/>
              </a:path>
            </a:pathLst>
          </a:custGeom>
          <a:solidFill>
            <a:srgbClr val="EC7C3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420367" y="3268979"/>
            <a:ext cx="4223385" cy="640080"/>
            <a:chOff x="1420367" y="3268979"/>
            <a:chExt cx="4223385" cy="640080"/>
          </a:xfrm>
        </p:grpSpPr>
        <p:sp>
          <p:nvSpPr>
            <p:cNvPr id="30" name="object 30"/>
            <p:cNvSpPr/>
            <p:nvPr/>
          </p:nvSpPr>
          <p:spPr>
            <a:xfrm>
              <a:off x="1426463" y="3275075"/>
              <a:ext cx="4211320" cy="628015"/>
            </a:xfrm>
            <a:custGeom>
              <a:avLst/>
              <a:gdLst/>
              <a:ahLst/>
              <a:cxnLst/>
              <a:rect l="l" t="t" r="r" b="b"/>
              <a:pathLst>
                <a:path w="4211320" h="628014">
                  <a:moveTo>
                    <a:pt x="4026916" y="0"/>
                  </a:moveTo>
                  <a:lnTo>
                    <a:pt x="187706" y="0"/>
                  </a:lnTo>
                  <a:lnTo>
                    <a:pt x="114046" y="8382"/>
                  </a:lnTo>
                  <a:lnTo>
                    <a:pt x="54102" y="30225"/>
                  </a:lnTo>
                  <a:lnTo>
                    <a:pt x="13843" y="63626"/>
                  </a:lnTo>
                  <a:lnTo>
                    <a:pt x="0" y="104775"/>
                  </a:lnTo>
                  <a:lnTo>
                    <a:pt x="0" y="522478"/>
                  </a:lnTo>
                  <a:lnTo>
                    <a:pt x="13843" y="562991"/>
                  </a:lnTo>
                  <a:lnTo>
                    <a:pt x="54102" y="596392"/>
                  </a:lnTo>
                  <a:lnTo>
                    <a:pt x="114046" y="619506"/>
                  </a:lnTo>
                  <a:lnTo>
                    <a:pt x="187706" y="627888"/>
                  </a:lnTo>
                  <a:lnTo>
                    <a:pt x="4026916" y="627888"/>
                  </a:lnTo>
                  <a:lnTo>
                    <a:pt x="4098290" y="619506"/>
                  </a:lnTo>
                  <a:lnTo>
                    <a:pt x="4157091" y="596392"/>
                  </a:lnTo>
                  <a:lnTo>
                    <a:pt x="4197350" y="562991"/>
                  </a:lnTo>
                  <a:lnTo>
                    <a:pt x="4211193" y="522478"/>
                  </a:lnTo>
                  <a:lnTo>
                    <a:pt x="4211193" y="104775"/>
                  </a:lnTo>
                  <a:lnTo>
                    <a:pt x="4197350" y="63626"/>
                  </a:lnTo>
                  <a:lnTo>
                    <a:pt x="4157091" y="30225"/>
                  </a:lnTo>
                  <a:lnTo>
                    <a:pt x="4098290" y="8382"/>
                  </a:lnTo>
                  <a:lnTo>
                    <a:pt x="402691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26463" y="3275075"/>
              <a:ext cx="4211320" cy="628015"/>
            </a:xfrm>
            <a:custGeom>
              <a:avLst/>
              <a:gdLst/>
              <a:ahLst/>
              <a:cxnLst/>
              <a:rect l="l" t="t" r="r" b="b"/>
              <a:pathLst>
                <a:path w="4211320" h="628014">
                  <a:moveTo>
                    <a:pt x="0" y="104775"/>
                  </a:moveTo>
                  <a:lnTo>
                    <a:pt x="13843" y="63626"/>
                  </a:lnTo>
                  <a:lnTo>
                    <a:pt x="54102" y="30225"/>
                  </a:lnTo>
                  <a:lnTo>
                    <a:pt x="114046" y="8382"/>
                  </a:lnTo>
                  <a:lnTo>
                    <a:pt x="187706" y="0"/>
                  </a:lnTo>
                  <a:lnTo>
                    <a:pt x="4026916" y="0"/>
                  </a:lnTo>
                  <a:lnTo>
                    <a:pt x="4098290" y="8382"/>
                  </a:lnTo>
                  <a:lnTo>
                    <a:pt x="4157091" y="30225"/>
                  </a:lnTo>
                  <a:lnTo>
                    <a:pt x="4197350" y="63626"/>
                  </a:lnTo>
                  <a:lnTo>
                    <a:pt x="4211193" y="104775"/>
                  </a:lnTo>
                  <a:lnTo>
                    <a:pt x="4211193" y="522478"/>
                  </a:lnTo>
                  <a:lnTo>
                    <a:pt x="4197350" y="562991"/>
                  </a:lnTo>
                  <a:lnTo>
                    <a:pt x="4157091" y="596392"/>
                  </a:lnTo>
                  <a:lnTo>
                    <a:pt x="4098290" y="619506"/>
                  </a:lnTo>
                  <a:lnTo>
                    <a:pt x="4026916" y="627888"/>
                  </a:lnTo>
                  <a:lnTo>
                    <a:pt x="187706" y="627888"/>
                  </a:lnTo>
                  <a:lnTo>
                    <a:pt x="114046" y="619506"/>
                  </a:lnTo>
                  <a:lnTo>
                    <a:pt x="54102" y="596392"/>
                  </a:lnTo>
                  <a:lnTo>
                    <a:pt x="13843" y="562991"/>
                  </a:lnTo>
                  <a:lnTo>
                    <a:pt x="0" y="522478"/>
                  </a:lnTo>
                  <a:lnTo>
                    <a:pt x="0" y="1047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59711" y="3342259"/>
            <a:ext cx="354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Studded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inevitable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errors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520942" y="3291585"/>
            <a:ext cx="4167504" cy="586105"/>
            <a:chOff x="6520942" y="3291585"/>
            <a:chExt cx="4167504" cy="586105"/>
          </a:xfrm>
        </p:grpSpPr>
        <p:sp>
          <p:nvSpPr>
            <p:cNvPr id="34" name="object 34"/>
            <p:cNvSpPr/>
            <p:nvPr/>
          </p:nvSpPr>
          <p:spPr>
            <a:xfrm>
              <a:off x="6527292" y="3297935"/>
              <a:ext cx="4154804" cy="573405"/>
            </a:xfrm>
            <a:custGeom>
              <a:avLst/>
              <a:gdLst/>
              <a:ahLst/>
              <a:cxnLst/>
              <a:rect l="l" t="t" r="r" b="b"/>
              <a:pathLst>
                <a:path w="4154804" h="573404">
                  <a:moveTo>
                    <a:pt x="3986656" y="0"/>
                  </a:moveTo>
                  <a:lnTo>
                    <a:pt x="169290" y="0"/>
                  </a:lnTo>
                  <a:lnTo>
                    <a:pt x="103377" y="7747"/>
                  </a:lnTo>
                  <a:lnTo>
                    <a:pt x="50037" y="27559"/>
                  </a:lnTo>
                  <a:lnTo>
                    <a:pt x="13588" y="58419"/>
                  </a:lnTo>
                  <a:lnTo>
                    <a:pt x="0" y="95630"/>
                  </a:lnTo>
                  <a:lnTo>
                    <a:pt x="0" y="477393"/>
                  </a:lnTo>
                  <a:lnTo>
                    <a:pt x="13588" y="514603"/>
                  </a:lnTo>
                  <a:lnTo>
                    <a:pt x="50037" y="544830"/>
                  </a:lnTo>
                  <a:lnTo>
                    <a:pt x="103377" y="565912"/>
                  </a:lnTo>
                  <a:lnTo>
                    <a:pt x="169290" y="573024"/>
                  </a:lnTo>
                  <a:lnTo>
                    <a:pt x="3986656" y="573024"/>
                  </a:lnTo>
                  <a:lnTo>
                    <a:pt x="4051427" y="565912"/>
                  </a:lnTo>
                  <a:lnTo>
                    <a:pt x="4105909" y="544830"/>
                  </a:lnTo>
                  <a:lnTo>
                    <a:pt x="4142358" y="514603"/>
                  </a:lnTo>
                  <a:lnTo>
                    <a:pt x="4154804" y="477393"/>
                  </a:lnTo>
                  <a:lnTo>
                    <a:pt x="4154804" y="95630"/>
                  </a:lnTo>
                  <a:lnTo>
                    <a:pt x="4142358" y="58419"/>
                  </a:lnTo>
                  <a:lnTo>
                    <a:pt x="4105909" y="27559"/>
                  </a:lnTo>
                  <a:lnTo>
                    <a:pt x="4051427" y="7747"/>
                  </a:lnTo>
                  <a:lnTo>
                    <a:pt x="39866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27292" y="3297935"/>
              <a:ext cx="4154804" cy="573405"/>
            </a:xfrm>
            <a:custGeom>
              <a:avLst/>
              <a:gdLst/>
              <a:ahLst/>
              <a:cxnLst/>
              <a:rect l="l" t="t" r="r" b="b"/>
              <a:pathLst>
                <a:path w="4154804" h="573404">
                  <a:moveTo>
                    <a:pt x="0" y="95630"/>
                  </a:moveTo>
                  <a:lnTo>
                    <a:pt x="13588" y="58419"/>
                  </a:lnTo>
                  <a:lnTo>
                    <a:pt x="50037" y="27559"/>
                  </a:lnTo>
                  <a:lnTo>
                    <a:pt x="103377" y="7747"/>
                  </a:lnTo>
                  <a:lnTo>
                    <a:pt x="169290" y="0"/>
                  </a:lnTo>
                  <a:lnTo>
                    <a:pt x="3986656" y="0"/>
                  </a:lnTo>
                  <a:lnTo>
                    <a:pt x="4051427" y="7747"/>
                  </a:lnTo>
                  <a:lnTo>
                    <a:pt x="4105909" y="27559"/>
                  </a:lnTo>
                  <a:lnTo>
                    <a:pt x="4142358" y="58419"/>
                  </a:lnTo>
                  <a:lnTo>
                    <a:pt x="4154804" y="95630"/>
                  </a:lnTo>
                  <a:lnTo>
                    <a:pt x="4154804" y="477393"/>
                  </a:lnTo>
                  <a:lnTo>
                    <a:pt x="4142358" y="514603"/>
                  </a:lnTo>
                  <a:lnTo>
                    <a:pt x="4105909" y="544830"/>
                  </a:lnTo>
                  <a:lnTo>
                    <a:pt x="4051427" y="565912"/>
                  </a:lnTo>
                  <a:lnTo>
                    <a:pt x="3986656" y="573024"/>
                  </a:lnTo>
                  <a:lnTo>
                    <a:pt x="169290" y="573024"/>
                  </a:lnTo>
                  <a:lnTo>
                    <a:pt x="103377" y="565912"/>
                  </a:lnTo>
                  <a:lnTo>
                    <a:pt x="50037" y="544830"/>
                  </a:lnTo>
                  <a:lnTo>
                    <a:pt x="13588" y="514603"/>
                  </a:lnTo>
                  <a:lnTo>
                    <a:pt x="0" y="477393"/>
                  </a:lnTo>
                  <a:lnTo>
                    <a:pt x="0" y="9563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701790" y="3282822"/>
            <a:ext cx="380746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99870" marR="5080" indent="-1487805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latin typeface="Calibri"/>
                <a:cs typeface="Calibri"/>
              </a:rPr>
              <a:t>Error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high-</a:t>
            </a:r>
            <a:r>
              <a:rPr sz="1800" dirty="0">
                <a:latin typeface="Calibri"/>
                <a:cs typeface="Calibri"/>
              </a:rPr>
              <a:t>ﬁdelity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100% </a:t>
            </a:r>
            <a:r>
              <a:rPr sz="1800" spc="-10" dirty="0">
                <a:latin typeface="Calibri"/>
                <a:cs typeface="Calibri"/>
              </a:rPr>
              <a:t>accuracy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90615" y="3486911"/>
            <a:ext cx="786765" cy="204470"/>
            <a:chOff x="5690615" y="3486911"/>
            <a:chExt cx="786765" cy="20447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3663" y="3489959"/>
              <a:ext cx="780288" cy="1981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93663" y="3489959"/>
              <a:ext cx="780415" cy="198120"/>
            </a:xfrm>
            <a:custGeom>
              <a:avLst/>
              <a:gdLst/>
              <a:ahLst/>
              <a:cxnLst/>
              <a:rect l="l" t="t" r="r" b="b"/>
              <a:pathLst>
                <a:path w="780414" h="198120">
                  <a:moveTo>
                    <a:pt x="0" y="49529"/>
                  </a:moveTo>
                  <a:lnTo>
                    <a:pt x="605409" y="49529"/>
                  </a:lnTo>
                  <a:lnTo>
                    <a:pt x="605409" y="0"/>
                  </a:lnTo>
                  <a:lnTo>
                    <a:pt x="780288" y="99060"/>
                  </a:lnTo>
                  <a:lnTo>
                    <a:pt x="605409" y="198119"/>
                  </a:lnTo>
                  <a:lnTo>
                    <a:pt x="605409" y="148589"/>
                  </a:lnTo>
                  <a:lnTo>
                    <a:pt x="0" y="148589"/>
                  </a:lnTo>
                  <a:lnTo>
                    <a:pt x="0" y="49529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420367" y="4030979"/>
            <a:ext cx="4234180" cy="619760"/>
            <a:chOff x="1420367" y="4030979"/>
            <a:chExt cx="4234180" cy="619760"/>
          </a:xfrm>
        </p:grpSpPr>
        <p:sp>
          <p:nvSpPr>
            <p:cNvPr id="41" name="object 41"/>
            <p:cNvSpPr/>
            <p:nvPr/>
          </p:nvSpPr>
          <p:spPr>
            <a:xfrm>
              <a:off x="1426463" y="4037075"/>
              <a:ext cx="4222115" cy="607695"/>
            </a:xfrm>
            <a:custGeom>
              <a:avLst/>
              <a:gdLst/>
              <a:ahLst/>
              <a:cxnLst/>
              <a:rect l="l" t="t" r="r" b="b"/>
              <a:pathLst>
                <a:path w="4222115" h="607695">
                  <a:moveTo>
                    <a:pt x="4044696" y="0"/>
                  </a:moveTo>
                  <a:lnTo>
                    <a:pt x="179451" y="0"/>
                  </a:lnTo>
                  <a:lnTo>
                    <a:pt x="110236" y="7747"/>
                  </a:lnTo>
                  <a:lnTo>
                    <a:pt x="53340" y="29591"/>
                  </a:lnTo>
                  <a:lnTo>
                    <a:pt x="13589" y="62356"/>
                  </a:lnTo>
                  <a:lnTo>
                    <a:pt x="0" y="101600"/>
                  </a:lnTo>
                  <a:lnTo>
                    <a:pt x="0" y="505841"/>
                  </a:lnTo>
                  <a:lnTo>
                    <a:pt x="13589" y="545719"/>
                  </a:lnTo>
                  <a:lnTo>
                    <a:pt x="53340" y="577850"/>
                  </a:lnTo>
                  <a:lnTo>
                    <a:pt x="110236" y="599694"/>
                  </a:lnTo>
                  <a:lnTo>
                    <a:pt x="179451" y="607441"/>
                  </a:lnTo>
                  <a:lnTo>
                    <a:pt x="4044696" y="607441"/>
                  </a:lnTo>
                  <a:lnTo>
                    <a:pt x="4113911" y="599694"/>
                  </a:lnTo>
                  <a:lnTo>
                    <a:pt x="4170807" y="577850"/>
                  </a:lnTo>
                  <a:lnTo>
                    <a:pt x="4208272" y="545719"/>
                  </a:lnTo>
                  <a:lnTo>
                    <a:pt x="4221861" y="505841"/>
                  </a:lnTo>
                  <a:lnTo>
                    <a:pt x="4221861" y="101600"/>
                  </a:lnTo>
                  <a:lnTo>
                    <a:pt x="4208272" y="62356"/>
                  </a:lnTo>
                  <a:lnTo>
                    <a:pt x="4170807" y="29591"/>
                  </a:lnTo>
                  <a:lnTo>
                    <a:pt x="4113911" y="7747"/>
                  </a:lnTo>
                  <a:lnTo>
                    <a:pt x="404469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26463" y="4037075"/>
              <a:ext cx="4222115" cy="607695"/>
            </a:xfrm>
            <a:custGeom>
              <a:avLst/>
              <a:gdLst/>
              <a:ahLst/>
              <a:cxnLst/>
              <a:rect l="l" t="t" r="r" b="b"/>
              <a:pathLst>
                <a:path w="4222115" h="607695">
                  <a:moveTo>
                    <a:pt x="0" y="101600"/>
                  </a:moveTo>
                  <a:lnTo>
                    <a:pt x="13589" y="62356"/>
                  </a:lnTo>
                  <a:lnTo>
                    <a:pt x="53340" y="29591"/>
                  </a:lnTo>
                  <a:lnTo>
                    <a:pt x="110236" y="7747"/>
                  </a:lnTo>
                  <a:lnTo>
                    <a:pt x="179451" y="0"/>
                  </a:lnTo>
                  <a:lnTo>
                    <a:pt x="4044696" y="0"/>
                  </a:lnTo>
                  <a:lnTo>
                    <a:pt x="4113911" y="7747"/>
                  </a:lnTo>
                  <a:lnTo>
                    <a:pt x="4170807" y="29591"/>
                  </a:lnTo>
                  <a:lnTo>
                    <a:pt x="4208272" y="62356"/>
                  </a:lnTo>
                  <a:lnTo>
                    <a:pt x="4221861" y="101600"/>
                  </a:lnTo>
                  <a:lnTo>
                    <a:pt x="4221861" y="505841"/>
                  </a:lnTo>
                  <a:lnTo>
                    <a:pt x="4208272" y="545719"/>
                  </a:lnTo>
                  <a:lnTo>
                    <a:pt x="4170807" y="577850"/>
                  </a:lnTo>
                  <a:lnTo>
                    <a:pt x="4113911" y="599694"/>
                  </a:lnTo>
                  <a:lnTo>
                    <a:pt x="4044696" y="607441"/>
                  </a:lnTo>
                  <a:lnTo>
                    <a:pt x="179451" y="607441"/>
                  </a:lnTo>
                  <a:lnTo>
                    <a:pt x="110236" y="599694"/>
                  </a:lnTo>
                  <a:lnTo>
                    <a:pt x="53340" y="577850"/>
                  </a:lnTo>
                  <a:lnTo>
                    <a:pt x="13589" y="545719"/>
                  </a:lnTo>
                  <a:lnTo>
                    <a:pt x="0" y="505841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32889" y="4119753"/>
            <a:ext cx="401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Many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portals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stand-</a:t>
            </a:r>
            <a:r>
              <a:rPr sz="1800" dirty="0">
                <a:latin typeface="Calibri"/>
                <a:cs typeface="Calibri"/>
              </a:rPr>
              <a:t>alone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17893" y="4030726"/>
            <a:ext cx="4169410" cy="650875"/>
            <a:chOff x="6517893" y="4030726"/>
            <a:chExt cx="4169410" cy="650875"/>
          </a:xfrm>
        </p:grpSpPr>
        <p:sp>
          <p:nvSpPr>
            <p:cNvPr id="45" name="object 45"/>
            <p:cNvSpPr/>
            <p:nvPr/>
          </p:nvSpPr>
          <p:spPr>
            <a:xfrm>
              <a:off x="6524243" y="4037076"/>
              <a:ext cx="4156710" cy="638175"/>
            </a:xfrm>
            <a:custGeom>
              <a:avLst/>
              <a:gdLst/>
              <a:ahLst/>
              <a:cxnLst/>
              <a:rect l="l" t="t" r="r" b="b"/>
              <a:pathLst>
                <a:path w="4156709" h="638175">
                  <a:moveTo>
                    <a:pt x="3968750" y="0"/>
                  </a:moveTo>
                  <a:lnTo>
                    <a:pt x="187578" y="0"/>
                  </a:lnTo>
                  <a:lnTo>
                    <a:pt x="114807" y="8381"/>
                  </a:lnTo>
                  <a:lnTo>
                    <a:pt x="54609" y="30861"/>
                  </a:lnTo>
                  <a:lnTo>
                    <a:pt x="14731" y="64897"/>
                  </a:lnTo>
                  <a:lnTo>
                    <a:pt x="0" y="106044"/>
                  </a:lnTo>
                  <a:lnTo>
                    <a:pt x="0" y="531876"/>
                  </a:lnTo>
                  <a:lnTo>
                    <a:pt x="14731" y="573024"/>
                  </a:lnTo>
                  <a:lnTo>
                    <a:pt x="54609" y="607060"/>
                  </a:lnTo>
                  <a:lnTo>
                    <a:pt x="114807" y="629538"/>
                  </a:lnTo>
                  <a:lnTo>
                    <a:pt x="187578" y="637921"/>
                  </a:lnTo>
                  <a:lnTo>
                    <a:pt x="3968750" y="637921"/>
                  </a:lnTo>
                  <a:lnTo>
                    <a:pt x="4041521" y="629538"/>
                  </a:lnTo>
                  <a:lnTo>
                    <a:pt x="4101719" y="607060"/>
                  </a:lnTo>
                  <a:lnTo>
                    <a:pt x="4141597" y="573024"/>
                  </a:lnTo>
                  <a:lnTo>
                    <a:pt x="4156329" y="531876"/>
                  </a:lnTo>
                  <a:lnTo>
                    <a:pt x="4156329" y="106044"/>
                  </a:lnTo>
                  <a:lnTo>
                    <a:pt x="4141597" y="64897"/>
                  </a:lnTo>
                  <a:lnTo>
                    <a:pt x="4101719" y="30861"/>
                  </a:lnTo>
                  <a:lnTo>
                    <a:pt x="4041521" y="8381"/>
                  </a:lnTo>
                  <a:lnTo>
                    <a:pt x="396875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24243" y="4037076"/>
              <a:ext cx="4156710" cy="638175"/>
            </a:xfrm>
            <a:custGeom>
              <a:avLst/>
              <a:gdLst/>
              <a:ahLst/>
              <a:cxnLst/>
              <a:rect l="l" t="t" r="r" b="b"/>
              <a:pathLst>
                <a:path w="4156709" h="638175">
                  <a:moveTo>
                    <a:pt x="0" y="106044"/>
                  </a:moveTo>
                  <a:lnTo>
                    <a:pt x="14731" y="64897"/>
                  </a:lnTo>
                  <a:lnTo>
                    <a:pt x="54609" y="30861"/>
                  </a:lnTo>
                  <a:lnTo>
                    <a:pt x="114807" y="8381"/>
                  </a:lnTo>
                  <a:lnTo>
                    <a:pt x="187578" y="0"/>
                  </a:lnTo>
                  <a:lnTo>
                    <a:pt x="3968750" y="0"/>
                  </a:lnTo>
                  <a:lnTo>
                    <a:pt x="4041521" y="8381"/>
                  </a:lnTo>
                  <a:lnTo>
                    <a:pt x="4101719" y="30861"/>
                  </a:lnTo>
                  <a:lnTo>
                    <a:pt x="4141597" y="64897"/>
                  </a:lnTo>
                  <a:lnTo>
                    <a:pt x="4156329" y="106044"/>
                  </a:lnTo>
                  <a:lnTo>
                    <a:pt x="4156329" y="531876"/>
                  </a:lnTo>
                  <a:lnTo>
                    <a:pt x="4141597" y="573024"/>
                  </a:lnTo>
                  <a:lnTo>
                    <a:pt x="4101719" y="607060"/>
                  </a:lnTo>
                  <a:lnTo>
                    <a:pt x="4041521" y="629538"/>
                  </a:lnTo>
                  <a:lnTo>
                    <a:pt x="3968750" y="637921"/>
                  </a:lnTo>
                  <a:lnTo>
                    <a:pt x="187578" y="637921"/>
                  </a:lnTo>
                  <a:lnTo>
                    <a:pt x="114807" y="629538"/>
                  </a:lnTo>
                  <a:lnTo>
                    <a:pt x="54609" y="607060"/>
                  </a:lnTo>
                  <a:lnTo>
                    <a:pt x="14731" y="573024"/>
                  </a:lnTo>
                  <a:lnTo>
                    <a:pt x="0" y="531876"/>
                  </a:lnTo>
                  <a:lnTo>
                    <a:pt x="0" y="1060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93534" y="4054551"/>
            <a:ext cx="3820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Synchronized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portals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mutual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sharing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01284" y="4253484"/>
            <a:ext cx="786765" cy="204470"/>
            <a:chOff x="5701284" y="4253484"/>
            <a:chExt cx="786765" cy="204470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332" y="4256532"/>
              <a:ext cx="780288" cy="19811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04332" y="4256532"/>
              <a:ext cx="780415" cy="198120"/>
            </a:xfrm>
            <a:custGeom>
              <a:avLst/>
              <a:gdLst/>
              <a:ahLst/>
              <a:cxnLst/>
              <a:rect l="l" t="t" r="r" b="b"/>
              <a:pathLst>
                <a:path w="780414" h="198120">
                  <a:moveTo>
                    <a:pt x="0" y="49149"/>
                  </a:moveTo>
                  <a:lnTo>
                    <a:pt x="605408" y="49149"/>
                  </a:lnTo>
                  <a:lnTo>
                    <a:pt x="605408" y="0"/>
                  </a:lnTo>
                  <a:lnTo>
                    <a:pt x="780288" y="98425"/>
                  </a:lnTo>
                  <a:lnTo>
                    <a:pt x="605408" y="198120"/>
                  </a:lnTo>
                  <a:lnTo>
                    <a:pt x="605408" y="147574"/>
                  </a:lnTo>
                  <a:lnTo>
                    <a:pt x="0" y="147574"/>
                  </a:lnTo>
                  <a:lnTo>
                    <a:pt x="0" y="49149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412747" y="4799076"/>
            <a:ext cx="4167504" cy="418465"/>
            <a:chOff x="1412747" y="4799076"/>
            <a:chExt cx="4167504" cy="418465"/>
          </a:xfrm>
        </p:grpSpPr>
        <p:sp>
          <p:nvSpPr>
            <p:cNvPr id="52" name="object 52"/>
            <p:cNvSpPr/>
            <p:nvPr/>
          </p:nvSpPr>
          <p:spPr>
            <a:xfrm>
              <a:off x="1418843" y="4805172"/>
              <a:ext cx="4154804" cy="406400"/>
            </a:xfrm>
            <a:custGeom>
              <a:avLst/>
              <a:gdLst/>
              <a:ahLst/>
              <a:cxnLst/>
              <a:rect l="l" t="t" r="r" b="b"/>
              <a:pathLst>
                <a:path w="4154804" h="406400">
                  <a:moveTo>
                    <a:pt x="4035552" y="0"/>
                  </a:moveTo>
                  <a:lnTo>
                    <a:pt x="119253" y="0"/>
                  </a:lnTo>
                  <a:lnTo>
                    <a:pt x="73787" y="5079"/>
                  </a:lnTo>
                  <a:lnTo>
                    <a:pt x="35178" y="19938"/>
                  </a:lnTo>
                  <a:lnTo>
                    <a:pt x="9143" y="41655"/>
                  </a:lnTo>
                  <a:lnTo>
                    <a:pt x="0" y="67436"/>
                  </a:lnTo>
                  <a:lnTo>
                    <a:pt x="0" y="338835"/>
                  </a:lnTo>
                  <a:lnTo>
                    <a:pt x="9143" y="365886"/>
                  </a:lnTo>
                  <a:lnTo>
                    <a:pt x="35178" y="386969"/>
                  </a:lnTo>
                  <a:lnTo>
                    <a:pt x="73787" y="401192"/>
                  </a:lnTo>
                  <a:lnTo>
                    <a:pt x="119253" y="406272"/>
                  </a:lnTo>
                  <a:lnTo>
                    <a:pt x="4035552" y="406272"/>
                  </a:lnTo>
                  <a:lnTo>
                    <a:pt x="4083177" y="401192"/>
                  </a:lnTo>
                  <a:lnTo>
                    <a:pt x="4120769" y="386969"/>
                  </a:lnTo>
                  <a:lnTo>
                    <a:pt x="4145660" y="365886"/>
                  </a:lnTo>
                  <a:lnTo>
                    <a:pt x="4154804" y="338835"/>
                  </a:lnTo>
                  <a:lnTo>
                    <a:pt x="4154804" y="67436"/>
                  </a:lnTo>
                  <a:lnTo>
                    <a:pt x="4145660" y="41655"/>
                  </a:lnTo>
                  <a:lnTo>
                    <a:pt x="4120769" y="19938"/>
                  </a:lnTo>
                  <a:lnTo>
                    <a:pt x="4083177" y="5079"/>
                  </a:lnTo>
                  <a:lnTo>
                    <a:pt x="40355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18843" y="4805172"/>
              <a:ext cx="4154804" cy="406400"/>
            </a:xfrm>
            <a:custGeom>
              <a:avLst/>
              <a:gdLst/>
              <a:ahLst/>
              <a:cxnLst/>
              <a:rect l="l" t="t" r="r" b="b"/>
              <a:pathLst>
                <a:path w="4154804" h="406400">
                  <a:moveTo>
                    <a:pt x="0" y="67436"/>
                  </a:moveTo>
                  <a:lnTo>
                    <a:pt x="9143" y="41655"/>
                  </a:lnTo>
                  <a:lnTo>
                    <a:pt x="35178" y="19938"/>
                  </a:lnTo>
                  <a:lnTo>
                    <a:pt x="73787" y="5079"/>
                  </a:lnTo>
                  <a:lnTo>
                    <a:pt x="119253" y="0"/>
                  </a:lnTo>
                  <a:lnTo>
                    <a:pt x="4035552" y="0"/>
                  </a:lnTo>
                  <a:lnTo>
                    <a:pt x="4083177" y="5079"/>
                  </a:lnTo>
                  <a:lnTo>
                    <a:pt x="4120769" y="19938"/>
                  </a:lnTo>
                  <a:lnTo>
                    <a:pt x="4145660" y="41655"/>
                  </a:lnTo>
                  <a:lnTo>
                    <a:pt x="4154804" y="67436"/>
                  </a:lnTo>
                  <a:lnTo>
                    <a:pt x="4154804" y="338835"/>
                  </a:lnTo>
                  <a:lnTo>
                    <a:pt x="4145660" y="365886"/>
                  </a:lnTo>
                  <a:lnTo>
                    <a:pt x="4120769" y="386969"/>
                  </a:lnTo>
                  <a:lnTo>
                    <a:pt x="4083177" y="401192"/>
                  </a:lnTo>
                  <a:lnTo>
                    <a:pt x="4035552" y="406272"/>
                  </a:lnTo>
                  <a:lnTo>
                    <a:pt x="119253" y="406272"/>
                  </a:lnTo>
                  <a:lnTo>
                    <a:pt x="73787" y="401192"/>
                  </a:lnTo>
                  <a:lnTo>
                    <a:pt x="35178" y="386969"/>
                  </a:lnTo>
                  <a:lnTo>
                    <a:pt x="9143" y="365886"/>
                  </a:lnTo>
                  <a:lnTo>
                    <a:pt x="0" y="338835"/>
                  </a:lnTo>
                  <a:lnTo>
                    <a:pt x="0" y="6743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993773" y="4868621"/>
            <a:ext cx="3006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Discretion,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corruption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456934" y="4788153"/>
            <a:ext cx="4250055" cy="431165"/>
            <a:chOff x="6456934" y="4788153"/>
            <a:chExt cx="4250055" cy="431165"/>
          </a:xfrm>
        </p:grpSpPr>
        <p:sp>
          <p:nvSpPr>
            <p:cNvPr id="56" name="object 56"/>
            <p:cNvSpPr/>
            <p:nvPr/>
          </p:nvSpPr>
          <p:spPr>
            <a:xfrm>
              <a:off x="6463284" y="4794503"/>
              <a:ext cx="4237355" cy="418465"/>
            </a:xfrm>
            <a:custGeom>
              <a:avLst/>
              <a:gdLst/>
              <a:ahLst/>
              <a:cxnLst/>
              <a:rect l="l" t="t" r="r" b="b"/>
              <a:pathLst>
                <a:path w="4237355" h="418464">
                  <a:moveTo>
                    <a:pt x="4114418" y="0"/>
                  </a:moveTo>
                  <a:lnTo>
                    <a:pt x="122682" y="0"/>
                  </a:lnTo>
                  <a:lnTo>
                    <a:pt x="74930" y="5842"/>
                  </a:lnTo>
                  <a:lnTo>
                    <a:pt x="35178" y="21209"/>
                  </a:lnTo>
                  <a:lnTo>
                    <a:pt x="9143" y="43815"/>
                  </a:lnTo>
                  <a:lnTo>
                    <a:pt x="0" y="70866"/>
                  </a:lnTo>
                  <a:lnTo>
                    <a:pt x="0" y="348869"/>
                  </a:lnTo>
                  <a:lnTo>
                    <a:pt x="9143" y="376555"/>
                  </a:lnTo>
                  <a:lnTo>
                    <a:pt x="35178" y="398526"/>
                  </a:lnTo>
                  <a:lnTo>
                    <a:pt x="74930" y="413258"/>
                  </a:lnTo>
                  <a:lnTo>
                    <a:pt x="122682" y="418465"/>
                  </a:lnTo>
                  <a:lnTo>
                    <a:pt x="4114418" y="418465"/>
                  </a:lnTo>
                  <a:lnTo>
                    <a:pt x="4163187" y="413258"/>
                  </a:lnTo>
                  <a:lnTo>
                    <a:pt x="4201921" y="398526"/>
                  </a:lnTo>
                  <a:lnTo>
                    <a:pt x="4227957" y="376555"/>
                  </a:lnTo>
                  <a:lnTo>
                    <a:pt x="4237100" y="348869"/>
                  </a:lnTo>
                  <a:lnTo>
                    <a:pt x="4237100" y="70866"/>
                  </a:lnTo>
                  <a:lnTo>
                    <a:pt x="4227957" y="43815"/>
                  </a:lnTo>
                  <a:lnTo>
                    <a:pt x="4201921" y="21209"/>
                  </a:lnTo>
                  <a:lnTo>
                    <a:pt x="4163187" y="5842"/>
                  </a:lnTo>
                  <a:lnTo>
                    <a:pt x="411441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3284" y="4794503"/>
              <a:ext cx="4237355" cy="418465"/>
            </a:xfrm>
            <a:custGeom>
              <a:avLst/>
              <a:gdLst/>
              <a:ahLst/>
              <a:cxnLst/>
              <a:rect l="l" t="t" r="r" b="b"/>
              <a:pathLst>
                <a:path w="4237355" h="418464">
                  <a:moveTo>
                    <a:pt x="0" y="70866"/>
                  </a:moveTo>
                  <a:lnTo>
                    <a:pt x="9143" y="43815"/>
                  </a:lnTo>
                  <a:lnTo>
                    <a:pt x="35178" y="21209"/>
                  </a:lnTo>
                  <a:lnTo>
                    <a:pt x="74930" y="5842"/>
                  </a:lnTo>
                  <a:lnTo>
                    <a:pt x="122682" y="0"/>
                  </a:lnTo>
                  <a:lnTo>
                    <a:pt x="4114418" y="0"/>
                  </a:lnTo>
                  <a:lnTo>
                    <a:pt x="4163187" y="5842"/>
                  </a:lnTo>
                  <a:lnTo>
                    <a:pt x="4201921" y="21209"/>
                  </a:lnTo>
                  <a:lnTo>
                    <a:pt x="4227957" y="43815"/>
                  </a:lnTo>
                  <a:lnTo>
                    <a:pt x="4237100" y="70866"/>
                  </a:lnTo>
                  <a:lnTo>
                    <a:pt x="4237100" y="348869"/>
                  </a:lnTo>
                  <a:lnTo>
                    <a:pt x="4227957" y="376555"/>
                  </a:lnTo>
                  <a:lnTo>
                    <a:pt x="4201921" y="398526"/>
                  </a:lnTo>
                  <a:lnTo>
                    <a:pt x="4163187" y="413258"/>
                  </a:lnTo>
                  <a:lnTo>
                    <a:pt x="4114418" y="418465"/>
                  </a:lnTo>
                  <a:lnTo>
                    <a:pt x="122682" y="418465"/>
                  </a:lnTo>
                  <a:lnTo>
                    <a:pt x="74930" y="413258"/>
                  </a:lnTo>
                  <a:lnTo>
                    <a:pt x="35178" y="398526"/>
                  </a:lnTo>
                  <a:lnTo>
                    <a:pt x="9143" y="376555"/>
                  </a:lnTo>
                  <a:lnTo>
                    <a:pt x="0" y="348869"/>
                  </a:lnTo>
                  <a:lnTo>
                    <a:pt x="0" y="7086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855714" y="4869256"/>
            <a:ext cx="3455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Software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ethical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e-</a:t>
            </a:r>
            <a:r>
              <a:rPr sz="1800" spc="-10" dirty="0">
                <a:latin typeface="Calibri"/>
                <a:cs typeface="Calibri"/>
              </a:rPr>
              <a:t>governance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43371" y="4888991"/>
            <a:ext cx="780415" cy="200025"/>
          </a:xfrm>
          <a:custGeom>
            <a:avLst/>
            <a:gdLst/>
            <a:ahLst/>
            <a:cxnLst/>
            <a:rect l="l" t="t" r="r" b="b"/>
            <a:pathLst>
              <a:path w="780414" h="200025">
                <a:moveTo>
                  <a:pt x="605408" y="0"/>
                </a:moveTo>
                <a:lnTo>
                  <a:pt x="605408" y="51561"/>
                </a:lnTo>
                <a:lnTo>
                  <a:pt x="0" y="51561"/>
                </a:lnTo>
                <a:lnTo>
                  <a:pt x="0" y="150113"/>
                </a:lnTo>
                <a:lnTo>
                  <a:pt x="605408" y="150113"/>
                </a:lnTo>
                <a:lnTo>
                  <a:pt x="605408" y="199643"/>
                </a:lnTo>
                <a:lnTo>
                  <a:pt x="780288" y="100456"/>
                </a:lnTo>
                <a:lnTo>
                  <a:pt x="605408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1481327" y="5343144"/>
            <a:ext cx="4167504" cy="536575"/>
            <a:chOff x="1481327" y="5343144"/>
            <a:chExt cx="4167504" cy="536575"/>
          </a:xfrm>
        </p:grpSpPr>
        <p:sp>
          <p:nvSpPr>
            <p:cNvPr id="61" name="object 61"/>
            <p:cNvSpPr/>
            <p:nvPr/>
          </p:nvSpPr>
          <p:spPr>
            <a:xfrm>
              <a:off x="1487423" y="5349240"/>
              <a:ext cx="4154804" cy="524510"/>
            </a:xfrm>
            <a:custGeom>
              <a:avLst/>
              <a:gdLst/>
              <a:ahLst/>
              <a:cxnLst/>
              <a:rect l="l" t="t" r="r" b="b"/>
              <a:pathLst>
                <a:path w="4154804" h="524510">
                  <a:moveTo>
                    <a:pt x="3996943" y="0"/>
                  </a:moveTo>
                  <a:lnTo>
                    <a:pt x="157861" y="0"/>
                  </a:lnTo>
                  <a:lnTo>
                    <a:pt x="96519" y="6985"/>
                  </a:lnTo>
                  <a:lnTo>
                    <a:pt x="46609" y="25781"/>
                  </a:lnTo>
                  <a:lnTo>
                    <a:pt x="12445" y="53467"/>
                  </a:lnTo>
                  <a:lnTo>
                    <a:pt x="0" y="87503"/>
                  </a:lnTo>
                  <a:lnTo>
                    <a:pt x="0" y="438035"/>
                  </a:lnTo>
                  <a:lnTo>
                    <a:pt x="12445" y="472020"/>
                  </a:lnTo>
                  <a:lnTo>
                    <a:pt x="46609" y="499084"/>
                  </a:lnTo>
                  <a:lnTo>
                    <a:pt x="96519" y="517956"/>
                  </a:lnTo>
                  <a:lnTo>
                    <a:pt x="157861" y="524256"/>
                  </a:lnTo>
                  <a:lnTo>
                    <a:pt x="3996943" y="524256"/>
                  </a:lnTo>
                  <a:lnTo>
                    <a:pt x="4058285" y="517956"/>
                  </a:lnTo>
                  <a:lnTo>
                    <a:pt x="4109339" y="499084"/>
                  </a:lnTo>
                  <a:lnTo>
                    <a:pt x="4142359" y="472020"/>
                  </a:lnTo>
                  <a:lnTo>
                    <a:pt x="4154804" y="438035"/>
                  </a:lnTo>
                  <a:lnTo>
                    <a:pt x="4154804" y="87503"/>
                  </a:lnTo>
                  <a:lnTo>
                    <a:pt x="4142359" y="53467"/>
                  </a:lnTo>
                  <a:lnTo>
                    <a:pt x="4109339" y="25781"/>
                  </a:lnTo>
                  <a:lnTo>
                    <a:pt x="4058285" y="6985"/>
                  </a:lnTo>
                  <a:lnTo>
                    <a:pt x="399694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87423" y="5349240"/>
              <a:ext cx="4154804" cy="524510"/>
            </a:xfrm>
            <a:custGeom>
              <a:avLst/>
              <a:gdLst/>
              <a:ahLst/>
              <a:cxnLst/>
              <a:rect l="l" t="t" r="r" b="b"/>
              <a:pathLst>
                <a:path w="4154804" h="524510">
                  <a:moveTo>
                    <a:pt x="0" y="87503"/>
                  </a:moveTo>
                  <a:lnTo>
                    <a:pt x="12445" y="53467"/>
                  </a:lnTo>
                  <a:lnTo>
                    <a:pt x="46609" y="25781"/>
                  </a:lnTo>
                  <a:lnTo>
                    <a:pt x="96519" y="6985"/>
                  </a:lnTo>
                  <a:lnTo>
                    <a:pt x="157861" y="0"/>
                  </a:lnTo>
                  <a:lnTo>
                    <a:pt x="3996943" y="0"/>
                  </a:lnTo>
                  <a:lnTo>
                    <a:pt x="4058285" y="6985"/>
                  </a:lnTo>
                  <a:lnTo>
                    <a:pt x="4109339" y="25781"/>
                  </a:lnTo>
                  <a:lnTo>
                    <a:pt x="4142359" y="53467"/>
                  </a:lnTo>
                  <a:lnTo>
                    <a:pt x="4154804" y="87503"/>
                  </a:lnTo>
                  <a:lnTo>
                    <a:pt x="4154804" y="438035"/>
                  </a:lnTo>
                  <a:lnTo>
                    <a:pt x="4142359" y="472020"/>
                  </a:lnTo>
                  <a:lnTo>
                    <a:pt x="4109339" y="499084"/>
                  </a:lnTo>
                  <a:lnTo>
                    <a:pt x="4058285" y="517956"/>
                  </a:lnTo>
                  <a:lnTo>
                    <a:pt x="3996943" y="524256"/>
                  </a:lnTo>
                  <a:lnTo>
                    <a:pt x="157861" y="524256"/>
                  </a:lnTo>
                  <a:lnTo>
                    <a:pt x="96519" y="517956"/>
                  </a:lnTo>
                  <a:lnTo>
                    <a:pt x="46609" y="499084"/>
                  </a:lnTo>
                  <a:lnTo>
                    <a:pt x="12445" y="472020"/>
                  </a:lnTo>
                  <a:lnTo>
                    <a:pt x="0" y="438035"/>
                  </a:lnTo>
                  <a:lnTo>
                    <a:pt x="0" y="8750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65858" y="5421274"/>
            <a:ext cx="379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Uncertainty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Unpredictable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Outcome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496558" y="5338317"/>
            <a:ext cx="4170679" cy="541655"/>
            <a:chOff x="6496558" y="5338317"/>
            <a:chExt cx="4170679" cy="541655"/>
          </a:xfrm>
        </p:grpSpPr>
        <p:sp>
          <p:nvSpPr>
            <p:cNvPr id="65" name="object 65"/>
            <p:cNvSpPr/>
            <p:nvPr/>
          </p:nvSpPr>
          <p:spPr>
            <a:xfrm>
              <a:off x="6502908" y="5344667"/>
              <a:ext cx="4157979" cy="528955"/>
            </a:xfrm>
            <a:custGeom>
              <a:avLst/>
              <a:gdLst/>
              <a:ahLst/>
              <a:cxnLst/>
              <a:rect l="l" t="t" r="r" b="b"/>
              <a:pathLst>
                <a:path w="4157979" h="528954">
                  <a:moveTo>
                    <a:pt x="3997325" y="0"/>
                  </a:moveTo>
                  <a:lnTo>
                    <a:pt x="161290" y="0"/>
                  </a:lnTo>
                  <a:lnTo>
                    <a:pt x="97663" y="6984"/>
                  </a:lnTo>
                  <a:lnTo>
                    <a:pt x="46609" y="25780"/>
                  </a:lnTo>
                  <a:lnTo>
                    <a:pt x="12446" y="53466"/>
                  </a:lnTo>
                  <a:lnTo>
                    <a:pt x="0" y="87502"/>
                  </a:lnTo>
                  <a:lnTo>
                    <a:pt x="0" y="441324"/>
                  </a:lnTo>
                  <a:lnTo>
                    <a:pt x="12446" y="475310"/>
                  </a:lnTo>
                  <a:lnTo>
                    <a:pt x="46609" y="503021"/>
                  </a:lnTo>
                  <a:lnTo>
                    <a:pt x="97663" y="521906"/>
                  </a:lnTo>
                  <a:lnTo>
                    <a:pt x="161290" y="528827"/>
                  </a:lnTo>
                  <a:lnTo>
                    <a:pt x="3997325" y="528827"/>
                  </a:lnTo>
                  <a:lnTo>
                    <a:pt x="4059809" y="521906"/>
                  </a:lnTo>
                  <a:lnTo>
                    <a:pt x="4110863" y="503021"/>
                  </a:lnTo>
                  <a:lnTo>
                    <a:pt x="4145026" y="475310"/>
                  </a:lnTo>
                  <a:lnTo>
                    <a:pt x="4157472" y="441324"/>
                  </a:lnTo>
                  <a:lnTo>
                    <a:pt x="4157472" y="87502"/>
                  </a:lnTo>
                  <a:lnTo>
                    <a:pt x="4145026" y="53466"/>
                  </a:lnTo>
                  <a:lnTo>
                    <a:pt x="4110863" y="25780"/>
                  </a:lnTo>
                  <a:lnTo>
                    <a:pt x="4059809" y="6984"/>
                  </a:lnTo>
                  <a:lnTo>
                    <a:pt x="39973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02908" y="5344667"/>
              <a:ext cx="4157979" cy="528955"/>
            </a:xfrm>
            <a:custGeom>
              <a:avLst/>
              <a:gdLst/>
              <a:ahLst/>
              <a:cxnLst/>
              <a:rect l="l" t="t" r="r" b="b"/>
              <a:pathLst>
                <a:path w="4157979" h="528954">
                  <a:moveTo>
                    <a:pt x="0" y="87502"/>
                  </a:moveTo>
                  <a:lnTo>
                    <a:pt x="12446" y="53466"/>
                  </a:lnTo>
                  <a:lnTo>
                    <a:pt x="46609" y="25780"/>
                  </a:lnTo>
                  <a:lnTo>
                    <a:pt x="97663" y="6984"/>
                  </a:lnTo>
                  <a:lnTo>
                    <a:pt x="161290" y="0"/>
                  </a:lnTo>
                  <a:lnTo>
                    <a:pt x="3997325" y="0"/>
                  </a:lnTo>
                  <a:lnTo>
                    <a:pt x="4059809" y="6984"/>
                  </a:lnTo>
                  <a:lnTo>
                    <a:pt x="4110863" y="25780"/>
                  </a:lnTo>
                  <a:lnTo>
                    <a:pt x="4145026" y="53466"/>
                  </a:lnTo>
                  <a:lnTo>
                    <a:pt x="4157472" y="87502"/>
                  </a:lnTo>
                  <a:lnTo>
                    <a:pt x="4157472" y="441324"/>
                  </a:lnTo>
                  <a:lnTo>
                    <a:pt x="4145026" y="475310"/>
                  </a:lnTo>
                  <a:lnTo>
                    <a:pt x="4110863" y="503021"/>
                  </a:lnTo>
                  <a:lnTo>
                    <a:pt x="4059809" y="521906"/>
                  </a:lnTo>
                  <a:lnTo>
                    <a:pt x="3997325" y="528827"/>
                  </a:lnTo>
                  <a:lnTo>
                    <a:pt x="161290" y="528827"/>
                  </a:lnTo>
                  <a:lnTo>
                    <a:pt x="97663" y="521906"/>
                  </a:lnTo>
                  <a:lnTo>
                    <a:pt x="46609" y="503021"/>
                  </a:lnTo>
                  <a:lnTo>
                    <a:pt x="12446" y="475310"/>
                  </a:lnTo>
                  <a:lnTo>
                    <a:pt x="0" y="441324"/>
                  </a:lnTo>
                  <a:lnTo>
                    <a:pt x="0" y="8750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442961" y="5388050"/>
            <a:ext cx="2276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Assured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delivery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695188" y="5497067"/>
            <a:ext cx="779145" cy="193675"/>
          </a:xfrm>
          <a:custGeom>
            <a:avLst/>
            <a:gdLst/>
            <a:ahLst/>
            <a:cxnLst/>
            <a:rect l="l" t="t" r="r" b="b"/>
            <a:pathLst>
              <a:path w="779145" h="193675">
                <a:moveTo>
                  <a:pt x="605409" y="0"/>
                </a:moveTo>
                <a:lnTo>
                  <a:pt x="605409" y="48386"/>
                </a:lnTo>
                <a:lnTo>
                  <a:pt x="0" y="48386"/>
                </a:lnTo>
                <a:lnTo>
                  <a:pt x="0" y="145160"/>
                </a:lnTo>
                <a:lnTo>
                  <a:pt x="605409" y="145160"/>
                </a:lnTo>
                <a:lnTo>
                  <a:pt x="605409" y="193547"/>
                </a:lnTo>
                <a:lnTo>
                  <a:pt x="779145" y="96773"/>
                </a:lnTo>
                <a:lnTo>
                  <a:pt x="605409" y="0"/>
                </a:lnTo>
                <a:close/>
              </a:path>
            </a:pathLst>
          </a:custGeom>
          <a:solidFill>
            <a:srgbClr val="EC7C3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446022" y="6001258"/>
            <a:ext cx="4169410" cy="460375"/>
            <a:chOff x="1446022" y="6001258"/>
            <a:chExt cx="4169410" cy="460375"/>
          </a:xfrm>
        </p:grpSpPr>
        <p:sp>
          <p:nvSpPr>
            <p:cNvPr id="70" name="object 70"/>
            <p:cNvSpPr/>
            <p:nvPr/>
          </p:nvSpPr>
          <p:spPr>
            <a:xfrm>
              <a:off x="1452372" y="6007608"/>
              <a:ext cx="4156710" cy="447675"/>
            </a:xfrm>
            <a:custGeom>
              <a:avLst/>
              <a:gdLst/>
              <a:ahLst/>
              <a:cxnLst/>
              <a:rect l="l" t="t" r="r" b="b"/>
              <a:pathLst>
                <a:path w="4156710" h="447675">
                  <a:moveTo>
                    <a:pt x="4036949" y="0"/>
                  </a:moveTo>
                  <a:lnTo>
                    <a:pt x="119380" y="0"/>
                  </a:lnTo>
                  <a:lnTo>
                    <a:pt x="73914" y="5676"/>
                  </a:lnTo>
                  <a:lnTo>
                    <a:pt x="35178" y="21272"/>
                  </a:lnTo>
                  <a:lnTo>
                    <a:pt x="9143" y="45377"/>
                  </a:lnTo>
                  <a:lnTo>
                    <a:pt x="0" y="75145"/>
                  </a:lnTo>
                  <a:lnTo>
                    <a:pt x="0" y="372910"/>
                  </a:lnTo>
                  <a:lnTo>
                    <a:pt x="9143" y="402678"/>
                  </a:lnTo>
                  <a:lnTo>
                    <a:pt x="35178" y="426072"/>
                  </a:lnTo>
                  <a:lnTo>
                    <a:pt x="73914" y="441680"/>
                  </a:lnTo>
                  <a:lnTo>
                    <a:pt x="119380" y="447344"/>
                  </a:lnTo>
                  <a:lnTo>
                    <a:pt x="4036949" y="447344"/>
                  </a:lnTo>
                  <a:lnTo>
                    <a:pt x="4084701" y="441680"/>
                  </a:lnTo>
                  <a:lnTo>
                    <a:pt x="4122292" y="426072"/>
                  </a:lnTo>
                  <a:lnTo>
                    <a:pt x="4147185" y="402678"/>
                  </a:lnTo>
                  <a:lnTo>
                    <a:pt x="4156329" y="372910"/>
                  </a:lnTo>
                  <a:lnTo>
                    <a:pt x="4156329" y="75145"/>
                  </a:lnTo>
                  <a:lnTo>
                    <a:pt x="4147185" y="45377"/>
                  </a:lnTo>
                  <a:lnTo>
                    <a:pt x="4122292" y="21272"/>
                  </a:lnTo>
                  <a:lnTo>
                    <a:pt x="4084701" y="5676"/>
                  </a:lnTo>
                  <a:lnTo>
                    <a:pt x="403694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52372" y="6007608"/>
              <a:ext cx="4156710" cy="447675"/>
            </a:xfrm>
            <a:custGeom>
              <a:avLst/>
              <a:gdLst/>
              <a:ahLst/>
              <a:cxnLst/>
              <a:rect l="l" t="t" r="r" b="b"/>
              <a:pathLst>
                <a:path w="4156710" h="447675">
                  <a:moveTo>
                    <a:pt x="0" y="75145"/>
                  </a:moveTo>
                  <a:lnTo>
                    <a:pt x="9143" y="45377"/>
                  </a:lnTo>
                  <a:lnTo>
                    <a:pt x="35178" y="21272"/>
                  </a:lnTo>
                  <a:lnTo>
                    <a:pt x="73914" y="5676"/>
                  </a:lnTo>
                  <a:lnTo>
                    <a:pt x="119380" y="0"/>
                  </a:lnTo>
                  <a:lnTo>
                    <a:pt x="4036949" y="0"/>
                  </a:lnTo>
                  <a:lnTo>
                    <a:pt x="4084701" y="5676"/>
                  </a:lnTo>
                  <a:lnTo>
                    <a:pt x="4122292" y="21272"/>
                  </a:lnTo>
                  <a:lnTo>
                    <a:pt x="4147185" y="45377"/>
                  </a:lnTo>
                  <a:lnTo>
                    <a:pt x="4156329" y="75145"/>
                  </a:lnTo>
                  <a:lnTo>
                    <a:pt x="4156329" y="372910"/>
                  </a:lnTo>
                  <a:lnTo>
                    <a:pt x="4147185" y="402678"/>
                  </a:lnTo>
                  <a:lnTo>
                    <a:pt x="4122292" y="426072"/>
                  </a:lnTo>
                  <a:lnTo>
                    <a:pt x="4084701" y="441680"/>
                  </a:lnTo>
                  <a:lnTo>
                    <a:pt x="4036949" y="447344"/>
                  </a:lnTo>
                  <a:lnTo>
                    <a:pt x="119380" y="447344"/>
                  </a:lnTo>
                  <a:lnTo>
                    <a:pt x="73914" y="441680"/>
                  </a:lnTo>
                  <a:lnTo>
                    <a:pt x="35178" y="426072"/>
                  </a:lnTo>
                  <a:lnTo>
                    <a:pt x="9143" y="402678"/>
                  </a:lnTo>
                  <a:lnTo>
                    <a:pt x="0" y="372910"/>
                  </a:lnTo>
                  <a:lnTo>
                    <a:pt x="0" y="7514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640838" y="6010757"/>
            <a:ext cx="1782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Crises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credibility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502654" y="6005829"/>
            <a:ext cx="4171950" cy="455930"/>
            <a:chOff x="6502654" y="6005829"/>
            <a:chExt cx="4171950" cy="455930"/>
          </a:xfrm>
        </p:grpSpPr>
        <p:sp>
          <p:nvSpPr>
            <p:cNvPr id="74" name="object 74"/>
            <p:cNvSpPr/>
            <p:nvPr/>
          </p:nvSpPr>
          <p:spPr>
            <a:xfrm>
              <a:off x="6509004" y="6012179"/>
              <a:ext cx="4159250" cy="443230"/>
            </a:xfrm>
            <a:custGeom>
              <a:avLst/>
              <a:gdLst/>
              <a:ahLst/>
              <a:cxnLst/>
              <a:rect l="l" t="t" r="r" b="b"/>
              <a:pathLst>
                <a:path w="4159250" h="443229">
                  <a:moveTo>
                    <a:pt x="4039616" y="0"/>
                  </a:moveTo>
                  <a:lnTo>
                    <a:pt x="120396" y="0"/>
                  </a:lnTo>
                  <a:lnTo>
                    <a:pt x="73914" y="5613"/>
                  </a:lnTo>
                  <a:lnTo>
                    <a:pt x="36322" y="21056"/>
                  </a:lnTo>
                  <a:lnTo>
                    <a:pt x="10287" y="44907"/>
                  </a:lnTo>
                  <a:lnTo>
                    <a:pt x="0" y="73685"/>
                  </a:lnTo>
                  <a:lnTo>
                    <a:pt x="0" y="368401"/>
                  </a:lnTo>
                  <a:lnTo>
                    <a:pt x="10287" y="397878"/>
                  </a:lnTo>
                  <a:lnTo>
                    <a:pt x="36322" y="421728"/>
                  </a:lnTo>
                  <a:lnTo>
                    <a:pt x="73914" y="437172"/>
                  </a:lnTo>
                  <a:lnTo>
                    <a:pt x="120396" y="442785"/>
                  </a:lnTo>
                  <a:lnTo>
                    <a:pt x="4039616" y="442785"/>
                  </a:lnTo>
                  <a:lnTo>
                    <a:pt x="4086225" y="437172"/>
                  </a:lnTo>
                  <a:lnTo>
                    <a:pt x="4123817" y="421728"/>
                  </a:lnTo>
                  <a:lnTo>
                    <a:pt x="4149852" y="397878"/>
                  </a:lnTo>
                  <a:lnTo>
                    <a:pt x="4158996" y="368401"/>
                  </a:lnTo>
                  <a:lnTo>
                    <a:pt x="4158996" y="73685"/>
                  </a:lnTo>
                  <a:lnTo>
                    <a:pt x="4149852" y="44907"/>
                  </a:lnTo>
                  <a:lnTo>
                    <a:pt x="4123817" y="21056"/>
                  </a:lnTo>
                  <a:lnTo>
                    <a:pt x="4086225" y="5613"/>
                  </a:lnTo>
                  <a:lnTo>
                    <a:pt x="40396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09004" y="6012179"/>
              <a:ext cx="4159250" cy="443230"/>
            </a:xfrm>
            <a:custGeom>
              <a:avLst/>
              <a:gdLst/>
              <a:ahLst/>
              <a:cxnLst/>
              <a:rect l="l" t="t" r="r" b="b"/>
              <a:pathLst>
                <a:path w="4159250" h="443229">
                  <a:moveTo>
                    <a:pt x="0" y="73685"/>
                  </a:moveTo>
                  <a:lnTo>
                    <a:pt x="10287" y="44907"/>
                  </a:lnTo>
                  <a:lnTo>
                    <a:pt x="36322" y="21056"/>
                  </a:lnTo>
                  <a:lnTo>
                    <a:pt x="73914" y="5613"/>
                  </a:lnTo>
                  <a:lnTo>
                    <a:pt x="120396" y="0"/>
                  </a:lnTo>
                  <a:lnTo>
                    <a:pt x="4039616" y="0"/>
                  </a:lnTo>
                  <a:lnTo>
                    <a:pt x="4086225" y="5613"/>
                  </a:lnTo>
                  <a:lnTo>
                    <a:pt x="4123817" y="21056"/>
                  </a:lnTo>
                  <a:lnTo>
                    <a:pt x="4149852" y="44907"/>
                  </a:lnTo>
                  <a:lnTo>
                    <a:pt x="4158996" y="73685"/>
                  </a:lnTo>
                  <a:lnTo>
                    <a:pt x="4158996" y="368401"/>
                  </a:lnTo>
                  <a:lnTo>
                    <a:pt x="4149852" y="397878"/>
                  </a:lnTo>
                  <a:lnTo>
                    <a:pt x="4123817" y="421728"/>
                  </a:lnTo>
                  <a:lnTo>
                    <a:pt x="4086225" y="437172"/>
                  </a:lnTo>
                  <a:lnTo>
                    <a:pt x="4039616" y="442785"/>
                  </a:lnTo>
                  <a:lnTo>
                    <a:pt x="120396" y="442785"/>
                  </a:lnTo>
                  <a:lnTo>
                    <a:pt x="73914" y="437172"/>
                  </a:lnTo>
                  <a:lnTo>
                    <a:pt x="36322" y="421728"/>
                  </a:lnTo>
                  <a:lnTo>
                    <a:pt x="10287" y="397878"/>
                  </a:lnTo>
                  <a:lnTo>
                    <a:pt x="0" y="368401"/>
                  </a:lnTo>
                  <a:lnTo>
                    <a:pt x="0" y="7368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934706" y="6013805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Pillars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trust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646420" y="6146291"/>
            <a:ext cx="820419" cy="177165"/>
            <a:chOff x="5646420" y="6146291"/>
            <a:chExt cx="820419" cy="177165"/>
          </a:xfrm>
        </p:grpSpPr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468" y="6149339"/>
              <a:ext cx="813816" cy="17068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49468" y="6149339"/>
              <a:ext cx="814069" cy="170815"/>
            </a:xfrm>
            <a:custGeom>
              <a:avLst/>
              <a:gdLst/>
              <a:ahLst/>
              <a:cxnLst/>
              <a:rect l="l" t="t" r="r" b="b"/>
              <a:pathLst>
                <a:path w="814070" h="170814">
                  <a:moveTo>
                    <a:pt x="0" y="42672"/>
                  </a:moveTo>
                  <a:lnTo>
                    <a:pt x="638810" y="42672"/>
                  </a:lnTo>
                  <a:lnTo>
                    <a:pt x="638810" y="0"/>
                  </a:lnTo>
                  <a:lnTo>
                    <a:pt x="813816" y="85344"/>
                  </a:lnTo>
                  <a:lnTo>
                    <a:pt x="638810" y="170688"/>
                  </a:lnTo>
                  <a:lnTo>
                    <a:pt x="638810" y="128016"/>
                  </a:lnTo>
                  <a:lnTo>
                    <a:pt x="0" y="128016"/>
                  </a:lnTo>
                  <a:lnTo>
                    <a:pt x="0" y="42672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490472" y="923544"/>
            <a:ext cx="9284335" cy="368935"/>
          </a:xfrm>
          <a:custGeom>
            <a:avLst/>
            <a:gdLst/>
            <a:ahLst/>
            <a:cxnLst/>
            <a:rect l="l" t="t" r="r" b="b"/>
            <a:pathLst>
              <a:path w="9284335" h="368934">
                <a:moveTo>
                  <a:pt x="9284208" y="0"/>
                </a:moveTo>
                <a:lnTo>
                  <a:pt x="0" y="0"/>
                </a:lnTo>
                <a:lnTo>
                  <a:pt x="0" y="368808"/>
                </a:lnTo>
                <a:lnTo>
                  <a:pt x="9284208" y="368808"/>
                </a:lnTo>
                <a:lnTo>
                  <a:pt x="928420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490472" y="923544"/>
            <a:ext cx="928433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260"/>
              </a:spcBef>
              <a:tabLst>
                <a:tab pos="6311900" algn="l"/>
              </a:tabLst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Governance</a:t>
            </a:r>
            <a:r>
              <a:rPr sz="1800" b="1" dirty="0">
                <a:latin typeface="Calibri"/>
                <a:cs typeface="Calibri"/>
              </a:rPr>
              <a:t>	Digital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Governance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603747" y="1005839"/>
            <a:ext cx="982980" cy="250190"/>
          </a:xfrm>
          <a:custGeom>
            <a:avLst/>
            <a:gdLst/>
            <a:ahLst/>
            <a:cxnLst/>
            <a:rect l="l" t="t" r="r" b="b"/>
            <a:pathLst>
              <a:path w="982979" h="250190">
                <a:moveTo>
                  <a:pt x="762635" y="0"/>
                </a:moveTo>
                <a:lnTo>
                  <a:pt x="762635" y="63754"/>
                </a:lnTo>
                <a:lnTo>
                  <a:pt x="0" y="63754"/>
                </a:lnTo>
                <a:lnTo>
                  <a:pt x="0" y="187833"/>
                </a:lnTo>
                <a:lnTo>
                  <a:pt x="762635" y="187833"/>
                </a:lnTo>
                <a:lnTo>
                  <a:pt x="762635" y="249936"/>
                </a:lnTo>
                <a:lnTo>
                  <a:pt x="982979" y="125730"/>
                </a:lnTo>
                <a:lnTo>
                  <a:pt x="762635" y="0"/>
                </a:lnTo>
                <a:close/>
              </a:path>
            </a:pathLst>
          </a:custGeom>
          <a:solidFill>
            <a:srgbClr val="070ABE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225034" y="604265"/>
            <a:ext cx="165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e-t</a:t>
            </a:r>
            <a:r>
              <a:rPr sz="1800" b="1" spc="-10" dirty="0">
                <a:latin typeface="Calibri"/>
                <a:cs typeface="Calibri"/>
              </a:rPr>
              <a:t>ransformation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167" y="2439923"/>
            <a:ext cx="10515600" cy="2994660"/>
          </a:xfrm>
          <a:custGeom>
            <a:avLst/>
            <a:gdLst/>
            <a:ahLst/>
            <a:cxnLst/>
            <a:rect l="l" t="t" r="r" b="b"/>
            <a:pathLst>
              <a:path w="10515600" h="2994660">
                <a:moveTo>
                  <a:pt x="10515600" y="0"/>
                </a:moveTo>
                <a:lnTo>
                  <a:pt x="0" y="0"/>
                </a:lnTo>
                <a:lnTo>
                  <a:pt x="0" y="2994660"/>
                </a:lnTo>
                <a:lnTo>
                  <a:pt x="10515600" y="2994660"/>
                </a:lnTo>
                <a:lnTo>
                  <a:pt x="105156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0852" y="2916427"/>
            <a:ext cx="9471660" cy="190436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630"/>
              </a:spcBef>
            </a:pPr>
            <a:r>
              <a:rPr sz="4400" b="0" spc="185" dirty="0">
                <a:solidFill>
                  <a:srgbClr val="FFFFFF"/>
                </a:solidFill>
                <a:latin typeface="Calibri Light"/>
                <a:cs typeface="Calibri Light"/>
              </a:rPr>
              <a:t>“</a:t>
            </a:r>
            <a:r>
              <a:rPr sz="4400" b="0" spc="-4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4400" b="0" spc="-1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4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44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enabler</a:t>
            </a:r>
            <a:r>
              <a:rPr sz="44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4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create</a:t>
            </a:r>
            <a:r>
              <a:rPr sz="44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more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equitable,</a:t>
            </a:r>
            <a:r>
              <a:rPr sz="44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digitally</a:t>
            </a:r>
            <a:r>
              <a:rPr sz="4400" b="0" spc="-1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empowered</a:t>
            </a:r>
            <a:r>
              <a:rPr sz="44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prosperous</a:t>
            </a:r>
            <a:r>
              <a:rPr sz="44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India”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94488"/>
            <a:ext cx="2834640" cy="14919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9347" y="56388"/>
            <a:ext cx="3332988" cy="1904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220" y="219456"/>
            <a:ext cx="3134868" cy="17419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20995" y="5695594"/>
            <a:ext cx="1640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THANK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YOU!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9456"/>
            <a:ext cx="12192000" cy="541020"/>
          </a:xfrm>
          <a:custGeom>
            <a:avLst/>
            <a:gdLst/>
            <a:ahLst/>
            <a:cxnLst/>
            <a:rect l="l" t="t" r="r" b="b"/>
            <a:pathLst>
              <a:path w="12192000" h="541020">
                <a:moveTo>
                  <a:pt x="12192000" y="0"/>
                </a:moveTo>
                <a:lnTo>
                  <a:pt x="0" y="0"/>
                </a:lnTo>
                <a:lnTo>
                  <a:pt x="0" y="541020"/>
                </a:lnTo>
                <a:lnTo>
                  <a:pt x="12192000" y="5410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GOOD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GOVERNANCE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: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CITIZEN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CENTRIC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0798" y="948690"/>
            <a:ext cx="7879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DESIRABLE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ATTRIBUTES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PUBLIC</a:t>
            </a:r>
            <a:r>
              <a:rPr sz="28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28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9847" y="1886711"/>
            <a:ext cx="3078480" cy="1737360"/>
          </a:xfrm>
          <a:custGeom>
            <a:avLst/>
            <a:gdLst/>
            <a:ahLst/>
            <a:cxnLst/>
            <a:rect l="l" t="t" r="r" b="b"/>
            <a:pathLst>
              <a:path w="3078479" h="1737360">
                <a:moveTo>
                  <a:pt x="2788920" y="0"/>
                </a:moveTo>
                <a:lnTo>
                  <a:pt x="289560" y="0"/>
                </a:lnTo>
                <a:lnTo>
                  <a:pt x="242598" y="3790"/>
                </a:lnTo>
                <a:lnTo>
                  <a:pt x="198046" y="14764"/>
                </a:lnTo>
                <a:lnTo>
                  <a:pt x="156502" y="32325"/>
                </a:lnTo>
                <a:lnTo>
                  <a:pt x="118561" y="55875"/>
                </a:lnTo>
                <a:lnTo>
                  <a:pt x="84820" y="84820"/>
                </a:lnTo>
                <a:lnTo>
                  <a:pt x="55875" y="118561"/>
                </a:lnTo>
                <a:lnTo>
                  <a:pt x="32325" y="156502"/>
                </a:lnTo>
                <a:lnTo>
                  <a:pt x="14764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0" y="1447800"/>
                </a:lnTo>
                <a:lnTo>
                  <a:pt x="3790" y="1494761"/>
                </a:lnTo>
                <a:lnTo>
                  <a:pt x="14764" y="1539313"/>
                </a:lnTo>
                <a:lnTo>
                  <a:pt x="32325" y="1580857"/>
                </a:lnTo>
                <a:lnTo>
                  <a:pt x="55875" y="1618798"/>
                </a:lnTo>
                <a:lnTo>
                  <a:pt x="84820" y="1652539"/>
                </a:lnTo>
                <a:lnTo>
                  <a:pt x="118561" y="1681484"/>
                </a:lnTo>
                <a:lnTo>
                  <a:pt x="156502" y="1705034"/>
                </a:lnTo>
                <a:lnTo>
                  <a:pt x="198046" y="1722595"/>
                </a:lnTo>
                <a:lnTo>
                  <a:pt x="242598" y="1733569"/>
                </a:lnTo>
                <a:lnTo>
                  <a:pt x="289560" y="1737360"/>
                </a:lnTo>
                <a:lnTo>
                  <a:pt x="2788920" y="1737360"/>
                </a:lnTo>
                <a:lnTo>
                  <a:pt x="2835881" y="1733569"/>
                </a:lnTo>
                <a:lnTo>
                  <a:pt x="2880433" y="1722595"/>
                </a:lnTo>
                <a:lnTo>
                  <a:pt x="2921977" y="1705034"/>
                </a:lnTo>
                <a:lnTo>
                  <a:pt x="2959918" y="1681484"/>
                </a:lnTo>
                <a:lnTo>
                  <a:pt x="2993659" y="1652539"/>
                </a:lnTo>
                <a:lnTo>
                  <a:pt x="3022604" y="1618798"/>
                </a:lnTo>
                <a:lnTo>
                  <a:pt x="3046154" y="1580857"/>
                </a:lnTo>
                <a:lnTo>
                  <a:pt x="3063715" y="1539313"/>
                </a:lnTo>
                <a:lnTo>
                  <a:pt x="3074689" y="1494761"/>
                </a:lnTo>
                <a:lnTo>
                  <a:pt x="3078479" y="1447800"/>
                </a:lnTo>
                <a:lnTo>
                  <a:pt x="3078479" y="289560"/>
                </a:lnTo>
                <a:lnTo>
                  <a:pt x="3074689" y="242598"/>
                </a:lnTo>
                <a:lnTo>
                  <a:pt x="3063715" y="198046"/>
                </a:lnTo>
                <a:lnTo>
                  <a:pt x="3046154" y="156502"/>
                </a:lnTo>
                <a:lnTo>
                  <a:pt x="3022604" y="118561"/>
                </a:lnTo>
                <a:lnTo>
                  <a:pt x="2993659" y="84820"/>
                </a:lnTo>
                <a:lnTo>
                  <a:pt x="2959918" y="55875"/>
                </a:lnTo>
                <a:lnTo>
                  <a:pt x="2921977" y="32325"/>
                </a:lnTo>
                <a:lnTo>
                  <a:pt x="2880433" y="14764"/>
                </a:lnTo>
                <a:lnTo>
                  <a:pt x="2835881" y="3790"/>
                </a:lnTo>
                <a:lnTo>
                  <a:pt x="278892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1967" y="1985898"/>
            <a:ext cx="21761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Principles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sensitivity, transparency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accountability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7804" y="1930907"/>
            <a:ext cx="3543300" cy="928369"/>
            <a:chOff x="717804" y="1930907"/>
            <a:chExt cx="3543300" cy="928369"/>
          </a:xfrm>
        </p:grpSpPr>
        <p:sp>
          <p:nvSpPr>
            <p:cNvPr id="8" name="object 8"/>
            <p:cNvSpPr/>
            <p:nvPr/>
          </p:nvSpPr>
          <p:spPr>
            <a:xfrm>
              <a:off x="722376" y="1935479"/>
              <a:ext cx="3534410" cy="919480"/>
            </a:xfrm>
            <a:custGeom>
              <a:avLst/>
              <a:gdLst/>
              <a:ahLst/>
              <a:cxnLst/>
              <a:rect l="l" t="t" r="r" b="b"/>
              <a:pathLst>
                <a:path w="3534410" h="919480">
                  <a:moveTo>
                    <a:pt x="3380994" y="0"/>
                  </a:moveTo>
                  <a:lnTo>
                    <a:pt x="153161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765810"/>
                  </a:lnTo>
                  <a:lnTo>
                    <a:pt x="7808" y="814218"/>
                  </a:lnTo>
                  <a:lnTo>
                    <a:pt x="29553" y="856262"/>
                  </a:lnTo>
                  <a:lnTo>
                    <a:pt x="62709" y="889418"/>
                  </a:lnTo>
                  <a:lnTo>
                    <a:pt x="104753" y="911163"/>
                  </a:lnTo>
                  <a:lnTo>
                    <a:pt x="153161" y="918972"/>
                  </a:lnTo>
                  <a:lnTo>
                    <a:pt x="3380994" y="918972"/>
                  </a:lnTo>
                  <a:lnTo>
                    <a:pt x="3429402" y="911163"/>
                  </a:lnTo>
                  <a:lnTo>
                    <a:pt x="3471446" y="889418"/>
                  </a:lnTo>
                  <a:lnTo>
                    <a:pt x="3504602" y="856262"/>
                  </a:lnTo>
                  <a:lnTo>
                    <a:pt x="3526347" y="814218"/>
                  </a:lnTo>
                  <a:lnTo>
                    <a:pt x="3534156" y="765810"/>
                  </a:lnTo>
                  <a:lnTo>
                    <a:pt x="3534156" y="153162"/>
                  </a:lnTo>
                  <a:lnTo>
                    <a:pt x="3526347" y="104753"/>
                  </a:lnTo>
                  <a:lnTo>
                    <a:pt x="3504602" y="62709"/>
                  </a:lnTo>
                  <a:lnTo>
                    <a:pt x="3471446" y="29553"/>
                  </a:lnTo>
                  <a:lnTo>
                    <a:pt x="3429402" y="7808"/>
                  </a:lnTo>
                  <a:lnTo>
                    <a:pt x="33809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2376" y="1935479"/>
              <a:ext cx="3534410" cy="919480"/>
            </a:xfrm>
            <a:custGeom>
              <a:avLst/>
              <a:gdLst/>
              <a:ahLst/>
              <a:cxnLst/>
              <a:rect l="l" t="t" r="r" b="b"/>
              <a:pathLst>
                <a:path w="3534410" h="919480">
                  <a:moveTo>
                    <a:pt x="0" y="153162"/>
                  </a:moveTo>
                  <a:lnTo>
                    <a:pt x="7808" y="104753"/>
                  </a:lnTo>
                  <a:lnTo>
                    <a:pt x="29553" y="62709"/>
                  </a:lnTo>
                  <a:lnTo>
                    <a:pt x="62709" y="29553"/>
                  </a:lnTo>
                  <a:lnTo>
                    <a:pt x="104753" y="7808"/>
                  </a:lnTo>
                  <a:lnTo>
                    <a:pt x="153161" y="0"/>
                  </a:lnTo>
                  <a:lnTo>
                    <a:pt x="3380994" y="0"/>
                  </a:lnTo>
                  <a:lnTo>
                    <a:pt x="3429402" y="7808"/>
                  </a:lnTo>
                  <a:lnTo>
                    <a:pt x="3471446" y="29553"/>
                  </a:lnTo>
                  <a:lnTo>
                    <a:pt x="3504602" y="62709"/>
                  </a:lnTo>
                  <a:lnTo>
                    <a:pt x="3526347" y="104753"/>
                  </a:lnTo>
                  <a:lnTo>
                    <a:pt x="3534156" y="153162"/>
                  </a:lnTo>
                  <a:lnTo>
                    <a:pt x="3534156" y="765810"/>
                  </a:lnTo>
                  <a:lnTo>
                    <a:pt x="3526347" y="814218"/>
                  </a:lnTo>
                  <a:lnTo>
                    <a:pt x="3504602" y="856262"/>
                  </a:lnTo>
                  <a:lnTo>
                    <a:pt x="3471446" y="889418"/>
                  </a:lnTo>
                  <a:lnTo>
                    <a:pt x="3429402" y="911163"/>
                  </a:lnTo>
                  <a:lnTo>
                    <a:pt x="3380994" y="918972"/>
                  </a:lnTo>
                  <a:lnTo>
                    <a:pt x="153161" y="918972"/>
                  </a:lnTo>
                  <a:lnTo>
                    <a:pt x="104753" y="911163"/>
                  </a:lnTo>
                  <a:lnTo>
                    <a:pt x="62709" y="889418"/>
                  </a:lnTo>
                  <a:lnTo>
                    <a:pt x="29553" y="856262"/>
                  </a:lnTo>
                  <a:lnTo>
                    <a:pt x="7808" y="814218"/>
                  </a:lnTo>
                  <a:lnTo>
                    <a:pt x="0" y="765810"/>
                  </a:lnTo>
                  <a:lnTo>
                    <a:pt x="0" y="153162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5921" y="1993772"/>
            <a:ext cx="2984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Accessible,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- </a:t>
            </a:r>
            <a:r>
              <a:rPr sz="2400" dirty="0">
                <a:latin typeface="Calibri"/>
                <a:cs typeface="Calibri"/>
              </a:rPr>
              <a:t>anytime,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anywhere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8616" y="3547871"/>
            <a:ext cx="2778760" cy="520065"/>
            <a:chOff x="8738616" y="3547871"/>
            <a:chExt cx="2778760" cy="520065"/>
          </a:xfrm>
        </p:grpSpPr>
        <p:sp>
          <p:nvSpPr>
            <p:cNvPr id="12" name="object 12"/>
            <p:cNvSpPr/>
            <p:nvPr/>
          </p:nvSpPr>
          <p:spPr>
            <a:xfrm>
              <a:off x="8743188" y="3552443"/>
              <a:ext cx="2769235" cy="510540"/>
            </a:xfrm>
            <a:custGeom>
              <a:avLst/>
              <a:gdLst/>
              <a:ahLst/>
              <a:cxnLst/>
              <a:rect l="l" t="t" r="r" b="b"/>
              <a:pathLst>
                <a:path w="2769234" h="510539">
                  <a:moveTo>
                    <a:pt x="2684017" y="0"/>
                  </a:moveTo>
                  <a:lnTo>
                    <a:pt x="85089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89"/>
                  </a:lnTo>
                  <a:lnTo>
                    <a:pt x="0" y="425449"/>
                  </a:lnTo>
                  <a:lnTo>
                    <a:pt x="6687" y="458569"/>
                  </a:lnTo>
                  <a:lnTo>
                    <a:pt x="24923" y="485616"/>
                  </a:lnTo>
                  <a:lnTo>
                    <a:pt x="51970" y="503852"/>
                  </a:lnTo>
                  <a:lnTo>
                    <a:pt x="85089" y="510539"/>
                  </a:lnTo>
                  <a:lnTo>
                    <a:pt x="2684017" y="510539"/>
                  </a:lnTo>
                  <a:lnTo>
                    <a:pt x="2717137" y="503852"/>
                  </a:lnTo>
                  <a:lnTo>
                    <a:pt x="2744184" y="485616"/>
                  </a:lnTo>
                  <a:lnTo>
                    <a:pt x="2762420" y="458569"/>
                  </a:lnTo>
                  <a:lnTo>
                    <a:pt x="2769107" y="425449"/>
                  </a:lnTo>
                  <a:lnTo>
                    <a:pt x="2769107" y="85089"/>
                  </a:lnTo>
                  <a:lnTo>
                    <a:pt x="2762420" y="51970"/>
                  </a:lnTo>
                  <a:lnTo>
                    <a:pt x="2744184" y="24923"/>
                  </a:lnTo>
                  <a:lnTo>
                    <a:pt x="2717137" y="6687"/>
                  </a:lnTo>
                  <a:lnTo>
                    <a:pt x="268401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43188" y="3552443"/>
              <a:ext cx="2769235" cy="510540"/>
            </a:xfrm>
            <a:custGeom>
              <a:avLst/>
              <a:gdLst/>
              <a:ahLst/>
              <a:cxnLst/>
              <a:rect l="l" t="t" r="r" b="b"/>
              <a:pathLst>
                <a:path w="2769234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89" y="0"/>
                  </a:lnTo>
                  <a:lnTo>
                    <a:pt x="2684017" y="0"/>
                  </a:lnTo>
                  <a:lnTo>
                    <a:pt x="2717137" y="6687"/>
                  </a:lnTo>
                  <a:lnTo>
                    <a:pt x="2744184" y="24923"/>
                  </a:lnTo>
                  <a:lnTo>
                    <a:pt x="2762420" y="51970"/>
                  </a:lnTo>
                  <a:lnTo>
                    <a:pt x="2769107" y="85089"/>
                  </a:lnTo>
                  <a:lnTo>
                    <a:pt x="2769107" y="425449"/>
                  </a:lnTo>
                  <a:lnTo>
                    <a:pt x="2762420" y="458569"/>
                  </a:lnTo>
                  <a:lnTo>
                    <a:pt x="2744184" y="485616"/>
                  </a:lnTo>
                  <a:lnTo>
                    <a:pt x="2717137" y="503852"/>
                  </a:lnTo>
                  <a:lnTo>
                    <a:pt x="2684017" y="510539"/>
                  </a:lnTo>
                  <a:lnTo>
                    <a:pt x="85089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49"/>
                  </a:lnTo>
                  <a:lnTo>
                    <a:pt x="0" y="85089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847835" y="3591559"/>
            <a:ext cx="196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User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friendly.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6468" y="3525011"/>
            <a:ext cx="3564890" cy="520065"/>
            <a:chOff x="696468" y="3525011"/>
            <a:chExt cx="3564890" cy="520065"/>
          </a:xfrm>
        </p:grpSpPr>
        <p:sp>
          <p:nvSpPr>
            <p:cNvPr id="16" name="object 16"/>
            <p:cNvSpPr/>
            <p:nvPr/>
          </p:nvSpPr>
          <p:spPr>
            <a:xfrm>
              <a:off x="701040" y="3529583"/>
              <a:ext cx="3556000" cy="510540"/>
            </a:xfrm>
            <a:custGeom>
              <a:avLst/>
              <a:gdLst/>
              <a:ahLst/>
              <a:cxnLst/>
              <a:rect l="l" t="t" r="r" b="b"/>
              <a:pathLst>
                <a:path w="3556000" h="510539">
                  <a:moveTo>
                    <a:pt x="3470402" y="0"/>
                  </a:moveTo>
                  <a:lnTo>
                    <a:pt x="85089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89"/>
                  </a:lnTo>
                  <a:lnTo>
                    <a:pt x="0" y="425449"/>
                  </a:lnTo>
                  <a:lnTo>
                    <a:pt x="6687" y="458569"/>
                  </a:lnTo>
                  <a:lnTo>
                    <a:pt x="24923" y="485616"/>
                  </a:lnTo>
                  <a:lnTo>
                    <a:pt x="51970" y="503852"/>
                  </a:lnTo>
                  <a:lnTo>
                    <a:pt x="85089" y="510539"/>
                  </a:lnTo>
                  <a:lnTo>
                    <a:pt x="3470402" y="510539"/>
                  </a:lnTo>
                  <a:lnTo>
                    <a:pt x="3503521" y="503852"/>
                  </a:lnTo>
                  <a:lnTo>
                    <a:pt x="3530568" y="485616"/>
                  </a:lnTo>
                  <a:lnTo>
                    <a:pt x="3548804" y="458569"/>
                  </a:lnTo>
                  <a:lnTo>
                    <a:pt x="3555492" y="425449"/>
                  </a:lnTo>
                  <a:lnTo>
                    <a:pt x="3555492" y="85089"/>
                  </a:lnTo>
                  <a:lnTo>
                    <a:pt x="3548804" y="51970"/>
                  </a:lnTo>
                  <a:lnTo>
                    <a:pt x="3530568" y="24923"/>
                  </a:lnTo>
                  <a:lnTo>
                    <a:pt x="3503521" y="6687"/>
                  </a:lnTo>
                  <a:lnTo>
                    <a:pt x="347040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040" y="3529583"/>
              <a:ext cx="3556000" cy="510540"/>
            </a:xfrm>
            <a:custGeom>
              <a:avLst/>
              <a:gdLst/>
              <a:ahLst/>
              <a:cxnLst/>
              <a:rect l="l" t="t" r="r" b="b"/>
              <a:pathLst>
                <a:path w="3556000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89" y="0"/>
                  </a:lnTo>
                  <a:lnTo>
                    <a:pt x="3470402" y="0"/>
                  </a:lnTo>
                  <a:lnTo>
                    <a:pt x="3503521" y="6687"/>
                  </a:lnTo>
                  <a:lnTo>
                    <a:pt x="3530568" y="24923"/>
                  </a:lnTo>
                  <a:lnTo>
                    <a:pt x="3548804" y="51970"/>
                  </a:lnTo>
                  <a:lnTo>
                    <a:pt x="3555492" y="85089"/>
                  </a:lnTo>
                  <a:lnTo>
                    <a:pt x="3555492" y="425449"/>
                  </a:lnTo>
                  <a:lnTo>
                    <a:pt x="3548804" y="458569"/>
                  </a:lnTo>
                  <a:lnTo>
                    <a:pt x="3530568" y="485616"/>
                  </a:lnTo>
                  <a:lnTo>
                    <a:pt x="3503521" y="503852"/>
                  </a:lnTo>
                  <a:lnTo>
                    <a:pt x="3470402" y="510539"/>
                  </a:lnTo>
                  <a:lnTo>
                    <a:pt x="85089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49"/>
                  </a:lnTo>
                  <a:lnTo>
                    <a:pt x="0" y="85089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5383" y="3568649"/>
            <a:ext cx="3060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Quick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transfer.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38616" y="1975104"/>
            <a:ext cx="2778760" cy="928369"/>
            <a:chOff x="8738616" y="1975104"/>
            <a:chExt cx="2778760" cy="928369"/>
          </a:xfrm>
        </p:grpSpPr>
        <p:sp>
          <p:nvSpPr>
            <p:cNvPr id="20" name="object 20"/>
            <p:cNvSpPr/>
            <p:nvPr/>
          </p:nvSpPr>
          <p:spPr>
            <a:xfrm>
              <a:off x="8743188" y="1979676"/>
              <a:ext cx="2769235" cy="919480"/>
            </a:xfrm>
            <a:custGeom>
              <a:avLst/>
              <a:gdLst/>
              <a:ahLst/>
              <a:cxnLst/>
              <a:rect l="l" t="t" r="r" b="b"/>
              <a:pathLst>
                <a:path w="2769234" h="919480">
                  <a:moveTo>
                    <a:pt x="2615945" y="0"/>
                  </a:moveTo>
                  <a:lnTo>
                    <a:pt x="153161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765810"/>
                  </a:lnTo>
                  <a:lnTo>
                    <a:pt x="7808" y="814218"/>
                  </a:lnTo>
                  <a:lnTo>
                    <a:pt x="29553" y="856262"/>
                  </a:lnTo>
                  <a:lnTo>
                    <a:pt x="62709" y="889418"/>
                  </a:lnTo>
                  <a:lnTo>
                    <a:pt x="104753" y="911163"/>
                  </a:lnTo>
                  <a:lnTo>
                    <a:pt x="153161" y="918972"/>
                  </a:lnTo>
                  <a:lnTo>
                    <a:pt x="2615945" y="918972"/>
                  </a:lnTo>
                  <a:lnTo>
                    <a:pt x="2664354" y="911163"/>
                  </a:lnTo>
                  <a:lnTo>
                    <a:pt x="2706398" y="889418"/>
                  </a:lnTo>
                  <a:lnTo>
                    <a:pt x="2739554" y="856262"/>
                  </a:lnTo>
                  <a:lnTo>
                    <a:pt x="2761299" y="814218"/>
                  </a:lnTo>
                  <a:lnTo>
                    <a:pt x="2769107" y="765810"/>
                  </a:lnTo>
                  <a:lnTo>
                    <a:pt x="2769107" y="153162"/>
                  </a:lnTo>
                  <a:lnTo>
                    <a:pt x="2761299" y="104753"/>
                  </a:lnTo>
                  <a:lnTo>
                    <a:pt x="2739554" y="62709"/>
                  </a:lnTo>
                  <a:lnTo>
                    <a:pt x="2706398" y="29553"/>
                  </a:lnTo>
                  <a:lnTo>
                    <a:pt x="2664354" y="7808"/>
                  </a:lnTo>
                  <a:lnTo>
                    <a:pt x="261594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43188" y="1979676"/>
              <a:ext cx="2769235" cy="919480"/>
            </a:xfrm>
            <a:custGeom>
              <a:avLst/>
              <a:gdLst/>
              <a:ahLst/>
              <a:cxnLst/>
              <a:rect l="l" t="t" r="r" b="b"/>
              <a:pathLst>
                <a:path w="2769234" h="919480">
                  <a:moveTo>
                    <a:pt x="0" y="153162"/>
                  </a:moveTo>
                  <a:lnTo>
                    <a:pt x="7808" y="104753"/>
                  </a:lnTo>
                  <a:lnTo>
                    <a:pt x="29553" y="62709"/>
                  </a:lnTo>
                  <a:lnTo>
                    <a:pt x="62709" y="29553"/>
                  </a:lnTo>
                  <a:lnTo>
                    <a:pt x="104753" y="7808"/>
                  </a:lnTo>
                  <a:lnTo>
                    <a:pt x="153161" y="0"/>
                  </a:lnTo>
                  <a:lnTo>
                    <a:pt x="2615945" y="0"/>
                  </a:lnTo>
                  <a:lnTo>
                    <a:pt x="2664354" y="7808"/>
                  </a:lnTo>
                  <a:lnTo>
                    <a:pt x="2706398" y="29553"/>
                  </a:lnTo>
                  <a:lnTo>
                    <a:pt x="2739554" y="62709"/>
                  </a:lnTo>
                  <a:lnTo>
                    <a:pt x="2761299" y="104753"/>
                  </a:lnTo>
                  <a:lnTo>
                    <a:pt x="2769107" y="153162"/>
                  </a:lnTo>
                  <a:lnTo>
                    <a:pt x="2769107" y="765810"/>
                  </a:lnTo>
                  <a:lnTo>
                    <a:pt x="2761299" y="814218"/>
                  </a:lnTo>
                  <a:lnTo>
                    <a:pt x="2739554" y="856262"/>
                  </a:lnTo>
                  <a:lnTo>
                    <a:pt x="2706398" y="889418"/>
                  </a:lnTo>
                  <a:lnTo>
                    <a:pt x="2664354" y="911163"/>
                  </a:lnTo>
                  <a:lnTo>
                    <a:pt x="2615945" y="918972"/>
                  </a:lnTo>
                  <a:lnTo>
                    <a:pt x="153161" y="918972"/>
                  </a:lnTo>
                  <a:lnTo>
                    <a:pt x="104753" y="911163"/>
                  </a:lnTo>
                  <a:lnTo>
                    <a:pt x="62709" y="889418"/>
                  </a:lnTo>
                  <a:lnTo>
                    <a:pt x="29553" y="856262"/>
                  </a:lnTo>
                  <a:lnTo>
                    <a:pt x="7808" y="814218"/>
                  </a:lnTo>
                  <a:lnTo>
                    <a:pt x="0" y="765810"/>
                  </a:lnTo>
                  <a:lnTo>
                    <a:pt x="0" y="153162"/>
                  </a:lnTo>
                  <a:close/>
                </a:path>
              </a:pathLst>
            </a:custGeom>
            <a:ln w="9143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67902" y="2038603"/>
            <a:ext cx="1835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Assured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accurate.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5131" y="4573523"/>
            <a:ext cx="3563620" cy="929640"/>
            <a:chOff x="675131" y="4573523"/>
            <a:chExt cx="3563620" cy="929640"/>
          </a:xfrm>
        </p:grpSpPr>
        <p:sp>
          <p:nvSpPr>
            <p:cNvPr id="24" name="object 24"/>
            <p:cNvSpPr/>
            <p:nvPr/>
          </p:nvSpPr>
          <p:spPr>
            <a:xfrm>
              <a:off x="679703" y="4578095"/>
              <a:ext cx="3554095" cy="920750"/>
            </a:xfrm>
            <a:custGeom>
              <a:avLst/>
              <a:gdLst/>
              <a:ahLst/>
              <a:cxnLst/>
              <a:rect l="l" t="t" r="r" b="b"/>
              <a:pathLst>
                <a:path w="3554095" h="920750">
                  <a:moveTo>
                    <a:pt x="3400552" y="0"/>
                  </a:moveTo>
                  <a:lnTo>
                    <a:pt x="153415" y="0"/>
                  </a:lnTo>
                  <a:lnTo>
                    <a:pt x="104922" y="7823"/>
                  </a:lnTo>
                  <a:lnTo>
                    <a:pt x="62808" y="29606"/>
                  </a:lnTo>
                  <a:lnTo>
                    <a:pt x="29598" y="62819"/>
                  </a:lnTo>
                  <a:lnTo>
                    <a:pt x="7820" y="104932"/>
                  </a:lnTo>
                  <a:lnTo>
                    <a:pt x="0" y="153415"/>
                  </a:lnTo>
                  <a:lnTo>
                    <a:pt x="0" y="767079"/>
                  </a:lnTo>
                  <a:lnTo>
                    <a:pt x="7820" y="815563"/>
                  </a:lnTo>
                  <a:lnTo>
                    <a:pt x="29598" y="857676"/>
                  </a:lnTo>
                  <a:lnTo>
                    <a:pt x="62808" y="890889"/>
                  </a:lnTo>
                  <a:lnTo>
                    <a:pt x="104922" y="912672"/>
                  </a:lnTo>
                  <a:lnTo>
                    <a:pt x="153415" y="920495"/>
                  </a:lnTo>
                  <a:lnTo>
                    <a:pt x="3400552" y="920495"/>
                  </a:lnTo>
                  <a:lnTo>
                    <a:pt x="3449035" y="912672"/>
                  </a:lnTo>
                  <a:lnTo>
                    <a:pt x="3491148" y="890889"/>
                  </a:lnTo>
                  <a:lnTo>
                    <a:pt x="3524361" y="857676"/>
                  </a:lnTo>
                  <a:lnTo>
                    <a:pt x="3546144" y="815563"/>
                  </a:lnTo>
                  <a:lnTo>
                    <a:pt x="3553968" y="767079"/>
                  </a:lnTo>
                  <a:lnTo>
                    <a:pt x="3553968" y="153415"/>
                  </a:lnTo>
                  <a:lnTo>
                    <a:pt x="3546144" y="104932"/>
                  </a:lnTo>
                  <a:lnTo>
                    <a:pt x="3524361" y="62819"/>
                  </a:lnTo>
                  <a:lnTo>
                    <a:pt x="3491148" y="29606"/>
                  </a:lnTo>
                  <a:lnTo>
                    <a:pt x="3449035" y="7823"/>
                  </a:lnTo>
                  <a:lnTo>
                    <a:pt x="340055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703" y="4578095"/>
              <a:ext cx="3554095" cy="920750"/>
            </a:xfrm>
            <a:custGeom>
              <a:avLst/>
              <a:gdLst/>
              <a:ahLst/>
              <a:cxnLst/>
              <a:rect l="l" t="t" r="r" b="b"/>
              <a:pathLst>
                <a:path w="3554095" h="920750">
                  <a:moveTo>
                    <a:pt x="0" y="153415"/>
                  </a:moveTo>
                  <a:lnTo>
                    <a:pt x="7820" y="104932"/>
                  </a:lnTo>
                  <a:lnTo>
                    <a:pt x="29598" y="62819"/>
                  </a:lnTo>
                  <a:lnTo>
                    <a:pt x="62808" y="29606"/>
                  </a:lnTo>
                  <a:lnTo>
                    <a:pt x="104922" y="7823"/>
                  </a:lnTo>
                  <a:lnTo>
                    <a:pt x="153415" y="0"/>
                  </a:lnTo>
                  <a:lnTo>
                    <a:pt x="3400552" y="0"/>
                  </a:lnTo>
                  <a:lnTo>
                    <a:pt x="3449035" y="7823"/>
                  </a:lnTo>
                  <a:lnTo>
                    <a:pt x="3491148" y="29606"/>
                  </a:lnTo>
                  <a:lnTo>
                    <a:pt x="3524361" y="62819"/>
                  </a:lnTo>
                  <a:lnTo>
                    <a:pt x="3546144" y="104932"/>
                  </a:lnTo>
                  <a:lnTo>
                    <a:pt x="3553968" y="153415"/>
                  </a:lnTo>
                  <a:lnTo>
                    <a:pt x="3553968" y="767079"/>
                  </a:lnTo>
                  <a:lnTo>
                    <a:pt x="3546144" y="815563"/>
                  </a:lnTo>
                  <a:lnTo>
                    <a:pt x="3524361" y="857676"/>
                  </a:lnTo>
                  <a:lnTo>
                    <a:pt x="3491148" y="890889"/>
                  </a:lnTo>
                  <a:lnTo>
                    <a:pt x="3449035" y="912672"/>
                  </a:lnTo>
                  <a:lnTo>
                    <a:pt x="3400552" y="920495"/>
                  </a:lnTo>
                  <a:lnTo>
                    <a:pt x="153415" y="920495"/>
                  </a:lnTo>
                  <a:lnTo>
                    <a:pt x="104922" y="912672"/>
                  </a:lnTo>
                  <a:lnTo>
                    <a:pt x="62808" y="890889"/>
                  </a:lnTo>
                  <a:lnTo>
                    <a:pt x="29598" y="857676"/>
                  </a:lnTo>
                  <a:lnTo>
                    <a:pt x="7820" y="815563"/>
                  </a:lnTo>
                  <a:lnTo>
                    <a:pt x="0" y="767079"/>
                  </a:lnTo>
                  <a:lnTo>
                    <a:pt x="0" y="153415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3249" y="4637913"/>
            <a:ext cx="2999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Services, provided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dignity.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38616" y="4573523"/>
            <a:ext cx="2778760" cy="929640"/>
            <a:chOff x="8738616" y="4573523"/>
            <a:chExt cx="2778760" cy="929640"/>
          </a:xfrm>
        </p:grpSpPr>
        <p:sp>
          <p:nvSpPr>
            <p:cNvPr id="28" name="object 28"/>
            <p:cNvSpPr/>
            <p:nvPr/>
          </p:nvSpPr>
          <p:spPr>
            <a:xfrm>
              <a:off x="8743188" y="4578095"/>
              <a:ext cx="2769235" cy="920750"/>
            </a:xfrm>
            <a:custGeom>
              <a:avLst/>
              <a:gdLst/>
              <a:ahLst/>
              <a:cxnLst/>
              <a:rect l="l" t="t" r="r" b="b"/>
              <a:pathLst>
                <a:path w="2769234" h="920750">
                  <a:moveTo>
                    <a:pt x="2615691" y="0"/>
                  </a:moveTo>
                  <a:lnTo>
                    <a:pt x="153415" y="0"/>
                  </a:lnTo>
                  <a:lnTo>
                    <a:pt x="104932" y="7823"/>
                  </a:lnTo>
                  <a:lnTo>
                    <a:pt x="62819" y="29606"/>
                  </a:lnTo>
                  <a:lnTo>
                    <a:pt x="29606" y="62819"/>
                  </a:lnTo>
                  <a:lnTo>
                    <a:pt x="7823" y="104932"/>
                  </a:lnTo>
                  <a:lnTo>
                    <a:pt x="0" y="153415"/>
                  </a:lnTo>
                  <a:lnTo>
                    <a:pt x="0" y="767079"/>
                  </a:lnTo>
                  <a:lnTo>
                    <a:pt x="7823" y="815563"/>
                  </a:lnTo>
                  <a:lnTo>
                    <a:pt x="29606" y="857676"/>
                  </a:lnTo>
                  <a:lnTo>
                    <a:pt x="62819" y="890889"/>
                  </a:lnTo>
                  <a:lnTo>
                    <a:pt x="104932" y="912672"/>
                  </a:lnTo>
                  <a:lnTo>
                    <a:pt x="153415" y="920495"/>
                  </a:lnTo>
                  <a:lnTo>
                    <a:pt x="2615691" y="920495"/>
                  </a:lnTo>
                  <a:lnTo>
                    <a:pt x="2664175" y="912672"/>
                  </a:lnTo>
                  <a:lnTo>
                    <a:pt x="2706288" y="890889"/>
                  </a:lnTo>
                  <a:lnTo>
                    <a:pt x="2739501" y="857676"/>
                  </a:lnTo>
                  <a:lnTo>
                    <a:pt x="2761284" y="815563"/>
                  </a:lnTo>
                  <a:lnTo>
                    <a:pt x="2769107" y="767079"/>
                  </a:lnTo>
                  <a:lnTo>
                    <a:pt x="2769107" y="153415"/>
                  </a:lnTo>
                  <a:lnTo>
                    <a:pt x="2761284" y="104932"/>
                  </a:lnTo>
                  <a:lnTo>
                    <a:pt x="2739501" y="62819"/>
                  </a:lnTo>
                  <a:lnTo>
                    <a:pt x="2706288" y="29606"/>
                  </a:lnTo>
                  <a:lnTo>
                    <a:pt x="2664175" y="7823"/>
                  </a:lnTo>
                  <a:lnTo>
                    <a:pt x="261569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43188" y="4578095"/>
              <a:ext cx="2769235" cy="920750"/>
            </a:xfrm>
            <a:custGeom>
              <a:avLst/>
              <a:gdLst/>
              <a:ahLst/>
              <a:cxnLst/>
              <a:rect l="l" t="t" r="r" b="b"/>
              <a:pathLst>
                <a:path w="2769234" h="920750">
                  <a:moveTo>
                    <a:pt x="0" y="153415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5" y="0"/>
                  </a:lnTo>
                  <a:lnTo>
                    <a:pt x="2615691" y="0"/>
                  </a:lnTo>
                  <a:lnTo>
                    <a:pt x="2664175" y="7823"/>
                  </a:lnTo>
                  <a:lnTo>
                    <a:pt x="2706288" y="29606"/>
                  </a:lnTo>
                  <a:lnTo>
                    <a:pt x="2739501" y="62819"/>
                  </a:lnTo>
                  <a:lnTo>
                    <a:pt x="2761284" y="104932"/>
                  </a:lnTo>
                  <a:lnTo>
                    <a:pt x="2769107" y="153415"/>
                  </a:lnTo>
                  <a:lnTo>
                    <a:pt x="2769107" y="767079"/>
                  </a:lnTo>
                  <a:lnTo>
                    <a:pt x="2761284" y="815563"/>
                  </a:lnTo>
                  <a:lnTo>
                    <a:pt x="2739501" y="857676"/>
                  </a:lnTo>
                  <a:lnTo>
                    <a:pt x="2706288" y="890889"/>
                  </a:lnTo>
                  <a:lnTo>
                    <a:pt x="2664175" y="912672"/>
                  </a:lnTo>
                  <a:lnTo>
                    <a:pt x="2615691" y="920495"/>
                  </a:lnTo>
                  <a:lnTo>
                    <a:pt x="153415" y="920495"/>
                  </a:lnTo>
                  <a:lnTo>
                    <a:pt x="104932" y="912672"/>
                  </a:lnTo>
                  <a:lnTo>
                    <a:pt x="62819" y="890889"/>
                  </a:lnTo>
                  <a:lnTo>
                    <a:pt x="29606" y="857676"/>
                  </a:lnTo>
                  <a:lnTo>
                    <a:pt x="7823" y="815563"/>
                  </a:lnTo>
                  <a:lnTo>
                    <a:pt x="0" y="767079"/>
                  </a:lnTo>
                  <a:lnTo>
                    <a:pt x="0" y="153415"/>
                  </a:lnTo>
                  <a:close/>
                </a:path>
              </a:pathLst>
            </a:custGeom>
            <a:ln w="9143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867902" y="4637913"/>
            <a:ext cx="2231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Satisfaction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beneficiary.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875276" y="3904488"/>
            <a:ext cx="3138170" cy="1746885"/>
            <a:chOff x="4875276" y="3904488"/>
            <a:chExt cx="3138170" cy="1746885"/>
          </a:xfrm>
        </p:grpSpPr>
        <p:sp>
          <p:nvSpPr>
            <p:cNvPr id="32" name="object 32"/>
            <p:cNvSpPr/>
            <p:nvPr/>
          </p:nvSpPr>
          <p:spPr>
            <a:xfrm>
              <a:off x="4879848" y="3909060"/>
              <a:ext cx="3129280" cy="1737360"/>
            </a:xfrm>
            <a:custGeom>
              <a:avLst/>
              <a:gdLst/>
              <a:ahLst/>
              <a:cxnLst/>
              <a:rect l="l" t="t" r="r" b="b"/>
              <a:pathLst>
                <a:path w="3129279" h="1737360">
                  <a:moveTo>
                    <a:pt x="2839211" y="0"/>
                  </a:moveTo>
                  <a:lnTo>
                    <a:pt x="289560" y="0"/>
                  </a:lnTo>
                  <a:lnTo>
                    <a:pt x="242598" y="3790"/>
                  </a:lnTo>
                  <a:lnTo>
                    <a:pt x="198046" y="14764"/>
                  </a:lnTo>
                  <a:lnTo>
                    <a:pt x="156502" y="32325"/>
                  </a:lnTo>
                  <a:lnTo>
                    <a:pt x="118561" y="55875"/>
                  </a:lnTo>
                  <a:lnTo>
                    <a:pt x="84820" y="84820"/>
                  </a:lnTo>
                  <a:lnTo>
                    <a:pt x="55875" y="118561"/>
                  </a:lnTo>
                  <a:lnTo>
                    <a:pt x="32325" y="156502"/>
                  </a:lnTo>
                  <a:lnTo>
                    <a:pt x="14764" y="198046"/>
                  </a:lnTo>
                  <a:lnTo>
                    <a:pt x="3790" y="242598"/>
                  </a:lnTo>
                  <a:lnTo>
                    <a:pt x="0" y="289559"/>
                  </a:lnTo>
                  <a:lnTo>
                    <a:pt x="0" y="1447799"/>
                  </a:lnTo>
                  <a:lnTo>
                    <a:pt x="3790" y="1494761"/>
                  </a:lnTo>
                  <a:lnTo>
                    <a:pt x="14764" y="1539313"/>
                  </a:lnTo>
                  <a:lnTo>
                    <a:pt x="32325" y="1580857"/>
                  </a:lnTo>
                  <a:lnTo>
                    <a:pt x="55875" y="1618798"/>
                  </a:lnTo>
                  <a:lnTo>
                    <a:pt x="84820" y="1652539"/>
                  </a:lnTo>
                  <a:lnTo>
                    <a:pt x="118561" y="1681484"/>
                  </a:lnTo>
                  <a:lnTo>
                    <a:pt x="156502" y="1705034"/>
                  </a:lnTo>
                  <a:lnTo>
                    <a:pt x="198046" y="1722595"/>
                  </a:lnTo>
                  <a:lnTo>
                    <a:pt x="242598" y="1733569"/>
                  </a:lnTo>
                  <a:lnTo>
                    <a:pt x="289560" y="1737359"/>
                  </a:lnTo>
                  <a:lnTo>
                    <a:pt x="2839211" y="1737359"/>
                  </a:lnTo>
                  <a:lnTo>
                    <a:pt x="2886173" y="1733569"/>
                  </a:lnTo>
                  <a:lnTo>
                    <a:pt x="2930725" y="1722595"/>
                  </a:lnTo>
                  <a:lnTo>
                    <a:pt x="2972269" y="1705034"/>
                  </a:lnTo>
                  <a:lnTo>
                    <a:pt x="3010210" y="1681484"/>
                  </a:lnTo>
                  <a:lnTo>
                    <a:pt x="3043951" y="1652539"/>
                  </a:lnTo>
                  <a:lnTo>
                    <a:pt x="3072896" y="1618798"/>
                  </a:lnTo>
                  <a:lnTo>
                    <a:pt x="3096446" y="1580857"/>
                  </a:lnTo>
                  <a:lnTo>
                    <a:pt x="3114007" y="1539313"/>
                  </a:lnTo>
                  <a:lnTo>
                    <a:pt x="3124981" y="1494761"/>
                  </a:lnTo>
                  <a:lnTo>
                    <a:pt x="3128772" y="1447799"/>
                  </a:lnTo>
                  <a:lnTo>
                    <a:pt x="3128772" y="289559"/>
                  </a:lnTo>
                  <a:lnTo>
                    <a:pt x="3124981" y="242598"/>
                  </a:lnTo>
                  <a:lnTo>
                    <a:pt x="3114007" y="198046"/>
                  </a:lnTo>
                  <a:lnTo>
                    <a:pt x="3096446" y="156502"/>
                  </a:lnTo>
                  <a:lnTo>
                    <a:pt x="3072896" y="118561"/>
                  </a:lnTo>
                  <a:lnTo>
                    <a:pt x="3043951" y="84820"/>
                  </a:lnTo>
                  <a:lnTo>
                    <a:pt x="3010210" y="55875"/>
                  </a:lnTo>
                  <a:lnTo>
                    <a:pt x="2972269" y="32325"/>
                  </a:lnTo>
                  <a:lnTo>
                    <a:pt x="2930725" y="14764"/>
                  </a:lnTo>
                  <a:lnTo>
                    <a:pt x="2886173" y="3790"/>
                  </a:lnTo>
                  <a:lnTo>
                    <a:pt x="283921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9848" y="3909060"/>
              <a:ext cx="3129280" cy="1737360"/>
            </a:xfrm>
            <a:custGeom>
              <a:avLst/>
              <a:gdLst/>
              <a:ahLst/>
              <a:cxnLst/>
              <a:rect l="l" t="t" r="r" b="b"/>
              <a:pathLst>
                <a:path w="3129279" h="1737360">
                  <a:moveTo>
                    <a:pt x="0" y="289559"/>
                  </a:moveTo>
                  <a:lnTo>
                    <a:pt x="3790" y="242598"/>
                  </a:lnTo>
                  <a:lnTo>
                    <a:pt x="14764" y="198046"/>
                  </a:lnTo>
                  <a:lnTo>
                    <a:pt x="32325" y="156502"/>
                  </a:lnTo>
                  <a:lnTo>
                    <a:pt x="55875" y="118561"/>
                  </a:lnTo>
                  <a:lnTo>
                    <a:pt x="84820" y="84820"/>
                  </a:lnTo>
                  <a:lnTo>
                    <a:pt x="118561" y="55875"/>
                  </a:lnTo>
                  <a:lnTo>
                    <a:pt x="156502" y="32325"/>
                  </a:lnTo>
                  <a:lnTo>
                    <a:pt x="198046" y="14764"/>
                  </a:lnTo>
                  <a:lnTo>
                    <a:pt x="242598" y="3790"/>
                  </a:lnTo>
                  <a:lnTo>
                    <a:pt x="289560" y="0"/>
                  </a:lnTo>
                  <a:lnTo>
                    <a:pt x="2839211" y="0"/>
                  </a:lnTo>
                  <a:lnTo>
                    <a:pt x="2886173" y="3790"/>
                  </a:lnTo>
                  <a:lnTo>
                    <a:pt x="2930725" y="14764"/>
                  </a:lnTo>
                  <a:lnTo>
                    <a:pt x="2972269" y="32325"/>
                  </a:lnTo>
                  <a:lnTo>
                    <a:pt x="3010210" y="55875"/>
                  </a:lnTo>
                  <a:lnTo>
                    <a:pt x="3043951" y="84820"/>
                  </a:lnTo>
                  <a:lnTo>
                    <a:pt x="3072896" y="118561"/>
                  </a:lnTo>
                  <a:lnTo>
                    <a:pt x="3096446" y="156502"/>
                  </a:lnTo>
                  <a:lnTo>
                    <a:pt x="3114007" y="198046"/>
                  </a:lnTo>
                  <a:lnTo>
                    <a:pt x="3124981" y="242598"/>
                  </a:lnTo>
                  <a:lnTo>
                    <a:pt x="3128772" y="289559"/>
                  </a:lnTo>
                  <a:lnTo>
                    <a:pt x="3128772" y="1447799"/>
                  </a:lnTo>
                  <a:lnTo>
                    <a:pt x="3124981" y="1494761"/>
                  </a:lnTo>
                  <a:lnTo>
                    <a:pt x="3114007" y="1539313"/>
                  </a:lnTo>
                  <a:lnTo>
                    <a:pt x="3096446" y="1580857"/>
                  </a:lnTo>
                  <a:lnTo>
                    <a:pt x="3072896" y="1618798"/>
                  </a:lnTo>
                  <a:lnTo>
                    <a:pt x="3043951" y="1652539"/>
                  </a:lnTo>
                  <a:lnTo>
                    <a:pt x="3010210" y="1681484"/>
                  </a:lnTo>
                  <a:lnTo>
                    <a:pt x="2972269" y="1705034"/>
                  </a:lnTo>
                  <a:lnTo>
                    <a:pt x="2930725" y="1722595"/>
                  </a:lnTo>
                  <a:lnTo>
                    <a:pt x="2886173" y="1733569"/>
                  </a:lnTo>
                  <a:lnTo>
                    <a:pt x="2839211" y="1737359"/>
                  </a:lnTo>
                  <a:lnTo>
                    <a:pt x="289560" y="1737359"/>
                  </a:lnTo>
                  <a:lnTo>
                    <a:pt x="242598" y="1733569"/>
                  </a:lnTo>
                  <a:lnTo>
                    <a:pt x="198046" y="1722595"/>
                  </a:lnTo>
                  <a:lnTo>
                    <a:pt x="156502" y="1705034"/>
                  </a:lnTo>
                  <a:lnTo>
                    <a:pt x="118561" y="1681484"/>
                  </a:lnTo>
                  <a:lnTo>
                    <a:pt x="84820" y="1652539"/>
                  </a:lnTo>
                  <a:lnTo>
                    <a:pt x="55875" y="1618798"/>
                  </a:lnTo>
                  <a:lnTo>
                    <a:pt x="32325" y="1580857"/>
                  </a:lnTo>
                  <a:lnTo>
                    <a:pt x="14764" y="1539313"/>
                  </a:lnTo>
                  <a:lnTo>
                    <a:pt x="3790" y="1494761"/>
                  </a:lnTo>
                  <a:lnTo>
                    <a:pt x="0" y="1447799"/>
                  </a:lnTo>
                  <a:lnTo>
                    <a:pt x="0" y="289559"/>
                  </a:lnTo>
                  <a:close/>
                </a:path>
              </a:pathLst>
            </a:custGeom>
            <a:ln w="9144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90464" y="4380738"/>
            <a:ext cx="1905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57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Corruption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discretion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7908" y="6071615"/>
            <a:ext cx="10789920" cy="510540"/>
          </a:xfrm>
          <a:custGeom>
            <a:avLst/>
            <a:gdLst/>
            <a:ahLst/>
            <a:cxnLst/>
            <a:rect l="l" t="t" r="r" b="b"/>
            <a:pathLst>
              <a:path w="10789920" h="510540">
                <a:moveTo>
                  <a:pt x="0" y="85090"/>
                </a:moveTo>
                <a:lnTo>
                  <a:pt x="6687" y="51970"/>
                </a:lnTo>
                <a:lnTo>
                  <a:pt x="24923" y="24923"/>
                </a:lnTo>
                <a:lnTo>
                  <a:pt x="51970" y="6687"/>
                </a:lnTo>
                <a:lnTo>
                  <a:pt x="85089" y="0"/>
                </a:lnTo>
                <a:lnTo>
                  <a:pt x="10704830" y="0"/>
                </a:lnTo>
                <a:lnTo>
                  <a:pt x="10737949" y="6687"/>
                </a:lnTo>
                <a:lnTo>
                  <a:pt x="10764996" y="24923"/>
                </a:lnTo>
                <a:lnTo>
                  <a:pt x="10783232" y="51970"/>
                </a:lnTo>
                <a:lnTo>
                  <a:pt x="10789920" y="85090"/>
                </a:lnTo>
                <a:lnTo>
                  <a:pt x="10789920" y="425450"/>
                </a:lnTo>
                <a:lnTo>
                  <a:pt x="10783232" y="458569"/>
                </a:lnTo>
                <a:lnTo>
                  <a:pt x="10764996" y="485616"/>
                </a:lnTo>
                <a:lnTo>
                  <a:pt x="10737949" y="503852"/>
                </a:lnTo>
                <a:lnTo>
                  <a:pt x="10704830" y="510540"/>
                </a:lnTo>
                <a:lnTo>
                  <a:pt x="85089" y="510540"/>
                </a:lnTo>
                <a:lnTo>
                  <a:pt x="51970" y="503852"/>
                </a:lnTo>
                <a:lnTo>
                  <a:pt x="24923" y="485616"/>
                </a:lnTo>
                <a:lnTo>
                  <a:pt x="6687" y="458569"/>
                </a:lnTo>
                <a:lnTo>
                  <a:pt x="0" y="425450"/>
                </a:lnTo>
                <a:lnTo>
                  <a:pt x="0" y="85090"/>
                </a:lnTo>
                <a:close/>
              </a:path>
            </a:pathLst>
          </a:custGeom>
          <a:ln w="9144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78279" y="6111341"/>
            <a:ext cx="8409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INFORMATION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TECHNOLOGY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(IT)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ENABLING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TOOL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659" y="365759"/>
            <a:ext cx="11031220" cy="39941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2830"/>
              </a:lnSpc>
            </a:pPr>
            <a:r>
              <a:rPr sz="2800" dirty="0"/>
              <a:t>CHALLENGE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80" dirty="0"/>
              <a:t> </a:t>
            </a:r>
            <a:r>
              <a:rPr sz="2800" spc="-10" dirty="0"/>
              <a:t>SILICOSIS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8659" y="1082039"/>
            <a:ext cx="7187565" cy="393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33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0"/>
              </a:spcBef>
              <a:tabLst>
                <a:tab pos="433070" algn="l"/>
              </a:tabLst>
            </a:pPr>
            <a:r>
              <a:rPr sz="1800" spc="-25" dirty="0">
                <a:latin typeface="Arial"/>
                <a:cs typeface="Arial"/>
              </a:rPr>
              <a:t>1.</a:t>
            </a:r>
            <a:r>
              <a:rPr sz="1800" dirty="0">
                <a:latin typeface="Arial"/>
                <a:cs typeface="Arial"/>
              </a:rPr>
              <a:t>	Rajasthan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33,000+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1789176"/>
            <a:ext cx="7187565" cy="3937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39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Arial"/>
                <a:cs typeface="Arial"/>
              </a:rPr>
              <a:t>2.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3+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million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industries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2497835"/>
            <a:ext cx="7187565" cy="393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33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Arial"/>
                <a:cs typeface="Arial"/>
              </a:rPr>
              <a:t>3.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3+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million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workers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construction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industries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4011167"/>
            <a:ext cx="7187565" cy="3937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46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1.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distances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Rajasthan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9" y="4739640"/>
            <a:ext cx="7187565" cy="393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39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Arial"/>
                <a:cs typeface="Arial"/>
              </a:rPr>
              <a:t>2.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Shortage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radiologists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804" y="5466588"/>
            <a:ext cx="7178040" cy="3937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46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3.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consequent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corruption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payment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804" y="6175247"/>
            <a:ext cx="7178040" cy="393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39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Arial"/>
                <a:cs typeface="Arial"/>
              </a:rPr>
              <a:t>4.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Prevention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silicosis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ensuring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occupational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safety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7031" y="918972"/>
            <a:ext cx="3482339" cy="23164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7031" y="4011167"/>
            <a:ext cx="3482339" cy="25572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8659" y="3457955"/>
            <a:ext cx="11031220" cy="4013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2720"/>
              </a:lnSpc>
            </a:pPr>
            <a:r>
              <a:rPr sz="2400" b="1" dirty="0">
                <a:latin typeface="Calibri"/>
                <a:cs typeface="Calibri"/>
              </a:rPr>
              <a:t>SILICOSIS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WORKERS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WELFARE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POLICY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CHALLENGES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IMPLEMENTATION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816" y="289559"/>
            <a:ext cx="11378565" cy="45148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05"/>
              </a:lnSpc>
            </a:pPr>
            <a:r>
              <a:rPr sz="2800" spc="-10" dirty="0"/>
              <a:t>RAJ-</a:t>
            </a:r>
            <a:r>
              <a:rPr sz="2800" dirty="0"/>
              <a:t>SILICOSIS</a:t>
            </a:r>
            <a:r>
              <a:rPr sz="2800" spc="-55" dirty="0"/>
              <a:t> </a:t>
            </a:r>
            <a:r>
              <a:rPr sz="2800" spc="-35" dirty="0"/>
              <a:t>AUTO–APPROVAL</a:t>
            </a:r>
            <a:r>
              <a:rPr sz="2800" spc="-90" dirty="0"/>
              <a:t> </a:t>
            </a:r>
            <a:r>
              <a:rPr sz="2800" spc="-10" dirty="0"/>
              <a:t>PORTAL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83969" y="801603"/>
            <a:ext cx="981075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5300" marR="5080" indent="-1752600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integrated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radiography,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teleradiology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AI </a:t>
            </a:r>
            <a:r>
              <a:rPr sz="2400" dirty="0">
                <a:latin typeface="Calibri"/>
                <a:cs typeface="Calibri"/>
              </a:rPr>
              <a:t>algorithms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silicosis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diagnosis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auto-approval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816" y="2261616"/>
            <a:ext cx="1953895" cy="4166870"/>
          </a:xfrm>
          <a:custGeom>
            <a:avLst/>
            <a:gdLst/>
            <a:ahLst/>
            <a:cxnLst/>
            <a:rect l="l" t="t" r="r" b="b"/>
            <a:pathLst>
              <a:path w="1953895" h="4166870">
                <a:moveTo>
                  <a:pt x="1758441" y="0"/>
                </a:moveTo>
                <a:lnTo>
                  <a:pt x="195376" y="0"/>
                </a:lnTo>
                <a:lnTo>
                  <a:pt x="150580" y="5094"/>
                </a:lnTo>
                <a:lnTo>
                  <a:pt x="109456" y="19609"/>
                </a:lnTo>
                <a:lnTo>
                  <a:pt x="73180" y="42387"/>
                </a:lnTo>
                <a:lnTo>
                  <a:pt x="42923" y="72275"/>
                </a:lnTo>
                <a:lnTo>
                  <a:pt x="19859" y="108116"/>
                </a:lnTo>
                <a:lnTo>
                  <a:pt x="5160" y="148756"/>
                </a:lnTo>
                <a:lnTo>
                  <a:pt x="0" y="193039"/>
                </a:lnTo>
                <a:lnTo>
                  <a:pt x="0" y="3973614"/>
                </a:lnTo>
                <a:lnTo>
                  <a:pt x="5160" y="4017867"/>
                </a:lnTo>
                <a:lnTo>
                  <a:pt x="19859" y="4058491"/>
                </a:lnTo>
                <a:lnTo>
                  <a:pt x="42923" y="4094326"/>
                </a:lnTo>
                <a:lnTo>
                  <a:pt x="73180" y="4124215"/>
                </a:lnTo>
                <a:lnTo>
                  <a:pt x="109456" y="4146998"/>
                </a:lnTo>
                <a:lnTo>
                  <a:pt x="150580" y="4161518"/>
                </a:lnTo>
                <a:lnTo>
                  <a:pt x="195376" y="4166616"/>
                </a:lnTo>
                <a:lnTo>
                  <a:pt x="1758441" y="4166616"/>
                </a:lnTo>
                <a:lnTo>
                  <a:pt x="1803211" y="4161518"/>
                </a:lnTo>
                <a:lnTo>
                  <a:pt x="1844318" y="4146998"/>
                </a:lnTo>
                <a:lnTo>
                  <a:pt x="1880586" y="4124215"/>
                </a:lnTo>
                <a:lnTo>
                  <a:pt x="1910840" y="4094326"/>
                </a:lnTo>
                <a:lnTo>
                  <a:pt x="1933905" y="4058491"/>
                </a:lnTo>
                <a:lnTo>
                  <a:pt x="1948606" y="4017867"/>
                </a:lnTo>
                <a:lnTo>
                  <a:pt x="1953767" y="3973614"/>
                </a:lnTo>
                <a:lnTo>
                  <a:pt x="1953767" y="193039"/>
                </a:lnTo>
                <a:lnTo>
                  <a:pt x="1948606" y="148756"/>
                </a:lnTo>
                <a:lnTo>
                  <a:pt x="1933905" y="108116"/>
                </a:lnTo>
                <a:lnTo>
                  <a:pt x="1910840" y="72275"/>
                </a:lnTo>
                <a:lnTo>
                  <a:pt x="1880586" y="42387"/>
                </a:lnTo>
                <a:lnTo>
                  <a:pt x="1844318" y="19609"/>
                </a:lnTo>
                <a:lnTo>
                  <a:pt x="1803211" y="5094"/>
                </a:lnTo>
                <a:lnTo>
                  <a:pt x="1758441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102" y="5758688"/>
            <a:ext cx="158559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27329" marR="5080" indent="-215265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85,000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Existing e-Mitra/CSC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400" y="2255266"/>
            <a:ext cx="2299970" cy="4179570"/>
            <a:chOff x="2438400" y="2255266"/>
            <a:chExt cx="2299970" cy="4179570"/>
          </a:xfrm>
        </p:grpSpPr>
        <p:sp>
          <p:nvSpPr>
            <p:cNvPr id="7" name="object 7"/>
            <p:cNvSpPr/>
            <p:nvPr/>
          </p:nvSpPr>
          <p:spPr>
            <a:xfrm>
              <a:off x="2438400" y="4512564"/>
              <a:ext cx="337185" cy="394970"/>
            </a:xfrm>
            <a:custGeom>
              <a:avLst/>
              <a:gdLst/>
              <a:ahLst/>
              <a:cxnLst/>
              <a:rect l="l" t="t" r="r" b="b"/>
              <a:pathLst>
                <a:path w="337185" h="394970">
                  <a:moveTo>
                    <a:pt x="168401" y="0"/>
                  </a:moveTo>
                  <a:lnTo>
                    <a:pt x="168401" y="78993"/>
                  </a:lnTo>
                  <a:lnTo>
                    <a:pt x="0" y="78993"/>
                  </a:lnTo>
                  <a:lnTo>
                    <a:pt x="0" y="315722"/>
                  </a:lnTo>
                  <a:lnTo>
                    <a:pt x="168401" y="315722"/>
                  </a:lnTo>
                  <a:lnTo>
                    <a:pt x="168401" y="394716"/>
                  </a:lnTo>
                  <a:lnTo>
                    <a:pt x="336804" y="197358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8252" y="2261616"/>
              <a:ext cx="1953895" cy="4166870"/>
            </a:xfrm>
            <a:custGeom>
              <a:avLst/>
              <a:gdLst/>
              <a:ahLst/>
              <a:cxnLst/>
              <a:rect l="l" t="t" r="r" b="b"/>
              <a:pathLst>
                <a:path w="1953895" h="4166870">
                  <a:moveTo>
                    <a:pt x="1758442" y="0"/>
                  </a:moveTo>
                  <a:lnTo>
                    <a:pt x="195325" y="0"/>
                  </a:lnTo>
                  <a:lnTo>
                    <a:pt x="150556" y="5184"/>
                  </a:lnTo>
                  <a:lnTo>
                    <a:pt x="109449" y="19949"/>
                  </a:lnTo>
                  <a:lnTo>
                    <a:pt x="73181" y="43117"/>
                  </a:lnTo>
                  <a:lnTo>
                    <a:pt x="42927" y="73507"/>
                  </a:lnTo>
                  <a:lnTo>
                    <a:pt x="19862" y="109940"/>
                  </a:lnTo>
                  <a:lnTo>
                    <a:pt x="5161" y="151235"/>
                  </a:lnTo>
                  <a:lnTo>
                    <a:pt x="0" y="196214"/>
                  </a:lnTo>
                  <a:lnTo>
                    <a:pt x="0" y="3970401"/>
                  </a:lnTo>
                  <a:lnTo>
                    <a:pt x="5161" y="4015392"/>
                  </a:lnTo>
                  <a:lnTo>
                    <a:pt x="19862" y="4056692"/>
                  </a:lnTo>
                  <a:lnTo>
                    <a:pt x="42927" y="4093124"/>
                  </a:lnTo>
                  <a:lnTo>
                    <a:pt x="73181" y="4123510"/>
                  </a:lnTo>
                  <a:lnTo>
                    <a:pt x="109449" y="4146672"/>
                  </a:lnTo>
                  <a:lnTo>
                    <a:pt x="150556" y="4161433"/>
                  </a:lnTo>
                  <a:lnTo>
                    <a:pt x="195325" y="4166616"/>
                  </a:lnTo>
                  <a:lnTo>
                    <a:pt x="1758442" y="4166616"/>
                  </a:lnTo>
                  <a:lnTo>
                    <a:pt x="1803211" y="4161433"/>
                  </a:lnTo>
                  <a:lnTo>
                    <a:pt x="1844318" y="4146672"/>
                  </a:lnTo>
                  <a:lnTo>
                    <a:pt x="1880586" y="4123510"/>
                  </a:lnTo>
                  <a:lnTo>
                    <a:pt x="1910840" y="4093124"/>
                  </a:lnTo>
                  <a:lnTo>
                    <a:pt x="1933905" y="4056692"/>
                  </a:lnTo>
                  <a:lnTo>
                    <a:pt x="1948606" y="4015392"/>
                  </a:lnTo>
                  <a:lnTo>
                    <a:pt x="1953768" y="3970401"/>
                  </a:lnTo>
                  <a:lnTo>
                    <a:pt x="1953768" y="196214"/>
                  </a:lnTo>
                  <a:lnTo>
                    <a:pt x="1948606" y="151235"/>
                  </a:lnTo>
                  <a:lnTo>
                    <a:pt x="1933905" y="109940"/>
                  </a:lnTo>
                  <a:lnTo>
                    <a:pt x="1910840" y="73507"/>
                  </a:lnTo>
                  <a:lnTo>
                    <a:pt x="1880586" y="43117"/>
                  </a:lnTo>
                  <a:lnTo>
                    <a:pt x="1844318" y="19949"/>
                  </a:lnTo>
                  <a:lnTo>
                    <a:pt x="1803211" y="5184"/>
                  </a:lnTo>
                  <a:lnTo>
                    <a:pt x="175844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8252" y="2261616"/>
              <a:ext cx="1953895" cy="4166870"/>
            </a:xfrm>
            <a:custGeom>
              <a:avLst/>
              <a:gdLst/>
              <a:ahLst/>
              <a:cxnLst/>
              <a:rect l="l" t="t" r="r" b="b"/>
              <a:pathLst>
                <a:path w="1953895" h="4166870">
                  <a:moveTo>
                    <a:pt x="0" y="196214"/>
                  </a:moveTo>
                  <a:lnTo>
                    <a:pt x="5161" y="151235"/>
                  </a:lnTo>
                  <a:lnTo>
                    <a:pt x="19862" y="109940"/>
                  </a:lnTo>
                  <a:lnTo>
                    <a:pt x="42927" y="73507"/>
                  </a:lnTo>
                  <a:lnTo>
                    <a:pt x="73181" y="43117"/>
                  </a:lnTo>
                  <a:lnTo>
                    <a:pt x="109449" y="19949"/>
                  </a:lnTo>
                  <a:lnTo>
                    <a:pt x="150556" y="5184"/>
                  </a:lnTo>
                  <a:lnTo>
                    <a:pt x="195325" y="0"/>
                  </a:lnTo>
                  <a:lnTo>
                    <a:pt x="1758442" y="0"/>
                  </a:lnTo>
                  <a:lnTo>
                    <a:pt x="1803211" y="5184"/>
                  </a:lnTo>
                  <a:lnTo>
                    <a:pt x="1844318" y="19949"/>
                  </a:lnTo>
                  <a:lnTo>
                    <a:pt x="1880586" y="43117"/>
                  </a:lnTo>
                  <a:lnTo>
                    <a:pt x="1910840" y="73507"/>
                  </a:lnTo>
                  <a:lnTo>
                    <a:pt x="1933905" y="109940"/>
                  </a:lnTo>
                  <a:lnTo>
                    <a:pt x="1948606" y="151235"/>
                  </a:lnTo>
                  <a:lnTo>
                    <a:pt x="1953768" y="196214"/>
                  </a:lnTo>
                  <a:lnTo>
                    <a:pt x="1953768" y="3970401"/>
                  </a:lnTo>
                  <a:lnTo>
                    <a:pt x="1948606" y="4015392"/>
                  </a:lnTo>
                  <a:lnTo>
                    <a:pt x="1933905" y="4056692"/>
                  </a:lnTo>
                  <a:lnTo>
                    <a:pt x="1910840" y="4093124"/>
                  </a:lnTo>
                  <a:lnTo>
                    <a:pt x="1880586" y="4123510"/>
                  </a:lnTo>
                  <a:lnTo>
                    <a:pt x="1844318" y="4146672"/>
                  </a:lnTo>
                  <a:lnTo>
                    <a:pt x="1803211" y="4161433"/>
                  </a:lnTo>
                  <a:lnTo>
                    <a:pt x="1758442" y="4166616"/>
                  </a:lnTo>
                  <a:lnTo>
                    <a:pt x="195325" y="4166616"/>
                  </a:lnTo>
                  <a:lnTo>
                    <a:pt x="150556" y="4161433"/>
                  </a:lnTo>
                  <a:lnTo>
                    <a:pt x="109449" y="4146672"/>
                  </a:lnTo>
                  <a:lnTo>
                    <a:pt x="73181" y="4123510"/>
                  </a:lnTo>
                  <a:lnTo>
                    <a:pt x="42927" y="4093124"/>
                  </a:lnTo>
                  <a:lnTo>
                    <a:pt x="19862" y="4056692"/>
                  </a:lnTo>
                  <a:lnTo>
                    <a:pt x="5161" y="4015392"/>
                  </a:lnTo>
                  <a:lnTo>
                    <a:pt x="0" y="3970401"/>
                  </a:lnTo>
                  <a:lnTo>
                    <a:pt x="0" y="19621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29254" y="5340222"/>
            <a:ext cx="1653539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129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CHCs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901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Digital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X-</a:t>
            </a:r>
            <a:r>
              <a:rPr sz="1800" spc="-25" dirty="0">
                <a:latin typeface="Calibri"/>
                <a:cs typeface="Calibri"/>
              </a:rPr>
              <a:t>Ray </a:t>
            </a:r>
            <a:r>
              <a:rPr sz="1800" dirty="0">
                <a:latin typeface="Calibri"/>
                <a:cs typeface="Calibri"/>
              </a:rPr>
              <a:t>facilities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teleradiology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83835" y="2268982"/>
            <a:ext cx="2329180" cy="4179570"/>
            <a:chOff x="4783835" y="2268982"/>
            <a:chExt cx="2329180" cy="4179570"/>
          </a:xfrm>
        </p:grpSpPr>
        <p:sp>
          <p:nvSpPr>
            <p:cNvPr id="12" name="object 12"/>
            <p:cNvSpPr/>
            <p:nvPr/>
          </p:nvSpPr>
          <p:spPr>
            <a:xfrm>
              <a:off x="4783835" y="4512564"/>
              <a:ext cx="337185" cy="394970"/>
            </a:xfrm>
            <a:custGeom>
              <a:avLst/>
              <a:gdLst/>
              <a:ahLst/>
              <a:cxnLst/>
              <a:rect l="l" t="t" r="r" b="b"/>
              <a:pathLst>
                <a:path w="337185" h="394970">
                  <a:moveTo>
                    <a:pt x="168401" y="0"/>
                  </a:moveTo>
                  <a:lnTo>
                    <a:pt x="168401" y="78993"/>
                  </a:lnTo>
                  <a:lnTo>
                    <a:pt x="0" y="78993"/>
                  </a:lnTo>
                  <a:lnTo>
                    <a:pt x="0" y="315722"/>
                  </a:lnTo>
                  <a:lnTo>
                    <a:pt x="168401" y="315722"/>
                  </a:lnTo>
                  <a:lnTo>
                    <a:pt x="168401" y="394716"/>
                  </a:lnTo>
                  <a:lnTo>
                    <a:pt x="336803" y="197358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6067" y="2275332"/>
              <a:ext cx="1990725" cy="4166870"/>
            </a:xfrm>
            <a:custGeom>
              <a:avLst/>
              <a:gdLst/>
              <a:ahLst/>
              <a:cxnLst/>
              <a:rect l="l" t="t" r="r" b="b"/>
              <a:pathLst>
                <a:path w="1990725" h="4166870">
                  <a:moveTo>
                    <a:pt x="1791335" y="0"/>
                  </a:moveTo>
                  <a:lnTo>
                    <a:pt x="199009" y="0"/>
                  </a:lnTo>
                  <a:lnTo>
                    <a:pt x="153395" y="5139"/>
                  </a:lnTo>
                  <a:lnTo>
                    <a:pt x="111513" y="19777"/>
                  </a:lnTo>
                  <a:lnTo>
                    <a:pt x="74561" y="42747"/>
                  </a:lnTo>
                  <a:lnTo>
                    <a:pt x="43737" y="72879"/>
                  </a:lnTo>
                  <a:lnTo>
                    <a:pt x="20237" y="109005"/>
                  </a:lnTo>
                  <a:lnTo>
                    <a:pt x="5258" y="149956"/>
                  </a:lnTo>
                  <a:lnTo>
                    <a:pt x="0" y="194563"/>
                  </a:lnTo>
                  <a:lnTo>
                    <a:pt x="0" y="3972026"/>
                  </a:lnTo>
                  <a:lnTo>
                    <a:pt x="5258" y="4016643"/>
                  </a:lnTo>
                  <a:lnTo>
                    <a:pt x="20237" y="4057601"/>
                  </a:lnTo>
                  <a:lnTo>
                    <a:pt x="43737" y="4093731"/>
                  </a:lnTo>
                  <a:lnTo>
                    <a:pt x="74561" y="4123866"/>
                  </a:lnTo>
                  <a:lnTo>
                    <a:pt x="111513" y="4146837"/>
                  </a:lnTo>
                  <a:lnTo>
                    <a:pt x="153395" y="4161476"/>
                  </a:lnTo>
                  <a:lnTo>
                    <a:pt x="199009" y="4166616"/>
                  </a:lnTo>
                  <a:lnTo>
                    <a:pt x="1791335" y="4166616"/>
                  </a:lnTo>
                  <a:lnTo>
                    <a:pt x="1836948" y="4161476"/>
                  </a:lnTo>
                  <a:lnTo>
                    <a:pt x="1878830" y="4146837"/>
                  </a:lnTo>
                  <a:lnTo>
                    <a:pt x="1915782" y="4123866"/>
                  </a:lnTo>
                  <a:lnTo>
                    <a:pt x="1946606" y="4093731"/>
                  </a:lnTo>
                  <a:lnTo>
                    <a:pt x="1970106" y="4057601"/>
                  </a:lnTo>
                  <a:lnTo>
                    <a:pt x="1985085" y="4016643"/>
                  </a:lnTo>
                  <a:lnTo>
                    <a:pt x="1990343" y="3972026"/>
                  </a:lnTo>
                  <a:lnTo>
                    <a:pt x="1990343" y="194563"/>
                  </a:lnTo>
                  <a:lnTo>
                    <a:pt x="1985085" y="149956"/>
                  </a:lnTo>
                  <a:lnTo>
                    <a:pt x="1970106" y="109005"/>
                  </a:lnTo>
                  <a:lnTo>
                    <a:pt x="1946606" y="72879"/>
                  </a:lnTo>
                  <a:lnTo>
                    <a:pt x="1915782" y="42747"/>
                  </a:lnTo>
                  <a:lnTo>
                    <a:pt x="1878830" y="19777"/>
                  </a:lnTo>
                  <a:lnTo>
                    <a:pt x="1836948" y="5139"/>
                  </a:lnTo>
                  <a:lnTo>
                    <a:pt x="1791335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6067" y="2275332"/>
              <a:ext cx="1990725" cy="4166870"/>
            </a:xfrm>
            <a:custGeom>
              <a:avLst/>
              <a:gdLst/>
              <a:ahLst/>
              <a:cxnLst/>
              <a:rect l="l" t="t" r="r" b="b"/>
              <a:pathLst>
                <a:path w="1990725" h="4166870">
                  <a:moveTo>
                    <a:pt x="0" y="194563"/>
                  </a:moveTo>
                  <a:lnTo>
                    <a:pt x="5258" y="149956"/>
                  </a:lnTo>
                  <a:lnTo>
                    <a:pt x="20237" y="109005"/>
                  </a:lnTo>
                  <a:lnTo>
                    <a:pt x="43737" y="72879"/>
                  </a:lnTo>
                  <a:lnTo>
                    <a:pt x="74561" y="42747"/>
                  </a:lnTo>
                  <a:lnTo>
                    <a:pt x="111513" y="19777"/>
                  </a:lnTo>
                  <a:lnTo>
                    <a:pt x="153395" y="5139"/>
                  </a:lnTo>
                  <a:lnTo>
                    <a:pt x="199009" y="0"/>
                  </a:lnTo>
                  <a:lnTo>
                    <a:pt x="1791335" y="0"/>
                  </a:lnTo>
                  <a:lnTo>
                    <a:pt x="1836948" y="5139"/>
                  </a:lnTo>
                  <a:lnTo>
                    <a:pt x="1878830" y="19777"/>
                  </a:lnTo>
                  <a:lnTo>
                    <a:pt x="1915782" y="42747"/>
                  </a:lnTo>
                  <a:lnTo>
                    <a:pt x="1946606" y="72879"/>
                  </a:lnTo>
                  <a:lnTo>
                    <a:pt x="1970106" y="109005"/>
                  </a:lnTo>
                  <a:lnTo>
                    <a:pt x="1985085" y="149956"/>
                  </a:lnTo>
                  <a:lnTo>
                    <a:pt x="1990343" y="194563"/>
                  </a:lnTo>
                  <a:lnTo>
                    <a:pt x="1990343" y="3972026"/>
                  </a:lnTo>
                  <a:lnTo>
                    <a:pt x="1985085" y="4016643"/>
                  </a:lnTo>
                  <a:lnTo>
                    <a:pt x="1970106" y="4057601"/>
                  </a:lnTo>
                  <a:lnTo>
                    <a:pt x="1946606" y="4093731"/>
                  </a:lnTo>
                  <a:lnTo>
                    <a:pt x="1915782" y="4123866"/>
                  </a:lnTo>
                  <a:lnTo>
                    <a:pt x="1878830" y="4146837"/>
                  </a:lnTo>
                  <a:lnTo>
                    <a:pt x="1836948" y="4161476"/>
                  </a:lnTo>
                  <a:lnTo>
                    <a:pt x="1791335" y="4166616"/>
                  </a:lnTo>
                  <a:lnTo>
                    <a:pt x="199009" y="4166616"/>
                  </a:lnTo>
                  <a:lnTo>
                    <a:pt x="153395" y="4161476"/>
                  </a:lnTo>
                  <a:lnTo>
                    <a:pt x="111513" y="4146837"/>
                  </a:lnTo>
                  <a:lnTo>
                    <a:pt x="74561" y="4123866"/>
                  </a:lnTo>
                  <a:lnTo>
                    <a:pt x="43737" y="4093731"/>
                  </a:lnTo>
                  <a:lnTo>
                    <a:pt x="20237" y="4057601"/>
                  </a:lnTo>
                  <a:lnTo>
                    <a:pt x="5258" y="4016643"/>
                  </a:lnTo>
                  <a:lnTo>
                    <a:pt x="0" y="3972026"/>
                  </a:lnTo>
                  <a:lnTo>
                    <a:pt x="0" y="1945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13679" y="5354218"/>
            <a:ext cx="1594485" cy="1040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AI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analyses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using </a:t>
            </a:r>
            <a:r>
              <a:rPr sz="1800" spc="-10" dirty="0">
                <a:latin typeface="Calibri"/>
                <a:cs typeface="Calibri"/>
              </a:rPr>
              <a:t>Convolutional Neural Network(CNN)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30795" y="2275332"/>
            <a:ext cx="2304415" cy="4152900"/>
            <a:chOff x="7130795" y="2275332"/>
            <a:chExt cx="2304415" cy="4152900"/>
          </a:xfrm>
        </p:grpSpPr>
        <p:sp>
          <p:nvSpPr>
            <p:cNvPr id="17" name="object 17"/>
            <p:cNvSpPr/>
            <p:nvPr/>
          </p:nvSpPr>
          <p:spPr>
            <a:xfrm>
              <a:off x="7130795" y="4512564"/>
              <a:ext cx="337185" cy="394970"/>
            </a:xfrm>
            <a:custGeom>
              <a:avLst/>
              <a:gdLst/>
              <a:ahLst/>
              <a:cxnLst/>
              <a:rect l="l" t="t" r="r" b="b"/>
              <a:pathLst>
                <a:path w="337184" h="394970">
                  <a:moveTo>
                    <a:pt x="168401" y="0"/>
                  </a:moveTo>
                  <a:lnTo>
                    <a:pt x="168401" y="78993"/>
                  </a:lnTo>
                  <a:lnTo>
                    <a:pt x="0" y="78993"/>
                  </a:lnTo>
                  <a:lnTo>
                    <a:pt x="0" y="315722"/>
                  </a:lnTo>
                  <a:lnTo>
                    <a:pt x="168401" y="315722"/>
                  </a:lnTo>
                  <a:lnTo>
                    <a:pt x="168401" y="394716"/>
                  </a:lnTo>
                  <a:lnTo>
                    <a:pt x="336803" y="197358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1315" y="2275332"/>
              <a:ext cx="1953895" cy="4152900"/>
            </a:xfrm>
            <a:custGeom>
              <a:avLst/>
              <a:gdLst/>
              <a:ahLst/>
              <a:cxnLst/>
              <a:rect l="l" t="t" r="r" b="b"/>
              <a:pathLst>
                <a:path w="1953895" h="4152900">
                  <a:moveTo>
                    <a:pt x="1758441" y="0"/>
                  </a:moveTo>
                  <a:lnTo>
                    <a:pt x="195325" y="0"/>
                  </a:lnTo>
                  <a:lnTo>
                    <a:pt x="150556" y="5251"/>
                  </a:lnTo>
                  <a:lnTo>
                    <a:pt x="109449" y="20211"/>
                  </a:lnTo>
                  <a:lnTo>
                    <a:pt x="73181" y="43687"/>
                  </a:lnTo>
                  <a:lnTo>
                    <a:pt x="42927" y="74484"/>
                  </a:lnTo>
                  <a:lnTo>
                    <a:pt x="19862" y="111411"/>
                  </a:lnTo>
                  <a:lnTo>
                    <a:pt x="5161" y="153275"/>
                  </a:lnTo>
                  <a:lnTo>
                    <a:pt x="0" y="198881"/>
                  </a:lnTo>
                  <a:lnTo>
                    <a:pt x="0" y="3954017"/>
                  </a:lnTo>
                  <a:lnTo>
                    <a:pt x="5161" y="3999620"/>
                  </a:lnTo>
                  <a:lnTo>
                    <a:pt x="19862" y="4041482"/>
                  </a:lnTo>
                  <a:lnTo>
                    <a:pt x="42927" y="4078409"/>
                  </a:lnTo>
                  <a:lnTo>
                    <a:pt x="73181" y="4109208"/>
                  </a:lnTo>
                  <a:lnTo>
                    <a:pt x="109449" y="4132685"/>
                  </a:lnTo>
                  <a:lnTo>
                    <a:pt x="150556" y="4147647"/>
                  </a:lnTo>
                  <a:lnTo>
                    <a:pt x="195325" y="4152900"/>
                  </a:lnTo>
                  <a:lnTo>
                    <a:pt x="1758441" y="4152900"/>
                  </a:lnTo>
                  <a:lnTo>
                    <a:pt x="1803211" y="4147647"/>
                  </a:lnTo>
                  <a:lnTo>
                    <a:pt x="1844318" y="4132685"/>
                  </a:lnTo>
                  <a:lnTo>
                    <a:pt x="1880586" y="4109208"/>
                  </a:lnTo>
                  <a:lnTo>
                    <a:pt x="1910840" y="4078409"/>
                  </a:lnTo>
                  <a:lnTo>
                    <a:pt x="1933905" y="4041482"/>
                  </a:lnTo>
                  <a:lnTo>
                    <a:pt x="1948606" y="3999620"/>
                  </a:lnTo>
                  <a:lnTo>
                    <a:pt x="1953767" y="3954017"/>
                  </a:lnTo>
                  <a:lnTo>
                    <a:pt x="1953767" y="198881"/>
                  </a:lnTo>
                  <a:lnTo>
                    <a:pt x="1948606" y="153275"/>
                  </a:lnTo>
                  <a:lnTo>
                    <a:pt x="1933905" y="111411"/>
                  </a:lnTo>
                  <a:lnTo>
                    <a:pt x="1910840" y="74484"/>
                  </a:lnTo>
                  <a:lnTo>
                    <a:pt x="1880586" y="43687"/>
                  </a:lnTo>
                  <a:lnTo>
                    <a:pt x="1844318" y="20211"/>
                  </a:lnTo>
                  <a:lnTo>
                    <a:pt x="1803211" y="5251"/>
                  </a:lnTo>
                  <a:lnTo>
                    <a:pt x="175844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85913" y="5765698"/>
            <a:ext cx="15443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01625" marR="5080" indent="-289560">
              <a:lnSpc>
                <a:spcPts val="1939"/>
              </a:lnSpc>
              <a:spcBef>
                <a:spcPts val="345"/>
              </a:spcBef>
            </a:pPr>
            <a:r>
              <a:rPr sz="1800" spc="-30" dirty="0">
                <a:latin typeface="Calibri"/>
                <a:cs typeface="Calibri"/>
              </a:rPr>
              <a:t>Transfer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relief assistance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515856" y="2261616"/>
            <a:ext cx="2295525" cy="4166870"/>
            <a:chOff x="9515856" y="2261616"/>
            <a:chExt cx="2295525" cy="4166870"/>
          </a:xfrm>
        </p:grpSpPr>
        <p:sp>
          <p:nvSpPr>
            <p:cNvPr id="21" name="object 21"/>
            <p:cNvSpPr/>
            <p:nvPr/>
          </p:nvSpPr>
          <p:spPr>
            <a:xfrm>
              <a:off x="9515856" y="4512564"/>
              <a:ext cx="337185" cy="394970"/>
            </a:xfrm>
            <a:custGeom>
              <a:avLst/>
              <a:gdLst/>
              <a:ahLst/>
              <a:cxnLst/>
              <a:rect l="l" t="t" r="r" b="b"/>
              <a:pathLst>
                <a:path w="337184" h="394970">
                  <a:moveTo>
                    <a:pt x="168401" y="0"/>
                  </a:moveTo>
                  <a:lnTo>
                    <a:pt x="168401" y="78993"/>
                  </a:lnTo>
                  <a:lnTo>
                    <a:pt x="0" y="78993"/>
                  </a:lnTo>
                  <a:lnTo>
                    <a:pt x="0" y="315722"/>
                  </a:lnTo>
                  <a:lnTo>
                    <a:pt x="168401" y="315722"/>
                  </a:lnTo>
                  <a:lnTo>
                    <a:pt x="168401" y="394716"/>
                  </a:lnTo>
                  <a:lnTo>
                    <a:pt x="336803" y="197358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57232" y="2261616"/>
              <a:ext cx="1953895" cy="4166870"/>
            </a:xfrm>
            <a:custGeom>
              <a:avLst/>
              <a:gdLst/>
              <a:ahLst/>
              <a:cxnLst/>
              <a:rect l="l" t="t" r="r" b="b"/>
              <a:pathLst>
                <a:path w="1953895" h="4166870">
                  <a:moveTo>
                    <a:pt x="1758442" y="0"/>
                  </a:moveTo>
                  <a:lnTo>
                    <a:pt x="195325" y="0"/>
                  </a:lnTo>
                  <a:lnTo>
                    <a:pt x="150556" y="5228"/>
                  </a:lnTo>
                  <a:lnTo>
                    <a:pt x="109449" y="20121"/>
                  </a:lnTo>
                  <a:lnTo>
                    <a:pt x="73181" y="43487"/>
                  </a:lnTo>
                  <a:lnTo>
                    <a:pt x="42927" y="74135"/>
                  </a:lnTo>
                  <a:lnTo>
                    <a:pt x="19862" y="110875"/>
                  </a:lnTo>
                  <a:lnTo>
                    <a:pt x="5161" y="152515"/>
                  </a:lnTo>
                  <a:lnTo>
                    <a:pt x="0" y="197866"/>
                  </a:lnTo>
                  <a:lnTo>
                    <a:pt x="0" y="3968750"/>
                  </a:lnTo>
                  <a:lnTo>
                    <a:pt x="5161" y="4014120"/>
                  </a:lnTo>
                  <a:lnTo>
                    <a:pt x="19862" y="4055768"/>
                  </a:lnTo>
                  <a:lnTo>
                    <a:pt x="42927" y="4092507"/>
                  </a:lnTo>
                  <a:lnTo>
                    <a:pt x="73181" y="4123148"/>
                  </a:lnTo>
                  <a:lnTo>
                    <a:pt x="109449" y="4146505"/>
                  </a:lnTo>
                  <a:lnTo>
                    <a:pt x="150556" y="4161390"/>
                  </a:lnTo>
                  <a:lnTo>
                    <a:pt x="195325" y="4166616"/>
                  </a:lnTo>
                  <a:lnTo>
                    <a:pt x="1758442" y="4166616"/>
                  </a:lnTo>
                  <a:lnTo>
                    <a:pt x="1803211" y="4161390"/>
                  </a:lnTo>
                  <a:lnTo>
                    <a:pt x="1844318" y="4146505"/>
                  </a:lnTo>
                  <a:lnTo>
                    <a:pt x="1880586" y="4123148"/>
                  </a:lnTo>
                  <a:lnTo>
                    <a:pt x="1910840" y="4092507"/>
                  </a:lnTo>
                  <a:lnTo>
                    <a:pt x="1933905" y="4055768"/>
                  </a:lnTo>
                  <a:lnTo>
                    <a:pt x="1948606" y="4014120"/>
                  </a:lnTo>
                  <a:lnTo>
                    <a:pt x="1953768" y="3968750"/>
                  </a:lnTo>
                  <a:lnTo>
                    <a:pt x="1953768" y="197866"/>
                  </a:lnTo>
                  <a:lnTo>
                    <a:pt x="1948606" y="152515"/>
                  </a:lnTo>
                  <a:lnTo>
                    <a:pt x="1933905" y="110875"/>
                  </a:lnTo>
                  <a:lnTo>
                    <a:pt x="1910840" y="74135"/>
                  </a:lnTo>
                  <a:lnTo>
                    <a:pt x="1880586" y="43487"/>
                  </a:lnTo>
                  <a:lnTo>
                    <a:pt x="1844318" y="20121"/>
                  </a:lnTo>
                  <a:lnTo>
                    <a:pt x="1803211" y="5228"/>
                  </a:lnTo>
                  <a:lnTo>
                    <a:pt x="1758442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040493" y="5463641"/>
            <a:ext cx="159004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145" marR="5080" indent="-508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Benefits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other </a:t>
            </a:r>
            <a:r>
              <a:rPr sz="1800" spc="-10" dirty="0">
                <a:latin typeface="Calibri"/>
                <a:cs typeface="Calibri"/>
              </a:rPr>
              <a:t>welfare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schemes </a:t>
            </a:r>
            <a:r>
              <a:rPr sz="1800" spc="-55" dirty="0">
                <a:latin typeface="Calibri"/>
                <a:cs typeface="Calibri"/>
              </a:rPr>
              <a:t>SSP,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NFSA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2816" y="2281427"/>
            <a:ext cx="1953895" cy="571500"/>
          </a:xfrm>
          <a:custGeom>
            <a:avLst/>
            <a:gdLst/>
            <a:ahLst/>
            <a:cxnLst/>
            <a:rect l="l" t="t" r="r" b="b"/>
            <a:pathLst>
              <a:path w="1953895" h="571500">
                <a:moveTo>
                  <a:pt x="1756790" y="0"/>
                </a:moveTo>
                <a:lnTo>
                  <a:pt x="196964" y="0"/>
                </a:lnTo>
                <a:lnTo>
                  <a:pt x="151803" y="5199"/>
                </a:lnTo>
                <a:lnTo>
                  <a:pt x="110346" y="20011"/>
                </a:lnTo>
                <a:lnTo>
                  <a:pt x="73775" y="43257"/>
                </a:lnTo>
                <a:lnTo>
                  <a:pt x="43272" y="73756"/>
                </a:lnTo>
                <a:lnTo>
                  <a:pt x="20020" y="110328"/>
                </a:lnTo>
                <a:lnTo>
                  <a:pt x="5202" y="151795"/>
                </a:lnTo>
                <a:lnTo>
                  <a:pt x="0" y="196976"/>
                </a:lnTo>
                <a:lnTo>
                  <a:pt x="0" y="374523"/>
                </a:lnTo>
                <a:lnTo>
                  <a:pt x="5202" y="419704"/>
                </a:lnTo>
                <a:lnTo>
                  <a:pt x="20020" y="461171"/>
                </a:lnTo>
                <a:lnTo>
                  <a:pt x="43272" y="497743"/>
                </a:lnTo>
                <a:lnTo>
                  <a:pt x="73775" y="528242"/>
                </a:lnTo>
                <a:lnTo>
                  <a:pt x="110346" y="551488"/>
                </a:lnTo>
                <a:lnTo>
                  <a:pt x="151803" y="566300"/>
                </a:lnTo>
                <a:lnTo>
                  <a:pt x="196964" y="571500"/>
                </a:lnTo>
                <a:lnTo>
                  <a:pt x="1756790" y="571500"/>
                </a:lnTo>
                <a:lnTo>
                  <a:pt x="1801972" y="566300"/>
                </a:lnTo>
                <a:lnTo>
                  <a:pt x="1843439" y="551488"/>
                </a:lnTo>
                <a:lnTo>
                  <a:pt x="1880011" y="528242"/>
                </a:lnTo>
                <a:lnTo>
                  <a:pt x="1910510" y="497743"/>
                </a:lnTo>
                <a:lnTo>
                  <a:pt x="1933756" y="461171"/>
                </a:lnTo>
                <a:lnTo>
                  <a:pt x="1948568" y="419704"/>
                </a:lnTo>
                <a:lnTo>
                  <a:pt x="1953767" y="374523"/>
                </a:lnTo>
                <a:lnTo>
                  <a:pt x="1953767" y="196976"/>
                </a:lnTo>
                <a:lnTo>
                  <a:pt x="1948568" y="151795"/>
                </a:lnTo>
                <a:lnTo>
                  <a:pt x="1933756" y="110328"/>
                </a:lnTo>
                <a:lnTo>
                  <a:pt x="1910510" y="73756"/>
                </a:lnTo>
                <a:lnTo>
                  <a:pt x="1880011" y="43257"/>
                </a:lnTo>
                <a:lnTo>
                  <a:pt x="1843439" y="20011"/>
                </a:lnTo>
                <a:lnTo>
                  <a:pt x="1801972" y="5199"/>
                </a:lnTo>
                <a:lnTo>
                  <a:pt x="175679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7108" y="2411349"/>
            <a:ext cx="13423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REGISTRATION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98064" y="2275332"/>
            <a:ext cx="1934210" cy="577850"/>
          </a:xfrm>
          <a:custGeom>
            <a:avLst/>
            <a:gdLst/>
            <a:ahLst/>
            <a:cxnLst/>
            <a:rect l="l" t="t" r="r" b="b"/>
            <a:pathLst>
              <a:path w="1934210" h="577850">
                <a:moveTo>
                  <a:pt x="1734947" y="0"/>
                </a:moveTo>
                <a:lnTo>
                  <a:pt x="199009" y="0"/>
                </a:lnTo>
                <a:lnTo>
                  <a:pt x="153395" y="5258"/>
                </a:lnTo>
                <a:lnTo>
                  <a:pt x="111513" y="20237"/>
                </a:lnTo>
                <a:lnTo>
                  <a:pt x="74561" y="43737"/>
                </a:lnTo>
                <a:lnTo>
                  <a:pt x="43737" y="74561"/>
                </a:lnTo>
                <a:lnTo>
                  <a:pt x="20237" y="111513"/>
                </a:lnTo>
                <a:lnTo>
                  <a:pt x="5258" y="153395"/>
                </a:lnTo>
                <a:lnTo>
                  <a:pt x="0" y="199008"/>
                </a:lnTo>
                <a:lnTo>
                  <a:pt x="0" y="378587"/>
                </a:lnTo>
                <a:lnTo>
                  <a:pt x="5258" y="424200"/>
                </a:lnTo>
                <a:lnTo>
                  <a:pt x="20237" y="466082"/>
                </a:lnTo>
                <a:lnTo>
                  <a:pt x="43737" y="503034"/>
                </a:lnTo>
                <a:lnTo>
                  <a:pt x="74561" y="533858"/>
                </a:lnTo>
                <a:lnTo>
                  <a:pt x="111513" y="557358"/>
                </a:lnTo>
                <a:lnTo>
                  <a:pt x="153395" y="572337"/>
                </a:lnTo>
                <a:lnTo>
                  <a:pt x="199009" y="577595"/>
                </a:lnTo>
                <a:lnTo>
                  <a:pt x="1734947" y="577595"/>
                </a:lnTo>
                <a:lnTo>
                  <a:pt x="1780560" y="572337"/>
                </a:lnTo>
                <a:lnTo>
                  <a:pt x="1822442" y="557358"/>
                </a:lnTo>
                <a:lnTo>
                  <a:pt x="1859394" y="533858"/>
                </a:lnTo>
                <a:lnTo>
                  <a:pt x="1890218" y="503034"/>
                </a:lnTo>
                <a:lnTo>
                  <a:pt x="1913718" y="466082"/>
                </a:lnTo>
                <a:lnTo>
                  <a:pt x="1928697" y="424200"/>
                </a:lnTo>
                <a:lnTo>
                  <a:pt x="1933956" y="378587"/>
                </a:lnTo>
                <a:lnTo>
                  <a:pt x="1933956" y="199008"/>
                </a:lnTo>
                <a:lnTo>
                  <a:pt x="1928697" y="153395"/>
                </a:lnTo>
                <a:lnTo>
                  <a:pt x="1913718" y="111513"/>
                </a:lnTo>
                <a:lnTo>
                  <a:pt x="1890218" y="74561"/>
                </a:lnTo>
                <a:lnTo>
                  <a:pt x="1859394" y="43737"/>
                </a:lnTo>
                <a:lnTo>
                  <a:pt x="1822442" y="20237"/>
                </a:lnTo>
                <a:lnTo>
                  <a:pt x="1780560" y="5258"/>
                </a:lnTo>
                <a:lnTo>
                  <a:pt x="1734947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30042" y="2286761"/>
            <a:ext cx="12719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</a:pPr>
            <a:r>
              <a:rPr sz="1650" b="1" spc="-20" dirty="0">
                <a:latin typeface="Calibri"/>
                <a:cs typeface="Calibri"/>
              </a:rPr>
              <a:t>DIGITAL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X-</a:t>
            </a:r>
            <a:r>
              <a:rPr sz="1650" b="1" spc="-40" dirty="0">
                <a:latin typeface="Calibri"/>
                <a:cs typeface="Calibri"/>
              </a:rPr>
              <a:t>RAY </a:t>
            </a:r>
            <a:r>
              <a:rPr sz="1650" b="1" spc="-10" dirty="0">
                <a:latin typeface="Calibri"/>
                <a:cs typeface="Calibri"/>
              </a:rPr>
              <a:t>FACILITY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25211" y="2275332"/>
            <a:ext cx="1990725" cy="577850"/>
          </a:xfrm>
          <a:custGeom>
            <a:avLst/>
            <a:gdLst/>
            <a:ahLst/>
            <a:cxnLst/>
            <a:rect l="l" t="t" r="r" b="b"/>
            <a:pathLst>
              <a:path w="1990725" h="577850">
                <a:moveTo>
                  <a:pt x="1701545" y="0"/>
                </a:moveTo>
                <a:lnTo>
                  <a:pt x="288798" y="0"/>
                </a:lnTo>
                <a:lnTo>
                  <a:pt x="241950" y="3779"/>
                </a:lnTo>
                <a:lnTo>
                  <a:pt x="197510" y="14721"/>
                </a:lnTo>
                <a:lnTo>
                  <a:pt x="156072" y="32232"/>
                </a:lnTo>
                <a:lnTo>
                  <a:pt x="118231" y="55717"/>
                </a:lnTo>
                <a:lnTo>
                  <a:pt x="84581" y="84582"/>
                </a:lnTo>
                <a:lnTo>
                  <a:pt x="55717" y="118231"/>
                </a:lnTo>
                <a:lnTo>
                  <a:pt x="32232" y="156072"/>
                </a:lnTo>
                <a:lnTo>
                  <a:pt x="14721" y="197510"/>
                </a:lnTo>
                <a:lnTo>
                  <a:pt x="3779" y="241950"/>
                </a:lnTo>
                <a:lnTo>
                  <a:pt x="0" y="288797"/>
                </a:lnTo>
                <a:lnTo>
                  <a:pt x="3779" y="335645"/>
                </a:lnTo>
                <a:lnTo>
                  <a:pt x="14721" y="380085"/>
                </a:lnTo>
                <a:lnTo>
                  <a:pt x="32232" y="421523"/>
                </a:lnTo>
                <a:lnTo>
                  <a:pt x="55717" y="459364"/>
                </a:lnTo>
                <a:lnTo>
                  <a:pt x="84582" y="493013"/>
                </a:lnTo>
                <a:lnTo>
                  <a:pt x="118231" y="521878"/>
                </a:lnTo>
                <a:lnTo>
                  <a:pt x="156072" y="545363"/>
                </a:lnTo>
                <a:lnTo>
                  <a:pt x="197510" y="562874"/>
                </a:lnTo>
                <a:lnTo>
                  <a:pt x="241950" y="573816"/>
                </a:lnTo>
                <a:lnTo>
                  <a:pt x="288798" y="577595"/>
                </a:lnTo>
                <a:lnTo>
                  <a:pt x="1701545" y="577595"/>
                </a:lnTo>
                <a:lnTo>
                  <a:pt x="1748393" y="573816"/>
                </a:lnTo>
                <a:lnTo>
                  <a:pt x="1792833" y="562874"/>
                </a:lnTo>
                <a:lnTo>
                  <a:pt x="1834271" y="545363"/>
                </a:lnTo>
                <a:lnTo>
                  <a:pt x="1872112" y="521878"/>
                </a:lnTo>
                <a:lnTo>
                  <a:pt x="1905762" y="493013"/>
                </a:lnTo>
                <a:lnTo>
                  <a:pt x="1934626" y="459364"/>
                </a:lnTo>
                <a:lnTo>
                  <a:pt x="1958111" y="421523"/>
                </a:lnTo>
                <a:lnTo>
                  <a:pt x="1975622" y="380085"/>
                </a:lnTo>
                <a:lnTo>
                  <a:pt x="1986564" y="335645"/>
                </a:lnTo>
                <a:lnTo>
                  <a:pt x="1990343" y="288797"/>
                </a:lnTo>
                <a:lnTo>
                  <a:pt x="1986564" y="241950"/>
                </a:lnTo>
                <a:lnTo>
                  <a:pt x="1975622" y="197510"/>
                </a:lnTo>
                <a:lnTo>
                  <a:pt x="1958111" y="156072"/>
                </a:lnTo>
                <a:lnTo>
                  <a:pt x="1934626" y="118231"/>
                </a:lnTo>
                <a:lnTo>
                  <a:pt x="1905761" y="84582"/>
                </a:lnTo>
                <a:lnTo>
                  <a:pt x="1872112" y="55717"/>
                </a:lnTo>
                <a:lnTo>
                  <a:pt x="1834271" y="32232"/>
                </a:lnTo>
                <a:lnTo>
                  <a:pt x="1792833" y="14721"/>
                </a:lnTo>
                <a:lnTo>
                  <a:pt x="1748393" y="3779"/>
                </a:lnTo>
                <a:lnTo>
                  <a:pt x="1701545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04535" y="2295905"/>
            <a:ext cx="16313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AI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BASED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SILICOSIS CERTIFICATION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8747" y="2275332"/>
            <a:ext cx="1926589" cy="577850"/>
          </a:xfrm>
          <a:custGeom>
            <a:avLst/>
            <a:gdLst/>
            <a:ahLst/>
            <a:cxnLst/>
            <a:rect l="l" t="t" r="r" b="b"/>
            <a:pathLst>
              <a:path w="1926590" h="577850">
                <a:moveTo>
                  <a:pt x="1693036" y="0"/>
                </a:moveTo>
                <a:lnTo>
                  <a:pt x="233299" y="0"/>
                </a:lnTo>
                <a:lnTo>
                  <a:pt x="186301" y="4742"/>
                </a:lnTo>
                <a:lnTo>
                  <a:pt x="142517" y="18343"/>
                </a:lnTo>
                <a:lnTo>
                  <a:pt x="102889" y="39862"/>
                </a:lnTo>
                <a:lnTo>
                  <a:pt x="68357" y="68357"/>
                </a:lnTo>
                <a:lnTo>
                  <a:pt x="39862" y="102889"/>
                </a:lnTo>
                <a:lnTo>
                  <a:pt x="18343" y="142517"/>
                </a:lnTo>
                <a:lnTo>
                  <a:pt x="4742" y="186301"/>
                </a:lnTo>
                <a:lnTo>
                  <a:pt x="0" y="233298"/>
                </a:lnTo>
                <a:lnTo>
                  <a:pt x="0" y="344296"/>
                </a:lnTo>
                <a:lnTo>
                  <a:pt x="4742" y="391294"/>
                </a:lnTo>
                <a:lnTo>
                  <a:pt x="18343" y="435078"/>
                </a:lnTo>
                <a:lnTo>
                  <a:pt x="39862" y="474706"/>
                </a:lnTo>
                <a:lnTo>
                  <a:pt x="68357" y="509238"/>
                </a:lnTo>
                <a:lnTo>
                  <a:pt x="102889" y="537733"/>
                </a:lnTo>
                <a:lnTo>
                  <a:pt x="142517" y="559252"/>
                </a:lnTo>
                <a:lnTo>
                  <a:pt x="186301" y="572853"/>
                </a:lnTo>
                <a:lnTo>
                  <a:pt x="233299" y="577595"/>
                </a:lnTo>
                <a:lnTo>
                  <a:pt x="1693036" y="577595"/>
                </a:lnTo>
                <a:lnTo>
                  <a:pt x="1740034" y="572853"/>
                </a:lnTo>
                <a:lnTo>
                  <a:pt x="1783818" y="559252"/>
                </a:lnTo>
                <a:lnTo>
                  <a:pt x="1823446" y="537733"/>
                </a:lnTo>
                <a:lnTo>
                  <a:pt x="1857978" y="509238"/>
                </a:lnTo>
                <a:lnTo>
                  <a:pt x="1886473" y="474706"/>
                </a:lnTo>
                <a:lnTo>
                  <a:pt x="1907992" y="435078"/>
                </a:lnTo>
                <a:lnTo>
                  <a:pt x="1921593" y="391294"/>
                </a:lnTo>
                <a:lnTo>
                  <a:pt x="1926335" y="344296"/>
                </a:lnTo>
                <a:lnTo>
                  <a:pt x="1926335" y="233298"/>
                </a:lnTo>
                <a:lnTo>
                  <a:pt x="1921593" y="186301"/>
                </a:lnTo>
                <a:lnTo>
                  <a:pt x="1907992" y="142517"/>
                </a:lnTo>
                <a:lnTo>
                  <a:pt x="1886473" y="102889"/>
                </a:lnTo>
                <a:lnTo>
                  <a:pt x="1857978" y="68357"/>
                </a:lnTo>
                <a:lnTo>
                  <a:pt x="1823446" y="39862"/>
                </a:lnTo>
                <a:lnTo>
                  <a:pt x="1783818" y="18343"/>
                </a:lnTo>
                <a:lnTo>
                  <a:pt x="1740034" y="4742"/>
                </a:lnTo>
                <a:lnTo>
                  <a:pt x="1693036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96581" y="2279142"/>
            <a:ext cx="155257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Calibri"/>
                <a:cs typeface="Calibri"/>
              </a:rPr>
              <a:t>AUTO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APPROVAL </a:t>
            </a:r>
            <a:r>
              <a:rPr sz="1700" b="1" dirty="0">
                <a:latin typeface="Calibri"/>
                <a:cs typeface="Calibri"/>
              </a:rPr>
              <a:t>&amp; </a:t>
            </a:r>
            <a:r>
              <a:rPr sz="1700" b="1" spc="-25" dirty="0">
                <a:latin typeface="Calibri"/>
                <a:cs typeface="Calibri"/>
              </a:rPr>
              <a:t>DBT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83140" y="2281427"/>
            <a:ext cx="1927860" cy="814069"/>
          </a:xfrm>
          <a:custGeom>
            <a:avLst/>
            <a:gdLst/>
            <a:ahLst/>
            <a:cxnLst/>
            <a:rect l="l" t="t" r="r" b="b"/>
            <a:pathLst>
              <a:path w="1927859" h="814069">
                <a:moveTo>
                  <a:pt x="1695703" y="0"/>
                </a:moveTo>
                <a:lnTo>
                  <a:pt x="232155" y="0"/>
                </a:lnTo>
                <a:lnTo>
                  <a:pt x="185389" y="4719"/>
                </a:lnTo>
                <a:lnTo>
                  <a:pt x="141821" y="18254"/>
                </a:lnTo>
                <a:lnTo>
                  <a:pt x="102387" y="39667"/>
                </a:lnTo>
                <a:lnTo>
                  <a:pt x="68024" y="68024"/>
                </a:lnTo>
                <a:lnTo>
                  <a:pt x="39667" y="102387"/>
                </a:lnTo>
                <a:lnTo>
                  <a:pt x="18254" y="141821"/>
                </a:lnTo>
                <a:lnTo>
                  <a:pt x="4719" y="185389"/>
                </a:lnTo>
                <a:lnTo>
                  <a:pt x="0" y="232156"/>
                </a:lnTo>
                <a:lnTo>
                  <a:pt x="0" y="581660"/>
                </a:lnTo>
                <a:lnTo>
                  <a:pt x="4719" y="628426"/>
                </a:lnTo>
                <a:lnTo>
                  <a:pt x="18254" y="671994"/>
                </a:lnTo>
                <a:lnTo>
                  <a:pt x="39667" y="711428"/>
                </a:lnTo>
                <a:lnTo>
                  <a:pt x="68024" y="745791"/>
                </a:lnTo>
                <a:lnTo>
                  <a:pt x="102387" y="774148"/>
                </a:lnTo>
                <a:lnTo>
                  <a:pt x="141821" y="795561"/>
                </a:lnTo>
                <a:lnTo>
                  <a:pt x="185389" y="809096"/>
                </a:lnTo>
                <a:lnTo>
                  <a:pt x="232155" y="813816"/>
                </a:lnTo>
                <a:lnTo>
                  <a:pt x="1695703" y="813816"/>
                </a:lnTo>
                <a:lnTo>
                  <a:pt x="1742470" y="809096"/>
                </a:lnTo>
                <a:lnTo>
                  <a:pt x="1786038" y="795561"/>
                </a:lnTo>
                <a:lnTo>
                  <a:pt x="1825472" y="774148"/>
                </a:lnTo>
                <a:lnTo>
                  <a:pt x="1859835" y="745791"/>
                </a:lnTo>
                <a:lnTo>
                  <a:pt x="1888192" y="711428"/>
                </a:lnTo>
                <a:lnTo>
                  <a:pt x="1909605" y="671994"/>
                </a:lnTo>
                <a:lnTo>
                  <a:pt x="1923140" y="628426"/>
                </a:lnTo>
                <a:lnTo>
                  <a:pt x="1927859" y="581660"/>
                </a:lnTo>
                <a:lnTo>
                  <a:pt x="1927859" y="232156"/>
                </a:lnTo>
                <a:lnTo>
                  <a:pt x="1923140" y="185389"/>
                </a:lnTo>
                <a:lnTo>
                  <a:pt x="1909605" y="141821"/>
                </a:lnTo>
                <a:lnTo>
                  <a:pt x="1888192" y="102387"/>
                </a:lnTo>
                <a:lnTo>
                  <a:pt x="1859835" y="68024"/>
                </a:lnTo>
                <a:lnTo>
                  <a:pt x="1825472" y="39667"/>
                </a:lnTo>
                <a:lnTo>
                  <a:pt x="1786038" y="18254"/>
                </a:lnTo>
                <a:lnTo>
                  <a:pt x="1742470" y="4719"/>
                </a:lnTo>
                <a:lnTo>
                  <a:pt x="1695703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041763" y="2249170"/>
            <a:ext cx="1610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AUTOMATIC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BENEFITS TRANSFER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75560" y="2060448"/>
            <a:ext cx="1889760" cy="3072765"/>
            <a:chOff x="2575560" y="2060448"/>
            <a:chExt cx="1889760" cy="3072765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3095244"/>
              <a:ext cx="1368552" cy="20375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75560" y="2060448"/>
              <a:ext cx="426720" cy="402590"/>
            </a:xfrm>
            <a:custGeom>
              <a:avLst/>
              <a:gdLst/>
              <a:ahLst/>
              <a:cxnLst/>
              <a:rect l="l" t="t" r="r" b="b"/>
              <a:pathLst>
                <a:path w="426719" h="402589">
                  <a:moveTo>
                    <a:pt x="213359" y="0"/>
                  </a:moveTo>
                  <a:lnTo>
                    <a:pt x="164432" y="5311"/>
                  </a:lnTo>
                  <a:lnTo>
                    <a:pt x="119520" y="20442"/>
                  </a:lnTo>
                  <a:lnTo>
                    <a:pt x="79905" y="44187"/>
                  </a:lnTo>
                  <a:lnTo>
                    <a:pt x="46866" y="75338"/>
                  </a:lnTo>
                  <a:lnTo>
                    <a:pt x="21682" y="112689"/>
                  </a:lnTo>
                  <a:lnTo>
                    <a:pt x="5633" y="155034"/>
                  </a:lnTo>
                  <a:lnTo>
                    <a:pt x="0" y="201167"/>
                  </a:lnTo>
                  <a:lnTo>
                    <a:pt x="5633" y="247301"/>
                  </a:lnTo>
                  <a:lnTo>
                    <a:pt x="21682" y="289646"/>
                  </a:lnTo>
                  <a:lnTo>
                    <a:pt x="46866" y="326997"/>
                  </a:lnTo>
                  <a:lnTo>
                    <a:pt x="79905" y="358148"/>
                  </a:lnTo>
                  <a:lnTo>
                    <a:pt x="119520" y="381893"/>
                  </a:lnTo>
                  <a:lnTo>
                    <a:pt x="164432" y="397024"/>
                  </a:lnTo>
                  <a:lnTo>
                    <a:pt x="213359" y="402336"/>
                  </a:lnTo>
                  <a:lnTo>
                    <a:pt x="262287" y="397024"/>
                  </a:lnTo>
                  <a:lnTo>
                    <a:pt x="307199" y="381893"/>
                  </a:lnTo>
                  <a:lnTo>
                    <a:pt x="346814" y="358148"/>
                  </a:lnTo>
                  <a:lnTo>
                    <a:pt x="379853" y="326997"/>
                  </a:lnTo>
                  <a:lnTo>
                    <a:pt x="405037" y="289646"/>
                  </a:lnTo>
                  <a:lnTo>
                    <a:pt x="421086" y="247301"/>
                  </a:lnTo>
                  <a:lnTo>
                    <a:pt x="426719" y="201167"/>
                  </a:lnTo>
                  <a:lnTo>
                    <a:pt x="421086" y="155034"/>
                  </a:lnTo>
                  <a:lnTo>
                    <a:pt x="405037" y="112689"/>
                  </a:lnTo>
                  <a:lnTo>
                    <a:pt x="379853" y="75338"/>
                  </a:lnTo>
                  <a:lnTo>
                    <a:pt x="346814" y="44187"/>
                  </a:lnTo>
                  <a:lnTo>
                    <a:pt x="307199" y="20442"/>
                  </a:lnTo>
                  <a:lnTo>
                    <a:pt x="262287" y="5311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885944" y="2048255"/>
            <a:ext cx="4434840" cy="3438525"/>
            <a:chOff x="4885944" y="2048255"/>
            <a:chExt cx="4434840" cy="3438525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1892" y="3127247"/>
              <a:ext cx="1763267" cy="21915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9811" y="3127247"/>
              <a:ext cx="1680972" cy="23591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85944" y="2048255"/>
              <a:ext cx="2836545" cy="402590"/>
            </a:xfrm>
            <a:custGeom>
              <a:avLst/>
              <a:gdLst/>
              <a:ahLst/>
              <a:cxnLst/>
              <a:rect l="l" t="t" r="r" b="b"/>
              <a:pathLst>
                <a:path w="2836545" h="402589">
                  <a:moveTo>
                    <a:pt x="428244" y="201168"/>
                  </a:moveTo>
                  <a:lnTo>
                    <a:pt x="422579" y="155041"/>
                  </a:lnTo>
                  <a:lnTo>
                    <a:pt x="406476" y="112699"/>
                  </a:lnTo>
                  <a:lnTo>
                    <a:pt x="381190" y="75349"/>
                  </a:lnTo>
                  <a:lnTo>
                    <a:pt x="348030" y="44196"/>
                  </a:lnTo>
                  <a:lnTo>
                    <a:pt x="308267" y="20447"/>
                  </a:lnTo>
                  <a:lnTo>
                    <a:pt x="263207" y="5321"/>
                  </a:lnTo>
                  <a:lnTo>
                    <a:pt x="214122" y="0"/>
                  </a:lnTo>
                  <a:lnTo>
                    <a:pt x="165023" y="5321"/>
                  </a:lnTo>
                  <a:lnTo>
                    <a:pt x="119964" y="20447"/>
                  </a:lnTo>
                  <a:lnTo>
                    <a:pt x="80200" y="44196"/>
                  </a:lnTo>
                  <a:lnTo>
                    <a:pt x="47040" y="75349"/>
                  </a:lnTo>
                  <a:lnTo>
                    <a:pt x="21755" y="112699"/>
                  </a:lnTo>
                  <a:lnTo>
                    <a:pt x="5651" y="155041"/>
                  </a:lnTo>
                  <a:lnTo>
                    <a:pt x="0" y="201168"/>
                  </a:lnTo>
                  <a:lnTo>
                    <a:pt x="5651" y="247307"/>
                  </a:lnTo>
                  <a:lnTo>
                    <a:pt x="21755" y="289648"/>
                  </a:lnTo>
                  <a:lnTo>
                    <a:pt x="47040" y="326999"/>
                  </a:lnTo>
                  <a:lnTo>
                    <a:pt x="80200" y="358152"/>
                  </a:lnTo>
                  <a:lnTo>
                    <a:pt x="119964" y="381901"/>
                  </a:lnTo>
                  <a:lnTo>
                    <a:pt x="165023" y="397027"/>
                  </a:lnTo>
                  <a:lnTo>
                    <a:pt x="214122" y="402336"/>
                  </a:lnTo>
                  <a:lnTo>
                    <a:pt x="263207" y="397027"/>
                  </a:lnTo>
                  <a:lnTo>
                    <a:pt x="308267" y="381901"/>
                  </a:lnTo>
                  <a:lnTo>
                    <a:pt x="348030" y="358152"/>
                  </a:lnTo>
                  <a:lnTo>
                    <a:pt x="381190" y="326999"/>
                  </a:lnTo>
                  <a:lnTo>
                    <a:pt x="406476" y="289648"/>
                  </a:lnTo>
                  <a:lnTo>
                    <a:pt x="422579" y="247307"/>
                  </a:lnTo>
                  <a:lnTo>
                    <a:pt x="428244" y="201168"/>
                  </a:lnTo>
                  <a:close/>
                </a:path>
                <a:path w="2836545" h="402589">
                  <a:moveTo>
                    <a:pt x="2836164" y="201168"/>
                  </a:moveTo>
                  <a:lnTo>
                    <a:pt x="2830525" y="155041"/>
                  </a:lnTo>
                  <a:lnTo>
                    <a:pt x="2814472" y="112699"/>
                  </a:lnTo>
                  <a:lnTo>
                    <a:pt x="2789288" y="75349"/>
                  </a:lnTo>
                  <a:lnTo>
                    <a:pt x="2756255" y="44196"/>
                  </a:lnTo>
                  <a:lnTo>
                    <a:pt x="2716631" y="20447"/>
                  </a:lnTo>
                  <a:lnTo>
                    <a:pt x="2671724" y="5321"/>
                  </a:lnTo>
                  <a:lnTo>
                    <a:pt x="2622804" y="0"/>
                  </a:lnTo>
                  <a:lnTo>
                    <a:pt x="2573871" y="5321"/>
                  </a:lnTo>
                  <a:lnTo>
                    <a:pt x="2528963" y="20447"/>
                  </a:lnTo>
                  <a:lnTo>
                    <a:pt x="2489339" y="44196"/>
                  </a:lnTo>
                  <a:lnTo>
                    <a:pt x="2456307" y="75349"/>
                  </a:lnTo>
                  <a:lnTo>
                    <a:pt x="2431123" y="112699"/>
                  </a:lnTo>
                  <a:lnTo>
                    <a:pt x="2415070" y="155041"/>
                  </a:lnTo>
                  <a:lnTo>
                    <a:pt x="2409444" y="201168"/>
                  </a:lnTo>
                  <a:lnTo>
                    <a:pt x="2415070" y="247307"/>
                  </a:lnTo>
                  <a:lnTo>
                    <a:pt x="2431123" y="289648"/>
                  </a:lnTo>
                  <a:lnTo>
                    <a:pt x="2456307" y="326999"/>
                  </a:lnTo>
                  <a:lnTo>
                    <a:pt x="2489339" y="358152"/>
                  </a:lnTo>
                  <a:lnTo>
                    <a:pt x="2528963" y="381901"/>
                  </a:lnTo>
                  <a:lnTo>
                    <a:pt x="2573871" y="397027"/>
                  </a:lnTo>
                  <a:lnTo>
                    <a:pt x="2622804" y="402336"/>
                  </a:lnTo>
                  <a:lnTo>
                    <a:pt x="2671724" y="397027"/>
                  </a:lnTo>
                  <a:lnTo>
                    <a:pt x="2716631" y="381901"/>
                  </a:lnTo>
                  <a:lnTo>
                    <a:pt x="2756255" y="358152"/>
                  </a:lnTo>
                  <a:lnTo>
                    <a:pt x="2789288" y="326999"/>
                  </a:lnTo>
                  <a:lnTo>
                    <a:pt x="2814472" y="289648"/>
                  </a:lnTo>
                  <a:lnTo>
                    <a:pt x="2830525" y="247307"/>
                  </a:lnTo>
                  <a:lnTo>
                    <a:pt x="2836164" y="201168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9611868" y="2072639"/>
            <a:ext cx="2129155" cy="2106295"/>
            <a:chOff x="9611868" y="2072639"/>
            <a:chExt cx="2129155" cy="2106295"/>
          </a:xfrm>
        </p:grpSpPr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7336" y="3095243"/>
              <a:ext cx="1813560" cy="108356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11868" y="2072639"/>
              <a:ext cx="428625" cy="402590"/>
            </a:xfrm>
            <a:custGeom>
              <a:avLst/>
              <a:gdLst/>
              <a:ahLst/>
              <a:cxnLst/>
              <a:rect l="l" t="t" r="r" b="b"/>
              <a:pathLst>
                <a:path w="428625" h="402589">
                  <a:moveTo>
                    <a:pt x="214122" y="0"/>
                  </a:moveTo>
                  <a:lnTo>
                    <a:pt x="165031" y="5311"/>
                  </a:lnTo>
                  <a:lnTo>
                    <a:pt x="119965" y="20442"/>
                  </a:lnTo>
                  <a:lnTo>
                    <a:pt x="80207" y="44187"/>
                  </a:lnTo>
                  <a:lnTo>
                    <a:pt x="47046" y="75338"/>
                  </a:lnTo>
                  <a:lnTo>
                    <a:pt x="21766" y="112689"/>
                  </a:lnTo>
                  <a:lnTo>
                    <a:pt x="5656" y="155034"/>
                  </a:lnTo>
                  <a:lnTo>
                    <a:pt x="0" y="201168"/>
                  </a:lnTo>
                  <a:lnTo>
                    <a:pt x="5656" y="247301"/>
                  </a:lnTo>
                  <a:lnTo>
                    <a:pt x="21766" y="289646"/>
                  </a:lnTo>
                  <a:lnTo>
                    <a:pt x="47046" y="326997"/>
                  </a:lnTo>
                  <a:lnTo>
                    <a:pt x="80207" y="358148"/>
                  </a:lnTo>
                  <a:lnTo>
                    <a:pt x="119965" y="381893"/>
                  </a:lnTo>
                  <a:lnTo>
                    <a:pt x="165031" y="397024"/>
                  </a:lnTo>
                  <a:lnTo>
                    <a:pt x="214122" y="402336"/>
                  </a:lnTo>
                  <a:lnTo>
                    <a:pt x="263212" y="397024"/>
                  </a:lnTo>
                  <a:lnTo>
                    <a:pt x="308278" y="381893"/>
                  </a:lnTo>
                  <a:lnTo>
                    <a:pt x="348036" y="358148"/>
                  </a:lnTo>
                  <a:lnTo>
                    <a:pt x="381197" y="326997"/>
                  </a:lnTo>
                  <a:lnTo>
                    <a:pt x="406477" y="289646"/>
                  </a:lnTo>
                  <a:lnTo>
                    <a:pt x="422587" y="247301"/>
                  </a:lnTo>
                  <a:lnTo>
                    <a:pt x="428243" y="201168"/>
                  </a:lnTo>
                  <a:lnTo>
                    <a:pt x="422587" y="155034"/>
                  </a:lnTo>
                  <a:lnTo>
                    <a:pt x="406477" y="112689"/>
                  </a:lnTo>
                  <a:lnTo>
                    <a:pt x="381197" y="75338"/>
                  </a:lnTo>
                  <a:lnTo>
                    <a:pt x="348036" y="44187"/>
                  </a:lnTo>
                  <a:lnTo>
                    <a:pt x="308278" y="20442"/>
                  </a:lnTo>
                  <a:lnTo>
                    <a:pt x="263212" y="5311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280415" y="2072639"/>
            <a:ext cx="428625" cy="402590"/>
          </a:xfrm>
          <a:custGeom>
            <a:avLst/>
            <a:gdLst/>
            <a:ahLst/>
            <a:cxnLst/>
            <a:rect l="l" t="t" r="r" b="b"/>
            <a:pathLst>
              <a:path w="428625" h="402589">
                <a:moveTo>
                  <a:pt x="214122" y="0"/>
                </a:moveTo>
                <a:lnTo>
                  <a:pt x="165023" y="5311"/>
                </a:lnTo>
                <a:lnTo>
                  <a:pt x="119953" y="20442"/>
                </a:lnTo>
                <a:lnTo>
                  <a:pt x="80197" y="44187"/>
                </a:lnTo>
                <a:lnTo>
                  <a:pt x="47038" y="75338"/>
                </a:lnTo>
                <a:lnTo>
                  <a:pt x="21762" y="112689"/>
                </a:lnTo>
                <a:lnTo>
                  <a:pt x="5654" y="155034"/>
                </a:lnTo>
                <a:lnTo>
                  <a:pt x="0" y="201168"/>
                </a:lnTo>
                <a:lnTo>
                  <a:pt x="5654" y="247301"/>
                </a:lnTo>
                <a:lnTo>
                  <a:pt x="21762" y="289646"/>
                </a:lnTo>
                <a:lnTo>
                  <a:pt x="47038" y="326997"/>
                </a:lnTo>
                <a:lnTo>
                  <a:pt x="80197" y="358148"/>
                </a:lnTo>
                <a:lnTo>
                  <a:pt x="119953" y="381893"/>
                </a:lnTo>
                <a:lnTo>
                  <a:pt x="165023" y="397024"/>
                </a:lnTo>
                <a:lnTo>
                  <a:pt x="214122" y="402336"/>
                </a:lnTo>
                <a:lnTo>
                  <a:pt x="263220" y="397024"/>
                </a:lnTo>
                <a:lnTo>
                  <a:pt x="308290" y="381893"/>
                </a:lnTo>
                <a:lnTo>
                  <a:pt x="348046" y="358148"/>
                </a:lnTo>
                <a:lnTo>
                  <a:pt x="381205" y="326997"/>
                </a:lnTo>
                <a:lnTo>
                  <a:pt x="406481" y="289646"/>
                </a:lnTo>
                <a:lnTo>
                  <a:pt x="422589" y="247301"/>
                </a:lnTo>
                <a:lnTo>
                  <a:pt x="428244" y="201168"/>
                </a:lnTo>
                <a:lnTo>
                  <a:pt x="422589" y="155034"/>
                </a:lnTo>
                <a:lnTo>
                  <a:pt x="406481" y="112689"/>
                </a:lnTo>
                <a:lnTo>
                  <a:pt x="381205" y="75338"/>
                </a:lnTo>
                <a:lnTo>
                  <a:pt x="348046" y="44187"/>
                </a:lnTo>
                <a:lnTo>
                  <a:pt x="308290" y="20442"/>
                </a:lnTo>
                <a:lnTo>
                  <a:pt x="263220" y="5311"/>
                </a:lnTo>
                <a:lnTo>
                  <a:pt x="21412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3468" y="21095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18307" y="2096465"/>
            <a:ext cx="4862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3465" algn="l"/>
                <a:tab pos="4733290" algn="l"/>
              </a:tabLst>
            </a:pPr>
            <a:r>
              <a:rPr sz="1800" b="1" spc="-50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75" baseline="3086" dirty="0">
                <a:latin typeface="Calibri"/>
                <a:cs typeface="Calibri"/>
              </a:rPr>
              <a:t>3</a:t>
            </a:r>
            <a:r>
              <a:rPr sz="2700" b="1" baseline="3086" dirty="0">
                <a:latin typeface="Calibri"/>
                <a:cs typeface="Calibri"/>
              </a:rPr>
              <a:t>	</a:t>
            </a:r>
            <a:r>
              <a:rPr sz="2700" b="1" spc="-75" baseline="3086" dirty="0">
                <a:latin typeface="Calibri"/>
                <a:cs typeface="Calibri"/>
              </a:rPr>
              <a:t>4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56140" y="21095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4923" y="2942844"/>
            <a:ext cx="1755775" cy="2819400"/>
            <a:chOff x="534923" y="2942844"/>
            <a:chExt cx="1755775" cy="2819400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923" y="2942844"/>
              <a:ext cx="1746504" cy="10622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067" y="4149852"/>
              <a:ext cx="1746504" cy="161239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98023" y="4239767"/>
            <a:ext cx="1549907" cy="1210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188976"/>
            <a:ext cx="11291570" cy="44513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lnSpc>
                <a:spcPts val="2910"/>
              </a:lnSpc>
            </a:pPr>
            <a:r>
              <a:rPr sz="2700" dirty="0"/>
              <a:t>KEY</a:t>
            </a:r>
            <a:r>
              <a:rPr sz="2700" spc="-50" dirty="0"/>
              <a:t> </a:t>
            </a:r>
            <a:r>
              <a:rPr sz="2700" spc="-30" dirty="0"/>
              <a:t>FEATURES</a:t>
            </a:r>
            <a:r>
              <a:rPr sz="2700" spc="-40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THE</a:t>
            </a:r>
            <a:r>
              <a:rPr sz="2700" spc="-45" dirty="0"/>
              <a:t> </a:t>
            </a:r>
            <a:r>
              <a:rPr sz="2700" dirty="0"/>
              <a:t>RAJ</a:t>
            </a:r>
            <a:r>
              <a:rPr sz="2700" spc="-30" dirty="0"/>
              <a:t> </a:t>
            </a:r>
            <a:r>
              <a:rPr sz="2700" dirty="0"/>
              <a:t>SILICOSIS</a:t>
            </a:r>
            <a:r>
              <a:rPr sz="2700" spc="-25" dirty="0"/>
              <a:t> </a:t>
            </a:r>
            <a:r>
              <a:rPr sz="2700" spc="-10" dirty="0"/>
              <a:t>PORTAL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574548" y="874775"/>
            <a:ext cx="11237595" cy="5533390"/>
            <a:chOff x="574548" y="874775"/>
            <a:chExt cx="11237595" cy="5533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6388608"/>
              <a:ext cx="11231118" cy="19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5594604"/>
              <a:ext cx="11231118" cy="20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4802123"/>
              <a:ext cx="11231118" cy="19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4008119"/>
              <a:ext cx="11231118" cy="20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3215640"/>
              <a:ext cx="11231118" cy="190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2423159"/>
              <a:ext cx="11231118" cy="190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1629155"/>
              <a:ext cx="11231118" cy="20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8" y="874775"/>
              <a:ext cx="2934462" cy="77342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16273" y="1094054"/>
            <a:ext cx="720470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Public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registration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via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84,000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E-</a:t>
            </a:r>
            <a:r>
              <a:rPr sz="1700" dirty="0">
                <a:latin typeface="Calibri"/>
                <a:cs typeface="Calibri"/>
              </a:rPr>
              <a:t>Mitra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kiosks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mapped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portal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easy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access.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2667" y="944626"/>
            <a:ext cx="173863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Digital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Access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Applicants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1202" y="1769110"/>
            <a:ext cx="767016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94945">
              <a:lnSpc>
                <a:spcPts val="1860"/>
              </a:lnSpc>
              <a:spcBef>
                <a:spcPts val="315"/>
              </a:spcBef>
            </a:pPr>
            <a:r>
              <a:rPr sz="1700" spc="-10" dirty="0">
                <a:latin typeface="Calibri"/>
                <a:cs typeface="Calibri"/>
              </a:rPr>
              <a:t>Aadhaar-</a:t>
            </a:r>
            <a:r>
              <a:rPr sz="1700" dirty="0">
                <a:latin typeface="Calibri"/>
                <a:cs typeface="Calibri"/>
              </a:rPr>
              <a:t>based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biometric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authentication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linked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Jan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Aadhaar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database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secure verification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avoidance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duplicate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payments.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548" y="1667243"/>
            <a:ext cx="2934462" cy="77344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13943" y="1738122"/>
            <a:ext cx="265557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8542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Online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Registration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&amp;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Biometric</a:t>
            </a:r>
            <a:r>
              <a:rPr sz="2000" b="1" spc="-8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authentication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1202" y="2562606"/>
            <a:ext cx="815975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46050">
              <a:lnSpc>
                <a:spcPts val="1860"/>
              </a:lnSpc>
              <a:spcBef>
                <a:spcPts val="315"/>
              </a:spcBef>
            </a:pPr>
            <a:r>
              <a:rPr sz="1700" dirty="0">
                <a:latin typeface="Calibri"/>
                <a:cs typeface="Calibri"/>
              </a:rPr>
              <a:t>129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health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centers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hospitals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digital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X-ray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facilities,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662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radiographers,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356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medical officers,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87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radiologists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mapped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medical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examinations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certification.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2459735"/>
            <a:ext cx="2934462" cy="77342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43127" y="2531491"/>
            <a:ext cx="1996439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99440" marR="5080" indent="-587375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Mapping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Health Centers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7505" y="3355289"/>
            <a:ext cx="78663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Portal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access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departmental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users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health,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labor,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mines,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social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welfare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sectors,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548" y="3253727"/>
            <a:ext cx="2934462" cy="77344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36803" y="3324301"/>
            <a:ext cx="2612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Access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Departmental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115" y="3555615"/>
            <a:ext cx="10798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="1" baseline="-11111" dirty="0">
                <a:solidFill>
                  <a:srgbClr val="44536A"/>
                </a:solidFill>
                <a:latin typeface="Calibri"/>
                <a:cs typeface="Calibri"/>
              </a:rPr>
              <a:t>Users</a:t>
            </a:r>
            <a:r>
              <a:rPr sz="3000" b="1" spc="-44" baseline="-111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b="1" baseline="-11111" dirty="0">
                <a:solidFill>
                  <a:srgbClr val="44536A"/>
                </a:solidFill>
                <a:latin typeface="Calibri"/>
                <a:cs typeface="Calibri"/>
              </a:rPr>
              <a:t>&amp;</a:t>
            </a:r>
            <a:r>
              <a:rPr sz="3000" b="1" spc="-60" baseline="-111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b="1" spc="-15" baseline="-11111" dirty="0">
                <a:solidFill>
                  <a:srgbClr val="44536A"/>
                </a:solidFill>
                <a:latin typeface="Calibri"/>
                <a:cs typeface="Calibri"/>
              </a:rPr>
              <a:t>E-</a:t>
            </a:r>
            <a:r>
              <a:rPr sz="3000" b="1" baseline="-11111" dirty="0">
                <a:solidFill>
                  <a:srgbClr val="44536A"/>
                </a:solidFill>
                <a:latin typeface="Calibri"/>
                <a:cs typeface="Calibri"/>
              </a:rPr>
              <a:t>Sign</a:t>
            </a:r>
            <a:r>
              <a:rPr sz="3000" b="1" spc="-60" baseline="-111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b="1" baseline="-11111" dirty="0">
                <a:solidFill>
                  <a:srgbClr val="44536A"/>
                </a:solidFill>
                <a:latin typeface="Calibri"/>
                <a:cs typeface="Calibri"/>
              </a:rPr>
              <a:t>Integration</a:t>
            </a:r>
            <a:r>
              <a:rPr sz="3000" b="1" spc="660" baseline="-111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others.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Automated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e-</a:t>
            </a:r>
            <a:r>
              <a:rPr sz="1700" dirty="0">
                <a:latin typeface="Calibri"/>
                <a:cs typeface="Calibri"/>
              </a:rPr>
              <a:t>signing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quick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processing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benefits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without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human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intervention.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1202" y="4149090"/>
            <a:ext cx="826325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ts val="195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Automatic</a:t>
            </a:r>
            <a:r>
              <a:rPr sz="1700" spc="4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relief</a:t>
            </a:r>
            <a:r>
              <a:rPr sz="1700" spc="4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4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nominees</a:t>
            </a:r>
            <a:r>
              <a:rPr sz="1700" spc="43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43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death</a:t>
            </a:r>
            <a:r>
              <a:rPr sz="1700" spc="4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4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4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beneficiary</a:t>
            </a:r>
            <a:r>
              <a:rPr sz="1700" spc="4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using</a:t>
            </a:r>
            <a:r>
              <a:rPr sz="1700" spc="4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online</a:t>
            </a:r>
            <a:r>
              <a:rPr sz="1700" spc="43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death</a:t>
            </a:r>
            <a:r>
              <a:rPr sz="1700" spc="4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certificate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50"/>
              </a:lnSpc>
            </a:pPr>
            <a:r>
              <a:rPr sz="1700" spc="-10" dirty="0">
                <a:latin typeface="Calibri"/>
                <a:cs typeface="Calibri"/>
              </a:rPr>
              <a:t>integration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Pehchaan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Portal.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4046220"/>
            <a:ext cx="2934462" cy="77343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74903" y="4117975"/>
            <a:ext cx="253555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Automated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Information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Sharing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1202" y="4942459"/>
            <a:ext cx="779716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46050">
              <a:lnSpc>
                <a:spcPts val="1860"/>
              </a:lnSpc>
              <a:spcBef>
                <a:spcPts val="315"/>
              </a:spcBef>
            </a:pPr>
            <a:r>
              <a:rPr sz="1700" dirty="0">
                <a:latin typeface="Calibri"/>
                <a:cs typeface="Calibri"/>
              </a:rPr>
              <a:t>AI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model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compares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new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X-</a:t>
            </a:r>
            <a:r>
              <a:rPr sz="1700" dirty="0">
                <a:latin typeface="Calibri"/>
                <a:cs typeface="Calibri"/>
              </a:rPr>
              <a:t>ray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images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confirmed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cases,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assisting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radiologists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the </a:t>
            </a:r>
            <a:r>
              <a:rPr sz="1700" spc="-10" dirty="0">
                <a:latin typeface="Calibri"/>
                <a:cs typeface="Calibri"/>
              </a:rPr>
              <a:t>accurate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identification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potential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silicosis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cases.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548" y="4840223"/>
            <a:ext cx="2934462" cy="77344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66699" y="4911344"/>
            <a:ext cx="274955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47725" marR="5080" indent="-83566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AI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Assistance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&amp;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Predictive Capability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21202" y="5735828"/>
            <a:ext cx="808735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ts val="195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AI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acts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“first-</a:t>
            </a:r>
            <a:r>
              <a:rPr sz="1700" dirty="0">
                <a:latin typeface="Calibri"/>
                <a:cs typeface="Calibri"/>
              </a:rPr>
              <a:t>line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reader”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prioritize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suspected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cases,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enhancing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diagnostic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efficiency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1950"/>
              </a:lnSpc>
            </a:pPr>
            <a:r>
              <a:rPr sz="1700" dirty="0">
                <a:latin typeface="Calibri"/>
                <a:cs typeface="Calibri"/>
              </a:rPr>
              <a:t>and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aiding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healthcare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professionals.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5632703"/>
            <a:ext cx="2934462" cy="77342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00811" y="5844336"/>
            <a:ext cx="2482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Radiologists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" y="188976"/>
            <a:ext cx="11291570" cy="445134"/>
          </a:xfrm>
          <a:custGeom>
            <a:avLst/>
            <a:gdLst/>
            <a:ahLst/>
            <a:cxnLst/>
            <a:rect l="l" t="t" r="r" b="b"/>
            <a:pathLst>
              <a:path w="11291570" h="445134">
                <a:moveTo>
                  <a:pt x="11291316" y="0"/>
                </a:moveTo>
                <a:lnTo>
                  <a:pt x="0" y="0"/>
                </a:lnTo>
                <a:lnTo>
                  <a:pt x="0" y="445008"/>
                </a:lnTo>
                <a:lnTo>
                  <a:pt x="11291316" y="445008"/>
                </a:lnTo>
                <a:lnTo>
                  <a:pt x="1129131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8219">
              <a:lnSpc>
                <a:spcPct val="100000"/>
              </a:lnSpc>
              <a:spcBef>
                <a:spcPts val="95"/>
              </a:spcBef>
            </a:pPr>
            <a:r>
              <a:rPr dirty="0"/>
              <a:t>AI</a:t>
            </a:r>
            <a:r>
              <a:rPr spc="-75" dirty="0"/>
              <a:t> </a:t>
            </a:r>
            <a:r>
              <a:rPr spc="-25" dirty="0"/>
              <a:t>ASSISTANCE</a:t>
            </a:r>
            <a:r>
              <a:rPr spc="-3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10" dirty="0"/>
              <a:t>RADIOLOGIST</a:t>
            </a:r>
            <a:r>
              <a:rPr spc="-5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spc="-10" dirty="0"/>
              <a:t>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1222722"/>
            <a:ext cx="11244071" cy="4800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044" y="166115"/>
            <a:ext cx="10997565" cy="4114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1186180">
              <a:lnSpc>
                <a:spcPts val="2955"/>
              </a:lnSpc>
            </a:pPr>
            <a:r>
              <a:rPr sz="2800" dirty="0"/>
              <a:t>HOW</a:t>
            </a:r>
            <a:r>
              <a:rPr sz="2800" spc="-85" dirty="0"/>
              <a:t> </a:t>
            </a:r>
            <a:r>
              <a:rPr sz="2800" dirty="0"/>
              <a:t>AI</a:t>
            </a:r>
            <a:r>
              <a:rPr sz="2800" spc="-70" dirty="0"/>
              <a:t> </a:t>
            </a:r>
            <a:r>
              <a:rPr sz="2800" spc="-10" dirty="0"/>
              <a:t>SYSTEM</a:t>
            </a:r>
            <a:r>
              <a:rPr sz="2800" spc="-85" dirty="0"/>
              <a:t> </a:t>
            </a:r>
            <a:r>
              <a:rPr sz="2800" dirty="0"/>
              <a:t>FUNCTIONS</a:t>
            </a:r>
            <a:r>
              <a:rPr sz="2800" spc="-30" dirty="0"/>
              <a:t> </a:t>
            </a:r>
            <a:r>
              <a:rPr sz="2800" dirty="0"/>
              <a:t>:</a:t>
            </a:r>
            <a:r>
              <a:rPr sz="2800" spc="-75" dirty="0"/>
              <a:t> </a:t>
            </a:r>
            <a:r>
              <a:rPr sz="2800" dirty="0"/>
              <a:t>TRAINING</a:t>
            </a:r>
            <a:r>
              <a:rPr sz="2800" spc="-20" dirty="0"/>
              <a:t> </a:t>
            </a:r>
            <a:r>
              <a:rPr sz="2800" dirty="0"/>
              <a:t>AND</a:t>
            </a:r>
            <a:r>
              <a:rPr sz="2800" spc="-70" dirty="0"/>
              <a:t> </a:t>
            </a:r>
            <a:r>
              <a:rPr sz="2800" spc="-10" dirty="0"/>
              <a:t>PREDICTION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238743" y="699516"/>
            <a:ext cx="3479800" cy="3139440"/>
            <a:chOff x="8238743" y="699516"/>
            <a:chExt cx="3479800" cy="3139440"/>
          </a:xfrm>
        </p:grpSpPr>
        <p:sp>
          <p:nvSpPr>
            <p:cNvPr id="4" name="object 4"/>
            <p:cNvSpPr/>
            <p:nvPr/>
          </p:nvSpPr>
          <p:spPr>
            <a:xfrm>
              <a:off x="8244839" y="705612"/>
              <a:ext cx="3467100" cy="3127375"/>
            </a:xfrm>
            <a:custGeom>
              <a:avLst/>
              <a:gdLst/>
              <a:ahLst/>
              <a:cxnLst/>
              <a:rect l="l" t="t" r="r" b="b"/>
              <a:pathLst>
                <a:path w="3467100" h="3127375">
                  <a:moveTo>
                    <a:pt x="0" y="3127248"/>
                  </a:moveTo>
                  <a:lnTo>
                    <a:pt x="3467100" y="3127248"/>
                  </a:lnTo>
                  <a:lnTo>
                    <a:pt x="3467100" y="0"/>
                  </a:lnTo>
                  <a:lnTo>
                    <a:pt x="0" y="0"/>
                  </a:lnTo>
                  <a:lnTo>
                    <a:pt x="0" y="3127248"/>
                  </a:lnTo>
                  <a:close/>
                </a:path>
              </a:pathLst>
            </a:custGeom>
            <a:ln w="12191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5449" y="1294984"/>
              <a:ext cx="3359914" cy="217584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97737" y="3963670"/>
            <a:ext cx="11010265" cy="2734945"/>
            <a:chOff x="697737" y="3963670"/>
            <a:chExt cx="11010265" cy="2734945"/>
          </a:xfrm>
        </p:grpSpPr>
        <p:sp>
          <p:nvSpPr>
            <p:cNvPr id="7" name="object 7"/>
            <p:cNvSpPr/>
            <p:nvPr/>
          </p:nvSpPr>
          <p:spPr>
            <a:xfrm>
              <a:off x="704087" y="3970020"/>
              <a:ext cx="10997565" cy="2722245"/>
            </a:xfrm>
            <a:custGeom>
              <a:avLst/>
              <a:gdLst/>
              <a:ahLst/>
              <a:cxnLst/>
              <a:rect l="l" t="t" r="r" b="b"/>
              <a:pathLst>
                <a:path w="10997565" h="2722245">
                  <a:moveTo>
                    <a:pt x="0" y="2721863"/>
                  </a:moveTo>
                  <a:lnTo>
                    <a:pt x="10997183" y="2721863"/>
                  </a:lnTo>
                  <a:lnTo>
                    <a:pt x="10997183" y="0"/>
                  </a:lnTo>
                  <a:lnTo>
                    <a:pt x="0" y="0"/>
                  </a:lnTo>
                  <a:lnTo>
                    <a:pt x="0" y="2721863"/>
                  </a:lnTo>
                  <a:close/>
                </a:path>
              </a:pathLst>
            </a:custGeom>
            <a:ln w="12192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003" y="3980688"/>
              <a:ext cx="5832348" cy="24185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25042" y="6122619"/>
            <a:ext cx="1962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-25" dirty="0">
                <a:latin typeface="Calibri"/>
                <a:cs typeface="Calibri"/>
              </a:rPr>
              <a:t> PATIENT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X-</a:t>
            </a:r>
            <a:r>
              <a:rPr sz="1200" b="1" spc="-25" dirty="0">
                <a:latin typeface="Calibri"/>
                <a:cs typeface="Calibri"/>
              </a:rPr>
              <a:t>RAY </a:t>
            </a:r>
            <a:r>
              <a:rPr sz="1200" b="1" spc="-10" dirty="0">
                <a:latin typeface="Calibri"/>
                <a:cs typeface="Calibri"/>
              </a:rPr>
              <a:t>DIGITIZED </a:t>
            </a:r>
            <a:r>
              <a:rPr sz="1200" b="1" dirty="0">
                <a:latin typeface="Calibri"/>
                <a:cs typeface="Calibri"/>
              </a:rPr>
              <a:t>&amp; </a:t>
            </a:r>
            <a:r>
              <a:rPr sz="1200" b="1" spc="-10" dirty="0">
                <a:latin typeface="Calibri"/>
                <a:cs typeface="Calibri"/>
              </a:rPr>
              <a:t>UPLOADED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430" y="6389928"/>
            <a:ext cx="198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AI</a:t>
            </a:r>
            <a:r>
              <a:rPr sz="1200" b="1" spc="-20" dirty="0">
                <a:latin typeface="Calibri"/>
                <a:cs typeface="Calibri"/>
              </a:rPr>
              <a:t> ANALYSES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X-</a:t>
            </a:r>
            <a:r>
              <a:rPr sz="1200" b="1" spc="-25" dirty="0">
                <a:latin typeface="Calibri"/>
                <a:cs typeface="Calibri"/>
              </a:rPr>
              <a:t>RAY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CNN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5584" y="6389928"/>
            <a:ext cx="34023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PREDICTS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X-</a:t>
            </a:r>
            <a:r>
              <a:rPr sz="1200" b="1" spc="-25" dirty="0">
                <a:latin typeface="Calibri"/>
                <a:cs typeface="Calibri"/>
              </a:rPr>
              <a:t>RAY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SILICOSIS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POSITIVE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NEGATIVE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4087" y="733044"/>
            <a:ext cx="7256145" cy="3116580"/>
          </a:xfrm>
          <a:custGeom>
            <a:avLst/>
            <a:gdLst/>
            <a:ahLst/>
            <a:cxnLst/>
            <a:rect l="l" t="t" r="r" b="b"/>
            <a:pathLst>
              <a:path w="7256145" h="3116579">
                <a:moveTo>
                  <a:pt x="0" y="3116579"/>
                </a:moveTo>
                <a:lnTo>
                  <a:pt x="7255763" y="3116579"/>
                </a:lnTo>
                <a:lnTo>
                  <a:pt x="7255763" y="0"/>
                </a:lnTo>
                <a:lnTo>
                  <a:pt x="0" y="0"/>
                </a:lnTo>
                <a:lnTo>
                  <a:pt x="0" y="3116579"/>
                </a:lnTo>
                <a:close/>
              </a:path>
            </a:pathLst>
          </a:custGeom>
          <a:ln w="12192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200" y="4091940"/>
            <a:ext cx="2192020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latin typeface="Calibri"/>
                <a:cs typeface="Calibri"/>
              </a:rPr>
              <a:t>C: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PREDICTION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916" y="795527"/>
            <a:ext cx="2192020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b="1" spc="-10" dirty="0">
                <a:latin typeface="Calibri"/>
                <a:cs typeface="Calibri"/>
              </a:rPr>
              <a:t>A:TRAINING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2294" y="2901772"/>
            <a:ext cx="17748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TRAINING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AI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SOFTWARE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CNN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FEATURE </a:t>
            </a:r>
            <a:r>
              <a:rPr sz="1200" b="1" dirty="0">
                <a:latin typeface="Calibri"/>
                <a:cs typeface="Calibri"/>
              </a:rPr>
              <a:t>EXTRACTION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PATTERN RECOGNITION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1791" y="3081020"/>
            <a:ext cx="1929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Calibri"/>
                <a:cs typeface="Calibri"/>
              </a:rPr>
              <a:t>DATASETS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 29160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LABELLED </a:t>
            </a:r>
            <a:r>
              <a:rPr sz="1200" b="1" dirty="0">
                <a:latin typeface="Calibri"/>
                <a:cs typeface="Calibri"/>
              </a:rPr>
              <a:t>CHEST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X-</a:t>
            </a:r>
            <a:r>
              <a:rPr sz="1200" b="1" spc="-25" dirty="0">
                <a:latin typeface="Calibri"/>
                <a:cs typeface="Calibri"/>
              </a:rPr>
              <a:t>RAY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IMAGES UPLOADED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9217" y="3024885"/>
            <a:ext cx="104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DEEP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LEARNING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7155" y="1400555"/>
            <a:ext cx="7298690" cy="1630680"/>
            <a:chOff x="867155" y="1400555"/>
            <a:chExt cx="7298690" cy="163068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344" y="2215895"/>
              <a:ext cx="190500" cy="1600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0447" y="2215895"/>
              <a:ext cx="202692" cy="172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2899" y="2161031"/>
              <a:ext cx="202692" cy="172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3471" y="1400555"/>
              <a:ext cx="1420268" cy="16306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8916" y="1510283"/>
              <a:ext cx="2253995" cy="12679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1" y="1625674"/>
              <a:ext cx="694944" cy="628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1431" y="1609343"/>
              <a:ext cx="696468" cy="6568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8088" y="1620011"/>
              <a:ext cx="694944" cy="6568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155" y="2312998"/>
              <a:ext cx="694944" cy="628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7715" y="2295144"/>
              <a:ext cx="694944" cy="6568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2847" y="2305811"/>
              <a:ext cx="696468" cy="65684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330183" y="795527"/>
            <a:ext cx="3248025" cy="3708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latin typeface="Calibri"/>
                <a:cs typeface="Calibri"/>
              </a:rPr>
              <a:t>B:</a:t>
            </a:r>
            <a:r>
              <a:rPr sz="1800" b="1" spc="-30" dirty="0">
                <a:latin typeface="Calibri"/>
                <a:cs typeface="Calibri"/>
              </a:rPr>
              <a:t> VALIDATION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51916" y="4616196"/>
            <a:ext cx="4229100" cy="1316990"/>
            <a:chOff x="851916" y="4616196"/>
            <a:chExt cx="4229100" cy="131699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1916" y="4625340"/>
              <a:ext cx="1688592" cy="13075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43456" y="4616208"/>
              <a:ext cx="3337560" cy="672465"/>
            </a:xfrm>
            <a:custGeom>
              <a:avLst/>
              <a:gdLst/>
              <a:ahLst/>
              <a:cxnLst/>
              <a:rect l="l" t="t" r="r" b="b"/>
              <a:pathLst>
                <a:path w="3337560" h="672464">
                  <a:moveTo>
                    <a:pt x="409956" y="0"/>
                  </a:moveTo>
                  <a:lnTo>
                    <a:pt x="0" y="0"/>
                  </a:lnTo>
                  <a:lnTo>
                    <a:pt x="0" y="368795"/>
                  </a:lnTo>
                  <a:lnTo>
                    <a:pt x="409956" y="368795"/>
                  </a:lnTo>
                  <a:lnTo>
                    <a:pt x="409956" y="0"/>
                  </a:lnTo>
                  <a:close/>
                </a:path>
                <a:path w="3337560" h="672464">
                  <a:moveTo>
                    <a:pt x="3337560" y="297167"/>
                  </a:moveTo>
                  <a:lnTo>
                    <a:pt x="2447544" y="297167"/>
                  </a:lnTo>
                  <a:lnTo>
                    <a:pt x="2447544" y="672071"/>
                  </a:lnTo>
                  <a:lnTo>
                    <a:pt x="3337560" y="672071"/>
                  </a:lnTo>
                  <a:lnTo>
                    <a:pt x="3337560" y="297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0516" y="5173980"/>
              <a:ext cx="190500" cy="1600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7" y="4741164"/>
              <a:ext cx="1371600" cy="11049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0" y="5178552"/>
              <a:ext cx="190500" cy="16002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416553" y="6146698"/>
            <a:ext cx="11410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IMAGE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TRANSFER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188976"/>
            <a:ext cx="11291570" cy="44513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80010" algn="ctr">
              <a:lnSpc>
                <a:spcPts val="2910"/>
              </a:lnSpc>
            </a:pPr>
            <a:r>
              <a:rPr sz="2700" spc="-40" dirty="0"/>
              <a:t>WHAT</a:t>
            </a:r>
            <a:r>
              <a:rPr sz="2700" spc="-55" dirty="0"/>
              <a:t> </a:t>
            </a:r>
            <a:r>
              <a:rPr sz="2700" dirty="0"/>
              <a:t>IS</a:t>
            </a:r>
            <a:r>
              <a:rPr sz="2700" spc="-55" dirty="0"/>
              <a:t> </a:t>
            </a:r>
            <a:r>
              <a:rPr sz="2700" spc="-10" dirty="0"/>
              <a:t>CONVOLUTIONAL</a:t>
            </a:r>
            <a:r>
              <a:rPr sz="2700" spc="-55" dirty="0"/>
              <a:t> </a:t>
            </a:r>
            <a:r>
              <a:rPr sz="2700" dirty="0"/>
              <a:t>NEURAL</a:t>
            </a:r>
            <a:r>
              <a:rPr sz="2700" spc="-50" dirty="0"/>
              <a:t> </a:t>
            </a:r>
            <a:r>
              <a:rPr sz="2700" spc="-10" dirty="0"/>
              <a:t>NETWORK(CNN)?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4280915" y="1717548"/>
            <a:ext cx="2708275" cy="4518660"/>
            <a:chOff x="4280915" y="1717548"/>
            <a:chExt cx="2708275" cy="4518660"/>
          </a:xfrm>
        </p:grpSpPr>
        <p:sp>
          <p:nvSpPr>
            <p:cNvPr id="4" name="object 4"/>
            <p:cNvSpPr/>
            <p:nvPr/>
          </p:nvSpPr>
          <p:spPr>
            <a:xfrm>
              <a:off x="4291583" y="1763268"/>
              <a:ext cx="2697480" cy="463550"/>
            </a:xfrm>
            <a:custGeom>
              <a:avLst/>
              <a:gdLst/>
              <a:ahLst/>
              <a:cxnLst/>
              <a:rect l="l" t="t" r="r" b="b"/>
              <a:pathLst>
                <a:path w="2697479" h="463550">
                  <a:moveTo>
                    <a:pt x="2620264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6"/>
                  </a:lnTo>
                  <a:lnTo>
                    <a:pt x="6064" y="47148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5" y="463296"/>
                  </a:lnTo>
                  <a:lnTo>
                    <a:pt x="2620264" y="463296"/>
                  </a:lnTo>
                  <a:lnTo>
                    <a:pt x="2650331" y="457231"/>
                  </a:lnTo>
                  <a:lnTo>
                    <a:pt x="2674874" y="440690"/>
                  </a:lnTo>
                  <a:lnTo>
                    <a:pt x="2691415" y="416147"/>
                  </a:lnTo>
                  <a:lnTo>
                    <a:pt x="2697480" y="386080"/>
                  </a:lnTo>
                  <a:lnTo>
                    <a:pt x="2697480" y="77216"/>
                  </a:lnTo>
                  <a:lnTo>
                    <a:pt x="2691415" y="47148"/>
                  </a:lnTo>
                  <a:lnTo>
                    <a:pt x="2674874" y="22606"/>
                  </a:lnTo>
                  <a:lnTo>
                    <a:pt x="2650331" y="6064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0916" y="3031235"/>
              <a:ext cx="2708275" cy="3205480"/>
            </a:xfrm>
            <a:custGeom>
              <a:avLst/>
              <a:gdLst/>
              <a:ahLst/>
              <a:cxnLst/>
              <a:rect l="l" t="t" r="r" b="b"/>
              <a:pathLst>
                <a:path w="2708275" h="3205479">
                  <a:moveTo>
                    <a:pt x="2699004" y="1345184"/>
                  </a:moveTo>
                  <a:lnTo>
                    <a:pt x="2692933" y="1315123"/>
                  </a:lnTo>
                  <a:lnTo>
                    <a:pt x="2676398" y="1290574"/>
                  </a:lnTo>
                  <a:lnTo>
                    <a:pt x="2651849" y="1274038"/>
                  </a:lnTo>
                  <a:lnTo>
                    <a:pt x="2621788" y="1267968"/>
                  </a:lnTo>
                  <a:lnTo>
                    <a:pt x="77216" y="1267968"/>
                  </a:lnTo>
                  <a:lnTo>
                    <a:pt x="47142" y="1274038"/>
                  </a:lnTo>
                  <a:lnTo>
                    <a:pt x="22606" y="1290574"/>
                  </a:lnTo>
                  <a:lnTo>
                    <a:pt x="6057" y="1315123"/>
                  </a:lnTo>
                  <a:lnTo>
                    <a:pt x="0" y="1345184"/>
                  </a:lnTo>
                  <a:lnTo>
                    <a:pt x="0" y="1654048"/>
                  </a:lnTo>
                  <a:lnTo>
                    <a:pt x="6057" y="1684121"/>
                  </a:lnTo>
                  <a:lnTo>
                    <a:pt x="22606" y="1708658"/>
                  </a:lnTo>
                  <a:lnTo>
                    <a:pt x="47142" y="1725206"/>
                  </a:lnTo>
                  <a:lnTo>
                    <a:pt x="77216" y="1731264"/>
                  </a:lnTo>
                  <a:lnTo>
                    <a:pt x="2621788" y="1731264"/>
                  </a:lnTo>
                  <a:lnTo>
                    <a:pt x="2651849" y="1725206"/>
                  </a:lnTo>
                  <a:lnTo>
                    <a:pt x="2676398" y="1708658"/>
                  </a:lnTo>
                  <a:lnTo>
                    <a:pt x="2692933" y="1684121"/>
                  </a:lnTo>
                  <a:lnTo>
                    <a:pt x="2699004" y="1654048"/>
                  </a:lnTo>
                  <a:lnTo>
                    <a:pt x="2699004" y="1345184"/>
                  </a:lnTo>
                  <a:close/>
                </a:path>
                <a:path w="2708275" h="3205479">
                  <a:moveTo>
                    <a:pt x="2699004" y="77216"/>
                  </a:moveTo>
                  <a:lnTo>
                    <a:pt x="2692933" y="47155"/>
                  </a:lnTo>
                  <a:lnTo>
                    <a:pt x="2676398" y="22618"/>
                  </a:lnTo>
                  <a:lnTo>
                    <a:pt x="2651849" y="6070"/>
                  </a:lnTo>
                  <a:lnTo>
                    <a:pt x="2621788" y="0"/>
                  </a:lnTo>
                  <a:lnTo>
                    <a:pt x="77216" y="0"/>
                  </a:lnTo>
                  <a:lnTo>
                    <a:pt x="47142" y="6070"/>
                  </a:lnTo>
                  <a:lnTo>
                    <a:pt x="22606" y="22606"/>
                  </a:lnTo>
                  <a:lnTo>
                    <a:pt x="6057" y="47155"/>
                  </a:lnTo>
                  <a:lnTo>
                    <a:pt x="0" y="77216"/>
                  </a:lnTo>
                  <a:lnTo>
                    <a:pt x="0" y="386080"/>
                  </a:lnTo>
                  <a:lnTo>
                    <a:pt x="6057" y="416153"/>
                  </a:lnTo>
                  <a:lnTo>
                    <a:pt x="22606" y="440690"/>
                  </a:lnTo>
                  <a:lnTo>
                    <a:pt x="47142" y="457238"/>
                  </a:lnTo>
                  <a:lnTo>
                    <a:pt x="77216" y="463296"/>
                  </a:lnTo>
                  <a:lnTo>
                    <a:pt x="2621788" y="463296"/>
                  </a:lnTo>
                  <a:lnTo>
                    <a:pt x="2651849" y="457238"/>
                  </a:lnTo>
                  <a:lnTo>
                    <a:pt x="2676398" y="440690"/>
                  </a:lnTo>
                  <a:lnTo>
                    <a:pt x="2692933" y="416153"/>
                  </a:lnTo>
                  <a:lnTo>
                    <a:pt x="2699004" y="386080"/>
                  </a:lnTo>
                  <a:lnTo>
                    <a:pt x="2699004" y="77216"/>
                  </a:lnTo>
                  <a:close/>
                </a:path>
                <a:path w="2708275" h="3205479">
                  <a:moveTo>
                    <a:pt x="2708148" y="2818892"/>
                  </a:moveTo>
                  <a:lnTo>
                    <a:pt x="2702077" y="2788843"/>
                  </a:lnTo>
                  <a:lnTo>
                    <a:pt x="2685542" y="2764294"/>
                  </a:lnTo>
                  <a:lnTo>
                    <a:pt x="2660993" y="2747746"/>
                  </a:lnTo>
                  <a:lnTo>
                    <a:pt x="2630932" y="2741676"/>
                  </a:lnTo>
                  <a:lnTo>
                    <a:pt x="87884" y="2741676"/>
                  </a:lnTo>
                  <a:lnTo>
                    <a:pt x="57810" y="2747746"/>
                  </a:lnTo>
                  <a:lnTo>
                    <a:pt x="33274" y="2764294"/>
                  </a:lnTo>
                  <a:lnTo>
                    <a:pt x="16725" y="2788843"/>
                  </a:lnTo>
                  <a:lnTo>
                    <a:pt x="10668" y="2818892"/>
                  </a:lnTo>
                  <a:lnTo>
                    <a:pt x="10668" y="3127756"/>
                  </a:lnTo>
                  <a:lnTo>
                    <a:pt x="16725" y="3157817"/>
                  </a:lnTo>
                  <a:lnTo>
                    <a:pt x="33274" y="3182366"/>
                  </a:lnTo>
                  <a:lnTo>
                    <a:pt x="57810" y="3198914"/>
                  </a:lnTo>
                  <a:lnTo>
                    <a:pt x="87884" y="3204972"/>
                  </a:lnTo>
                  <a:lnTo>
                    <a:pt x="2630932" y="3204972"/>
                  </a:lnTo>
                  <a:lnTo>
                    <a:pt x="2660993" y="3198914"/>
                  </a:lnTo>
                  <a:lnTo>
                    <a:pt x="2685542" y="3182366"/>
                  </a:lnTo>
                  <a:lnTo>
                    <a:pt x="2702077" y="3157817"/>
                  </a:lnTo>
                  <a:lnTo>
                    <a:pt x="2708148" y="3127756"/>
                  </a:lnTo>
                  <a:lnTo>
                    <a:pt x="2708148" y="2818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91583" y="1717548"/>
              <a:ext cx="2697480" cy="463550"/>
            </a:xfrm>
            <a:custGeom>
              <a:avLst/>
              <a:gdLst/>
              <a:ahLst/>
              <a:cxnLst/>
              <a:rect l="l" t="t" r="r" b="b"/>
              <a:pathLst>
                <a:path w="2697479" h="463550">
                  <a:moveTo>
                    <a:pt x="2620264" y="0"/>
                  </a:moveTo>
                  <a:lnTo>
                    <a:pt x="77215" y="0"/>
                  </a:lnTo>
                  <a:lnTo>
                    <a:pt x="47148" y="6064"/>
                  </a:lnTo>
                  <a:lnTo>
                    <a:pt x="22606" y="22605"/>
                  </a:lnTo>
                  <a:lnTo>
                    <a:pt x="6064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4" y="416147"/>
                  </a:lnTo>
                  <a:lnTo>
                    <a:pt x="22605" y="440689"/>
                  </a:lnTo>
                  <a:lnTo>
                    <a:pt x="47148" y="457231"/>
                  </a:lnTo>
                  <a:lnTo>
                    <a:pt x="77215" y="463296"/>
                  </a:lnTo>
                  <a:lnTo>
                    <a:pt x="2620264" y="463296"/>
                  </a:lnTo>
                  <a:lnTo>
                    <a:pt x="2650331" y="457231"/>
                  </a:lnTo>
                  <a:lnTo>
                    <a:pt x="2674874" y="440689"/>
                  </a:lnTo>
                  <a:lnTo>
                    <a:pt x="2691415" y="416147"/>
                  </a:lnTo>
                  <a:lnTo>
                    <a:pt x="2697480" y="386079"/>
                  </a:lnTo>
                  <a:lnTo>
                    <a:pt x="2697480" y="77215"/>
                  </a:lnTo>
                  <a:lnTo>
                    <a:pt x="2691415" y="47148"/>
                  </a:lnTo>
                  <a:lnTo>
                    <a:pt x="2674874" y="22606"/>
                  </a:lnTo>
                  <a:lnTo>
                    <a:pt x="2650331" y="6064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10540" y="2956560"/>
            <a:ext cx="2699385" cy="628015"/>
          </a:xfrm>
          <a:custGeom>
            <a:avLst/>
            <a:gdLst/>
            <a:ahLst/>
            <a:cxnLst/>
            <a:rect l="l" t="t" r="r" b="b"/>
            <a:pathLst>
              <a:path w="2699385" h="628014">
                <a:moveTo>
                  <a:pt x="0" y="104648"/>
                </a:moveTo>
                <a:lnTo>
                  <a:pt x="8223" y="63918"/>
                </a:lnTo>
                <a:lnTo>
                  <a:pt x="30649" y="30654"/>
                </a:lnTo>
                <a:lnTo>
                  <a:pt x="63913" y="8225"/>
                </a:lnTo>
                <a:lnTo>
                  <a:pt x="104647" y="0"/>
                </a:lnTo>
                <a:lnTo>
                  <a:pt x="2594355" y="0"/>
                </a:lnTo>
                <a:lnTo>
                  <a:pt x="2635085" y="8225"/>
                </a:lnTo>
                <a:lnTo>
                  <a:pt x="2668349" y="30654"/>
                </a:lnTo>
                <a:lnTo>
                  <a:pt x="2690778" y="63918"/>
                </a:lnTo>
                <a:lnTo>
                  <a:pt x="2699004" y="104648"/>
                </a:lnTo>
                <a:lnTo>
                  <a:pt x="2699004" y="523239"/>
                </a:lnTo>
                <a:lnTo>
                  <a:pt x="2690778" y="563969"/>
                </a:lnTo>
                <a:lnTo>
                  <a:pt x="2668349" y="597233"/>
                </a:lnTo>
                <a:lnTo>
                  <a:pt x="2635085" y="619662"/>
                </a:lnTo>
                <a:lnTo>
                  <a:pt x="2594355" y="627888"/>
                </a:lnTo>
                <a:lnTo>
                  <a:pt x="104647" y="627888"/>
                </a:lnTo>
                <a:lnTo>
                  <a:pt x="63913" y="619662"/>
                </a:lnTo>
                <a:lnTo>
                  <a:pt x="30649" y="597233"/>
                </a:lnTo>
                <a:lnTo>
                  <a:pt x="8223" y="563969"/>
                </a:lnTo>
                <a:lnTo>
                  <a:pt x="0" y="523239"/>
                </a:lnTo>
                <a:lnTo>
                  <a:pt x="0" y="10464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7036" y="2969514"/>
            <a:ext cx="2163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ZOOMING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GET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" y="4314444"/>
            <a:ext cx="2699385" cy="463550"/>
          </a:xfrm>
          <a:custGeom>
            <a:avLst/>
            <a:gdLst/>
            <a:ahLst/>
            <a:cxnLst/>
            <a:rect l="l" t="t" r="r" b="b"/>
            <a:pathLst>
              <a:path w="2699385" h="463550">
                <a:moveTo>
                  <a:pt x="0" y="77215"/>
                </a:moveTo>
                <a:lnTo>
                  <a:pt x="6067" y="47148"/>
                </a:lnTo>
                <a:lnTo>
                  <a:pt x="22615" y="22605"/>
                </a:lnTo>
                <a:lnTo>
                  <a:pt x="47159" y="6064"/>
                </a:lnTo>
                <a:lnTo>
                  <a:pt x="77215" y="0"/>
                </a:lnTo>
                <a:lnTo>
                  <a:pt x="2621788" y="0"/>
                </a:lnTo>
                <a:lnTo>
                  <a:pt x="2651855" y="6064"/>
                </a:lnTo>
                <a:lnTo>
                  <a:pt x="2676398" y="22605"/>
                </a:lnTo>
                <a:lnTo>
                  <a:pt x="2692939" y="47148"/>
                </a:lnTo>
                <a:lnTo>
                  <a:pt x="2699004" y="77215"/>
                </a:lnTo>
                <a:lnTo>
                  <a:pt x="2699004" y="386079"/>
                </a:lnTo>
                <a:lnTo>
                  <a:pt x="2692939" y="416147"/>
                </a:lnTo>
                <a:lnTo>
                  <a:pt x="2676398" y="440689"/>
                </a:lnTo>
                <a:lnTo>
                  <a:pt x="2651855" y="457231"/>
                </a:lnTo>
                <a:lnTo>
                  <a:pt x="2621788" y="463295"/>
                </a:lnTo>
                <a:lnTo>
                  <a:pt x="77215" y="463295"/>
                </a:lnTo>
                <a:lnTo>
                  <a:pt x="47159" y="457231"/>
                </a:lnTo>
                <a:lnTo>
                  <a:pt x="22615" y="440689"/>
                </a:lnTo>
                <a:lnTo>
                  <a:pt x="6067" y="416147"/>
                </a:lnTo>
                <a:lnTo>
                  <a:pt x="0" y="386079"/>
                </a:lnTo>
                <a:lnTo>
                  <a:pt x="0" y="772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0719" y="4382516"/>
            <a:ext cx="235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MAKING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1419" y="5521452"/>
            <a:ext cx="4250690" cy="848994"/>
          </a:xfrm>
          <a:custGeom>
            <a:avLst/>
            <a:gdLst/>
            <a:ahLst/>
            <a:cxnLst/>
            <a:rect l="l" t="t" r="r" b="b"/>
            <a:pathLst>
              <a:path w="4250690" h="848995">
                <a:moveTo>
                  <a:pt x="0" y="141478"/>
                </a:moveTo>
                <a:lnTo>
                  <a:pt x="7215" y="96771"/>
                </a:lnTo>
                <a:lnTo>
                  <a:pt x="27306" y="57936"/>
                </a:lnTo>
                <a:lnTo>
                  <a:pt x="57936" y="27306"/>
                </a:lnTo>
                <a:lnTo>
                  <a:pt x="96771" y="7215"/>
                </a:lnTo>
                <a:lnTo>
                  <a:pt x="141477" y="0"/>
                </a:lnTo>
                <a:lnTo>
                  <a:pt x="4108957" y="0"/>
                </a:lnTo>
                <a:lnTo>
                  <a:pt x="4153664" y="7215"/>
                </a:lnTo>
                <a:lnTo>
                  <a:pt x="4192499" y="27306"/>
                </a:lnTo>
                <a:lnTo>
                  <a:pt x="4223129" y="57936"/>
                </a:lnTo>
                <a:lnTo>
                  <a:pt x="4243220" y="96771"/>
                </a:lnTo>
                <a:lnTo>
                  <a:pt x="4250435" y="141478"/>
                </a:lnTo>
                <a:lnTo>
                  <a:pt x="4250435" y="707390"/>
                </a:lnTo>
                <a:lnTo>
                  <a:pt x="4243220" y="752105"/>
                </a:lnTo>
                <a:lnTo>
                  <a:pt x="4223129" y="790942"/>
                </a:lnTo>
                <a:lnTo>
                  <a:pt x="4192499" y="821569"/>
                </a:lnTo>
                <a:lnTo>
                  <a:pt x="4153664" y="841654"/>
                </a:lnTo>
                <a:lnTo>
                  <a:pt x="4108957" y="848868"/>
                </a:lnTo>
                <a:lnTo>
                  <a:pt x="141477" y="848868"/>
                </a:lnTo>
                <a:lnTo>
                  <a:pt x="96771" y="841654"/>
                </a:lnTo>
                <a:lnTo>
                  <a:pt x="57936" y="821569"/>
                </a:lnTo>
                <a:lnTo>
                  <a:pt x="27306" y="790942"/>
                </a:lnTo>
                <a:lnTo>
                  <a:pt x="7215" y="752105"/>
                </a:lnTo>
                <a:lnTo>
                  <a:pt x="0" y="707390"/>
                </a:lnTo>
                <a:lnTo>
                  <a:pt x="0" y="14147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200" y="5657069"/>
            <a:ext cx="43434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FEEDBACK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lang="en-IN" spc="-70" dirty="0">
                <a:latin typeface="Calibri"/>
                <a:cs typeface="Calibri"/>
              </a:rPr>
              <a:t>ADJUSTMENT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AND</a:t>
            </a:r>
            <a:r>
              <a:rPr lang="en-IN" dirty="0">
                <a:latin typeface="Calibri"/>
                <a:cs typeface="Calibri"/>
              </a:rPr>
              <a:t> IMP</a:t>
            </a:r>
            <a:r>
              <a:rPr spc="-10" dirty="0" err="1">
                <a:latin typeface="Calibri"/>
                <a:cs typeface="Calibri"/>
              </a:rPr>
              <a:t>PROVEMENT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540" y="1717548"/>
            <a:ext cx="2699385" cy="463550"/>
          </a:xfrm>
          <a:custGeom>
            <a:avLst/>
            <a:gdLst/>
            <a:ahLst/>
            <a:cxnLst/>
            <a:rect l="l" t="t" r="r" b="b"/>
            <a:pathLst>
              <a:path w="2699385" h="463550">
                <a:moveTo>
                  <a:pt x="0" y="77215"/>
                </a:moveTo>
                <a:lnTo>
                  <a:pt x="6067" y="47148"/>
                </a:lnTo>
                <a:lnTo>
                  <a:pt x="22615" y="22605"/>
                </a:lnTo>
                <a:lnTo>
                  <a:pt x="47159" y="6064"/>
                </a:lnTo>
                <a:lnTo>
                  <a:pt x="77215" y="0"/>
                </a:lnTo>
                <a:lnTo>
                  <a:pt x="2621788" y="0"/>
                </a:lnTo>
                <a:lnTo>
                  <a:pt x="2651855" y="6064"/>
                </a:lnTo>
                <a:lnTo>
                  <a:pt x="2676398" y="22606"/>
                </a:lnTo>
                <a:lnTo>
                  <a:pt x="2692939" y="47148"/>
                </a:lnTo>
                <a:lnTo>
                  <a:pt x="2699004" y="77215"/>
                </a:lnTo>
                <a:lnTo>
                  <a:pt x="2699004" y="386079"/>
                </a:lnTo>
                <a:lnTo>
                  <a:pt x="2692939" y="416147"/>
                </a:lnTo>
                <a:lnTo>
                  <a:pt x="2676398" y="440689"/>
                </a:lnTo>
                <a:lnTo>
                  <a:pt x="2651855" y="457231"/>
                </a:lnTo>
                <a:lnTo>
                  <a:pt x="2621788" y="463296"/>
                </a:lnTo>
                <a:lnTo>
                  <a:pt x="77215" y="463296"/>
                </a:lnTo>
                <a:lnTo>
                  <a:pt x="47159" y="457231"/>
                </a:lnTo>
                <a:lnTo>
                  <a:pt x="22615" y="440689"/>
                </a:lnTo>
                <a:lnTo>
                  <a:pt x="6067" y="416147"/>
                </a:lnTo>
                <a:lnTo>
                  <a:pt x="0" y="386079"/>
                </a:lnTo>
                <a:lnTo>
                  <a:pt x="0" y="772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9047" y="1784426"/>
            <a:ext cx="1681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SEEING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PATTERNS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7484" y="1784426"/>
            <a:ext cx="2267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CONVOLUTIONAL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LAYER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1419" y="1524000"/>
            <a:ext cx="4250690" cy="850900"/>
          </a:xfrm>
          <a:custGeom>
            <a:avLst/>
            <a:gdLst/>
            <a:ahLst/>
            <a:cxnLst/>
            <a:rect l="l" t="t" r="r" b="b"/>
            <a:pathLst>
              <a:path w="4250690" h="850900">
                <a:moveTo>
                  <a:pt x="0" y="141732"/>
                </a:moveTo>
                <a:lnTo>
                  <a:pt x="7229" y="96950"/>
                </a:lnTo>
                <a:lnTo>
                  <a:pt x="27358" y="58046"/>
                </a:lnTo>
                <a:lnTo>
                  <a:pt x="58046" y="27358"/>
                </a:lnTo>
                <a:lnTo>
                  <a:pt x="96950" y="7229"/>
                </a:lnTo>
                <a:lnTo>
                  <a:pt x="141731" y="0"/>
                </a:lnTo>
                <a:lnTo>
                  <a:pt x="4108704" y="0"/>
                </a:lnTo>
                <a:lnTo>
                  <a:pt x="4153485" y="7229"/>
                </a:lnTo>
                <a:lnTo>
                  <a:pt x="4192389" y="27358"/>
                </a:lnTo>
                <a:lnTo>
                  <a:pt x="4223077" y="58046"/>
                </a:lnTo>
                <a:lnTo>
                  <a:pt x="4243206" y="96950"/>
                </a:lnTo>
                <a:lnTo>
                  <a:pt x="4250435" y="141732"/>
                </a:lnTo>
                <a:lnTo>
                  <a:pt x="4250435" y="708660"/>
                </a:lnTo>
                <a:lnTo>
                  <a:pt x="4243206" y="753441"/>
                </a:lnTo>
                <a:lnTo>
                  <a:pt x="4223077" y="792345"/>
                </a:lnTo>
                <a:lnTo>
                  <a:pt x="4192389" y="823033"/>
                </a:lnTo>
                <a:lnTo>
                  <a:pt x="4153485" y="843162"/>
                </a:lnTo>
                <a:lnTo>
                  <a:pt x="4108704" y="850391"/>
                </a:lnTo>
                <a:lnTo>
                  <a:pt x="141731" y="850391"/>
                </a:lnTo>
                <a:lnTo>
                  <a:pt x="96950" y="843162"/>
                </a:lnTo>
                <a:lnTo>
                  <a:pt x="58046" y="823033"/>
                </a:lnTo>
                <a:lnTo>
                  <a:pt x="27358" y="792345"/>
                </a:lnTo>
                <a:lnTo>
                  <a:pt x="7229" y="753441"/>
                </a:lnTo>
                <a:lnTo>
                  <a:pt x="0" y="708660"/>
                </a:lnTo>
                <a:lnTo>
                  <a:pt x="0" y="141732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14538" y="1647571"/>
            <a:ext cx="3126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EXTRACT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FEATURES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E.G.,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SHAPES,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TEXTURES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EDGES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80915" y="2985516"/>
            <a:ext cx="2699385" cy="463550"/>
          </a:xfrm>
          <a:custGeom>
            <a:avLst/>
            <a:gdLst/>
            <a:ahLst/>
            <a:cxnLst/>
            <a:rect l="l" t="t" r="r" b="b"/>
            <a:pathLst>
              <a:path w="2699384" h="463550">
                <a:moveTo>
                  <a:pt x="2621788" y="0"/>
                </a:moveTo>
                <a:lnTo>
                  <a:pt x="77216" y="0"/>
                </a:lnTo>
                <a:lnTo>
                  <a:pt x="47148" y="6064"/>
                </a:lnTo>
                <a:lnTo>
                  <a:pt x="22606" y="22606"/>
                </a:lnTo>
                <a:lnTo>
                  <a:pt x="6064" y="47148"/>
                </a:lnTo>
                <a:lnTo>
                  <a:pt x="0" y="77216"/>
                </a:lnTo>
                <a:lnTo>
                  <a:pt x="0" y="386080"/>
                </a:lnTo>
                <a:lnTo>
                  <a:pt x="6064" y="416147"/>
                </a:lnTo>
                <a:lnTo>
                  <a:pt x="22606" y="440689"/>
                </a:lnTo>
                <a:lnTo>
                  <a:pt x="47148" y="457231"/>
                </a:lnTo>
                <a:lnTo>
                  <a:pt x="77216" y="463296"/>
                </a:lnTo>
                <a:lnTo>
                  <a:pt x="2621788" y="463296"/>
                </a:lnTo>
                <a:lnTo>
                  <a:pt x="2651855" y="457231"/>
                </a:lnTo>
                <a:lnTo>
                  <a:pt x="2676398" y="440690"/>
                </a:lnTo>
                <a:lnTo>
                  <a:pt x="2692939" y="416147"/>
                </a:lnTo>
                <a:lnTo>
                  <a:pt x="2699004" y="386080"/>
                </a:lnTo>
                <a:lnTo>
                  <a:pt x="2699004" y="77216"/>
                </a:lnTo>
                <a:lnTo>
                  <a:pt x="2692939" y="47148"/>
                </a:lnTo>
                <a:lnTo>
                  <a:pt x="2676398" y="22606"/>
                </a:lnTo>
                <a:lnTo>
                  <a:pt x="2651855" y="6064"/>
                </a:lnTo>
                <a:lnTo>
                  <a:pt x="2621788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80228" y="3052648"/>
            <a:ext cx="1503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POOLING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LAYER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51419" y="2839211"/>
            <a:ext cx="4250690" cy="848994"/>
          </a:xfrm>
          <a:custGeom>
            <a:avLst/>
            <a:gdLst/>
            <a:ahLst/>
            <a:cxnLst/>
            <a:rect l="l" t="t" r="r" b="b"/>
            <a:pathLst>
              <a:path w="4250690" h="848995">
                <a:moveTo>
                  <a:pt x="0" y="141477"/>
                </a:moveTo>
                <a:lnTo>
                  <a:pt x="7215" y="96771"/>
                </a:lnTo>
                <a:lnTo>
                  <a:pt x="27306" y="57936"/>
                </a:lnTo>
                <a:lnTo>
                  <a:pt x="57936" y="27306"/>
                </a:lnTo>
                <a:lnTo>
                  <a:pt x="96771" y="7215"/>
                </a:lnTo>
                <a:lnTo>
                  <a:pt x="141477" y="0"/>
                </a:lnTo>
                <a:lnTo>
                  <a:pt x="4108957" y="0"/>
                </a:lnTo>
                <a:lnTo>
                  <a:pt x="4153664" y="7215"/>
                </a:lnTo>
                <a:lnTo>
                  <a:pt x="4192499" y="27306"/>
                </a:lnTo>
                <a:lnTo>
                  <a:pt x="4223129" y="57936"/>
                </a:lnTo>
                <a:lnTo>
                  <a:pt x="4243220" y="96771"/>
                </a:lnTo>
                <a:lnTo>
                  <a:pt x="4250435" y="141477"/>
                </a:lnTo>
                <a:lnTo>
                  <a:pt x="4250435" y="707389"/>
                </a:lnTo>
                <a:lnTo>
                  <a:pt x="4243220" y="752096"/>
                </a:lnTo>
                <a:lnTo>
                  <a:pt x="4223129" y="790931"/>
                </a:lnTo>
                <a:lnTo>
                  <a:pt x="4192499" y="821561"/>
                </a:lnTo>
                <a:lnTo>
                  <a:pt x="4153664" y="841652"/>
                </a:lnTo>
                <a:lnTo>
                  <a:pt x="4108957" y="848868"/>
                </a:lnTo>
                <a:lnTo>
                  <a:pt x="141477" y="848868"/>
                </a:lnTo>
                <a:lnTo>
                  <a:pt x="96771" y="841652"/>
                </a:lnTo>
                <a:lnTo>
                  <a:pt x="57936" y="821561"/>
                </a:lnTo>
                <a:lnTo>
                  <a:pt x="27306" y="790931"/>
                </a:lnTo>
                <a:lnTo>
                  <a:pt x="7215" y="752096"/>
                </a:lnTo>
                <a:lnTo>
                  <a:pt x="0" y="707389"/>
                </a:lnTo>
                <a:lnTo>
                  <a:pt x="0" y="14147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49818" y="3098749"/>
            <a:ext cx="2456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REDUCE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DIMENSIONALITY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80915" y="4253484"/>
            <a:ext cx="2699385" cy="463550"/>
          </a:xfrm>
          <a:custGeom>
            <a:avLst/>
            <a:gdLst/>
            <a:ahLst/>
            <a:cxnLst/>
            <a:rect l="l" t="t" r="r" b="b"/>
            <a:pathLst>
              <a:path w="2699384" h="463550">
                <a:moveTo>
                  <a:pt x="2621788" y="0"/>
                </a:moveTo>
                <a:lnTo>
                  <a:pt x="77216" y="0"/>
                </a:lnTo>
                <a:lnTo>
                  <a:pt x="47148" y="6064"/>
                </a:lnTo>
                <a:lnTo>
                  <a:pt x="22606" y="22606"/>
                </a:lnTo>
                <a:lnTo>
                  <a:pt x="6064" y="47148"/>
                </a:lnTo>
                <a:lnTo>
                  <a:pt x="0" y="77216"/>
                </a:lnTo>
                <a:lnTo>
                  <a:pt x="0" y="386080"/>
                </a:lnTo>
                <a:lnTo>
                  <a:pt x="6064" y="416147"/>
                </a:lnTo>
                <a:lnTo>
                  <a:pt x="22606" y="440690"/>
                </a:lnTo>
                <a:lnTo>
                  <a:pt x="47148" y="457231"/>
                </a:lnTo>
                <a:lnTo>
                  <a:pt x="77216" y="463296"/>
                </a:lnTo>
                <a:lnTo>
                  <a:pt x="2621788" y="463296"/>
                </a:lnTo>
                <a:lnTo>
                  <a:pt x="2651855" y="457231"/>
                </a:lnTo>
                <a:lnTo>
                  <a:pt x="2676398" y="440690"/>
                </a:lnTo>
                <a:lnTo>
                  <a:pt x="2692939" y="416147"/>
                </a:lnTo>
                <a:lnTo>
                  <a:pt x="2699004" y="386080"/>
                </a:lnTo>
                <a:lnTo>
                  <a:pt x="2699004" y="77216"/>
                </a:lnTo>
                <a:lnTo>
                  <a:pt x="2692939" y="47148"/>
                </a:lnTo>
                <a:lnTo>
                  <a:pt x="2676398" y="22606"/>
                </a:lnTo>
                <a:lnTo>
                  <a:pt x="2651855" y="6064"/>
                </a:lnTo>
                <a:lnTo>
                  <a:pt x="2621788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38015" y="4321555"/>
            <a:ext cx="239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FULLY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CONNECTED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LAYER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51419" y="4122420"/>
            <a:ext cx="4250690" cy="848994"/>
          </a:xfrm>
          <a:custGeom>
            <a:avLst/>
            <a:gdLst/>
            <a:ahLst/>
            <a:cxnLst/>
            <a:rect l="l" t="t" r="r" b="b"/>
            <a:pathLst>
              <a:path w="4250690" h="848995">
                <a:moveTo>
                  <a:pt x="0" y="141477"/>
                </a:moveTo>
                <a:lnTo>
                  <a:pt x="7215" y="96771"/>
                </a:lnTo>
                <a:lnTo>
                  <a:pt x="27306" y="57936"/>
                </a:lnTo>
                <a:lnTo>
                  <a:pt x="57936" y="27306"/>
                </a:lnTo>
                <a:lnTo>
                  <a:pt x="96771" y="7215"/>
                </a:lnTo>
                <a:lnTo>
                  <a:pt x="141477" y="0"/>
                </a:lnTo>
                <a:lnTo>
                  <a:pt x="4108957" y="0"/>
                </a:lnTo>
                <a:lnTo>
                  <a:pt x="4153664" y="7215"/>
                </a:lnTo>
                <a:lnTo>
                  <a:pt x="4192499" y="27306"/>
                </a:lnTo>
                <a:lnTo>
                  <a:pt x="4223129" y="57936"/>
                </a:lnTo>
                <a:lnTo>
                  <a:pt x="4243220" y="96771"/>
                </a:lnTo>
                <a:lnTo>
                  <a:pt x="4250435" y="141477"/>
                </a:lnTo>
                <a:lnTo>
                  <a:pt x="4250435" y="707389"/>
                </a:lnTo>
                <a:lnTo>
                  <a:pt x="4243220" y="752096"/>
                </a:lnTo>
                <a:lnTo>
                  <a:pt x="4223129" y="790931"/>
                </a:lnTo>
                <a:lnTo>
                  <a:pt x="4192499" y="821561"/>
                </a:lnTo>
                <a:lnTo>
                  <a:pt x="4153664" y="841652"/>
                </a:lnTo>
                <a:lnTo>
                  <a:pt x="4108957" y="848867"/>
                </a:lnTo>
                <a:lnTo>
                  <a:pt x="141477" y="848867"/>
                </a:lnTo>
                <a:lnTo>
                  <a:pt x="96771" y="841652"/>
                </a:lnTo>
                <a:lnTo>
                  <a:pt x="57936" y="821561"/>
                </a:lnTo>
                <a:lnTo>
                  <a:pt x="27306" y="790931"/>
                </a:lnTo>
                <a:lnTo>
                  <a:pt x="7215" y="752096"/>
                </a:lnTo>
                <a:lnTo>
                  <a:pt x="0" y="707389"/>
                </a:lnTo>
                <a:lnTo>
                  <a:pt x="0" y="14147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42197" y="4382516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MAKE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PREDICTIONS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0540" y="5676900"/>
            <a:ext cx="2699385" cy="655320"/>
          </a:xfrm>
          <a:custGeom>
            <a:avLst/>
            <a:gdLst/>
            <a:ahLst/>
            <a:cxnLst/>
            <a:rect l="l" t="t" r="r" b="b"/>
            <a:pathLst>
              <a:path w="2699385" h="655320">
                <a:moveTo>
                  <a:pt x="0" y="109219"/>
                </a:moveTo>
                <a:lnTo>
                  <a:pt x="8582" y="66704"/>
                </a:lnTo>
                <a:lnTo>
                  <a:pt x="31988" y="31988"/>
                </a:lnTo>
                <a:lnTo>
                  <a:pt x="66704" y="8582"/>
                </a:lnTo>
                <a:lnTo>
                  <a:pt x="109219" y="0"/>
                </a:lnTo>
                <a:lnTo>
                  <a:pt x="2589784" y="0"/>
                </a:lnTo>
                <a:lnTo>
                  <a:pt x="2632299" y="8582"/>
                </a:lnTo>
                <a:lnTo>
                  <a:pt x="2667015" y="31988"/>
                </a:lnTo>
                <a:lnTo>
                  <a:pt x="2690421" y="66704"/>
                </a:lnTo>
                <a:lnTo>
                  <a:pt x="2699004" y="109219"/>
                </a:lnTo>
                <a:lnTo>
                  <a:pt x="2699004" y="546100"/>
                </a:lnTo>
                <a:lnTo>
                  <a:pt x="2690421" y="588615"/>
                </a:lnTo>
                <a:lnTo>
                  <a:pt x="2667015" y="623331"/>
                </a:lnTo>
                <a:lnTo>
                  <a:pt x="2632299" y="646737"/>
                </a:lnTo>
                <a:lnTo>
                  <a:pt x="2589784" y="655320"/>
                </a:lnTo>
                <a:lnTo>
                  <a:pt x="109219" y="655320"/>
                </a:lnTo>
                <a:lnTo>
                  <a:pt x="66704" y="646737"/>
                </a:lnTo>
                <a:lnTo>
                  <a:pt x="31988" y="623331"/>
                </a:lnTo>
                <a:lnTo>
                  <a:pt x="8582" y="588615"/>
                </a:lnTo>
                <a:lnTo>
                  <a:pt x="0" y="546100"/>
                </a:lnTo>
                <a:lnTo>
                  <a:pt x="0" y="1092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54404" y="5704128"/>
            <a:ext cx="161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5080" indent="-3346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 </a:t>
            </a:r>
            <a:r>
              <a:rPr sz="1800" spc="-10" dirty="0">
                <a:latin typeface="Calibri"/>
                <a:cs typeface="Calibri"/>
              </a:rPr>
              <a:t>MISTAKES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91584" y="5727191"/>
            <a:ext cx="2697480" cy="463550"/>
          </a:xfrm>
          <a:custGeom>
            <a:avLst/>
            <a:gdLst/>
            <a:ahLst/>
            <a:cxnLst/>
            <a:rect l="l" t="t" r="r" b="b"/>
            <a:pathLst>
              <a:path w="2697479" h="463550">
                <a:moveTo>
                  <a:pt x="2620264" y="0"/>
                </a:moveTo>
                <a:lnTo>
                  <a:pt x="77215" y="0"/>
                </a:lnTo>
                <a:lnTo>
                  <a:pt x="47148" y="6067"/>
                </a:lnTo>
                <a:lnTo>
                  <a:pt x="22606" y="22615"/>
                </a:lnTo>
                <a:lnTo>
                  <a:pt x="6064" y="47159"/>
                </a:lnTo>
                <a:lnTo>
                  <a:pt x="0" y="77216"/>
                </a:lnTo>
                <a:lnTo>
                  <a:pt x="0" y="386080"/>
                </a:lnTo>
                <a:lnTo>
                  <a:pt x="6064" y="416136"/>
                </a:lnTo>
                <a:lnTo>
                  <a:pt x="22605" y="440680"/>
                </a:lnTo>
                <a:lnTo>
                  <a:pt x="47148" y="457228"/>
                </a:lnTo>
                <a:lnTo>
                  <a:pt x="77215" y="463296"/>
                </a:lnTo>
                <a:lnTo>
                  <a:pt x="2620264" y="463296"/>
                </a:lnTo>
                <a:lnTo>
                  <a:pt x="2650331" y="457228"/>
                </a:lnTo>
                <a:lnTo>
                  <a:pt x="2674874" y="440680"/>
                </a:lnTo>
                <a:lnTo>
                  <a:pt x="2691415" y="416136"/>
                </a:lnTo>
                <a:lnTo>
                  <a:pt x="2697480" y="386080"/>
                </a:lnTo>
                <a:lnTo>
                  <a:pt x="2697480" y="77216"/>
                </a:lnTo>
                <a:lnTo>
                  <a:pt x="2691415" y="47159"/>
                </a:lnTo>
                <a:lnTo>
                  <a:pt x="2674874" y="22615"/>
                </a:lnTo>
                <a:lnTo>
                  <a:pt x="2650331" y="6067"/>
                </a:lnTo>
                <a:lnTo>
                  <a:pt x="2620264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45584" y="5795264"/>
            <a:ext cx="2190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ACTIVATION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87368" y="1431035"/>
            <a:ext cx="1732914" cy="4250690"/>
          </a:xfrm>
          <a:custGeom>
            <a:avLst/>
            <a:gdLst/>
            <a:ahLst/>
            <a:cxnLst/>
            <a:rect l="l" t="t" r="r" b="b"/>
            <a:pathLst>
              <a:path w="1732914" h="4250690">
                <a:moveTo>
                  <a:pt x="431292" y="218694"/>
                </a:moveTo>
                <a:lnTo>
                  <a:pt x="425589" y="168554"/>
                </a:lnTo>
                <a:lnTo>
                  <a:pt x="409371" y="122529"/>
                </a:lnTo>
                <a:lnTo>
                  <a:pt x="383921" y="81915"/>
                </a:lnTo>
                <a:lnTo>
                  <a:pt x="350532" y="48056"/>
                </a:lnTo>
                <a:lnTo>
                  <a:pt x="310489" y="22237"/>
                </a:lnTo>
                <a:lnTo>
                  <a:pt x="265099" y="5778"/>
                </a:lnTo>
                <a:lnTo>
                  <a:pt x="215646" y="0"/>
                </a:lnTo>
                <a:lnTo>
                  <a:pt x="166179" y="5778"/>
                </a:lnTo>
                <a:lnTo>
                  <a:pt x="120789" y="22237"/>
                </a:lnTo>
                <a:lnTo>
                  <a:pt x="80746" y="48056"/>
                </a:lnTo>
                <a:lnTo>
                  <a:pt x="47358" y="81915"/>
                </a:lnTo>
                <a:lnTo>
                  <a:pt x="21907" y="122529"/>
                </a:lnTo>
                <a:lnTo>
                  <a:pt x="5689" y="168554"/>
                </a:lnTo>
                <a:lnTo>
                  <a:pt x="0" y="218694"/>
                </a:lnTo>
                <a:lnTo>
                  <a:pt x="5689" y="268846"/>
                </a:lnTo>
                <a:lnTo>
                  <a:pt x="21907" y="314871"/>
                </a:lnTo>
                <a:lnTo>
                  <a:pt x="47358" y="355485"/>
                </a:lnTo>
                <a:lnTo>
                  <a:pt x="80746" y="389343"/>
                </a:lnTo>
                <a:lnTo>
                  <a:pt x="120789" y="415163"/>
                </a:lnTo>
                <a:lnTo>
                  <a:pt x="166179" y="431622"/>
                </a:lnTo>
                <a:lnTo>
                  <a:pt x="215646" y="437388"/>
                </a:lnTo>
                <a:lnTo>
                  <a:pt x="265099" y="431622"/>
                </a:lnTo>
                <a:lnTo>
                  <a:pt x="310489" y="415163"/>
                </a:lnTo>
                <a:lnTo>
                  <a:pt x="350532" y="389343"/>
                </a:lnTo>
                <a:lnTo>
                  <a:pt x="383921" y="355485"/>
                </a:lnTo>
                <a:lnTo>
                  <a:pt x="409371" y="314871"/>
                </a:lnTo>
                <a:lnTo>
                  <a:pt x="425589" y="268846"/>
                </a:lnTo>
                <a:lnTo>
                  <a:pt x="431292" y="218694"/>
                </a:lnTo>
                <a:close/>
              </a:path>
              <a:path w="1732914" h="4250690">
                <a:moveTo>
                  <a:pt x="1732788" y="4070604"/>
                </a:moveTo>
                <a:lnTo>
                  <a:pt x="1642872" y="4070604"/>
                </a:lnTo>
                <a:lnTo>
                  <a:pt x="1642872" y="3300984"/>
                </a:lnTo>
                <a:lnTo>
                  <a:pt x="1463040" y="3300984"/>
                </a:lnTo>
                <a:lnTo>
                  <a:pt x="1463040" y="4070604"/>
                </a:lnTo>
                <a:lnTo>
                  <a:pt x="1373124" y="4070604"/>
                </a:lnTo>
                <a:lnTo>
                  <a:pt x="1552956" y="4250436"/>
                </a:lnTo>
                <a:lnTo>
                  <a:pt x="1732788" y="4070604"/>
                </a:lnTo>
                <a:close/>
              </a:path>
              <a:path w="1732914" h="4250690">
                <a:moveTo>
                  <a:pt x="1732788" y="2601468"/>
                </a:moveTo>
                <a:lnTo>
                  <a:pt x="1642872" y="2601468"/>
                </a:lnTo>
                <a:lnTo>
                  <a:pt x="1642872" y="2051304"/>
                </a:lnTo>
                <a:lnTo>
                  <a:pt x="1463040" y="2051304"/>
                </a:lnTo>
                <a:lnTo>
                  <a:pt x="1463040" y="2601468"/>
                </a:lnTo>
                <a:lnTo>
                  <a:pt x="1373124" y="2601468"/>
                </a:lnTo>
                <a:lnTo>
                  <a:pt x="1552956" y="2781300"/>
                </a:lnTo>
                <a:lnTo>
                  <a:pt x="1732788" y="2601468"/>
                </a:lnTo>
                <a:close/>
              </a:path>
              <a:path w="1732914" h="4250690">
                <a:moveTo>
                  <a:pt x="1732788" y="1312164"/>
                </a:moveTo>
                <a:lnTo>
                  <a:pt x="1642872" y="1312164"/>
                </a:lnTo>
                <a:lnTo>
                  <a:pt x="1642872" y="762000"/>
                </a:lnTo>
                <a:lnTo>
                  <a:pt x="1463040" y="762000"/>
                </a:lnTo>
                <a:lnTo>
                  <a:pt x="1463040" y="1312164"/>
                </a:lnTo>
                <a:lnTo>
                  <a:pt x="1373124" y="1312164"/>
                </a:lnTo>
                <a:lnTo>
                  <a:pt x="1552956" y="1491996"/>
                </a:lnTo>
                <a:lnTo>
                  <a:pt x="1732788" y="131216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32528" y="148475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76700" y="2753867"/>
            <a:ext cx="433070" cy="437515"/>
          </a:xfrm>
          <a:custGeom>
            <a:avLst/>
            <a:gdLst/>
            <a:ahLst/>
            <a:cxnLst/>
            <a:rect l="l" t="t" r="r" b="b"/>
            <a:pathLst>
              <a:path w="433070" h="437514">
                <a:moveTo>
                  <a:pt x="216408" y="0"/>
                </a:moveTo>
                <a:lnTo>
                  <a:pt x="166791" y="5776"/>
                </a:lnTo>
                <a:lnTo>
                  <a:pt x="121242" y="22229"/>
                </a:lnTo>
                <a:lnTo>
                  <a:pt x="81060" y="48045"/>
                </a:lnTo>
                <a:lnTo>
                  <a:pt x="47546" y="81913"/>
                </a:lnTo>
                <a:lnTo>
                  <a:pt x="21998" y="122519"/>
                </a:lnTo>
                <a:lnTo>
                  <a:pt x="5716" y="168550"/>
                </a:lnTo>
                <a:lnTo>
                  <a:pt x="0" y="218694"/>
                </a:lnTo>
                <a:lnTo>
                  <a:pt x="5716" y="268837"/>
                </a:lnTo>
                <a:lnTo>
                  <a:pt x="21998" y="314868"/>
                </a:lnTo>
                <a:lnTo>
                  <a:pt x="47546" y="355474"/>
                </a:lnTo>
                <a:lnTo>
                  <a:pt x="81060" y="389342"/>
                </a:lnTo>
                <a:lnTo>
                  <a:pt x="121242" y="415158"/>
                </a:lnTo>
                <a:lnTo>
                  <a:pt x="166791" y="431611"/>
                </a:lnTo>
                <a:lnTo>
                  <a:pt x="216408" y="437388"/>
                </a:lnTo>
                <a:lnTo>
                  <a:pt x="266024" y="431611"/>
                </a:lnTo>
                <a:lnTo>
                  <a:pt x="311573" y="415158"/>
                </a:lnTo>
                <a:lnTo>
                  <a:pt x="351755" y="389342"/>
                </a:lnTo>
                <a:lnTo>
                  <a:pt x="385269" y="355474"/>
                </a:lnTo>
                <a:lnTo>
                  <a:pt x="410817" y="314868"/>
                </a:lnTo>
                <a:lnTo>
                  <a:pt x="427099" y="268837"/>
                </a:lnTo>
                <a:lnTo>
                  <a:pt x="432815" y="218694"/>
                </a:lnTo>
                <a:lnTo>
                  <a:pt x="427099" y="168550"/>
                </a:lnTo>
                <a:lnTo>
                  <a:pt x="410817" y="122519"/>
                </a:lnTo>
                <a:lnTo>
                  <a:pt x="385269" y="81913"/>
                </a:lnTo>
                <a:lnTo>
                  <a:pt x="351755" y="48045"/>
                </a:lnTo>
                <a:lnTo>
                  <a:pt x="311573" y="22229"/>
                </a:lnTo>
                <a:lnTo>
                  <a:pt x="266024" y="5776"/>
                </a:lnTo>
                <a:lnTo>
                  <a:pt x="2164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22750" y="280766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67555" y="4014215"/>
            <a:ext cx="433070" cy="437515"/>
          </a:xfrm>
          <a:custGeom>
            <a:avLst/>
            <a:gdLst/>
            <a:ahLst/>
            <a:cxnLst/>
            <a:rect l="l" t="t" r="r" b="b"/>
            <a:pathLst>
              <a:path w="433070" h="437514">
                <a:moveTo>
                  <a:pt x="216408" y="0"/>
                </a:moveTo>
                <a:lnTo>
                  <a:pt x="166791" y="5776"/>
                </a:lnTo>
                <a:lnTo>
                  <a:pt x="121242" y="22229"/>
                </a:lnTo>
                <a:lnTo>
                  <a:pt x="81060" y="48045"/>
                </a:lnTo>
                <a:lnTo>
                  <a:pt x="47546" y="81913"/>
                </a:lnTo>
                <a:lnTo>
                  <a:pt x="21998" y="122519"/>
                </a:lnTo>
                <a:lnTo>
                  <a:pt x="5716" y="168550"/>
                </a:lnTo>
                <a:lnTo>
                  <a:pt x="0" y="218693"/>
                </a:lnTo>
                <a:lnTo>
                  <a:pt x="5716" y="268837"/>
                </a:lnTo>
                <a:lnTo>
                  <a:pt x="21998" y="314868"/>
                </a:lnTo>
                <a:lnTo>
                  <a:pt x="47546" y="355474"/>
                </a:lnTo>
                <a:lnTo>
                  <a:pt x="81060" y="389342"/>
                </a:lnTo>
                <a:lnTo>
                  <a:pt x="121242" y="415158"/>
                </a:lnTo>
                <a:lnTo>
                  <a:pt x="166791" y="431611"/>
                </a:lnTo>
                <a:lnTo>
                  <a:pt x="216408" y="437387"/>
                </a:lnTo>
                <a:lnTo>
                  <a:pt x="266024" y="431611"/>
                </a:lnTo>
                <a:lnTo>
                  <a:pt x="311573" y="415158"/>
                </a:lnTo>
                <a:lnTo>
                  <a:pt x="351755" y="389342"/>
                </a:lnTo>
                <a:lnTo>
                  <a:pt x="385269" y="355474"/>
                </a:lnTo>
                <a:lnTo>
                  <a:pt x="410817" y="314868"/>
                </a:lnTo>
                <a:lnTo>
                  <a:pt x="427099" y="268837"/>
                </a:lnTo>
                <a:lnTo>
                  <a:pt x="432816" y="218693"/>
                </a:lnTo>
                <a:lnTo>
                  <a:pt x="427099" y="168550"/>
                </a:lnTo>
                <a:lnTo>
                  <a:pt x="410817" y="122519"/>
                </a:lnTo>
                <a:lnTo>
                  <a:pt x="385269" y="81913"/>
                </a:lnTo>
                <a:lnTo>
                  <a:pt x="351755" y="48045"/>
                </a:lnTo>
                <a:lnTo>
                  <a:pt x="311573" y="22229"/>
                </a:lnTo>
                <a:lnTo>
                  <a:pt x="266024" y="5776"/>
                </a:lnTo>
                <a:lnTo>
                  <a:pt x="2164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13986" y="406801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75176" y="5507735"/>
            <a:ext cx="431800" cy="437515"/>
          </a:xfrm>
          <a:custGeom>
            <a:avLst/>
            <a:gdLst/>
            <a:ahLst/>
            <a:cxnLst/>
            <a:rect l="l" t="t" r="r" b="b"/>
            <a:pathLst>
              <a:path w="431800" h="437514">
                <a:moveTo>
                  <a:pt x="215646" y="0"/>
                </a:moveTo>
                <a:lnTo>
                  <a:pt x="166191" y="5776"/>
                </a:lnTo>
                <a:lnTo>
                  <a:pt x="120798" y="22229"/>
                </a:lnTo>
                <a:lnTo>
                  <a:pt x="80758" y="48045"/>
                </a:lnTo>
                <a:lnTo>
                  <a:pt x="47366" y="81913"/>
                </a:lnTo>
                <a:lnTo>
                  <a:pt x="21913" y="122519"/>
                </a:lnTo>
                <a:lnTo>
                  <a:pt x="5693" y="168550"/>
                </a:lnTo>
                <a:lnTo>
                  <a:pt x="0" y="218694"/>
                </a:lnTo>
                <a:lnTo>
                  <a:pt x="5693" y="268837"/>
                </a:lnTo>
                <a:lnTo>
                  <a:pt x="21913" y="314868"/>
                </a:lnTo>
                <a:lnTo>
                  <a:pt x="47366" y="355474"/>
                </a:lnTo>
                <a:lnTo>
                  <a:pt x="80758" y="389342"/>
                </a:lnTo>
                <a:lnTo>
                  <a:pt x="120798" y="415158"/>
                </a:lnTo>
                <a:lnTo>
                  <a:pt x="166191" y="431611"/>
                </a:lnTo>
                <a:lnTo>
                  <a:pt x="215646" y="437388"/>
                </a:lnTo>
                <a:lnTo>
                  <a:pt x="265100" y="431611"/>
                </a:lnTo>
                <a:lnTo>
                  <a:pt x="310493" y="415158"/>
                </a:lnTo>
                <a:lnTo>
                  <a:pt x="350533" y="389342"/>
                </a:lnTo>
                <a:lnTo>
                  <a:pt x="383925" y="355474"/>
                </a:lnTo>
                <a:lnTo>
                  <a:pt x="409378" y="314868"/>
                </a:lnTo>
                <a:lnTo>
                  <a:pt x="425598" y="268837"/>
                </a:lnTo>
                <a:lnTo>
                  <a:pt x="431291" y="218694"/>
                </a:lnTo>
                <a:lnTo>
                  <a:pt x="425598" y="168550"/>
                </a:lnTo>
                <a:lnTo>
                  <a:pt x="409378" y="122519"/>
                </a:lnTo>
                <a:lnTo>
                  <a:pt x="383925" y="81913"/>
                </a:lnTo>
                <a:lnTo>
                  <a:pt x="350533" y="48045"/>
                </a:lnTo>
                <a:lnTo>
                  <a:pt x="310493" y="22229"/>
                </a:lnTo>
                <a:lnTo>
                  <a:pt x="265100" y="5776"/>
                </a:lnTo>
                <a:lnTo>
                  <a:pt x="21564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220717" y="556331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86600" y="1793748"/>
            <a:ext cx="368935" cy="311150"/>
          </a:xfrm>
          <a:custGeom>
            <a:avLst/>
            <a:gdLst/>
            <a:ahLst/>
            <a:cxnLst/>
            <a:rect l="l" t="t" r="r" b="b"/>
            <a:pathLst>
              <a:path w="368934" h="311150">
                <a:moveTo>
                  <a:pt x="213359" y="0"/>
                </a:moveTo>
                <a:lnTo>
                  <a:pt x="213359" y="77724"/>
                </a:lnTo>
                <a:lnTo>
                  <a:pt x="0" y="77724"/>
                </a:lnTo>
                <a:lnTo>
                  <a:pt x="0" y="233172"/>
                </a:lnTo>
                <a:lnTo>
                  <a:pt x="213359" y="233172"/>
                </a:lnTo>
                <a:lnTo>
                  <a:pt x="213359" y="310896"/>
                </a:lnTo>
                <a:lnTo>
                  <a:pt x="368807" y="155448"/>
                </a:lnTo>
                <a:lnTo>
                  <a:pt x="2133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92695" y="3101339"/>
            <a:ext cx="368935" cy="311150"/>
          </a:xfrm>
          <a:custGeom>
            <a:avLst/>
            <a:gdLst/>
            <a:ahLst/>
            <a:cxnLst/>
            <a:rect l="l" t="t" r="r" b="b"/>
            <a:pathLst>
              <a:path w="368934" h="311150">
                <a:moveTo>
                  <a:pt x="213359" y="0"/>
                </a:moveTo>
                <a:lnTo>
                  <a:pt x="213359" y="77724"/>
                </a:lnTo>
                <a:lnTo>
                  <a:pt x="0" y="77724"/>
                </a:lnTo>
                <a:lnTo>
                  <a:pt x="0" y="233172"/>
                </a:lnTo>
                <a:lnTo>
                  <a:pt x="213359" y="233172"/>
                </a:lnTo>
                <a:lnTo>
                  <a:pt x="213359" y="310896"/>
                </a:lnTo>
                <a:lnTo>
                  <a:pt x="368807" y="155448"/>
                </a:lnTo>
                <a:lnTo>
                  <a:pt x="21335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0504" y="4408932"/>
            <a:ext cx="368935" cy="311150"/>
          </a:xfrm>
          <a:custGeom>
            <a:avLst/>
            <a:gdLst/>
            <a:ahLst/>
            <a:cxnLst/>
            <a:rect l="l" t="t" r="r" b="b"/>
            <a:pathLst>
              <a:path w="368934" h="311150">
                <a:moveTo>
                  <a:pt x="213360" y="0"/>
                </a:moveTo>
                <a:lnTo>
                  <a:pt x="213360" y="77724"/>
                </a:lnTo>
                <a:lnTo>
                  <a:pt x="0" y="77724"/>
                </a:lnTo>
                <a:lnTo>
                  <a:pt x="0" y="233172"/>
                </a:lnTo>
                <a:lnTo>
                  <a:pt x="213360" y="233172"/>
                </a:lnTo>
                <a:lnTo>
                  <a:pt x="213360" y="310896"/>
                </a:lnTo>
                <a:lnTo>
                  <a:pt x="368807" y="155448"/>
                </a:lnTo>
                <a:lnTo>
                  <a:pt x="2133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0504" y="5812535"/>
            <a:ext cx="368935" cy="309880"/>
          </a:xfrm>
          <a:custGeom>
            <a:avLst/>
            <a:gdLst/>
            <a:ahLst/>
            <a:cxnLst/>
            <a:rect l="l" t="t" r="r" b="b"/>
            <a:pathLst>
              <a:path w="368934" h="309879">
                <a:moveTo>
                  <a:pt x="214122" y="0"/>
                </a:moveTo>
                <a:lnTo>
                  <a:pt x="214122" y="77342"/>
                </a:lnTo>
                <a:lnTo>
                  <a:pt x="0" y="77342"/>
                </a:lnTo>
                <a:lnTo>
                  <a:pt x="0" y="232028"/>
                </a:lnTo>
                <a:lnTo>
                  <a:pt x="214122" y="232028"/>
                </a:lnTo>
                <a:lnTo>
                  <a:pt x="214122" y="309371"/>
                </a:lnTo>
                <a:lnTo>
                  <a:pt x="368807" y="154685"/>
                </a:lnTo>
                <a:lnTo>
                  <a:pt x="2141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76933" y="691337"/>
            <a:ext cx="950976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CNN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DEEP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ALGORITHM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PRIMARILY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IMAGE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RECOGNITION,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Calibri"/>
                <a:cs typeface="Calibri"/>
              </a:rPr>
              <a:t>CLASSIFICATION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VISUAL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95" dirty="0">
                <a:latin typeface="Calibri"/>
                <a:cs typeface="Calibri"/>
              </a:rPr>
              <a:t>DATA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48228" y="1837944"/>
            <a:ext cx="664845" cy="236220"/>
          </a:xfrm>
          <a:custGeom>
            <a:avLst/>
            <a:gdLst/>
            <a:ahLst/>
            <a:cxnLst/>
            <a:rect l="l" t="t" r="r" b="b"/>
            <a:pathLst>
              <a:path w="664845" h="236219">
                <a:moveTo>
                  <a:pt x="546354" y="0"/>
                </a:moveTo>
                <a:lnTo>
                  <a:pt x="546354" y="59054"/>
                </a:lnTo>
                <a:lnTo>
                  <a:pt x="118110" y="59054"/>
                </a:lnTo>
                <a:lnTo>
                  <a:pt x="118110" y="0"/>
                </a:lnTo>
                <a:lnTo>
                  <a:pt x="0" y="118109"/>
                </a:lnTo>
                <a:lnTo>
                  <a:pt x="118110" y="236219"/>
                </a:lnTo>
                <a:lnTo>
                  <a:pt x="118110" y="177164"/>
                </a:lnTo>
                <a:lnTo>
                  <a:pt x="546354" y="177164"/>
                </a:lnTo>
                <a:lnTo>
                  <a:pt x="546354" y="236219"/>
                </a:lnTo>
                <a:lnTo>
                  <a:pt x="664463" y="118109"/>
                </a:lnTo>
                <a:lnTo>
                  <a:pt x="54635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4323" y="3133344"/>
            <a:ext cx="666115" cy="234950"/>
          </a:xfrm>
          <a:custGeom>
            <a:avLst/>
            <a:gdLst/>
            <a:ahLst/>
            <a:cxnLst/>
            <a:rect l="l" t="t" r="r" b="b"/>
            <a:pathLst>
              <a:path w="666114" h="234950">
                <a:moveTo>
                  <a:pt x="548639" y="0"/>
                </a:moveTo>
                <a:lnTo>
                  <a:pt x="548639" y="58673"/>
                </a:lnTo>
                <a:lnTo>
                  <a:pt x="117348" y="58673"/>
                </a:lnTo>
                <a:lnTo>
                  <a:pt x="117348" y="0"/>
                </a:lnTo>
                <a:lnTo>
                  <a:pt x="0" y="117347"/>
                </a:lnTo>
                <a:lnTo>
                  <a:pt x="117348" y="234695"/>
                </a:lnTo>
                <a:lnTo>
                  <a:pt x="117348" y="176021"/>
                </a:lnTo>
                <a:lnTo>
                  <a:pt x="548639" y="176021"/>
                </a:lnTo>
                <a:lnTo>
                  <a:pt x="548639" y="234695"/>
                </a:lnTo>
                <a:lnTo>
                  <a:pt x="665988" y="117347"/>
                </a:lnTo>
                <a:lnTo>
                  <a:pt x="54863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3844" y="4361688"/>
            <a:ext cx="702945" cy="1762125"/>
          </a:xfrm>
          <a:custGeom>
            <a:avLst/>
            <a:gdLst/>
            <a:ahLst/>
            <a:cxnLst/>
            <a:rect l="l" t="t" r="r" b="b"/>
            <a:pathLst>
              <a:path w="702945" h="1762125">
                <a:moveTo>
                  <a:pt x="665988" y="1643634"/>
                </a:moveTo>
                <a:lnTo>
                  <a:pt x="547878" y="1525524"/>
                </a:lnTo>
                <a:lnTo>
                  <a:pt x="547878" y="1584579"/>
                </a:lnTo>
                <a:lnTo>
                  <a:pt x="118110" y="1584579"/>
                </a:lnTo>
                <a:lnTo>
                  <a:pt x="118110" y="1525524"/>
                </a:lnTo>
                <a:lnTo>
                  <a:pt x="0" y="1643634"/>
                </a:lnTo>
                <a:lnTo>
                  <a:pt x="118110" y="1761744"/>
                </a:lnTo>
                <a:lnTo>
                  <a:pt x="118110" y="1702689"/>
                </a:lnTo>
                <a:lnTo>
                  <a:pt x="547878" y="1702689"/>
                </a:lnTo>
                <a:lnTo>
                  <a:pt x="547878" y="1761744"/>
                </a:lnTo>
                <a:lnTo>
                  <a:pt x="665988" y="1643634"/>
                </a:lnTo>
                <a:close/>
              </a:path>
              <a:path w="702945" h="1762125">
                <a:moveTo>
                  <a:pt x="702564" y="117348"/>
                </a:moveTo>
                <a:lnTo>
                  <a:pt x="585216" y="0"/>
                </a:lnTo>
                <a:lnTo>
                  <a:pt x="585216" y="58674"/>
                </a:lnTo>
                <a:lnTo>
                  <a:pt x="153924" y="58674"/>
                </a:lnTo>
                <a:lnTo>
                  <a:pt x="153924" y="0"/>
                </a:lnTo>
                <a:lnTo>
                  <a:pt x="36576" y="117348"/>
                </a:lnTo>
                <a:lnTo>
                  <a:pt x="153924" y="234696"/>
                </a:lnTo>
                <a:lnTo>
                  <a:pt x="153924" y="176022"/>
                </a:lnTo>
                <a:lnTo>
                  <a:pt x="585216" y="176022"/>
                </a:lnTo>
                <a:lnTo>
                  <a:pt x="585216" y="234696"/>
                </a:lnTo>
                <a:lnTo>
                  <a:pt x="702564" y="11734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74904"/>
            <a:ext cx="10791825" cy="4724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65"/>
              </a:lnSpc>
            </a:pPr>
            <a:r>
              <a:rPr sz="2700" dirty="0">
                <a:solidFill>
                  <a:srgbClr val="252525"/>
                </a:solidFill>
              </a:rPr>
              <a:t>HOW</a:t>
            </a:r>
            <a:r>
              <a:rPr sz="2700" spc="-60" dirty="0">
                <a:solidFill>
                  <a:srgbClr val="252525"/>
                </a:solidFill>
              </a:rPr>
              <a:t> </a:t>
            </a:r>
            <a:r>
              <a:rPr sz="2700" dirty="0">
                <a:solidFill>
                  <a:srgbClr val="252525"/>
                </a:solidFill>
              </a:rPr>
              <a:t>AI</a:t>
            </a:r>
            <a:r>
              <a:rPr sz="2700" spc="-45" dirty="0">
                <a:solidFill>
                  <a:srgbClr val="252525"/>
                </a:solidFill>
              </a:rPr>
              <a:t> </a:t>
            </a:r>
            <a:r>
              <a:rPr sz="2700" dirty="0">
                <a:solidFill>
                  <a:srgbClr val="252525"/>
                </a:solidFill>
              </a:rPr>
              <a:t>IS</a:t>
            </a:r>
            <a:r>
              <a:rPr sz="2700" spc="-45" dirty="0">
                <a:solidFill>
                  <a:srgbClr val="252525"/>
                </a:solidFill>
              </a:rPr>
              <a:t> </a:t>
            </a:r>
            <a:r>
              <a:rPr sz="2800" spc="-30" dirty="0">
                <a:solidFill>
                  <a:srgbClr val="252525"/>
                </a:solidFill>
              </a:rPr>
              <a:t>CURRENTLY</a:t>
            </a:r>
            <a:r>
              <a:rPr sz="2800" spc="-60" dirty="0">
                <a:solidFill>
                  <a:srgbClr val="252525"/>
                </a:solidFill>
              </a:rPr>
              <a:t> </a:t>
            </a:r>
            <a:r>
              <a:rPr sz="2700" spc="-10" dirty="0">
                <a:solidFill>
                  <a:srgbClr val="252525"/>
                </a:solidFill>
              </a:rPr>
              <a:t>PERFORMING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699516" y="2468879"/>
            <a:ext cx="10793095" cy="1428115"/>
          </a:xfrm>
          <a:custGeom>
            <a:avLst/>
            <a:gdLst/>
            <a:ahLst/>
            <a:cxnLst/>
            <a:rect l="l" t="t" r="r" b="b"/>
            <a:pathLst>
              <a:path w="10793095" h="1428114">
                <a:moveTo>
                  <a:pt x="10554969" y="0"/>
                </a:moveTo>
                <a:lnTo>
                  <a:pt x="237997" y="0"/>
                </a:lnTo>
                <a:lnTo>
                  <a:pt x="190032" y="4835"/>
                </a:lnTo>
                <a:lnTo>
                  <a:pt x="145357" y="18702"/>
                </a:lnTo>
                <a:lnTo>
                  <a:pt x="104930" y="40645"/>
                </a:lnTo>
                <a:lnTo>
                  <a:pt x="69707" y="69707"/>
                </a:lnTo>
                <a:lnTo>
                  <a:pt x="40645" y="104930"/>
                </a:lnTo>
                <a:lnTo>
                  <a:pt x="18702" y="145357"/>
                </a:lnTo>
                <a:lnTo>
                  <a:pt x="4835" y="190032"/>
                </a:lnTo>
                <a:lnTo>
                  <a:pt x="0" y="237998"/>
                </a:lnTo>
                <a:lnTo>
                  <a:pt x="0" y="1189990"/>
                </a:lnTo>
                <a:lnTo>
                  <a:pt x="4835" y="1237955"/>
                </a:lnTo>
                <a:lnTo>
                  <a:pt x="18702" y="1282630"/>
                </a:lnTo>
                <a:lnTo>
                  <a:pt x="40645" y="1323057"/>
                </a:lnTo>
                <a:lnTo>
                  <a:pt x="69707" y="1358280"/>
                </a:lnTo>
                <a:lnTo>
                  <a:pt x="104930" y="1387342"/>
                </a:lnTo>
                <a:lnTo>
                  <a:pt x="145357" y="1409285"/>
                </a:lnTo>
                <a:lnTo>
                  <a:pt x="190032" y="1423152"/>
                </a:lnTo>
                <a:lnTo>
                  <a:pt x="237997" y="1427988"/>
                </a:lnTo>
                <a:lnTo>
                  <a:pt x="10554969" y="1427988"/>
                </a:lnTo>
                <a:lnTo>
                  <a:pt x="10602935" y="1423152"/>
                </a:lnTo>
                <a:lnTo>
                  <a:pt x="10647610" y="1409285"/>
                </a:lnTo>
                <a:lnTo>
                  <a:pt x="10688037" y="1387342"/>
                </a:lnTo>
                <a:lnTo>
                  <a:pt x="10723260" y="1358280"/>
                </a:lnTo>
                <a:lnTo>
                  <a:pt x="10752322" y="1323057"/>
                </a:lnTo>
                <a:lnTo>
                  <a:pt x="10774265" y="1282630"/>
                </a:lnTo>
                <a:lnTo>
                  <a:pt x="10788132" y="1237955"/>
                </a:lnTo>
                <a:lnTo>
                  <a:pt x="10792967" y="1189990"/>
                </a:lnTo>
                <a:lnTo>
                  <a:pt x="10792967" y="237998"/>
                </a:lnTo>
                <a:lnTo>
                  <a:pt x="10788132" y="190032"/>
                </a:lnTo>
                <a:lnTo>
                  <a:pt x="10774265" y="145357"/>
                </a:lnTo>
                <a:lnTo>
                  <a:pt x="10752322" y="104930"/>
                </a:lnTo>
                <a:lnTo>
                  <a:pt x="10723260" y="69707"/>
                </a:lnTo>
                <a:lnTo>
                  <a:pt x="10688037" y="40645"/>
                </a:lnTo>
                <a:lnTo>
                  <a:pt x="10647610" y="18702"/>
                </a:lnTo>
                <a:lnTo>
                  <a:pt x="10602935" y="4835"/>
                </a:lnTo>
                <a:lnTo>
                  <a:pt x="10554969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8217" y="2865881"/>
            <a:ext cx="103365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In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unparalleled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effort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within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the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public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sector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Rajasthan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set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global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precedent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training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AI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900" b="1" dirty="0">
                <a:latin typeface="Calibri"/>
                <a:cs typeface="Calibri"/>
              </a:rPr>
              <a:t>solution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on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an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extensive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dataset</a:t>
            </a:r>
            <a:r>
              <a:rPr sz="1900" b="1" spc="-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38,781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images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3332" y="1191767"/>
            <a:ext cx="1762125" cy="1603375"/>
            <a:chOff x="1513332" y="1191767"/>
            <a:chExt cx="1762125" cy="1603375"/>
          </a:xfrm>
        </p:grpSpPr>
        <p:sp>
          <p:nvSpPr>
            <p:cNvPr id="6" name="object 6"/>
            <p:cNvSpPr/>
            <p:nvPr/>
          </p:nvSpPr>
          <p:spPr>
            <a:xfrm>
              <a:off x="1513332" y="1191767"/>
              <a:ext cx="1762125" cy="1603375"/>
            </a:xfrm>
            <a:custGeom>
              <a:avLst/>
              <a:gdLst/>
              <a:ahLst/>
              <a:cxnLst/>
              <a:rect l="l" t="t" r="r" b="b"/>
              <a:pathLst>
                <a:path w="1762125" h="1603375">
                  <a:moveTo>
                    <a:pt x="880872" y="0"/>
                  </a:moveTo>
                  <a:lnTo>
                    <a:pt x="830881" y="1268"/>
                  </a:lnTo>
                  <a:lnTo>
                    <a:pt x="781623" y="5030"/>
                  </a:lnTo>
                  <a:lnTo>
                    <a:pt x="733172" y="11217"/>
                  </a:lnTo>
                  <a:lnTo>
                    <a:pt x="685601" y="19762"/>
                  </a:lnTo>
                  <a:lnTo>
                    <a:pt x="638985" y="30596"/>
                  </a:lnTo>
                  <a:lnTo>
                    <a:pt x="593399" y="43653"/>
                  </a:lnTo>
                  <a:lnTo>
                    <a:pt x="548917" y="58864"/>
                  </a:lnTo>
                  <a:lnTo>
                    <a:pt x="505613" y="76162"/>
                  </a:lnTo>
                  <a:lnTo>
                    <a:pt x="463561" y="95479"/>
                  </a:lnTo>
                  <a:lnTo>
                    <a:pt x="422836" y="116747"/>
                  </a:lnTo>
                  <a:lnTo>
                    <a:pt x="383512" y="139900"/>
                  </a:lnTo>
                  <a:lnTo>
                    <a:pt x="345663" y="164868"/>
                  </a:lnTo>
                  <a:lnTo>
                    <a:pt x="309364" y="191585"/>
                  </a:lnTo>
                  <a:lnTo>
                    <a:pt x="274689" y="219983"/>
                  </a:lnTo>
                  <a:lnTo>
                    <a:pt x="241713" y="249994"/>
                  </a:lnTo>
                  <a:lnTo>
                    <a:pt x="210509" y="281550"/>
                  </a:lnTo>
                  <a:lnTo>
                    <a:pt x="181153" y="314584"/>
                  </a:lnTo>
                  <a:lnTo>
                    <a:pt x="153717" y="349028"/>
                  </a:lnTo>
                  <a:lnTo>
                    <a:pt x="128278" y="384814"/>
                  </a:lnTo>
                  <a:lnTo>
                    <a:pt x="104908" y="421875"/>
                  </a:lnTo>
                  <a:lnTo>
                    <a:pt x="83683" y="460144"/>
                  </a:lnTo>
                  <a:lnTo>
                    <a:pt x="64677" y="499551"/>
                  </a:lnTo>
                  <a:lnTo>
                    <a:pt x="47964" y="540031"/>
                  </a:lnTo>
                  <a:lnTo>
                    <a:pt x="33618" y="581514"/>
                  </a:lnTo>
                  <a:lnTo>
                    <a:pt x="21713" y="623934"/>
                  </a:lnTo>
                  <a:lnTo>
                    <a:pt x="12325" y="667223"/>
                  </a:lnTo>
                  <a:lnTo>
                    <a:pt x="5527" y="711312"/>
                  </a:lnTo>
                  <a:lnTo>
                    <a:pt x="1394" y="756135"/>
                  </a:lnTo>
                  <a:lnTo>
                    <a:pt x="0" y="801624"/>
                  </a:lnTo>
                  <a:lnTo>
                    <a:pt x="1394" y="847112"/>
                  </a:lnTo>
                  <a:lnTo>
                    <a:pt x="5527" y="891935"/>
                  </a:lnTo>
                  <a:lnTo>
                    <a:pt x="12325" y="936024"/>
                  </a:lnTo>
                  <a:lnTo>
                    <a:pt x="21713" y="979313"/>
                  </a:lnTo>
                  <a:lnTo>
                    <a:pt x="33618" y="1021733"/>
                  </a:lnTo>
                  <a:lnTo>
                    <a:pt x="47964" y="1063216"/>
                  </a:lnTo>
                  <a:lnTo>
                    <a:pt x="64677" y="1103696"/>
                  </a:lnTo>
                  <a:lnTo>
                    <a:pt x="83683" y="1143103"/>
                  </a:lnTo>
                  <a:lnTo>
                    <a:pt x="104908" y="1181372"/>
                  </a:lnTo>
                  <a:lnTo>
                    <a:pt x="128278" y="1218433"/>
                  </a:lnTo>
                  <a:lnTo>
                    <a:pt x="153717" y="1254219"/>
                  </a:lnTo>
                  <a:lnTo>
                    <a:pt x="181153" y="1288663"/>
                  </a:lnTo>
                  <a:lnTo>
                    <a:pt x="210509" y="1321697"/>
                  </a:lnTo>
                  <a:lnTo>
                    <a:pt x="241713" y="1353253"/>
                  </a:lnTo>
                  <a:lnTo>
                    <a:pt x="274689" y="1383264"/>
                  </a:lnTo>
                  <a:lnTo>
                    <a:pt x="309364" y="1411662"/>
                  </a:lnTo>
                  <a:lnTo>
                    <a:pt x="345663" y="1438379"/>
                  </a:lnTo>
                  <a:lnTo>
                    <a:pt x="383512" y="1463347"/>
                  </a:lnTo>
                  <a:lnTo>
                    <a:pt x="422836" y="1486500"/>
                  </a:lnTo>
                  <a:lnTo>
                    <a:pt x="463561" y="1507768"/>
                  </a:lnTo>
                  <a:lnTo>
                    <a:pt x="505613" y="1527085"/>
                  </a:lnTo>
                  <a:lnTo>
                    <a:pt x="548917" y="1544383"/>
                  </a:lnTo>
                  <a:lnTo>
                    <a:pt x="593399" y="1559594"/>
                  </a:lnTo>
                  <a:lnTo>
                    <a:pt x="638985" y="1572651"/>
                  </a:lnTo>
                  <a:lnTo>
                    <a:pt x="685601" y="1583485"/>
                  </a:lnTo>
                  <a:lnTo>
                    <a:pt x="733172" y="1592030"/>
                  </a:lnTo>
                  <a:lnTo>
                    <a:pt x="781623" y="1598217"/>
                  </a:lnTo>
                  <a:lnTo>
                    <a:pt x="830881" y="1601979"/>
                  </a:lnTo>
                  <a:lnTo>
                    <a:pt x="880872" y="1603248"/>
                  </a:lnTo>
                  <a:lnTo>
                    <a:pt x="930862" y="1601979"/>
                  </a:lnTo>
                  <a:lnTo>
                    <a:pt x="980120" y="1598217"/>
                  </a:lnTo>
                  <a:lnTo>
                    <a:pt x="1028571" y="1592030"/>
                  </a:lnTo>
                  <a:lnTo>
                    <a:pt x="1076142" y="1583485"/>
                  </a:lnTo>
                  <a:lnTo>
                    <a:pt x="1122758" y="1572651"/>
                  </a:lnTo>
                  <a:lnTo>
                    <a:pt x="1168344" y="1559594"/>
                  </a:lnTo>
                  <a:lnTo>
                    <a:pt x="1212826" y="1544383"/>
                  </a:lnTo>
                  <a:lnTo>
                    <a:pt x="1256130" y="1527085"/>
                  </a:lnTo>
                  <a:lnTo>
                    <a:pt x="1298182" y="1507768"/>
                  </a:lnTo>
                  <a:lnTo>
                    <a:pt x="1338907" y="1486500"/>
                  </a:lnTo>
                  <a:lnTo>
                    <a:pt x="1378231" y="1463347"/>
                  </a:lnTo>
                  <a:lnTo>
                    <a:pt x="1416080" y="1438379"/>
                  </a:lnTo>
                  <a:lnTo>
                    <a:pt x="1452379" y="1411662"/>
                  </a:lnTo>
                  <a:lnTo>
                    <a:pt x="1487054" y="1383264"/>
                  </a:lnTo>
                  <a:lnTo>
                    <a:pt x="1520030" y="1353253"/>
                  </a:lnTo>
                  <a:lnTo>
                    <a:pt x="1551234" y="1321697"/>
                  </a:lnTo>
                  <a:lnTo>
                    <a:pt x="1580590" y="1288663"/>
                  </a:lnTo>
                  <a:lnTo>
                    <a:pt x="1608026" y="1254219"/>
                  </a:lnTo>
                  <a:lnTo>
                    <a:pt x="1633465" y="1218433"/>
                  </a:lnTo>
                  <a:lnTo>
                    <a:pt x="1656835" y="1181372"/>
                  </a:lnTo>
                  <a:lnTo>
                    <a:pt x="1678060" y="1143103"/>
                  </a:lnTo>
                  <a:lnTo>
                    <a:pt x="1697066" y="1103696"/>
                  </a:lnTo>
                  <a:lnTo>
                    <a:pt x="1713779" y="1063216"/>
                  </a:lnTo>
                  <a:lnTo>
                    <a:pt x="1728125" y="1021733"/>
                  </a:lnTo>
                  <a:lnTo>
                    <a:pt x="1740030" y="979313"/>
                  </a:lnTo>
                  <a:lnTo>
                    <a:pt x="1749418" y="936024"/>
                  </a:lnTo>
                  <a:lnTo>
                    <a:pt x="1756216" y="891935"/>
                  </a:lnTo>
                  <a:lnTo>
                    <a:pt x="1760349" y="847112"/>
                  </a:lnTo>
                  <a:lnTo>
                    <a:pt x="1761744" y="801624"/>
                  </a:lnTo>
                  <a:lnTo>
                    <a:pt x="1760349" y="756135"/>
                  </a:lnTo>
                  <a:lnTo>
                    <a:pt x="1756216" y="711312"/>
                  </a:lnTo>
                  <a:lnTo>
                    <a:pt x="1749418" y="667223"/>
                  </a:lnTo>
                  <a:lnTo>
                    <a:pt x="1740030" y="623934"/>
                  </a:lnTo>
                  <a:lnTo>
                    <a:pt x="1728125" y="581514"/>
                  </a:lnTo>
                  <a:lnTo>
                    <a:pt x="1713779" y="540031"/>
                  </a:lnTo>
                  <a:lnTo>
                    <a:pt x="1697066" y="499551"/>
                  </a:lnTo>
                  <a:lnTo>
                    <a:pt x="1678060" y="460144"/>
                  </a:lnTo>
                  <a:lnTo>
                    <a:pt x="1656835" y="421875"/>
                  </a:lnTo>
                  <a:lnTo>
                    <a:pt x="1633465" y="384814"/>
                  </a:lnTo>
                  <a:lnTo>
                    <a:pt x="1608026" y="349028"/>
                  </a:lnTo>
                  <a:lnTo>
                    <a:pt x="1580590" y="314584"/>
                  </a:lnTo>
                  <a:lnTo>
                    <a:pt x="1551234" y="281550"/>
                  </a:lnTo>
                  <a:lnTo>
                    <a:pt x="1520030" y="249994"/>
                  </a:lnTo>
                  <a:lnTo>
                    <a:pt x="1487054" y="219983"/>
                  </a:lnTo>
                  <a:lnTo>
                    <a:pt x="1452379" y="191585"/>
                  </a:lnTo>
                  <a:lnTo>
                    <a:pt x="1416080" y="164868"/>
                  </a:lnTo>
                  <a:lnTo>
                    <a:pt x="1378231" y="139900"/>
                  </a:lnTo>
                  <a:lnTo>
                    <a:pt x="1338907" y="116747"/>
                  </a:lnTo>
                  <a:lnTo>
                    <a:pt x="1298182" y="95479"/>
                  </a:lnTo>
                  <a:lnTo>
                    <a:pt x="1256130" y="76162"/>
                  </a:lnTo>
                  <a:lnTo>
                    <a:pt x="1212826" y="58864"/>
                  </a:lnTo>
                  <a:lnTo>
                    <a:pt x="1168344" y="43653"/>
                  </a:lnTo>
                  <a:lnTo>
                    <a:pt x="1122758" y="30596"/>
                  </a:lnTo>
                  <a:lnTo>
                    <a:pt x="1076142" y="19762"/>
                  </a:lnTo>
                  <a:lnTo>
                    <a:pt x="1028571" y="11217"/>
                  </a:lnTo>
                  <a:lnTo>
                    <a:pt x="980120" y="5030"/>
                  </a:lnTo>
                  <a:lnTo>
                    <a:pt x="930862" y="126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6692" y="1290827"/>
              <a:ext cx="1335405" cy="1303020"/>
            </a:xfrm>
            <a:custGeom>
              <a:avLst/>
              <a:gdLst/>
              <a:ahLst/>
              <a:cxnLst/>
              <a:rect l="l" t="t" r="r" b="b"/>
              <a:pathLst>
                <a:path w="1335405" h="1303020">
                  <a:moveTo>
                    <a:pt x="667512" y="0"/>
                  </a:moveTo>
                  <a:lnTo>
                    <a:pt x="619838" y="1635"/>
                  </a:lnTo>
                  <a:lnTo>
                    <a:pt x="573069" y="6470"/>
                  </a:lnTo>
                  <a:lnTo>
                    <a:pt x="527318" y="14392"/>
                  </a:lnTo>
                  <a:lnTo>
                    <a:pt x="482699" y="25293"/>
                  </a:lnTo>
                  <a:lnTo>
                    <a:pt x="439323" y="39061"/>
                  </a:lnTo>
                  <a:lnTo>
                    <a:pt x="397304" y="55586"/>
                  </a:lnTo>
                  <a:lnTo>
                    <a:pt x="356755" y="74758"/>
                  </a:lnTo>
                  <a:lnTo>
                    <a:pt x="317789" y="96467"/>
                  </a:lnTo>
                  <a:lnTo>
                    <a:pt x="280518" y="120603"/>
                  </a:lnTo>
                  <a:lnTo>
                    <a:pt x="245056" y="147054"/>
                  </a:lnTo>
                  <a:lnTo>
                    <a:pt x="211515" y="175711"/>
                  </a:lnTo>
                  <a:lnTo>
                    <a:pt x="180008" y="206464"/>
                  </a:lnTo>
                  <a:lnTo>
                    <a:pt x="150649" y="239202"/>
                  </a:lnTo>
                  <a:lnTo>
                    <a:pt x="123550" y="273816"/>
                  </a:lnTo>
                  <a:lnTo>
                    <a:pt x="98824" y="310193"/>
                  </a:lnTo>
                  <a:lnTo>
                    <a:pt x="76584" y="348226"/>
                  </a:lnTo>
                  <a:lnTo>
                    <a:pt x="56943" y="387802"/>
                  </a:lnTo>
                  <a:lnTo>
                    <a:pt x="40014" y="428812"/>
                  </a:lnTo>
                  <a:lnTo>
                    <a:pt x="25910" y="471146"/>
                  </a:lnTo>
                  <a:lnTo>
                    <a:pt x="14744" y="514692"/>
                  </a:lnTo>
                  <a:lnTo>
                    <a:pt x="6628" y="559342"/>
                  </a:lnTo>
                  <a:lnTo>
                    <a:pt x="1675" y="604985"/>
                  </a:lnTo>
                  <a:lnTo>
                    <a:pt x="0" y="651510"/>
                  </a:lnTo>
                  <a:lnTo>
                    <a:pt x="1675" y="698034"/>
                  </a:lnTo>
                  <a:lnTo>
                    <a:pt x="6628" y="743677"/>
                  </a:lnTo>
                  <a:lnTo>
                    <a:pt x="14744" y="788327"/>
                  </a:lnTo>
                  <a:lnTo>
                    <a:pt x="25910" y="831873"/>
                  </a:lnTo>
                  <a:lnTo>
                    <a:pt x="40014" y="874207"/>
                  </a:lnTo>
                  <a:lnTo>
                    <a:pt x="56943" y="915217"/>
                  </a:lnTo>
                  <a:lnTo>
                    <a:pt x="76584" y="954793"/>
                  </a:lnTo>
                  <a:lnTo>
                    <a:pt x="98824" y="992826"/>
                  </a:lnTo>
                  <a:lnTo>
                    <a:pt x="123550" y="1029203"/>
                  </a:lnTo>
                  <a:lnTo>
                    <a:pt x="150649" y="1063817"/>
                  </a:lnTo>
                  <a:lnTo>
                    <a:pt x="180008" y="1096555"/>
                  </a:lnTo>
                  <a:lnTo>
                    <a:pt x="211515" y="1127308"/>
                  </a:lnTo>
                  <a:lnTo>
                    <a:pt x="245056" y="1155965"/>
                  </a:lnTo>
                  <a:lnTo>
                    <a:pt x="280518" y="1182416"/>
                  </a:lnTo>
                  <a:lnTo>
                    <a:pt x="317789" y="1206552"/>
                  </a:lnTo>
                  <a:lnTo>
                    <a:pt x="356755" y="1228261"/>
                  </a:lnTo>
                  <a:lnTo>
                    <a:pt x="397304" y="1247433"/>
                  </a:lnTo>
                  <a:lnTo>
                    <a:pt x="439323" y="1263958"/>
                  </a:lnTo>
                  <a:lnTo>
                    <a:pt x="482699" y="1277726"/>
                  </a:lnTo>
                  <a:lnTo>
                    <a:pt x="527318" y="1288627"/>
                  </a:lnTo>
                  <a:lnTo>
                    <a:pt x="573069" y="1296549"/>
                  </a:lnTo>
                  <a:lnTo>
                    <a:pt x="619838" y="1301384"/>
                  </a:lnTo>
                  <a:lnTo>
                    <a:pt x="667512" y="1303020"/>
                  </a:lnTo>
                  <a:lnTo>
                    <a:pt x="715185" y="1301384"/>
                  </a:lnTo>
                  <a:lnTo>
                    <a:pt x="761954" y="1296549"/>
                  </a:lnTo>
                  <a:lnTo>
                    <a:pt x="807705" y="1288627"/>
                  </a:lnTo>
                  <a:lnTo>
                    <a:pt x="852324" y="1277726"/>
                  </a:lnTo>
                  <a:lnTo>
                    <a:pt x="895700" y="1263958"/>
                  </a:lnTo>
                  <a:lnTo>
                    <a:pt x="937719" y="1247433"/>
                  </a:lnTo>
                  <a:lnTo>
                    <a:pt x="978268" y="1228261"/>
                  </a:lnTo>
                  <a:lnTo>
                    <a:pt x="1017234" y="1206552"/>
                  </a:lnTo>
                  <a:lnTo>
                    <a:pt x="1054505" y="1182416"/>
                  </a:lnTo>
                  <a:lnTo>
                    <a:pt x="1089967" y="1155965"/>
                  </a:lnTo>
                  <a:lnTo>
                    <a:pt x="1123508" y="1127308"/>
                  </a:lnTo>
                  <a:lnTo>
                    <a:pt x="1155015" y="1096555"/>
                  </a:lnTo>
                  <a:lnTo>
                    <a:pt x="1184374" y="1063817"/>
                  </a:lnTo>
                  <a:lnTo>
                    <a:pt x="1211473" y="1029203"/>
                  </a:lnTo>
                  <a:lnTo>
                    <a:pt x="1236199" y="992826"/>
                  </a:lnTo>
                  <a:lnTo>
                    <a:pt x="1258439" y="954793"/>
                  </a:lnTo>
                  <a:lnTo>
                    <a:pt x="1278080" y="915217"/>
                  </a:lnTo>
                  <a:lnTo>
                    <a:pt x="1295009" y="874207"/>
                  </a:lnTo>
                  <a:lnTo>
                    <a:pt x="1309113" y="831873"/>
                  </a:lnTo>
                  <a:lnTo>
                    <a:pt x="1320279" y="788327"/>
                  </a:lnTo>
                  <a:lnTo>
                    <a:pt x="1328395" y="743677"/>
                  </a:lnTo>
                  <a:lnTo>
                    <a:pt x="1333348" y="698034"/>
                  </a:lnTo>
                  <a:lnTo>
                    <a:pt x="1335024" y="651510"/>
                  </a:lnTo>
                  <a:lnTo>
                    <a:pt x="1333348" y="604985"/>
                  </a:lnTo>
                  <a:lnTo>
                    <a:pt x="1328395" y="559342"/>
                  </a:lnTo>
                  <a:lnTo>
                    <a:pt x="1320279" y="514692"/>
                  </a:lnTo>
                  <a:lnTo>
                    <a:pt x="1309113" y="471146"/>
                  </a:lnTo>
                  <a:lnTo>
                    <a:pt x="1295009" y="428812"/>
                  </a:lnTo>
                  <a:lnTo>
                    <a:pt x="1278080" y="387802"/>
                  </a:lnTo>
                  <a:lnTo>
                    <a:pt x="1258439" y="348226"/>
                  </a:lnTo>
                  <a:lnTo>
                    <a:pt x="1236199" y="310193"/>
                  </a:lnTo>
                  <a:lnTo>
                    <a:pt x="1211473" y="273816"/>
                  </a:lnTo>
                  <a:lnTo>
                    <a:pt x="1184374" y="239202"/>
                  </a:lnTo>
                  <a:lnTo>
                    <a:pt x="1155015" y="206464"/>
                  </a:lnTo>
                  <a:lnTo>
                    <a:pt x="1123508" y="175711"/>
                  </a:lnTo>
                  <a:lnTo>
                    <a:pt x="1089967" y="147054"/>
                  </a:lnTo>
                  <a:lnTo>
                    <a:pt x="1054505" y="120603"/>
                  </a:lnTo>
                  <a:lnTo>
                    <a:pt x="1017234" y="96467"/>
                  </a:lnTo>
                  <a:lnTo>
                    <a:pt x="978268" y="74758"/>
                  </a:lnTo>
                  <a:lnTo>
                    <a:pt x="937719" y="55586"/>
                  </a:lnTo>
                  <a:lnTo>
                    <a:pt x="895700" y="39061"/>
                  </a:lnTo>
                  <a:lnTo>
                    <a:pt x="852324" y="25293"/>
                  </a:lnTo>
                  <a:lnTo>
                    <a:pt x="807705" y="14392"/>
                  </a:lnTo>
                  <a:lnTo>
                    <a:pt x="761954" y="6470"/>
                  </a:lnTo>
                  <a:lnTo>
                    <a:pt x="715185" y="1635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51430" y="1778254"/>
            <a:ext cx="6870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Calibri"/>
                <a:cs typeface="Calibri"/>
              </a:rPr>
              <a:t>87.8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spc="-50" dirty="0"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8344" y="1036319"/>
            <a:ext cx="1737360" cy="1758950"/>
            <a:chOff x="5038344" y="1036319"/>
            <a:chExt cx="1737360" cy="1758950"/>
          </a:xfrm>
        </p:grpSpPr>
        <p:sp>
          <p:nvSpPr>
            <p:cNvPr id="10" name="object 10"/>
            <p:cNvSpPr/>
            <p:nvPr/>
          </p:nvSpPr>
          <p:spPr>
            <a:xfrm>
              <a:off x="5038344" y="1036319"/>
              <a:ext cx="1737360" cy="1758950"/>
            </a:xfrm>
            <a:custGeom>
              <a:avLst/>
              <a:gdLst/>
              <a:ahLst/>
              <a:cxnLst/>
              <a:rect l="l" t="t" r="r" b="b"/>
              <a:pathLst>
                <a:path w="1737359" h="1758950">
                  <a:moveTo>
                    <a:pt x="868679" y="0"/>
                  </a:moveTo>
                  <a:lnTo>
                    <a:pt x="821013" y="1301"/>
                  </a:lnTo>
                  <a:lnTo>
                    <a:pt x="774019" y="5159"/>
                  </a:lnTo>
                  <a:lnTo>
                    <a:pt x="727764" y="11509"/>
                  </a:lnTo>
                  <a:lnTo>
                    <a:pt x="682313" y="20282"/>
                  </a:lnTo>
                  <a:lnTo>
                    <a:pt x="637734" y="31411"/>
                  </a:lnTo>
                  <a:lnTo>
                    <a:pt x="594091" y="44829"/>
                  </a:lnTo>
                  <a:lnTo>
                    <a:pt x="551452" y="60470"/>
                  </a:lnTo>
                  <a:lnTo>
                    <a:pt x="509883" y="78267"/>
                  </a:lnTo>
                  <a:lnTo>
                    <a:pt x="469450" y="98151"/>
                  </a:lnTo>
                  <a:lnTo>
                    <a:pt x="430219" y="120057"/>
                  </a:lnTo>
                  <a:lnTo>
                    <a:pt x="392256" y="143917"/>
                  </a:lnTo>
                  <a:lnTo>
                    <a:pt x="355628" y="169663"/>
                  </a:lnTo>
                  <a:lnTo>
                    <a:pt x="320400" y="197230"/>
                  </a:lnTo>
                  <a:lnTo>
                    <a:pt x="286640" y="226550"/>
                  </a:lnTo>
                  <a:lnTo>
                    <a:pt x="254412" y="257555"/>
                  </a:lnTo>
                  <a:lnTo>
                    <a:pt x="223784" y="290180"/>
                  </a:lnTo>
                  <a:lnTo>
                    <a:pt x="194822" y="324356"/>
                  </a:lnTo>
                  <a:lnTo>
                    <a:pt x="167591" y="360017"/>
                  </a:lnTo>
                  <a:lnTo>
                    <a:pt x="142158" y="397096"/>
                  </a:lnTo>
                  <a:lnTo>
                    <a:pt x="118589" y="435525"/>
                  </a:lnTo>
                  <a:lnTo>
                    <a:pt x="96951" y="475238"/>
                  </a:lnTo>
                  <a:lnTo>
                    <a:pt x="77309" y="516167"/>
                  </a:lnTo>
                  <a:lnTo>
                    <a:pt x="59731" y="558245"/>
                  </a:lnTo>
                  <a:lnTo>
                    <a:pt x="44281" y="601406"/>
                  </a:lnTo>
                  <a:lnTo>
                    <a:pt x="31026" y="645583"/>
                  </a:lnTo>
                  <a:lnTo>
                    <a:pt x="20033" y="690707"/>
                  </a:lnTo>
                  <a:lnTo>
                    <a:pt x="11368" y="736713"/>
                  </a:lnTo>
                  <a:lnTo>
                    <a:pt x="5096" y="783533"/>
                  </a:lnTo>
                  <a:lnTo>
                    <a:pt x="1285" y="831100"/>
                  </a:lnTo>
                  <a:lnTo>
                    <a:pt x="0" y="879347"/>
                  </a:lnTo>
                  <a:lnTo>
                    <a:pt x="1285" y="927595"/>
                  </a:lnTo>
                  <a:lnTo>
                    <a:pt x="5096" y="975162"/>
                  </a:lnTo>
                  <a:lnTo>
                    <a:pt x="11368" y="1021982"/>
                  </a:lnTo>
                  <a:lnTo>
                    <a:pt x="20033" y="1067988"/>
                  </a:lnTo>
                  <a:lnTo>
                    <a:pt x="31026" y="1113112"/>
                  </a:lnTo>
                  <a:lnTo>
                    <a:pt x="44281" y="1157289"/>
                  </a:lnTo>
                  <a:lnTo>
                    <a:pt x="59731" y="1200450"/>
                  </a:lnTo>
                  <a:lnTo>
                    <a:pt x="77309" y="1242528"/>
                  </a:lnTo>
                  <a:lnTo>
                    <a:pt x="96951" y="1283457"/>
                  </a:lnTo>
                  <a:lnTo>
                    <a:pt x="118589" y="1323170"/>
                  </a:lnTo>
                  <a:lnTo>
                    <a:pt x="142158" y="1361599"/>
                  </a:lnTo>
                  <a:lnTo>
                    <a:pt x="167591" y="1398678"/>
                  </a:lnTo>
                  <a:lnTo>
                    <a:pt x="194822" y="1434339"/>
                  </a:lnTo>
                  <a:lnTo>
                    <a:pt x="223784" y="1468515"/>
                  </a:lnTo>
                  <a:lnTo>
                    <a:pt x="254412" y="1501139"/>
                  </a:lnTo>
                  <a:lnTo>
                    <a:pt x="286640" y="1532145"/>
                  </a:lnTo>
                  <a:lnTo>
                    <a:pt x="320400" y="1561465"/>
                  </a:lnTo>
                  <a:lnTo>
                    <a:pt x="355628" y="1589032"/>
                  </a:lnTo>
                  <a:lnTo>
                    <a:pt x="392256" y="1614778"/>
                  </a:lnTo>
                  <a:lnTo>
                    <a:pt x="430219" y="1638638"/>
                  </a:lnTo>
                  <a:lnTo>
                    <a:pt x="469450" y="1660544"/>
                  </a:lnTo>
                  <a:lnTo>
                    <a:pt x="509883" y="1680428"/>
                  </a:lnTo>
                  <a:lnTo>
                    <a:pt x="551452" y="1698225"/>
                  </a:lnTo>
                  <a:lnTo>
                    <a:pt x="594091" y="1713866"/>
                  </a:lnTo>
                  <a:lnTo>
                    <a:pt x="637734" y="1727284"/>
                  </a:lnTo>
                  <a:lnTo>
                    <a:pt x="682313" y="1738413"/>
                  </a:lnTo>
                  <a:lnTo>
                    <a:pt x="727764" y="1747186"/>
                  </a:lnTo>
                  <a:lnTo>
                    <a:pt x="774019" y="1753536"/>
                  </a:lnTo>
                  <a:lnTo>
                    <a:pt x="821013" y="1757394"/>
                  </a:lnTo>
                  <a:lnTo>
                    <a:pt x="868679" y="1758695"/>
                  </a:lnTo>
                  <a:lnTo>
                    <a:pt x="916346" y="1757394"/>
                  </a:lnTo>
                  <a:lnTo>
                    <a:pt x="963340" y="1753536"/>
                  </a:lnTo>
                  <a:lnTo>
                    <a:pt x="1009595" y="1747186"/>
                  </a:lnTo>
                  <a:lnTo>
                    <a:pt x="1055046" y="1738413"/>
                  </a:lnTo>
                  <a:lnTo>
                    <a:pt x="1099625" y="1727284"/>
                  </a:lnTo>
                  <a:lnTo>
                    <a:pt x="1143268" y="1713866"/>
                  </a:lnTo>
                  <a:lnTo>
                    <a:pt x="1185907" y="1698225"/>
                  </a:lnTo>
                  <a:lnTo>
                    <a:pt x="1227476" y="1680428"/>
                  </a:lnTo>
                  <a:lnTo>
                    <a:pt x="1267909" y="1660544"/>
                  </a:lnTo>
                  <a:lnTo>
                    <a:pt x="1307140" y="1638638"/>
                  </a:lnTo>
                  <a:lnTo>
                    <a:pt x="1345103" y="1614778"/>
                  </a:lnTo>
                  <a:lnTo>
                    <a:pt x="1381731" y="1589032"/>
                  </a:lnTo>
                  <a:lnTo>
                    <a:pt x="1416959" y="1561465"/>
                  </a:lnTo>
                  <a:lnTo>
                    <a:pt x="1450719" y="1532145"/>
                  </a:lnTo>
                  <a:lnTo>
                    <a:pt x="1482947" y="1501139"/>
                  </a:lnTo>
                  <a:lnTo>
                    <a:pt x="1513575" y="1468515"/>
                  </a:lnTo>
                  <a:lnTo>
                    <a:pt x="1542537" y="1434339"/>
                  </a:lnTo>
                  <a:lnTo>
                    <a:pt x="1569768" y="1398678"/>
                  </a:lnTo>
                  <a:lnTo>
                    <a:pt x="1595201" y="1361599"/>
                  </a:lnTo>
                  <a:lnTo>
                    <a:pt x="1618770" y="1323170"/>
                  </a:lnTo>
                  <a:lnTo>
                    <a:pt x="1640408" y="1283457"/>
                  </a:lnTo>
                  <a:lnTo>
                    <a:pt x="1660050" y="1242528"/>
                  </a:lnTo>
                  <a:lnTo>
                    <a:pt x="1677628" y="1200450"/>
                  </a:lnTo>
                  <a:lnTo>
                    <a:pt x="1693078" y="1157289"/>
                  </a:lnTo>
                  <a:lnTo>
                    <a:pt x="1706333" y="1113112"/>
                  </a:lnTo>
                  <a:lnTo>
                    <a:pt x="1717326" y="1067988"/>
                  </a:lnTo>
                  <a:lnTo>
                    <a:pt x="1725991" y="1021982"/>
                  </a:lnTo>
                  <a:lnTo>
                    <a:pt x="1732263" y="975162"/>
                  </a:lnTo>
                  <a:lnTo>
                    <a:pt x="1736074" y="927595"/>
                  </a:lnTo>
                  <a:lnTo>
                    <a:pt x="1737359" y="879347"/>
                  </a:lnTo>
                  <a:lnTo>
                    <a:pt x="1736074" y="831100"/>
                  </a:lnTo>
                  <a:lnTo>
                    <a:pt x="1732263" y="783533"/>
                  </a:lnTo>
                  <a:lnTo>
                    <a:pt x="1725991" y="736713"/>
                  </a:lnTo>
                  <a:lnTo>
                    <a:pt x="1717326" y="690707"/>
                  </a:lnTo>
                  <a:lnTo>
                    <a:pt x="1706333" y="645583"/>
                  </a:lnTo>
                  <a:lnTo>
                    <a:pt x="1693078" y="601406"/>
                  </a:lnTo>
                  <a:lnTo>
                    <a:pt x="1677628" y="558245"/>
                  </a:lnTo>
                  <a:lnTo>
                    <a:pt x="1660050" y="516167"/>
                  </a:lnTo>
                  <a:lnTo>
                    <a:pt x="1640408" y="475238"/>
                  </a:lnTo>
                  <a:lnTo>
                    <a:pt x="1618770" y="435525"/>
                  </a:lnTo>
                  <a:lnTo>
                    <a:pt x="1595201" y="397096"/>
                  </a:lnTo>
                  <a:lnTo>
                    <a:pt x="1569768" y="360017"/>
                  </a:lnTo>
                  <a:lnTo>
                    <a:pt x="1542537" y="324356"/>
                  </a:lnTo>
                  <a:lnTo>
                    <a:pt x="1513575" y="290180"/>
                  </a:lnTo>
                  <a:lnTo>
                    <a:pt x="1482947" y="257556"/>
                  </a:lnTo>
                  <a:lnTo>
                    <a:pt x="1450719" y="226550"/>
                  </a:lnTo>
                  <a:lnTo>
                    <a:pt x="1416959" y="197230"/>
                  </a:lnTo>
                  <a:lnTo>
                    <a:pt x="1381731" y="169663"/>
                  </a:lnTo>
                  <a:lnTo>
                    <a:pt x="1345103" y="143917"/>
                  </a:lnTo>
                  <a:lnTo>
                    <a:pt x="1307140" y="120057"/>
                  </a:lnTo>
                  <a:lnTo>
                    <a:pt x="1267909" y="98151"/>
                  </a:lnTo>
                  <a:lnTo>
                    <a:pt x="1227476" y="78267"/>
                  </a:lnTo>
                  <a:lnTo>
                    <a:pt x="1185907" y="60470"/>
                  </a:lnTo>
                  <a:lnTo>
                    <a:pt x="1143268" y="44829"/>
                  </a:lnTo>
                  <a:lnTo>
                    <a:pt x="1099625" y="31411"/>
                  </a:lnTo>
                  <a:lnTo>
                    <a:pt x="1055046" y="20282"/>
                  </a:lnTo>
                  <a:lnTo>
                    <a:pt x="1009595" y="11509"/>
                  </a:lnTo>
                  <a:lnTo>
                    <a:pt x="963340" y="5159"/>
                  </a:lnTo>
                  <a:lnTo>
                    <a:pt x="916346" y="1301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5796" y="1307591"/>
              <a:ext cx="1333500" cy="1295400"/>
            </a:xfrm>
            <a:custGeom>
              <a:avLst/>
              <a:gdLst/>
              <a:ahLst/>
              <a:cxnLst/>
              <a:rect l="l" t="t" r="r" b="b"/>
              <a:pathLst>
                <a:path w="1333500" h="1295400">
                  <a:moveTo>
                    <a:pt x="666750" y="0"/>
                  </a:moveTo>
                  <a:lnTo>
                    <a:pt x="616997" y="1776"/>
                  </a:lnTo>
                  <a:lnTo>
                    <a:pt x="568236" y="7021"/>
                  </a:lnTo>
                  <a:lnTo>
                    <a:pt x="520596" y="15611"/>
                  </a:lnTo>
                  <a:lnTo>
                    <a:pt x="474206" y="27419"/>
                  </a:lnTo>
                  <a:lnTo>
                    <a:pt x="429195" y="42321"/>
                  </a:lnTo>
                  <a:lnTo>
                    <a:pt x="385692" y="60191"/>
                  </a:lnTo>
                  <a:lnTo>
                    <a:pt x="343825" y="80905"/>
                  </a:lnTo>
                  <a:lnTo>
                    <a:pt x="303725" y="104337"/>
                  </a:lnTo>
                  <a:lnTo>
                    <a:pt x="265519" y="130362"/>
                  </a:lnTo>
                  <a:lnTo>
                    <a:pt x="229338" y="158854"/>
                  </a:lnTo>
                  <a:lnTo>
                    <a:pt x="195310" y="189690"/>
                  </a:lnTo>
                  <a:lnTo>
                    <a:pt x="163563" y="222743"/>
                  </a:lnTo>
                  <a:lnTo>
                    <a:pt x="134228" y="257888"/>
                  </a:lnTo>
                  <a:lnTo>
                    <a:pt x="107433" y="295001"/>
                  </a:lnTo>
                  <a:lnTo>
                    <a:pt x="83307" y="333955"/>
                  </a:lnTo>
                  <a:lnTo>
                    <a:pt x="61979" y="374626"/>
                  </a:lnTo>
                  <a:lnTo>
                    <a:pt x="43579" y="416889"/>
                  </a:lnTo>
                  <a:lnTo>
                    <a:pt x="28234" y="460619"/>
                  </a:lnTo>
                  <a:lnTo>
                    <a:pt x="16075" y="505690"/>
                  </a:lnTo>
                  <a:lnTo>
                    <a:pt x="7230" y="551977"/>
                  </a:lnTo>
                  <a:lnTo>
                    <a:pt x="1829" y="599355"/>
                  </a:lnTo>
                  <a:lnTo>
                    <a:pt x="0" y="647700"/>
                  </a:lnTo>
                  <a:lnTo>
                    <a:pt x="1829" y="696044"/>
                  </a:lnTo>
                  <a:lnTo>
                    <a:pt x="7230" y="743422"/>
                  </a:lnTo>
                  <a:lnTo>
                    <a:pt x="16075" y="789709"/>
                  </a:lnTo>
                  <a:lnTo>
                    <a:pt x="28234" y="834780"/>
                  </a:lnTo>
                  <a:lnTo>
                    <a:pt x="43579" y="878510"/>
                  </a:lnTo>
                  <a:lnTo>
                    <a:pt x="61979" y="920773"/>
                  </a:lnTo>
                  <a:lnTo>
                    <a:pt x="83307" y="961444"/>
                  </a:lnTo>
                  <a:lnTo>
                    <a:pt x="107433" y="1000398"/>
                  </a:lnTo>
                  <a:lnTo>
                    <a:pt x="134228" y="1037511"/>
                  </a:lnTo>
                  <a:lnTo>
                    <a:pt x="163563" y="1072656"/>
                  </a:lnTo>
                  <a:lnTo>
                    <a:pt x="195310" y="1105709"/>
                  </a:lnTo>
                  <a:lnTo>
                    <a:pt x="229338" y="1136545"/>
                  </a:lnTo>
                  <a:lnTo>
                    <a:pt x="265519" y="1165037"/>
                  </a:lnTo>
                  <a:lnTo>
                    <a:pt x="303725" y="1191062"/>
                  </a:lnTo>
                  <a:lnTo>
                    <a:pt x="343825" y="1214494"/>
                  </a:lnTo>
                  <a:lnTo>
                    <a:pt x="385692" y="1235208"/>
                  </a:lnTo>
                  <a:lnTo>
                    <a:pt x="429195" y="1253078"/>
                  </a:lnTo>
                  <a:lnTo>
                    <a:pt x="474206" y="1267980"/>
                  </a:lnTo>
                  <a:lnTo>
                    <a:pt x="520596" y="1279788"/>
                  </a:lnTo>
                  <a:lnTo>
                    <a:pt x="568236" y="1288378"/>
                  </a:lnTo>
                  <a:lnTo>
                    <a:pt x="616997" y="1293623"/>
                  </a:lnTo>
                  <a:lnTo>
                    <a:pt x="666750" y="1295400"/>
                  </a:lnTo>
                  <a:lnTo>
                    <a:pt x="716502" y="1293623"/>
                  </a:lnTo>
                  <a:lnTo>
                    <a:pt x="765263" y="1288378"/>
                  </a:lnTo>
                  <a:lnTo>
                    <a:pt x="812903" y="1279788"/>
                  </a:lnTo>
                  <a:lnTo>
                    <a:pt x="859293" y="1267980"/>
                  </a:lnTo>
                  <a:lnTo>
                    <a:pt x="904304" y="1253078"/>
                  </a:lnTo>
                  <a:lnTo>
                    <a:pt x="947807" y="1235208"/>
                  </a:lnTo>
                  <a:lnTo>
                    <a:pt x="989674" y="1214494"/>
                  </a:lnTo>
                  <a:lnTo>
                    <a:pt x="1029774" y="1191062"/>
                  </a:lnTo>
                  <a:lnTo>
                    <a:pt x="1067980" y="1165037"/>
                  </a:lnTo>
                  <a:lnTo>
                    <a:pt x="1104161" y="1136545"/>
                  </a:lnTo>
                  <a:lnTo>
                    <a:pt x="1138189" y="1105709"/>
                  </a:lnTo>
                  <a:lnTo>
                    <a:pt x="1169936" y="1072656"/>
                  </a:lnTo>
                  <a:lnTo>
                    <a:pt x="1199271" y="1037511"/>
                  </a:lnTo>
                  <a:lnTo>
                    <a:pt x="1226066" y="1000398"/>
                  </a:lnTo>
                  <a:lnTo>
                    <a:pt x="1250192" y="961444"/>
                  </a:lnTo>
                  <a:lnTo>
                    <a:pt x="1271520" y="920773"/>
                  </a:lnTo>
                  <a:lnTo>
                    <a:pt x="1289920" y="878510"/>
                  </a:lnTo>
                  <a:lnTo>
                    <a:pt x="1305265" y="834780"/>
                  </a:lnTo>
                  <a:lnTo>
                    <a:pt x="1317424" y="789709"/>
                  </a:lnTo>
                  <a:lnTo>
                    <a:pt x="1326269" y="743422"/>
                  </a:lnTo>
                  <a:lnTo>
                    <a:pt x="1331670" y="696044"/>
                  </a:lnTo>
                  <a:lnTo>
                    <a:pt x="1333500" y="647700"/>
                  </a:lnTo>
                  <a:lnTo>
                    <a:pt x="1331670" y="599355"/>
                  </a:lnTo>
                  <a:lnTo>
                    <a:pt x="1326269" y="551977"/>
                  </a:lnTo>
                  <a:lnTo>
                    <a:pt x="1317424" y="505690"/>
                  </a:lnTo>
                  <a:lnTo>
                    <a:pt x="1305265" y="460619"/>
                  </a:lnTo>
                  <a:lnTo>
                    <a:pt x="1289920" y="416889"/>
                  </a:lnTo>
                  <a:lnTo>
                    <a:pt x="1271520" y="374626"/>
                  </a:lnTo>
                  <a:lnTo>
                    <a:pt x="1250192" y="333955"/>
                  </a:lnTo>
                  <a:lnTo>
                    <a:pt x="1226066" y="295001"/>
                  </a:lnTo>
                  <a:lnTo>
                    <a:pt x="1199271" y="257888"/>
                  </a:lnTo>
                  <a:lnTo>
                    <a:pt x="1169936" y="222743"/>
                  </a:lnTo>
                  <a:lnTo>
                    <a:pt x="1138189" y="189690"/>
                  </a:lnTo>
                  <a:lnTo>
                    <a:pt x="1104161" y="158854"/>
                  </a:lnTo>
                  <a:lnTo>
                    <a:pt x="1067980" y="130362"/>
                  </a:lnTo>
                  <a:lnTo>
                    <a:pt x="1029774" y="104337"/>
                  </a:lnTo>
                  <a:lnTo>
                    <a:pt x="989674" y="80905"/>
                  </a:lnTo>
                  <a:lnTo>
                    <a:pt x="947807" y="60191"/>
                  </a:lnTo>
                  <a:lnTo>
                    <a:pt x="904304" y="42321"/>
                  </a:lnTo>
                  <a:lnTo>
                    <a:pt x="859293" y="27419"/>
                  </a:lnTo>
                  <a:lnTo>
                    <a:pt x="812903" y="15611"/>
                  </a:lnTo>
                  <a:lnTo>
                    <a:pt x="765263" y="7021"/>
                  </a:lnTo>
                  <a:lnTo>
                    <a:pt x="716502" y="1776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77078" y="1783206"/>
            <a:ext cx="6311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82.0%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226" y="903223"/>
            <a:ext cx="4501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52495" algn="l"/>
              </a:tabLst>
            </a:pPr>
            <a:r>
              <a:rPr sz="1900" b="1" spc="-10" dirty="0">
                <a:latin typeface="Calibri"/>
                <a:cs typeface="Calibri"/>
              </a:rPr>
              <a:t>Accuracy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10" dirty="0">
                <a:latin typeface="Calibri"/>
                <a:cs typeface="Calibri"/>
              </a:rPr>
              <a:t>Sensitivity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33104" y="1249680"/>
            <a:ext cx="1762125" cy="1545590"/>
            <a:chOff x="8833104" y="1249680"/>
            <a:chExt cx="1762125" cy="1545590"/>
          </a:xfrm>
        </p:grpSpPr>
        <p:sp>
          <p:nvSpPr>
            <p:cNvPr id="15" name="object 15"/>
            <p:cNvSpPr/>
            <p:nvPr/>
          </p:nvSpPr>
          <p:spPr>
            <a:xfrm>
              <a:off x="8833104" y="1249680"/>
              <a:ext cx="1762125" cy="1545590"/>
            </a:xfrm>
            <a:custGeom>
              <a:avLst/>
              <a:gdLst/>
              <a:ahLst/>
              <a:cxnLst/>
              <a:rect l="l" t="t" r="r" b="b"/>
              <a:pathLst>
                <a:path w="1762125" h="1545589">
                  <a:moveTo>
                    <a:pt x="880872" y="0"/>
                  </a:moveTo>
                  <a:lnTo>
                    <a:pt x="829109" y="1311"/>
                  </a:lnTo>
                  <a:lnTo>
                    <a:pt x="778135" y="5198"/>
                  </a:lnTo>
                  <a:lnTo>
                    <a:pt x="728032" y="11587"/>
                  </a:lnTo>
                  <a:lnTo>
                    <a:pt x="678882" y="20407"/>
                  </a:lnTo>
                  <a:lnTo>
                    <a:pt x="630767" y="31584"/>
                  </a:lnTo>
                  <a:lnTo>
                    <a:pt x="583772" y="45046"/>
                  </a:lnTo>
                  <a:lnTo>
                    <a:pt x="537977" y="60721"/>
                  </a:lnTo>
                  <a:lnTo>
                    <a:pt x="493467" y="78537"/>
                  </a:lnTo>
                  <a:lnTo>
                    <a:pt x="450322" y="98420"/>
                  </a:lnTo>
                  <a:lnTo>
                    <a:pt x="408627" y="120298"/>
                  </a:lnTo>
                  <a:lnTo>
                    <a:pt x="368462" y="144099"/>
                  </a:lnTo>
                  <a:lnTo>
                    <a:pt x="329912" y="169750"/>
                  </a:lnTo>
                  <a:lnTo>
                    <a:pt x="293059" y="197179"/>
                  </a:lnTo>
                  <a:lnTo>
                    <a:pt x="257984" y="226314"/>
                  </a:lnTo>
                  <a:lnTo>
                    <a:pt x="224771" y="257081"/>
                  </a:lnTo>
                  <a:lnTo>
                    <a:pt x="193503" y="289408"/>
                  </a:lnTo>
                  <a:lnTo>
                    <a:pt x="164262" y="323224"/>
                  </a:lnTo>
                  <a:lnTo>
                    <a:pt x="137130" y="358455"/>
                  </a:lnTo>
                  <a:lnTo>
                    <a:pt x="112190" y="395029"/>
                  </a:lnTo>
                  <a:lnTo>
                    <a:pt x="89525" y="432873"/>
                  </a:lnTo>
                  <a:lnTo>
                    <a:pt x="69216" y="471916"/>
                  </a:lnTo>
                  <a:lnTo>
                    <a:pt x="51348" y="512083"/>
                  </a:lnTo>
                  <a:lnTo>
                    <a:pt x="36002" y="553304"/>
                  </a:lnTo>
                  <a:lnTo>
                    <a:pt x="23262" y="595506"/>
                  </a:lnTo>
                  <a:lnTo>
                    <a:pt x="13208" y="638615"/>
                  </a:lnTo>
                  <a:lnTo>
                    <a:pt x="5925" y="682560"/>
                  </a:lnTo>
                  <a:lnTo>
                    <a:pt x="1495" y="727269"/>
                  </a:lnTo>
                  <a:lnTo>
                    <a:pt x="0" y="772668"/>
                  </a:lnTo>
                  <a:lnTo>
                    <a:pt x="1495" y="818066"/>
                  </a:lnTo>
                  <a:lnTo>
                    <a:pt x="5925" y="862775"/>
                  </a:lnTo>
                  <a:lnTo>
                    <a:pt x="13208" y="906720"/>
                  </a:lnTo>
                  <a:lnTo>
                    <a:pt x="23262" y="949829"/>
                  </a:lnTo>
                  <a:lnTo>
                    <a:pt x="36002" y="992031"/>
                  </a:lnTo>
                  <a:lnTo>
                    <a:pt x="51348" y="1033252"/>
                  </a:lnTo>
                  <a:lnTo>
                    <a:pt x="69216" y="1073419"/>
                  </a:lnTo>
                  <a:lnTo>
                    <a:pt x="89525" y="1112462"/>
                  </a:lnTo>
                  <a:lnTo>
                    <a:pt x="112190" y="1150306"/>
                  </a:lnTo>
                  <a:lnTo>
                    <a:pt x="137130" y="1186880"/>
                  </a:lnTo>
                  <a:lnTo>
                    <a:pt x="164262" y="1222111"/>
                  </a:lnTo>
                  <a:lnTo>
                    <a:pt x="193503" y="1255927"/>
                  </a:lnTo>
                  <a:lnTo>
                    <a:pt x="224771" y="1288254"/>
                  </a:lnTo>
                  <a:lnTo>
                    <a:pt x="257984" y="1319022"/>
                  </a:lnTo>
                  <a:lnTo>
                    <a:pt x="293059" y="1348156"/>
                  </a:lnTo>
                  <a:lnTo>
                    <a:pt x="329912" y="1375585"/>
                  </a:lnTo>
                  <a:lnTo>
                    <a:pt x="368462" y="1401236"/>
                  </a:lnTo>
                  <a:lnTo>
                    <a:pt x="408627" y="1425037"/>
                  </a:lnTo>
                  <a:lnTo>
                    <a:pt x="450322" y="1446915"/>
                  </a:lnTo>
                  <a:lnTo>
                    <a:pt x="493467" y="1466798"/>
                  </a:lnTo>
                  <a:lnTo>
                    <a:pt x="537977" y="1484614"/>
                  </a:lnTo>
                  <a:lnTo>
                    <a:pt x="583772" y="1500289"/>
                  </a:lnTo>
                  <a:lnTo>
                    <a:pt x="630767" y="1513751"/>
                  </a:lnTo>
                  <a:lnTo>
                    <a:pt x="678882" y="1524928"/>
                  </a:lnTo>
                  <a:lnTo>
                    <a:pt x="728032" y="1533748"/>
                  </a:lnTo>
                  <a:lnTo>
                    <a:pt x="778135" y="1540137"/>
                  </a:lnTo>
                  <a:lnTo>
                    <a:pt x="829109" y="1544024"/>
                  </a:lnTo>
                  <a:lnTo>
                    <a:pt x="880872" y="1545336"/>
                  </a:lnTo>
                  <a:lnTo>
                    <a:pt x="932634" y="1544024"/>
                  </a:lnTo>
                  <a:lnTo>
                    <a:pt x="983608" y="1540137"/>
                  </a:lnTo>
                  <a:lnTo>
                    <a:pt x="1033711" y="1533748"/>
                  </a:lnTo>
                  <a:lnTo>
                    <a:pt x="1082861" y="1524928"/>
                  </a:lnTo>
                  <a:lnTo>
                    <a:pt x="1130976" y="1513751"/>
                  </a:lnTo>
                  <a:lnTo>
                    <a:pt x="1177971" y="1500289"/>
                  </a:lnTo>
                  <a:lnTo>
                    <a:pt x="1223766" y="1484614"/>
                  </a:lnTo>
                  <a:lnTo>
                    <a:pt x="1268276" y="1466798"/>
                  </a:lnTo>
                  <a:lnTo>
                    <a:pt x="1311421" y="1446915"/>
                  </a:lnTo>
                  <a:lnTo>
                    <a:pt x="1353116" y="1425037"/>
                  </a:lnTo>
                  <a:lnTo>
                    <a:pt x="1393281" y="1401236"/>
                  </a:lnTo>
                  <a:lnTo>
                    <a:pt x="1431831" y="1375585"/>
                  </a:lnTo>
                  <a:lnTo>
                    <a:pt x="1468684" y="1348156"/>
                  </a:lnTo>
                  <a:lnTo>
                    <a:pt x="1503759" y="1319021"/>
                  </a:lnTo>
                  <a:lnTo>
                    <a:pt x="1536972" y="1288254"/>
                  </a:lnTo>
                  <a:lnTo>
                    <a:pt x="1568240" y="1255927"/>
                  </a:lnTo>
                  <a:lnTo>
                    <a:pt x="1597481" y="1222111"/>
                  </a:lnTo>
                  <a:lnTo>
                    <a:pt x="1624613" y="1186880"/>
                  </a:lnTo>
                  <a:lnTo>
                    <a:pt x="1649553" y="1150306"/>
                  </a:lnTo>
                  <a:lnTo>
                    <a:pt x="1672218" y="1112462"/>
                  </a:lnTo>
                  <a:lnTo>
                    <a:pt x="1692527" y="1073419"/>
                  </a:lnTo>
                  <a:lnTo>
                    <a:pt x="1710395" y="1033252"/>
                  </a:lnTo>
                  <a:lnTo>
                    <a:pt x="1725741" y="992031"/>
                  </a:lnTo>
                  <a:lnTo>
                    <a:pt x="1738481" y="949829"/>
                  </a:lnTo>
                  <a:lnTo>
                    <a:pt x="1748535" y="906720"/>
                  </a:lnTo>
                  <a:lnTo>
                    <a:pt x="1755818" y="862775"/>
                  </a:lnTo>
                  <a:lnTo>
                    <a:pt x="1760248" y="818066"/>
                  </a:lnTo>
                  <a:lnTo>
                    <a:pt x="1761744" y="772668"/>
                  </a:lnTo>
                  <a:lnTo>
                    <a:pt x="1760248" y="727269"/>
                  </a:lnTo>
                  <a:lnTo>
                    <a:pt x="1755818" y="682560"/>
                  </a:lnTo>
                  <a:lnTo>
                    <a:pt x="1748535" y="638615"/>
                  </a:lnTo>
                  <a:lnTo>
                    <a:pt x="1738481" y="595506"/>
                  </a:lnTo>
                  <a:lnTo>
                    <a:pt x="1725741" y="553304"/>
                  </a:lnTo>
                  <a:lnTo>
                    <a:pt x="1710395" y="512083"/>
                  </a:lnTo>
                  <a:lnTo>
                    <a:pt x="1692527" y="471916"/>
                  </a:lnTo>
                  <a:lnTo>
                    <a:pt x="1672218" y="432873"/>
                  </a:lnTo>
                  <a:lnTo>
                    <a:pt x="1649553" y="395029"/>
                  </a:lnTo>
                  <a:lnTo>
                    <a:pt x="1624613" y="358455"/>
                  </a:lnTo>
                  <a:lnTo>
                    <a:pt x="1597481" y="323224"/>
                  </a:lnTo>
                  <a:lnTo>
                    <a:pt x="1568240" y="289408"/>
                  </a:lnTo>
                  <a:lnTo>
                    <a:pt x="1536972" y="257081"/>
                  </a:lnTo>
                  <a:lnTo>
                    <a:pt x="1503759" y="226313"/>
                  </a:lnTo>
                  <a:lnTo>
                    <a:pt x="1468684" y="197179"/>
                  </a:lnTo>
                  <a:lnTo>
                    <a:pt x="1431831" y="169750"/>
                  </a:lnTo>
                  <a:lnTo>
                    <a:pt x="1393281" y="144099"/>
                  </a:lnTo>
                  <a:lnTo>
                    <a:pt x="1353116" y="120298"/>
                  </a:lnTo>
                  <a:lnTo>
                    <a:pt x="1311421" y="98420"/>
                  </a:lnTo>
                  <a:lnTo>
                    <a:pt x="1268276" y="78537"/>
                  </a:lnTo>
                  <a:lnTo>
                    <a:pt x="1223766" y="60721"/>
                  </a:lnTo>
                  <a:lnTo>
                    <a:pt x="1177971" y="45046"/>
                  </a:lnTo>
                  <a:lnTo>
                    <a:pt x="1130976" y="31584"/>
                  </a:lnTo>
                  <a:lnTo>
                    <a:pt x="1082861" y="20407"/>
                  </a:lnTo>
                  <a:lnTo>
                    <a:pt x="1033711" y="11587"/>
                  </a:lnTo>
                  <a:lnTo>
                    <a:pt x="983608" y="5198"/>
                  </a:lnTo>
                  <a:lnTo>
                    <a:pt x="932634" y="1311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41892" y="1298448"/>
              <a:ext cx="1335405" cy="1270000"/>
            </a:xfrm>
            <a:custGeom>
              <a:avLst/>
              <a:gdLst/>
              <a:ahLst/>
              <a:cxnLst/>
              <a:rect l="l" t="t" r="r" b="b"/>
              <a:pathLst>
                <a:path w="1335404" h="1270000">
                  <a:moveTo>
                    <a:pt x="667511" y="0"/>
                  </a:moveTo>
                  <a:lnTo>
                    <a:pt x="617691" y="1741"/>
                  </a:lnTo>
                  <a:lnTo>
                    <a:pt x="568866" y="6883"/>
                  </a:lnTo>
                  <a:lnTo>
                    <a:pt x="521165" y="15302"/>
                  </a:lnTo>
                  <a:lnTo>
                    <a:pt x="474716" y="26877"/>
                  </a:lnTo>
                  <a:lnTo>
                    <a:pt x="429650" y="41484"/>
                  </a:lnTo>
                  <a:lnTo>
                    <a:pt x="386095" y="59001"/>
                  </a:lnTo>
                  <a:lnTo>
                    <a:pt x="344180" y="79304"/>
                  </a:lnTo>
                  <a:lnTo>
                    <a:pt x="304033" y="102271"/>
                  </a:lnTo>
                  <a:lnTo>
                    <a:pt x="265786" y="127779"/>
                  </a:lnTo>
                  <a:lnTo>
                    <a:pt x="229565" y="155706"/>
                  </a:lnTo>
                  <a:lnTo>
                    <a:pt x="195500" y="185927"/>
                  </a:lnTo>
                  <a:lnTo>
                    <a:pt x="163721" y="218322"/>
                  </a:lnTo>
                  <a:lnTo>
                    <a:pt x="134356" y="252766"/>
                  </a:lnTo>
                  <a:lnTo>
                    <a:pt x="107534" y="289138"/>
                  </a:lnTo>
                  <a:lnTo>
                    <a:pt x="83384" y="327313"/>
                  </a:lnTo>
                  <a:lnTo>
                    <a:pt x="62036" y="367170"/>
                  </a:lnTo>
                  <a:lnTo>
                    <a:pt x="43618" y="408586"/>
                  </a:lnTo>
                  <a:lnTo>
                    <a:pt x="28259" y="451437"/>
                  </a:lnTo>
                  <a:lnTo>
                    <a:pt x="16089" y="495602"/>
                  </a:lnTo>
                  <a:lnTo>
                    <a:pt x="7236" y="540957"/>
                  </a:lnTo>
                  <a:lnTo>
                    <a:pt x="1830" y="587379"/>
                  </a:lnTo>
                  <a:lnTo>
                    <a:pt x="0" y="634746"/>
                  </a:lnTo>
                  <a:lnTo>
                    <a:pt x="1830" y="682112"/>
                  </a:lnTo>
                  <a:lnTo>
                    <a:pt x="7236" y="728534"/>
                  </a:lnTo>
                  <a:lnTo>
                    <a:pt x="16089" y="773889"/>
                  </a:lnTo>
                  <a:lnTo>
                    <a:pt x="28259" y="818054"/>
                  </a:lnTo>
                  <a:lnTo>
                    <a:pt x="43618" y="860905"/>
                  </a:lnTo>
                  <a:lnTo>
                    <a:pt x="62036" y="902321"/>
                  </a:lnTo>
                  <a:lnTo>
                    <a:pt x="83384" y="942178"/>
                  </a:lnTo>
                  <a:lnTo>
                    <a:pt x="107534" y="980353"/>
                  </a:lnTo>
                  <a:lnTo>
                    <a:pt x="134356" y="1016725"/>
                  </a:lnTo>
                  <a:lnTo>
                    <a:pt x="163721" y="1051169"/>
                  </a:lnTo>
                  <a:lnTo>
                    <a:pt x="195500" y="1083564"/>
                  </a:lnTo>
                  <a:lnTo>
                    <a:pt x="229565" y="1113785"/>
                  </a:lnTo>
                  <a:lnTo>
                    <a:pt x="265786" y="1141712"/>
                  </a:lnTo>
                  <a:lnTo>
                    <a:pt x="304033" y="1167220"/>
                  </a:lnTo>
                  <a:lnTo>
                    <a:pt x="344180" y="1190187"/>
                  </a:lnTo>
                  <a:lnTo>
                    <a:pt x="386095" y="1210490"/>
                  </a:lnTo>
                  <a:lnTo>
                    <a:pt x="429650" y="1228007"/>
                  </a:lnTo>
                  <a:lnTo>
                    <a:pt x="474716" y="1242614"/>
                  </a:lnTo>
                  <a:lnTo>
                    <a:pt x="521165" y="1254189"/>
                  </a:lnTo>
                  <a:lnTo>
                    <a:pt x="568866" y="1262608"/>
                  </a:lnTo>
                  <a:lnTo>
                    <a:pt x="617691" y="1267750"/>
                  </a:lnTo>
                  <a:lnTo>
                    <a:pt x="667511" y="1269491"/>
                  </a:lnTo>
                  <a:lnTo>
                    <a:pt x="717332" y="1267750"/>
                  </a:lnTo>
                  <a:lnTo>
                    <a:pt x="766157" y="1262608"/>
                  </a:lnTo>
                  <a:lnTo>
                    <a:pt x="813858" y="1254189"/>
                  </a:lnTo>
                  <a:lnTo>
                    <a:pt x="860307" y="1242614"/>
                  </a:lnTo>
                  <a:lnTo>
                    <a:pt x="905373" y="1228007"/>
                  </a:lnTo>
                  <a:lnTo>
                    <a:pt x="948928" y="1210490"/>
                  </a:lnTo>
                  <a:lnTo>
                    <a:pt x="990843" y="1190187"/>
                  </a:lnTo>
                  <a:lnTo>
                    <a:pt x="1030990" y="1167220"/>
                  </a:lnTo>
                  <a:lnTo>
                    <a:pt x="1069237" y="1141712"/>
                  </a:lnTo>
                  <a:lnTo>
                    <a:pt x="1105458" y="1113785"/>
                  </a:lnTo>
                  <a:lnTo>
                    <a:pt x="1139523" y="1083563"/>
                  </a:lnTo>
                  <a:lnTo>
                    <a:pt x="1171302" y="1051169"/>
                  </a:lnTo>
                  <a:lnTo>
                    <a:pt x="1200667" y="1016725"/>
                  </a:lnTo>
                  <a:lnTo>
                    <a:pt x="1227489" y="980353"/>
                  </a:lnTo>
                  <a:lnTo>
                    <a:pt x="1251639" y="942178"/>
                  </a:lnTo>
                  <a:lnTo>
                    <a:pt x="1272987" y="902321"/>
                  </a:lnTo>
                  <a:lnTo>
                    <a:pt x="1291405" y="860905"/>
                  </a:lnTo>
                  <a:lnTo>
                    <a:pt x="1306764" y="818054"/>
                  </a:lnTo>
                  <a:lnTo>
                    <a:pt x="1318934" y="773889"/>
                  </a:lnTo>
                  <a:lnTo>
                    <a:pt x="1327787" y="728534"/>
                  </a:lnTo>
                  <a:lnTo>
                    <a:pt x="1333193" y="682112"/>
                  </a:lnTo>
                  <a:lnTo>
                    <a:pt x="1335024" y="634746"/>
                  </a:lnTo>
                  <a:lnTo>
                    <a:pt x="1333193" y="587379"/>
                  </a:lnTo>
                  <a:lnTo>
                    <a:pt x="1327787" y="540957"/>
                  </a:lnTo>
                  <a:lnTo>
                    <a:pt x="1318934" y="495602"/>
                  </a:lnTo>
                  <a:lnTo>
                    <a:pt x="1306764" y="451437"/>
                  </a:lnTo>
                  <a:lnTo>
                    <a:pt x="1291405" y="408586"/>
                  </a:lnTo>
                  <a:lnTo>
                    <a:pt x="1272987" y="367170"/>
                  </a:lnTo>
                  <a:lnTo>
                    <a:pt x="1251639" y="327313"/>
                  </a:lnTo>
                  <a:lnTo>
                    <a:pt x="1227489" y="289138"/>
                  </a:lnTo>
                  <a:lnTo>
                    <a:pt x="1200667" y="252766"/>
                  </a:lnTo>
                  <a:lnTo>
                    <a:pt x="1171302" y="218322"/>
                  </a:lnTo>
                  <a:lnTo>
                    <a:pt x="1139523" y="185928"/>
                  </a:lnTo>
                  <a:lnTo>
                    <a:pt x="1105458" y="155706"/>
                  </a:lnTo>
                  <a:lnTo>
                    <a:pt x="1069237" y="127779"/>
                  </a:lnTo>
                  <a:lnTo>
                    <a:pt x="1030990" y="102271"/>
                  </a:lnTo>
                  <a:lnTo>
                    <a:pt x="990843" y="79304"/>
                  </a:lnTo>
                  <a:lnTo>
                    <a:pt x="948928" y="59001"/>
                  </a:lnTo>
                  <a:lnTo>
                    <a:pt x="905373" y="41484"/>
                  </a:lnTo>
                  <a:lnTo>
                    <a:pt x="860307" y="26877"/>
                  </a:lnTo>
                  <a:lnTo>
                    <a:pt x="813858" y="15302"/>
                  </a:lnTo>
                  <a:lnTo>
                    <a:pt x="766157" y="6883"/>
                  </a:lnTo>
                  <a:lnTo>
                    <a:pt x="717332" y="1741"/>
                  </a:lnTo>
                  <a:lnTo>
                    <a:pt x="667511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76993" y="1738629"/>
            <a:ext cx="6311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86.9%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2514" y="870330"/>
            <a:ext cx="10445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Specificity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3653028"/>
            <a:ext cx="11298936" cy="2924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1066</Words>
  <Application>Microsoft Office PowerPoint</Application>
  <PresentationFormat>Widescreen</PresentationFormat>
  <Paragraphs>179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GOOD GOVERNANCE : CITIZEN CENTRIC SYSTEM</vt:lpstr>
      <vt:lpstr>CHALLENGE OF SILICOSIS</vt:lpstr>
      <vt:lpstr>RAJ-SILICOSIS AUTO–APPROVAL PORTAL</vt:lpstr>
      <vt:lpstr>KEY FEATURES OF THE RAJ SILICOSIS PORTAL</vt:lpstr>
      <vt:lpstr>AI ASSISTANCE TO RADIOLOGIST FOR CERTIFICATION</vt:lpstr>
      <vt:lpstr>HOW AI SYSTEM FUNCTIONS : TRAINING AND PREDICTION</vt:lpstr>
      <vt:lpstr>WHAT IS CONVOLUTIONAL NEURAL NETWORK(CNN)?</vt:lpstr>
      <vt:lpstr>HOW AI IS CURRENTLY PERFORMING</vt:lpstr>
      <vt:lpstr>INTEGRATION WITH OTHER PORTALS</vt:lpstr>
      <vt:lpstr>SITUATION BEFORE AND AFTER THE DIGITAL SYSTEM: A COMPARISON</vt:lpstr>
      <vt:lpstr>IMPACT</vt:lpstr>
      <vt:lpstr>IMPACT OFTRANSFORMATIONFROMPHYSICAL TODIGITALGOVERNANCE</vt:lpstr>
      <vt:lpstr>“Technology is an enabler to create a more equitable, digitally empowered and prosperous India”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secy phed</dc:creator>
  <cp:lastModifiedBy>Directorate Gopalan</cp:lastModifiedBy>
  <cp:revision>4</cp:revision>
  <dcterms:created xsi:type="dcterms:W3CDTF">2025-01-28T04:41:11Z</dcterms:created>
  <dcterms:modified xsi:type="dcterms:W3CDTF">2025-01-28T10:45:41Z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PowerPoint® 2019</vt:lpwstr>
  </property>
</Properties>
</file>