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sldIdLst>
    <p:sldId id="256" r:id="rId2"/>
    <p:sldId id="257" r:id="rId3"/>
    <p:sldId id="260" r:id="rId4"/>
    <p:sldId id="264" r:id="rId5"/>
    <p:sldId id="265" r:id="rId6"/>
    <p:sldId id="262" r:id="rId7"/>
    <p:sldId id="259" r:id="rId8"/>
    <p:sldId id="271" r:id="rId9"/>
    <p:sldId id="272" r:id="rId10"/>
    <p:sldId id="266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E1011-3F9B-E776-3438-52DAE9C1D3B2}" v="3" dt="2024-07-24T08:11:14.664"/>
    <p1510:client id="{4908A232-4C69-6C09-4D2F-9E2B0C795A06}" v="10" dt="2024-07-23T08:12:39.161"/>
    <p1510:client id="{559DBC02-ECFB-776C-18E8-AFACA7EE9440}" v="117" dt="2024-07-24T07:23:1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7DB3E-0A74-4BAF-B120-9272CB51AF1A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81AC91-9F2D-4C9A-955B-3318C85B73F3}">
      <dgm:prSet phldrT="[Text]" phldr="0"/>
      <dgm:spPr/>
      <dgm:t>
        <a:bodyPr/>
        <a:lstStyle/>
        <a:p>
          <a:pPr rtl="0"/>
          <a:r>
            <a:rPr lang="en-US" dirty="0"/>
            <a:t>Remote and hard to reach settlements</a:t>
          </a:r>
          <a:r>
            <a:rPr lang="en-US" dirty="0">
              <a:latin typeface="Neue Haas Grotesk Text Pro"/>
            </a:rPr>
            <a:t> </a:t>
          </a:r>
          <a:endParaRPr lang="en-US" dirty="0"/>
        </a:p>
      </dgm:t>
    </dgm:pt>
    <dgm:pt modelId="{19AA7A0D-1D0F-4158-94C1-31B7DF0CA30A}" type="parTrans" cxnId="{680D54C9-0543-421E-BC99-B0B2274FFCCD}">
      <dgm:prSet/>
      <dgm:spPr/>
      <dgm:t>
        <a:bodyPr/>
        <a:lstStyle/>
        <a:p>
          <a:endParaRPr lang="en-US"/>
        </a:p>
      </dgm:t>
    </dgm:pt>
    <dgm:pt modelId="{3B54A99F-2B3E-440F-8F9B-C50E287DE873}" type="sibTrans" cxnId="{680D54C9-0543-421E-BC99-B0B2274FFCCD}">
      <dgm:prSet/>
      <dgm:spPr/>
      <dgm:t>
        <a:bodyPr/>
        <a:lstStyle/>
        <a:p>
          <a:endParaRPr lang="en-US"/>
        </a:p>
      </dgm:t>
    </dgm:pt>
    <dgm:pt modelId="{15D73FAD-A7DC-460A-9EBF-DEAE69F9BD67}">
      <dgm:prSet phldrT="[Text]" phldr="0"/>
      <dgm:spPr/>
      <dgm:t>
        <a:bodyPr/>
        <a:lstStyle/>
        <a:p>
          <a:pPr rtl="0"/>
          <a:r>
            <a:rPr lang="en-US" dirty="0"/>
            <a:t>Poor quality of Citizen-Government Interface</a:t>
          </a:r>
        </a:p>
      </dgm:t>
    </dgm:pt>
    <dgm:pt modelId="{8CDEA92F-A017-48F2-A816-7610CC15DB0E}" type="parTrans" cxnId="{DA21834B-B4F6-4087-BD1B-1E2FB23A9EC3}">
      <dgm:prSet/>
      <dgm:spPr/>
      <dgm:t>
        <a:bodyPr/>
        <a:lstStyle/>
        <a:p>
          <a:endParaRPr lang="en-US"/>
        </a:p>
      </dgm:t>
    </dgm:pt>
    <dgm:pt modelId="{6A8EDD28-C293-42B6-A3F9-93D3C3A34583}" type="sibTrans" cxnId="{DA21834B-B4F6-4087-BD1B-1E2FB23A9EC3}">
      <dgm:prSet/>
      <dgm:spPr/>
      <dgm:t>
        <a:bodyPr/>
        <a:lstStyle/>
        <a:p>
          <a:endParaRPr lang="en-US"/>
        </a:p>
      </dgm:t>
    </dgm:pt>
    <dgm:pt modelId="{32B8EB2B-069B-4258-9998-5A1481430C94}">
      <dgm:prSet phldrT="[Text]" phldr="0"/>
      <dgm:spPr/>
      <dgm:t>
        <a:bodyPr/>
        <a:lstStyle/>
        <a:p>
          <a:pPr rtl="0"/>
          <a:r>
            <a:rPr lang="en-US" dirty="0"/>
            <a:t>Fragmented and Siloed Service Delivery</a:t>
          </a:r>
        </a:p>
      </dgm:t>
    </dgm:pt>
    <dgm:pt modelId="{31A8A10D-4EBC-40AF-B9BA-D4D93725A1EE}" type="parTrans" cxnId="{667FB9C7-D92B-402E-9DB4-BF5A69AF8A98}">
      <dgm:prSet/>
      <dgm:spPr/>
      <dgm:t>
        <a:bodyPr/>
        <a:lstStyle/>
        <a:p>
          <a:endParaRPr lang="en-US"/>
        </a:p>
      </dgm:t>
    </dgm:pt>
    <dgm:pt modelId="{BE184B4E-A1DB-4964-A7EB-5BBE97EBFF32}" type="sibTrans" cxnId="{667FB9C7-D92B-402E-9DB4-BF5A69AF8A98}">
      <dgm:prSet/>
      <dgm:spPr/>
      <dgm:t>
        <a:bodyPr/>
        <a:lstStyle/>
        <a:p>
          <a:endParaRPr lang="en-US"/>
        </a:p>
      </dgm:t>
    </dgm:pt>
    <dgm:pt modelId="{76C5EAF0-670E-470C-9031-A673A8DFF303}">
      <dgm:prSet phldrT="[Text]" phldr="0"/>
      <dgm:spPr/>
      <dgm:t>
        <a:bodyPr/>
        <a:lstStyle/>
        <a:p>
          <a:pPr rtl="0"/>
          <a:r>
            <a:rPr lang="en-US" dirty="0"/>
            <a:t>Poor Last Mile Service Delivery</a:t>
          </a:r>
        </a:p>
      </dgm:t>
    </dgm:pt>
    <dgm:pt modelId="{140BF1F6-2DEB-4E81-ABDC-157BA36C7E6F}" type="parTrans" cxnId="{33EA2C0C-A760-435D-B1E2-91A2E980B25C}">
      <dgm:prSet/>
      <dgm:spPr/>
      <dgm:t>
        <a:bodyPr/>
        <a:lstStyle/>
        <a:p>
          <a:endParaRPr lang="en-US"/>
        </a:p>
      </dgm:t>
    </dgm:pt>
    <dgm:pt modelId="{B460F019-10ED-45F2-8BCC-437987BF3061}" type="sibTrans" cxnId="{33EA2C0C-A760-435D-B1E2-91A2E980B25C}">
      <dgm:prSet/>
      <dgm:spPr/>
      <dgm:t>
        <a:bodyPr/>
        <a:lstStyle/>
        <a:p>
          <a:endParaRPr lang="en-US"/>
        </a:p>
      </dgm:t>
    </dgm:pt>
    <dgm:pt modelId="{22C9345B-4B40-41E6-B1D9-3AD5DAE056C1}">
      <dgm:prSet phldr="0"/>
      <dgm:spPr/>
      <dgm:t>
        <a:bodyPr/>
        <a:lstStyle/>
        <a:p>
          <a:pPr rtl="0"/>
          <a:r>
            <a:rPr lang="en-US" dirty="0"/>
            <a:t>Limited Access to Information</a:t>
          </a:r>
          <a:endParaRPr lang="en-US" dirty="0">
            <a:latin typeface="Neue Haas Grotesk Text Pro"/>
          </a:endParaRPr>
        </a:p>
      </dgm:t>
    </dgm:pt>
    <dgm:pt modelId="{1F7B0F44-1EB6-418F-B584-2E59BE7C1729}" type="parTrans" cxnId="{01A8D88A-1399-4253-866C-E5371CDC8625}">
      <dgm:prSet/>
      <dgm:spPr/>
      <dgm:t>
        <a:bodyPr/>
        <a:lstStyle/>
        <a:p>
          <a:endParaRPr lang="en-GB"/>
        </a:p>
      </dgm:t>
    </dgm:pt>
    <dgm:pt modelId="{C647161D-9E91-4649-8866-C70AEA790C67}" type="sibTrans" cxnId="{01A8D88A-1399-4253-866C-E5371CDC8625}">
      <dgm:prSet/>
      <dgm:spPr/>
      <dgm:t>
        <a:bodyPr/>
        <a:lstStyle/>
        <a:p>
          <a:endParaRPr lang="en-GB"/>
        </a:p>
      </dgm:t>
    </dgm:pt>
    <dgm:pt modelId="{98B366EA-A912-4E17-A04F-DE9515470F52}">
      <dgm:prSet phldr="0"/>
      <dgm:spPr/>
      <dgm:t>
        <a:bodyPr/>
        <a:lstStyle/>
        <a:p>
          <a:pPr rtl="0"/>
          <a:r>
            <a:rPr lang="en-US" dirty="0"/>
            <a:t>Inefficient Grievance Redressal</a:t>
          </a:r>
          <a:endParaRPr lang="en-US" dirty="0">
            <a:latin typeface="Neue Haas Grotesk Text Pro"/>
          </a:endParaRPr>
        </a:p>
      </dgm:t>
    </dgm:pt>
    <dgm:pt modelId="{0DB4366F-6248-418F-A0AB-9B78A841065F}" type="parTrans" cxnId="{92A8FA37-3043-437E-9959-BE0324E63A9D}">
      <dgm:prSet/>
      <dgm:spPr/>
      <dgm:t>
        <a:bodyPr/>
        <a:lstStyle/>
        <a:p>
          <a:endParaRPr lang="en-GB"/>
        </a:p>
      </dgm:t>
    </dgm:pt>
    <dgm:pt modelId="{A36B8A57-3256-46E0-938F-91F5D2B3105D}" type="sibTrans" cxnId="{92A8FA37-3043-437E-9959-BE0324E63A9D}">
      <dgm:prSet/>
      <dgm:spPr/>
      <dgm:t>
        <a:bodyPr/>
        <a:lstStyle/>
        <a:p>
          <a:endParaRPr lang="en-US"/>
        </a:p>
      </dgm:t>
    </dgm:pt>
    <dgm:pt modelId="{744F7007-BA34-FC4D-8491-8F014FAF2EF6}" type="pres">
      <dgm:prSet presAssocID="{5287DB3E-0A74-4BAF-B120-9272CB51AF1A}" presName="cycle" presStyleCnt="0">
        <dgm:presLayoutVars>
          <dgm:dir/>
          <dgm:resizeHandles val="exact"/>
        </dgm:presLayoutVars>
      </dgm:prSet>
      <dgm:spPr/>
    </dgm:pt>
    <dgm:pt modelId="{00E725DE-E0FA-3242-B0F5-F47AC3A2D192}" type="pres">
      <dgm:prSet presAssocID="{4081AC91-9F2D-4C9A-955B-3318C85B73F3}" presName="node" presStyleLbl="node1" presStyleIdx="0" presStyleCnt="6">
        <dgm:presLayoutVars>
          <dgm:bulletEnabled val="1"/>
        </dgm:presLayoutVars>
      </dgm:prSet>
      <dgm:spPr/>
    </dgm:pt>
    <dgm:pt modelId="{8D77A645-7AAA-8849-8085-0F6555CE44B3}" type="pres">
      <dgm:prSet presAssocID="{4081AC91-9F2D-4C9A-955B-3318C85B73F3}" presName="spNode" presStyleCnt="0"/>
      <dgm:spPr/>
    </dgm:pt>
    <dgm:pt modelId="{DF281F74-00D6-2F43-B840-933C4608E09E}" type="pres">
      <dgm:prSet presAssocID="{3B54A99F-2B3E-440F-8F9B-C50E287DE873}" presName="sibTrans" presStyleLbl="sibTrans1D1" presStyleIdx="0" presStyleCnt="6"/>
      <dgm:spPr/>
    </dgm:pt>
    <dgm:pt modelId="{D863A80E-C63C-314E-AEC3-9AFB06F8B6C0}" type="pres">
      <dgm:prSet presAssocID="{22C9345B-4B40-41E6-B1D9-3AD5DAE056C1}" presName="node" presStyleLbl="node1" presStyleIdx="1" presStyleCnt="6">
        <dgm:presLayoutVars>
          <dgm:bulletEnabled val="1"/>
        </dgm:presLayoutVars>
      </dgm:prSet>
      <dgm:spPr/>
    </dgm:pt>
    <dgm:pt modelId="{E2C2EFEB-F309-CA4C-85F7-F0B6EA82B258}" type="pres">
      <dgm:prSet presAssocID="{22C9345B-4B40-41E6-B1D9-3AD5DAE056C1}" presName="spNode" presStyleCnt="0"/>
      <dgm:spPr/>
    </dgm:pt>
    <dgm:pt modelId="{C8AF6B62-C503-8F47-85DE-E138230108E9}" type="pres">
      <dgm:prSet presAssocID="{C647161D-9E91-4649-8866-C70AEA790C67}" presName="sibTrans" presStyleLbl="sibTrans1D1" presStyleIdx="1" presStyleCnt="6"/>
      <dgm:spPr/>
    </dgm:pt>
    <dgm:pt modelId="{87949137-7A5A-044B-890D-7F5F8F004323}" type="pres">
      <dgm:prSet presAssocID="{15D73FAD-A7DC-460A-9EBF-DEAE69F9BD67}" presName="node" presStyleLbl="node1" presStyleIdx="2" presStyleCnt="6">
        <dgm:presLayoutVars>
          <dgm:bulletEnabled val="1"/>
        </dgm:presLayoutVars>
      </dgm:prSet>
      <dgm:spPr/>
    </dgm:pt>
    <dgm:pt modelId="{690B1A8E-0C32-364C-A057-6FFBD4F9EB47}" type="pres">
      <dgm:prSet presAssocID="{15D73FAD-A7DC-460A-9EBF-DEAE69F9BD67}" presName="spNode" presStyleCnt="0"/>
      <dgm:spPr/>
    </dgm:pt>
    <dgm:pt modelId="{3323B07A-6D37-714E-AEE3-4F0D6AFFC7BB}" type="pres">
      <dgm:prSet presAssocID="{6A8EDD28-C293-42B6-A3F9-93D3C3A34583}" presName="sibTrans" presStyleLbl="sibTrans1D1" presStyleIdx="2" presStyleCnt="6"/>
      <dgm:spPr/>
    </dgm:pt>
    <dgm:pt modelId="{816C6229-D7C9-AA4E-81B1-050AAA0D30CF}" type="pres">
      <dgm:prSet presAssocID="{32B8EB2B-069B-4258-9998-5A1481430C94}" presName="node" presStyleLbl="node1" presStyleIdx="3" presStyleCnt="6">
        <dgm:presLayoutVars>
          <dgm:bulletEnabled val="1"/>
        </dgm:presLayoutVars>
      </dgm:prSet>
      <dgm:spPr/>
    </dgm:pt>
    <dgm:pt modelId="{5CF5C81F-0CDA-EA4D-A628-366E0CB5504F}" type="pres">
      <dgm:prSet presAssocID="{32B8EB2B-069B-4258-9998-5A1481430C94}" presName="spNode" presStyleCnt="0"/>
      <dgm:spPr/>
    </dgm:pt>
    <dgm:pt modelId="{D5763C8F-F1DE-724E-B7AE-6A13CE28A83E}" type="pres">
      <dgm:prSet presAssocID="{BE184B4E-A1DB-4964-A7EB-5BBE97EBFF32}" presName="sibTrans" presStyleLbl="sibTrans1D1" presStyleIdx="3" presStyleCnt="6"/>
      <dgm:spPr/>
    </dgm:pt>
    <dgm:pt modelId="{42AB54F0-A9E3-8244-BADB-D2DF67C039E5}" type="pres">
      <dgm:prSet presAssocID="{76C5EAF0-670E-470C-9031-A673A8DFF303}" presName="node" presStyleLbl="node1" presStyleIdx="4" presStyleCnt="6">
        <dgm:presLayoutVars>
          <dgm:bulletEnabled val="1"/>
        </dgm:presLayoutVars>
      </dgm:prSet>
      <dgm:spPr/>
    </dgm:pt>
    <dgm:pt modelId="{A46F8ABD-900B-4244-918E-8D1096742319}" type="pres">
      <dgm:prSet presAssocID="{76C5EAF0-670E-470C-9031-A673A8DFF303}" presName="spNode" presStyleCnt="0"/>
      <dgm:spPr/>
    </dgm:pt>
    <dgm:pt modelId="{CC2CE3E2-D20B-1945-8D5B-79E71AFEEE66}" type="pres">
      <dgm:prSet presAssocID="{B460F019-10ED-45F2-8BCC-437987BF3061}" presName="sibTrans" presStyleLbl="sibTrans1D1" presStyleIdx="4" presStyleCnt="6"/>
      <dgm:spPr/>
    </dgm:pt>
    <dgm:pt modelId="{6C8C6703-FBFA-FD41-AB64-1639E8FB25AA}" type="pres">
      <dgm:prSet presAssocID="{98B366EA-A912-4E17-A04F-DE9515470F52}" presName="node" presStyleLbl="node1" presStyleIdx="5" presStyleCnt="6">
        <dgm:presLayoutVars>
          <dgm:bulletEnabled val="1"/>
        </dgm:presLayoutVars>
      </dgm:prSet>
      <dgm:spPr/>
    </dgm:pt>
    <dgm:pt modelId="{02EAF1EC-A904-BB4B-9C63-BF23AA3E5390}" type="pres">
      <dgm:prSet presAssocID="{98B366EA-A912-4E17-A04F-DE9515470F52}" presName="spNode" presStyleCnt="0"/>
      <dgm:spPr/>
    </dgm:pt>
    <dgm:pt modelId="{592FC22B-DAED-9742-AF65-75D571E523F0}" type="pres">
      <dgm:prSet presAssocID="{A36B8A57-3256-46E0-938F-91F5D2B3105D}" presName="sibTrans" presStyleLbl="sibTrans1D1" presStyleIdx="5" presStyleCnt="6"/>
      <dgm:spPr/>
    </dgm:pt>
  </dgm:ptLst>
  <dgm:cxnLst>
    <dgm:cxn modelId="{33EA2C0C-A760-435D-B1E2-91A2E980B25C}" srcId="{5287DB3E-0A74-4BAF-B120-9272CB51AF1A}" destId="{76C5EAF0-670E-470C-9031-A673A8DFF303}" srcOrd="4" destOrd="0" parTransId="{140BF1F6-2DEB-4E81-ABDC-157BA36C7E6F}" sibTransId="{B460F019-10ED-45F2-8BCC-437987BF3061}"/>
    <dgm:cxn modelId="{AF398911-8985-D649-9730-315AA7D047BB}" type="presOf" srcId="{B460F019-10ED-45F2-8BCC-437987BF3061}" destId="{CC2CE3E2-D20B-1945-8D5B-79E71AFEEE66}" srcOrd="0" destOrd="0" presId="urn:microsoft.com/office/officeart/2005/8/layout/cycle6"/>
    <dgm:cxn modelId="{1802B91C-9DE4-194E-8E5C-26B9C2F708F9}" type="presOf" srcId="{32B8EB2B-069B-4258-9998-5A1481430C94}" destId="{816C6229-D7C9-AA4E-81B1-050AAA0D30CF}" srcOrd="0" destOrd="0" presId="urn:microsoft.com/office/officeart/2005/8/layout/cycle6"/>
    <dgm:cxn modelId="{92A8FA37-3043-437E-9959-BE0324E63A9D}" srcId="{5287DB3E-0A74-4BAF-B120-9272CB51AF1A}" destId="{98B366EA-A912-4E17-A04F-DE9515470F52}" srcOrd="5" destOrd="0" parTransId="{0DB4366F-6248-418F-A0AB-9B78A841065F}" sibTransId="{A36B8A57-3256-46E0-938F-91F5D2B3105D}"/>
    <dgm:cxn modelId="{51508042-4ABF-554E-8979-605998219A3E}" type="presOf" srcId="{6A8EDD28-C293-42B6-A3F9-93D3C3A34583}" destId="{3323B07A-6D37-714E-AEE3-4F0D6AFFC7BB}" srcOrd="0" destOrd="0" presId="urn:microsoft.com/office/officeart/2005/8/layout/cycle6"/>
    <dgm:cxn modelId="{9762FE43-EAF7-864B-BA07-62EECA015A98}" type="presOf" srcId="{3B54A99F-2B3E-440F-8F9B-C50E287DE873}" destId="{DF281F74-00D6-2F43-B840-933C4608E09E}" srcOrd="0" destOrd="0" presId="urn:microsoft.com/office/officeart/2005/8/layout/cycle6"/>
    <dgm:cxn modelId="{C4854C47-F668-6E4D-B7B9-076D3C7BD7EE}" type="presOf" srcId="{A36B8A57-3256-46E0-938F-91F5D2B3105D}" destId="{592FC22B-DAED-9742-AF65-75D571E523F0}" srcOrd="0" destOrd="0" presId="urn:microsoft.com/office/officeart/2005/8/layout/cycle6"/>
    <dgm:cxn modelId="{DA21834B-B4F6-4087-BD1B-1E2FB23A9EC3}" srcId="{5287DB3E-0A74-4BAF-B120-9272CB51AF1A}" destId="{15D73FAD-A7DC-460A-9EBF-DEAE69F9BD67}" srcOrd="2" destOrd="0" parTransId="{8CDEA92F-A017-48F2-A816-7610CC15DB0E}" sibTransId="{6A8EDD28-C293-42B6-A3F9-93D3C3A34583}"/>
    <dgm:cxn modelId="{0F832B51-A283-814A-ABEC-2B27F170BBFC}" type="presOf" srcId="{4081AC91-9F2D-4C9A-955B-3318C85B73F3}" destId="{00E725DE-E0FA-3242-B0F5-F47AC3A2D192}" srcOrd="0" destOrd="0" presId="urn:microsoft.com/office/officeart/2005/8/layout/cycle6"/>
    <dgm:cxn modelId="{49572763-4010-F04E-BAAA-93D680096DD8}" type="presOf" srcId="{15D73FAD-A7DC-460A-9EBF-DEAE69F9BD67}" destId="{87949137-7A5A-044B-890D-7F5F8F004323}" srcOrd="0" destOrd="0" presId="urn:microsoft.com/office/officeart/2005/8/layout/cycle6"/>
    <dgm:cxn modelId="{3A1E546A-2179-A841-92F7-065DA1613EA8}" type="presOf" srcId="{C647161D-9E91-4649-8866-C70AEA790C67}" destId="{C8AF6B62-C503-8F47-85DE-E138230108E9}" srcOrd="0" destOrd="0" presId="urn:microsoft.com/office/officeart/2005/8/layout/cycle6"/>
    <dgm:cxn modelId="{D4D4826B-10E9-7F46-8217-D2237C73B73C}" type="presOf" srcId="{76C5EAF0-670E-470C-9031-A673A8DFF303}" destId="{42AB54F0-A9E3-8244-BADB-D2DF67C039E5}" srcOrd="0" destOrd="0" presId="urn:microsoft.com/office/officeart/2005/8/layout/cycle6"/>
    <dgm:cxn modelId="{B1BC1D7D-B68C-C843-8C27-CB079E2B6B03}" type="presOf" srcId="{22C9345B-4B40-41E6-B1D9-3AD5DAE056C1}" destId="{D863A80E-C63C-314E-AEC3-9AFB06F8B6C0}" srcOrd="0" destOrd="0" presId="urn:microsoft.com/office/officeart/2005/8/layout/cycle6"/>
    <dgm:cxn modelId="{01A8D88A-1399-4253-866C-E5371CDC8625}" srcId="{5287DB3E-0A74-4BAF-B120-9272CB51AF1A}" destId="{22C9345B-4B40-41E6-B1D9-3AD5DAE056C1}" srcOrd="1" destOrd="0" parTransId="{1F7B0F44-1EB6-418F-B584-2E59BE7C1729}" sibTransId="{C647161D-9E91-4649-8866-C70AEA790C67}"/>
    <dgm:cxn modelId="{96E4BDC1-D028-4F40-B357-333F7EDE920E}" type="presOf" srcId="{5287DB3E-0A74-4BAF-B120-9272CB51AF1A}" destId="{744F7007-BA34-FC4D-8491-8F014FAF2EF6}" srcOrd="0" destOrd="0" presId="urn:microsoft.com/office/officeart/2005/8/layout/cycle6"/>
    <dgm:cxn modelId="{667FB9C7-D92B-402E-9DB4-BF5A69AF8A98}" srcId="{5287DB3E-0A74-4BAF-B120-9272CB51AF1A}" destId="{32B8EB2B-069B-4258-9998-5A1481430C94}" srcOrd="3" destOrd="0" parTransId="{31A8A10D-4EBC-40AF-B9BA-D4D93725A1EE}" sibTransId="{BE184B4E-A1DB-4964-A7EB-5BBE97EBFF32}"/>
    <dgm:cxn modelId="{680D54C9-0543-421E-BC99-B0B2274FFCCD}" srcId="{5287DB3E-0A74-4BAF-B120-9272CB51AF1A}" destId="{4081AC91-9F2D-4C9A-955B-3318C85B73F3}" srcOrd="0" destOrd="0" parTransId="{19AA7A0D-1D0F-4158-94C1-31B7DF0CA30A}" sibTransId="{3B54A99F-2B3E-440F-8F9B-C50E287DE873}"/>
    <dgm:cxn modelId="{20D728EC-FA35-794E-9248-5F0926DA8432}" type="presOf" srcId="{98B366EA-A912-4E17-A04F-DE9515470F52}" destId="{6C8C6703-FBFA-FD41-AB64-1639E8FB25AA}" srcOrd="0" destOrd="0" presId="urn:microsoft.com/office/officeart/2005/8/layout/cycle6"/>
    <dgm:cxn modelId="{3D6186FF-5594-7E4A-9760-493A7E6E4402}" type="presOf" srcId="{BE184B4E-A1DB-4964-A7EB-5BBE97EBFF32}" destId="{D5763C8F-F1DE-724E-B7AE-6A13CE28A83E}" srcOrd="0" destOrd="0" presId="urn:microsoft.com/office/officeart/2005/8/layout/cycle6"/>
    <dgm:cxn modelId="{17CF1F57-998F-D642-BFB2-7376EE010716}" type="presParOf" srcId="{744F7007-BA34-FC4D-8491-8F014FAF2EF6}" destId="{00E725DE-E0FA-3242-B0F5-F47AC3A2D192}" srcOrd="0" destOrd="0" presId="urn:microsoft.com/office/officeart/2005/8/layout/cycle6"/>
    <dgm:cxn modelId="{666F9FFA-1704-AA40-AC52-E0D16A882EBB}" type="presParOf" srcId="{744F7007-BA34-FC4D-8491-8F014FAF2EF6}" destId="{8D77A645-7AAA-8849-8085-0F6555CE44B3}" srcOrd="1" destOrd="0" presId="urn:microsoft.com/office/officeart/2005/8/layout/cycle6"/>
    <dgm:cxn modelId="{B0DD2F7F-7519-F34E-A0A0-4002AB35133D}" type="presParOf" srcId="{744F7007-BA34-FC4D-8491-8F014FAF2EF6}" destId="{DF281F74-00D6-2F43-B840-933C4608E09E}" srcOrd="2" destOrd="0" presId="urn:microsoft.com/office/officeart/2005/8/layout/cycle6"/>
    <dgm:cxn modelId="{0F94388B-8D5A-5D48-8FF5-9A4CDCE18B19}" type="presParOf" srcId="{744F7007-BA34-FC4D-8491-8F014FAF2EF6}" destId="{D863A80E-C63C-314E-AEC3-9AFB06F8B6C0}" srcOrd="3" destOrd="0" presId="urn:microsoft.com/office/officeart/2005/8/layout/cycle6"/>
    <dgm:cxn modelId="{B5887DF1-F60D-D343-9538-2F4925CD10C6}" type="presParOf" srcId="{744F7007-BA34-FC4D-8491-8F014FAF2EF6}" destId="{E2C2EFEB-F309-CA4C-85F7-F0B6EA82B258}" srcOrd="4" destOrd="0" presId="urn:microsoft.com/office/officeart/2005/8/layout/cycle6"/>
    <dgm:cxn modelId="{DCC776F2-5A75-6F41-B09E-CF2D7D0BCF25}" type="presParOf" srcId="{744F7007-BA34-FC4D-8491-8F014FAF2EF6}" destId="{C8AF6B62-C503-8F47-85DE-E138230108E9}" srcOrd="5" destOrd="0" presId="urn:microsoft.com/office/officeart/2005/8/layout/cycle6"/>
    <dgm:cxn modelId="{BFC52EF8-DD57-CA4A-8707-901CE7F9D9E6}" type="presParOf" srcId="{744F7007-BA34-FC4D-8491-8F014FAF2EF6}" destId="{87949137-7A5A-044B-890D-7F5F8F004323}" srcOrd="6" destOrd="0" presId="urn:microsoft.com/office/officeart/2005/8/layout/cycle6"/>
    <dgm:cxn modelId="{8814F30D-0F5E-384A-B344-F4F1E346A73F}" type="presParOf" srcId="{744F7007-BA34-FC4D-8491-8F014FAF2EF6}" destId="{690B1A8E-0C32-364C-A057-6FFBD4F9EB47}" srcOrd="7" destOrd="0" presId="urn:microsoft.com/office/officeart/2005/8/layout/cycle6"/>
    <dgm:cxn modelId="{A26EAF30-D0FE-CF46-BEEF-BBB45EAF2A2B}" type="presParOf" srcId="{744F7007-BA34-FC4D-8491-8F014FAF2EF6}" destId="{3323B07A-6D37-714E-AEE3-4F0D6AFFC7BB}" srcOrd="8" destOrd="0" presId="urn:microsoft.com/office/officeart/2005/8/layout/cycle6"/>
    <dgm:cxn modelId="{AF3B3844-E147-B543-A31A-CD3C2ABF6160}" type="presParOf" srcId="{744F7007-BA34-FC4D-8491-8F014FAF2EF6}" destId="{816C6229-D7C9-AA4E-81B1-050AAA0D30CF}" srcOrd="9" destOrd="0" presId="urn:microsoft.com/office/officeart/2005/8/layout/cycle6"/>
    <dgm:cxn modelId="{32929FD9-6C47-2040-B6C1-F3D3BAF18767}" type="presParOf" srcId="{744F7007-BA34-FC4D-8491-8F014FAF2EF6}" destId="{5CF5C81F-0CDA-EA4D-A628-366E0CB5504F}" srcOrd="10" destOrd="0" presId="urn:microsoft.com/office/officeart/2005/8/layout/cycle6"/>
    <dgm:cxn modelId="{8307A1C6-F388-904A-987C-35AB0C873620}" type="presParOf" srcId="{744F7007-BA34-FC4D-8491-8F014FAF2EF6}" destId="{D5763C8F-F1DE-724E-B7AE-6A13CE28A83E}" srcOrd="11" destOrd="0" presId="urn:microsoft.com/office/officeart/2005/8/layout/cycle6"/>
    <dgm:cxn modelId="{86E06457-3C33-3B4B-BCD3-F9AB305C856A}" type="presParOf" srcId="{744F7007-BA34-FC4D-8491-8F014FAF2EF6}" destId="{42AB54F0-A9E3-8244-BADB-D2DF67C039E5}" srcOrd="12" destOrd="0" presId="urn:microsoft.com/office/officeart/2005/8/layout/cycle6"/>
    <dgm:cxn modelId="{22399680-46DE-7A45-8A26-D01A324B9CE7}" type="presParOf" srcId="{744F7007-BA34-FC4D-8491-8F014FAF2EF6}" destId="{A46F8ABD-900B-4244-918E-8D1096742319}" srcOrd="13" destOrd="0" presId="urn:microsoft.com/office/officeart/2005/8/layout/cycle6"/>
    <dgm:cxn modelId="{42BC9003-76E9-3D41-B6D0-1B83F7B9CF6F}" type="presParOf" srcId="{744F7007-BA34-FC4D-8491-8F014FAF2EF6}" destId="{CC2CE3E2-D20B-1945-8D5B-79E71AFEEE66}" srcOrd="14" destOrd="0" presId="urn:microsoft.com/office/officeart/2005/8/layout/cycle6"/>
    <dgm:cxn modelId="{35B9E6F3-A892-0548-88D5-40C85E36FB90}" type="presParOf" srcId="{744F7007-BA34-FC4D-8491-8F014FAF2EF6}" destId="{6C8C6703-FBFA-FD41-AB64-1639E8FB25AA}" srcOrd="15" destOrd="0" presId="urn:microsoft.com/office/officeart/2005/8/layout/cycle6"/>
    <dgm:cxn modelId="{90C3D38F-F1A3-D54A-A528-139BD7F0B8AA}" type="presParOf" srcId="{744F7007-BA34-FC4D-8491-8F014FAF2EF6}" destId="{02EAF1EC-A904-BB4B-9C63-BF23AA3E5390}" srcOrd="16" destOrd="0" presId="urn:microsoft.com/office/officeart/2005/8/layout/cycle6"/>
    <dgm:cxn modelId="{C9516533-7AFD-504C-A450-69E9170980E9}" type="presParOf" srcId="{744F7007-BA34-FC4D-8491-8F014FAF2EF6}" destId="{592FC22B-DAED-9742-AF65-75D571E523F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CD640-EF9A-44DD-B3F6-148888A35AB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E4683E2-6D7C-4ACD-87CE-32B0D02AE5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WhatsApp Based</a:t>
          </a:r>
        </a:p>
      </dgm:t>
    </dgm:pt>
    <dgm:pt modelId="{6972E4B6-B8B8-4056-825E-3C45B3A2A40C}" type="parTrans" cxnId="{5260FC57-3291-4321-8A66-2BD152862BD6}">
      <dgm:prSet/>
      <dgm:spPr/>
      <dgm:t>
        <a:bodyPr/>
        <a:lstStyle/>
        <a:p>
          <a:endParaRPr lang="en-US"/>
        </a:p>
      </dgm:t>
    </dgm:pt>
    <dgm:pt modelId="{CAEF736D-B49A-4E51-B2FE-0E0146FAA970}" type="sibTrans" cxnId="{5260FC57-3291-4321-8A66-2BD152862B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B9D3E0-C248-49FE-AD41-DDE15EC915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Conversational AI</a:t>
          </a:r>
        </a:p>
      </dgm:t>
    </dgm:pt>
    <dgm:pt modelId="{96C9FEF3-38AE-4CD2-8198-800262F02B65}" type="parTrans" cxnId="{E9842981-0FC3-4443-AE0D-0FE4AFD19BD7}">
      <dgm:prSet/>
      <dgm:spPr/>
      <dgm:t>
        <a:bodyPr/>
        <a:lstStyle/>
        <a:p>
          <a:endParaRPr lang="en-US"/>
        </a:p>
      </dgm:t>
    </dgm:pt>
    <dgm:pt modelId="{B10B12A9-C87C-4D37-A443-903436F7982F}" type="sibTrans" cxnId="{E9842981-0FC3-4443-AE0D-0FE4AFD19B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AFE3DD-F5C7-4F0B-97B1-A93C5A5236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Engagement </a:t>
          </a:r>
        </a:p>
      </dgm:t>
    </dgm:pt>
    <dgm:pt modelId="{8C14C35C-65D7-4507-846B-626812D08C37}" type="parTrans" cxnId="{D40D8390-AC83-461E-A9AA-99EAC4FF3F96}">
      <dgm:prSet/>
      <dgm:spPr/>
      <dgm:t>
        <a:bodyPr/>
        <a:lstStyle/>
        <a:p>
          <a:endParaRPr lang="en-US"/>
        </a:p>
      </dgm:t>
    </dgm:pt>
    <dgm:pt modelId="{2B283742-9114-4CD2-BCE2-2385A77D2D80}" type="sibTrans" cxnId="{D40D8390-AC83-461E-A9AA-99EAC4FF3F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976D7B-70BD-498D-9887-F4F2F29006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Based Insights</a:t>
          </a:r>
        </a:p>
      </dgm:t>
    </dgm:pt>
    <dgm:pt modelId="{EFCF7A17-CFC9-4C2C-891F-39FF17B00D88}" type="parTrans" cxnId="{28A9975E-1780-4D52-B37A-EBD12FDE930E}">
      <dgm:prSet/>
      <dgm:spPr/>
      <dgm:t>
        <a:bodyPr/>
        <a:lstStyle/>
        <a:p>
          <a:endParaRPr lang="en-US"/>
        </a:p>
      </dgm:t>
    </dgm:pt>
    <dgm:pt modelId="{2042F5C8-71AF-49AA-A39A-762F7766BFAB}" type="sibTrans" cxnId="{28A9975E-1780-4D52-B37A-EBD12FDE930E}">
      <dgm:prSet/>
      <dgm:spPr/>
      <dgm:t>
        <a:bodyPr/>
        <a:lstStyle/>
        <a:p>
          <a:endParaRPr lang="en-US"/>
        </a:p>
      </dgm:t>
    </dgm:pt>
    <dgm:pt modelId="{A805C982-EFE1-4D2C-810C-027688F788ED}" type="pres">
      <dgm:prSet presAssocID="{6DFCD640-EF9A-44DD-B3F6-148888A35ABD}" presName="root" presStyleCnt="0">
        <dgm:presLayoutVars>
          <dgm:dir/>
          <dgm:resizeHandles val="exact"/>
        </dgm:presLayoutVars>
      </dgm:prSet>
      <dgm:spPr/>
    </dgm:pt>
    <dgm:pt modelId="{5C9255FD-23D8-4B61-BBEF-4D9E425156A8}" type="pres">
      <dgm:prSet presAssocID="{6DFCD640-EF9A-44DD-B3F6-148888A35ABD}" presName="container" presStyleCnt="0">
        <dgm:presLayoutVars>
          <dgm:dir/>
          <dgm:resizeHandles val="exact"/>
        </dgm:presLayoutVars>
      </dgm:prSet>
      <dgm:spPr/>
    </dgm:pt>
    <dgm:pt modelId="{6FB1B58B-B3F6-4EC8-8392-C0569F8EDCD6}" type="pres">
      <dgm:prSet presAssocID="{6E4683E2-6D7C-4ACD-87CE-32B0D02AE573}" presName="compNode" presStyleCnt="0"/>
      <dgm:spPr/>
    </dgm:pt>
    <dgm:pt modelId="{93A6680E-897F-4BE7-BBAF-8A29A7B02612}" type="pres">
      <dgm:prSet presAssocID="{6E4683E2-6D7C-4ACD-87CE-32B0D02AE573}" presName="iconBgRect" presStyleLbl="bgShp" presStyleIdx="0" presStyleCnt="4"/>
      <dgm:spPr>
        <a:solidFill>
          <a:schemeClr val="accent6">
            <a:lumMod val="75000"/>
          </a:schemeClr>
        </a:solidFill>
      </dgm:spPr>
    </dgm:pt>
    <dgm:pt modelId="{B99853C4-9DE6-418D-8CB0-8C66190BD84D}" type="pres">
      <dgm:prSet presAssocID="{6E4683E2-6D7C-4ACD-87CE-32B0D02AE57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12F5E5B-7D6C-4D9E-89D0-3AA3AC32CB7E}" type="pres">
      <dgm:prSet presAssocID="{6E4683E2-6D7C-4ACD-87CE-32B0D02AE573}" presName="spaceRect" presStyleCnt="0"/>
      <dgm:spPr/>
    </dgm:pt>
    <dgm:pt modelId="{746E9155-F686-482F-ADE1-390FB3F763CC}" type="pres">
      <dgm:prSet presAssocID="{6E4683E2-6D7C-4ACD-87CE-32B0D02AE573}" presName="textRect" presStyleLbl="revTx" presStyleIdx="0" presStyleCnt="4">
        <dgm:presLayoutVars>
          <dgm:chMax val="1"/>
          <dgm:chPref val="1"/>
        </dgm:presLayoutVars>
      </dgm:prSet>
      <dgm:spPr/>
    </dgm:pt>
    <dgm:pt modelId="{3FF07F0B-571A-423F-8258-EBE909D614DF}" type="pres">
      <dgm:prSet presAssocID="{CAEF736D-B49A-4E51-B2FE-0E0146FAA970}" presName="sibTrans" presStyleLbl="sibTrans2D1" presStyleIdx="0" presStyleCnt="0"/>
      <dgm:spPr/>
    </dgm:pt>
    <dgm:pt modelId="{C1326D2E-66A3-4DB9-B04F-88141507E3D1}" type="pres">
      <dgm:prSet presAssocID="{62B9D3E0-C248-49FE-AD41-DDE15EC91589}" presName="compNode" presStyleCnt="0"/>
      <dgm:spPr/>
    </dgm:pt>
    <dgm:pt modelId="{2E9C39E6-E5EE-4E36-8F9C-57BEB1699302}" type="pres">
      <dgm:prSet presAssocID="{62B9D3E0-C248-49FE-AD41-DDE15EC91589}" presName="iconBgRect" presStyleLbl="bgShp" presStyleIdx="1" presStyleCnt="4"/>
      <dgm:spPr/>
    </dgm:pt>
    <dgm:pt modelId="{463DE878-1F40-49A7-9F4F-3F3827F3B7EA}" type="pres">
      <dgm:prSet presAssocID="{62B9D3E0-C248-49FE-AD41-DDE15EC91589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847567E-C814-4646-ACAD-B6C38A84E32E}" type="pres">
      <dgm:prSet presAssocID="{62B9D3E0-C248-49FE-AD41-DDE15EC91589}" presName="spaceRect" presStyleCnt="0"/>
      <dgm:spPr/>
    </dgm:pt>
    <dgm:pt modelId="{9E16257F-B071-4EF5-89FD-804E428183DB}" type="pres">
      <dgm:prSet presAssocID="{62B9D3E0-C248-49FE-AD41-DDE15EC91589}" presName="textRect" presStyleLbl="revTx" presStyleIdx="1" presStyleCnt="4">
        <dgm:presLayoutVars>
          <dgm:chMax val="1"/>
          <dgm:chPref val="1"/>
        </dgm:presLayoutVars>
      </dgm:prSet>
      <dgm:spPr/>
    </dgm:pt>
    <dgm:pt modelId="{B20174BB-52C4-4D74-94B7-74FB9684AED8}" type="pres">
      <dgm:prSet presAssocID="{B10B12A9-C87C-4D37-A443-903436F7982F}" presName="sibTrans" presStyleLbl="sibTrans2D1" presStyleIdx="0" presStyleCnt="0"/>
      <dgm:spPr/>
    </dgm:pt>
    <dgm:pt modelId="{B651C5E0-C73C-4544-B9A2-6A2638F5EDE4}" type="pres">
      <dgm:prSet presAssocID="{FFAFE3DD-F5C7-4F0B-97B1-A93C5A523652}" presName="compNode" presStyleCnt="0"/>
      <dgm:spPr/>
    </dgm:pt>
    <dgm:pt modelId="{5A2013EC-2C38-4B18-8817-A7C340F7059A}" type="pres">
      <dgm:prSet presAssocID="{FFAFE3DD-F5C7-4F0B-97B1-A93C5A523652}" presName="iconBgRect" presStyleLbl="bgShp" presStyleIdx="2" presStyleCnt="4"/>
      <dgm:spPr/>
    </dgm:pt>
    <dgm:pt modelId="{802D5000-6A9E-4400-8CAB-B7AE4C5F9BA3}" type="pres">
      <dgm:prSet presAssocID="{FFAFE3DD-F5C7-4F0B-97B1-A93C5A523652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759C5A7-C585-4BDC-9D33-E3C973E3C1F9}" type="pres">
      <dgm:prSet presAssocID="{FFAFE3DD-F5C7-4F0B-97B1-A93C5A523652}" presName="spaceRect" presStyleCnt="0"/>
      <dgm:spPr/>
    </dgm:pt>
    <dgm:pt modelId="{1D3E5712-5E45-48A7-B2AC-06F8C7DF7B43}" type="pres">
      <dgm:prSet presAssocID="{FFAFE3DD-F5C7-4F0B-97B1-A93C5A523652}" presName="textRect" presStyleLbl="revTx" presStyleIdx="2" presStyleCnt="4">
        <dgm:presLayoutVars>
          <dgm:chMax val="1"/>
          <dgm:chPref val="1"/>
        </dgm:presLayoutVars>
      </dgm:prSet>
      <dgm:spPr/>
    </dgm:pt>
    <dgm:pt modelId="{C3465E1A-A02E-4833-8659-7A3951CEFA34}" type="pres">
      <dgm:prSet presAssocID="{2B283742-9114-4CD2-BCE2-2385A77D2D80}" presName="sibTrans" presStyleLbl="sibTrans2D1" presStyleIdx="0" presStyleCnt="0"/>
      <dgm:spPr/>
    </dgm:pt>
    <dgm:pt modelId="{E05EC0D1-4709-419A-9F26-4BA07EBB15A6}" type="pres">
      <dgm:prSet presAssocID="{A0976D7B-70BD-498D-9887-F4F2F2900647}" presName="compNode" presStyleCnt="0"/>
      <dgm:spPr/>
    </dgm:pt>
    <dgm:pt modelId="{C5284416-9BA6-4A9B-9965-037CB0B15485}" type="pres">
      <dgm:prSet presAssocID="{A0976D7B-70BD-498D-9887-F4F2F2900647}" presName="iconBgRect" presStyleLbl="bgShp" presStyleIdx="3" presStyleCnt="4"/>
      <dgm:spPr/>
    </dgm:pt>
    <dgm:pt modelId="{D8D52D7B-98FC-4A44-85D7-177310CBEE10}" type="pres">
      <dgm:prSet presAssocID="{A0976D7B-70BD-498D-9887-F4F2F2900647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93BC44A-D8EF-45F7-966D-E6C5BCEB7FC4}" type="pres">
      <dgm:prSet presAssocID="{A0976D7B-70BD-498D-9887-F4F2F2900647}" presName="spaceRect" presStyleCnt="0"/>
      <dgm:spPr/>
    </dgm:pt>
    <dgm:pt modelId="{8C0074CE-68A4-4904-802D-518E0DEAE112}" type="pres">
      <dgm:prSet presAssocID="{A0976D7B-70BD-498D-9887-F4F2F290064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7234714-63BE-4C2D-9E63-94DFA7AACE95}" type="presOf" srcId="{6E4683E2-6D7C-4ACD-87CE-32B0D02AE573}" destId="{746E9155-F686-482F-ADE1-390FB3F763CC}" srcOrd="0" destOrd="0" presId="urn:microsoft.com/office/officeart/2018/2/layout/IconCircleList"/>
    <dgm:cxn modelId="{461AA31E-7479-4251-A523-4F09BF3352FA}" type="presOf" srcId="{B10B12A9-C87C-4D37-A443-903436F7982F}" destId="{B20174BB-52C4-4D74-94B7-74FB9684AED8}" srcOrd="0" destOrd="0" presId="urn:microsoft.com/office/officeart/2018/2/layout/IconCircleList"/>
    <dgm:cxn modelId="{6320B546-803B-4D21-8ED2-CA6ED4E0DEE6}" type="presOf" srcId="{62B9D3E0-C248-49FE-AD41-DDE15EC91589}" destId="{9E16257F-B071-4EF5-89FD-804E428183DB}" srcOrd="0" destOrd="0" presId="urn:microsoft.com/office/officeart/2018/2/layout/IconCircleList"/>
    <dgm:cxn modelId="{295A2451-59F4-4865-94AB-73D4B47F89A5}" type="presOf" srcId="{CAEF736D-B49A-4E51-B2FE-0E0146FAA970}" destId="{3FF07F0B-571A-423F-8258-EBE909D614DF}" srcOrd="0" destOrd="0" presId="urn:microsoft.com/office/officeart/2018/2/layout/IconCircleList"/>
    <dgm:cxn modelId="{5260FC57-3291-4321-8A66-2BD152862BD6}" srcId="{6DFCD640-EF9A-44DD-B3F6-148888A35ABD}" destId="{6E4683E2-6D7C-4ACD-87CE-32B0D02AE573}" srcOrd="0" destOrd="0" parTransId="{6972E4B6-B8B8-4056-825E-3C45B3A2A40C}" sibTransId="{CAEF736D-B49A-4E51-B2FE-0E0146FAA970}"/>
    <dgm:cxn modelId="{28A9975E-1780-4D52-B37A-EBD12FDE930E}" srcId="{6DFCD640-EF9A-44DD-B3F6-148888A35ABD}" destId="{A0976D7B-70BD-498D-9887-F4F2F2900647}" srcOrd="3" destOrd="0" parTransId="{EFCF7A17-CFC9-4C2C-891F-39FF17B00D88}" sibTransId="{2042F5C8-71AF-49AA-A39A-762F7766BFAB}"/>
    <dgm:cxn modelId="{E9842981-0FC3-4443-AE0D-0FE4AFD19BD7}" srcId="{6DFCD640-EF9A-44DD-B3F6-148888A35ABD}" destId="{62B9D3E0-C248-49FE-AD41-DDE15EC91589}" srcOrd="1" destOrd="0" parTransId="{96C9FEF3-38AE-4CD2-8198-800262F02B65}" sibTransId="{B10B12A9-C87C-4D37-A443-903436F7982F}"/>
    <dgm:cxn modelId="{0D2FDF81-2878-49CF-A79B-EBEE82A71F72}" type="presOf" srcId="{6DFCD640-EF9A-44DD-B3F6-148888A35ABD}" destId="{A805C982-EFE1-4D2C-810C-027688F788ED}" srcOrd="0" destOrd="0" presId="urn:microsoft.com/office/officeart/2018/2/layout/IconCircleList"/>
    <dgm:cxn modelId="{D40D8390-AC83-461E-A9AA-99EAC4FF3F96}" srcId="{6DFCD640-EF9A-44DD-B3F6-148888A35ABD}" destId="{FFAFE3DD-F5C7-4F0B-97B1-A93C5A523652}" srcOrd="2" destOrd="0" parTransId="{8C14C35C-65D7-4507-846B-626812D08C37}" sibTransId="{2B283742-9114-4CD2-BCE2-2385A77D2D80}"/>
    <dgm:cxn modelId="{2C757B96-3381-4DAD-8AFC-A884C3F4A866}" type="presOf" srcId="{2B283742-9114-4CD2-BCE2-2385A77D2D80}" destId="{C3465E1A-A02E-4833-8659-7A3951CEFA34}" srcOrd="0" destOrd="0" presId="urn:microsoft.com/office/officeart/2018/2/layout/IconCircleList"/>
    <dgm:cxn modelId="{F33D25C1-74F9-49C4-8738-D9ABCDA67C27}" type="presOf" srcId="{A0976D7B-70BD-498D-9887-F4F2F2900647}" destId="{8C0074CE-68A4-4904-802D-518E0DEAE112}" srcOrd="0" destOrd="0" presId="urn:microsoft.com/office/officeart/2018/2/layout/IconCircleList"/>
    <dgm:cxn modelId="{983D02E0-CD59-4886-A020-BF5626B809A0}" type="presOf" srcId="{FFAFE3DD-F5C7-4F0B-97B1-A93C5A523652}" destId="{1D3E5712-5E45-48A7-B2AC-06F8C7DF7B43}" srcOrd="0" destOrd="0" presId="urn:microsoft.com/office/officeart/2018/2/layout/IconCircleList"/>
    <dgm:cxn modelId="{B09FD843-C86F-475B-A8A3-A30E5B7DB863}" type="presParOf" srcId="{A805C982-EFE1-4D2C-810C-027688F788ED}" destId="{5C9255FD-23D8-4B61-BBEF-4D9E425156A8}" srcOrd="0" destOrd="0" presId="urn:microsoft.com/office/officeart/2018/2/layout/IconCircleList"/>
    <dgm:cxn modelId="{456A21E0-C0AD-4EA7-A681-BD6E73F9CCA9}" type="presParOf" srcId="{5C9255FD-23D8-4B61-BBEF-4D9E425156A8}" destId="{6FB1B58B-B3F6-4EC8-8392-C0569F8EDCD6}" srcOrd="0" destOrd="0" presId="urn:microsoft.com/office/officeart/2018/2/layout/IconCircleList"/>
    <dgm:cxn modelId="{FDBF954D-A6E2-4204-948F-13617BE0F94A}" type="presParOf" srcId="{6FB1B58B-B3F6-4EC8-8392-C0569F8EDCD6}" destId="{93A6680E-897F-4BE7-BBAF-8A29A7B02612}" srcOrd="0" destOrd="0" presId="urn:microsoft.com/office/officeart/2018/2/layout/IconCircleList"/>
    <dgm:cxn modelId="{F21C2366-4545-45C0-8278-6065CC01C3A4}" type="presParOf" srcId="{6FB1B58B-B3F6-4EC8-8392-C0569F8EDCD6}" destId="{B99853C4-9DE6-418D-8CB0-8C66190BD84D}" srcOrd="1" destOrd="0" presId="urn:microsoft.com/office/officeart/2018/2/layout/IconCircleList"/>
    <dgm:cxn modelId="{C4C688BA-8D96-48CC-AFBC-407FE60EA8CE}" type="presParOf" srcId="{6FB1B58B-B3F6-4EC8-8392-C0569F8EDCD6}" destId="{112F5E5B-7D6C-4D9E-89D0-3AA3AC32CB7E}" srcOrd="2" destOrd="0" presId="urn:microsoft.com/office/officeart/2018/2/layout/IconCircleList"/>
    <dgm:cxn modelId="{D4533F19-A3CE-4533-8137-6BD0EB5265BB}" type="presParOf" srcId="{6FB1B58B-B3F6-4EC8-8392-C0569F8EDCD6}" destId="{746E9155-F686-482F-ADE1-390FB3F763CC}" srcOrd="3" destOrd="0" presId="urn:microsoft.com/office/officeart/2018/2/layout/IconCircleList"/>
    <dgm:cxn modelId="{14B7BC4B-50F4-487F-97DA-56B509BA71ED}" type="presParOf" srcId="{5C9255FD-23D8-4B61-BBEF-4D9E425156A8}" destId="{3FF07F0B-571A-423F-8258-EBE909D614DF}" srcOrd="1" destOrd="0" presId="urn:microsoft.com/office/officeart/2018/2/layout/IconCircleList"/>
    <dgm:cxn modelId="{A812DE60-C55D-42F9-ACD7-A2295F4C1142}" type="presParOf" srcId="{5C9255FD-23D8-4B61-BBEF-4D9E425156A8}" destId="{C1326D2E-66A3-4DB9-B04F-88141507E3D1}" srcOrd="2" destOrd="0" presId="urn:microsoft.com/office/officeart/2018/2/layout/IconCircleList"/>
    <dgm:cxn modelId="{C6754EF1-BE26-4A81-817B-7B9CFF003F31}" type="presParOf" srcId="{C1326D2E-66A3-4DB9-B04F-88141507E3D1}" destId="{2E9C39E6-E5EE-4E36-8F9C-57BEB1699302}" srcOrd="0" destOrd="0" presId="urn:microsoft.com/office/officeart/2018/2/layout/IconCircleList"/>
    <dgm:cxn modelId="{98A30FC4-41FF-492E-9FB9-B6D1958DAF54}" type="presParOf" srcId="{C1326D2E-66A3-4DB9-B04F-88141507E3D1}" destId="{463DE878-1F40-49A7-9F4F-3F3827F3B7EA}" srcOrd="1" destOrd="0" presId="urn:microsoft.com/office/officeart/2018/2/layout/IconCircleList"/>
    <dgm:cxn modelId="{624086BF-6A45-4C88-9E95-9E1E251E53DB}" type="presParOf" srcId="{C1326D2E-66A3-4DB9-B04F-88141507E3D1}" destId="{B847567E-C814-4646-ACAD-B6C38A84E32E}" srcOrd="2" destOrd="0" presId="urn:microsoft.com/office/officeart/2018/2/layout/IconCircleList"/>
    <dgm:cxn modelId="{5A1E7019-D813-488B-822F-E87B4550DAD1}" type="presParOf" srcId="{C1326D2E-66A3-4DB9-B04F-88141507E3D1}" destId="{9E16257F-B071-4EF5-89FD-804E428183DB}" srcOrd="3" destOrd="0" presId="urn:microsoft.com/office/officeart/2018/2/layout/IconCircleList"/>
    <dgm:cxn modelId="{49621E9A-DF48-405F-98D7-75D32E07D9BA}" type="presParOf" srcId="{5C9255FD-23D8-4B61-BBEF-4D9E425156A8}" destId="{B20174BB-52C4-4D74-94B7-74FB9684AED8}" srcOrd="3" destOrd="0" presId="urn:microsoft.com/office/officeart/2018/2/layout/IconCircleList"/>
    <dgm:cxn modelId="{08DFA14C-0530-4BF4-A2DA-5A2830C7538B}" type="presParOf" srcId="{5C9255FD-23D8-4B61-BBEF-4D9E425156A8}" destId="{B651C5E0-C73C-4544-B9A2-6A2638F5EDE4}" srcOrd="4" destOrd="0" presId="urn:microsoft.com/office/officeart/2018/2/layout/IconCircleList"/>
    <dgm:cxn modelId="{478B78FA-6D22-4DA2-A6B8-56F66689CB42}" type="presParOf" srcId="{B651C5E0-C73C-4544-B9A2-6A2638F5EDE4}" destId="{5A2013EC-2C38-4B18-8817-A7C340F7059A}" srcOrd="0" destOrd="0" presId="urn:microsoft.com/office/officeart/2018/2/layout/IconCircleList"/>
    <dgm:cxn modelId="{1C23AEDF-1987-4724-BB5D-7FCDBC449EFB}" type="presParOf" srcId="{B651C5E0-C73C-4544-B9A2-6A2638F5EDE4}" destId="{802D5000-6A9E-4400-8CAB-B7AE4C5F9BA3}" srcOrd="1" destOrd="0" presId="urn:microsoft.com/office/officeart/2018/2/layout/IconCircleList"/>
    <dgm:cxn modelId="{90B1591E-E917-4BA6-9343-EA431AFB41E1}" type="presParOf" srcId="{B651C5E0-C73C-4544-B9A2-6A2638F5EDE4}" destId="{9759C5A7-C585-4BDC-9D33-E3C973E3C1F9}" srcOrd="2" destOrd="0" presId="urn:microsoft.com/office/officeart/2018/2/layout/IconCircleList"/>
    <dgm:cxn modelId="{C10C5EF0-CA5E-4321-ABC9-2FFDBFF4915F}" type="presParOf" srcId="{B651C5E0-C73C-4544-B9A2-6A2638F5EDE4}" destId="{1D3E5712-5E45-48A7-B2AC-06F8C7DF7B43}" srcOrd="3" destOrd="0" presId="urn:microsoft.com/office/officeart/2018/2/layout/IconCircleList"/>
    <dgm:cxn modelId="{BE82E5E2-5204-4BD8-BF54-A481E2738A59}" type="presParOf" srcId="{5C9255FD-23D8-4B61-BBEF-4D9E425156A8}" destId="{C3465E1A-A02E-4833-8659-7A3951CEFA34}" srcOrd="5" destOrd="0" presId="urn:microsoft.com/office/officeart/2018/2/layout/IconCircleList"/>
    <dgm:cxn modelId="{63A0C552-C8E6-47CC-99E1-A62048FECCC7}" type="presParOf" srcId="{5C9255FD-23D8-4B61-BBEF-4D9E425156A8}" destId="{E05EC0D1-4709-419A-9F26-4BA07EBB15A6}" srcOrd="6" destOrd="0" presId="urn:microsoft.com/office/officeart/2018/2/layout/IconCircleList"/>
    <dgm:cxn modelId="{FF2D287F-3473-437D-867C-E9D83A71C6EB}" type="presParOf" srcId="{E05EC0D1-4709-419A-9F26-4BA07EBB15A6}" destId="{C5284416-9BA6-4A9B-9965-037CB0B15485}" srcOrd="0" destOrd="0" presId="urn:microsoft.com/office/officeart/2018/2/layout/IconCircleList"/>
    <dgm:cxn modelId="{6381E8DE-C272-42DF-A859-8FB7400EE81A}" type="presParOf" srcId="{E05EC0D1-4709-419A-9F26-4BA07EBB15A6}" destId="{D8D52D7B-98FC-4A44-85D7-177310CBEE10}" srcOrd="1" destOrd="0" presId="urn:microsoft.com/office/officeart/2018/2/layout/IconCircleList"/>
    <dgm:cxn modelId="{321A3ACC-961D-4288-9DCB-3893DA23DDB7}" type="presParOf" srcId="{E05EC0D1-4709-419A-9F26-4BA07EBB15A6}" destId="{593BC44A-D8EF-45F7-966D-E6C5BCEB7FC4}" srcOrd="2" destOrd="0" presId="urn:microsoft.com/office/officeart/2018/2/layout/IconCircleList"/>
    <dgm:cxn modelId="{8863FCD0-45D9-4A3B-9192-BE4A47A18AC0}" type="presParOf" srcId="{E05EC0D1-4709-419A-9F26-4BA07EBB15A6}" destId="{8C0074CE-68A4-4904-802D-518E0DEAE1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3EF57-0A5E-4EE8-9029-EE1E3A0202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78FDB2-A286-4D5E-A684-D341646E3AB1}">
      <dgm:prSet/>
      <dgm:spPr/>
      <dgm:t>
        <a:bodyPr/>
        <a:lstStyle/>
        <a:p>
          <a:r>
            <a:rPr lang="en-US" b="1" dirty="0"/>
            <a:t>User-Friendly Access</a:t>
          </a:r>
          <a:endParaRPr lang="en-US" dirty="0"/>
        </a:p>
      </dgm:t>
    </dgm:pt>
    <dgm:pt modelId="{E8186217-28A0-41CB-8F0A-49AB55313080}" type="parTrans" cxnId="{98283109-2B21-4B93-B84C-20F68079A2B1}">
      <dgm:prSet/>
      <dgm:spPr/>
      <dgm:t>
        <a:bodyPr/>
        <a:lstStyle/>
        <a:p>
          <a:endParaRPr lang="en-US"/>
        </a:p>
      </dgm:t>
    </dgm:pt>
    <dgm:pt modelId="{3BCF0D12-0E62-4DD0-A5D4-32F16D3A84A4}" type="sibTrans" cxnId="{98283109-2B21-4B93-B84C-20F68079A2B1}">
      <dgm:prSet/>
      <dgm:spPr/>
      <dgm:t>
        <a:bodyPr/>
        <a:lstStyle/>
        <a:p>
          <a:endParaRPr lang="en-US"/>
        </a:p>
      </dgm:t>
    </dgm:pt>
    <dgm:pt modelId="{5C719DB8-DBCE-46BD-ACCF-0B5B7A09B1C3}">
      <dgm:prSet/>
      <dgm:spPr/>
      <dgm:t>
        <a:bodyPr/>
        <a:lstStyle/>
        <a:p>
          <a:r>
            <a:rPr lang="en-US" b="1" dirty="0"/>
            <a:t>Timely Response</a:t>
          </a:r>
          <a:endParaRPr lang="en-US" dirty="0"/>
        </a:p>
      </dgm:t>
    </dgm:pt>
    <dgm:pt modelId="{7705C73C-D0DC-45B6-AE0D-9475A2789387}" type="parTrans" cxnId="{103EF096-7FDB-4836-9C4F-3A51FF85B29E}">
      <dgm:prSet/>
      <dgm:spPr/>
      <dgm:t>
        <a:bodyPr/>
        <a:lstStyle/>
        <a:p>
          <a:endParaRPr lang="en-US"/>
        </a:p>
      </dgm:t>
    </dgm:pt>
    <dgm:pt modelId="{AB196D14-F8CD-4727-919E-D4D700ABE367}" type="sibTrans" cxnId="{103EF096-7FDB-4836-9C4F-3A51FF85B29E}">
      <dgm:prSet/>
      <dgm:spPr/>
      <dgm:t>
        <a:bodyPr/>
        <a:lstStyle/>
        <a:p>
          <a:endParaRPr lang="en-US"/>
        </a:p>
      </dgm:t>
    </dgm:pt>
    <dgm:pt modelId="{03B73E42-7D6C-40BE-84A3-985E315553BC}">
      <dgm:prSet/>
      <dgm:spPr/>
      <dgm:t>
        <a:bodyPr/>
        <a:lstStyle/>
        <a:p>
          <a:r>
            <a:rPr lang="en-US" b="1" dirty="0"/>
            <a:t>Increased Awareness</a:t>
          </a:r>
          <a:endParaRPr lang="en-US" dirty="0"/>
        </a:p>
      </dgm:t>
    </dgm:pt>
    <dgm:pt modelId="{DB42F72C-586C-4A75-B9A0-C50EA7977123}" type="parTrans" cxnId="{3E6D0A94-C5D4-4EC3-92EF-9DF7221782DB}">
      <dgm:prSet/>
      <dgm:spPr/>
      <dgm:t>
        <a:bodyPr/>
        <a:lstStyle/>
        <a:p>
          <a:endParaRPr lang="en-US"/>
        </a:p>
      </dgm:t>
    </dgm:pt>
    <dgm:pt modelId="{D8161558-3F4D-4CBA-A7F0-16DDAACFF998}" type="sibTrans" cxnId="{3E6D0A94-C5D4-4EC3-92EF-9DF7221782DB}">
      <dgm:prSet/>
      <dgm:spPr/>
      <dgm:t>
        <a:bodyPr/>
        <a:lstStyle/>
        <a:p>
          <a:endParaRPr lang="en-US"/>
        </a:p>
      </dgm:t>
    </dgm:pt>
    <dgm:pt modelId="{EF3430E6-C421-4011-93E5-2C9D15D1A8C9}">
      <dgm:prSet/>
      <dgm:spPr/>
      <dgm:t>
        <a:bodyPr/>
        <a:lstStyle/>
        <a:p>
          <a:r>
            <a:rPr lang="en-US" b="1" dirty="0"/>
            <a:t>Two-Way Communication</a:t>
          </a:r>
          <a:br>
            <a:rPr lang="en-US" b="1" dirty="0"/>
          </a:br>
          <a:endParaRPr lang="en-US" dirty="0"/>
        </a:p>
      </dgm:t>
    </dgm:pt>
    <dgm:pt modelId="{0E9ED110-D36F-40E8-AE3C-176DAC0F1F27}" type="parTrans" cxnId="{4EE51171-2FA1-4567-AAA3-F7E471F7162B}">
      <dgm:prSet/>
      <dgm:spPr/>
      <dgm:t>
        <a:bodyPr/>
        <a:lstStyle/>
        <a:p>
          <a:endParaRPr lang="en-US"/>
        </a:p>
      </dgm:t>
    </dgm:pt>
    <dgm:pt modelId="{F1BE49FB-587A-4867-A2EB-20C03227336E}" type="sibTrans" cxnId="{4EE51171-2FA1-4567-AAA3-F7E471F7162B}">
      <dgm:prSet/>
      <dgm:spPr/>
      <dgm:t>
        <a:bodyPr/>
        <a:lstStyle/>
        <a:p>
          <a:endParaRPr lang="en-US"/>
        </a:p>
      </dgm:t>
    </dgm:pt>
    <dgm:pt modelId="{2D83A592-3F08-4865-826B-2482841F167B}" type="pres">
      <dgm:prSet presAssocID="{FD33EF57-0A5E-4EE8-9029-EE1E3A0202A0}" presName="linear" presStyleCnt="0">
        <dgm:presLayoutVars>
          <dgm:animLvl val="lvl"/>
          <dgm:resizeHandles val="exact"/>
        </dgm:presLayoutVars>
      </dgm:prSet>
      <dgm:spPr/>
    </dgm:pt>
    <dgm:pt modelId="{823E080B-88A6-437E-A4CC-386C5DB08C4B}" type="pres">
      <dgm:prSet presAssocID="{B378FDB2-A286-4D5E-A684-D341646E3A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E26734-0FDC-4E4E-ABE0-E418DFB57DEF}" type="pres">
      <dgm:prSet presAssocID="{3BCF0D12-0E62-4DD0-A5D4-32F16D3A84A4}" presName="spacer" presStyleCnt="0"/>
      <dgm:spPr/>
    </dgm:pt>
    <dgm:pt modelId="{F19653FF-83AA-4071-8AB5-FEB90A796AB8}" type="pres">
      <dgm:prSet presAssocID="{5C719DB8-DBCE-46BD-ACCF-0B5B7A09B1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068842-3086-4DBD-8CE7-08C60A419FC8}" type="pres">
      <dgm:prSet presAssocID="{AB196D14-F8CD-4727-919E-D4D700ABE367}" presName="spacer" presStyleCnt="0"/>
      <dgm:spPr/>
    </dgm:pt>
    <dgm:pt modelId="{6717CCCA-C8B3-419F-9955-A7F833C38629}" type="pres">
      <dgm:prSet presAssocID="{03B73E42-7D6C-40BE-84A3-985E315553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A35276-F29A-4BCF-BDA7-6A51BDFA68E0}" type="pres">
      <dgm:prSet presAssocID="{D8161558-3F4D-4CBA-A7F0-16DDAACFF998}" presName="spacer" presStyleCnt="0"/>
      <dgm:spPr/>
    </dgm:pt>
    <dgm:pt modelId="{F8497CDB-F5A1-469F-8121-064EDCE5F014}" type="pres">
      <dgm:prSet presAssocID="{EF3430E6-C421-4011-93E5-2C9D15D1A8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283109-2B21-4B93-B84C-20F68079A2B1}" srcId="{FD33EF57-0A5E-4EE8-9029-EE1E3A0202A0}" destId="{B378FDB2-A286-4D5E-A684-D341646E3AB1}" srcOrd="0" destOrd="0" parTransId="{E8186217-28A0-41CB-8F0A-49AB55313080}" sibTransId="{3BCF0D12-0E62-4DD0-A5D4-32F16D3A84A4}"/>
    <dgm:cxn modelId="{ABCE9B35-197B-47A9-98A9-792B554EE6AC}" type="presOf" srcId="{B378FDB2-A286-4D5E-A684-D341646E3AB1}" destId="{823E080B-88A6-437E-A4CC-386C5DB08C4B}" srcOrd="0" destOrd="0" presId="urn:microsoft.com/office/officeart/2005/8/layout/vList2"/>
    <dgm:cxn modelId="{4EE51171-2FA1-4567-AAA3-F7E471F7162B}" srcId="{FD33EF57-0A5E-4EE8-9029-EE1E3A0202A0}" destId="{EF3430E6-C421-4011-93E5-2C9D15D1A8C9}" srcOrd="3" destOrd="0" parTransId="{0E9ED110-D36F-40E8-AE3C-176DAC0F1F27}" sibTransId="{F1BE49FB-587A-4867-A2EB-20C03227336E}"/>
    <dgm:cxn modelId="{3E6D0A94-C5D4-4EC3-92EF-9DF7221782DB}" srcId="{FD33EF57-0A5E-4EE8-9029-EE1E3A0202A0}" destId="{03B73E42-7D6C-40BE-84A3-985E315553BC}" srcOrd="2" destOrd="0" parTransId="{DB42F72C-586C-4A75-B9A0-C50EA7977123}" sibTransId="{D8161558-3F4D-4CBA-A7F0-16DDAACFF998}"/>
    <dgm:cxn modelId="{103EF096-7FDB-4836-9C4F-3A51FF85B29E}" srcId="{FD33EF57-0A5E-4EE8-9029-EE1E3A0202A0}" destId="{5C719DB8-DBCE-46BD-ACCF-0B5B7A09B1C3}" srcOrd="1" destOrd="0" parTransId="{7705C73C-D0DC-45B6-AE0D-9475A2789387}" sibTransId="{AB196D14-F8CD-4727-919E-D4D700ABE367}"/>
    <dgm:cxn modelId="{99168EA9-8700-4349-87F3-71E7312582B0}" type="presOf" srcId="{5C719DB8-DBCE-46BD-ACCF-0B5B7A09B1C3}" destId="{F19653FF-83AA-4071-8AB5-FEB90A796AB8}" srcOrd="0" destOrd="0" presId="urn:microsoft.com/office/officeart/2005/8/layout/vList2"/>
    <dgm:cxn modelId="{9E3770B5-9BD7-4226-861B-87300E237683}" type="presOf" srcId="{EF3430E6-C421-4011-93E5-2C9D15D1A8C9}" destId="{F8497CDB-F5A1-469F-8121-064EDCE5F014}" srcOrd="0" destOrd="0" presId="urn:microsoft.com/office/officeart/2005/8/layout/vList2"/>
    <dgm:cxn modelId="{9E2E49F5-0D10-4507-B5ED-6FA0CC577E2D}" type="presOf" srcId="{03B73E42-7D6C-40BE-84A3-985E315553BC}" destId="{6717CCCA-C8B3-419F-9955-A7F833C38629}" srcOrd="0" destOrd="0" presId="urn:microsoft.com/office/officeart/2005/8/layout/vList2"/>
    <dgm:cxn modelId="{0ADDD7FB-A924-4A5E-A306-4FFD6B8A2D12}" type="presOf" srcId="{FD33EF57-0A5E-4EE8-9029-EE1E3A0202A0}" destId="{2D83A592-3F08-4865-826B-2482841F167B}" srcOrd="0" destOrd="0" presId="urn:microsoft.com/office/officeart/2005/8/layout/vList2"/>
    <dgm:cxn modelId="{07E201AE-8B2E-490F-A2F3-72ABFD57D1C2}" type="presParOf" srcId="{2D83A592-3F08-4865-826B-2482841F167B}" destId="{823E080B-88A6-437E-A4CC-386C5DB08C4B}" srcOrd="0" destOrd="0" presId="urn:microsoft.com/office/officeart/2005/8/layout/vList2"/>
    <dgm:cxn modelId="{4FEE11BA-0736-4EA6-96D5-6FE6048088BF}" type="presParOf" srcId="{2D83A592-3F08-4865-826B-2482841F167B}" destId="{90E26734-0FDC-4E4E-ABE0-E418DFB57DEF}" srcOrd="1" destOrd="0" presId="urn:microsoft.com/office/officeart/2005/8/layout/vList2"/>
    <dgm:cxn modelId="{041364F0-9DD0-4120-A002-27E695F63865}" type="presParOf" srcId="{2D83A592-3F08-4865-826B-2482841F167B}" destId="{F19653FF-83AA-4071-8AB5-FEB90A796AB8}" srcOrd="2" destOrd="0" presId="urn:microsoft.com/office/officeart/2005/8/layout/vList2"/>
    <dgm:cxn modelId="{E90C736B-2156-400E-8591-F1817969AD17}" type="presParOf" srcId="{2D83A592-3F08-4865-826B-2482841F167B}" destId="{07068842-3086-4DBD-8CE7-08C60A419FC8}" srcOrd="3" destOrd="0" presId="urn:microsoft.com/office/officeart/2005/8/layout/vList2"/>
    <dgm:cxn modelId="{A6C39E3E-D1F8-4D10-9F9F-8BB30AA591C1}" type="presParOf" srcId="{2D83A592-3F08-4865-826B-2482841F167B}" destId="{6717CCCA-C8B3-419F-9955-A7F833C38629}" srcOrd="4" destOrd="0" presId="urn:microsoft.com/office/officeart/2005/8/layout/vList2"/>
    <dgm:cxn modelId="{C363275E-7508-4708-96B7-2247C36A4816}" type="presParOf" srcId="{2D83A592-3F08-4865-826B-2482841F167B}" destId="{A3A35276-F29A-4BCF-BDA7-6A51BDFA68E0}" srcOrd="5" destOrd="0" presId="urn:microsoft.com/office/officeart/2005/8/layout/vList2"/>
    <dgm:cxn modelId="{09A3BE0F-3A38-4016-B66A-636A3EC44C76}" type="presParOf" srcId="{2D83A592-3F08-4865-826B-2482841F167B}" destId="{F8497CDB-F5A1-469F-8121-064EDCE5F0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699DCD-818C-4445-BC35-37B86A811F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9C45C13-288B-4184-A5F9-127FBECFC9A1}">
      <dgm:prSet/>
      <dgm:spPr/>
      <dgm:t>
        <a:bodyPr/>
        <a:lstStyle/>
        <a:p>
          <a:r>
            <a:rPr lang="en-US" b="1"/>
            <a:t>WhatsApp-based Chatbot</a:t>
          </a:r>
          <a:endParaRPr lang="en-US"/>
        </a:p>
      </dgm:t>
    </dgm:pt>
    <dgm:pt modelId="{2111183A-B6DB-47D2-B451-99F205DF3960}" type="parTrans" cxnId="{298BDA92-0334-4EAF-88AE-10065318525C}">
      <dgm:prSet/>
      <dgm:spPr/>
      <dgm:t>
        <a:bodyPr/>
        <a:lstStyle/>
        <a:p>
          <a:endParaRPr lang="en-US"/>
        </a:p>
      </dgm:t>
    </dgm:pt>
    <dgm:pt modelId="{193DAB32-7945-4C8C-A9D9-D90F8DE4DD06}" type="sibTrans" cxnId="{298BDA92-0334-4EAF-88AE-10065318525C}">
      <dgm:prSet/>
      <dgm:spPr/>
      <dgm:t>
        <a:bodyPr/>
        <a:lstStyle/>
        <a:p>
          <a:endParaRPr lang="en-US"/>
        </a:p>
      </dgm:t>
    </dgm:pt>
    <dgm:pt modelId="{C5AA04BA-0ED2-4D1E-BD68-0A0B5C6DCE66}">
      <dgm:prSet/>
      <dgm:spPr/>
      <dgm:t>
        <a:bodyPr/>
        <a:lstStyle/>
        <a:p>
          <a:r>
            <a:rPr lang="en-US" b="1"/>
            <a:t>Low Internet Bandwidth Required</a:t>
          </a:r>
          <a:endParaRPr lang="en-US"/>
        </a:p>
      </dgm:t>
    </dgm:pt>
    <dgm:pt modelId="{572A748A-5EEA-41D0-9483-AB65D8B485EE}" type="parTrans" cxnId="{86886F7F-B302-49BA-836E-2150EE486BED}">
      <dgm:prSet/>
      <dgm:spPr/>
      <dgm:t>
        <a:bodyPr/>
        <a:lstStyle/>
        <a:p>
          <a:endParaRPr lang="en-US"/>
        </a:p>
      </dgm:t>
    </dgm:pt>
    <dgm:pt modelId="{F7F09446-C13F-4B89-854C-1E6ED87A2CBD}" type="sibTrans" cxnId="{86886F7F-B302-49BA-836E-2150EE486BED}">
      <dgm:prSet/>
      <dgm:spPr/>
      <dgm:t>
        <a:bodyPr/>
        <a:lstStyle/>
        <a:p>
          <a:endParaRPr lang="en-US"/>
        </a:p>
      </dgm:t>
    </dgm:pt>
    <dgm:pt modelId="{2CA857B5-A006-438D-BDB6-DA0ACEF52976}">
      <dgm:prSet/>
      <dgm:spPr/>
      <dgm:t>
        <a:bodyPr/>
        <a:lstStyle/>
        <a:p>
          <a:r>
            <a:rPr lang="en-US" b="1"/>
            <a:t>40 Schemes &amp; Services</a:t>
          </a:r>
          <a:endParaRPr lang="en-US"/>
        </a:p>
      </dgm:t>
    </dgm:pt>
    <dgm:pt modelId="{9846C60F-15F8-499F-BD53-B920CEFCD722}" type="parTrans" cxnId="{6FB25BA4-1B1B-4A8A-B3A9-B815851E69D2}">
      <dgm:prSet/>
      <dgm:spPr/>
      <dgm:t>
        <a:bodyPr/>
        <a:lstStyle/>
        <a:p>
          <a:endParaRPr lang="en-US"/>
        </a:p>
      </dgm:t>
    </dgm:pt>
    <dgm:pt modelId="{F8F9DFEB-DCF7-4608-831A-772930279227}" type="sibTrans" cxnId="{6FB25BA4-1B1B-4A8A-B3A9-B815851E69D2}">
      <dgm:prSet/>
      <dgm:spPr/>
      <dgm:t>
        <a:bodyPr/>
        <a:lstStyle/>
        <a:p>
          <a:endParaRPr lang="en-US"/>
        </a:p>
      </dgm:t>
    </dgm:pt>
    <dgm:pt modelId="{7BBA5EA0-20E3-419C-944D-F672D3137B87}">
      <dgm:prSet/>
      <dgm:spPr/>
      <dgm:t>
        <a:bodyPr/>
        <a:lstStyle/>
        <a:p>
          <a:r>
            <a:rPr lang="en-US" b="1"/>
            <a:t>Service Delivery</a:t>
          </a:r>
          <a:endParaRPr lang="en-US"/>
        </a:p>
      </dgm:t>
    </dgm:pt>
    <dgm:pt modelId="{9C2602A3-3DF2-4093-ADF1-B03B56D0A040}" type="parTrans" cxnId="{531269D3-EA1E-424C-AB98-4D94427B05D0}">
      <dgm:prSet/>
      <dgm:spPr/>
      <dgm:t>
        <a:bodyPr/>
        <a:lstStyle/>
        <a:p>
          <a:endParaRPr lang="en-US"/>
        </a:p>
      </dgm:t>
    </dgm:pt>
    <dgm:pt modelId="{008340CB-4DB1-46C0-967B-C310BD139E2C}" type="sibTrans" cxnId="{531269D3-EA1E-424C-AB98-4D94427B05D0}">
      <dgm:prSet/>
      <dgm:spPr/>
      <dgm:t>
        <a:bodyPr/>
        <a:lstStyle/>
        <a:p>
          <a:endParaRPr lang="en-US"/>
        </a:p>
      </dgm:t>
    </dgm:pt>
    <dgm:pt modelId="{78D4FFB2-BBED-4A1E-83CE-9A7A66E3D8AE}">
      <dgm:prSet/>
      <dgm:spPr/>
      <dgm:t>
        <a:bodyPr/>
        <a:lstStyle/>
        <a:p>
          <a:r>
            <a:rPr lang="en-US" b="1"/>
            <a:t>Monitoring</a:t>
          </a:r>
          <a:endParaRPr lang="en-US"/>
        </a:p>
      </dgm:t>
    </dgm:pt>
    <dgm:pt modelId="{ACD70C16-91C8-4739-90DE-FB6E793971FA}" type="parTrans" cxnId="{94C4CB3A-B974-4319-9595-192D57BF79AC}">
      <dgm:prSet/>
      <dgm:spPr/>
      <dgm:t>
        <a:bodyPr/>
        <a:lstStyle/>
        <a:p>
          <a:endParaRPr lang="en-US"/>
        </a:p>
      </dgm:t>
    </dgm:pt>
    <dgm:pt modelId="{CD007691-2B22-410C-9998-5933B3A32DB4}" type="sibTrans" cxnId="{94C4CB3A-B974-4319-9595-192D57BF79AC}">
      <dgm:prSet/>
      <dgm:spPr/>
      <dgm:t>
        <a:bodyPr/>
        <a:lstStyle/>
        <a:p>
          <a:endParaRPr lang="en-US"/>
        </a:p>
      </dgm:t>
    </dgm:pt>
    <dgm:pt modelId="{F1EC4034-9616-4258-A619-C11C97228D53}">
      <dgm:prSet/>
      <dgm:spPr/>
      <dgm:t>
        <a:bodyPr/>
        <a:lstStyle/>
        <a:p>
          <a:r>
            <a:rPr lang="en-US" b="1"/>
            <a:t>Campaigns</a:t>
          </a:r>
          <a:endParaRPr lang="en-US"/>
        </a:p>
      </dgm:t>
    </dgm:pt>
    <dgm:pt modelId="{9CBCBD6E-9F91-4834-BFD0-59A90446D7BA}" type="parTrans" cxnId="{C899DC6B-5C8E-4265-8BCE-BF3D984B8A3F}">
      <dgm:prSet/>
      <dgm:spPr/>
      <dgm:t>
        <a:bodyPr/>
        <a:lstStyle/>
        <a:p>
          <a:endParaRPr lang="en-US"/>
        </a:p>
      </dgm:t>
    </dgm:pt>
    <dgm:pt modelId="{CFE9B6CA-96B4-4CF4-A33F-7CCD9EE441FF}" type="sibTrans" cxnId="{C899DC6B-5C8E-4265-8BCE-BF3D984B8A3F}">
      <dgm:prSet/>
      <dgm:spPr/>
      <dgm:t>
        <a:bodyPr/>
        <a:lstStyle/>
        <a:p>
          <a:endParaRPr lang="en-US"/>
        </a:p>
      </dgm:t>
    </dgm:pt>
    <dgm:pt modelId="{B10A8698-33B4-4885-A124-948CB9D7A03B}" type="pres">
      <dgm:prSet presAssocID="{2B699DCD-818C-4445-BC35-37B86A811F1E}" presName="root" presStyleCnt="0">
        <dgm:presLayoutVars>
          <dgm:dir/>
          <dgm:resizeHandles val="exact"/>
        </dgm:presLayoutVars>
      </dgm:prSet>
      <dgm:spPr/>
    </dgm:pt>
    <dgm:pt modelId="{98AFF65A-9820-4480-AAC1-D4D3FA8EE280}" type="pres">
      <dgm:prSet presAssocID="{89C45C13-288B-4184-A5F9-127FBECFC9A1}" presName="compNode" presStyleCnt="0"/>
      <dgm:spPr/>
    </dgm:pt>
    <dgm:pt modelId="{FC871CCF-5A46-4866-A6DC-A03098CA6F92}" type="pres">
      <dgm:prSet presAssocID="{89C45C13-288B-4184-A5F9-127FBECFC9A1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2C64359-65CC-43F8-BB73-DBC8D2D7CC40}" type="pres">
      <dgm:prSet presAssocID="{89C45C13-288B-4184-A5F9-127FBECFC9A1}" presName="spaceRect" presStyleCnt="0"/>
      <dgm:spPr/>
    </dgm:pt>
    <dgm:pt modelId="{F230C176-B695-42DD-A46D-31E154AA5150}" type="pres">
      <dgm:prSet presAssocID="{89C45C13-288B-4184-A5F9-127FBECFC9A1}" presName="textRect" presStyleLbl="revTx" presStyleIdx="0" presStyleCnt="6">
        <dgm:presLayoutVars>
          <dgm:chMax val="1"/>
          <dgm:chPref val="1"/>
        </dgm:presLayoutVars>
      </dgm:prSet>
      <dgm:spPr/>
    </dgm:pt>
    <dgm:pt modelId="{5D63B882-A69B-4EF4-8534-86A48ADDD6DD}" type="pres">
      <dgm:prSet presAssocID="{193DAB32-7945-4C8C-A9D9-D90F8DE4DD06}" presName="sibTrans" presStyleCnt="0"/>
      <dgm:spPr/>
    </dgm:pt>
    <dgm:pt modelId="{A5F159BF-D6B1-41A0-9206-90D8D50F771F}" type="pres">
      <dgm:prSet presAssocID="{C5AA04BA-0ED2-4D1E-BD68-0A0B5C6DCE66}" presName="compNode" presStyleCnt="0"/>
      <dgm:spPr/>
    </dgm:pt>
    <dgm:pt modelId="{21A30169-91FF-4897-A581-D831F8BDDBB1}" type="pres">
      <dgm:prSet presAssocID="{C5AA04BA-0ED2-4D1E-BD68-0A0B5C6DCE66}" presName="icon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1C394915-B17F-4A42-A85C-F0F70F33B39B}" type="pres">
      <dgm:prSet presAssocID="{C5AA04BA-0ED2-4D1E-BD68-0A0B5C6DCE66}" presName="spaceRect" presStyleCnt="0"/>
      <dgm:spPr/>
    </dgm:pt>
    <dgm:pt modelId="{BE434C55-3F52-43E8-8A2B-A854D262C4FB}" type="pres">
      <dgm:prSet presAssocID="{C5AA04BA-0ED2-4D1E-BD68-0A0B5C6DCE66}" presName="textRect" presStyleLbl="revTx" presStyleIdx="1" presStyleCnt="6">
        <dgm:presLayoutVars>
          <dgm:chMax val="1"/>
          <dgm:chPref val="1"/>
        </dgm:presLayoutVars>
      </dgm:prSet>
      <dgm:spPr/>
    </dgm:pt>
    <dgm:pt modelId="{7509E9BD-729C-48D4-96E3-6CE2A5EAF423}" type="pres">
      <dgm:prSet presAssocID="{F7F09446-C13F-4B89-854C-1E6ED87A2CBD}" presName="sibTrans" presStyleCnt="0"/>
      <dgm:spPr/>
    </dgm:pt>
    <dgm:pt modelId="{3A1E9B90-DD08-47E0-BF03-9192D84D622B}" type="pres">
      <dgm:prSet presAssocID="{2CA857B5-A006-438D-BDB6-DA0ACEF52976}" presName="compNode" presStyleCnt="0"/>
      <dgm:spPr/>
    </dgm:pt>
    <dgm:pt modelId="{7F99802C-2F96-41FD-927C-73E9B28712E0}" type="pres">
      <dgm:prSet presAssocID="{2CA857B5-A006-438D-BDB6-DA0ACEF52976}" presName="iconRect" presStyleLbl="node1" presStyleIdx="2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7CB70E7-FAAA-48F6-9421-4DF9E3FA765A}" type="pres">
      <dgm:prSet presAssocID="{2CA857B5-A006-438D-BDB6-DA0ACEF52976}" presName="spaceRect" presStyleCnt="0"/>
      <dgm:spPr/>
    </dgm:pt>
    <dgm:pt modelId="{DD382B8A-D62F-4C68-B067-E31A1527DFB8}" type="pres">
      <dgm:prSet presAssocID="{2CA857B5-A006-438D-BDB6-DA0ACEF52976}" presName="textRect" presStyleLbl="revTx" presStyleIdx="2" presStyleCnt="6">
        <dgm:presLayoutVars>
          <dgm:chMax val="1"/>
          <dgm:chPref val="1"/>
        </dgm:presLayoutVars>
      </dgm:prSet>
      <dgm:spPr/>
    </dgm:pt>
    <dgm:pt modelId="{7365C26C-CD2C-468D-AEFA-98FA5A90DD6D}" type="pres">
      <dgm:prSet presAssocID="{F8F9DFEB-DCF7-4608-831A-772930279227}" presName="sibTrans" presStyleCnt="0"/>
      <dgm:spPr/>
    </dgm:pt>
    <dgm:pt modelId="{BB136F92-DDF8-4918-B470-A93C3CA9DB5C}" type="pres">
      <dgm:prSet presAssocID="{7BBA5EA0-20E3-419C-944D-F672D3137B87}" presName="compNode" presStyleCnt="0"/>
      <dgm:spPr/>
    </dgm:pt>
    <dgm:pt modelId="{C52122CA-92ED-4B2B-886B-1CF87F0E1BC5}" type="pres">
      <dgm:prSet presAssocID="{7BBA5EA0-20E3-419C-944D-F672D3137B87}" presName="iconRect" presStyleLbl="node1" presStyleIdx="3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2ACA760-F1C2-4359-9709-17DFD82F121C}" type="pres">
      <dgm:prSet presAssocID="{7BBA5EA0-20E3-419C-944D-F672D3137B87}" presName="spaceRect" presStyleCnt="0"/>
      <dgm:spPr/>
    </dgm:pt>
    <dgm:pt modelId="{B23DC0EF-A3B8-475F-A54C-DF2EB4AC3806}" type="pres">
      <dgm:prSet presAssocID="{7BBA5EA0-20E3-419C-944D-F672D3137B87}" presName="textRect" presStyleLbl="revTx" presStyleIdx="3" presStyleCnt="6">
        <dgm:presLayoutVars>
          <dgm:chMax val="1"/>
          <dgm:chPref val="1"/>
        </dgm:presLayoutVars>
      </dgm:prSet>
      <dgm:spPr/>
    </dgm:pt>
    <dgm:pt modelId="{15D8322A-B716-44B7-B91C-5341940AD79D}" type="pres">
      <dgm:prSet presAssocID="{008340CB-4DB1-46C0-967B-C310BD139E2C}" presName="sibTrans" presStyleCnt="0"/>
      <dgm:spPr/>
    </dgm:pt>
    <dgm:pt modelId="{90D3A21D-7227-4250-ADE8-681ED0484E73}" type="pres">
      <dgm:prSet presAssocID="{78D4FFB2-BBED-4A1E-83CE-9A7A66E3D8AE}" presName="compNode" presStyleCnt="0"/>
      <dgm:spPr/>
    </dgm:pt>
    <dgm:pt modelId="{224106AC-9F9C-46C4-BBE1-6396B9D02449}" type="pres">
      <dgm:prSet presAssocID="{78D4FFB2-BBED-4A1E-83CE-9A7A66E3D8AE}" presName="iconRect" presStyleLbl="node1" presStyleIdx="4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9D02C10-E91B-43C8-856D-7D127843A843}" type="pres">
      <dgm:prSet presAssocID="{78D4FFB2-BBED-4A1E-83CE-9A7A66E3D8AE}" presName="spaceRect" presStyleCnt="0"/>
      <dgm:spPr/>
    </dgm:pt>
    <dgm:pt modelId="{CED6D9F6-82E1-4F34-89BD-5367FD92549B}" type="pres">
      <dgm:prSet presAssocID="{78D4FFB2-BBED-4A1E-83CE-9A7A66E3D8AE}" presName="textRect" presStyleLbl="revTx" presStyleIdx="4" presStyleCnt="6">
        <dgm:presLayoutVars>
          <dgm:chMax val="1"/>
          <dgm:chPref val="1"/>
        </dgm:presLayoutVars>
      </dgm:prSet>
      <dgm:spPr/>
    </dgm:pt>
    <dgm:pt modelId="{C2F32A87-E6F3-4A21-8A91-4044B8CB05DA}" type="pres">
      <dgm:prSet presAssocID="{CD007691-2B22-410C-9998-5933B3A32DB4}" presName="sibTrans" presStyleCnt="0"/>
      <dgm:spPr/>
    </dgm:pt>
    <dgm:pt modelId="{58E3EA5F-86AF-49A3-8473-AE9084E784E1}" type="pres">
      <dgm:prSet presAssocID="{F1EC4034-9616-4258-A619-C11C97228D53}" presName="compNode" presStyleCnt="0"/>
      <dgm:spPr/>
    </dgm:pt>
    <dgm:pt modelId="{DEC89419-32C3-4715-8A76-F3D53443A81B}" type="pres">
      <dgm:prSet presAssocID="{F1EC4034-9616-4258-A619-C11C97228D53}" presName="iconRect" presStyleLbl="node1" presStyleIdx="5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3DD5D5-CF55-4BB6-80C7-A1D6C5B697E2}" type="pres">
      <dgm:prSet presAssocID="{F1EC4034-9616-4258-A619-C11C97228D53}" presName="spaceRect" presStyleCnt="0"/>
      <dgm:spPr/>
    </dgm:pt>
    <dgm:pt modelId="{7F23AFDC-7609-44C3-B95F-388929F05201}" type="pres">
      <dgm:prSet presAssocID="{F1EC4034-9616-4258-A619-C11C97228D5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4048D08-A13F-4AE6-964B-CC1BE29F167A}" type="presOf" srcId="{C5AA04BA-0ED2-4D1E-BD68-0A0B5C6DCE66}" destId="{BE434C55-3F52-43E8-8A2B-A854D262C4FB}" srcOrd="0" destOrd="0" presId="urn:microsoft.com/office/officeart/2018/2/layout/IconLabelList"/>
    <dgm:cxn modelId="{FD5EEE0F-F4D0-4417-837D-DA8153C274A4}" type="presOf" srcId="{2B699DCD-818C-4445-BC35-37B86A811F1E}" destId="{B10A8698-33B4-4885-A124-948CB9D7A03B}" srcOrd="0" destOrd="0" presId="urn:microsoft.com/office/officeart/2018/2/layout/IconLabelList"/>
    <dgm:cxn modelId="{94C4CB3A-B974-4319-9595-192D57BF79AC}" srcId="{2B699DCD-818C-4445-BC35-37B86A811F1E}" destId="{78D4FFB2-BBED-4A1E-83CE-9A7A66E3D8AE}" srcOrd="4" destOrd="0" parTransId="{ACD70C16-91C8-4739-90DE-FB6E793971FA}" sibTransId="{CD007691-2B22-410C-9998-5933B3A32DB4}"/>
    <dgm:cxn modelId="{F7616852-8DB7-429C-B5B4-86399ED8D514}" type="presOf" srcId="{7BBA5EA0-20E3-419C-944D-F672D3137B87}" destId="{B23DC0EF-A3B8-475F-A54C-DF2EB4AC3806}" srcOrd="0" destOrd="0" presId="urn:microsoft.com/office/officeart/2018/2/layout/IconLabelList"/>
    <dgm:cxn modelId="{7C41115B-6BEF-407A-92D5-C6294616A6D9}" type="presOf" srcId="{F1EC4034-9616-4258-A619-C11C97228D53}" destId="{7F23AFDC-7609-44C3-B95F-388929F05201}" srcOrd="0" destOrd="0" presId="urn:microsoft.com/office/officeart/2018/2/layout/IconLabelList"/>
    <dgm:cxn modelId="{C899DC6B-5C8E-4265-8BCE-BF3D984B8A3F}" srcId="{2B699DCD-818C-4445-BC35-37B86A811F1E}" destId="{F1EC4034-9616-4258-A619-C11C97228D53}" srcOrd="5" destOrd="0" parTransId="{9CBCBD6E-9F91-4834-BFD0-59A90446D7BA}" sibTransId="{CFE9B6CA-96B4-4CF4-A33F-7CCD9EE441FF}"/>
    <dgm:cxn modelId="{86886F7F-B302-49BA-836E-2150EE486BED}" srcId="{2B699DCD-818C-4445-BC35-37B86A811F1E}" destId="{C5AA04BA-0ED2-4D1E-BD68-0A0B5C6DCE66}" srcOrd="1" destOrd="0" parTransId="{572A748A-5EEA-41D0-9483-AB65D8B485EE}" sibTransId="{F7F09446-C13F-4B89-854C-1E6ED87A2CBD}"/>
    <dgm:cxn modelId="{7A89BD81-66A7-49BA-9055-76E3B3683E5C}" type="presOf" srcId="{2CA857B5-A006-438D-BDB6-DA0ACEF52976}" destId="{DD382B8A-D62F-4C68-B067-E31A1527DFB8}" srcOrd="0" destOrd="0" presId="urn:microsoft.com/office/officeart/2018/2/layout/IconLabelList"/>
    <dgm:cxn modelId="{298BDA92-0334-4EAF-88AE-10065318525C}" srcId="{2B699DCD-818C-4445-BC35-37B86A811F1E}" destId="{89C45C13-288B-4184-A5F9-127FBECFC9A1}" srcOrd="0" destOrd="0" parTransId="{2111183A-B6DB-47D2-B451-99F205DF3960}" sibTransId="{193DAB32-7945-4C8C-A9D9-D90F8DE4DD06}"/>
    <dgm:cxn modelId="{6FB25BA4-1B1B-4A8A-B3A9-B815851E69D2}" srcId="{2B699DCD-818C-4445-BC35-37B86A811F1E}" destId="{2CA857B5-A006-438D-BDB6-DA0ACEF52976}" srcOrd="2" destOrd="0" parTransId="{9846C60F-15F8-499F-BD53-B920CEFCD722}" sibTransId="{F8F9DFEB-DCF7-4608-831A-772930279227}"/>
    <dgm:cxn modelId="{5DFC6DB4-80E3-4541-8A00-0BBF8D3286D9}" type="presOf" srcId="{89C45C13-288B-4184-A5F9-127FBECFC9A1}" destId="{F230C176-B695-42DD-A46D-31E154AA5150}" srcOrd="0" destOrd="0" presId="urn:microsoft.com/office/officeart/2018/2/layout/IconLabelList"/>
    <dgm:cxn modelId="{AC9CC1BA-5CF9-45D1-8517-51126436C469}" type="presOf" srcId="{78D4FFB2-BBED-4A1E-83CE-9A7A66E3D8AE}" destId="{CED6D9F6-82E1-4F34-89BD-5367FD92549B}" srcOrd="0" destOrd="0" presId="urn:microsoft.com/office/officeart/2018/2/layout/IconLabelList"/>
    <dgm:cxn modelId="{531269D3-EA1E-424C-AB98-4D94427B05D0}" srcId="{2B699DCD-818C-4445-BC35-37B86A811F1E}" destId="{7BBA5EA0-20E3-419C-944D-F672D3137B87}" srcOrd="3" destOrd="0" parTransId="{9C2602A3-3DF2-4093-ADF1-B03B56D0A040}" sibTransId="{008340CB-4DB1-46C0-967B-C310BD139E2C}"/>
    <dgm:cxn modelId="{CE2C7AD7-BA29-4241-948D-7C2A11E589BF}" type="presParOf" srcId="{B10A8698-33B4-4885-A124-948CB9D7A03B}" destId="{98AFF65A-9820-4480-AAC1-D4D3FA8EE280}" srcOrd="0" destOrd="0" presId="urn:microsoft.com/office/officeart/2018/2/layout/IconLabelList"/>
    <dgm:cxn modelId="{1B030543-33F1-4316-AE9E-3486BFCB5CDD}" type="presParOf" srcId="{98AFF65A-9820-4480-AAC1-D4D3FA8EE280}" destId="{FC871CCF-5A46-4866-A6DC-A03098CA6F92}" srcOrd="0" destOrd="0" presId="urn:microsoft.com/office/officeart/2018/2/layout/IconLabelList"/>
    <dgm:cxn modelId="{91CB8A3D-0087-4BCB-9791-85E22909AA92}" type="presParOf" srcId="{98AFF65A-9820-4480-AAC1-D4D3FA8EE280}" destId="{72C64359-65CC-43F8-BB73-DBC8D2D7CC40}" srcOrd="1" destOrd="0" presId="urn:microsoft.com/office/officeart/2018/2/layout/IconLabelList"/>
    <dgm:cxn modelId="{3663B5A8-ACB7-4AB4-8807-B30CD7D87BD8}" type="presParOf" srcId="{98AFF65A-9820-4480-AAC1-D4D3FA8EE280}" destId="{F230C176-B695-42DD-A46D-31E154AA5150}" srcOrd="2" destOrd="0" presId="urn:microsoft.com/office/officeart/2018/2/layout/IconLabelList"/>
    <dgm:cxn modelId="{73AE5E38-E088-4C4C-AB7B-AC8A15A379ED}" type="presParOf" srcId="{B10A8698-33B4-4885-A124-948CB9D7A03B}" destId="{5D63B882-A69B-4EF4-8534-86A48ADDD6DD}" srcOrd="1" destOrd="0" presId="urn:microsoft.com/office/officeart/2018/2/layout/IconLabelList"/>
    <dgm:cxn modelId="{C7D8413E-6375-403B-B216-B21535C3291D}" type="presParOf" srcId="{B10A8698-33B4-4885-A124-948CB9D7A03B}" destId="{A5F159BF-D6B1-41A0-9206-90D8D50F771F}" srcOrd="2" destOrd="0" presId="urn:microsoft.com/office/officeart/2018/2/layout/IconLabelList"/>
    <dgm:cxn modelId="{7F45E2A3-DA2C-49F4-BA14-5A7A4A87D1DA}" type="presParOf" srcId="{A5F159BF-D6B1-41A0-9206-90D8D50F771F}" destId="{21A30169-91FF-4897-A581-D831F8BDDBB1}" srcOrd="0" destOrd="0" presId="urn:microsoft.com/office/officeart/2018/2/layout/IconLabelList"/>
    <dgm:cxn modelId="{E843B018-06A0-4B04-879F-4F2C80C14142}" type="presParOf" srcId="{A5F159BF-D6B1-41A0-9206-90D8D50F771F}" destId="{1C394915-B17F-4A42-A85C-F0F70F33B39B}" srcOrd="1" destOrd="0" presId="urn:microsoft.com/office/officeart/2018/2/layout/IconLabelList"/>
    <dgm:cxn modelId="{CDA73DC0-8E7B-44BF-A84B-2F1398AF7AE9}" type="presParOf" srcId="{A5F159BF-D6B1-41A0-9206-90D8D50F771F}" destId="{BE434C55-3F52-43E8-8A2B-A854D262C4FB}" srcOrd="2" destOrd="0" presId="urn:microsoft.com/office/officeart/2018/2/layout/IconLabelList"/>
    <dgm:cxn modelId="{802346EA-D1A3-4E5E-82D3-1292411F4532}" type="presParOf" srcId="{B10A8698-33B4-4885-A124-948CB9D7A03B}" destId="{7509E9BD-729C-48D4-96E3-6CE2A5EAF423}" srcOrd="3" destOrd="0" presId="urn:microsoft.com/office/officeart/2018/2/layout/IconLabelList"/>
    <dgm:cxn modelId="{A8EFBD2D-D911-49C2-8B5C-A6E17449B070}" type="presParOf" srcId="{B10A8698-33B4-4885-A124-948CB9D7A03B}" destId="{3A1E9B90-DD08-47E0-BF03-9192D84D622B}" srcOrd="4" destOrd="0" presId="urn:microsoft.com/office/officeart/2018/2/layout/IconLabelList"/>
    <dgm:cxn modelId="{9ED8F13B-0860-4219-91CF-671DB805A7B8}" type="presParOf" srcId="{3A1E9B90-DD08-47E0-BF03-9192D84D622B}" destId="{7F99802C-2F96-41FD-927C-73E9B28712E0}" srcOrd="0" destOrd="0" presId="urn:microsoft.com/office/officeart/2018/2/layout/IconLabelList"/>
    <dgm:cxn modelId="{99AB913F-4F0C-47DC-BF7C-9CB0C43B6FD0}" type="presParOf" srcId="{3A1E9B90-DD08-47E0-BF03-9192D84D622B}" destId="{E7CB70E7-FAAA-48F6-9421-4DF9E3FA765A}" srcOrd="1" destOrd="0" presId="urn:microsoft.com/office/officeart/2018/2/layout/IconLabelList"/>
    <dgm:cxn modelId="{CF92124D-0A9F-4981-9AED-7DE0AC860ACF}" type="presParOf" srcId="{3A1E9B90-DD08-47E0-BF03-9192D84D622B}" destId="{DD382B8A-D62F-4C68-B067-E31A1527DFB8}" srcOrd="2" destOrd="0" presId="urn:microsoft.com/office/officeart/2018/2/layout/IconLabelList"/>
    <dgm:cxn modelId="{11E15C89-B675-4BA6-B878-C6E1946C508A}" type="presParOf" srcId="{B10A8698-33B4-4885-A124-948CB9D7A03B}" destId="{7365C26C-CD2C-468D-AEFA-98FA5A90DD6D}" srcOrd="5" destOrd="0" presId="urn:microsoft.com/office/officeart/2018/2/layout/IconLabelList"/>
    <dgm:cxn modelId="{8EF52805-CBC7-470E-93D7-A315B9651F93}" type="presParOf" srcId="{B10A8698-33B4-4885-A124-948CB9D7A03B}" destId="{BB136F92-DDF8-4918-B470-A93C3CA9DB5C}" srcOrd="6" destOrd="0" presId="urn:microsoft.com/office/officeart/2018/2/layout/IconLabelList"/>
    <dgm:cxn modelId="{8EADD32A-BC50-4851-B35B-596EA3322C25}" type="presParOf" srcId="{BB136F92-DDF8-4918-B470-A93C3CA9DB5C}" destId="{C52122CA-92ED-4B2B-886B-1CF87F0E1BC5}" srcOrd="0" destOrd="0" presId="urn:microsoft.com/office/officeart/2018/2/layout/IconLabelList"/>
    <dgm:cxn modelId="{205694E0-FEBD-4F77-BF3F-922D29A62CE0}" type="presParOf" srcId="{BB136F92-DDF8-4918-B470-A93C3CA9DB5C}" destId="{82ACA760-F1C2-4359-9709-17DFD82F121C}" srcOrd="1" destOrd="0" presId="urn:microsoft.com/office/officeart/2018/2/layout/IconLabelList"/>
    <dgm:cxn modelId="{F61FC53D-189B-4230-B8D4-A0867952C778}" type="presParOf" srcId="{BB136F92-DDF8-4918-B470-A93C3CA9DB5C}" destId="{B23DC0EF-A3B8-475F-A54C-DF2EB4AC3806}" srcOrd="2" destOrd="0" presId="urn:microsoft.com/office/officeart/2018/2/layout/IconLabelList"/>
    <dgm:cxn modelId="{2CB82D01-C8D8-429C-B623-05F2189AA126}" type="presParOf" srcId="{B10A8698-33B4-4885-A124-948CB9D7A03B}" destId="{15D8322A-B716-44B7-B91C-5341940AD79D}" srcOrd="7" destOrd="0" presId="urn:microsoft.com/office/officeart/2018/2/layout/IconLabelList"/>
    <dgm:cxn modelId="{022713A8-571D-4B7F-B6A8-89FD287F4188}" type="presParOf" srcId="{B10A8698-33B4-4885-A124-948CB9D7A03B}" destId="{90D3A21D-7227-4250-ADE8-681ED0484E73}" srcOrd="8" destOrd="0" presId="urn:microsoft.com/office/officeart/2018/2/layout/IconLabelList"/>
    <dgm:cxn modelId="{51AB69D7-3CDA-4D99-A1E9-204B85BF18E7}" type="presParOf" srcId="{90D3A21D-7227-4250-ADE8-681ED0484E73}" destId="{224106AC-9F9C-46C4-BBE1-6396B9D02449}" srcOrd="0" destOrd="0" presId="urn:microsoft.com/office/officeart/2018/2/layout/IconLabelList"/>
    <dgm:cxn modelId="{2DDA66FD-5D73-4456-AC11-34348BBBDAC8}" type="presParOf" srcId="{90D3A21D-7227-4250-ADE8-681ED0484E73}" destId="{09D02C10-E91B-43C8-856D-7D127843A843}" srcOrd="1" destOrd="0" presId="urn:microsoft.com/office/officeart/2018/2/layout/IconLabelList"/>
    <dgm:cxn modelId="{B28AFA5D-DA6E-4952-8AAD-BCA189B02413}" type="presParOf" srcId="{90D3A21D-7227-4250-ADE8-681ED0484E73}" destId="{CED6D9F6-82E1-4F34-89BD-5367FD92549B}" srcOrd="2" destOrd="0" presId="urn:microsoft.com/office/officeart/2018/2/layout/IconLabelList"/>
    <dgm:cxn modelId="{3BE832B0-9AD1-4FA3-880B-0EFA388F3410}" type="presParOf" srcId="{B10A8698-33B4-4885-A124-948CB9D7A03B}" destId="{C2F32A87-E6F3-4A21-8A91-4044B8CB05DA}" srcOrd="9" destOrd="0" presId="urn:microsoft.com/office/officeart/2018/2/layout/IconLabelList"/>
    <dgm:cxn modelId="{F9F7A525-7487-4C89-AC5D-BF09EFB6FC09}" type="presParOf" srcId="{B10A8698-33B4-4885-A124-948CB9D7A03B}" destId="{58E3EA5F-86AF-49A3-8473-AE9084E784E1}" srcOrd="10" destOrd="0" presId="urn:microsoft.com/office/officeart/2018/2/layout/IconLabelList"/>
    <dgm:cxn modelId="{27EEDB73-2AD2-48CC-A5B8-2406594A822A}" type="presParOf" srcId="{58E3EA5F-86AF-49A3-8473-AE9084E784E1}" destId="{DEC89419-32C3-4715-8A76-F3D53443A81B}" srcOrd="0" destOrd="0" presId="urn:microsoft.com/office/officeart/2018/2/layout/IconLabelList"/>
    <dgm:cxn modelId="{63FDF6B7-C5C2-4482-A65B-E213E42F1947}" type="presParOf" srcId="{58E3EA5F-86AF-49A3-8473-AE9084E784E1}" destId="{6F3DD5D5-CF55-4BB6-80C7-A1D6C5B697E2}" srcOrd="1" destOrd="0" presId="urn:microsoft.com/office/officeart/2018/2/layout/IconLabelList"/>
    <dgm:cxn modelId="{DB7E3C19-DBF9-43C2-96EA-A53A7C12754F}" type="presParOf" srcId="{58E3EA5F-86AF-49A3-8473-AE9084E784E1}" destId="{7F23AFDC-7609-44C3-B95F-388929F0520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#1" loCatId="relationship" qsTypeId="urn:microsoft.com/office/officeart/2005/8/quickstyle/simple5" qsCatId="simple" csTypeId="urn:microsoft.com/office/officeart/2005/8/colors/colorful2" csCatId="colorful" phldr="0"/>
      <dgm:spPr/>
      <dgm:t>
        <a:bodyPr/>
        <a:lstStyle/>
        <a:p>
          <a:endParaRPr lang="en-US"/>
        </a:p>
      </dgm:t>
    </dgm:pt>
    <dgm:pt modelId="{1D7F6E08-72A6-46CC-8870-C881D1493500}">
      <dgm:prSet phldrT="[Text]" phldr="0" custT="0"/>
      <dgm:spPr>
        <a:xfrm>
          <a:off x="1859557" y="1840694"/>
          <a:ext cx="1360884" cy="1360884"/>
        </a:xfrm>
        <a:prstGeom prst="ellipse">
          <a:avLst/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CITIZENS</a:t>
          </a:r>
        </a:p>
      </dgm:t>
    </dgm:pt>
    <dgm:pt modelId="{59A2FE02-4165-4339-BF9A-AEAE1424E52B}" type="parTrans" cxnId="{7F1A6CE8-D178-4868-818E-62D975813630}">
      <dgm:prSet/>
      <dgm:spPr/>
      <dgm:t>
        <a:bodyPr/>
        <a:lstStyle/>
        <a:p>
          <a:endParaRPr lang="en-US"/>
        </a:p>
      </dgm:t>
    </dgm:pt>
    <dgm:pt modelId="{E44612D1-CAFE-4D30-B4AA-78C3474158AA}" type="sibTrans" cxnId="{7F1A6CE8-D178-4868-818E-62D975813630}">
      <dgm:prSet/>
      <dgm:spPr/>
      <dgm:t>
        <a:bodyPr/>
        <a:lstStyle/>
        <a:p>
          <a:endParaRPr lang="en-US"/>
        </a:p>
      </dgm:t>
    </dgm:pt>
    <dgm:pt modelId="{D15727BE-4BB4-41E2-BFCD-1CE00CE9A014}">
      <dgm:prSet phldrT="[Text]" phldr="0" custT="0"/>
      <dgm:spPr>
        <a:xfrm>
          <a:off x="513" y="2140089"/>
          <a:ext cx="952619" cy="762095"/>
        </a:xfrm>
        <a:prstGeom prst="roundRect">
          <a:avLst>
            <a:gd name="adj" fmla="val 10000"/>
          </a:avLst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INFORMATION CENTRE</a:t>
          </a:r>
        </a:p>
      </dgm:t>
    </dgm:pt>
    <dgm:pt modelId="{1F3BA15B-B772-426D-8549-F05D47B0B0FC}" type="parTrans" cxnId="{3F97DC8B-FB10-4CAD-ACFD-8F76E632C55C}">
      <dgm:prSet/>
      <dgm:spPr>
        <a:xfrm rot="10800000">
          <a:off x="476822" y="2327210"/>
          <a:ext cx="1306684" cy="38785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21F6AB3-21C2-4079-A40A-CA1B5C51BD93}" type="sibTrans" cxnId="{3F97DC8B-FB10-4CAD-ACFD-8F76E632C55C}">
      <dgm:prSet/>
      <dgm:spPr/>
      <dgm:t>
        <a:bodyPr/>
        <a:lstStyle/>
        <a:p>
          <a:endParaRPr lang="en-US"/>
        </a:p>
      </dgm:t>
    </dgm:pt>
    <dgm:pt modelId="{24DAAE02-02E7-4412-8074-A0C4CAA380D7}">
      <dgm:prSet phldrT="[Text]" phldr="0" custT="0"/>
      <dgm:spPr>
        <a:xfrm>
          <a:off x="394544" y="927384"/>
          <a:ext cx="952619" cy="762095"/>
        </a:xfrm>
        <a:prstGeom prst="roundRect">
          <a:avLst>
            <a:gd name="adj" fmla="val 10000"/>
          </a:avLst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SERVICE DELIVERY</a:t>
          </a:r>
        </a:p>
      </dgm:t>
    </dgm:pt>
    <dgm:pt modelId="{A85E77B5-A1A5-43C8-9868-413E99F101A0}" type="parTrans" cxnId="{D92DB9C2-D54E-4E7B-9295-CB80B84BF7B8}">
      <dgm:prSet/>
      <dgm:spPr>
        <a:xfrm rot="12960000">
          <a:off x="746077" y="1498530"/>
          <a:ext cx="1306684" cy="38785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253A3F8-AA58-4BB8-A0BD-0BB7ECC546C3}" type="sibTrans" cxnId="{D92DB9C2-D54E-4E7B-9295-CB80B84BF7B8}">
      <dgm:prSet/>
      <dgm:spPr/>
      <dgm:t>
        <a:bodyPr/>
        <a:lstStyle/>
        <a:p>
          <a:endParaRPr lang="en-US"/>
        </a:p>
      </dgm:t>
    </dgm:pt>
    <dgm:pt modelId="{A5880797-7454-4E44-8518-F4D8354F0963}">
      <dgm:prSet phldrT="[Text]" phldr="0" custT="0"/>
      <dgm:spPr>
        <a:xfrm>
          <a:off x="1426133" y="177890"/>
          <a:ext cx="952619" cy="762095"/>
        </a:xfrm>
        <a:prstGeom prst="roundRect">
          <a:avLst>
            <a:gd name="adj" fmla="val 10000"/>
          </a:avLst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GRIEVANCE REDRESSAL</a:t>
          </a:r>
        </a:p>
      </dgm:t>
    </dgm:pt>
    <dgm:pt modelId="{96CD46E7-D239-40C7-B5C4-376FEEE43C15}" type="parTrans" cxnId="{7FF97F79-FA81-4743-92A7-1A679342145D}">
      <dgm:prSet/>
      <dgm:spPr>
        <a:xfrm rot="15120000">
          <a:off x="1450994" y="986378"/>
          <a:ext cx="1306684" cy="38785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76998F-56E1-4A10-A709-E2811BD7C4FB}" type="sibTrans" cxnId="{7FF97F79-FA81-4743-92A7-1A679342145D}">
      <dgm:prSet/>
      <dgm:spPr/>
      <dgm:t>
        <a:bodyPr/>
        <a:lstStyle/>
        <a:p>
          <a:endParaRPr lang="en-US"/>
        </a:p>
      </dgm:t>
    </dgm:pt>
    <dgm:pt modelId="{C523AABD-7A9D-4759-85E5-ADCF7CD32A66}">
      <dgm:prSet phldr="0" custT="0"/>
      <dgm:spPr>
        <a:xfrm>
          <a:off x="2701247" y="177890"/>
          <a:ext cx="952619" cy="762095"/>
        </a:xfrm>
        <a:prstGeom prst="roundRect">
          <a:avLst>
            <a:gd name="adj" fmla="val 10000"/>
          </a:avLst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PROACTIVE ENGAGEMENT</a:t>
          </a:r>
        </a:p>
      </dgm:t>
    </dgm:pt>
    <dgm:pt modelId="{EE5DB3A2-5997-4846-863C-4D6FE97E6A60}" type="parTrans" cxnId="{1C6DF930-2DE6-4B32-8CF7-41BC21AC7327}">
      <dgm:prSet/>
      <dgm:spPr>
        <a:xfrm rot="17280000">
          <a:off x="2322320" y="986378"/>
          <a:ext cx="1306684" cy="38785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E286BD8C-2A8F-4475-ABB8-7445A141E8B8}" type="sibTrans" cxnId="{1C6DF930-2DE6-4B32-8CF7-41BC21AC7327}">
      <dgm:prSet/>
      <dgm:spPr/>
      <dgm:t>
        <a:bodyPr/>
        <a:lstStyle/>
        <a:p>
          <a:endParaRPr lang="en-GB"/>
        </a:p>
      </dgm:t>
    </dgm:pt>
    <dgm:pt modelId="{3F6FFF10-BD67-45DD-9FAC-9CF921F24075}">
      <dgm:prSet phldr="0" custT="0"/>
      <dgm:spPr>
        <a:xfrm>
          <a:off x="3732835" y="927384"/>
          <a:ext cx="952619" cy="762095"/>
        </a:xfrm>
        <a:prstGeom prst="roundRect">
          <a:avLst>
            <a:gd name="adj" fmla="val 10000"/>
          </a:avLst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IEC CAMPAIGN</a:t>
          </a:r>
        </a:p>
      </dgm:t>
    </dgm:pt>
    <dgm:pt modelId="{97DA3EB4-8F19-4701-949A-EA4E3F3E5FFF}" type="parTrans" cxnId="{6BB014B8-6F77-40CE-941C-47B951CDC322}">
      <dgm:prSet/>
      <dgm:spPr>
        <a:xfrm rot="19440000">
          <a:off x="3027238" y="1498530"/>
          <a:ext cx="1306684" cy="38785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4BBBBAC2-B7B3-4BB6-A000-89FBB63421EB}" type="sibTrans" cxnId="{6BB014B8-6F77-40CE-941C-47B951CDC322}">
      <dgm:prSet/>
      <dgm:spPr/>
      <dgm:t>
        <a:bodyPr/>
        <a:lstStyle/>
        <a:p>
          <a:endParaRPr lang="en-GB"/>
        </a:p>
      </dgm:t>
    </dgm:pt>
    <dgm:pt modelId="{B5FAEE92-002F-4C77-BCCC-E14845730D08}">
      <dgm:prSet phldr="0" custT="0"/>
      <dgm:spPr>
        <a:xfrm>
          <a:off x="4126867" y="2140089"/>
          <a:ext cx="952619" cy="762095"/>
        </a:xfrm>
        <a:prstGeom prst="roundRect">
          <a:avLst>
            <a:gd name="adj" fmla="val 10000"/>
          </a:avLst>
        </a:prstGeo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>
              <a:latin typeface="Calibri"/>
              <a:ea typeface="+mn-ea"/>
              <a:cs typeface="+mn-cs"/>
            </a:rPr>
            <a:t>MONITORING INSIGHT</a:t>
          </a:r>
        </a:p>
      </dgm:t>
    </dgm:pt>
    <dgm:pt modelId="{81C743B1-24C4-4E72-AC32-D7C2D59E2003}" type="parTrans" cxnId="{6C7A67C1-F870-41D8-89CE-9A716B7A63BF}">
      <dgm:prSet/>
      <dgm:spPr>
        <a:xfrm>
          <a:off x="3296492" y="2327210"/>
          <a:ext cx="1306684" cy="38785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6671E8A5-2288-4F49-8408-1BCB632A31E0}" type="sibTrans" cxnId="{6C7A67C1-F870-41D8-89CE-9A716B7A63BF}">
      <dgm:prSet/>
      <dgm:spPr/>
      <dgm:t>
        <a:bodyPr/>
        <a:lstStyle/>
        <a:p>
          <a:endParaRPr lang="en-GB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2502C2-594A-4A13-A5FF-5CD5841BD847}" type="pres">
      <dgm:prSet presAssocID="{1D7F6E08-72A6-46CC-8870-C881D1493500}" presName="centerShape" presStyleLbl="node0" presStyleIdx="0" presStyleCnt="1"/>
      <dgm:spPr/>
    </dgm:pt>
    <dgm:pt modelId="{B849A6F3-9933-4C36-AF65-6098308CBC3C}" type="pres">
      <dgm:prSet presAssocID="{1F3BA15B-B772-426D-8549-F05D47B0B0FC}" presName="parTrans" presStyleLbl="bgSibTrans2D1" presStyleIdx="0" presStyleCnt="6"/>
      <dgm:spPr/>
    </dgm:pt>
    <dgm:pt modelId="{B1756079-1332-4090-9A47-D2C0EDB7FB22}" type="pres">
      <dgm:prSet presAssocID="{D15727BE-4BB4-41E2-BFCD-1CE00CE9A014}" presName="node" presStyleLbl="node1" presStyleIdx="0" presStyleCnt="6">
        <dgm:presLayoutVars>
          <dgm:bulletEnabled val="1"/>
        </dgm:presLayoutVars>
      </dgm:prSet>
      <dgm:spPr/>
    </dgm:pt>
    <dgm:pt modelId="{8A478794-BDE0-4AD6-9479-89CDBFC37EB7}" type="pres">
      <dgm:prSet presAssocID="{A85E77B5-A1A5-43C8-9868-413E99F101A0}" presName="parTrans" presStyleLbl="bgSibTrans2D1" presStyleIdx="1" presStyleCnt="6"/>
      <dgm:spPr/>
    </dgm:pt>
    <dgm:pt modelId="{3868CDED-247C-4EE9-95A2-ED400A267946}" type="pres">
      <dgm:prSet presAssocID="{24DAAE02-02E7-4412-8074-A0C4CAA380D7}" presName="node" presStyleLbl="node1" presStyleIdx="1" presStyleCnt="6">
        <dgm:presLayoutVars>
          <dgm:bulletEnabled val="1"/>
        </dgm:presLayoutVars>
      </dgm:prSet>
      <dgm:spPr/>
    </dgm:pt>
    <dgm:pt modelId="{D0718308-59AC-43E6-A882-4828EE4494C2}" type="pres">
      <dgm:prSet presAssocID="{96CD46E7-D239-40C7-B5C4-376FEEE43C15}" presName="parTrans" presStyleLbl="bgSibTrans2D1" presStyleIdx="2" presStyleCnt="6"/>
      <dgm:spPr/>
    </dgm:pt>
    <dgm:pt modelId="{5E0D0BC9-3E91-4623-8C1A-C4A70EB3594B}" type="pres">
      <dgm:prSet presAssocID="{A5880797-7454-4E44-8518-F4D8354F0963}" presName="node" presStyleLbl="node1" presStyleIdx="2" presStyleCnt="6">
        <dgm:presLayoutVars>
          <dgm:bulletEnabled val="1"/>
        </dgm:presLayoutVars>
      </dgm:prSet>
      <dgm:spPr/>
    </dgm:pt>
    <dgm:pt modelId="{861B31D7-59D9-4806-9B61-00B8BFD43000}" type="pres">
      <dgm:prSet presAssocID="{EE5DB3A2-5997-4846-863C-4D6FE97E6A60}" presName="parTrans" presStyleLbl="bgSibTrans2D1" presStyleIdx="3" presStyleCnt="6"/>
      <dgm:spPr/>
    </dgm:pt>
    <dgm:pt modelId="{1C91452B-9496-49CA-AC1D-FA7750DAF404}" type="pres">
      <dgm:prSet presAssocID="{C523AABD-7A9D-4759-85E5-ADCF7CD32A66}" presName="node" presStyleLbl="node1" presStyleIdx="3" presStyleCnt="6">
        <dgm:presLayoutVars>
          <dgm:bulletEnabled val="1"/>
        </dgm:presLayoutVars>
      </dgm:prSet>
      <dgm:spPr/>
    </dgm:pt>
    <dgm:pt modelId="{0FF97B2E-8DA2-425E-814B-3464871570BA}" type="pres">
      <dgm:prSet presAssocID="{97DA3EB4-8F19-4701-949A-EA4E3F3E5FFF}" presName="parTrans" presStyleLbl="bgSibTrans2D1" presStyleIdx="4" presStyleCnt="6"/>
      <dgm:spPr/>
    </dgm:pt>
    <dgm:pt modelId="{9DD7A616-A48C-401F-8365-A5A29390C25A}" type="pres">
      <dgm:prSet presAssocID="{3F6FFF10-BD67-45DD-9FAC-9CF921F24075}" presName="node" presStyleLbl="node1" presStyleIdx="4" presStyleCnt="6">
        <dgm:presLayoutVars>
          <dgm:bulletEnabled val="1"/>
        </dgm:presLayoutVars>
      </dgm:prSet>
      <dgm:spPr/>
    </dgm:pt>
    <dgm:pt modelId="{BE22C2D8-7F87-437B-BB60-77B1E54D0E80}" type="pres">
      <dgm:prSet presAssocID="{81C743B1-24C4-4E72-AC32-D7C2D59E2003}" presName="parTrans" presStyleLbl="bgSibTrans2D1" presStyleIdx="5" presStyleCnt="6"/>
      <dgm:spPr/>
    </dgm:pt>
    <dgm:pt modelId="{F6648615-9897-45B2-9E64-809234530AE2}" type="pres">
      <dgm:prSet presAssocID="{B5FAEE92-002F-4C77-BCCC-E14845730D08}" presName="node" presStyleLbl="node1" presStyleIdx="5" presStyleCnt="6">
        <dgm:presLayoutVars>
          <dgm:bulletEnabled val="1"/>
        </dgm:presLayoutVars>
      </dgm:prSet>
      <dgm:spPr/>
    </dgm:pt>
  </dgm:ptLst>
  <dgm:cxnLst>
    <dgm:cxn modelId="{052F1F01-29C8-4F94-8FA7-74B49E8BF11A}" type="presOf" srcId="{24DAAE02-02E7-4412-8074-A0C4CAA380D7}" destId="{3868CDED-247C-4EE9-95A2-ED400A267946}" srcOrd="0" destOrd="0" presId="urn:microsoft.com/office/officeart/2005/8/layout/radial4#1"/>
    <dgm:cxn modelId="{FAC91D12-D18B-47F0-A591-739CB533167D}" type="presOf" srcId="{EE5DB3A2-5997-4846-863C-4D6FE97E6A60}" destId="{861B31D7-59D9-4806-9B61-00B8BFD43000}" srcOrd="0" destOrd="0" presId="urn:microsoft.com/office/officeart/2005/8/layout/radial4#1"/>
    <dgm:cxn modelId="{1C6DF930-2DE6-4B32-8CF7-41BC21AC7327}" srcId="{1D7F6E08-72A6-46CC-8870-C881D1493500}" destId="{C523AABD-7A9D-4759-85E5-ADCF7CD32A66}" srcOrd="3" destOrd="0" parTransId="{EE5DB3A2-5997-4846-863C-4D6FE97E6A60}" sibTransId="{E286BD8C-2A8F-4475-ABB8-7445A141E8B8}"/>
    <dgm:cxn modelId="{BF9EA432-6563-44F8-B0F1-026A0FC6FA93}" type="presOf" srcId="{3F6FFF10-BD67-45DD-9FAC-9CF921F24075}" destId="{9DD7A616-A48C-401F-8365-A5A29390C25A}" srcOrd="0" destOrd="0" presId="urn:microsoft.com/office/officeart/2005/8/layout/radial4#1"/>
    <dgm:cxn modelId="{053ADB68-4DB2-4ECC-BD7E-DF377DCBDA05}" type="presOf" srcId="{1D7F6E08-72A6-46CC-8870-C881D1493500}" destId="{B52502C2-594A-4A13-A5FF-5CD5841BD847}" srcOrd="0" destOrd="0" presId="urn:microsoft.com/office/officeart/2005/8/layout/radial4#1"/>
    <dgm:cxn modelId="{7FF97F79-FA81-4743-92A7-1A679342145D}" srcId="{1D7F6E08-72A6-46CC-8870-C881D1493500}" destId="{A5880797-7454-4E44-8518-F4D8354F0963}" srcOrd="2" destOrd="0" parTransId="{96CD46E7-D239-40C7-B5C4-376FEEE43C15}" sibTransId="{0076998F-56E1-4A10-A709-E2811BD7C4FB}"/>
    <dgm:cxn modelId="{DEB56D7E-3B3D-475B-8C72-EF5EF29D88FE}" type="presOf" srcId="{A85E77B5-A1A5-43C8-9868-413E99F101A0}" destId="{8A478794-BDE0-4AD6-9479-89CDBFC37EB7}" srcOrd="0" destOrd="0" presId="urn:microsoft.com/office/officeart/2005/8/layout/radial4#1"/>
    <dgm:cxn modelId="{D0BCD185-8BDE-403A-8513-80B90A2A648C}" type="presOf" srcId="{A5880797-7454-4E44-8518-F4D8354F0963}" destId="{5E0D0BC9-3E91-4623-8C1A-C4A70EB3594B}" srcOrd="0" destOrd="0" presId="urn:microsoft.com/office/officeart/2005/8/layout/radial4#1"/>
    <dgm:cxn modelId="{3F97DC8B-FB10-4CAD-ACFD-8F76E632C55C}" srcId="{1D7F6E08-72A6-46CC-8870-C881D1493500}" destId="{D15727BE-4BB4-41E2-BFCD-1CE00CE9A014}" srcOrd="0" destOrd="0" parTransId="{1F3BA15B-B772-426D-8549-F05D47B0B0FC}" sibTransId="{021F6AB3-21C2-4079-A40A-CA1B5C51BD93}"/>
    <dgm:cxn modelId="{B9B9BD8F-16A5-4458-87DF-1B229EFA0660}" type="presOf" srcId="{B5FAEE92-002F-4C77-BCCC-E14845730D08}" destId="{F6648615-9897-45B2-9E64-809234530AE2}" srcOrd="0" destOrd="0" presId="urn:microsoft.com/office/officeart/2005/8/layout/radial4#1"/>
    <dgm:cxn modelId="{C5A71AA7-0F4D-49FC-8C06-42BB6753ECF6}" type="presOf" srcId="{D15727BE-4BB4-41E2-BFCD-1CE00CE9A014}" destId="{B1756079-1332-4090-9A47-D2C0EDB7FB22}" srcOrd="0" destOrd="0" presId="urn:microsoft.com/office/officeart/2005/8/layout/radial4#1"/>
    <dgm:cxn modelId="{6BB014B8-6F77-40CE-941C-47B951CDC322}" srcId="{1D7F6E08-72A6-46CC-8870-C881D1493500}" destId="{3F6FFF10-BD67-45DD-9FAC-9CF921F24075}" srcOrd="4" destOrd="0" parTransId="{97DA3EB4-8F19-4701-949A-EA4E3F3E5FFF}" sibTransId="{4BBBBAC2-B7B3-4BB6-A000-89FBB63421EB}"/>
    <dgm:cxn modelId="{6C7A67C1-F870-41D8-89CE-9A716B7A63BF}" srcId="{1D7F6E08-72A6-46CC-8870-C881D1493500}" destId="{B5FAEE92-002F-4C77-BCCC-E14845730D08}" srcOrd="5" destOrd="0" parTransId="{81C743B1-24C4-4E72-AC32-D7C2D59E2003}" sibTransId="{6671E8A5-2288-4F49-8408-1BCB632A31E0}"/>
    <dgm:cxn modelId="{D92DB9C2-D54E-4E7B-9295-CB80B84BF7B8}" srcId="{1D7F6E08-72A6-46CC-8870-C881D1493500}" destId="{24DAAE02-02E7-4412-8074-A0C4CAA380D7}" srcOrd="1" destOrd="0" parTransId="{A85E77B5-A1A5-43C8-9868-413E99F101A0}" sibTransId="{E253A3F8-AA58-4BB8-A0BD-0BB7ECC546C3}"/>
    <dgm:cxn modelId="{37C052C3-5C40-4DB9-8EEA-36A52D42FC4B}" type="presOf" srcId="{C523AABD-7A9D-4759-85E5-ADCF7CD32A66}" destId="{1C91452B-9496-49CA-AC1D-FA7750DAF404}" srcOrd="0" destOrd="0" presId="urn:microsoft.com/office/officeart/2005/8/layout/radial4#1"/>
    <dgm:cxn modelId="{F63D06D6-6DA7-40F6-B3E3-2F86FF0EBF7C}" type="presOf" srcId="{96CD46E7-D239-40C7-B5C4-376FEEE43C15}" destId="{D0718308-59AC-43E6-A882-4828EE4494C2}" srcOrd="0" destOrd="0" presId="urn:microsoft.com/office/officeart/2005/8/layout/radial4#1"/>
    <dgm:cxn modelId="{E6C78ED9-A53B-4DB5-A4E2-C3AB1BC1F877}" type="presOf" srcId="{97DA3EB4-8F19-4701-949A-EA4E3F3E5FFF}" destId="{0FF97B2E-8DA2-425E-814B-3464871570BA}" srcOrd="0" destOrd="0" presId="urn:microsoft.com/office/officeart/2005/8/layout/radial4#1"/>
    <dgm:cxn modelId="{7F1A6CE8-D178-4868-818E-62D975813630}" srcId="{6068C167-2C01-4B0B-81C4-726248B418D0}" destId="{1D7F6E08-72A6-46CC-8870-C881D1493500}" srcOrd="0" destOrd="0" parTransId="{59A2FE02-4165-4339-BF9A-AEAE1424E52B}" sibTransId="{E44612D1-CAFE-4D30-B4AA-78C3474158AA}"/>
    <dgm:cxn modelId="{FC7AD7F7-ED10-4E5C-BCBD-6CDEED20707E}" type="presOf" srcId="{1F3BA15B-B772-426D-8549-F05D47B0B0FC}" destId="{B849A6F3-9933-4C36-AF65-6098308CBC3C}" srcOrd="0" destOrd="0" presId="urn:microsoft.com/office/officeart/2005/8/layout/radial4#1"/>
    <dgm:cxn modelId="{FB1D65F8-20DD-40D1-AF21-357473B8A233}" type="presOf" srcId="{81C743B1-24C4-4E72-AC32-D7C2D59E2003}" destId="{BE22C2D8-7F87-437B-BB60-77B1E54D0E80}" srcOrd="0" destOrd="0" presId="urn:microsoft.com/office/officeart/2005/8/layout/radial4#1"/>
    <dgm:cxn modelId="{8684B4F9-D364-4BC5-B72D-F98FA08B1014}" type="presOf" srcId="{6068C167-2C01-4B0B-81C4-726248B418D0}" destId="{CF42B0CB-CDDD-42A1-B3A1-FBB34F262C63}" srcOrd="0" destOrd="0" presId="urn:microsoft.com/office/officeart/2005/8/layout/radial4#1"/>
    <dgm:cxn modelId="{F85F0B92-8A3E-4CB1-8E1F-6CE5A58EE1CD}" type="presParOf" srcId="{CF42B0CB-CDDD-42A1-B3A1-FBB34F262C63}" destId="{B52502C2-594A-4A13-A5FF-5CD5841BD847}" srcOrd="0" destOrd="0" presId="urn:microsoft.com/office/officeart/2005/8/layout/radial4#1"/>
    <dgm:cxn modelId="{2B484F58-9217-4001-9F31-2BB78C7942E7}" type="presParOf" srcId="{CF42B0CB-CDDD-42A1-B3A1-FBB34F262C63}" destId="{B849A6F3-9933-4C36-AF65-6098308CBC3C}" srcOrd="1" destOrd="0" presId="urn:microsoft.com/office/officeart/2005/8/layout/radial4#1"/>
    <dgm:cxn modelId="{670678BA-04EB-4BB4-8929-7E9A8B44637C}" type="presParOf" srcId="{CF42B0CB-CDDD-42A1-B3A1-FBB34F262C63}" destId="{B1756079-1332-4090-9A47-D2C0EDB7FB22}" srcOrd="2" destOrd="0" presId="urn:microsoft.com/office/officeart/2005/8/layout/radial4#1"/>
    <dgm:cxn modelId="{A446DB95-E139-4335-AFF9-282B8025B7C7}" type="presParOf" srcId="{CF42B0CB-CDDD-42A1-B3A1-FBB34F262C63}" destId="{8A478794-BDE0-4AD6-9479-89CDBFC37EB7}" srcOrd="3" destOrd="0" presId="urn:microsoft.com/office/officeart/2005/8/layout/radial4#1"/>
    <dgm:cxn modelId="{7E593398-1E14-4F9D-8401-7D33A48A92D3}" type="presParOf" srcId="{CF42B0CB-CDDD-42A1-B3A1-FBB34F262C63}" destId="{3868CDED-247C-4EE9-95A2-ED400A267946}" srcOrd="4" destOrd="0" presId="urn:microsoft.com/office/officeart/2005/8/layout/radial4#1"/>
    <dgm:cxn modelId="{0A7BC663-F5F8-43D5-AC46-14AD8E936BAC}" type="presParOf" srcId="{CF42B0CB-CDDD-42A1-B3A1-FBB34F262C63}" destId="{D0718308-59AC-43E6-A882-4828EE4494C2}" srcOrd="5" destOrd="0" presId="urn:microsoft.com/office/officeart/2005/8/layout/radial4#1"/>
    <dgm:cxn modelId="{922AD545-D9B1-41A3-8CDC-3FA50AD6195D}" type="presParOf" srcId="{CF42B0CB-CDDD-42A1-B3A1-FBB34F262C63}" destId="{5E0D0BC9-3E91-4623-8C1A-C4A70EB3594B}" srcOrd="6" destOrd="0" presId="urn:microsoft.com/office/officeart/2005/8/layout/radial4#1"/>
    <dgm:cxn modelId="{AD8B4A59-5922-4D29-8918-2997FE135FD7}" type="presParOf" srcId="{CF42B0CB-CDDD-42A1-B3A1-FBB34F262C63}" destId="{861B31D7-59D9-4806-9B61-00B8BFD43000}" srcOrd="7" destOrd="0" presId="urn:microsoft.com/office/officeart/2005/8/layout/radial4#1"/>
    <dgm:cxn modelId="{555F3517-F95A-4930-9718-ABF38FEE4546}" type="presParOf" srcId="{CF42B0CB-CDDD-42A1-B3A1-FBB34F262C63}" destId="{1C91452B-9496-49CA-AC1D-FA7750DAF404}" srcOrd="8" destOrd="0" presId="urn:microsoft.com/office/officeart/2005/8/layout/radial4#1"/>
    <dgm:cxn modelId="{138C2C76-C18C-4090-B256-3B91B2B44031}" type="presParOf" srcId="{CF42B0CB-CDDD-42A1-B3A1-FBB34F262C63}" destId="{0FF97B2E-8DA2-425E-814B-3464871570BA}" srcOrd="9" destOrd="0" presId="urn:microsoft.com/office/officeart/2005/8/layout/radial4#1"/>
    <dgm:cxn modelId="{AD8E5EB8-B497-4231-8377-2EF57B385891}" type="presParOf" srcId="{CF42B0CB-CDDD-42A1-B3A1-FBB34F262C63}" destId="{9DD7A616-A48C-401F-8365-A5A29390C25A}" srcOrd="10" destOrd="0" presId="urn:microsoft.com/office/officeart/2005/8/layout/radial4#1"/>
    <dgm:cxn modelId="{E2AB2658-22F4-4614-8CB8-5559CEF2EDDD}" type="presParOf" srcId="{CF42B0CB-CDDD-42A1-B3A1-FBB34F262C63}" destId="{BE22C2D8-7F87-437B-BB60-77B1E54D0E80}" srcOrd="11" destOrd="0" presId="urn:microsoft.com/office/officeart/2005/8/layout/radial4#1"/>
    <dgm:cxn modelId="{AE0E20FD-1A51-4F76-B9CF-7B43998D9684}" type="presParOf" srcId="{CF42B0CB-CDDD-42A1-B3A1-FBB34F262C63}" destId="{F6648615-9897-45B2-9E64-809234530AE2}" srcOrd="12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066BC9-9AD5-4B50-BF3C-F037AF5B4D33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540FB0E-3660-4839-84CB-5C9F9DF47087}">
      <dgm:prSet phldrT="[Text]"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Health</a:t>
          </a:r>
          <a:endParaRPr lang="en-US" b="1" dirty="0"/>
        </a:p>
      </dgm:t>
    </dgm:pt>
    <dgm:pt modelId="{DAFE1A53-3D8F-4529-AC9E-870E0C2CFA0B}" type="parTrans" cxnId="{523AE8C2-5D42-45C4-880F-8220290BE3C2}">
      <dgm:prSet/>
      <dgm:spPr/>
      <dgm:t>
        <a:bodyPr/>
        <a:lstStyle/>
        <a:p>
          <a:endParaRPr lang="en-US"/>
        </a:p>
      </dgm:t>
    </dgm:pt>
    <dgm:pt modelId="{79696CEF-D057-46CE-B15E-3564F9AC2BCF}" type="sibTrans" cxnId="{523AE8C2-5D42-45C4-880F-8220290BE3C2}">
      <dgm:prSet/>
      <dgm:spPr/>
      <dgm:t>
        <a:bodyPr/>
        <a:lstStyle/>
        <a:p>
          <a:endParaRPr lang="en-US"/>
        </a:p>
      </dgm:t>
    </dgm:pt>
    <dgm:pt modelId="{B4DC89DB-1CCA-443A-A4F4-9AC2990B4FD2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Vaccination</a:t>
          </a:r>
          <a:endParaRPr lang="en-US" dirty="0"/>
        </a:p>
      </dgm:t>
    </dgm:pt>
    <dgm:pt modelId="{83B094CC-C448-4D0F-AD08-F60449DDF74B}" type="parTrans" cxnId="{DD4BA791-A138-4F95-A7C2-7C2F68CA3DC0}">
      <dgm:prSet/>
      <dgm:spPr/>
      <dgm:t>
        <a:bodyPr/>
        <a:lstStyle/>
        <a:p>
          <a:endParaRPr lang="en-US"/>
        </a:p>
      </dgm:t>
    </dgm:pt>
    <dgm:pt modelId="{DCA94C79-534B-4C58-AFA2-B6007FFC2A88}" type="sibTrans" cxnId="{DD4BA791-A138-4F95-A7C2-7C2F68CA3DC0}">
      <dgm:prSet/>
      <dgm:spPr/>
      <dgm:t>
        <a:bodyPr/>
        <a:lstStyle/>
        <a:p>
          <a:endParaRPr lang="en-US"/>
        </a:p>
      </dgm:t>
    </dgm:pt>
    <dgm:pt modelId="{10C9AA01-C366-4B22-A3D5-3120C8BEE5B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PMJAY &amp; CMHIS</a:t>
          </a:r>
          <a:endParaRPr lang="en-US" dirty="0"/>
        </a:p>
      </dgm:t>
    </dgm:pt>
    <dgm:pt modelId="{A434B3A4-2FAC-4285-9D1D-873F86E85871}" type="parTrans" cxnId="{FD7307FA-F11D-4474-9C9E-DB69821CBCD2}">
      <dgm:prSet/>
      <dgm:spPr/>
      <dgm:t>
        <a:bodyPr/>
        <a:lstStyle/>
        <a:p>
          <a:endParaRPr lang="en-US"/>
        </a:p>
      </dgm:t>
    </dgm:pt>
    <dgm:pt modelId="{0C7ADF8D-78E6-40AC-BD8F-7E1B2350DE56}" type="sibTrans" cxnId="{FD7307FA-F11D-4474-9C9E-DB69821CBCD2}">
      <dgm:prSet/>
      <dgm:spPr/>
      <dgm:t>
        <a:bodyPr/>
        <a:lstStyle/>
        <a:p>
          <a:endParaRPr lang="en-US"/>
        </a:p>
      </dgm:t>
    </dgm:pt>
    <dgm:pt modelId="{CD3F1DDE-2528-49FD-A138-ACAD0366A9FA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Skill &amp; Entrepreneurship</a:t>
          </a:r>
          <a:endParaRPr lang="en-US" b="1" dirty="0"/>
        </a:p>
      </dgm:t>
    </dgm:pt>
    <dgm:pt modelId="{33B8823F-3A68-4AFE-811E-7672BF2958CD}" type="parTrans" cxnId="{6A1D1397-118D-49A6-9E1F-D1FB147C1D7E}">
      <dgm:prSet/>
      <dgm:spPr/>
      <dgm:t>
        <a:bodyPr/>
        <a:lstStyle/>
        <a:p>
          <a:endParaRPr lang="en-US"/>
        </a:p>
      </dgm:t>
    </dgm:pt>
    <dgm:pt modelId="{2FE0549C-AEC2-40AC-A33C-4B12B35612F0}" type="sibTrans" cxnId="{6A1D1397-118D-49A6-9E1F-D1FB147C1D7E}">
      <dgm:prSet/>
      <dgm:spPr/>
      <dgm:t>
        <a:bodyPr/>
        <a:lstStyle/>
        <a:p>
          <a:endParaRPr lang="en-US"/>
        </a:p>
      </dgm:t>
    </dgm:pt>
    <dgm:pt modelId="{3C67AEF2-2280-420D-A6A1-D164B78C90C5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Schemes information</a:t>
          </a:r>
          <a:endParaRPr lang="en-US" dirty="0"/>
        </a:p>
      </dgm:t>
    </dgm:pt>
    <dgm:pt modelId="{F281E2F4-BA01-4AD7-8E6F-88B267AE60F5}" type="parTrans" cxnId="{CE428471-CC79-4E89-94A7-19E53FFD84A4}">
      <dgm:prSet/>
      <dgm:spPr/>
      <dgm:t>
        <a:bodyPr/>
        <a:lstStyle/>
        <a:p>
          <a:endParaRPr lang="en-US"/>
        </a:p>
      </dgm:t>
    </dgm:pt>
    <dgm:pt modelId="{4BD1A17F-8C4C-4FD8-8223-060D3A42A5F3}" type="sibTrans" cxnId="{CE428471-CC79-4E89-94A7-19E53FFD84A4}">
      <dgm:prSet/>
      <dgm:spPr/>
      <dgm:t>
        <a:bodyPr/>
        <a:lstStyle/>
        <a:p>
          <a:endParaRPr lang="en-US"/>
        </a:p>
      </dgm:t>
    </dgm:pt>
    <dgm:pt modelId="{8D082548-156C-43D4-A2E5-3ABD04B06024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Entrepreneurship Task Force</a:t>
          </a:r>
          <a:endParaRPr lang="en-US" dirty="0"/>
        </a:p>
      </dgm:t>
    </dgm:pt>
    <dgm:pt modelId="{FA77B990-AAB5-4B70-B2AB-3FF294BF61FD}" type="parTrans" cxnId="{1DA94EEB-E3AC-4DE0-996B-CFA94C6F8A89}">
      <dgm:prSet/>
      <dgm:spPr/>
      <dgm:t>
        <a:bodyPr/>
        <a:lstStyle/>
        <a:p>
          <a:endParaRPr lang="en-US"/>
        </a:p>
      </dgm:t>
    </dgm:pt>
    <dgm:pt modelId="{C702A3F1-60EE-47A1-909D-DBB09468317A}" type="sibTrans" cxnId="{1DA94EEB-E3AC-4DE0-996B-CFA94C6F8A89}">
      <dgm:prSet/>
      <dgm:spPr/>
      <dgm:t>
        <a:bodyPr/>
        <a:lstStyle/>
        <a:p>
          <a:endParaRPr lang="en-US"/>
        </a:p>
      </dgm:t>
    </dgm:pt>
    <dgm:pt modelId="{9B9E3B89-3B71-4B27-B73E-28F284F4E82A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Grievance &amp; Emergencies</a:t>
          </a:r>
          <a:endParaRPr lang="en-US" b="1" dirty="0"/>
        </a:p>
      </dgm:t>
    </dgm:pt>
    <dgm:pt modelId="{E35BC7A8-CB8A-4331-A18E-76B84571269D}" type="parTrans" cxnId="{BD875033-609D-4541-BE41-4D4EE9901258}">
      <dgm:prSet/>
      <dgm:spPr/>
      <dgm:t>
        <a:bodyPr/>
        <a:lstStyle/>
        <a:p>
          <a:endParaRPr lang="en-US"/>
        </a:p>
      </dgm:t>
    </dgm:pt>
    <dgm:pt modelId="{26163E0D-4C22-4288-B41D-6E0EF35C812A}" type="sibTrans" cxnId="{BD875033-609D-4541-BE41-4D4EE9901258}">
      <dgm:prSet/>
      <dgm:spPr/>
      <dgm:t>
        <a:bodyPr/>
        <a:lstStyle/>
        <a:p>
          <a:endParaRPr lang="en-US"/>
        </a:p>
      </dgm:t>
    </dgm:pt>
    <dgm:pt modelId="{2842C936-624A-4A84-97C8-D8325AF21A30}">
      <dgm:prSet phldrT="[Text]"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Campaigns</a:t>
          </a:r>
          <a:endParaRPr lang="en-US" b="1" dirty="0"/>
        </a:p>
      </dgm:t>
    </dgm:pt>
    <dgm:pt modelId="{44A147EE-FA87-4E51-B13E-CAA1DBCEF7C5}" type="parTrans" cxnId="{C2B85CB5-7DE9-43B7-85B2-289113D9C9BC}">
      <dgm:prSet/>
      <dgm:spPr/>
      <dgm:t>
        <a:bodyPr/>
        <a:lstStyle/>
        <a:p>
          <a:endParaRPr lang="en-US"/>
        </a:p>
      </dgm:t>
    </dgm:pt>
    <dgm:pt modelId="{AC9F7F91-01A4-429B-A486-85989E80A0F7}" type="sibTrans" cxnId="{C2B85CB5-7DE9-43B7-85B2-289113D9C9BC}">
      <dgm:prSet/>
      <dgm:spPr/>
      <dgm:t>
        <a:bodyPr/>
        <a:lstStyle/>
        <a:p>
          <a:endParaRPr lang="en-US"/>
        </a:p>
      </dgm:t>
    </dgm:pt>
    <dgm:pt modelId="{7B9CA946-E3A9-4435-B89D-EDC057FFB5F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Ayushman Card Drive</a:t>
          </a:r>
          <a:endParaRPr lang="en-US" dirty="0"/>
        </a:p>
      </dgm:t>
    </dgm:pt>
    <dgm:pt modelId="{95733EB2-B52A-4D13-9841-3AF2FA73327A}" type="parTrans" cxnId="{F2988A98-EFC5-4622-A7E9-2F9A7386EF97}">
      <dgm:prSet/>
      <dgm:spPr/>
      <dgm:t>
        <a:bodyPr/>
        <a:lstStyle/>
        <a:p>
          <a:endParaRPr lang="en-US"/>
        </a:p>
      </dgm:t>
    </dgm:pt>
    <dgm:pt modelId="{B4234787-1C3F-408A-AB54-DC0B69B6CB92}" type="sibTrans" cxnId="{F2988A98-EFC5-4622-A7E9-2F9A7386EF97}">
      <dgm:prSet/>
      <dgm:spPr/>
      <dgm:t>
        <a:bodyPr/>
        <a:lstStyle/>
        <a:p>
          <a:endParaRPr lang="en-US"/>
        </a:p>
      </dgm:t>
    </dgm:pt>
    <dgm:pt modelId="{EAF1CAAA-58E2-441C-ADE1-13AAB16B2DD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Outreach Activities</a:t>
          </a:r>
        </a:p>
      </dgm:t>
    </dgm:pt>
    <dgm:pt modelId="{DE57F205-EE65-4FB5-AA40-1A94C7C62EB9}" type="parTrans" cxnId="{BB127022-39AA-4839-813D-8EB04D67CF0A}">
      <dgm:prSet/>
      <dgm:spPr/>
      <dgm:t>
        <a:bodyPr/>
        <a:lstStyle/>
        <a:p>
          <a:endParaRPr lang="en-GB"/>
        </a:p>
      </dgm:t>
    </dgm:pt>
    <dgm:pt modelId="{DC68EE08-9CBA-4091-B1C4-0E11AD229527}" type="sibTrans" cxnId="{BB127022-39AA-4839-813D-8EB04D67CF0A}">
      <dgm:prSet/>
      <dgm:spPr/>
      <dgm:t>
        <a:bodyPr/>
        <a:lstStyle/>
        <a:p>
          <a:endParaRPr lang="en-GB"/>
        </a:p>
      </dgm:t>
    </dgm:pt>
    <dgm:pt modelId="{4D268663-E695-47E3-9C78-27D2EB907ABD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Ambulance</a:t>
          </a:r>
        </a:p>
      </dgm:t>
    </dgm:pt>
    <dgm:pt modelId="{1A393A7A-A8DB-45F1-AA19-80092100B580}" type="parTrans" cxnId="{82FCE4E0-654A-4430-81DD-C9AE5655B39E}">
      <dgm:prSet/>
      <dgm:spPr/>
      <dgm:t>
        <a:bodyPr/>
        <a:lstStyle/>
        <a:p>
          <a:endParaRPr lang="en-GB"/>
        </a:p>
      </dgm:t>
    </dgm:pt>
    <dgm:pt modelId="{B0273994-DBB6-4887-896E-6011594E9214}" type="sibTrans" cxnId="{82FCE4E0-654A-4430-81DD-C9AE5655B39E}">
      <dgm:prSet/>
      <dgm:spPr/>
      <dgm:t>
        <a:bodyPr/>
        <a:lstStyle/>
        <a:p>
          <a:endParaRPr lang="en-GB"/>
        </a:p>
      </dgm:t>
    </dgm:pt>
    <dgm:pt modelId="{E68296D7-A3E7-4A97-ACF7-AAC7826A2A7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Filing Grivances</a:t>
          </a:r>
        </a:p>
      </dgm:t>
    </dgm:pt>
    <dgm:pt modelId="{D1FAB7A5-A310-4949-9373-03BF215F367C}" type="parTrans" cxnId="{4BCEBCE4-74AD-487F-A22C-B507CC938B53}">
      <dgm:prSet/>
      <dgm:spPr/>
      <dgm:t>
        <a:bodyPr/>
        <a:lstStyle/>
        <a:p>
          <a:endParaRPr lang="en-GB"/>
        </a:p>
      </dgm:t>
    </dgm:pt>
    <dgm:pt modelId="{5A478DDE-33AD-4672-B29E-538B08BED19A}" type="sibTrans" cxnId="{4BCEBCE4-74AD-487F-A22C-B507CC938B53}">
      <dgm:prSet/>
      <dgm:spPr/>
      <dgm:t>
        <a:bodyPr/>
        <a:lstStyle/>
        <a:p>
          <a:endParaRPr lang="en-GB"/>
        </a:p>
      </dgm:t>
    </dgm:pt>
    <dgm:pt modelId="{03F912B0-164C-448F-BB61-A42E48EFC8F6}" type="pres">
      <dgm:prSet presAssocID="{F6066BC9-9AD5-4B50-BF3C-F037AF5B4D33}" presName="theList" presStyleCnt="0">
        <dgm:presLayoutVars>
          <dgm:dir/>
          <dgm:animLvl val="lvl"/>
          <dgm:resizeHandles val="exact"/>
        </dgm:presLayoutVars>
      </dgm:prSet>
      <dgm:spPr/>
    </dgm:pt>
    <dgm:pt modelId="{8CF4AC5A-8023-4E42-8DF6-B00BD2483339}" type="pres">
      <dgm:prSet presAssocID="{B540FB0E-3660-4839-84CB-5C9F9DF47087}" presName="compNode" presStyleCnt="0"/>
      <dgm:spPr/>
    </dgm:pt>
    <dgm:pt modelId="{22BADDCF-BC58-4A6B-ADFF-1FE54B7EDC65}" type="pres">
      <dgm:prSet presAssocID="{B540FB0E-3660-4839-84CB-5C9F9DF47087}" presName="aNode" presStyleLbl="bgShp" presStyleIdx="0" presStyleCnt="4"/>
      <dgm:spPr/>
    </dgm:pt>
    <dgm:pt modelId="{5AFABCD6-B1CA-4EFB-8F4C-CDA2FB985D69}" type="pres">
      <dgm:prSet presAssocID="{B540FB0E-3660-4839-84CB-5C9F9DF47087}" presName="textNode" presStyleLbl="bgShp" presStyleIdx="0" presStyleCnt="4"/>
      <dgm:spPr/>
    </dgm:pt>
    <dgm:pt modelId="{4146DDF7-E132-4174-9080-248148BEA75E}" type="pres">
      <dgm:prSet presAssocID="{B540FB0E-3660-4839-84CB-5C9F9DF47087}" presName="compChildNode" presStyleCnt="0"/>
      <dgm:spPr/>
    </dgm:pt>
    <dgm:pt modelId="{16A17EC7-36F1-4C98-950C-646D7B55EA62}" type="pres">
      <dgm:prSet presAssocID="{B540FB0E-3660-4839-84CB-5C9F9DF47087}" presName="theInnerList" presStyleCnt="0"/>
      <dgm:spPr/>
    </dgm:pt>
    <dgm:pt modelId="{E455D0AD-D66E-4534-8341-B9F3A41E2856}" type="pres">
      <dgm:prSet presAssocID="{B4DC89DB-1CCA-443A-A4F4-9AC2990B4FD2}" presName="childNode" presStyleLbl="node1" presStyleIdx="0" presStyleCnt="8">
        <dgm:presLayoutVars>
          <dgm:bulletEnabled val="1"/>
        </dgm:presLayoutVars>
      </dgm:prSet>
      <dgm:spPr/>
    </dgm:pt>
    <dgm:pt modelId="{AAC91D52-2780-4CD7-B088-AF298741CC4D}" type="pres">
      <dgm:prSet presAssocID="{B4DC89DB-1CCA-443A-A4F4-9AC2990B4FD2}" presName="aSpace2" presStyleCnt="0"/>
      <dgm:spPr/>
    </dgm:pt>
    <dgm:pt modelId="{91214CEF-8C47-46E5-A040-A73434A8B699}" type="pres">
      <dgm:prSet presAssocID="{10C9AA01-C366-4B22-A3D5-3120C8BEE5BE}" presName="childNode" presStyleLbl="node1" presStyleIdx="1" presStyleCnt="8">
        <dgm:presLayoutVars>
          <dgm:bulletEnabled val="1"/>
        </dgm:presLayoutVars>
      </dgm:prSet>
      <dgm:spPr/>
    </dgm:pt>
    <dgm:pt modelId="{721C015C-2A41-4C85-A1BD-72A37EFC3AA7}" type="pres">
      <dgm:prSet presAssocID="{B540FB0E-3660-4839-84CB-5C9F9DF47087}" presName="aSpace" presStyleCnt="0"/>
      <dgm:spPr/>
    </dgm:pt>
    <dgm:pt modelId="{5D4BE063-900D-478E-B5E4-9B5961B34F22}" type="pres">
      <dgm:prSet presAssocID="{CD3F1DDE-2528-49FD-A138-ACAD0366A9FA}" presName="compNode" presStyleCnt="0"/>
      <dgm:spPr/>
    </dgm:pt>
    <dgm:pt modelId="{01C1A777-BFC3-405A-816E-822FA1900680}" type="pres">
      <dgm:prSet presAssocID="{CD3F1DDE-2528-49FD-A138-ACAD0366A9FA}" presName="aNode" presStyleLbl="bgShp" presStyleIdx="1" presStyleCnt="4"/>
      <dgm:spPr/>
    </dgm:pt>
    <dgm:pt modelId="{8DF251EC-CFCD-4117-8972-480178CE739C}" type="pres">
      <dgm:prSet presAssocID="{CD3F1DDE-2528-49FD-A138-ACAD0366A9FA}" presName="textNode" presStyleLbl="bgShp" presStyleIdx="1" presStyleCnt="4"/>
      <dgm:spPr/>
    </dgm:pt>
    <dgm:pt modelId="{FC231563-FFE9-49CE-8BD3-8DA4FB7A0A35}" type="pres">
      <dgm:prSet presAssocID="{CD3F1DDE-2528-49FD-A138-ACAD0366A9FA}" presName="compChildNode" presStyleCnt="0"/>
      <dgm:spPr/>
    </dgm:pt>
    <dgm:pt modelId="{B3C010B3-A9BA-4AAA-A735-36BA98EE7BAE}" type="pres">
      <dgm:prSet presAssocID="{CD3F1DDE-2528-49FD-A138-ACAD0366A9FA}" presName="theInnerList" presStyleCnt="0"/>
      <dgm:spPr/>
    </dgm:pt>
    <dgm:pt modelId="{5BC0DD7D-6ECE-40D5-B41C-D1C6D04D510D}" type="pres">
      <dgm:prSet presAssocID="{3C67AEF2-2280-420D-A6A1-D164B78C90C5}" presName="childNode" presStyleLbl="node1" presStyleIdx="2" presStyleCnt="8">
        <dgm:presLayoutVars>
          <dgm:bulletEnabled val="1"/>
        </dgm:presLayoutVars>
      </dgm:prSet>
      <dgm:spPr/>
    </dgm:pt>
    <dgm:pt modelId="{FCA74137-283E-43BC-8531-7F731B631A8E}" type="pres">
      <dgm:prSet presAssocID="{3C67AEF2-2280-420D-A6A1-D164B78C90C5}" presName="aSpace2" presStyleCnt="0"/>
      <dgm:spPr/>
    </dgm:pt>
    <dgm:pt modelId="{8CA053FE-5515-410E-B296-B0009E5D95EE}" type="pres">
      <dgm:prSet presAssocID="{8D082548-156C-43D4-A2E5-3ABD04B06024}" presName="childNode" presStyleLbl="node1" presStyleIdx="3" presStyleCnt="8">
        <dgm:presLayoutVars>
          <dgm:bulletEnabled val="1"/>
        </dgm:presLayoutVars>
      </dgm:prSet>
      <dgm:spPr/>
    </dgm:pt>
    <dgm:pt modelId="{42D1FCEB-074C-4D18-BDE8-53B8826FBDE2}" type="pres">
      <dgm:prSet presAssocID="{CD3F1DDE-2528-49FD-A138-ACAD0366A9FA}" presName="aSpace" presStyleCnt="0"/>
      <dgm:spPr/>
    </dgm:pt>
    <dgm:pt modelId="{ABD86D81-1D9E-4149-A0DE-B21059135041}" type="pres">
      <dgm:prSet presAssocID="{9B9E3B89-3B71-4B27-B73E-28F284F4E82A}" presName="compNode" presStyleCnt="0"/>
      <dgm:spPr/>
    </dgm:pt>
    <dgm:pt modelId="{9FA047C2-8E0D-4FF2-973A-10492193887F}" type="pres">
      <dgm:prSet presAssocID="{9B9E3B89-3B71-4B27-B73E-28F284F4E82A}" presName="aNode" presStyleLbl="bgShp" presStyleIdx="2" presStyleCnt="4"/>
      <dgm:spPr/>
    </dgm:pt>
    <dgm:pt modelId="{18AEEFAD-0A78-4AB5-B6FC-39530F5C79AC}" type="pres">
      <dgm:prSet presAssocID="{9B9E3B89-3B71-4B27-B73E-28F284F4E82A}" presName="textNode" presStyleLbl="bgShp" presStyleIdx="2" presStyleCnt="4"/>
      <dgm:spPr/>
    </dgm:pt>
    <dgm:pt modelId="{4A5A23C0-E6E4-4AAE-B523-A8F83F2FE2F2}" type="pres">
      <dgm:prSet presAssocID="{9B9E3B89-3B71-4B27-B73E-28F284F4E82A}" presName="compChildNode" presStyleCnt="0"/>
      <dgm:spPr/>
    </dgm:pt>
    <dgm:pt modelId="{F19F74F2-FEC9-43AA-B159-66C73C2DC85A}" type="pres">
      <dgm:prSet presAssocID="{9B9E3B89-3B71-4B27-B73E-28F284F4E82A}" presName="theInnerList" presStyleCnt="0"/>
      <dgm:spPr/>
    </dgm:pt>
    <dgm:pt modelId="{B033806F-33C0-4248-8157-56D8028935C4}" type="pres">
      <dgm:prSet presAssocID="{4D268663-E695-47E3-9C78-27D2EB907ABD}" presName="childNode" presStyleLbl="node1" presStyleIdx="4" presStyleCnt="8">
        <dgm:presLayoutVars>
          <dgm:bulletEnabled val="1"/>
        </dgm:presLayoutVars>
      </dgm:prSet>
      <dgm:spPr/>
    </dgm:pt>
    <dgm:pt modelId="{169CD717-3228-40A7-BB21-6A7D99717B7D}" type="pres">
      <dgm:prSet presAssocID="{4D268663-E695-47E3-9C78-27D2EB907ABD}" presName="aSpace2" presStyleCnt="0"/>
      <dgm:spPr/>
    </dgm:pt>
    <dgm:pt modelId="{88D60E16-5A27-4F00-9767-77C647B81A15}" type="pres">
      <dgm:prSet presAssocID="{E68296D7-A3E7-4A97-ACF7-AAC7826A2A71}" presName="childNode" presStyleLbl="node1" presStyleIdx="5" presStyleCnt="8">
        <dgm:presLayoutVars>
          <dgm:bulletEnabled val="1"/>
        </dgm:presLayoutVars>
      </dgm:prSet>
      <dgm:spPr/>
    </dgm:pt>
    <dgm:pt modelId="{22486345-4040-4576-A96E-B5C7292AB804}" type="pres">
      <dgm:prSet presAssocID="{9B9E3B89-3B71-4B27-B73E-28F284F4E82A}" presName="aSpace" presStyleCnt="0"/>
      <dgm:spPr/>
    </dgm:pt>
    <dgm:pt modelId="{4FFFA3F4-CB80-4E6C-B376-9CA91E913BCB}" type="pres">
      <dgm:prSet presAssocID="{2842C936-624A-4A84-97C8-D8325AF21A30}" presName="compNode" presStyleCnt="0"/>
      <dgm:spPr/>
    </dgm:pt>
    <dgm:pt modelId="{C08BB14F-14EA-4C59-B896-F8386EC86F15}" type="pres">
      <dgm:prSet presAssocID="{2842C936-624A-4A84-97C8-D8325AF21A30}" presName="aNode" presStyleLbl="bgShp" presStyleIdx="3" presStyleCnt="4"/>
      <dgm:spPr/>
    </dgm:pt>
    <dgm:pt modelId="{6A4043D6-03C4-48C9-B607-85DB337F7190}" type="pres">
      <dgm:prSet presAssocID="{2842C936-624A-4A84-97C8-D8325AF21A30}" presName="textNode" presStyleLbl="bgShp" presStyleIdx="3" presStyleCnt="4"/>
      <dgm:spPr/>
    </dgm:pt>
    <dgm:pt modelId="{B9331C10-67B8-4ACD-B30A-767152FF0742}" type="pres">
      <dgm:prSet presAssocID="{2842C936-624A-4A84-97C8-D8325AF21A30}" presName="compChildNode" presStyleCnt="0"/>
      <dgm:spPr/>
    </dgm:pt>
    <dgm:pt modelId="{504C8ABE-2AC9-43E7-9F93-B43749DA0CFE}" type="pres">
      <dgm:prSet presAssocID="{2842C936-624A-4A84-97C8-D8325AF21A30}" presName="theInnerList" presStyleCnt="0"/>
      <dgm:spPr/>
    </dgm:pt>
    <dgm:pt modelId="{3C4D7241-DA6B-4EFF-8788-24C06297B4A5}" type="pres">
      <dgm:prSet presAssocID="{7B9CA946-E3A9-4435-B89D-EDC057FFB5FE}" presName="childNode" presStyleLbl="node1" presStyleIdx="6" presStyleCnt="8">
        <dgm:presLayoutVars>
          <dgm:bulletEnabled val="1"/>
        </dgm:presLayoutVars>
      </dgm:prSet>
      <dgm:spPr/>
    </dgm:pt>
    <dgm:pt modelId="{22AF3E4B-B808-4AA0-BE59-BD378BAE97E1}" type="pres">
      <dgm:prSet presAssocID="{7B9CA946-E3A9-4435-B89D-EDC057FFB5FE}" presName="aSpace2" presStyleCnt="0"/>
      <dgm:spPr/>
    </dgm:pt>
    <dgm:pt modelId="{2641ECF4-9529-4756-9824-304D09E4364C}" type="pres">
      <dgm:prSet presAssocID="{EAF1CAAA-58E2-441C-ADE1-13AAB16B2DDA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692B10B-152B-4DE0-B5A0-A02A2EE7E9F4}" type="presOf" srcId="{9B9E3B89-3B71-4B27-B73E-28F284F4E82A}" destId="{18AEEFAD-0A78-4AB5-B6FC-39530F5C79AC}" srcOrd="1" destOrd="0" presId="urn:microsoft.com/office/officeart/2005/8/layout/lProcess2"/>
    <dgm:cxn modelId="{64E8610D-1380-47AE-A612-D176D31168DA}" type="presOf" srcId="{E68296D7-A3E7-4A97-ACF7-AAC7826A2A71}" destId="{88D60E16-5A27-4F00-9767-77C647B81A15}" srcOrd="0" destOrd="0" presId="urn:microsoft.com/office/officeart/2005/8/layout/lProcess2"/>
    <dgm:cxn modelId="{46A0941E-2A24-46B6-820F-498A0F05DA73}" type="presOf" srcId="{4D268663-E695-47E3-9C78-27D2EB907ABD}" destId="{B033806F-33C0-4248-8157-56D8028935C4}" srcOrd="0" destOrd="0" presId="urn:microsoft.com/office/officeart/2005/8/layout/lProcess2"/>
    <dgm:cxn modelId="{BB127022-39AA-4839-813D-8EB04D67CF0A}" srcId="{2842C936-624A-4A84-97C8-D8325AF21A30}" destId="{EAF1CAAA-58E2-441C-ADE1-13AAB16B2DDA}" srcOrd="1" destOrd="0" parTransId="{DE57F205-EE65-4FB5-AA40-1A94C7C62EB9}" sibTransId="{DC68EE08-9CBA-4091-B1C4-0E11AD229527}"/>
    <dgm:cxn modelId="{00FA5926-9D2C-46A0-9BB9-B5B67FD48A98}" type="presOf" srcId="{B540FB0E-3660-4839-84CB-5C9F9DF47087}" destId="{22BADDCF-BC58-4A6B-ADFF-1FE54B7EDC65}" srcOrd="0" destOrd="0" presId="urn:microsoft.com/office/officeart/2005/8/layout/lProcess2"/>
    <dgm:cxn modelId="{9F811533-2663-464C-BB24-391BDCA55BD9}" type="presOf" srcId="{CD3F1DDE-2528-49FD-A138-ACAD0366A9FA}" destId="{8DF251EC-CFCD-4117-8972-480178CE739C}" srcOrd="1" destOrd="0" presId="urn:microsoft.com/office/officeart/2005/8/layout/lProcess2"/>
    <dgm:cxn modelId="{BD875033-609D-4541-BE41-4D4EE9901258}" srcId="{F6066BC9-9AD5-4B50-BF3C-F037AF5B4D33}" destId="{9B9E3B89-3B71-4B27-B73E-28F284F4E82A}" srcOrd="2" destOrd="0" parTransId="{E35BC7A8-CB8A-4331-A18E-76B84571269D}" sibTransId="{26163E0D-4C22-4288-B41D-6E0EF35C812A}"/>
    <dgm:cxn modelId="{615A0639-52D4-414A-A1CF-2B99350AC0FD}" type="presOf" srcId="{CD3F1DDE-2528-49FD-A138-ACAD0366A9FA}" destId="{01C1A777-BFC3-405A-816E-822FA1900680}" srcOrd="0" destOrd="0" presId="urn:microsoft.com/office/officeart/2005/8/layout/lProcess2"/>
    <dgm:cxn modelId="{97BF583A-BBBA-4D36-8C55-DD7821D4E0CF}" type="presOf" srcId="{B4DC89DB-1CCA-443A-A4F4-9AC2990B4FD2}" destId="{E455D0AD-D66E-4534-8341-B9F3A41E2856}" srcOrd="0" destOrd="0" presId="urn:microsoft.com/office/officeart/2005/8/layout/lProcess2"/>
    <dgm:cxn modelId="{DA52EE3B-7E65-410E-9A57-B19BBA8388BD}" type="presOf" srcId="{9B9E3B89-3B71-4B27-B73E-28F284F4E82A}" destId="{9FA047C2-8E0D-4FF2-973A-10492193887F}" srcOrd="0" destOrd="0" presId="urn:microsoft.com/office/officeart/2005/8/layout/lProcess2"/>
    <dgm:cxn modelId="{C5FB6940-50CE-45E4-A09F-4EC97DF266B9}" type="presOf" srcId="{7B9CA946-E3A9-4435-B89D-EDC057FFB5FE}" destId="{3C4D7241-DA6B-4EFF-8788-24C06297B4A5}" srcOrd="0" destOrd="0" presId="urn:microsoft.com/office/officeart/2005/8/layout/lProcess2"/>
    <dgm:cxn modelId="{5E7D6447-635E-4B87-848D-565B793179ED}" type="presOf" srcId="{F6066BC9-9AD5-4B50-BF3C-F037AF5B4D33}" destId="{03F912B0-164C-448F-BB61-A42E48EFC8F6}" srcOrd="0" destOrd="0" presId="urn:microsoft.com/office/officeart/2005/8/layout/lProcess2"/>
    <dgm:cxn modelId="{C598584E-2577-4661-B5E6-C15304CC591C}" type="presOf" srcId="{EAF1CAAA-58E2-441C-ADE1-13AAB16B2DDA}" destId="{2641ECF4-9529-4756-9824-304D09E4364C}" srcOrd="0" destOrd="0" presId="urn:microsoft.com/office/officeart/2005/8/layout/lProcess2"/>
    <dgm:cxn modelId="{CE428471-CC79-4E89-94A7-19E53FFD84A4}" srcId="{CD3F1DDE-2528-49FD-A138-ACAD0366A9FA}" destId="{3C67AEF2-2280-420D-A6A1-D164B78C90C5}" srcOrd="0" destOrd="0" parTransId="{F281E2F4-BA01-4AD7-8E6F-88B267AE60F5}" sibTransId="{4BD1A17F-8C4C-4FD8-8223-060D3A42A5F3}"/>
    <dgm:cxn modelId="{A54E9D73-79B2-4FFA-82E9-9DCD4211EDB5}" type="presOf" srcId="{B540FB0E-3660-4839-84CB-5C9F9DF47087}" destId="{5AFABCD6-B1CA-4EFB-8F4C-CDA2FB985D69}" srcOrd="1" destOrd="0" presId="urn:microsoft.com/office/officeart/2005/8/layout/lProcess2"/>
    <dgm:cxn modelId="{F9289B8B-0658-4A3D-B946-6F3506404527}" type="presOf" srcId="{2842C936-624A-4A84-97C8-D8325AF21A30}" destId="{C08BB14F-14EA-4C59-B896-F8386EC86F15}" srcOrd="0" destOrd="0" presId="urn:microsoft.com/office/officeart/2005/8/layout/lProcess2"/>
    <dgm:cxn modelId="{DD4BA791-A138-4F95-A7C2-7C2F68CA3DC0}" srcId="{B540FB0E-3660-4839-84CB-5C9F9DF47087}" destId="{B4DC89DB-1CCA-443A-A4F4-9AC2990B4FD2}" srcOrd="0" destOrd="0" parTransId="{83B094CC-C448-4D0F-AD08-F60449DDF74B}" sibTransId="{DCA94C79-534B-4C58-AFA2-B6007FFC2A88}"/>
    <dgm:cxn modelId="{6A1D1397-118D-49A6-9E1F-D1FB147C1D7E}" srcId="{F6066BC9-9AD5-4B50-BF3C-F037AF5B4D33}" destId="{CD3F1DDE-2528-49FD-A138-ACAD0366A9FA}" srcOrd="1" destOrd="0" parTransId="{33B8823F-3A68-4AFE-811E-7672BF2958CD}" sibTransId="{2FE0549C-AEC2-40AC-A33C-4B12B35612F0}"/>
    <dgm:cxn modelId="{F2988A98-EFC5-4622-A7E9-2F9A7386EF97}" srcId="{2842C936-624A-4A84-97C8-D8325AF21A30}" destId="{7B9CA946-E3A9-4435-B89D-EDC057FFB5FE}" srcOrd="0" destOrd="0" parTransId="{95733EB2-B52A-4D13-9841-3AF2FA73327A}" sibTransId="{B4234787-1C3F-408A-AB54-DC0B69B6CB92}"/>
    <dgm:cxn modelId="{C3E47AAC-F45F-4093-9F49-13969AFC1EB9}" type="presOf" srcId="{2842C936-624A-4A84-97C8-D8325AF21A30}" destId="{6A4043D6-03C4-48C9-B607-85DB337F7190}" srcOrd="1" destOrd="0" presId="urn:microsoft.com/office/officeart/2005/8/layout/lProcess2"/>
    <dgm:cxn modelId="{AA0631B0-4D04-44D1-9450-F0BAF226E129}" type="presOf" srcId="{3C67AEF2-2280-420D-A6A1-D164B78C90C5}" destId="{5BC0DD7D-6ECE-40D5-B41C-D1C6D04D510D}" srcOrd="0" destOrd="0" presId="urn:microsoft.com/office/officeart/2005/8/layout/lProcess2"/>
    <dgm:cxn modelId="{C2B85CB5-7DE9-43B7-85B2-289113D9C9BC}" srcId="{F6066BC9-9AD5-4B50-BF3C-F037AF5B4D33}" destId="{2842C936-624A-4A84-97C8-D8325AF21A30}" srcOrd="3" destOrd="0" parTransId="{44A147EE-FA87-4E51-B13E-CAA1DBCEF7C5}" sibTransId="{AC9F7F91-01A4-429B-A486-85989E80A0F7}"/>
    <dgm:cxn modelId="{523AE8C2-5D42-45C4-880F-8220290BE3C2}" srcId="{F6066BC9-9AD5-4B50-BF3C-F037AF5B4D33}" destId="{B540FB0E-3660-4839-84CB-5C9F9DF47087}" srcOrd="0" destOrd="0" parTransId="{DAFE1A53-3D8F-4529-AC9E-870E0C2CFA0B}" sibTransId="{79696CEF-D057-46CE-B15E-3564F9AC2BCF}"/>
    <dgm:cxn modelId="{82FCE4E0-654A-4430-81DD-C9AE5655B39E}" srcId="{9B9E3B89-3B71-4B27-B73E-28F284F4E82A}" destId="{4D268663-E695-47E3-9C78-27D2EB907ABD}" srcOrd="0" destOrd="0" parTransId="{1A393A7A-A8DB-45F1-AA19-80092100B580}" sibTransId="{B0273994-DBB6-4887-896E-6011594E9214}"/>
    <dgm:cxn modelId="{4BCEBCE4-74AD-487F-A22C-B507CC938B53}" srcId="{9B9E3B89-3B71-4B27-B73E-28F284F4E82A}" destId="{E68296D7-A3E7-4A97-ACF7-AAC7826A2A71}" srcOrd="1" destOrd="0" parTransId="{D1FAB7A5-A310-4949-9373-03BF215F367C}" sibTransId="{5A478DDE-33AD-4672-B29E-538B08BED19A}"/>
    <dgm:cxn modelId="{57111CEA-0F12-408C-87A3-C76F29CA9A7C}" type="presOf" srcId="{8D082548-156C-43D4-A2E5-3ABD04B06024}" destId="{8CA053FE-5515-410E-B296-B0009E5D95EE}" srcOrd="0" destOrd="0" presId="urn:microsoft.com/office/officeart/2005/8/layout/lProcess2"/>
    <dgm:cxn modelId="{1DA94EEB-E3AC-4DE0-996B-CFA94C6F8A89}" srcId="{CD3F1DDE-2528-49FD-A138-ACAD0366A9FA}" destId="{8D082548-156C-43D4-A2E5-3ABD04B06024}" srcOrd="1" destOrd="0" parTransId="{FA77B990-AAB5-4B70-B2AB-3FF294BF61FD}" sibTransId="{C702A3F1-60EE-47A1-909D-DBB09468317A}"/>
    <dgm:cxn modelId="{AA7825F5-C08A-4B57-A4A4-BB8BA29E040D}" type="presOf" srcId="{10C9AA01-C366-4B22-A3D5-3120C8BEE5BE}" destId="{91214CEF-8C47-46E5-A040-A73434A8B699}" srcOrd="0" destOrd="0" presId="urn:microsoft.com/office/officeart/2005/8/layout/lProcess2"/>
    <dgm:cxn modelId="{FD7307FA-F11D-4474-9C9E-DB69821CBCD2}" srcId="{B540FB0E-3660-4839-84CB-5C9F9DF47087}" destId="{10C9AA01-C366-4B22-A3D5-3120C8BEE5BE}" srcOrd="1" destOrd="0" parTransId="{A434B3A4-2FAC-4285-9D1D-873F86E85871}" sibTransId="{0C7ADF8D-78E6-40AC-BD8F-7E1B2350DE56}"/>
    <dgm:cxn modelId="{310FB22F-455F-4673-8F12-9F6D64BBAE8B}" type="presParOf" srcId="{03F912B0-164C-448F-BB61-A42E48EFC8F6}" destId="{8CF4AC5A-8023-4E42-8DF6-B00BD2483339}" srcOrd="0" destOrd="0" presId="urn:microsoft.com/office/officeart/2005/8/layout/lProcess2"/>
    <dgm:cxn modelId="{35AD7280-A589-4212-A127-81ACC59E4B2E}" type="presParOf" srcId="{8CF4AC5A-8023-4E42-8DF6-B00BD2483339}" destId="{22BADDCF-BC58-4A6B-ADFF-1FE54B7EDC65}" srcOrd="0" destOrd="0" presId="urn:microsoft.com/office/officeart/2005/8/layout/lProcess2"/>
    <dgm:cxn modelId="{FFE1D517-6688-4726-BC50-608E4E1DCB67}" type="presParOf" srcId="{8CF4AC5A-8023-4E42-8DF6-B00BD2483339}" destId="{5AFABCD6-B1CA-4EFB-8F4C-CDA2FB985D69}" srcOrd="1" destOrd="0" presId="urn:microsoft.com/office/officeart/2005/8/layout/lProcess2"/>
    <dgm:cxn modelId="{BDB8B6E3-EFCF-4827-887F-9B4434E1AD86}" type="presParOf" srcId="{8CF4AC5A-8023-4E42-8DF6-B00BD2483339}" destId="{4146DDF7-E132-4174-9080-248148BEA75E}" srcOrd="2" destOrd="0" presId="urn:microsoft.com/office/officeart/2005/8/layout/lProcess2"/>
    <dgm:cxn modelId="{916EC3D8-F9C9-49A7-9367-493C49FB78C1}" type="presParOf" srcId="{4146DDF7-E132-4174-9080-248148BEA75E}" destId="{16A17EC7-36F1-4C98-950C-646D7B55EA62}" srcOrd="0" destOrd="0" presId="urn:microsoft.com/office/officeart/2005/8/layout/lProcess2"/>
    <dgm:cxn modelId="{FCE19853-6F28-4E55-9769-604E114224A4}" type="presParOf" srcId="{16A17EC7-36F1-4C98-950C-646D7B55EA62}" destId="{E455D0AD-D66E-4534-8341-B9F3A41E2856}" srcOrd="0" destOrd="0" presId="urn:microsoft.com/office/officeart/2005/8/layout/lProcess2"/>
    <dgm:cxn modelId="{412668A9-1FD7-488E-A063-4E3BAC277FB5}" type="presParOf" srcId="{16A17EC7-36F1-4C98-950C-646D7B55EA62}" destId="{AAC91D52-2780-4CD7-B088-AF298741CC4D}" srcOrd="1" destOrd="0" presId="urn:microsoft.com/office/officeart/2005/8/layout/lProcess2"/>
    <dgm:cxn modelId="{ED976644-3A66-4406-8144-3D2D84B03FB6}" type="presParOf" srcId="{16A17EC7-36F1-4C98-950C-646D7B55EA62}" destId="{91214CEF-8C47-46E5-A040-A73434A8B699}" srcOrd="2" destOrd="0" presId="urn:microsoft.com/office/officeart/2005/8/layout/lProcess2"/>
    <dgm:cxn modelId="{5A83F753-A540-498C-9600-DE7FB9FD5930}" type="presParOf" srcId="{03F912B0-164C-448F-BB61-A42E48EFC8F6}" destId="{721C015C-2A41-4C85-A1BD-72A37EFC3AA7}" srcOrd="1" destOrd="0" presId="urn:microsoft.com/office/officeart/2005/8/layout/lProcess2"/>
    <dgm:cxn modelId="{6B916146-EFD3-442A-B48B-F9D388B982B2}" type="presParOf" srcId="{03F912B0-164C-448F-BB61-A42E48EFC8F6}" destId="{5D4BE063-900D-478E-B5E4-9B5961B34F22}" srcOrd="2" destOrd="0" presId="urn:microsoft.com/office/officeart/2005/8/layout/lProcess2"/>
    <dgm:cxn modelId="{808DFC25-6794-49F5-9123-E061D09C46BF}" type="presParOf" srcId="{5D4BE063-900D-478E-B5E4-9B5961B34F22}" destId="{01C1A777-BFC3-405A-816E-822FA1900680}" srcOrd="0" destOrd="0" presId="urn:microsoft.com/office/officeart/2005/8/layout/lProcess2"/>
    <dgm:cxn modelId="{AA4AFE9F-CA0D-4F93-A716-B183D7274DB6}" type="presParOf" srcId="{5D4BE063-900D-478E-B5E4-9B5961B34F22}" destId="{8DF251EC-CFCD-4117-8972-480178CE739C}" srcOrd="1" destOrd="0" presId="urn:microsoft.com/office/officeart/2005/8/layout/lProcess2"/>
    <dgm:cxn modelId="{9F6D2034-0ABF-4552-B9C4-D54B904720A3}" type="presParOf" srcId="{5D4BE063-900D-478E-B5E4-9B5961B34F22}" destId="{FC231563-FFE9-49CE-8BD3-8DA4FB7A0A35}" srcOrd="2" destOrd="0" presId="urn:microsoft.com/office/officeart/2005/8/layout/lProcess2"/>
    <dgm:cxn modelId="{ECF5D524-2134-4EEA-B947-FB1DF164FD7B}" type="presParOf" srcId="{FC231563-FFE9-49CE-8BD3-8DA4FB7A0A35}" destId="{B3C010B3-A9BA-4AAA-A735-36BA98EE7BAE}" srcOrd="0" destOrd="0" presId="urn:microsoft.com/office/officeart/2005/8/layout/lProcess2"/>
    <dgm:cxn modelId="{7ADDAAEC-FFB4-464A-AE2B-B00624F97052}" type="presParOf" srcId="{B3C010B3-A9BA-4AAA-A735-36BA98EE7BAE}" destId="{5BC0DD7D-6ECE-40D5-B41C-D1C6D04D510D}" srcOrd="0" destOrd="0" presId="urn:microsoft.com/office/officeart/2005/8/layout/lProcess2"/>
    <dgm:cxn modelId="{3274054E-7FB9-4102-9849-C1ED1F6A0480}" type="presParOf" srcId="{B3C010B3-A9BA-4AAA-A735-36BA98EE7BAE}" destId="{FCA74137-283E-43BC-8531-7F731B631A8E}" srcOrd="1" destOrd="0" presId="urn:microsoft.com/office/officeart/2005/8/layout/lProcess2"/>
    <dgm:cxn modelId="{CBED405F-5BDE-44DB-B85D-52B78E3F4001}" type="presParOf" srcId="{B3C010B3-A9BA-4AAA-A735-36BA98EE7BAE}" destId="{8CA053FE-5515-410E-B296-B0009E5D95EE}" srcOrd="2" destOrd="0" presId="urn:microsoft.com/office/officeart/2005/8/layout/lProcess2"/>
    <dgm:cxn modelId="{0B9F1AD2-136D-4676-97CA-2F96B32A76FE}" type="presParOf" srcId="{03F912B0-164C-448F-BB61-A42E48EFC8F6}" destId="{42D1FCEB-074C-4D18-BDE8-53B8826FBDE2}" srcOrd="3" destOrd="0" presId="urn:microsoft.com/office/officeart/2005/8/layout/lProcess2"/>
    <dgm:cxn modelId="{8CA9A7E4-1C3E-40B4-8E9A-CEF07D195095}" type="presParOf" srcId="{03F912B0-164C-448F-BB61-A42E48EFC8F6}" destId="{ABD86D81-1D9E-4149-A0DE-B21059135041}" srcOrd="4" destOrd="0" presId="urn:microsoft.com/office/officeart/2005/8/layout/lProcess2"/>
    <dgm:cxn modelId="{5E189140-0C9E-4E3B-982B-36527C84EAD0}" type="presParOf" srcId="{ABD86D81-1D9E-4149-A0DE-B21059135041}" destId="{9FA047C2-8E0D-4FF2-973A-10492193887F}" srcOrd="0" destOrd="0" presId="urn:microsoft.com/office/officeart/2005/8/layout/lProcess2"/>
    <dgm:cxn modelId="{E6A91CD2-CD8C-4E5B-8514-2550FF45EE1C}" type="presParOf" srcId="{ABD86D81-1D9E-4149-A0DE-B21059135041}" destId="{18AEEFAD-0A78-4AB5-B6FC-39530F5C79AC}" srcOrd="1" destOrd="0" presId="urn:microsoft.com/office/officeart/2005/8/layout/lProcess2"/>
    <dgm:cxn modelId="{DCD8A377-9852-4982-8C52-1BAE44B39523}" type="presParOf" srcId="{ABD86D81-1D9E-4149-A0DE-B21059135041}" destId="{4A5A23C0-E6E4-4AAE-B523-A8F83F2FE2F2}" srcOrd="2" destOrd="0" presId="urn:microsoft.com/office/officeart/2005/8/layout/lProcess2"/>
    <dgm:cxn modelId="{78DF53F0-2A55-4C01-BBB7-75A94F6428C8}" type="presParOf" srcId="{4A5A23C0-E6E4-4AAE-B523-A8F83F2FE2F2}" destId="{F19F74F2-FEC9-43AA-B159-66C73C2DC85A}" srcOrd="0" destOrd="0" presId="urn:microsoft.com/office/officeart/2005/8/layout/lProcess2"/>
    <dgm:cxn modelId="{35766A52-CCEA-431E-913B-4A9BC4855B4C}" type="presParOf" srcId="{F19F74F2-FEC9-43AA-B159-66C73C2DC85A}" destId="{B033806F-33C0-4248-8157-56D8028935C4}" srcOrd="0" destOrd="0" presId="urn:microsoft.com/office/officeart/2005/8/layout/lProcess2"/>
    <dgm:cxn modelId="{AC2342FE-52E4-47CF-8CEC-8F27451928B1}" type="presParOf" srcId="{F19F74F2-FEC9-43AA-B159-66C73C2DC85A}" destId="{169CD717-3228-40A7-BB21-6A7D99717B7D}" srcOrd="1" destOrd="0" presId="urn:microsoft.com/office/officeart/2005/8/layout/lProcess2"/>
    <dgm:cxn modelId="{67E3A5B6-8953-485F-AB3F-FF79AC954FAB}" type="presParOf" srcId="{F19F74F2-FEC9-43AA-B159-66C73C2DC85A}" destId="{88D60E16-5A27-4F00-9767-77C647B81A15}" srcOrd="2" destOrd="0" presId="urn:microsoft.com/office/officeart/2005/8/layout/lProcess2"/>
    <dgm:cxn modelId="{87D214DA-ABE1-4601-B0E9-58B349744444}" type="presParOf" srcId="{03F912B0-164C-448F-BB61-A42E48EFC8F6}" destId="{22486345-4040-4576-A96E-B5C7292AB804}" srcOrd="5" destOrd="0" presId="urn:microsoft.com/office/officeart/2005/8/layout/lProcess2"/>
    <dgm:cxn modelId="{E33C4765-8F69-46AA-9A15-1B30785DAEA1}" type="presParOf" srcId="{03F912B0-164C-448F-BB61-A42E48EFC8F6}" destId="{4FFFA3F4-CB80-4E6C-B376-9CA91E913BCB}" srcOrd="6" destOrd="0" presId="urn:microsoft.com/office/officeart/2005/8/layout/lProcess2"/>
    <dgm:cxn modelId="{5082035A-CE6B-47ED-B882-B2DFD185F51D}" type="presParOf" srcId="{4FFFA3F4-CB80-4E6C-B376-9CA91E913BCB}" destId="{C08BB14F-14EA-4C59-B896-F8386EC86F15}" srcOrd="0" destOrd="0" presId="urn:microsoft.com/office/officeart/2005/8/layout/lProcess2"/>
    <dgm:cxn modelId="{961FF92B-C864-4883-9AA2-D3B194BB2BA3}" type="presParOf" srcId="{4FFFA3F4-CB80-4E6C-B376-9CA91E913BCB}" destId="{6A4043D6-03C4-48C9-B607-85DB337F7190}" srcOrd="1" destOrd="0" presId="urn:microsoft.com/office/officeart/2005/8/layout/lProcess2"/>
    <dgm:cxn modelId="{FAEA2E2B-51EC-4D9F-9639-24D27174A711}" type="presParOf" srcId="{4FFFA3F4-CB80-4E6C-B376-9CA91E913BCB}" destId="{B9331C10-67B8-4ACD-B30A-767152FF0742}" srcOrd="2" destOrd="0" presId="urn:microsoft.com/office/officeart/2005/8/layout/lProcess2"/>
    <dgm:cxn modelId="{A243158C-5F8D-4D87-BF02-C3FC582B9400}" type="presParOf" srcId="{B9331C10-67B8-4ACD-B30A-767152FF0742}" destId="{504C8ABE-2AC9-43E7-9F93-B43749DA0CFE}" srcOrd="0" destOrd="0" presId="urn:microsoft.com/office/officeart/2005/8/layout/lProcess2"/>
    <dgm:cxn modelId="{81D03E69-7386-4523-82C2-86E6E34DE6E8}" type="presParOf" srcId="{504C8ABE-2AC9-43E7-9F93-B43749DA0CFE}" destId="{3C4D7241-DA6B-4EFF-8788-24C06297B4A5}" srcOrd="0" destOrd="0" presId="urn:microsoft.com/office/officeart/2005/8/layout/lProcess2"/>
    <dgm:cxn modelId="{3720404C-9B6C-49BF-BD22-E46D56837602}" type="presParOf" srcId="{504C8ABE-2AC9-43E7-9F93-B43749DA0CFE}" destId="{22AF3E4B-B808-4AA0-BE59-BD378BAE97E1}" srcOrd="1" destOrd="0" presId="urn:microsoft.com/office/officeart/2005/8/layout/lProcess2"/>
    <dgm:cxn modelId="{52AB95C0-8BB1-4FBE-95F8-344A6AB23A3E}" type="presParOf" srcId="{504C8ABE-2AC9-43E7-9F93-B43749DA0CFE}" destId="{2641ECF4-9529-4756-9824-304D09E4364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C93A5C-96AC-4AD7-B071-AC80650E94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504C434-25FD-40FB-BEFF-A03CBD0221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Cost Reduction-Over Rs. 2 Cr.</a:t>
          </a:r>
        </a:p>
      </dgm:t>
    </dgm:pt>
    <dgm:pt modelId="{55B5ECCC-07B7-444B-95CB-E340E5F0CB3C}" type="parTrans" cxnId="{7EFD0663-D7E2-4F73-AF9D-10EE78242B3C}">
      <dgm:prSet/>
      <dgm:spPr/>
      <dgm:t>
        <a:bodyPr/>
        <a:lstStyle/>
        <a:p>
          <a:endParaRPr lang="en-US"/>
        </a:p>
      </dgm:t>
    </dgm:pt>
    <dgm:pt modelId="{796B7D1A-E423-4607-A23C-56F2E91A9A1B}" type="sibTrans" cxnId="{7EFD0663-D7E2-4F73-AF9D-10EE78242B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860E9F-EB89-4890-AD4B-0A92F00702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Savings-saving of over 80,000 hours</a:t>
          </a:r>
        </a:p>
      </dgm:t>
    </dgm:pt>
    <dgm:pt modelId="{E5D26D68-3DAB-48F4-88EF-BF4EDC0E0897}" type="parTrans" cxnId="{890504CC-272C-418C-9F27-A9DD66CA59E2}">
      <dgm:prSet/>
      <dgm:spPr/>
      <dgm:t>
        <a:bodyPr/>
        <a:lstStyle/>
        <a:p>
          <a:endParaRPr lang="en-US"/>
        </a:p>
      </dgm:t>
    </dgm:pt>
    <dgm:pt modelId="{AC9E49A8-3C60-4EC2-9713-A08DBFA26E49}" type="sibTrans" cxnId="{890504CC-272C-418C-9F27-A9DD66CA59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F8CE1E-5C2C-48BF-BB52-2302284330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Improvement in Public Grievance Redressal</a:t>
          </a:r>
        </a:p>
      </dgm:t>
    </dgm:pt>
    <dgm:pt modelId="{C69E8529-A7B1-409C-9A4D-36DE04F5AF8D}" type="parTrans" cxnId="{856920AA-BCEB-49E5-8C23-5BE788AE84A1}">
      <dgm:prSet/>
      <dgm:spPr/>
      <dgm:t>
        <a:bodyPr/>
        <a:lstStyle/>
        <a:p>
          <a:endParaRPr lang="en-US"/>
        </a:p>
      </dgm:t>
    </dgm:pt>
    <dgm:pt modelId="{72E588DC-E84D-42B6-972C-8033DF046963}" type="sibTrans" cxnId="{856920AA-BCEB-49E5-8C23-5BE788AE84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4468E6-61FE-449A-ABCC-8CE15B149F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Efficient Feedback Mechanism</a:t>
          </a:r>
        </a:p>
      </dgm:t>
    </dgm:pt>
    <dgm:pt modelId="{D7E57870-0167-4466-9386-DAF02FC35F67}" type="parTrans" cxnId="{B6E3A34E-EAEF-4EAE-B911-9E82ACD88381}">
      <dgm:prSet/>
      <dgm:spPr/>
      <dgm:t>
        <a:bodyPr/>
        <a:lstStyle/>
        <a:p>
          <a:endParaRPr lang="en-US"/>
        </a:p>
      </dgm:t>
    </dgm:pt>
    <dgm:pt modelId="{D4E3F92B-479A-4B20-8919-FC1479F10084}" type="sibTrans" cxnId="{B6E3A34E-EAEF-4EAE-B911-9E82ACD88381}">
      <dgm:prSet/>
      <dgm:spPr/>
      <dgm:t>
        <a:bodyPr/>
        <a:lstStyle/>
        <a:p>
          <a:endParaRPr lang="en-US"/>
        </a:p>
      </dgm:t>
    </dgm:pt>
    <dgm:pt modelId="{97D23EB8-40CB-4895-B6A6-60E1CED14952}" type="pres">
      <dgm:prSet presAssocID="{83C93A5C-96AC-4AD7-B071-AC80650E94AF}" presName="root" presStyleCnt="0">
        <dgm:presLayoutVars>
          <dgm:dir/>
          <dgm:resizeHandles val="exact"/>
        </dgm:presLayoutVars>
      </dgm:prSet>
      <dgm:spPr/>
    </dgm:pt>
    <dgm:pt modelId="{F7FB70E0-0EDC-4EED-A927-21DA034AEAA7}" type="pres">
      <dgm:prSet presAssocID="{83C93A5C-96AC-4AD7-B071-AC80650E94AF}" presName="container" presStyleCnt="0">
        <dgm:presLayoutVars>
          <dgm:dir/>
          <dgm:resizeHandles val="exact"/>
        </dgm:presLayoutVars>
      </dgm:prSet>
      <dgm:spPr/>
    </dgm:pt>
    <dgm:pt modelId="{01FDC791-3300-4696-B6B2-49D9C6438CD3}" type="pres">
      <dgm:prSet presAssocID="{7504C434-25FD-40FB-BEFF-A03CBD02219A}" presName="compNode" presStyleCnt="0"/>
      <dgm:spPr/>
    </dgm:pt>
    <dgm:pt modelId="{B7E352A4-82C9-43CA-BFCC-C23F2A1C4CD1}" type="pres">
      <dgm:prSet presAssocID="{7504C434-25FD-40FB-BEFF-A03CBD02219A}" presName="iconBgRect" presStyleLbl="bgShp" presStyleIdx="0" presStyleCnt="4"/>
      <dgm:spPr/>
    </dgm:pt>
    <dgm:pt modelId="{8E8F8CE6-ABFA-4245-9694-E45E96F3E236}" type="pres">
      <dgm:prSet presAssocID="{7504C434-25FD-40FB-BEFF-A03CBD02219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4356C30-EDB7-4BA7-B826-8D90167E4662}" type="pres">
      <dgm:prSet presAssocID="{7504C434-25FD-40FB-BEFF-A03CBD02219A}" presName="spaceRect" presStyleCnt="0"/>
      <dgm:spPr/>
    </dgm:pt>
    <dgm:pt modelId="{BC545B2F-9864-4269-82DB-A6FA4BAE8228}" type="pres">
      <dgm:prSet presAssocID="{7504C434-25FD-40FB-BEFF-A03CBD02219A}" presName="textRect" presStyleLbl="revTx" presStyleIdx="0" presStyleCnt="4">
        <dgm:presLayoutVars>
          <dgm:chMax val="1"/>
          <dgm:chPref val="1"/>
        </dgm:presLayoutVars>
      </dgm:prSet>
      <dgm:spPr/>
    </dgm:pt>
    <dgm:pt modelId="{E0C63BE8-D5DF-4DE2-BA91-E0AFA4298A1A}" type="pres">
      <dgm:prSet presAssocID="{796B7D1A-E423-4607-A23C-56F2E91A9A1B}" presName="sibTrans" presStyleLbl="sibTrans2D1" presStyleIdx="0" presStyleCnt="0"/>
      <dgm:spPr/>
    </dgm:pt>
    <dgm:pt modelId="{47A6D14A-8361-424E-AF3F-250AC42FA4A4}" type="pres">
      <dgm:prSet presAssocID="{DA860E9F-EB89-4890-AD4B-0A92F00702AE}" presName="compNode" presStyleCnt="0"/>
      <dgm:spPr/>
    </dgm:pt>
    <dgm:pt modelId="{E70E6CBB-ED2F-46A3-A292-D2EE77EBFCDE}" type="pres">
      <dgm:prSet presAssocID="{DA860E9F-EB89-4890-AD4B-0A92F00702AE}" presName="iconBgRect" presStyleLbl="bgShp" presStyleIdx="1" presStyleCnt="4"/>
      <dgm:spPr/>
    </dgm:pt>
    <dgm:pt modelId="{BEF910FB-598B-4E52-AD0F-09E0B5FE5784}" type="pres">
      <dgm:prSet presAssocID="{DA860E9F-EB89-4890-AD4B-0A92F00702AE}" presName="icon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E6E8726-59BB-4A43-92C7-F98EF04ED660}" type="pres">
      <dgm:prSet presAssocID="{DA860E9F-EB89-4890-AD4B-0A92F00702AE}" presName="spaceRect" presStyleCnt="0"/>
      <dgm:spPr/>
    </dgm:pt>
    <dgm:pt modelId="{B3B679F0-54C8-4737-8CE8-3F6E2DC11833}" type="pres">
      <dgm:prSet presAssocID="{DA860E9F-EB89-4890-AD4B-0A92F00702AE}" presName="textRect" presStyleLbl="revTx" presStyleIdx="1" presStyleCnt="4">
        <dgm:presLayoutVars>
          <dgm:chMax val="1"/>
          <dgm:chPref val="1"/>
        </dgm:presLayoutVars>
      </dgm:prSet>
      <dgm:spPr/>
    </dgm:pt>
    <dgm:pt modelId="{9A0D4491-FFCC-4CA7-A7D7-8E9294ED3F93}" type="pres">
      <dgm:prSet presAssocID="{AC9E49A8-3C60-4EC2-9713-A08DBFA26E49}" presName="sibTrans" presStyleLbl="sibTrans2D1" presStyleIdx="0" presStyleCnt="0"/>
      <dgm:spPr/>
    </dgm:pt>
    <dgm:pt modelId="{31244933-6EBA-4DD3-8962-06483B524E16}" type="pres">
      <dgm:prSet presAssocID="{02F8CE1E-5C2C-48BF-BB52-230228433094}" presName="compNode" presStyleCnt="0"/>
      <dgm:spPr/>
    </dgm:pt>
    <dgm:pt modelId="{5FC5CBE9-78A7-4563-A4E4-A6E2DBF45E15}" type="pres">
      <dgm:prSet presAssocID="{02F8CE1E-5C2C-48BF-BB52-230228433094}" presName="iconBgRect" presStyleLbl="bgShp" presStyleIdx="2" presStyleCnt="4"/>
      <dgm:spPr/>
    </dgm:pt>
    <dgm:pt modelId="{A0496DEE-0BDB-4812-9E5A-680CAECA0564}" type="pres">
      <dgm:prSet presAssocID="{02F8CE1E-5C2C-48BF-BB52-230228433094}" presName="icon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FBF9F26-F5EE-44E5-A1FD-6C5876B7DD3E}" type="pres">
      <dgm:prSet presAssocID="{02F8CE1E-5C2C-48BF-BB52-230228433094}" presName="spaceRect" presStyleCnt="0"/>
      <dgm:spPr/>
    </dgm:pt>
    <dgm:pt modelId="{2CB98A3D-54BE-49BF-84A9-E7D6E6372528}" type="pres">
      <dgm:prSet presAssocID="{02F8CE1E-5C2C-48BF-BB52-230228433094}" presName="textRect" presStyleLbl="revTx" presStyleIdx="2" presStyleCnt="4">
        <dgm:presLayoutVars>
          <dgm:chMax val="1"/>
          <dgm:chPref val="1"/>
        </dgm:presLayoutVars>
      </dgm:prSet>
      <dgm:spPr/>
    </dgm:pt>
    <dgm:pt modelId="{D4FF6E09-33AD-424E-9F65-B832B1B02723}" type="pres">
      <dgm:prSet presAssocID="{72E588DC-E84D-42B6-972C-8033DF046963}" presName="sibTrans" presStyleLbl="sibTrans2D1" presStyleIdx="0" presStyleCnt="0"/>
      <dgm:spPr/>
    </dgm:pt>
    <dgm:pt modelId="{94B71EB1-CCD1-4F71-AB5D-11ADA8442D0A}" type="pres">
      <dgm:prSet presAssocID="{5E4468E6-61FE-449A-ABCC-8CE15B149F8C}" presName="compNode" presStyleCnt="0"/>
      <dgm:spPr/>
    </dgm:pt>
    <dgm:pt modelId="{B1F23448-EEA2-4C1C-B36A-9F746787575E}" type="pres">
      <dgm:prSet presAssocID="{5E4468E6-61FE-449A-ABCC-8CE15B149F8C}" presName="iconBgRect" presStyleLbl="bgShp" presStyleIdx="3" presStyleCnt="4"/>
      <dgm:spPr/>
    </dgm:pt>
    <dgm:pt modelId="{423811B8-C69B-4D0C-B57F-D35C4254BC8B}" type="pres">
      <dgm:prSet presAssocID="{5E4468E6-61FE-449A-ABCC-8CE15B149F8C}" presName="icon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60FDF4B-8D70-4AD6-8A44-99A5F8E0794F}" type="pres">
      <dgm:prSet presAssocID="{5E4468E6-61FE-449A-ABCC-8CE15B149F8C}" presName="spaceRect" presStyleCnt="0"/>
      <dgm:spPr/>
    </dgm:pt>
    <dgm:pt modelId="{E7D14945-1274-44D0-8452-64ED66C36EE1}" type="pres">
      <dgm:prSet presAssocID="{5E4468E6-61FE-449A-ABCC-8CE15B149F8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46E5929-C3F1-4966-83A8-87BA3B27A1A2}" type="presOf" srcId="{5E4468E6-61FE-449A-ABCC-8CE15B149F8C}" destId="{E7D14945-1274-44D0-8452-64ED66C36EE1}" srcOrd="0" destOrd="0" presId="urn:microsoft.com/office/officeart/2018/2/layout/IconCircleList"/>
    <dgm:cxn modelId="{732D503B-A677-4A44-8FBF-95B1D324A7D2}" type="presOf" srcId="{DA860E9F-EB89-4890-AD4B-0A92F00702AE}" destId="{B3B679F0-54C8-4737-8CE8-3F6E2DC11833}" srcOrd="0" destOrd="0" presId="urn:microsoft.com/office/officeart/2018/2/layout/IconCircleList"/>
    <dgm:cxn modelId="{B6E3A34E-EAEF-4EAE-B911-9E82ACD88381}" srcId="{83C93A5C-96AC-4AD7-B071-AC80650E94AF}" destId="{5E4468E6-61FE-449A-ABCC-8CE15B149F8C}" srcOrd="3" destOrd="0" parTransId="{D7E57870-0167-4466-9386-DAF02FC35F67}" sibTransId="{D4E3F92B-479A-4B20-8919-FC1479F10084}"/>
    <dgm:cxn modelId="{7EFD0663-D7E2-4F73-AF9D-10EE78242B3C}" srcId="{83C93A5C-96AC-4AD7-B071-AC80650E94AF}" destId="{7504C434-25FD-40FB-BEFF-A03CBD02219A}" srcOrd="0" destOrd="0" parTransId="{55B5ECCC-07B7-444B-95CB-E340E5F0CB3C}" sibTransId="{796B7D1A-E423-4607-A23C-56F2E91A9A1B}"/>
    <dgm:cxn modelId="{879B0F7C-6900-45EC-B6A6-A4F9D481AC97}" type="presOf" srcId="{AC9E49A8-3C60-4EC2-9713-A08DBFA26E49}" destId="{9A0D4491-FFCC-4CA7-A7D7-8E9294ED3F93}" srcOrd="0" destOrd="0" presId="urn:microsoft.com/office/officeart/2018/2/layout/IconCircleList"/>
    <dgm:cxn modelId="{A67B8397-6973-4520-B2AE-9FA6BABB891E}" type="presOf" srcId="{83C93A5C-96AC-4AD7-B071-AC80650E94AF}" destId="{97D23EB8-40CB-4895-B6A6-60E1CED14952}" srcOrd="0" destOrd="0" presId="urn:microsoft.com/office/officeart/2018/2/layout/IconCircleList"/>
    <dgm:cxn modelId="{856920AA-BCEB-49E5-8C23-5BE788AE84A1}" srcId="{83C93A5C-96AC-4AD7-B071-AC80650E94AF}" destId="{02F8CE1E-5C2C-48BF-BB52-230228433094}" srcOrd="2" destOrd="0" parTransId="{C69E8529-A7B1-409C-9A4D-36DE04F5AF8D}" sibTransId="{72E588DC-E84D-42B6-972C-8033DF046963}"/>
    <dgm:cxn modelId="{0BE968AE-9F5B-4120-A2BC-6CB1591BCBCC}" type="presOf" srcId="{796B7D1A-E423-4607-A23C-56F2E91A9A1B}" destId="{E0C63BE8-D5DF-4DE2-BA91-E0AFA4298A1A}" srcOrd="0" destOrd="0" presId="urn:microsoft.com/office/officeart/2018/2/layout/IconCircleList"/>
    <dgm:cxn modelId="{484E7CC4-7090-4184-A18C-8BC23718C8C6}" type="presOf" srcId="{02F8CE1E-5C2C-48BF-BB52-230228433094}" destId="{2CB98A3D-54BE-49BF-84A9-E7D6E6372528}" srcOrd="0" destOrd="0" presId="urn:microsoft.com/office/officeart/2018/2/layout/IconCircleList"/>
    <dgm:cxn modelId="{890504CC-272C-418C-9F27-A9DD66CA59E2}" srcId="{83C93A5C-96AC-4AD7-B071-AC80650E94AF}" destId="{DA860E9F-EB89-4890-AD4B-0A92F00702AE}" srcOrd="1" destOrd="0" parTransId="{E5D26D68-3DAB-48F4-88EF-BF4EDC0E0897}" sibTransId="{AC9E49A8-3C60-4EC2-9713-A08DBFA26E49}"/>
    <dgm:cxn modelId="{286381E6-1934-414D-B4B9-C64FE2A4C88E}" type="presOf" srcId="{7504C434-25FD-40FB-BEFF-A03CBD02219A}" destId="{BC545B2F-9864-4269-82DB-A6FA4BAE8228}" srcOrd="0" destOrd="0" presId="urn:microsoft.com/office/officeart/2018/2/layout/IconCircleList"/>
    <dgm:cxn modelId="{612E54EB-E2C5-4EDF-AF0B-472C11A08675}" type="presOf" srcId="{72E588DC-E84D-42B6-972C-8033DF046963}" destId="{D4FF6E09-33AD-424E-9F65-B832B1B02723}" srcOrd="0" destOrd="0" presId="urn:microsoft.com/office/officeart/2018/2/layout/IconCircleList"/>
    <dgm:cxn modelId="{D924AB05-FC7E-4884-BC97-D096A88DD78A}" type="presParOf" srcId="{97D23EB8-40CB-4895-B6A6-60E1CED14952}" destId="{F7FB70E0-0EDC-4EED-A927-21DA034AEAA7}" srcOrd="0" destOrd="0" presId="urn:microsoft.com/office/officeart/2018/2/layout/IconCircleList"/>
    <dgm:cxn modelId="{C176C7E4-95FE-47D6-8193-B4C8BC6C89D2}" type="presParOf" srcId="{F7FB70E0-0EDC-4EED-A927-21DA034AEAA7}" destId="{01FDC791-3300-4696-B6B2-49D9C6438CD3}" srcOrd="0" destOrd="0" presId="urn:microsoft.com/office/officeart/2018/2/layout/IconCircleList"/>
    <dgm:cxn modelId="{8A87B07D-E682-41B6-9C9E-FF5F7CA00E8D}" type="presParOf" srcId="{01FDC791-3300-4696-B6B2-49D9C6438CD3}" destId="{B7E352A4-82C9-43CA-BFCC-C23F2A1C4CD1}" srcOrd="0" destOrd="0" presId="urn:microsoft.com/office/officeart/2018/2/layout/IconCircleList"/>
    <dgm:cxn modelId="{948B1554-5800-4DBB-AB8D-AFCAAD6A2B0D}" type="presParOf" srcId="{01FDC791-3300-4696-B6B2-49D9C6438CD3}" destId="{8E8F8CE6-ABFA-4245-9694-E45E96F3E236}" srcOrd="1" destOrd="0" presId="urn:microsoft.com/office/officeart/2018/2/layout/IconCircleList"/>
    <dgm:cxn modelId="{5B9F836D-A18C-40DE-B0D5-6D8777C90676}" type="presParOf" srcId="{01FDC791-3300-4696-B6B2-49D9C6438CD3}" destId="{E4356C30-EDB7-4BA7-B826-8D90167E4662}" srcOrd="2" destOrd="0" presId="urn:microsoft.com/office/officeart/2018/2/layout/IconCircleList"/>
    <dgm:cxn modelId="{989043BD-C017-45CC-94E9-4290288FF1B1}" type="presParOf" srcId="{01FDC791-3300-4696-B6B2-49D9C6438CD3}" destId="{BC545B2F-9864-4269-82DB-A6FA4BAE8228}" srcOrd="3" destOrd="0" presId="urn:microsoft.com/office/officeart/2018/2/layout/IconCircleList"/>
    <dgm:cxn modelId="{65C7E624-185D-408E-B7F9-C11E5DB6CB40}" type="presParOf" srcId="{F7FB70E0-0EDC-4EED-A927-21DA034AEAA7}" destId="{E0C63BE8-D5DF-4DE2-BA91-E0AFA4298A1A}" srcOrd="1" destOrd="0" presId="urn:microsoft.com/office/officeart/2018/2/layout/IconCircleList"/>
    <dgm:cxn modelId="{DB32C8A9-5A81-4ECE-971D-7A7F93CB7CB1}" type="presParOf" srcId="{F7FB70E0-0EDC-4EED-A927-21DA034AEAA7}" destId="{47A6D14A-8361-424E-AF3F-250AC42FA4A4}" srcOrd="2" destOrd="0" presId="urn:microsoft.com/office/officeart/2018/2/layout/IconCircleList"/>
    <dgm:cxn modelId="{C6B7AEEB-EF90-4A4D-B66C-5EBB7072578B}" type="presParOf" srcId="{47A6D14A-8361-424E-AF3F-250AC42FA4A4}" destId="{E70E6CBB-ED2F-46A3-A292-D2EE77EBFCDE}" srcOrd="0" destOrd="0" presId="urn:microsoft.com/office/officeart/2018/2/layout/IconCircleList"/>
    <dgm:cxn modelId="{FD3C3356-8377-4FAE-989D-F9D6C82DB80B}" type="presParOf" srcId="{47A6D14A-8361-424E-AF3F-250AC42FA4A4}" destId="{BEF910FB-598B-4E52-AD0F-09E0B5FE5784}" srcOrd="1" destOrd="0" presId="urn:microsoft.com/office/officeart/2018/2/layout/IconCircleList"/>
    <dgm:cxn modelId="{E93C01DF-3127-4B18-8A84-D4984DDFE4F6}" type="presParOf" srcId="{47A6D14A-8361-424E-AF3F-250AC42FA4A4}" destId="{4E6E8726-59BB-4A43-92C7-F98EF04ED660}" srcOrd="2" destOrd="0" presId="urn:microsoft.com/office/officeart/2018/2/layout/IconCircleList"/>
    <dgm:cxn modelId="{639AF984-5014-4C7A-B36A-EE0DE5C9B4F8}" type="presParOf" srcId="{47A6D14A-8361-424E-AF3F-250AC42FA4A4}" destId="{B3B679F0-54C8-4737-8CE8-3F6E2DC11833}" srcOrd="3" destOrd="0" presId="urn:microsoft.com/office/officeart/2018/2/layout/IconCircleList"/>
    <dgm:cxn modelId="{BC9CF37F-FBCD-4475-A174-3813B6FE3EA0}" type="presParOf" srcId="{F7FB70E0-0EDC-4EED-A927-21DA034AEAA7}" destId="{9A0D4491-FFCC-4CA7-A7D7-8E9294ED3F93}" srcOrd="3" destOrd="0" presId="urn:microsoft.com/office/officeart/2018/2/layout/IconCircleList"/>
    <dgm:cxn modelId="{85DEEF85-9122-4C78-940A-5A3AE76D08D0}" type="presParOf" srcId="{F7FB70E0-0EDC-4EED-A927-21DA034AEAA7}" destId="{31244933-6EBA-4DD3-8962-06483B524E16}" srcOrd="4" destOrd="0" presId="urn:microsoft.com/office/officeart/2018/2/layout/IconCircleList"/>
    <dgm:cxn modelId="{665F8C6D-039A-4784-9156-BF7999288F73}" type="presParOf" srcId="{31244933-6EBA-4DD3-8962-06483B524E16}" destId="{5FC5CBE9-78A7-4563-A4E4-A6E2DBF45E15}" srcOrd="0" destOrd="0" presId="urn:microsoft.com/office/officeart/2018/2/layout/IconCircleList"/>
    <dgm:cxn modelId="{F91008BB-AAFA-4D60-86FE-5530185C019D}" type="presParOf" srcId="{31244933-6EBA-4DD3-8962-06483B524E16}" destId="{A0496DEE-0BDB-4812-9E5A-680CAECA0564}" srcOrd="1" destOrd="0" presId="urn:microsoft.com/office/officeart/2018/2/layout/IconCircleList"/>
    <dgm:cxn modelId="{ACDEBE7C-7017-4556-AC2A-A16CF3CDCB07}" type="presParOf" srcId="{31244933-6EBA-4DD3-8962-06483B524E16}" destId="{BFBF9F26-F5EE-44E5-A1FD-6C5876B7DD3E}" srcOrd="2" destOrd="0" presId="urn:microsoft.com/office/officeart/2018/2/layout/IconCircleList"/>
    <dgm:cxn modelId="{D0378AD1-6380-4FC0-8063-B75B8A57A8A6}" type="presParOf" srcId="{31244933-6EBA-4DD3-8962-06483B524E16}" destId="{2CB98A3D-54BE-49BF-84A9-E7D6E6372528}" srcOrd="3" destOrd="0" presId="urn:microsoft.com/office/officeart/2018/2/layout/IconCircleList"/>
    <dgm:cxn modelId="{1F57F274-839C-40C2-B9A0-B6561A9A07BE}" type="presParOf" srcId="{F7FB70E0-0EDC-4EED-A927-21DA034AEAA7}" destId="{D4FF6E09-33AD-424E-9F65-B832B1B02723}" srcOrd="5" destOrd="0" presId="urn:microsoft.com/office/officeart/2018/2/layout/IconCircleList"/>
    <dgm:cxn modelId="{25BA417C-F490-4401-85C3-ABBC4D71D248}" type="presParOf" srcId="{F7FB70E0-0EDC-4EED-A927-21DA034AEAA7}" destId="{94B71EB1-CCD1-4F71-AB5D-11ADA8442D0A}" srcOrd="6" destOrd="0" presId="urn:microsoft.com/office/officeart/2018/2/layout/IconCircleList"/>
    <dgm:cxn modelId="{A6605144-5385-48BD-A4F7-750F86D78B00}" type="presParOf" srcId="{94B71EB1-CCD1-4F71-AB5D-11ADA8442D0A}" destId="{B1F23448-EEA2-4C1C-B36A-9F746787575E}" srcOrd="0" destOrd="0" presId="urn:microsoft.com/office/officeart/2018/2/layout/IconCircleList"/>
    <dgm:cxn modelId="{0073174C-FA44-4D6D-A0F5-63D3C8A35DCE}" type="presParOf" srcId="{94B71EB1-CCD1-4F71-AB5D-11ADA8442D0A}" destId="{423811B8-C69B-4D0C-B57F-D35C4254BC8B}" srcOrd="1" destOrd="0" presId="urn:microsoft.com/office/officeart/2018/2/layout/IconCircleList"/>
    <dgm:cxn modelId="{584AFD97-AEBB-46E6-8D0D-30FE918701D4}" type="presParOf" srcId="{94B71EB1-CCD1-4F71-AB5D-11ADA8442D0A}" destId="{C60FDF4B-8D70-4AD6-8A44-99A5F8E0794F}" srcOrd="2" destOrd="0" presId="urn:microsoft.com/office/officeart/2018/2/layout/IconCircleList"/>
    <dgm:cxn modelId="{6AA0924B-C428-4E94-8371-39A95DC7E8C5}" type="presParOf" srcId="{94B71EB1-CCD1-4F71-AB5D-11ADA8442D0A}" destId="{E7D14945-1274-44D0-8452-64ED66C36E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25DE-E0FA-3242-B0F5-F47AC3A2D192}">
      <dsp:nvSpPr>
        <dsp:cNvPr id="0" name=""/>
        <dsp:cNvSpPr/>
      </dsp:nvSpPr>
      <dsp:spPr>
        <a:xfrm>
          <a:off x="2560319" y="2476"/>
          <a:ext cx="1706880" cy="11094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Remote and hard to reach settlements</a:t>
          </a:r>
          <a:r>
            <a:rPr lang="en-US" sz="1500" kern="1200" dirty="0">
              <a:latin typeface="Neue Haas Grotesk Text Pro"/>
            </a:rPr>
            <a:t> </a:t>
          </a:r>
          <a:endParaRPr lang="en-US" sz="1500" kern="1200" dirty="0"/>
        </a:p>
      </dsp:txBody>
      <dsp:txXfrm>
        <a:off x="2614479" y="56636"/>
        <a:ext cx="1598560" cy="1001152"/>
      </dsp:txXfrm>
    </dsp:sp>
    <dsp:sp modelId="{DF281F74-00D6-2F43-B840-933C4608E09E}">
      <dsp:nvSpPr>
        <dsp:cNvPr id="0" name=""/>
        <dsp:cNvSpPr/>
      </dsp:nvSpPr>
      <dsp:spPr>
        <a:xfrm>
          <a:off x="801052" y="557212"/>
          <a:ext cx="5225414" cy="5225414"/>
        </a:xfrm>
        <a:custGeom>
          <a:avLst/>
          <a:gdLst/>
          <a:ahLst/>
          <a:cxnLst/>
          <a:rect l="0" t="0" r="0" b="0"/>
          <a:pathLst>
            <a:path>
              <a:moveTo>
                <a:pt x="3477043" y="147111"/>
              </a:moveTo>
              <a:arcTo wR="2612707" hR="2612707" stAng="17359113" swAng="15002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3A80E-C63C-314E-AEC3-9AFB06F8B6C0}">
      <dsp:nvSpPr>
        <dsp:cNvPr id="0" name=""/>
        <dsp:cNvSpPr/>
      </dsp:nvSpPr>
      <dsp:spPr>
        <a:xfrm>
          <a:off x="4822991" y="1308830"/>
          <a:ext cx="1706880" cy="110947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Limited Access to Information</a:t>
          </a:r>
          <a:endParaRPr lang="en-US" sz="1500" kern="1200" dirty="0">
            <a:latin typeface="Neue Haas Grotesk Text Pro"/>
          </a:endParaRPr>
        </a:p>
      </dsp:txBody>
      <dsp:txXfrm>
        <a:off x="4877151" y="1362990"/>
        <a:ext cx="1598560" cy="1001152"/>
      </dsp:txXfrm>
    </dsp:sp>
    <dsp:sp modelId="{C8AF6B62-C503-8F47-85DE-E138230108E9}">
      <dsp:nvSpPr>
        <dsp:cNvPr id="0" name=""/>
        <dsp:cNvSpPr/>
      </dsp:nvSpPr>
      <dsp:spPr>
        <a:xfrm>
          <a:off x="801052" y="557212"/>
          <a:ext cx="5225414" cy="5225414"/>
        </a:xfrm>
        <a:custGeom>
          <a:avLst/>
          <a:gdLst/>
          <a:ahLst/>
          <a:cxnLst/>
          <a:rect l="0" t="0" r="0" b="0"/>
          <a:pathLst>
            <a:path>
              <a:moveTo>
                <a:pt x="5119251" y="1875499"/>
              </a:moveTo>
              <a:arcTo wR="2612707" hR="2612707" stAng="20616641" swAng="1966719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9137-7A5A-044B-890D-7F5F8F004323}">
      <dsp:nvSpPr>
        <dsp:cNvPr id="0" name=""/>
        <dsp:cNvSpPr/>
      </dsp:nvSpPr>
      <dsp:spPr>
        <a:xfrm>
          <a:off x="4822991" y="3921537"/>
          <a:ext cx="1706880" cy="1109472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Poor quality of Citizen-Government Interface</a:t>
          </a:r>
        </a:p>
      </dsp:txBody>
      <dsp:txXfrm>
        <a:off x="4877151" y="3975697"/>
        <a:ext cx="1598560" cy="1001152"/>
      </dsp:txXfrm>
    </dsp:sp>
    <dsp:sp modelId="{3323B07A-6D37-714E-AEE3-4F0D6AFFC7BB}">
      <dsp:nvSpPr>
        <dsp:cNvPr id="0" name=""/>
        <dsp:cNvSpPr/>
      </dsp:nvSpPr>
      <dsp:spPr>
        <a:xfrm>
          <a:off x="801052" y="557212"/>
          <a:ext cx="5225414" cy="5225414"/>
        </a:xfrm>
        <a:custGeom>
          <a:avLst/>
          <a:gdLst/>
          <a:ahLst/>
          <a:cxnLst/>
          <a:rect l="0" t="0" r="0" b="0"/>
          <a:pathLst>
            <a:path>
              <a:moveTo>
                <a:pt x="4438207" y="4481876"/>
              </a:moveTo>
              <a:arcTo wR="2612707" hR="2612707" stAng="2740631" swAng="1500256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6229-D7C9-AA4E-81B1-050AAA0D30CF}">
      <dsp:nvSpPr>
        <dsp:cNvPr id="0" name=""/>
        <dsp:cNvSpPr/>
      </dsp:nvSpPr>
      <dsp:spPr>
        <a:xfrm>
          <a:off x="2560319" y="5227891"/>
          <a:ext cx="1706880" cy="1109472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Fragmented and Siloed Service Delivery</a:t>
          </a:r>
        </a:p>
      </dsp:txBody>
      <dsp:txXfrm>
        <a:off x="2614479" y="5282051"/>
        <a:ext cx="1598560" cy="1001152"/>
      </dsp:txXfrm>
    </dsp:sp>
    <dsp:sp modelId="{D5763C8F-F1DE-724E-B7AE-6A13CE28A83E}">
      <dsp:nvSpPr>
        <dsp:cNvPr id="0" name=""/>
        <dsp:cNvSpPr/>
      </dsp:nvSpPr>
      <dsp:spPr>
        <a:xfrm>
          <a:off x="801052" y="557212"/>
          <a:ext cx="5225414" cy="5225414"/>
        </a:xfrm>
        <a:custGeom>
          <a:avLst/>
          <a:gdLst/>
          <a:ahLst/>
          <a:cxnLst/>
          <a:rect l="0" t="0" r="0" b="0"/>
          <a:pathLst>
            <a:path>
              <a:moveTo>
                <a:pt x="1748371" y="5078303"/>
              </a:moveTo>
              <a:arcTo wR="2612707" hR="2612707" stAng="6559113" swAng="1500256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B54F0-A9E3-8244-BADB-D2DF67C039E5}">
      <dsp:nvSpPr>
        <dsp:cNvPr id="0" name=""/>
        <dsp:cNvSpPr/>
      </dsp:nvSpPr>
      <dsp:spPr>
        <a:xfrm>
          <a:off x="297648" y="3921537"/>
          <a:ext cx="1706880" cy="110947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Poor Last Mile Service Delivery</a:t>
          </a:r>
        </a:p>
      </dsp:txBody>
      <dsp:txXfrm>
        <a:off x="351808" y="3975697"/>
        <a:ext cx="1598560" cy="1001152"/>
      </dsp:txXfrm>
    </dsp:sp>
    <dsp:sp modelId="{CC2CE3E2-D20B-1945-8D5B-79E71AFEEE66}">
      <dsp:nvSpPr>
        <dsp:cNvPr id="0" name=""/>
        <dsp:cNvSpPr/>
      </dsp:nvSpPr>
      <dsp:spPr>
        <a:xfrm>
          <a:off x="801052" y="557212"/>
          <a:ext cx="5225414" cy="5225414"/>
        </a:xfrm>
        <a:custGeom>
          <a:avLst/>
          <a:gdLst/>
          <a:ahLst/>
          <a:cxnLst/>
          <a:rect l="0" t="0" r="0" b="0"/>
          <a:pathLst>
            <a:path>
              <a:moveTo>
                <a:pt x="106163" y="3349915"/>
              </a:moveTo>
              <a:arcTo wR="2612707" hR="2612707" stAng="9816641" swAng="1966719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6703-FBFA-FD41-AB64-1639E8FB25AA}">
      <dsp:nvSpPr>
        <dsp:cNvPr id="0" name=""/>
        <dsp:cNvSpPr/>
      </dsp:nvSpPr>
      <dsp:spPr>
        <a:xfrm>
          <a:off x="297648" y="1308830"/>
          <a:ext cx="1706880" cy="110947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Inefficient Grievance Redressal</a:t>
          </a:r>
          <a:endParaRPr lang="en-US" sz="1500" kern="1200" dirty="0">
            <a:latin typeface="Neue Haas Grotesk Text Pro"/>
          </a:endParaRPr>
        </a:p>
      </dsp:txBody>
      <dsp:txXfrm>
        <a:off x="351808" y="1362990"/>
        <a:ext cx="1598560" cy="1001152"/>
      </dsp:txXfrm>
    </dsp:sp>
    <dsp:sp modelId="{592FC22B-DAED-9742-AF65-75D571E523F0}">
      <dsp:nvSpPr>
        <dsp:cNvPr id="0" name=""/>
        <dsp:cNvSpPr/>
      </dsp:nvSpPr>
      <dsp:spPr>
        <a:xfrm>
          <a:off x="801052" y="557212"/>
          <a:ext cx="5225414" cy="5225414"/>
        </a:xfrm>
        <a:custGeom>
          <a:avLst/>
          <a:gdLst/>
          <a:ahLst/>
          <a:cxnLst/>
          <a:rect l="0" t="0" r="0" b="0"/>
          <a:pathLst>
            <a:path>
              <a:moveTo>
                <a:pt x="787207" y="743538"/>
              </a:moveTo>
              <a:arcTo wR="2612707" hR="2612707" stAng="13540631" swAng="1500256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6680E-897F-4BE7-BBAF-8A29A7B02612}">
      <dsp:nvSpPr>
        <dsp:cNvPr id="0" name=""/>
        <dsp:cNvSpPr/>
      </dsp:nvSpPr>
      <dsp:spPr>
        <a:xfrm>
          <a:off x="212335" y="302868"/>
          <a:ext cx="1335915" cy="133591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853C4-9DE6-418D-8CB0-8C66190BD84D}">
      <dsp:nvSpPr>
        <dsp:cNvPr id="0" name=""/>
        <dsp:cNvSpPr/>
      </dsp:nvSpPr>
      <dsp:spPr>
        <a:xfrm>
          <a:off x="492877" y="583410"/>
          <a:ext cx="774830" cy="7748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E9155-F686-482F-ADE1-390FB3F763CC}">
      <dsp:nvSpPr>
        <dsp:cNvPr id="0" name=""/>
        <dsp:cNvSpPr/>
      </dsp:nvSpPr>
      <dsp:spPr>
        <a:xfrm>
          <a:off x="1834517" y="30286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WhatsApp Based</a:t>
          </a:r>
        </a:p>
      </dsp:txBody>
      <dsp:txXfrm>
        <a:off x="1834517" y="302868"/>
        <a:ext cx="3148942" cy="1335915"/>
      </dsp:txXfrm>
    </dsp:sp>
    <dsp:sp modelId="{2E9C39E6-E5EE-4E36-8F9C-57BEB1699302}">
      <dsp:nvSpPr>
        <dsp:cNvPr id="0" name=""/>
        <dsp:cNvSpPr/>
      </dsp:nvSpPr>
      <dsp:spPr>
        <a:xfrm>
          <a:off x="5532139" y="30286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DE878-1F40-49A7-9F4F-3F3827F3B7EA}">
      <dsp:nvSpPr>
        <dsp:cNvPr id="0" name=""/>
        <dsp:cNvSpPr/>
      </dsp:nvSpPr>
      <dsp:spPr>
        <a:xfrm>
          <a:off x="5812681" y="583410"/>
          <a:ext cx="774830" cy="7748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6257F-B071-4EF5-89FD-804E428183DB}">
      <dsp:nvSpPr>
        <dsp:cNvPr id="0" name=""/>
        <dsp:cNvSpPr/>
      </dsp:nvSpPr>
      <dsp:spPr>
        <a:xfrm>
          <a:off x="7154322" y="30286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Conversational AI</a:t>
          </a:r>
        </a:p>
      </dsp:txBody>
      <dsp:txXfrm>
        <a:off x="7154322" y="302868"/>
        <a:ext cx="3148942" cy="1335915"/>
      </dsp:txXfrm>
    </dsp:sp>
    <dsp:sp modelId="{5A2013EC-2C38-4B18-8817-A7C340F7059A}">
      <dsp:nvSpPr>
        <dsp:cNvPr id="0" name=""/>
        <dsp:cNvSpPr/>
      </dsp:nvSpPr>
      <dsp:spPr>
        <a:xfrm>
          <a:off x="212335" y="231009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D5000-6A9E-4400-8CAB-B7AE4C5F9BA3}">
      <dsp:nvSpPr>
        <dsp:cNvPr id="0" name=""/>
        <dsp:cNvSpPr/>
      </dsp:nvSpPr>
      <dsp:spPr>
        <a:xfrm>
          <a:off x="492877" y="2590634"/>
          <a:ext cx="774830" cy="7748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E5712-5E45-48A7-B2AC-06F8C7DF7B43}">
      <dsp:nvSpPr>
        <dsp:cNvPr id="0" name=""/>
        <dsp:cNvSpPr/>
      </dsp:nvSpPr>
      <dsp:spPr>
        <a:xfrm>
          <a:off x="1834517" y="231009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Active Engagement </a:t>
          </a:r>
        </a:p>
      </dsp:txBody>
      <dsp:txXfrm>
        <a:off x="1834517" y="2310092"/>
        <a:ext cx="3148942" cy="1335915"/>
      </dsp:txXfrm>
    </dsp:sp>
    <dsp:sp modelId="{C5284416-9BA6-4A9B-9965-037CB0B15485}">
      <dsp:nvSpPr>
        <dsp:cNvPr id="0" name=""/>
        <dsp:cNvSpPr/>
      </dsp:nvSpPr>
      <dsp:spPr>
        <a:xfrm>
          <a:off x="5532139" y="231009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52D7B-98FC-4A44-85D7-177310CBEE10}">
      <dsp:nvSpPr>
        <dsp:cNvPr id="0" name=""/>
        <dsp:cNvSpPr/>
      </dsp:nvSpPr>
      <dsp:spPr>
        <a:xfrm>
          <a:off x="5812681" y="2590634"/>
          <a:ext cx="774830" cy="77483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074CE-68A4-4904-802D-518E0DEAE112}">
      <dsp:nvSpPr>
        <dsp:cNvPr id="0" name=""/>
        <dsp:cNvSpPr/>
      </dsp:nvSpPr>
      <dsp:spPr>
        <a:xfrm>
          <a:off x="7154322" y="231009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 Based Insights</a:t>
          </a:r>
        </a:p>
      </dsp:txBody>
      <dsp:txXfrm>
        <a:off x="7154322" y="231009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E080B-88A6-437E-A4CC-386C5DB08C4B}">
      <dsp:nvSpPr>
        <dsp:cNvPr id="0" name=""/>
        <dsp:cNvSpPr/>
      </dsp:nvSpPr>
      <dsp:spPr>
        <a:xfrm>
          <a:off x="0" y="12838"/>
          <a:ext cx="480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User-Friendly Access</a:t>
          </a:r>
          <a:endParaRPr lang="en-US" sz="2200" kern="1200" dirty="0"/>
        </a:p>
      </dsp:txBody>
      <dsp:txXfrm>
        <a:off x="42663" y="55501"/>
        <a:ext cx="4715274" cy="788627"/>
      </dsp:txXfrm>
    </dsp:sp>
    <dsp:sp modelId="{F19653FF-83AA-4071-8AB5-FEB90A796AB8}">
      <dsp:nvSpPr>
        <dsp:cNvPr id="0" name=""/>
        <dsp:cNvSpPr/>
      </dsp:nvSpPr>
      <dsp:spPr>
        <a:xfrm>
          <a:off x="0" y="950152"/>
          <a:ext cx="480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Timely Response</a:t>
          </a:r>
          <a:endParaRPr lang="en-US" sz="2200" kern="1200" dirty="0"/>
        </a:p>
      </dsp:txBody>
      <dsp:txXfrm>
        <a:off x="42663" y="992815"/>
        <a:ext cx="4715274" cy="788627"/>
      </dsp:txXfrm>
    </dsp:sp>
    <dsp:sp modelId="{6717CCCA-C8B3-419F-9955-A7F833C38629}">
      <dsp:nvSpPr>
        <dsp:cNvPr id="0" name=""/>
        <dsp:cNvSpPr/>
      </dsp:nvSpPr>
      <dsp:spPr>
        <a:xfrm>
          <a:off x="0" y="1887465"/>
          <a:ext cx="480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Increased Awareness</a:t>
          </a:r>
          <a:endParaRPr lang="en-US" sz="2200" kern="1200" dirty="0"/>
        </a:p>
      </dsp:txBody>
      <dsp:txXfrm>
        <a:off x="42663" y="1930128"/>
        <a:ext cx="4715274" cy="788627"/>
      </dsp:txXfrm>
    </dsp:sp>
    <dsp:sp modelId="{F8497CDB-F5A1-469F-8121-064EDCE5F014}">
      <dsp:nvSpPr>
        <dsp:cNvPr id="0" name=""/>
        <dsp:cNvSpPr/>
      </dsp:nvSpPr>
      <dsp:spPr>
        <a:xfrm>
          <a:off x="0" y="2824778"/>
          <a:ext cx="4800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Two-Way Communication</a:t>
          </a:r>
          <a:br>
            <a:rPr lang="en-US" sz="2200" b="1" kern="1200" dirty="0"/>
          </a:br>
          <a:endParaRPr lang="en-US" sz="2200" kern="1200" dirty="0"/>
        </a:p>
      </dsp:txBody>
      <dsp:txXfrm>
        <a:off x="42663" y="2867441"/>
        <a:ext cx="4715274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71CCF-5A46-4866-A6DC-A03098CA6F92}">
      <dsp:nvSpPr>
        <dsp:cNvPr id="0" name=""/>
        <dsp:cNvSpPr/>
      </dsp:nvSpPr>
      <dsp:spPr>
        <a:xfrm>
          <a:off x="886149" y="264705"/>
          <a:ext cx="671572" cy="6715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0C176-B695-42DD-A46D-31E154AA5150}">
      <dsp:nvSpPr>
        <dsp:cNvPr id="0" name=""/>
        <dsp:cNvSpPr/>
      </dsp:nvSpPr>
      <dsp:spPr>
        <a:xfrm>
          <a:off x="475743" y="117079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WhatsApp-based Chatbot</a:t>
          </a:r>
          <a:endParaRPr lang="en-US" sz="1400" kern="1200"/>
        </a:p>
      </dsp:txBody>
      <dsp:txXfrm>
        <a:off x="475743" y="1170793"/>
        <a:ext cx="1492382" cy="596953"/>
      </dsp:txXfrm>
    </dsp:sp>
    <dsp:sp modelId="{21A30169-91FF-4897-A581-D831F8BDDBB1}">
      <dsp:nvSpPr>
        <dsp:cNvPr id="0" name=""/>
        <dsp:cNvSpPr/>
      </dsp:nvSpPr>
      <dsp:spPr>
        <a:xfrm>
          <a:off x="2639698" y="264705"/>
          <a:ext cx="671572" cy="67157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34C55-3F52-43E8-8A2B-A854D262C4FB}">
      <dsp:nvSpPr>
        <dsp:cNvPr id="0" name=""/>
        <dsp:cNvSpPr/>
      </dsp:nvSpPr>
      <dsp:spPr>
        <a:xfrm>
          <a:off x="2229293" y="117079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Low Internet Bandwidth Required</a:t>
          </a:r>
          <a:endParaRPr lang="en-US" sz="1400" kern="1200"/>
        </a:p>
      </dsp:txBody>
      <dsp:txXfrm>
        <a:off x="2229293" y="1170793"/>
        <a:ext cx="1492382" cy="596953"/>
      </dsp:txXfrm>
    </dsp:sp>
    <dsp:sp modelId="{7F99802C-2F96-41FD-927C-73E9B28712E0}">
      <dsp:nvSpPr>
        <dsp:cNvPr id="0" name=""/>
        <dsp:cNvSpPr/>
      </dsp:nvSpPr>
      <dsp:spPr>
        <a:xfrm>
          <a:off x="4393248" y="264705"/>
          <a:ext cx="671572" cy="67157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2B8A-D62F-4C68-B067-E31A1527DFB8}">
      <dsp:nvSpPr>
        <dsp:cNvPr id="0" name=""/>
        <dsp:cNvSpPr/>
      </dsp:nvSpPr>
      <dsp:spPr>
        <a:xfrm>
          <a:off x="3982843" y="117079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40 Schemes &amp; Services</a:t>
          </a:r>
          <a:endParaRPr lang="en-US" sz="1400" kern="1200"/>
        </a:p>
      </dsp:txBody>
      <dsp:txXfrm>
        <a:off x="3982843" y="1170793"/>
        <a:ext cx="1492382" cy="596953"/>
      </dsp:txXfrm>
    </dsp:sp>
    <dsp:sp modelId="{C52122CA-92ED-4B2B-886B-1CF87F0E1BC5}">
      <dsp:nvSpPr>
        <dsp:cNvPr id="0" name=""/>
        <dsp:cNvSpPr/>
      </dsp:nvSpPr>
      <dsp:spPr>
        <a:xfrm>
          <a:off x="886149" y="2140841"/>
          <a:ext cx="671572" cy="67157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C0EF-A3B8-475F-A54C-DF2EB4AC3806}">
      <dsp:nvSpPr>
        <dsp:cNvPr id="0" name=""/>
        <dsp:cNvSpPr/>
      </dsp:nvSpPr>
      <dsp:spPr>
        <a:xfrm>
          <a:off x="475743" y="3046929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Service Delivery</a:t>
          </a:r>
          <a:endParaRPr lang="en-US" sz="1400" kern="1200"/>
        </a:p>
      </dsp:txBody>
      <dsp:txXfrm>
        <a:off x="475743" y="3046929"/>
        <a:ext cx="1492382" cy="596953"/>
      </dsp:txXfrm>
    </dsp:sp>
    <dsp:sp modelId="{224106AC-9F9C-46C4-BBE1-6396B9D02449}">
      <dsp:nvSpPr>
        <dsp:cNvPr id="0" name=""/>
        <dsp:cNvSpPr/>
      </dsp:nvSpPr>
      <dsp:spPr>
        <a:xfrm>
          <a:off x="2639698" y="2140841"/>
          <a:ext cx="671572" cy="67157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6D9F6-82E1-4F34-89BD-5367FD92549B}">
      <dsp:nvSpPr>
        <dsp:cNvPr id="0" name=""/>
        <dsp:cNvSpPr/>
      </dsp:nvSpPr>
      <dsp:spPr>
        <a:xfrm>
          <a:off x="2229293" y="3046929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Monitoring</a:t>
          </a:r>
          <a:endParaRPr lang="en-US" sz="1400" kern="1200"/>
        </a:p>
      </dsp:txBody>
      <dsp:txXfrm>
        <a:off x="2229293" y="3046929"/>
        <a:ext cx="1492382" cy="596953"/>
      </dsp:txXfrm>
    </dsp:sp>
    <dsp:sp modelId="{DEC89419-32C3-4715-8A76-F3D53443A81B}">
      <dsp:nvSpPr>
        <dsp:cNvPr id="0" name=""/>
        <dsp:cNvSpPr/>
      </dsp:nvSpPr>
      <dsp:spPr>
        <a:xfrm>
          <a:off x="4393248" y="2140841"/>
          <a:ext cx="671572" cy="67157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3AFDC-7609-44C3-B95F-388929F05201}">
      <dsp:nvSpPr>
        <dsp:cNvPr id="0" name=""/>
        <dsp:cNvSpPr/>
      </dsp:nvSpPr>
      <dsp:spPr>
        <a:xfrm>
          <a:off x="3982843" y="3046929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Campaigns</a:t>
          </a:r>
          <a:endParaRPr lang="en-US" sz="1400" kern="1200"/>
        </a:p>
      </dsp:txBody>
      <dsp:txXfrm>
        <a:off x="3982843" y="3046929"/>
        <a:ext cx="1492382" cy="596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02C2-594A-4A13-A5FF-5CD5841BD847}">
      <dsp:nvSpPr>
        <dsp:cNvPr id="0" name=""/>
        <dsp:cNvSpPr/>
      </dsp:nvSpPr>
      <dsp:spPr>
        <a:xfrm>
          <a:off x="4913099" y="2804701"/>
          <a:ext cx="2294681" cy="2294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Calibri"/>
              <a:ea typeface="+mn-ea"/>
              <a:cs typeface="+mn-cs"/>
            </a:rPr>
            <a:t>CITIZENS</a:t>
          </a:r>
        </a:p>
      </dsp:txBody>
      <dsp:txXfrm>
        <a:off x="5249147" y="3140749"/>
        <a:ext cx="1622585" cy="1622585"/>
      </dsp:txXfrm>
    </dsp:sp>
    <dsp:sp modelId="{B849A6F3-9933-4C36-AF65-6098308CBC3C}">
      <dsp:nvSpPr>
        <dsp:cNvPr id="0" name=""/>
        <dsp:cNvSpPr/>
      </dsp:nvSpPr>
      <dsp:spPr>
        <a:xfrm rot="10800000">
          <a:off x="2581576" y="3625050"/>
          <a:ext cx="2203288" cy="653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756079-1332-4090-9A47-D2C0EDB7FB22}">
      <dsp:nvSpPr>
        <dsp:cNvPr id="0" name=""/>
        <dsp:cNvSpPr/>
      </dsp:nvSpPr>
      <dsp:spPr>
        <a:xfrm>
          <a:off x="1778438" y="3309531"/>
          <a:ext cx="1606277" cy="1285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ea typeface="+mn-ea"/>
              <a:cs typeface="+mn-cs"/>
            </a:rPr>
            <a:t>INFORMATION CENTRE</a:t>
          </a:r>
        </a:p>
      </dsp:txBody>
      <dsp:txXfrm>
        <a:off x="1816075" y="3347168"/>
        <a:ext cx="1531003" cy="1209747"/>
      </dsp:txXfrm>
    </dsp:sp>
    <dsp:sp modelId="{8A478794-BDE0-4AD6-9479-89CDBFC37EB7}">
      <dsp:nvSpPr>
        <dsp:cNvPr id="0" name=""/>
        <dsp:cNvSpPr/>
      </dsp:nvSpPr>
      <dsp:spPr>
        <a:xfrm rot="12960000">
          <a:off x="3035585" y="2227756"/>
          <a:ext cx="2203288" cy="653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8CDED-247C-4EE9-95A2-ED400A267946}">
      <dsp:nvSpPr>
        <dsp:cNvPr id="0" name=""/>
        <dsp:cNvSpPr/>
      </dsp:nvSpPr>
      <dsp:spPr>
        <a:xfrm>
          <a:off x="2442842" y="1264707"/>
          <a:ext cx="1606277" cy="1285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ea typeface="+mn-ea"/>
              <a:cs typeface="+mn-cs"/>
            </a:rPr>
            <a:t>SERVICE DELIVERY</a:t>
          </a:r>
        </a:p>
      </dsp:txBody>
      <dsp:txXfrm>
        <a:off x="2480479" y="1302344"/>
        <a:ext cx="1531003" cy="1209747"/>
      </dsp:txXfrm>
    </dsp:sp>
    <dsp:sp modelId="{D0718308-59AC-43E6-A882-4828EE4494C2}">
      <dsp:nvSpPr>
        <dsp:cNvPr id="0" name=""/>
        <dsp:cNvSpPr/>
      </dsp:nvSpPr>
      <dsp:spPr>
        <a:xfrm rot="15120000">
          <a:off x="4224194" y="1364181"/>
          <a:ext cx="2203288" cy="653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0D0BC9-3E91-4623-8C1A-C4A70EB3594B}">
      <dsp:nvSpPr>
        <dsp:cNvPr id="0" name=""/>
        <dsp:cNvSpPr/>
      </dsp:nvSpPr>
      <dsp:spPr>
        <a:xfrm>
          <a:off x="4182273" y="936"/>
          <a:ext cx="1606277" cy="1285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ea typeface="+mn-ea"/>
              <a:cs typeface="+mn-cs"/>
            </a:rPr>
            <a:t>GRIEVANCE REDRESSAL</a:t>
          </a:r>
        </a:p>
      </dsp:txBody>
      <dsp:txXfrm>
        <a:off x="4219910" y="38573"/>
        <a:ext cx="1531003" cy="1209747"/>
      </dsp:txXfrm>
    </dsp:sp>
    <dsp:sp modelId="{861B31D7-59D9-4806-9B61-00B8BFD43000}">
      <dsp:nvSpPr>
        <dsp:cNvPr id="0" name=""/>
        <dsp:cNvSpPr/>
      </dsp:nvSpPr>
      <dsp:spPr>
        <a:xfrm rot="17280000">
          <a:off x="5693396" y="1364181"/>
          <a:ext cx="2203288" cy="653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452B-9496-49CA-AC1D-FA7750DAF404}">
      <dsp:nvSpPr>
        <dsp:cNvPr id="0" name=""/>
        <dsp:cNvSpPr/>
      </dsp:nvSpPr>
      <dsp:spPr>
        <a:xfrm>
          <a:off x="6332329" y="936"/>
          <a:ext cx="1606277" cy="1285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ea typeface="+mn-ea"/>
              <a:cs typeface="+mn-cs"/>
            </a:rPr>
            <a:t>PROACTIVE ENGAGEMENT</a:t>
          </a:r>
        </a:p>
      </dsp:txBody>
      <dsp:txXfrm>
        <a:off x="6369966" y="38573"/>
        <a:ext cx="1531003" cy="1209747"/>
      </dsp:txXfrm>
    </dsp:sp>
    <dsp:sp modelId="{0FF97B2E-8DA2-425E-814B-3464871570BA}">
      <dsp:nvSpPr>
        <dsp:cNvPr id="0" name=""/>
        <dsp:cNvSpPr/>
      </dsp:nvSpPr>
      <dsp:spPr>
        <a:xfrm rot="19440000">
          <a:off x="6882006" y="2227756"/>
          <a:ext cx="2203288" cy="653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D7A616-A48C-401F-8365-A5A29390C25A}">
      <dsp:nvSpPr>
        <dsp:cNvPr id="0" name=""/>
        <dsp:cNvSpPr/>
      </dsp:nvSpPr>
      <dsp:spPr>
        <a:xfrm>
          <a:off x="8071760" y="1264707"/>
          <a:ext cx="1606277" cy="1285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ea typeface="+mn-ea"/>
              <a:cs typeface="+mn-cs"/>
            </a:rPr>
            <a:t>IEC CAMPAIGN</a:t>
          </a:r>
        </a:p>
      </dsp:txBody>
      <dsp:txXfrm>
        <a:off x="8109397" y="1302344"/>
        <a:ext cx="1531003" cy="1209747"/>
      </dsp:txXfrm>
    </dsp:sp>
    <dsp:sp modelId="{BE22C2D8-7F87-437B-BB60-77B1E54D0E80}">
      <dsp:nvSpPr>
        <dsp:cNvPr id="0" name=""/>
        <dsp:cNvSpPr/>
      </dsp:nvSpPr>
      <dsp:spPr>
        <a:xfrm>
          <a:off x="7336014" y="3625050"/>
          <a:ext cx="2203288" cy="653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648615-9897-45B2-9E64-809234530AE2}">
      <dsp:nvSpPr>
        <dsp:cNvPr id="0" name=""/>
        <dsp:cNvSpPr/>
      </dsp:nvSpPr>
      <dsp:spPr>
        <a:xfrm>
          <a:off x="8736164" y="3309531"/>
          <a:ext cx="1606277" cy="1285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ea typeface="+mn-ea"/>
              <a:cs typeface="+mn-cs"/>
            </a:rPr>
            <a:t>MONITORING INSIGHT</a:t>
          </a:r>
        </a:p>
      </dsp:txBody>
      <dsp:txXfrm>
        <a:off x="8773801" y="3347168"/>
        <a:ext cx="1531003" cy="1209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ADDCF-BC58-4A6B-ADFF-1FE54B7EDC65}">
      <dsp:nvSpPr>
        <dsp:cNvPr id="0" name=""/>
        <dsp:cNvSpPr/>
      </dsp:nvSpPr>
      <dsp:spPr>
        <a:xfrm>
          <a:off x="2535" y="0"/>
          <a:ext cx="2487699" cy="58753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/>
            </a:rPr>
            <a:t>Health</a:t>
          </a:r>
          <a:endParaRPr lang="en-US" sz="2400" b="1" kern="1200" dirty="0"/>
        </a:p>
      </dsp:txBody>
      <dsp:txXfrm>
        <a:off x="2535" y="0"/>
        <a:ext cx="2487699" cy="1762601"/>
      </dsp:txXfrm>
    </dsp:sp>
    <dsp:sp modelId="{E455D0AD-D66E-4534-8341-B9F3A41E2856}">
      <dsp:nvSpPr>
        <dsp:cNvPr id="0" name=""/>
        <dsp:cNvSpPr/>
      </dsp:nvSpPr>
      <dsp:spPr>
        <a:xfrm>
          <a:off x="251305" y="1764322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Vaccination</a:t>
          </a:r>
          <a:endParaRPr lang="en-US" sz="2000" kern="1200" dirty="0"/>
        </a:p>
      </dsp:txBody>
      <dsp:txXfrm>
        <a:off x="303190" y="1816207"/>
        <a:ext cx="1886389" cy="1667724"/>
      </dsp:txXfrm>
    </dsp:sp>
    <dsp:sp modelId="{91214CEF-8C47-46E5-A040-A73434A8B699}">
      <dsp:nvSpPr>
        <dsp:cNvPr id="0" name=""/>
        <dsp:cNvSpPr/>
      </dsp:nvSpPr>
      <dsp:spPr>
        <a:xfrm>
          <a:off x="251305" y="3808354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PMJAY &amp; CMHIS</a:t>
          </a:r>
          <a:endParaRPr lang="en-US" sz="2000" kern="1200" dirty="0"/>
        </a:p>
      </dsp:txBody>
      <dsp:txXfrm>
        <a:off x="303190" y="3860239"/>
        <a:ext cx="1886389" cy="1667724"/>
      </dsp:txXfrm>
    </dsp:sp>
    <dsp:sp modelId="{01C1A777-BFC3-405A-816E-822FA1900680}">
      <dsp:nvSpPr>
        <dsp:cNvPr id="0" name=""/>
        <dsp:cNvSpPr/>
      </dsp:nvSpPr>
      <dsp:spPr>
        <a:xfrm>
          <a:off x="2676811" y="0"/>
          <a:ext cx="2487699" cy="58753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/>
            </a:rPr>
            <a:t>Skill &amp; Entrepreneurship</a:t>
          </a:r>
          <a:endParaRPr lang="en-US" sz="2400" b="1" kern="1200" dirty="0"/>
        </a:p>
      </dsp:txBody>
      <dsp:txXfrm>
        <a:off x="2676811" y="0"/>
        <a:ext cx="2487699" cy="1762601"/>
      </dsp:txXfrm>
    </dsp:sp>
    <dsp:sp modelId="{5BC0DD7D-6ECE-40D5-B41C-D1C6D04D510D}">
      <dsp:nvSpPr>
        <dsp:cNvPr id="0" name=""/>
        <dsp:cNvSpPr/>
      </dsp:nvSpPr>
      <dsp:spPr>
        <a:xfrm>
          <a:off x="2925581" y="1764322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Schemes information</a:t>
          </a:r>
          <a:endParaRPr lang="en-US" sz="2000" kern="1200" dirty="0"/>
        </a:p>
      </dsp:txBody>
      <dsp:txXfrm>
        <a:off x="2977466" y="1816207"/>
        <a:ext cx="1886389" cy="1667724"/>
      </dsp:txXfrm>
    </dsp:sp>
    <dsp:sp modelId="{8CA053FE-5515-410E-B296-B0009E5D95EE}">
      <dsp:nvSpPr>
        <dsp:cNvPr id="0" name=""/>
        <dsp:cNvSpPr/>
      </dsp:nvSpPr>
      <dsp:spPr>
        <a:xfrm>
          <a:off x="2925581" y="3808354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Entrepreneurship Task Force</a:t>
          </a:r>
          <a:endParaRPr lang="en-US" sz="2000" kern="1200" dirty="0"/>
        </a:p>
      </dsp:txBody>
      <dsp:txXfrm>
        <a:off x="2977466" y="3860239"/>
        <a:ext cx="1886389" cy="1667724"/>
      </dsp:txXfrm>
    </dsp:sp>
    <dsp:sp modelId="{9FA047C2-8E0D-4FF2-973A-10492193887F}">
      <dsp:nvSpPr>
        <dsp:cNvPr id="0" name=""/>
        <dsp:cNvSpPr/>
      </dsp:nvSpPr>
      <dsp:spPr>
        <a:xfrm>
          <a:off x="5351088" y="0"/>
          <a:ext cx="2487699" cy="58753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/>
            </a:rPr>
            <a:t>Grievance &amp; Emergencies</a:t>
          </a:r>
          <a:endParaRPr lang="en-US" sz="2400" b="1" kern="1200" dirty="0"/>
        </a:p>
      </dsp:txBody>
      <dsp:txXfrm>
        <a:off x="5351088" y="0"/>
        <a:ext cx="2487699" cy="1762601"/>
      </dsp:txXfrm>
    </dsp:sp>
    <dsp:sp modelId="{B033806F-33C0-4248-8157-56D8028935C4}">
      <dsp:nvSpPr>
        <dsp:cNvPr id="0" name=""/>
        <dsp:cNvSpPr/>
      </dsp:nvSpPr>
      <dsp:spPr>
        <a:xfrm>
          <a:off x="5599858" y="1764322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Ambulance</a:t>
          </a:r>
        </a:p>
      </dsp:txBody>
      <dsp:txXfrm>
        <a:off x="5651743" y="1816207"/>
        <a:ext cx="1886389" cy="1667724"/>
      </dsp:txXfrm>
    </dsp:sp>
    <dsp:sp modelId="{88D60E16-5A27-4F00-9767-77C647B81A15}">
      <dsp:nvSpPr>
        <dsp:cNvPr id="0" name=""/>
        <dsp:cNvSpPr/>
      </dsp:nvSpPr>
      <dsp:spPr>
        <a:xfrm>
          <a:off x="5599858" y="3808354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Filing Grivances</a:t>
          </a:r>
        </a:p>
      </dsp:txBody>
      <dsp:txXfrm>
        <a:off x="5651743" y="3860239"/>
        <a:ext cx="1886389" cy="1667724"/>
      </dsp:txXfrm>
    </dsp:sp>
    <dsp:sp modelId="{C08BB14F-14EA-4C59-B896-F8386EC86F15}">
      <dsp:nvSpPr>
        <dsp:cNvPr id="0" name=""/>
        <dsp:cNvSpPr/>
      </dsp:nvSpPr>
      <dsp:spPr>
        <a:xfrm>
          <a:off x="8025365" y="0"/>
          <a:ext cx="2487699" cy="58753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/>
            </a:rPr>
            <a:t>Campaigns</a:t>
          </a:r>
          <a:endParaRPr lang="en-US" sz="2400" b="1" kern="1200" dirty="0"/>
        </a:p>
      </dsp:txBody>
      <dsp:txXfrm>
        <a:off x="8025365" y="0"/>
        <a:ext cx="2487699" cy="1762601"/>
      </dsp:txXfrm>
    </dsp:sp>
    <dsp:sp modelId="{3C4D7241-DA6B-4EFF-8788-24C06297B4A5}">
      <dsp:nvSpPr>
        <dsp:cNvPr id="0" name=""/>
        <dsp:cNvSpPr/>
      </dsp:nvSpPr>
      <dsp:spPr>
        <a:xfrm>
          <a:off x="8274135" y="1764322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Ayushman Card Drive</a:t>
          </a:r>
          <a:endParaRPr lang="en-US" sz="2000" kern="1200" dirty="0"/>
        </a:p>
      </dsp:txBody>
      <dsp:txXfrm>
        <a:off x="8326020" y="1816207"/>
        <a:ext cx="1886389" cy="1667724"/>
      </dsp:txXfrm>
    </dsp:sp>
    <dsp:sp modelId="{2641ECF4-9529-4756-9824-304D09E4364C}">
      <dsp:nvSpPr>
        <dsp:cNvPr id="0" name=""/>
        <dsp:cNvSpPr/>
      </dsp:nvSpPr>
      <dsp:spPr>
        <a:xfrm>
          <a:off x="8274135" y="3808354"/>
          <a:ext cx="1990159" cy="17714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Outreach Activities</a:t>
          </a:r>
        </a:p>
      </dsp:txBody>
      <dsp:txXfrm>
        <a:off x="8326020" y="3860239"/>
        <a:ext cx="1886389" cy="1667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352A4-82C9-43CA-BFCC-C23F2A1C4CD1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F8CE6-ABFA-4245-9694-E45E96F3E236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45B2F-9864-4269-82DB-A6FA4BAE8228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Cost Reduction-Over Rs. 2 Cr.</a:t>
          </a:r>
        </a:p>
      </dsp:txBody>
      <dsp:txXfrm>
        <a:off x="1948202" y="368029"/>
        <a:ext cx="3233964" cy="1371985"/>
      </dsp:txXfrm>
    </dsp:sp>
    <dsp:sp modelId="{E70E6CBB-ED2F-46A3-A292-D2EE77EBFCDE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910FB-598B-4E52-AD0F-09E0B5FE5784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679F0-54C8-4737-8CE8-3F6E2DC11833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 Savings-saving of over 80,000 hours</a:t>
          </a:r>
        </a:p>
      </dsp:txBody>
      <dsp:txXfrm>
        <a:off x="7411643" y="368029"/>
        <a:ext cx="3233964" cy="1371985"/>
      </dsp:txXfrm>
    </dsp:sp>
    <dsp:sp modelId="{5FC5CBE9-78A7-4563-A4E4-A6E2DBF45E15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96DEE-0BDB-4812-9E5A-680CAECA0564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98A3D-54BE-49BF-84A9-E7D6E637252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Improvement in Public Grievance Redressal</a:t>
          </a:r>
        </a:p>
      </dsp:txBody>
      <dsp:txXfrm>
        <a:off x="1948202" y="2452790"/>
        <a:ext cx="3233964" cy="1371985"/>
      </dsp:txXfrm>
    </dsp:sp>
    <dsp:sp modelId="{B1F23448-EEA2-4C1C-B36A-9F746787575E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811B8-C69B-4D0C-B57F-D35C4254BC8B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4945-1274-44D0-8452-64ED66C36EE1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Efficient Feedback Mechanism</a:t>
          </a:r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422B0-3835-4634-924D-2440B832921E}" type="datetimeFigureOut"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A245E-BDFC-48FB-8375-5A184EB11D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6C229-4C34-4168-A4A3-97A2DD6C76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1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2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1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4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3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galandpost.com/index.php/2024/02/21/tuensang-police-launch-complaint-connect-app/" TargetMode="External"/><Relationship Id="rId2" Type="http://schemas.openxmlformats.org/officeDocument/2006/relationships/hyperlink" Target="https://nagalandtribune.in/tuensang-police-launches-complaint-connect-app-and-chatb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pngall.com/whatsapp-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302" y="466232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a typeface="+mj-lt"/>
                <a:cs typeface="+mj-lt"/>
              </a:rPr>
              <a:t>WOKHA SAATHI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302" y="2829821"/>
            <a:ext cx="442596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/>
              <a:t>Smart AI Based Assistant for Timely Help &amp; Interface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A4EA57-BEB2-A4A7-5F96-410730D62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1" r="33144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20BA3A3-EDA9-42FB-EEAA-8BF25A7F6B45}"/>
              </a:ext>
            </a:extLst>
          </p:cNvPr>
          <p:cNvSpPr txBox="1">
            <a:spLocks/>
          </p:cNvSpPr>
          <p:nvPr/>
        </p:nvSpPr>
        <p:spPr>
          <a:xfrm>
            <a:off x="548640" y="3657702"/>
            <a:ext cx="3675826" cy="2957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/>
              <a:t>By</a:t>
            </a:r>
            <a:br>
              <a:rPr lang="en-US" sz="2000" dirty="0"/>
            </a:br>
            <a:r>
              <a:rPr lang="en-US" sz="2000" dirty="0"/>
              <a:t>Ajit Kumar Ranjan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98E74-ADD3-A398-A4D8-429C05E2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Replication of Wokha SAATHI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1E03-5713-AB9F-AE58-9BE602E29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Tuensang police complaint connect App</a:t>
            </a:r>
          </a:p>
          <a:p>
            <a:pPr marL="457200" lvl="1" indent="0">
              <a:buNone/>
            </a:pPr>
            <a:r>
              <a:rPr lang="en-US" sz="2000">
                <a:ea typeface="+mn-lt"/>
                <a:cs typeface="+mn-lt"/>
                <a:hlinkClick r:id="rId2"/>
              </a:rPr>
              <a:t>https://nagalandtribune.in/tuensang-police-launches-complaint-connect-app-and-chatbot/</a:t>
            </a:r>
            <a:endParaRPr lang="en-US" sz="2000"/>
          </a:p>
          <a:p>
            <a:pPr marL="457200" lvl="1" indent="0">
              <a:buNone/>
            </a:pPr>
            <a:r>
              <a:rPr lang="en-US" sz="2000">
                <a:ea typeface="+mn-lt"/>
                <a:cs typeface="+mn-lt"/>
                <a:hlinkClick r:id="rId3"/>
              </a:rPr>
              <a:t>https://nagalandpost.com/index.php/2024/02/21/tuensang-police-launch-complaint-connect-app/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/>
          </a:p>
        </p:txBody>
      </p:sp>
      <p:pic>
        <p:nvPicPr>
          <p:cNvPr id="4" name="Picture 3" descr="Complaint Connect : Tuensang Police unveils app for hassle-free crime  reporting and updates | MorungExpress | morungexpress.com">
            <a:extLst>
              <a:ext uri="{FF2B5EF4-FFF2-40B4-BE49-F238E27FC236}">
                <a16:creationId xmlns:a16="http://schemas.microsoft.com/office/drawing/2014/main" id="{31455B33-A0DE-5F9E-C6E5-27095EC4F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62" r="-2" b="15239"/>
          <a:stretch/>
        </p:blipFill>
        <p:spPr>
          <a:xfrm>
            <a:off x="5988424" y="540377"/>
            <a:ext cx="5365375" cy="55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8C0C5-B1C3-C12E-56AF-09F4E433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Enter "Hi" to 7005577231</a:t>
            </a: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22E29B20-662D-AA75-DC8C-4C58A9C4F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0298" y="2365285"/>
            <a:ext cx="3850133" cy="3938756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2E496E25-7F0B-9E2E-A6A4-FD34E4BAB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58703" y="2365285"/>
            <a:ext cx="4075864" cy="3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0F9CA-1923-3CC1-27EB-83B5D88D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676"/>
            <a:ext cx="10515600" cy="1325563"/>
          </a:xfrm>
        </p:spPr>
        <p:txBody>
          <a:bodyPr/>
          <a:lstStyle/>
          <a:p>
            <a:r>
              <a:rPr lang="en-IN" dirty="0"/>
              <a:t>                               Thank You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55568-51CC-A2B5-062A-C10696B4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73034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73C0-0CA1-CAE9-C64C-0E698F3F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2259622"/>
            <a:ext cx="3763693" cy="2338756"/>
          </a:xfrm>
        </p:spPr>
        <p:txBody>
          <a:bodyPr anchor="t">
            <a:normAutofit/>
          </a:bodyPr>
          <a:lstStyle/>
          <a:p>
            <a:r>
              <a:rPr lang="en-US" sz="4000" b="0" dirty="0">
                <a:ea typeface="+mj-lt"/>
                <a:cs typeface="+mj-lt"/>
              </a:rPr>
              <a:t>What ails the Ecosystem of Public Service delivery?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7769C8-6604-F9BD-3C40-052099EEB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985135"/>
              </p:ext>
            </p:extLst>
          </p:nvPr>
        </p:nvGraphicFramePr>
        <p:xfrm>
          <a:off x="4653281" y="304801"/>
          <a:ext cx="6827520" cy="633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8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74EE6-4816-D1B1-71D3-1CE046E1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cs typeface="Calibri Light"/>
              </a:rPr>
              <a:t>Key Tech Features</a:t>
            </a:r>
            <a:endParaRPr lang="en-US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4DEF63-8664-8E91-36DE-D50401C3C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2334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99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BE50E-5B24-B022-AD21-81EE4212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D538A9E7-EC64-56BE-2027-26988B5676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288833"/>
          <a:ext cx="4800600" cy="371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hone with text on it&#10;&#10;Description automatically generated">
            <a:extLst>
              <a:ext uri="{FF2B5EF4-FFF2-40B4-BE49-F238E27FC236}">
                <a16:creationId xmlns:a16="http://schemas.microsoft.com/office/drawing/2014/main" id="{733B7F36-B590-6349-4DE6-9094D307A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871" y="-6"/>
            <a:ext cx="4389119" cy="68579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57359-18C4-5718-0578-AF274FEB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Salient features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815D94FC-7AC6-5868-91EA-409D9DB8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938" y="2183362"/>
            <a:ext cx="2295757" cy="3732941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9B4F169D-86D1-1DC1-D03A-89CB3916A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733044"/>
              </p:ext>
            </p:extLst>
          </p:nvPr>
        </p:nvGraphicFramePr>
        <p:xfrm>
          <a:off x="1137038" y="2194100"/>
          <a:ext cx="5950970" cy="390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16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459CB1-C41A-B7AB-ECBB-9FFE6B26B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7372"/>
              </p:ext>
            </p:extLst>
          </p:nvPr>
        </p:nvGraphicFramePr>
        <p:xfrm>
          <a:off x="71120" y="416560"/>
          <a:ext cx="12120880" cy="510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5EC2B4AE-2559-68B3-1CAC-CA6850DF6F11}"/>
              </a:ext>
            </a:extLst>
          </p:cNvPr>
          <p:cNvSpPr/>
          <p:nvPr/>
        </p:nvSpPr>
        <p:spPr>
          <a:xfrm>
            <a:off x="6451600" y="5661660"/>
            <a:ext cx="4117340" cy="929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PRIORITY SCHEMES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CB6B42D0-7931-C8A4-5ABE-2126CADA8EF9}"/>
              </a:ext>
            </a:extLst>
          </p:cNvPr>
          <p:cNvSpPr/>
          <p:nvPr/>
        </p:nvSpPr>
        <p:spPr>
          <a:xfrm>
            <a:off x="1714500" y="5661660"/>
            <a:ext cx="4208780" cy="929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GOVERNMENT/ DEPARTMENTS/ AGENCIES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3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39A5-3F40-A849-022E-96C82B65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228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 Cases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D83ABC3-F65D-E1BF-AEE1-58F5A22F9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47146"/>
              </p:ext>
            </p:extLst>
          </p:nvPr>
        </p:nvGraphicFramePr>
        <p:xfrm>
          <a:off x="838200" y="905475"/>
          <a:ext cx="10515600" cy="587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77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EE14-E576-610F-2F0C-1BA07A87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>
                <a:ea typeface="+mj-lt"/>
                <a:cs typeface="+mj-lt"/>
              </a:rPr>
              <a:t>Quantifiable Achievements</a:t>
            </a:r>
            <a:endParaRPr lang="en-US" sz="32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C3D3-F7EE-F1F7-7F97-CD8B25CE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Service Requests- 3024</a:t>
            </a:r>
          </a:p>
          <a:p>
            <a:r>
              <a:rPr lang="en-US" sz="2000" b="1" dirty="0">
                <a:ea typeface="+mn-lt"/>
                <a:cs typeface="+mn-lt"/>
              </a:rPr>
              <a:t>User Engagement-With over 20,000 sessions</a:t>
            </a:r>
          </a:p>
          <a:p>
            <a:r>
              <a:rPr lang="en-US" sz="2000" b="1" dirty="0">
                <a:ea typeface="+mn-lt"/>
                <a:cs typeface="+mn-lt"/>
              </a:rPr>
              <a:t>Information Dissemination-over 52,000 messages</a:t>
            </a:r>
          </a:p>
          <a:p>
            <a:r>
              <a:rPr lang="en-US" sz="2000" b="1" dirty="0">
                <a:ea typeface="+mn-lt"/>
                <a:cs typeface="+mn-lt"/>
              </a:rPr>
              <a:t>User Reach-  over 10% of population</a:t>
            </a:r>
          </a:p>
          <a:p>
            <a:r>
              <a:rPr lang="en-US" sz="2000" b="1" dirty="0">
                <a:ea typeface="+mn-lt"/>
                <a:cs typeface="+mn-lt"/>
              </a:rPr>
              <a:t>Bot Performance-accuracy rate of 98.7%</a:t>
            </a:r>
          </a:p>
        </p:txBody>
      </p:sp>
      <p:pic>
        <p:nvPicPr>
          <p:cNvPr id="7" name="Picture 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6E531852-CCCA-A85C-1704-85AD5F35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902" y="771753"/>
            <a:ext cx="2923852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0224C-89A6-7B45-EA23-5417D3C6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Transforming Service Delivery-Impact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CDAC89-756C-0996-F1D6-54E03032E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3242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15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230</Words>
  <Application>Microsoft Macintosh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Neue Haas Grotesk Text Pro</vt:lpstr>
      <vt:lpstr>Office Theme</vt:lpstr>
      <vt:lpstr>WOKHA SAATHI</vt:lpstr>
      <vt:lpstr>What ails the Ecosystem of Public Service delivery?</vt:lpstr>
      <vt:lpstr>Key Tech Features</vt:lpstr>
      <vt:lpstr>Objectives</vt:lpstr>
      <vt:lpstr>Salient features</vt:lpstr>
      <vt:lpstr>PowerPoint Presentation</vt:lpstr>
      <vt:lpstr>Use Cases</vt:lpstr>
      <vt:lpstr>Quantifiable Achievements</vt:lpstr>
      <vt:lpstr>Transforming Service Delivery-Impact</vt:lpstr>
      <vt:lpstr>Replication of Wokha SAATHI</vt:lpstr>
      <vt:lpstr>Enter "Hi" to 7005577231</vt:lpstr>
      <vt:lpstr>                    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SAATHI</dc:title>
  <dc:creator>Anuranjan Singh</dc:creator>
  <cp:lastModifiedBy>Ajit Kumar Ranjan (DS)</cp:lastModifiedBy>
  <cp:revision>384</cp:revision>
  <dcterms:created xsi:type="dcterms:W3CDTF">2023-05-17T17:58:21Z</dcterms:created>
  <dcterms:modified xsi:type="dcterms:W3CDTF">2025-01-29T03:33:46Z</dcterms:modified>
</cp:coreProperties>
</file>