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6"/>
  </p:notesMasterIdLst>
  <p:sldIdLst>
    <p:sldId id="849" r:id="rId4"/>
    <p:sldId id="2147481173" r:id="rId5"/>
    <p:sldId id="2147481166" r:id="rId6"/>
    <p:sldId id="2147481156" r:id="rId7"/>
    <p:sldId id="2147481168" r:id="rId8"/>
    <p:sldId id="2147481175" r:id="rId9"/>
    <p:sldId id="2147481154" r:id="rId10"/>
    <p:sldId id="2147481172" r:id="rId11"/>
    <p:sldId id="2147481174" r:id="rId12"/>
    <p:sldId id="2147481158" r:id="rId13"/>
    <p:sldId id="2147481159" r:id="rId14"/>
    <p:sldId id="842"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8000"/>
    <a:srgbClr val="000099"/>
    <a:srgbClr val="CCCCFF"/>
    <a:srgbClr val="FF9900"/>
    <a:srgbClr val="9933FF"/>
    <a:srgbClr val="79A9FF"/>
    <a:srgbClr val="EBC6F0"/>
    <a:srgbClr val="E5F6FF"/>
    <a:srgbClr val="F8E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Ketan" userId="096f0611-27f0-4e3a-b65f-58f3f6b18bed" providerId="ADAL" clId="{9A702CB1-E851-4F39-A96E-DC4D3DD3B39C}"/>
    <pc:docChg chg="modSld">
      <pc:chgData name="Patel, Ketan" userId="096f0611-27f0-4e3a-b65f-58f3f6b18bed" providerId="ADAL" clId="{9A702CB1-E851-4F39-A96E-DC4D3DD3B39C}" dt="2024-10-23T10:08:25.884" v="1" actId="27918"/>
      <pc:docMkLst>
        <pc:docMk/>
      </pc:docMkLst>
      <pc:sldChg chg="mod">
        <pc:chgData name="Patel, Ketan" userId="096f0611-27f0-4e3a-b65f-58f3f6b18bed" providerId="ADAL" clId="{9A702CB1-E851-4F39-A96E-DC4D3DD3B39C}" dt="2024-10-23T10:08:25.884" v="1" actId="27918"/>
        <pc:sldMkLst>
          <pc:docMk/>
          <pc:sldMk cId="3041302892" sldId="2147481166"/>
        </pc:sldMkLst>
      </pc:sldChg>
    </pc:docChg>
  </pc:docChgLst>
  <pc:docChgLst>
    <pc:chgData name="Patel, Ketan" userId="096f0611-27f0-4e3a-b65f-58f3f6b18bed" providerId="ADAL" clId="{463C9328-B7E7-40B0-A033-E8C7B43FE401}"/>
    <pc:docChg chg="undo custSel addSld delSld modSld">
      <pc:chgData name="Patel, Ketan" userId="096f0611-27f0-4e3a-b65f-58f3f6b18bed" providerId="ADAL" clId="{463C9328-B7E7-40B0-A033-E8C7B43FE401}" dt="2024-10-11T09:42:48.918" v="1054" actId="208"/>
      <pc:docMkLst>
        <pc:docMk/>
      </pc:docMkLst>
      <pc:sldChg chg="del">
        <pc:chgData name="Patel, Ketan" userId="096f0611-27f0-4e3a-b65f-58f3f6b18bed" providerId="ADAL" clId="{463C9328-B7E7-40B0-A033-E8C7B43FE401}" dt="2024-10-10T13:29:25.466" v="924" actId="47"/>
        <pc:sldMkLst>
          <pc:docMk/>
          <pc:sldMk cId="3924751400" sldId="2147481080"/>
        </pc:sldMkLst>
      </pc:sldChg>
      <pc:sldChg chg="modSp mod">
        <pc:chgData name="Patel, Ketan" userId="096f0611-27f0-4e3a-b65f-58f3f6b18bed" providerId="ADAL" clId="{463C9328-B7E7-40B0-A033-E8C7B43FE401}" dt="2024-10-10T13:33:26.430" v="960" actId="2710"/>
        <pc:sldMkLst>
          <pc:docMk/>
          <pc:sldMk cId="1956130395" sldId="2147481090"/>
        </pc:sldMkLst>
        <pc:spChg chg="mod">
          <ac:chgData name="Patel, Ketan" userId="096f0611-27f0-4e3a-b65f-58f3f6b18bed" providerId="ADAL" clId="{463C9328-B7E7-40B0-A033-E8C7B43FE401}" dt="2024-10-10T13:33:26.430" v="960" actId="2710"/>
          <ac:spMkLst>
            <pc:docMk/>
            <pc:sldMk cId="1956130395" sldId="2147481090"/>
            <ac:spMk id="50" creationId="{8C2C57A0-5174-53EC-DC54-FCA5642FD979}"/>
          </ac:spMkLst>
        </pc:spChg>
        <pc:spChg chg="mod">
          <ac:chgData name="Patel, Ketan" userId="096f0611-27f0-4e3a-b65f-58f3f6b18bed" providerId="ADAL" clId="{463C9328-B7E7-40B0-A033-E8C7B43FE401}" dt="2024-10-10T13:33:03.053" v="959" actId="313"/>
          <ac:spMkLst>
            <pc:docMk/>
            <pc:sldMk cId="1956130395" sldId="2147481090"/>
            <ac:spMk id="51" creationId="{29DD6F50-2F3A-FED7-49D7-32465D42AA49}"/>
          </ac:spMkLst>
        </pc:spChg>
        <pc:grpChg chg="mod">
          <ac:chgData name="Patel, Ketan" userId="096f0611-27f0-4e3a-b65f-58f3f6b18bed" providerId="ADAL" clId="{463C9328-B7E7-40B0-A033-E8C7B43FE401}" dt="2024-10-10T13:31:14.913" v="938" actId="14100"/>
          <ac:grpSpMkLst>
            <pc:docMk/>
            <pc:sldMk cId="1956130395" sldId="2147481090"/>
            <ac:grpSpMk id="40" creationId="{AFCD73AB-D187-C19E-E28F-F4B0E6D15362}"/>
          </ac:grpSpMkLst>
        </pc:grpChg>
        <pc:grpChg chg="mod">
          <ac:chgData name="Patel, Ketan" userId="096f0611-27f0-4e3a-b65f-58f3f6b18bed" providerId="ADAL" clId="{463C9328-B7E7-40B0-A033-E8C7B43FE401}" dt="2024-10-10T13:31:27.313" v="940" actId="14100"/>
          <ac:grpSpMkLst>
            <pc:docMk/>
            <pc:sldMk cId="1956130395" sldId="2147481090"/>
            <ac:grpSpMk id="44" creationId="{777AB852-F7EC-5F0A-26BD-16CDAF959452}"/>
          </ac:grpSpMkLst>
        </pc:grpChg>
      </pc:sldChg>
      <pc:sldChg chg="delSp modSp mod">
        <pc:chgData name="Patel, Ketan" userId="096f0611-27f0-4e3a-b65f-58f3f6b18bed" providerId="ADAL" clId="{463C9328-B7E7-40B0-A033-E8C7B43FE401}" dt="2024-10-10T13:14:57.956" v="822" actId="6549"/>
        <pc:sldMkLst>
          <pc:docMk/>
          <pc:sldMk cId="1216361848" sldId="2147481149"/>
        </pc:sldMkLst>
        <pc:spChg chg="mod">
          <ac:chgData name="Patel, Ketan" userId="096f0611-27f0-4e3a-b65f-58f3f6b18bed" providerId="ADAL" clId="{463C9328-B7E7-40B0-A033-E8C7B43FE401}" dt="2024-10-10T13:14:57.956" v="822" actId="6549"/>
          <ac:spMkLst>
            <pc:docMk/>
            <pc:sldMk cId="1216361848" sldId="2147481149"/>
            <ac:spMk id="2" creationId="{00000000-0000-0000-0000-000000000000}"/>
          </ac:spMkLst>
        </pc:spChg>
        <pc:graphicFrameChg chg="del">
          <ac:chgData name="Patel, Ketan" userId="096f0611-27f0-4e3a-b65f-58f3f6b18bed" providerId="ADAL" clId="{463C9328-B7E7-40B0-A033-E8C7B43FE401}" dt="2024-10-10T13:09:35.606" v="624" actId="478"/>
          <ac:graphicFrameMkLst>
            <pc:docMk/>
            <pc:sldMk cId="1216361848" sldId="2147481149"/>
            <ac:graphicFrameMk id="4" creationId="{9058BBF0-EF48-E8BA-769E-A0C4DE08CD1E}"/>
          </ac:graphicFrameMkLst>
        </pc:graphicFrameChg>
        <pc:graphicFrameChg chg="del">
          <ac:chgData name="Patel, Ketan" userId="096f0611-27f0-4e3a-b65f-58f3f6b18bed" providerId="ADAL" clId="{463C9328-B7E7-40B0-A033-E8C7B43FE401}" dt="2024-10-10T13:09:34.940" v="623" actId="478"/>
          <ac:graphicFrameMkLst>
            <pc:docMk/>
            <pc:sldMk cId="1216361848" sldId="2147481149"/>
            <ac:graphicFrameMk id="6" creationId="{91F75C82-2AF9-2681-DB5D-1F28961DA90C}"/>
          </ac:graphicFrameMkLst>
        </pc:graphicFrameChg>
      </pc:sldChg>
      <pc:sldChg chg="modSp add mod">
        <pc:chgData name="Patel, Ketan" userId="096f0611-27f0-4e3a-b65f-58f3f6b18bed" providerId="ADAL" clId="{463C9328-B7E7-40B0-A033-E8C7B43FE401}" dt="2024-10-10T13:28:24.307" v="923" actId="20577"/>
        <pc:sldMkLst>
          <pc:docMk/>
          <pc:sldMk cId="48063133" sldId="2147481158"/>
        </pc:sldMkLst>
        <pc:spChg chg="mod">
          <ac:chgData name="Patel, Ketan" userId="096f0611-27f0-4e3a-b65f-58f3f6b18bed" providerId="ADAL" clId="{463C9328-B7E7-40B0-A033-E8C7B43FE401}" dt="2024-10-10T13:25:48.721" v="882"/>
          <ac:spMkLst>
            <pc:docMk/>
            <pc:sldMk cId="48063133" sldId="2147481158"/>
            <ac:spMk id="12" creationId="{D6F34615-B5F0-E14A-B7B1-87766F9183CF}"/>
          </ac:spMkLst>
        </pc:spChg>
        <pc:spChg chg="mod">
          <ac:chgData name="Patel, Ketan" userId="096f0611-27f0-4e3a-b65f-58f3f6b18bed" providerId="ADAL" clId="{463C9328-B7E7-40B0-A033-E8C7B43FE401}" dt="2024-10-10T13:26:53.553" v="915" actId="6549"/>
          <ac:spMkLst>
            <pc:docMk/>
            <pc:sldMk cId="48063133" sldId="2147481158"/>
            <ac:spMk id="13" creationId="{0278146E-1F16-09BE-4EF8-DBC214ED64B6}"/>
          </ac:spMkLst>
        </pc:spChg>
        <pc:spChg chg="mod">
          <ac:chgData name="Patel, Ketan" userId="096f0611-27f0-4e3a-b65f-58f3f6b18bed" providerId="ADAL" clId="{463C9328-B7E7-40B0-A033-E8C7B43FE401}" dt="2024-10-10T13:27:17.714" v="917"/>
          <ac:spMkLst>
            <pc:docMk/>
            <pc:sldMk cId="48063133" sldId="2147481158"/>
            <ac:spMk id="14" creationId="{483D1D2F-CE8E-E319-32E5-B9DE99472B56}"/>
          </ac:spMkLst>
        </pc:spChg>
        <pc:spChg chg="mod">
          <ac:chgData name="Patel, Ketan" userId="096f0611-27f0-4e3a-b65f-58f3f6b18bed" providerId="ADAL" clId="{463C9328-B7E7-40B0-A033-E8C7B43FE401}" dt="2024-10-10T13:27:32.649" v="919"/>
          <ac:spMkLst>
            <pc:docMk/>
            <pc:sldMk cId="48063133" sldId="2147481158"/>
            <ac:spMk id="15" creationId="{56215D6F-3B9B-BE94-BC62-813598FA2871}"/>
          </ac:spMkLst>
        </pc:spChg>
        <pc:spChg chg="mod">
          <ac:chgData name="Patel, Ketan" userId="096f0611-27f0-4e3a-b65f-58f3f6b18bed" providerId="ADAL" clId="{463C9328-B7E7-40B0-A033-E8C7B43FE401}" dt="2024-10-10T13:25:55.579" v="883"/>
          <ac:spMkLst>
            <pc:docMk/>
            <pc:sldMk cId="48063133" sldId="2147481158"/>
            <ac:spMk id="16" creationId="{39FDA0DF-7F70-A7A8-FF01-31B92EC6AD37}"/>
          </ac:spMkLst>
        </pc:spChg>
        <pc:spChg chg="mod">
          <ac:chgData name="Patel, Ketan" userId="096f0611-27f0-4e3a-b65f-58f3f6b18bed" providerId="ADAL" clId="{463C9328-B7E7-40B0-A033-E8C7B43FE401}" dt="2024-10-10T13:28:24.307" v="923" actId="20577"/>
          <ac:spMkLst>
            <pc:docMk/>
            <pc:sldMk cId="48063133" sldId="2147481158"/>
            <ac:spMk id="17" creationId="{CDB494C4-9A4D-88E8-CF42-27AB0544D5F2}"/>
          </ac:spMkLst>
        </pc:spChg>
        <pc:spChg chg="mod">
          <ac:chgData name="Patel, Ketan" userId="096f0611-27f0-4e3a-b65f-58f3f6b18bed" providerId="ADAL" clId="{463C9328-B7E7-40B0-A033-E8C7B43FE401}" dt="2024-10-10T13:27:25.292" v="918"/>
          <ac:spMkLst>
            <pc:docMk/>
            <pc:sldMk cId="48063133" sldId="2147481158"/>
            <ac:spMk id="18" creationId="{665261CE-04C0-C444-F1B3-58D7970D5ECB}"/>
          </ac:spMkLst>
        </pc:spChg>
        <pc:spChg chg="mod">
          <ac:chgData name="Patel, Ketan" userId="096f0611-27f0-4e3a-b65f-58f3f6b18bed" providerId="ADAL" clId="{463C9328-B7E7-40B0-A033-E8C7B43FE401}" dt="2024-10-10T13:27:39.915" v="920"/>
          <ac:spMkLst>
            <pc:docMk/>
            <pc:sldMk cId="48063133" sldId="2147481158"/>
            <ac:spMk id="19" creationId="{01187486-46D0-A445-5695-09A6BC1D31B4}"/>
          </ac:spMkLst>
        </pc:spChg>
      </pc:sldChg>
      <pc:sldChg chg="modSp mod">
        <pc:chgData name="Patel, Ketan" userId="096f0611-27f0-4e3a-b65f-58f3f6b18bed" providerId="ADAL" clId="{463C9328-B7E7-40B0-A033-E8C7B43FE401}" dt="2024-10-11T09:26:15.833" v="972" actId="20577"/>
        <pc:sldMkLst>
          <pc:docMk/>
          <pc:sldMk cId="3214875821" sldId="2147481159"/>
        </pc:sldMkLst>
        <pc:spChg chg="mod">
          <ac:chgData name="Patel, Ketan" userId="096f0611-27f0-4e3a-b65f-58f3f6b18bed" providerId="ADAL" clId="{463C9328-B7E7-40B0-A033-E8C7B43FE401}" dt="2024-10-11T09:26:04.300" v="964" actId="20577"/>
          <ac:spMkLst>
            <pc:docMk/>
            <pc:sldMk cId="3214875821" sldId="2147481159"/>
            <ac:spMk id="80" creationId="{8B2B4C84-1578-09BD-FF0C-A6B857A450DB}"/>
          </ac:spMkLst>
        </pc:spChg>
        <pc:spChg chg="mod">
          <ac:chgData name="Patel, Ketan" userId="096f0611-27f0-4e3a-b65f-58f3f6b18bed" providerId="ADAL" clId="{463C9328-B7E7-40B0-A033-E8C7B43FE401}" dt="2024-10-11T09:26:10.896" v="968" actId="20577"/>
          <ac:spMkLst>
            <pc:docMk/>
            <pc:sldMk cId="3214875821" sldId="2147481159"/>
            <ac:spMk id="87" creationId="{F41C5020-A36D-CBF2-ED7F-D9C0AC09B706}"/>
          </ac:spMkLst>
        </pc:spChg>
        <pc:spChg chg="mod">
          <ac:chgData name="Patel, Ketan" userId="096f0611-27f0-4e3a-b65f-58f3f6b18bed" providerId="ADAL" clId="{463C9328-B7E7-40B0-A033-E8C7B43FE401}" dt="2024-10-10T13:09:14.186" v="622" actId="1035"/>
          <ac:spMkLst>
            <pc:docMk/>
            <pc:sldMk cId="3214875821" sldId="2147481159"/>
            <ac:spMk id="91" creationId="{E93A3798-04C6-DA1C-566E-99015F535902}"/>
          </ac:spMkLst>
        </pc:spChg>
        <pc:spChg chg="mod">
          <ac:chgData name="Patel, Ketan" userId="096f0611-27f0-4e3a-b65f-58f3f6b18bed" providerId="ADAL" clId="{463C9328-B7E7-40B0-A033-E8C7B43FE401}" dt="2024-10-11T09:26:15.833" v="972" actId="20577"/>
          <ac:spMkLst>
            <pc:docMk/>
            <pc:sldMk cId="3214875821" sldId="2147481159"/>
            <ac:spMk id="101" creationId="{3B31EF32-63F7-7A20-F371-0D6A4AB6B8D3}"/>
          </ac:spMkLst>
        </pc:spChg>
      </pc:sldChg>
      <pc:sldChg chg="delSp modSp del mod">
        <pc:chgData name="Patel, Ketan" userId="096f0611-27f0-4e3a-b65f-58f3f6b18bed" providerId="ADAL" clId="{463C9328-B7E7-40B0-A033-E8C7B43FE401}" dt="2024-10-10T13:27:49.828" v="921" actId="47"/>
        <pc:sldMkLst>
          <pc:docMk/>
          <pc:sldMk cId="3678379080" sldId="2147481160"/>
        </pc:sldMkLst>
        <pc:spChg chg="mod">
          <ac:chgData name="Patel, Ketan" userId="096f0611-27f0-4e3a-b65f-58f3f6b18bed" providerId="ADAL" clId="{463C9328-B7E7-40B0-A033-E8C7B43FE401}" dt="2024-10-10T13:25:11.977" v="880" actId="1076"/>
          <ac:spMkLst>
            <pc:docMk/>
            <pc:sldMk cId="3678379080" sldId="2147481160"/>
            <ac:spMk id="2" creationId="{9383AE79-F948-2444-31E7-F0CB925A368E}"/>
          </ac:spMkLst>
        </pc:spChg>
        <pc:spChg chg="del">
          <ac:chgData name="Patel, Ketan" userId="096f0611-27f0-4e3a-b65f-58f3f6b18bed" providerId="ADAL" clId="{463C9328-B7E7-40B0-A033-E8C7B43FE401}" dt="2024-10-10T13:24:41.438" v="879" actId="478"/>
          <ac:spMkLst>
            <pc:docMk/>
            <pc:sldMk cId="3678379080" sldId="2147481160"/>
            <ac:spMk id="5" creationId="{B007132A-F62B-ECCB-9478-1EB9B587E0DC}"/>
          </ac:spMkLst>
        </pc:spChg>
        <pc:spChg chg="mod">
          <ac:chgData name="Patel, Ketan" userId="096f0611-27f0-4e3a-b65f-58f3f6b18bed" providerId="ADAL" clId="{463C9328-B7E7-40B0-A033-E8C7B43FE401}" dt="2024-10-10T13:24:32.934" v="878" actId="20577"/>
          <ac:spMkLst>
            <pc:docMk/>
            <pc:sldMk cId="3678379080" sldId="2147481160"/>
            <ac:spMk id="13" creationId="{0278146E-1F16-09BE-4EF8-DBC214ED64B6}"/>
          </ac:spMkLst>
        </pc:spChg>
        <pc:spChg chg="mod">
          <ac:chgData name="Patel, Ketan" userId="096f0611-27f0-4e3a-b65f-58f3f6b18bed" providerId="ADAL" clId="{463C9328-B7E7-40B0-A033-E8C7B43FE401}" dt="2024-10-10T13:15:30.958" v="849" actId="20577"/>
          <ac:spMkLst>
            <pc:docMk/>
            <pc:sldMk cId="3678379080" sldId="2147481160"/>
            <ac:spMk id="16" creationId="{39FDA0DF-7F70-A7A8-FF01-31B92EC6AD37}"/>
          </ac:spMkLst>
        </pc:spChg>
        <pc:spChg chg="del">
          <ac:chgData name="Patel, Ketan" userId="096f0611-27f0-4e3a-b65f-58f3f6b18bed" providerId="ADAL" clId="{463C9328-B7E7-40B0-A033-E8C7B43FE401}" dt="2024-10-10T13:24:11.311" v="851" actId="478"/>
          <ac:spMkLst>
            <pc:docMk/>
            <pc:sldMk cId="3678379080" sldId="2147481160"/>
            <ac:spMk id="19" creationId="{01187486-46D0-A445-5695-09A6BC1D31B4}"/>
          </ac:spMkLst>
        </pc:spChg>
      </pc:sldChg>
      <pc:sldChg chg="modSp mod">
        <pc:chgData name="Patel, Ketan" userId="096f0611-27f0-4e3a-b65f-58f3f6b18bed" providerId="ADAL" clId="{463C9328-B7E7-40B0-A033-E8C7B43FE401}" dt="2024-10-10T13:01:19.738" v="382" actId="11"/>
        <pc:sldMkLst>
          <pc:docMk/>
          <pc:sldMk cId="3335822493" sldId="2147481161"/>
        </pc:sldMkLst>
        <pc:spChg chg="mod">
          <ac:chgData name="Patel, Ketan" userId="096f0611-27f0-4e3a-b65f-58f3f6b18bed" providerId="ADAL" clId="{463C9328-B7E7-40B0-A033-E8C7B43FE401}" dt="2024-10-10T12:53:54.978" v="65" actId="20577"/>
          <ac:spMkLst>
            <pc:docMk/>
            <pc:sldMk cId="3335822493" sldId="2147481161"/>
            <ac:spMk id="4" creationId="{EFFF5877-0FD9-0F74-70F2-ED055E419E0A}"/>
          </ac:spMkLst>
        </pc:spChg>
        <pc:spChg chg="mod">
          <ac:chgData name="Patel, Ketan" userId="096f0611-27f0-4e3a-b65f-58f3f6b18bed" providerId="ADAL" clId="{463C9328-B7E7-40B0-A033-E8C7B43FE401}" dt="2024-10-10T12:57:51.760" v="243" actId="20577"/>
          <ac:spMkLst>
            <pc:docMk/>
            <pc:sldMk cId="3335822493" sldId="2147481161"/>
            <ac:spMk id="42" creationId="{06D8388C-B986-C132-F0CE-02BBCF770677}"/>
          </ac:spMkLst>
        </pc:spChg>
        <pc:spChg chg="mod">
          <ac:chgData name="Patel, Ketan" userId="096f0611-27f0-4e3a-b65f-58f3f6b18bed" providerId="ADAL" clId="{463C9328-B7E7-40B0-A033-E8C7B43FE401}" dt="2024-10-10T12:55:14.695" v="125" actId="20577"/>
          <ac:spMkLst>
            <pc:docMk/>
            <pc:sldMk cId="3335822493" sldId="2147481161"/>
            <ac:spMk id="44" creationId="{BD4C7CC6-58FF-C640-6B6B-8EDEF6B40637}"/>
          </ac:spMkLst>
        </pc:spChg>
        <pc:spChg chg="mod">
          <ac:chgData name="Patel, Ketan" userId="096f0611-27f0-4e3a-b65f-58f3f6b18bed" providerId="ADAL" clId="{463C9328-B7E7-40B0-A033-E8C7B43FE401}" dt="2024-10-10T13:00:01.335" v="349" actId="20577"/>
          <ac:spMkLst>
            <pc:docMk/>
            <pc:sldMk cId="3335822493" sldId="2147481161"/>
            <ac:spMk id="49" creationId="{C6C07C9F-F855-0AC0-AA5B-B647267EACD2}"/>
          </ac:spMkLst>
        </pc:spChg>
        <pc:spChg chg="mod">
          <ac:chgData name="Patel, Ketan" userId="096f0611-27f0-4e3a-b65f-58f3f6b18bed" providerId="ADAL" clId="{463C9328-B7E7-40B0-A033-E8C7B43FE401}" dt="2024-10-10T12:55:18.416" v="129" actId="20577"/>
          <ac:spMkLst>
            <pc:docMk/>
            <pc:sldMk cId="3335822493" sldId="2147481161"/>
            <ac:spMk id="50" creationId="{986E1491-64CB-DB59-5590-30222E66850E}"/>
          </ac:spMkLst>
        </pc:spChg>
        <pc:spChg chg="mod">
          <ac:chgData name="Patel, Ketan" userId="096f0611-27f0-4e3a-b65f-58f3f6b18bed" providerId="ADAL" clId="{463C9328-B7E7-40B0-A033-E8C7B43FE401}" dt="2024-10-10T13:01:19.738" v="382" actId="11"/>
          <ac:spMkLst>
            <pc:docMk/>
            <pc:sldMk cId="3335822493" sldId="2147481161"/>
            <ac:spMk id="51" creationId="{00B769B5-93D1-7C28-5C5A-790C03037E7D}"/>
          </ac:spMkLst>
        </pc:spChg>
        <pc:spChg chg="mod">
          <ac:chgData name="Patel, Ketan" userId="096f0611-27f0-4e3a-b65f-58f3f6b18bed" providerId="ADAL" clId="{463C9328-B7E7-40B0-A033-E8C7B43FE401}" dt="2024-10-10T12:55:21.905" v="133" actId="20577"/>
          <ac:spMkLst>
            <pc:docMk/>
            <pc:sldMk cId="3335822493" sldId="2147481161"/>
            <ac:spMk id="52" creationId="{385767F9-1226-B73F-96D6-28379B4F841A}"/>
          </ac:spMkLst>
        </pc:spChg>
      </pc:sldChg>
      <pc:sldChg chg="addSp delSp modSp add mod">
        <pc:chgData name="Patel, Ketan" userId="096f0611-27f0-4e3a-b65f-58f3f6b18bed" providerId="ADAL" clId="{463C9328-B7E7-40B0-A033-E8C7B43FE401}" dt="2024-10-11T09:42:48.918" v="1054" actId="208"/>
        <pc:sldMkLst>
          <pc:docMk/>
          <pc:sldMk cId="1845306332" sldId="2147481162"/>
        </pc:sldMkLst>
        <pc:spChg chg="mod">
          <ac:chgData name="Patel, Ketan" userId="096f0611-27f0-4e3a-b65f-58f3f6b18bed" providerId="ADAL" clId="{463C9328-B7E7-40B0-A033-E8C7B43FE401}" dt="2024-10-11T09:27:26.557" v="1041" actId="20577"/>
          <ac:spMkLst>
            <pc:docMk/>
            <pc:sldMk cId="1845306332" sldId="2147481162"/>
            <ac:spMk id="4" creationId="{EF24C681-3454-924E-368F-8916EE578AAF}"/>
          </ac:spMkLst>
        </pc:spChg>
        <pc:spChg chg="del">
          <ac:chgData name="Patel, Ketan" userId="096f0611-27f0-4e3a-b65f-58f3f6b18bed" providerId="ADAL" clId="{463C9328-B7E7-40B0-A033-E8C7B43FE401}" dt="2024-10-11T09:26:50.805" v="976" actId="478"/>
          <ac:spMkLst>
            <pc:docMk/>
            <pc:sldMk cId="1845306332" sldId="2147481162"/>
            <ac:spMk id="49" creationId="{0E15DFE7-67F8-FC15-1B20-60B712597F07}"/>
          </ac:spMkLst>
        </pc:spChg>
        <pc:spChg chg="del">
          <ac:chgData name="Patel, Ketan" userId="096f0611-27f0-4e3a-b65f-58f3f6b18bed" providerId="ADAL" clId="{463C9328-B7E7-40B0-A033-E8C7B43FE401}" dt="2024-10-11T09:26:47.356" v="975" actId="478"/>
          <ac:spMkLst>
            <pc:docMk/>
            <pc:sldMk cId="1845306332" sldId="2147481162"/>
            <ac:spMk id="50" creationId="{8C2C57A0-5174-53EC-DC54-FCA5642FD979}"/>
          </ac:spMkLst>
        </pc:spChg>
        <pc:spChg chg="del">
          <ac:chgData name="Patel, Ketan" userId="096f0611-27f0-4e3a-b65f-58f3f6b18bed" providerId="ADAL" clId="{463C9328-B7E7-40B0-A033-E8C7B43FE401}" dt="2024-10-11T09:26:50.805" v="976" actId="478"/>
          <ac:spMkLst>
            <pc:docMk/>
            <pc:sldMk cId="1845306332" sldId="2147481162"/>
            <ac:spMk id="51" creationId="{29DD6F50-2F3A-FED7-49D7-32465D42AA49}"/>
          </ac:spMkLst>
        </pc:spChg>
        <pc:grpChg chg="del">
          <ac:chgData name="Patel, Ketan" userId="096f0611-27f0-4e3a-b65f-58f3f6b18bed" providerId="ADAL" clId="{463C9328-B7E7-40B0-A033-E8C7B43FE401}" dt="2024-10-11T09:26:50.805" v="976" actId="478"/>
          <ac:grpSpMkLst>
            <pc:docMk/>
            <pc:sldMk cId="1845306332" sldId="2147481162"/>
            <ac:grpSpMk id="27" creationId="{32477F89-AF2E-474A-85CC-DF86DD1C0EDD}"/>
          </ac:grpSpMkLst>
        </pc:grpChg>
        <pc:grpChg chg="del">
          <ac:chgData name="Patel, Ketan" userId="096f0611-27f0-4e3a-b65f-58f3f6b18bed" providerId="ADAL" clId="{463C9328-B7E7-40B0-A033-E8C7B43FE401}" dt="2024-10-11T09:26:44.201" v="974" actId="478"/>
          <ac:grpSpMkLst>
            <pc:docMk/>
            <pc:sldMk cId="1845306332" sldId="2147481162"/>
            <ac:grpSpMk id="40" creationId="{AFCD73AB-D187-C19E-E28F-F4B0E6D15362}"/>
          </ac:grpSpMkLst>
        </pc:grpChg>
        <pc:grpChg chg="del">
          <ac:chgData name="Patel, Ketan" userId="096f0611-27f0-4e3a-b65f-58f3f6b18bed" providerId="ADAL" clId="{463C9328-B7E7-40B0-A033-E8C7B43FE401}" dt="2024-10-11T09:26:53.072" v="977" actId="478"/>
          <ac:grpSpMkLst>
            <pc:docMk/>
            <pc:sldMk cId="1845306332" sldId="2147481162"/>
            <ac:grpSpMk id="44" creationId="{777AB852-F7EC-5F0A-26BD-16CDAF959452}"/>
          </ac:grpSpMkLst>
        </pc:grpChg>
        <pc:graphicFrameChg chg="add mod">
          <ac:chgData name="Patel, Ketan" userId="096f0611-27f0-4e3a-b65f-58f3f6b18bed" providerId="ADAL" clId="{463C9328-B7E7-40B0-A033-E8C7B43FE401}" dt="2024-10-11T09:42:48.918" v="1054" actId="208"/>
          <ac:graphicFrameMkLst>
            <pc:docMk/>
            <pc:sldMk cId="1845306332" sldId="2147481162"/>
            <ac:graphicFrameMk id="2" creationId="{072A83BC-33FD-C7B6-DEE1-75B6ACAD4A58}"/>
          </ac:graphicFrameMkLst>
        </pc:graphicFrameChg>
      </pc:sldChg>
    </pc:docChg>
  </pc:docChgLst>
  <pc:docChgLst>
    <pc:chgData name="Patel, Ketan" userId="096f0611-27f0-4e3a-b65f-58f3f6b18bed" providerId="ADAL" clId="{D3FB7222-8096-4F82-A85E-60C499B5A2EF}"/>
    <pc:docChg chg="undo custSel addSld delSld modSld sldOrd">
      <pc:chgData name="Patel, Ketan" userId="096f0611-27f0-4e3a-b65f-58f3f6b18bed" providerId="ADAL" clId="{D3FB7222-8096-4F82-A85E-60C499B5A2EF}" dt="2024-10-10T05:45:50.473" v="9188" actId="403"/>
      <pc:docMkLst>
        <pc:docMk/>
      </pc:docMkLst>
      <pc:sldChg chg="delSp modSp mod">
        <pc:chgData name="Patel, Ketan" userId="096f0611-27f0-4e3a-b65f-58f3f6b18bed" providerId="ADAL" clId="{D3FB7222-8096-4F82-A85E-60C499B5A2EF}" dt="2024-10-09T06:18:26.538" v="4828" actId="6549"/>
        <pc:sldMkLst>
          <pc:docMk/>
          <pc:sldMk cId="3455927398" sldId="849"/>
        </pc:sldMkLst>
        <pc:spChg chg="mod">
          <ac:chgData name="Patel, Ketan" userId="096f0611-27f0-4e3a-b65f-58f3f6b18bed" providerId="ADAL" clId="{D3FB7222-8096-4F82-A85E-60C499B5A2EF}" dt="2024-10-09T06:18:26.538" v="4828" actId="6549"/>
          <ac:spMkLst>
            <pc:docMk/>
            <pc:sldMk cId="3455927398" sldId="849"/>
            <ac:spMk id="2" creationId="{2B6B4DE9-7ECC-A92F-3D78-9B8C64D07C1A}"/>
          </ac:spMkLst>
        </pc:spChg>
        <pc:spChg chg="del">
          <ac:chgData name="Patel, Ketan" userId="096f0611-27f0-4e3a-b65f-58f3f6b18bed" providerId="ADAL" clId="{D3FB7222-8096-4F82-A85E-60C499B5A2EF}" dt="2024-10-09T06:13:19.968" v="4766" actId="478"/>
          <ac:spMkLst>
            <pc:docMk/>
            <pc:sldMk cId="3455927398" sldId="849"/>
            <ac:spMk id="7" creationId="{00000000-0000-0000-0000-000000000000}"/>
          </ac:spMkLst>
        </pc:spChg>
      </pc:sldChg>
      <pc:sldChg chg="addSp delSp modSp mod ord">
        <pc:chgData name="Patel, Ketan" userId="096f0611-27f0-4e3a-b65f-58f3f6b18bed" providerId="ADAL" clId="{D3FB7222-8096-4F82-A85E-60C499B5A2EF}" dt="2024-10-09T11:47:23.259" v="7659"/>
        <pc:sldMkLst>
          <pc:docMk/>
          <pc:sldMk cId="3924751400" sldId="2147481080"/>
        </pc:sldMkLst>
        <pc:spChg chg="del">
          <ac:chgData name="Patel, Ketan" userId="096f0611-27f0-4e3a-b65f-58f3f6b18bed" providerId="ADAL" clId="{D3FB7222-8096-4F82-A85E-60C499B5A2EF}" dt="2024-10-05T12:45:09.579" v="1060" actId="478"/>
          <ac:spMkLst>
            <pc:docMk/>
            <pc:sldMk cId="3924751400" sldId="2147481080"/>
            <ac:spMk id="2" creationId="{0253F4EE-E155-2D71-F910-99F68C0016AD}"/>
          </ac:spMkLst>
        </pc:spChg>
        <pc:spChg chg="mod">
          <ac:chgData name="Patel, Ketan" userId="096f0611-27f0-4e3a-b65f-58f3f6b18bed" providerId="ADAL" clId="{D3FB7222-8096-4F82-A85E-60C499B5A2EF}" dt="2024-10-05T13:58:11.170" v="2252" actId="20577"/>
          <ac:spMkLst>
            <pc:docMk/>
            <pc:sldMk cId="3924751400" sldId="2147481080"/>
            <ac:spMk id="4" creationId="{EFFF5877-0FD9-0F74-70F2-ED055E419E0A}"/>
          </ac:spMkLst>
        </pc:spChg>
        <pc:spChg chg="del mod">
          <ac:chgData name="Patel, Ketan" userId="096f0611-27f0-4e3a-b65f-58f3f6b18bed" providerId="ADAL" clId="{D3FB7222-8096-4F82-A85E-60C499B5A2EF}" dt="2024-10-05T13:12:25.264" v="1537" actId="478"/>
          <ac:spMkLst>
            <pc:docMk/>
            <pc:sldMk cId="3924751400" sldId="2147481080"/>
            <ac:spMk id="5" creationId="{40B0F005-C190-ECEB-1EAD-B10C805BE380}"/>
          </ac:spMkLst>
        </pc:spChg>
        <pc:spChg chg="mod">
          <ac:chgData name="Patel, Ketan" userId="096f0611-27f0-4e3a-b65f-58f3f6b18bed" providerId="ADAL" clId="{D3FB7222-8096-4F82-A85E-60C499B5A2EF}" dt="2024-10-05T14:00:59.126" v="2305" actId="20577"/>
          <ac:spMkLst>
            <pc:docMk/>
            <pc:sldMk cId="3924751400" sldId="2147481080"/>
            <ac:spMk id="6" creationId="{C3CEC0E5-EB2F-240C-9E55-5D2EEFEE75AD}"/>
          </ac:spMkLst>
        </pc:spChg>
        <pc:spChg chg="del">
          <ac:chgData name="Patel, Ketan" userId="096f0611-27f0-4e3a-b65f-58f3f6b18bed" providerId="ADAL" clId="{D3FB7222-8096-4F82-A85E-60C499B5A2EF}" dt="2024-10-05T12:45:15.855" v="1062" actId="478"/>
          <ac:spMkLst>
            <pc:docMk/>
            <pc:sldMk cId="3924751400" sldId="2147481080"/>
            <ac:spMk id="7" creationId="{646B9F93-E0C7-FA7A-5910-36A01C4DDEF0}"/>
          </ac:spMkLst>
        </pc:spChg>
        <pc:spChg chg="del">
          <ac:chgData name="Patel, Ketan" userId="096f0611-27f0-4e3a-b65f-58f3f6b18bed" providerId="ADAL" clId="{D3FB7222-8096-4F82-A85E-60C499B5A2EF}" dt="2024-10-05T12:45:13.728" v="1061" actId="478"/>
          <ac:spMkLst>
            <pc:docMk/>
            <pc:sldMk cId="3924751400" sldId="2147481080"/>
            <ac:spMk id="8" creationId="{D360882C-5BDB-A3CF-21E7-2923B69DFBE2}"/>
          </ac:spMkLst>
        </pc:spChg>
        <pc:spChg chg="mod">
          <ac:chgData name="Patel, Ketan" userId="096f0611-27f0-4e3a-b65f-58f3f6b18bed" providerId="ADAL" clId="{D3FB7222-8096-4F82-A85E-60C499B5A2EF}" dt="2024-10-07T06:48:02.344" v="3711" actId="20577"/>
          <ac:spMkLst>
            <pc:docMk/>
            <pc:sldMk cId="3924751400" sldId="2147481080"/>
            <ac:spMk id="19" creationId="{8D75C6DF-1386-9EEB-71EA-39FAD33C662C}"/>
          </ac:spMkLst>
        </pc:spChg>
        <pc:spChg chg="mod">
          <ac:chgData name="Patel, Ketan" userId="096f0611-27f0-4e3a-b65f-58f3f6b18bed" providerId="ADAL" clId="{D3FB7222-8096-4F82-A85E-60C499B5A2EF}" dt="2024-10-07T06:46:35.132" v="3681" actId="1035"/>
          <ac:spMkLst>
            <pc:docMk/>
            <pc:sldMk cId="3924751400" sldId="2147481080"/>
            <ac:spMk id="30" creationId="{F61C1020-E903-6A13-8FF9-73C265AFE6E9}"/>
          </ac:spMkLst>
        </pc:spChg>
        <pc:spChg chg="mod">
          <ac:chgData name="Patel, Ketan" userId="096f0611-27f0-4e3a-b65f-58f3f6b18bed" providerId="ADAL" clId="{D3FB7222-8096-4F82-A85E-60C499B5A2EF}" dt="2024-10-07T06:58:19.127" v="3820" actId="20577"/>
          <ac:spMkLst>
            <pc:docMk/>
            <pc:sldMk cId="3924751400" sldId="2147481080"/>
            <ac:spMk id="86" creationId="{E33D29D0-C4E2-4AEC-C896-BD25A4210C98}"/>
          </ac:spMkLst>
        </pc:spChg>
        <pc:spChg chg="del">
          <ac:chgData name="Patel, Ketan" userId="096f0611-27f0-4e3a-b65f-58f3f6b18bed" providerId="ADAL" clId="{D3FB7222-8096-4F82-A85E-60C499B5A2EF}" dt="2024-10-05T12:45:18.357" v="1063" actId="478"/>
          <ac:spMkLst>
            <pc:docMk/>
            <pc:sldMk cId="3924751400" sldId="2147481080"/>
            <ac:spMk id="89" creationId="{AF6C8C68-DA26-76F3-54F6-43EFD0F92C18}"/>
          </ac:spMkLst>
        </pc:spChg>
        <pc:grpChg chg="del">
          <ac:chgData name="Patel, Ketan" userId="096f0611-27f0-4e3a-b65f-58f3f6b18bed" providerId="ADAL" clId="{D3FB7222-8096-4F82-A85E-60C499B5A2EF}" dt="2024-10-05T13:13:02.070" v="1543" actId="478"/>
          <ac:grpSpMkLst>
            <pc:docMk/>
            <pc:sldMk cId="3924751400" sldId="2147481080"/>
            <ac:grpSpMk id="9" creationId="{F2051302-A228-E513-569C-058268967E82}"/>
          </ac:grpSpMkLst>
        </pc:grpChg>
        <pc:grpChg chg="mod">
          <ac:chgData name="Patel, Ketan" userId="096f0611-27f0-4e3a-b65f-58f3f6b18bed" providerId="ADAL" clId="{D3FB7222-8096-4F82-A85E-60C499B5A2EF}" dt="2024-10-05T13:35:04.381" v="1936" actId="1076"/>
          <ac:grpSpMkLst>
            <pc:docMk/>
            <pc:sldMk cId="3924751400" sldId="2147481080"/>
            <ac:grpSpMk id="20" creationId="{887C17C3-79BB-0149-CBF2-1C999222D2EB}"/>
          </ac:grpSpMkLst>
        </pc:grpChg>
        <pc:grpChg chg="mod">
          <ac:chgData name="Patel, Ketan" userId="096f0611-27f0-4e3a-b65f-58f3f6b18bed" providerId="ADAL" clId="{D3FB7222-8096-4F82-A85E-60C499B5A2EF}" dt="2024-10-05T13:18:07.870" v="1603" actId="1076"/>
          <ac:grpSpMkLst>
            <pc:docMk/>
            <pc:sldMk cId="3924751400" sldId="2147481080"/>
            <ac:grpSpMk id="60" creationId="{D69251A2-BD8C-F3A6-2B74-091408B027EA}"/>
          </ac:grpSpMkLst>
        </pc:grpChg>
        <pc:grpChg chg="del">
          <ac:chgData name="Patel, Ketan" userId="096f0611-27f0-4e3a-b65f-58f3f6b18bed" providerId="ADAL" clId="{D3FB7222-8096-4F82-A85E-60C499B5A2EF}" dt="2024-10-05T13:08:00.928" v="1452" actId="478"/>
          <ac:grpSpMkLst>
            <pc:docMk/>
            <pc:sldMk cId="3924751400" sldId="2147481080"/>
            <ac:grpSpMk id="77" creationId="{C25A6E05-E766-529B-B4D9-6FE384DAA662}"/>
          </ac:grpSpMkLst>
        </pc:grpChg>
        <pc:grpChg chg="del mod">
          <ac:chgData name="Patel, Ketan" userId="096f0611-27f0-4e3a-b65f-58f3f6b18bed" providerId="ADAL" clId="{D3FB7222-8096-4F82-A85E-60C499B5A2EF}" dt="2024-10-05T13:13:01.056" v="1542" actId="478"/>
          <ac:grpSpMkLst>
            <pc:docMk/>
            <pc:sldMk cId="3924751400" sldId="2147481080"/>
            <ac:grpSpMk id="101" creationId="{2470A5F6-5E8A-F9F9-28D1-A39CA1CA2349}"/>
          </ac:grpSpMkLst>
        </pc:grpChg>
        <pc:grpChg chg="mod">
          <ac:chgData name="Patel, Ketan" userId="096f0611-27f0-4e3a-b65f-58f3f6b18bed" providerId="ADAL" clId="{D3FB7222-8096-4F82-A85E-60C499B5A2EF}" dt="2024-10-05T13:17:52.803" v="1600" actId="1076"/>
          <ac:grpSpMkLst>
            <pc:docMk/>
            <pc:sldMk cId="3924751400" sldId="2147481080"/>
            <ac:grpSpMk id="112" creationId="{B8708B4A-12FC-920E-A5A2-1D85CABE2DDD}"/>
          </ac:grpSpMkLst>
        </pc:grpChg>
        <pc:grpChg chg="mod">
          <ac:chgData name="Patel, Ketan" userId="096f0611-27f0-4e3a-b65f-58f3f6b18bed" providerId="ADAL" clId="{D3FB7222-8096-4F82-A85E-60C499B5A2EF}" dt="2024-10-05T13:16:28.495" v="1596" actId="1076"/>
          <ac:grpSpMkLst>
            <pc:docMk/>
            <pc:sldMk cId="3924751400" sldId="2147481080"/>
            <ac:grpSpMk id="154" creationId="{90B72CC0-220B-7219-435A-0903374843C1}"/>
          </ac:grpSpMkLst>
        </pc:grpChg>
        <pc:grpChg chg="del">
          <ac:chgData name="Patel, Ketan" userId="096f0611-27f0-4e3a-b65f-58f3f6b18bed" providerId="ADAL" clId="{D3FB7222-8096-4F82-A85E-60C499B5A2EF}" dt="2024-10-05T13:12:55.006" v="1541" actId="478"/>
          <ac:grpSpMkLst>
            <pc:docMk/>
            <pc:sldMk cId="3924751400" sldId="2147481080"/>
            <ac:grpSpMk id="174" creationId="{054C3EFB-5FB7-574C-5005-78BC9AD79804}"/>
          </ac:grpSpMkLst>
        </pc:grpChg>
        <pc:grpChg chg="add del">
          <ac:chgData name="Patel, Ketan" userId="096f0611-27f0-4e3a-b65f-58f3f6b18bed" providerId="ADAL" clId="{D3FB7222-8096-4F82-A85E-60C499B5A2EF}" dt="2024-10-05T13:45:36.288" v="2060" actId="478"/>
          <ac:grpSpMkLst>
            <pc:docMk/>
            <pc:sldMk cId="3924751400" sldId="2147481080"/>
            <ac:grpSpMk id="184" creationId="{5C6BC114-39CD-5200-91A8-3AF1AC341EDA}"/>
          </ac:grpSpMkLst>
        </pc:grpChg>
      </pc:sldChg>
      <pc:sldChg chg="add ord">
        <pc:chgData name="Patel, Ketan" userId="096f0611-27f0-4e3a-b65f-58f3f6b18bed" providerId="ADAL" clId="{D3FB7222-8096-4F82-A85E-60C499B5A2EF}" dt="2024-10-09T13:20:57.332" v="8037"/>
        <pc:sldMkLst>
          <pc:docMk/>
          <pc:sldMk cId="1956130395" sldId="2147481090"/>
        </pc:sldMkLst>
      </pc:sldChg>
      <pc:sldChg chg="del">
        <pc:chgData name="Patel, Ketan" userId="096f0611-27f0-4e3a-b65f-58f3f6b18bed" providerId="ADAL" clId="{D3FB7222-8096-4F82-A85E-60C499B5A2EF}" dt="2024-10-05T11:24:16.782" v="155" actId="47"/>
        <pc:sldMkLst>
          <pc:docMk/>
          <pc:sldMk cId="2306176580" sldId="2147481091"/>
        </pc:sldMkLst>
      </pc:sldChg>
      <pc:sldChg chg="del">
        <pc:chgData name="Patel, Ketan" userId="096f0611-27f0-4e3a-b65f-58f3f6b18bed" providerId="ADAL" clId="{D3FB7222-8096-4F82-A85E-60C499B5A2EF}" dt="2024-10-05T11:17:28.449" v="144" actId="47"/>
        <pc:sldMkLst>
          <pc:docMk/>
          <pc:sldMk cId="2994320340" sldId="2147481092"/>
        </pc:sldMkLst>
      </pc:sldChg>
      <pc:sldChg chg="del">
        <pc:chgData name="Patel, Ketan" userId="096f0611-27f0-4e3a-b65f-58f3f6b18bed" providerId="ADAL" clId="{D3FB7222-8096-4F82-A85E-60C499B5A2EF}" dt="2024-10-05T11:17:28.449" v="144" actId="47"/>
        <pc:sldMkLst>
          <pc:docMk/>
          <pc:sldMk cId="1147879587" sldId="2147481093"/>
        </pc:sldMkLst>
      </pc:sldChg>
      <pc:sldChg chg="modSp add del mod">
        <pc:chgData name="Patel, Ketan" userId="096f0611-27f0-4e3a-b65f-58f3f6b18bed" providerId="ADAL" clId="{D3FB7222-8096-4F82-A85E-60C499B5A2EF}" dt="2024-10-09T13:14:02.189" v="8030" actId="47"/>
        <pc:sldMkLst>
          <pc:docMk/>
          <pc:sldMk cId="100240171" sldId="2147481094"/>
        </pc:sldMkLst>
        <pc:spChg chg="mod">
          <ac:chgData name="Patel, Ketan" userId="096f0611-27f0-4e3a-b65f-58f3f6b18bed" providerId="ADAL" clId="{D3FB7222-8096-4F82-A85E-60C499B5A2EF}" dt="2024-10-09T13:03:56.626" v="8019" actId="20577"/>
          <ac:spMkLst>
            <pc:docMk/>
            <pc:sldMk cId="100240171" sldId="2147481094"/>
            <ac:spMk id="27" creationId="{018A1A51-6205-8396-132B-AE21D96752DE}"/>
          </ac:spMkLst>
        </pc:spChg>
        <pc:spChg chg="mod">
          <ac:chgData name="Patel, Ketan" userId="096f0611-27f0-4e3a-b65f-58f3f6b18bed" providerId="ADAL" clId="{D3FB7222-8096-4F82-A85E-60C499B5A2EF}" dt="2024-10-09T13:04:19.803" v="8023" actId="20577"/>
          <ac:spMkLst>
            <pc:docMk/>
            <pc:sldMk cId="100240171" sldId="2147481094"/>
            <ac:spMk id="28" creationId="{5287B88A-C756-F845-82DF-2A601421251F}"/>
          </ac:spMkLst>
        </pc:spChg>
        <pc:cxnChg chg="mod">
          <ac:chgData name="Patel, Ketan" userId="096f0611-27f0-4e3a-b65f-58f3f6b18bed" providerId="ADAL" clId="{D3FB7222-8096-4F82-A85E-60C499B5A2EF}" dt="2024-10-09T13:03:19.921" v="8015" actId="208"/>
          <ac:cxnSpMkLst>
            <pc:docMk/>
            <pc:sldMk cId="100240171" sldId="2147481094"/>
            <ac:cxnSpMk id="40" creationId="{9E1A2170-0CC3-93A0-7F9C-B100ADC87841}"/>
          </ac:cxnSpMkLst>
        </pc:cxnChg>
      </pc:sldChg>
      <pc:sldChg chg="del">
        <pc:chgData name="Patel, Ketan" userId="096f0611-27f0-4e3a-b65f-58f3f6b18bed" providerId="ADAL" clId="{D3FB7222-8096-4F82-A85E-60C499B5A2EF}" dt="2024-10-05T11:17:28.449" v="144" actId="47"/>
        <pc:sldMkLst>
          <pc:docMk/>
          <pc:sldMk cId="3389372530" sldId="2147481094"/>
        </pc:sldMkLst>
      </pc:sldChg>
      <pc:sldChg chg="addSp delSp modSp add mod">
        <pc:chgData name="Patel, Ketan" userId="096f0611-27f0-4e3a-b65f-58f3f6b18bed" providerId="ADAL" clId="{D3FB7222-8096-4F82-A85E-60C499B5A2EF}" dt="2024-10-09T13:50:06.599" v="9187" actId="20577"/>
        <pc:sldMkLst>
          <pc:docMk/>
          <pc:sldMk cId="1216361848" sldId="2147481149"/>
        </pc:sldMkLst>
        <pc:spChg chg="mod">
          <ac:chgData name="Patel, Ketan" userId="096f0611-27f0-4e3a-b65f-58f3f6b18bed" providerId="ADAL" clId="{D3FB7222-8096-4F82-A85E-60C499B5A2EF}" dt="2024-10-09T13:50:06.599" v="9187" actId="20577"/>
          <ac:spMkLst>
            <pc:docMk/>
            <pc:sldMk cId="1216361848" sldId="2147481149"/>
            <ac:spMk id="2" creationId="{00000000-0000-0000-0000-000000000000}"/>
          </ac:spMkLst>
        </pc:spChg>
        <pc:spChg chg="mod">
          <ac:chgData name="Patel, Ketan" userId="096f0611-27f0-4e3a-b65f-58f3f6b18bed" providerId="ADAL" clId="{D3FB7222-8096-4F82-A85E-60C499B5A2EF}" dt="2024-10-09T13:39:21.311" v="8855" actId="20577"/>
          <ac:spMkLst>
            <pc:docMk/>
            <pc:sldMk cId="1216361848" sldId="2147481149"/>
            <ac:spMk id="3" creationId="{00000000-0000-0000-0000-000000000000}"/>
          </ac:spMkLst>
        </pc:spChg>
        <pc:graphicFrameChg chg="modGraphic">
          <ac:chgData name="Patel, Ketan" userId="096f0611-27f0-4e3a-b65f-58f3f6b18bed" providerId="ADAL" clId="{D3FB7222-8096-4F82-A85E-60C499B5A2EF}" dt="2024-10-09T13:21:24.368" v="8054" actId="20577"/>
          <ac:graphicFrameMkLst>
            <pc:docMk/>
            <pc:sldMk cId="1216361848" sldId="2147481149"/>
            <ac:graphicFrameMk id="4" creationId="{9058BBF0-EF48-E8BA-769E-A0C4DE08CD1E}"/>
          </ac:graphicFrameMkLst>
        </pc:graphicFrameChg>
        <pc:graphicFrameChg chg="add del mod">
          <ac:chgData name="Patel, Ketan" userId="096f0611-27f0-4e3a-b65f-58f3f6b18bed" providerId="ADAL" clId="{D3FB7222-8096-4F82-A85E-60C499B5A2EF}" dt="2024-10-09T13:43:34.561" v="9089"/>
          <ac:graphicFrameMkLst>
            <pc:docMk/>
            <pc:sldMk cId="1216361848" sldId="2147481149"/>
            <ac:graphicFrameMk id="5" creationId="{95F4B387-327D-4D15-0F42-A40ABBC2C789}"/>
          </ac:graphicFrameMkLst>
        </pc:graphicFrameChg>
        <pc:graphicFrameChg chg="add mod modGraphic">
          <ac:chgData name="Patel, Ketan" userId="096f0611-27f0-4e3a-b65f-58f3f6b18bed" providerId="ADAL" clId="{D3FB7222-8096-4F82-A85E-60C499B5A2EF}" dt="2024-10-09T13:43:53.135" v="9092" actId="122"/>
          <ac:graphicFrameMkLst>
            <pc:docMk/>
            <pc:sldMk cId="1216361848" sldId="2147481149"/>
            <ac:graphicFrameMk id="6" creationId="{91F75C82-2AF9-2681-DB5D-1F28961DA90C}"/>
          </ac:graphicFrameMkLst>
        </pc:graphicFrameChg>
        <pc:graphicFrameChg chg="del">
          <ac:chgData name="Patel, Ketan" userId="096f0611-27f0-4e3a-b65f-58f3f6b18bed" providerId="ADAL" clId="{D3FB7222-8096-4F82-A85E-60C499B5A2EF}" dt="2024-10-09T13:43:29.137" v="9085" actId="478"/>
          <ac:graphicFrameMkLst>
            <pc:docMk/>
            <pc:sldMk cId="1216361848" sldId="2147481149"/>
            <ac:graphicFrameMk id="7" creationId="{00000000-0000-0000-0000-000000000000}"/>
          </ac:graphicFrameMkLst>
        </pc:graphicFrameChg>
      </pc:sldChg>
      <pc:sldChg chg="addSp delSp modSp mod">
        <pc:chgData name="Patel, Ketan" userId="096f0611-27f0-4e3a-b65f-58f3f6b18bed" providerId="ADAL" clId="{D3FB7222-8096-4F82-A85E-60C499B5A2EF}" dt="2024-10-10T05:45:50.473" v="9188" actId="403"/>
        <pc:sldMkLst>
          <pc:docMk/>
          <pc:sldMk cId="568598443" sldId="2147481154"/>
        </pc:sldMkLst>
        <pc:spChg chg="mod">
          <ac:chgData name="Patel, Ketan" userId="096f0611-27f0-4e3a-b65f-58f3f6b18bed" providerId="ADAL" clId="{D3FB7222-8096-4F82-A85E-60C499B5A2EF}" dt="2024-10-05T13:36:44.962" v="1967" actId="120"/>
          <ac:spMkLst>
            <pc:docMk/>
            <pc:sldMk cId="568598443" sldId="2147481154"/>
            <ac:spMk id="3" creationId="{3F7025DA-A978-CDC8-FBEE-71C6C8295526}"/>
          </ac:spMkLst>
        </pc:spChg>
        <pc:spChg chg="mod">
          <ac:chgData name="Patel, Ketan" userId="096f0611-27f0-4e3a-b65f-58f3f6b18bed" providerId="ADAL" clId="{D3FB7222-8096-4F82-A85E-60C499B5A2EF}" dt="2024-10-09T13:06:13.615" v="8025" actId="20577"/>
          <ac:spMkLst>
            <pc:docMk/>
            <pc:sldMk cId="568598443" sldId="2147481154"/>
            <ac:spMk id="6" creationId="{00000000-0000-0000-0000-000000000000}"/>
          </ac:spMkLst>
        </pc:spChg>
        <pc:spChg chg="mod">
          <ac:chgData name="Patel, Ketan" userId="096f0611-27f0-4e3a-b65f-58f3f6b18bed" providerId="ADAL" clId="{D3FB7222-8096-4F82-A85E-60C499B5A2EF}" dt="2024-10-05T14:02:46.978" v="2307" actId="1582"/>
          <ac:spMkLst>
            <pc:docMk/>
            <pc:sldMk cId="568598443" sldId="2147481154"/>
            <ac:spMk id="8" creationId="{00000000-0000-0000-0000-000000000000}"/>
          </ac:spMkLst>
        </pc:spChg>
        <pc:graphicFrameChg chg="add mod">
          <ac:chgData name="Patel, Ketan" userId="096f0611-27f0-4e3a-b65f-58f3f6b18bed" providerId="ADAL" clId="{D3FB7222-8096-4F82-A85E-60C499B5A2EF}" dt="2024-10-09T12:48:00.163" v="7948" actId="207"/>
          <ac:graphicFrameMkLst>
            <pc:docMk/>
            <pc:sldMk cId="568598443" sldId="2147481154"/>
            <ac:graphicFrameMk id="2" creationId="{EFBE90A2-C7D7-FDFB-D95C-EEDDF0420E44}"/>
          </ac:graphicFrameMkLst>
        </pc:graphicFrameChg>
        <pc:graphicFrameChg chg="add mod">
          <ac:chgData name="Patel, Ketan" userId="096f0611-27f0-4e3a-b65f-58f3f6b18bed" providerId="ADAL" clId="{D3FB7222-8096-4F82-A85E-60C499B5A2EF}" dt="2024-10-09T12:48:05.224" v="7950" actId="207"/>
          <ac:graphicFrameMkLst>
            <pc:docMk/>
            <pc:sldMk cId="568598443" sldId="2147481154"/>
            <ac:graphicFrameMk id="4" creationId="{3DB1E1E2-A9D4-4AF1-A3C4-433B9EC485F7}"/>
          </ac:graphicFrameMkLst>
        </pc:graphicFrameChg>
        <pc:graphicFrameChg chg="del mod">
          <ac:chgData name="Patel, Ketan" userId="096f0611-27f0-4e3a-b65f-58f3f6b18bed" providerId="ADAL" clId="{D3FB7222-8096-4F82-A85E-60C499B5A2EF}" dt="2024-10-09T12:51:42.758" v="7951" actId="478"/>
          <ac:graphicFrameMkLst>
            <pc:docMk/>
            <pc:sldMk cId="568598443" sldId="2147481154"/>
            <ac:graphicFrameMk id="5" creationId="{79687EBE-2613-2B03-B42F-9EDE7370E052}"/>
          </ac:graphicFrameMkLst>
        </pc:graphicFrameChg>
        <pc:graphicFrameChg chg="del mod">
          <ac:chgData name="Patel, Ketan" userId="096f0611-27f0-4e3a-b65f-58f3f6b18bed" providerId="ADAL" clId="{D3FB7222-8096-4F82-A85E-60C499B5A2EF}" dt="2024-10-09T12:46:10.630" v="7933" actId="478"/>
          <ac:graphicFrameMkLst>
            <pc:docMk/>
            <pc:sldMk cId="568598443" sldId="2147481154"/>
            <ac:graphicFrameMk id="7" creationId="{3DB1E1E2-A9D4-4AF1-A3C4-433B9EC485F7}"/>
          </ac:graphicFrameMkLst>
        </pc:graphicFrameChg>
        <pc:graphicFrameChg chg="del mod">
          <ac:chgData name="Patel, Ketan" userId="096f0611-27f0-4e3a-b65f-58f3f6b18bed" providerId="ADAL" clId="{D3FB7222-8096-4F82-A85E-60C499B5A2EF}" dt="2024-10-09T12:43:23.029" v="7911" actId="478"/>
          <ac:graphicFrameMkLst>
            <pc:docMk/>
            <pc:sldMk cId="568598443" sldId="2147481154"/>
            <ac:graphicFrameMk id="9" creationId="{EFBE90A2-C7D7-FDFB-D95C-EEDDF0420E44}"/>
          </ac:graphicFrameMkLst>
        </pc:graphicFrameChg>
        <pc:graphicFrameChg chg="add mod">
          <ac:chgData name="Patel, Ketan" userId="096f0611-27f0-4e3a-b65f-58f3f6b18bed" providerId="ADAL" clId="{D3FB7222-8096-4F82-A85E-60C499B5A2EF}" dt="2024-10-10T05:45:50.473" v="9188" actId="403"/>
          <ac:graphicFrameMkLst>
            <pc:docMk/>
            <pc:sldMk cId="568598443" sldId="2147481154"/>
            <ac:graphicFrameMk id="10" creationId="{79687EBE-2613-2B03-B42F-9EDE7370E052}"/>
          </ac:graphicFrameMkLst>
        </pc:graphicFrameChg>
      </pc:sldChg>
      <pc:sldChg chg="addSp delSp modSp add del mod">
        <pc:chgData name="Patel, Ketan" userId="096f0611-27f0-4e3a-b65f-58f3f6b18bed" providerId="ADAL" clId="{D3FB7222-8096-4F82-A85E-60C499B5A2EF}" dt="2024-10-05T12:22:52.872" v="654" actId="47"/>
        <pc:sldMkLst>
          <pc:docMk/>
          <pc:sldMk cId="4242873857" sldId="2147481155"/>
        </pc:sldMkLst>
        <pc:spChg chg="del">
          <ac:chgData name="Patel, Ketan" userId="096f0611-27f0-4e3a-b65f-58f3f6b18bed" providerId="ADAL" clId="{D3FB7222-8096-4F82-A85E-60C499B5A2EF}" dt="2024-10-05T11:23:51.704" v="147" actId="478"/>
          <ac:spMkLst>
            <pc:docMk/>
            <pc:sldMk cId="4242873857" sldId="2147481155"/>
            <ac:spMk id="2" creationId="{00000000-0000-0000-0000-000000000000}"/>
          </ac:spMkLst>
        </pc:spChg>
        <pc:spChg chg="mod">
          <ac:chgData name="Patel, Ketan" userId="096f0611-27f0-4e3a-b65f-58f3f6b18bed" providerId="ADAL" clId="{D3FB7222-8096-4F82-A85E-60C499B5A2EF}" dt="2024-10-05T11:24:41.150" v="200" actId="20577"/>
          <ac:spMkLst>
            <pc:docMk/>
            <pc:sldMk cId="4242873857" sldId="2147481155"/>
            <ac:spMk id="4" creationId="{00000000-0000-0000-0000-000000000000}"/>
          </ac:spMkLst>
        </pc:spChg>
        <pc:spChg chg="add del mod">
          <ac:chgData name="Patel, Ketan" userId="096f0611-27f0-4e3a-b65f-58f3f6b18bed" providerId="ADAL" clId="{D3FB7222-8096-4F82-A85E-60C499B5A2EF}" dt="2024-10-05T11:24:10.983" v="153"/>
          <ac:spMkLst>
            <pc:docMk/>
            <pc:sldMk cId="4242873857" sldId="2147481155"/>
            <ac:spMk id="6" creationId="{4A7FF726-71BD-FCD8-54D0-5E53E768B69A}"/>
          </ac:spMkLst>
        </pc:spChg>
        <pc:spChg chg="del">
          <ac:chgData name="Patel, Ketan" userId="096f0611-27f0-4e3a-b65f-58f3f6b18bed" providerId="ADAL" clId="{D3FB7222-8096-4F82-A85E-60C499B5A2EF}" dt="2024-10-05T11:23:56.209" v="149" actId="478"/>
          <ac:spMkLst>
            <pc:docMk/>
            <pc:sldMk cId="4242873857" sldId="2147481155"/>
            <ac:spMk id="9" creationId="{BF104CF8-55E4-C5ED-9D65-0FF12FC9233C}"/>
          </ac:spMkLst>
        </pc:spChg>
        <pc:spChg chg="add del mod">
          <ac:chgData name="Patel, Ketan" userId="096f0611-27f0-4e3a-b65f-58f3f6b18bed" providerId="ADAL" clId="{D3FB7222-8096-4F82-A85E-60C499B5A2EF}" dt="2024-10-05T11:24:10.983" v="153"/>
          <ac:spMkLst>
            <pc:docMk/>
            <pc:sldMk cId="4242873857" sldId="2147481155"/>
            <ac:spMk id="10" creationId="{103D444C-ADE4-2215-403F-A582DFEEDD18}"/>
          </ac:spMkLst>
        </pc:spChg>
        <pc:spChg chg="add del mod">
          <ac:chgData name="Patel, Ketan" userId="096f0611-27f0-4e3a-b65f-58f3f6b18bed" providerId="ADAL" clId="{D3FB7222-8096-4F82-A85E-60C499B5A2EF}" dt="2024-10-05T11:24:10.983" v="153"/>
          <ac:spMkLst>
            <pc:docMk/>
            <pc:sldMk cId="4242873857" sldId="2147481155"/>
            <ac:spMk id="11" creationId="{5AD107A6-535E-A6E2-243C-237CB4E6EB78}"/>
          </ac:spMkLst>
        </pc:spChg>
        <pc:spChg chg="add del mod">
          <ac:chgData name="Patel, Ketan" userId="096f0611-27f0-4e3a-b65f-58f3f6b18bed" providerId="ADAL" clId="{D3FB7222-8096-4F82-A85E-60C499B5A2EF}" dt="2024-10-05T11:24:10.983" v="153"/>
          <ac:spMkLst>
            <pc:docMk/>
            <pc:sldMk cId="4242873857" sldId="2147481155"/>
            <ac:spMk id="12" creationId="{571FCF37-D8A3-B5EB-B1D9-A53F4837A80F}"/>
          </ac:spMkLst>
        </pc:spChg>
        <pc:spChg chg="add del mod">
          <ac:chgData name="Patel, Ketan" userId="096f0611-27f0-4e3a-b65f-58f3f6b18bed" providerId="ADAL" clId="{D3FB7222-8096-4F82-A85E-60C499B5A2EF}" dt="2024-10-05T11:24:10.983" v="153"/>
          <ac:spMkLst>
            <pc:docMk/>
            <pc:sldMk cId="4242873857" sldId="2147481155"/>
            <ac:spMk id="13" creationId="{F50CF9B0-4C8A-C742-380E-46B9A1FA3E20}"/>
          </ac:spMkLst>
        </pc:spChg>
        <pc:spChg chg="add del mod">
          <ac:chgData name="Patel, Ketan" userId="096f0611-27f0-4e3a-b65f-58f3f6b18bed" providerId="ADAL" clId="{D3FB7222-8096-4F82-A85E-60C499B5A2EF}" dt="2024-10-05T11:24:10.983" v="153"/>
          <ac:spMkLst>
            <pc:docMk/>
            <pc:sldMk cId="4242873857" sldId="2147481155"/>
            <ac:spMk id="14" creationId="{6730220D-4B2C-0853-ED09-C6121C47D268}"/>
          </ac:spMkLst>
        </pc:spChg>
        <pc:spChg chg="add del mod">
          <ac:chgData name="Patel, Ketan" userId="096f0611-27f0-4e3a-b65f-58f3f6b18bed" providerId="ADAL" clId="{D3FB7222-8096-4F82-A85E-60C499B5A2EF}" dt="2024-10-05T11:24:10.983" v="153"/>
          <ac:spMkLst>
            <pc:docMk/>
            <pc:sldMk cId="4242873857" sldId="2147481155"/>
            <ac:spMk id="15" creationId="{002EEACE-E14E-A5B3-DA6E-4CA4D34D7AC6}"/>
          </ac:spMkLst>
        </pc:spChg>
        <pc:spChg chg="add del mod">
          <ac:chgData name="Patel, Ketan" userId="096f0611-27f0-4e3a-b65f-58f3f6b18bed" providerId="ADAL" clId="{D3FB7222-8096-4F82-A85E-60C499B5A2EF}" dt="2024-10-05T11:24:10.983" v="153"/>
          <ac:spMkLst>
            <pc:docMk/>
            <pc:sldMk cId="4242873857" sldId="2147481155"/>
            <ac:spMk id="16" creationId="{19E9C3FC-D573-65D9-6F2E-BBD3CFE3C6CD}"/>
          </ac:spMkLst>
        </pc:spChg>
        <pc:spChg chg="add del mod">
          <ac:chgData name="Patel, Ketan" userId="096f0611-27f0-4e3a-b65f-58f3f6b18bed" providerId="ADAL" clId="{D3FB7222-8096-4F82-A85E-60C499B5A2EF}" dt="2024-10-05T11:24:10.983" v="153"/>
          <ac:spMkLst>
            <pc:docMk/>
            <pc:sldMk cId="4242873857" sldId="2147481155"/>
            <ac:spMk id="18" creationId="{2B316CBF-D9AE-A8E8-1047-A08017CF02A9}"/>
          </ac:spMkLst>
        </pc:spChg>
        <pc:spChg chg="add del mod">
          <ac:chgData name="Patel, Ketan" userId="096f0611-27f0-4e3a-b65f-58f3f6b18bed" providerId="ADAL" clId="{D3FB7222-8096-4F82-A85E-60C499B5A2EF}" dt="2024-10-05T11:24:10.983" v="153"/>
          <ac:spMkLst>
            <pc:docMk/>
            <pc:sldMk cId="4242873857" sldId="2147481155"/>
            <ac:spMk id="19" creationId="{FF0AF18D-D097-6567-8C91-1634B69C4C66}"/>
          </ac:spMkLst>
        </pc:spChg>
        <pc:spChg chg="add del mod">
          <ac:chgData name="Patel, Ketan" userId="096f0611-27f0-4e3a-b65f-58f3f6b18bed" providerId="ADAL" clId="{D3FB7222-8096-4F82-A85E-60C499B5A2EF}" dt="2024-10-05T11:24:10.983" v="153"/>
          <ac:spMkLst>
            <pc:docMk/>
            <pc:sldMk cId="4242873857" sldId="2147481155"/>
            <ac:spMk id="24" creationId="{80658B86-25F9-6E2D-7BDC-BBE82A85F844}"/>
          </ac:spMkLst>
        </pc:spChg>
        <pc:spChg chg="add del mod">
          <ac:chgData name="Patel, Ketan" userId="096f0611-27f0-4e3a-b65f-58f3f6b18bed" providerId="ADAL" clId="{D3FB7222-8096-4F82-A85E-60C499B5A2EF}" dt="2024-10-05T11:24:10.983" v="153"/>
          <ac:spMkLst>
            <pc:docMk/>
            <pc:sldMk cId="4242873857" sldId="2147481155"/>
            <ac:spMk id="25" creationId="{F8DF912A-BE3A-C8D6-2301-E323F4637F83}"/>
          </ac:spMkLst>
        </pc:spChg>
        <pc:spChg chg="add del mod">
          <ac:chgData name="Patel, Ketan" userId="096f0611-27f0-4e3a-b65f-58f3f6b18bed" providerId="ADAL" clId="{D3FB7222-8096-4F82-A85E-60C499B5A2EF}" dt="2024-10-05T11:24:10.983" v="153"/>
          <ac:spMkLst>
            <pc:docMk/>
            <pc:sldMk cId="4242873857" sldId="2147481155"/>
            <ac:spMk id="26" creationId="{1DB4852E-E6D6-5014-F136-2B2C225D6C49}"/>
          </ac:spMkLst>
        </pc:spChg>
        <pc:spChg chg="add del mod">
          <ac:chgData name="Patel, Ketan" userId="096f0611-27f0-4e3a-b65f-58f3f6b18bed" providerId="ADAL" clId="{D3FB7222-8096-4F82-A85E-60C499B5A2EF}" dt="2024-10-05T11:24:10.983" v="153"/>
          <ac:spMkLst>
            <pc:docMk/>
            <pc:sldMk cId="4242873857" sldId="2147481155"/>
            <ac:spMk id="27" creationId="{51A9C03E-A20B-3E92-7BE9-695F5684026A}"/>
          </ac:spMkLst>
        </pc:spChg>
        <pc:spChg chg="add del mod">
          <ac:chgData name="Patel, Ketan" userId="096f0611-27f0-4e3a-b65f-58f3f6b18bed" providerId="ADAL" clId="{D3FB7222-8096-4F82-A85E-60C499B5A2EF}" dt="2024-10-05T11:24:10.983" v="153"/>
          <ac:spMkLst>
            <pc:docMk/>
            <pc:sldMk cId="4242873857" sldId="2147481155"/>
            <ac:spMk id="28" creationId="{21A0298E-DAD8-7373-DF0A-DF56475D5714}"/>
          </ac:spMkLst>
        </pc:spChg>
        <pc:spChg chg="add del mod">
          <ac:chgData name="Patel, Ketan" userId="096f0611-27f0-4e3a-b65f-58f3f6b18bed" providerId="ADAL" clId="{D3FB7222-8096-4F82-A85E-60C499B5A2EF}" dt="2024-10-05T11:24:10.983" v="153"/>
          <ac:spMkLst>
            <pc:docMk/>
            <pc:sldMk cId="4242873857" sldId="2147481155"/>
            <ac:spMk id="29" creationId="{60D20F6F-D6AF-5DAD-49F9-0AC1D96A8A25}"/>
          </ac:spMkLst>
        </pc:spChg>
        <pc:spChg chg="add del mod">
          <ac:chgData name="Patel, Ketan" userId="096f0611-27f0-4e3a-b65f-58f3f6b18bed" providerId="ADAL" clId="{D3FB7222-8096-4F82-A85E-60C499B5A2EF}" dt="2024-10-05T11:24:10.983" v="153"/>
          <ac:spMkLst>
            <pc:docMk/>
            <pc:sldMk cId="4242873857" sldId="2147481155"/>
            <ac:spMk id="30" creationId="{341DB1DA-38B3-D39F-2E26-AA96EBD07AFE}"/>
          </ac:spMkLst>
        </pc:spChg>
        <pc:spChg chg="add mod">
          <ac:chgData name="Patel, Ketan" userId="096f0611-27f0-4e3a-b65f-58f3f6b18bed" providerId="ADAL" clId="{D3FB7222-8096-4F82-A85E-60C499B5A2EF}" dt="2024-10-05T11:27:59.634" v="227" actId="20577"/>
          <ac:spMkLst>
            <pc:docMk/>
            <pc:sldMk cId="4242873857" sldId="2147481155"/>
            <ac:spMk id="31" creationId="{779E04D9-64F3-DF08-85D3-2C312E4B7F82}"/>
          </ac:spMkLst>
        </pc:spChg>
        <pc:spChg chg="add mod">
          <ac:chgData name="Patel, Ketan" userId="096f0611-27f0-4e3a-b65f-58f3f6b18bed" providerId="ADAL" clId="{D3FB7222-8096-4F82-A85E-60C499B5A2EF}" dt="2024-10-05T11:24:11.016" v="154"/>
          <ac:spMkLst>
            <pc:docMk/>
            <pc:sldMk cId="4242873857" sldId="2147481155"/>
            <ac:spMk id="32" creationId="{1BE476C1-F7CC-A896-9BD6-F843A898FEC6}"/>
          </ac:spMkLst>
        </pc:spChg>
        <pc:spChg chg="add mod">
          <ac:chgData name="Patel, Ketan" userId="096f0611-27f0-4e3a-b65f-58f3f6b18bed" providerId="ADAL" clId="{D3FB7222-8096-4F82-A85E-60C499B5A2EF}" dt="2024-10-05T11:24:11.016" v="154"/>
          <ac:spMkLst>
            <pc:docMk/>
            <pc:sldMk cId="4242873857" sldId="2147481155"/>
            <ac:spMk id="33" creationId="{194D77B0-AE51-4A49-8D18-48163D50A145}"/>
          </ac:spMkLst>
        </pc:spChg>
        <pc:spChg chg="add mod">
          <ac:chgData name="Patel, Ketan" userId="096f0611-27f0-4e3a-b65f-58f3f6b18bed" providerId="ADAL" clId="{D3FB7222-8096-4F82-A85E-60C499B5A2EF}" dt="2024-10-05T11:24:11.016" v="154"/>
          <ac:spMkLst>
            <pc:docMk/>
            <pc:sldMk cId="4242873857" sldId="2147481155"/>
            <ac:spMk id="34" creationId="{58D847AD-0007-3EBF-C3B8-A7C3437E2BCA}"/>
          </ac:spMkLst>
        </pc:spChg>
        <pc:spChg chg="add mod">
          <ac:chgData name="Patel, Ketan" userId="096f0611-27f0-4e3a-b65f-58f3f6b18bed" providerId="ADAL" clId="{D3FB7222-8096-4F82-A85E-60C499B5A2EF}" dt="2024-10-05T11:24:11.016" v="154"/>
          <ac:spMkLst>
            <pc:docMk/>
            <pc:sldMk cId="4242873857" sldId="2147481155"/>
            <ac:spMk id="35" creationId="{6837C7AF-7EE5-06E0-F869-C69E485ED3F8}"/>
          </ac:spMkLst>
        </pc:spChg>
        <pc:spChg chg="add mod">
          <ac:chgData name="Patel, Ketan" userId="096f0611-27f0-4e3a-b65f-58f3f6b18bed" providerId="ADAL" clId="{D3FB7222-8096-4F82-A85E-60C499B5A2EF}" dt="2024-10-05T11:24:11.016" v="154"/>
          <ac:spMkLst>
            <pc:docMk/>
            <pc:sldMk cId="4242873857" sldId="2147481155"/>
            <ac:spMk id="36" creationId="{40D9FD4C-0C54-47C9-2880-C6A63B6B9C85}"/>
          </ac:spMkLst>
        </pc:spChg>
        <pc:spChg chg="add mod">
          <ac:chgData name="Patel, Ketan" userId="096f0611-27f0-4e3a-b65f-58f3f6b18bed" providerId="ADAL" clId="{D3FB7222-8096-4F82-A85E-60C499B5A2EF}" dt="2024-10-05T11:24:11.016" v="154"/>
          <ac:spMkLst>
            <pc:docMk/>
            <pc:sldMk cId="4242873857" sldId="2147481155"/>
            <ac:spMk id="37" creationId="{AE2A08B4-668A-BCEA-8E5A-34BD85AE142F}"/>
          </ac:spMkLst>
        </pc:spChg>
        <pc:spChg chg="add mod">
          <ac:chgData name="Patel, Ketan" userId="096f0611-27f0-4e3a-b65f-58f3f6b18bed" providerId="ADAL" clId="{D3FB7222-8096-4F82-A85E-60C499B5A2EF}" dt="2024-10-05T11:24:11.016" v="154"/>
          <ac:spMkLst>
            <pc:docMk/>
            <pc:sldMk cId="4242873857" sldId="2147481155"/>
            <ac:spMk id="38" creationId="{EA8D0D02-F1B2-F2EE-F79D-041E5F9913DC}"/>
          </ac:spMkLst>
        </pc:spChg>
        <pc:spChg chg="add mod">
          <ac:chgData name="Patel, Ketan" userId="096f0611-27f0-4e3a-b65f-58f3f6b18bed" providerId="ADAL" clId="{D3FB7222-8096-4F82-A85E-60C499B5A2EF}" dt="2024-10-05T11:24:11.016" v="154"/>
          <ac:spMkLst>
            <pc:docMk/>
            <pc:sldMk cId="4242873857" sldId="2147481155"/>
            <ac:spMk id="39" creationId="{5E72B9A5-8A3B-9E2F-8D66-77AE9B169D25}"/>
          </ac:spMkLst>
        </pc:spChg>
        <pc:spChg chg="add mod">
          <ac:chgData name="Patel, Ketan" userId="096f0611-27f0-4e3a-b65f-58f3f6b18bed" providerId="ADAL" clId="{D3FB7222-8096-4F82-A85E-60C499B5A2EF}" dt="2024-10-05T11:24:11.016" v="154"/>
          <ac:spMkLst>
            <pc:docMk/>
            <pc:sldMk cId="4242873857" sldId="2147481155"/>
            <ac:spMk id="40" creationId="{9E109560-CD8B-93EC-1DB2-AFC7192A5FF1}"/>
          </ac:spMkLst>
        </pc:spChg>
        <pc:spChg chg="add mod">
          <ac:chgData name="Patel, Ketan" userId="096f0611-27f0-4e3a-b65f-58f3f6b18bed" providerId="ADAL" clId="{D3FB7222-8096-4F82-A85E-60C499B5A2EF}" dt="2024-10-05T11:24:11.016" v="154"/>
          <ac:spMkLst>
            <pc:docMk/>
            <pc:sldMk cId="4242873857" sldId="2147481155"/>
            <ac:spMk id="41" creationId="{49EE072C-F7A5-C225-FF91-B74E95A78274}"/>
          </ac:spMkLst>
        </pc:spChg>
        <pc:spChg chg="add mod">
          <ac:chgData name="Patel, Ketan" userId="096f0611-27f0-4e3a-b65f-58f3f6b18bed" providerId="ADAL" clId="{D3FB7222-8096-4F82-A85E-60C499B5A2EF}" dt="2024-10-05T11:25:13.023" v="212" actId="688"/>
          <ac:spMkLst>
            <pc:docMk/>
            <pc:sldMk cId="4242873857" sldId="2147481155"/>
            <ac:spMk id="42" creationId="{CE1B2B7E-5AD9-1412-B5C9-19B1BD4BCAE0}"/>
          </ac:spMkLst>
        </pc:spChg>
        <pc:spChg chg="add mod">
          <ac:chgData name="Patel, Ketan" userId="096f0611-27f0-4e3a-b65f-58f3f6b18bed" providerId="ADAL" clId="{D3FB7222-8096-4F82-A85E-60C499B5A2EF}" dt="2024-10-05T11:27:00.449" v="219" actId="1076"/>
          <ac:spMkLst>
            <pc:docMk/>
            <pc:sldMk cId="4242873857" sldId="2147481155"/>
            <ac:spMk id="43" creationId="{CCDE292F-5A76-710C-BB59-AF45E2F86940}"/>
          </ac:spMkLst>
        </pc:spChg>
        <pc:spChg chg="add mod">
          <ac:chgData name="Patel, Ketan" userId="096f0611-27f0-4e3a-b65f-58f3f6b18bed" providerId="ADAL" clId="{D3FB7222-8096-4F82-A85E-60C499B5A2EF}" dt="2024-10-05T11:24:11.016" v="154"/>
          <ac:spMkLst>
            <pc:docMk/>
            <pc:sldMk cId="4242873857" sldId="2147481155"/>
            <ac:spMk id="44" creationId="{42F7516A-7974-5095-8EC7-5FDF36C16965}"/>
          </ac:spMkLst>
        </pc:spChg>
        <pc:spChg chg="add mod">
          <ac:chgData name="Patel, Ketan" userId="096f0611-27f0-4e3a-b65f-58f3f6b18bed" providerId="ADAL" clId="{D3FB7222-8096-4F82-A85E-60C499B5A2EF}" dt="2024-10-05T11:24:11.016" v="154"/>
          <ac:spMkLst>
            <pc:docMk/>
            <pc:sldMk cId="4242873857" sldId="2147481155"/>
            <ac:spMk id="45" creationId="{73E3F64F-FC61-A82E-40F3-B1B32DFA349D}"/>
          </ac:spMkLst>
        </pc:spChg>
        <pc:spChg chg="add mod">
          <ac:chgData name="Patel, Ketan" userId="096f0611-27f0-4e3a-b65f-58f3f6b18bed" providerId="ADAL" clId="{D3FB7222-8096-4F82-A85E-60C499B5A2EF}" dt="2024-10-05T11:24:11.016" v="154"/>
          <ac:spMkLst>
            <pc:docMk/>
            <pc:sldMk cId="4242873857" sldId="2147481155"/>
            <ac:spMk id="46" creationId="{CA0D6590-6BBA-9DAF-392E-933348F778B2}"/>
          </ac:spMkLst>
        </pc:spChg>
        <pc:spChg chg="add mod">
          <ac:chgData name="Patel, Ketan" userId="096f0611-27f0-4e3a-b65f-58f3f6b18bed" providerId="ADAL" clId="{D3FB7222-8096-4F82-A85E-60C499B5A2EF}" dt="2024-10-05T11:24:11.016" v="154"/>
          <ac:spMkLst>
            <pc:docMk/>
            <pc:sldMk cId="4242873857" sldId="2147481155"/>
            <ac:spMk id="47" creationId="{AE81E77F-0BFA-99B2-C87A-1D745F858E78}"/>
          </ac:spMkLst>
        </pc:spChg>
        <pc:grpChg chg="del">
          <ac:chgData name="Patel, Ketan" userId="096f0611-27f0-4e3a-b65f-58f3f6b18bed" providerId="ADAL" clId="{D3FB7222-8096-4F82-A85E-60C499B5A2EF}" dt="2024-10-05T11:23:50.081" v="146" actId="478"/>
          <ac:grpSpMkLst>
            <pc:docMk/>
            <pc:sldMk cId="4242873857" sldId="2147481155"/>
            <ac:grpSpMk id="23" creationId="{00000000-0000-0000-0000-000000000000}"/>
          </ac:grpSpMkLst>
        </pc:grpChg>
        <pc:graphicFrameChg chg="del">
          <ac:chgData name="Patel, Ketan" userId="096f0611-27f0-4e3a-b65f-58f3f6b18bed" providerId="ADAL" clId="{D3FB7222-8096-4F82-A85E-60C499B5A2EF}" dt="2024-10-05T11:23:53.525" v="148" actId="478"/>
          <ac:graphicFrameMkLst>
            <pc:docMk/>
            <pc:sldMk cId="4242873857" sldId="2147481155"/>
            <ac:graphicFrameMk id="8" creationId="{9E03857D-DA8C-8CCD-2ED9-C8B87547FC83}"/>
          </ac:graphicFrameMkLst>
        </pc:graphicFrameChg>
      </pc:sldChg>
      <pc:sldChg chg="addSp delSp modSp add mod">
        <pc:chgData name="Patel, Ketan" userId="096f0611-27f0-4e3a-b65f-58f3f6b18bed" providerId="ADAL" clId="{D3FB7222-8096-4F82-A85E-60C499B5A2EF}" dt="2024-10-09T07:16:28.390" v="4975" actId="255"/>
        <pc:sldMkLst>
          <pc:docMk/>
          <pc:sldMk cId="1043993985" sldId="2147481156"/>
        </pc:sldMkLst>
        <pc:spChg chg="add del mod">
          <ac:chgData name="Patel, Ketan" userId="096f0611-27f0-4e3a-b65f-58f3f6b18bed" providerId="ADAL" clId="{D3FB7222-8096-4F82-A85E-60C499B5A2EF}" dt="2024-10-05T11:58:15.887" v="231"/>
          <ac:spMkLst>
            <pc:docMk/>
            <pc:sldMk cId="1043993985" sldId="2147481156"/>
            <ac:spMk id="2" creationId="{64862476-C8DA-9484-607C-E6FBE8B34646}"/>
          </ac:spMkLst>
        </pc:spChg>
        <pc:spChg chg="mod">
          <ac:chgData name="Patel, Ketan" userId="096f0611-27f0-4e3a-b65f-58f3f6b18bed" providerId="ADAL" clId="{D3FB7222-8096-4F82-A85E-60C499B5A2EF}" dt="2024-10-09T06:21:14.203" v="4852" actId="20577"/>
          <ac:spMkLst>
            <pc:docMk/>
            <pc:sldMk cId="1043993985" sldId="2147481156"/>
            <ac:spMk id="4" creationId="{00000000-0000-0000-0000-000000000000}"/>
          </ac:spMkLst>
        </pc:spChg>
        <pc:spChg chg="add del mod">
          <ac:chgData name="Patel, Ketan" userId="096f0611-27f0-4e3a-b65f-58f3f6b18bed" providerId="ADAL" clId="{D3FB7222-8096-4F82-A85E-60C499B5A2EF}" dt="2024-10-05T11:58:15.887" v="231"/>
          <ac:spMkLst>
            <pc:docMk/>
            <pc:sldMk cId="1043993985" sldId="2147481156"/>
            <ac:spMk id="5" creationId="{C18F9685-4C89-BC10-E161-280C4B566606}"/>
          </ac:spMkLst>
        </pc:spChg>
        <pc:spChg chg="add del mod">
          <ac:chgData name="Patel, Ketan" userId="096f0611-27f0-4e3a-b65f-58f3f6b18bed" providerId="ADAL" clId="{D3FB7222-8096-4F82-A85E-60C499B5A2EF}" dt="2024-10-05T11:58:15.887" v="231"/>
          <ac:spMkLst>
            <pc:docMk/>
            <pc:sldMk cId="1043993985" sldId="2147481156"/>
            <ac:spMk id="6" creationId="{734C089D-970E-7751-36F7-4FDEE2E6F557}"/>
          </ac:spMkLst>
        </pc:spChg>
        <pc:spChg chg="add del mod">
          <ac:chgData name="Patel, Ketan" userId="096f0611-27f0-4e3a-b65f-58f3f6b18bed" providerId="ADAL" clId="{D3FB7222-8096-4F82-A85E-60C499B5A2EF}" dt="2024-10-05T11:58:15.887" v="231"/>
          <ac:spMkLst>
            <pc:docMk/>
            <pc:sldMk cId="1043993985" sldId="2147481156"/>
            <ac:spMk id="7" creationId="{810F1574-9F70-9EFA-4F2E-77A2BF8F858F}"/>
          </ac:spMkLst>
        </pc:spChg>
        <pc:spChg chg="add del mod">
          <ac:chgData name="Patel, Ketan" userId="096f0611-27f0-4e3a-b65f-58f3f6b18bed" providerId="ADAL" clId="{D3FB7222-8096-4F82-A85E-60C499B5A2EF}" dt="2024-10-05T11:58:15.887" v="231"/>
          <ac:spMkLst>
            <pc:docMk/>
            <pc:sldMk cId="1043993985" sldId="2147481156"/>
            <ac:spMk id="8" creationId="{B6D05E45-7FBF-09EE-2DA2-540633EA0723}"/>
          </ac:spMkLst>
        </pc:spChg>
        <pc:spChg chg="add del mod">
          <ac:chgData name="Patel, Ketan" userId="096f0611-27f0-4e3a-b65f-58f3f6b18bed" providerId="ADAL" clId="{D3FB7222-8096-4F82-A85E-60C499B5A2EF}" dt="2024-10-05T11:58:15.887" v="231"/>
          <ac:spMkLst>
            <pc:docMk/>
            <pc:sldMk cId="1043993985" sldId="2147481156"/>
            <ac:spMk id="9" creationId="{0B07EC7E-19B2-B742-CA51-352542E94AC3}"/>
          </ac:spMkLst>
        </pc:spChg>
        <pc:spChg chg="add mod">
          <ac:chgData name="Patel, Ketan" userId="096f0611-27f0-4e3a-b65f-58f3f6b18bed" providerId="ADAL" clId="{D3FB7222-8096-4F82-A85E-60C499B5A2EF}" dt="2024-10-05T12:22:26.776" v="653" actId="255"/>
          <ac:spMkLst>
            <pc:docMk/>
            <pc:sldMk cId="1043993985" sldId="2147481156"/>
            <ac:spMk id="10" creationId="{B048857F-AE96-E7C2-B048-034208F31B10}"/>
          </ac:spMkLst>
        </pc:spChg>
        <pc:spChg chg="add mod">
          <ac:chgData name="Patel, Ketan" userId="096f0611-27f0-4e3a-b65f-58f3f6b18bed" providerId="ADAL" clId="{D3FB7222-8096-4F82-A85E-60C499B5A2EF}" dt="2024-10-05T12:10:31.945" v="400" actId="1036"/>
          <ac:spMkLst>
            <pc:docMk/>
            <pc:sldMk cId="1043993985" sldId="2147481156"/>
            <ac:spMk id="11" creationId="{39F1C34E-1825-DF2A-1FDA-DC0E3FA8BC91}"/>
          </ac:spMkLst>
        </pc:spChg>
        <pc:spChg chg="add mod">
          <ac:chgData name="Patel, Ketan" userId="096f0611-27f0-4e3a-b65f-58f3f6b18bed" providerId="ADAL" clId="{D3FB7222-8096-4F82-A85E-60C499B5A2EF}" dt="2024-10-05T12:22:26.776" v="653" actId="255"/>
          <ac:spMkLst>
            <pc:docMk/>
            <pc:sldMk cId="1043993985" sldId="2147481156"/>
            <ac:spMk id="12" creationId="{48302BD1-D7E3-03BD-B671-D66B59FE7D98}"/>
          </ac:spMkLst>
        </pc:spChg>
        <pc:spChg chg="add mod">
          <ac:chgData name="Patel, Ketan" userId="096f0611-27f0-4e3a-b65f-58f3f6b18bed" providerId="ADAL" clId="{D3FB7222-8096-4F82-A85E-60C499B5A2EF}" dt="2024-10-05T12:10:31.945" v="400" actId="1036"/>
          <ac:spMkLst>
            <pc:docMk/>
            <pc:sldMk cId="1043993985" sldId="2147481156"/>
            <ac:spMk id="13" creationId="{030B4257-4FA7-F26E-12F4-7868ECEC37D6}"/>
          </ac:spMkLst>
        </pc:spChg>
        <pc:spChg chg="add mod">
          <ac:chgData name="Patel, Ketan" userId="096f0611-27f0-4e3a-b65f-58f3f6b18bed" providerId="ADAL" clId="{D3FB7222-8096-4F82-A85E-60C499B5A2EF}" dt="2024-10-05T12:22:26.776" v="653" actId="255"/>
          <ac:spMkLst>
            <pc:docMk/>
            <pc:sldMk cId="1043993985" sldId="2147481156"/>
            <ac:spMk id="14" creationId="{15855157-198E-6F31-222C-A555B4FAC264}"/>
          </ac:spMkLst>
        </pc:spChg>
        <pc:spChg chg="add mod">
          <ac:chgData name="Patel, Ketan" userId="096f0611-27f0-4e3a-b65f-58f3f6b18bed" providerId="ADAL" clId="{D3FB7222-8096-4F82-A85E-60C499B5A2EF}" dt="2024-10-05T12:10:31.945" v="400" actId="1036"/>
          <ac:spMkLst>
            <pc:docMk/>
            <pc:sldMk cId="1043993985" sldId="2147481156"/>
            <ac:spMk id="15" creationId="{C26A15E9-281E-FD6A-B3EE-69DBB568F106}"/>
          </ac:spMkLst>
        </pc:spChg>
        <pc:spChg chg="add del mod">
          <ac:chgData name="Patel, Ketan" userId="096f0611-27f0-4e3a-b65f-58f3f6b18bed" providerId="ADAL" clId="{D3FB7222-8096-4F82-A85E-60C499B5A2EF}" dt="2024-10-05T12:09:30.730" v="366" actId="478"/>
          <ac:spMkLst>
            <pc:docMk/>
            <pc:sldMk cId="1043993985" sldId="2147481156"/>
            <ac:spMk id="16" creationId="{77E60D01-F9F9-ABD1-E351-E3CE3DFC14AC}"/>
          </ac:spMkLst>
        </pc:spChg>
        <pc:spChg chg="add mod">
          <ac:chgData name="Patel, Ketan" userId="096f0611-27f0-4e3a-b65f-58f3f6b18bed" providerId="ADAL" clId="{D3FB7222-8096-4F82-A85E-60C499B5A2EF}" dt="2024-10-09T07:16:28.390" v="4975" actId="255"/>
          <ac:spMkLst>
            <pc:docMk/>
            <pc:sldMk cId="1043993985" sldId="2147481156"/>
            <ac:spMk id="17" creationId="{853A32A5-B6FE-EF9A-82E7-BF79EDC71C22}"/>
          </ac:spMkLst>
        </pc:spChg>
        <pc:spChg chg="add del mod">
          <ac:chgData name="Patel, Ketan" userId="096f0611-27f0-4e3a-b65f-58f3f6b18bed" providerId="ADAL" clId="{D3FB7222-8096-4F82-A85E-60C499B5A2EF}" dt="2024-10-05T12:11:41.871" v="408" actId="478"/>
          <ac:spMkLst>
            <pc:docMk/>
            <pc:sldMk cId="1043993985" sldId="2147481156"/>
            <ac:spMk id="18" creationId="{F3FAD2BF-CEE1-10E0-B96E-7B161A59D3E5}"/>
          </ac:spMkLst>
        </pc:spChg>
        <pc:spChg chg="add mod">
          <ac:chgData name="Patel, Ketan" userId="096f0611-27f0-4e3a-b65f-58f3f6b18bed" providerId="ADAL" clId="{D3FB7222-8096-4F82-A85E-60C499B5A2EF}" dt="2024-10-09T07:16:28.390" v="4975" actId="255"/>
          <ac:spMkLst>
            <pc:docMk/>
            <pc:sldMk cId="1043993985" sldId="2147481156"/>
            <ac:spMk id="19" creationId="{FB66BFE3-3474-78B2-5F1E-ED2452D5FB5D}"/>
          </ac:spMkLst>
        </pc:spChg>
        <pc:spChg chg="add mod">
          <ac:chgData name="Patel, Ketan" userId="096f0611-27f0-4e3a-b65f-58f3f6b18bed" providerId="ADAL" clId="{D3FB7222-8096-4F82-A85E-60C499B5A2EF}" dt="2024-10-09T07:16:28.390" v="4975" actId="255"/>
          <ac:spMkLst>
            <pc:docMk/>
            <pc:sldMk cId="1043993985" sldId="2147481156"/>
            <ac:spMk id="20" creationId="{E243058C-2031-9914-819B-659D7362D66B}"/>
          </ac:spMkLst>
        </pc:spChg>
        <pc:spChg chg="del">
          <ac:chgData name="Patel, Ketan" userId="096f0611-27f0-4e3a-b65f-58f3f6b18bed" providerId="ADAL" clId="{D3FB7222-8096-4F82-A85E-60C499B5A2EF}" dt="2024-10-05T11:58:09.166" v="229" actId="478"/>
          <ac:spMkLst>
            <pc:docMk/>
            <pc:sldMk cId="1043993985" sldId="2147481156"/>
            <ac:spMk id="31" creationId="{779E04D9-64F3-DF08-85D3-2C312E4B7F82}"/>
          </ac:spMkLst>
        </pc:spChg>
        <pc:spChg chg="del">
          <ac:chgData name="Patel, Ketan" userId="096f0611-27f0-4e3a-b65f-58f3f6b18bed" providerId="ADAL" clId="{D3FB7222-8096-4F82-A85E-60C499B5A2EF}" dt="2024-10-05T11:58:09.166" v="229" actId="478"/>
          <ac:spMkLst>
            <pc:docMk/>
            <pc:sldMk cId="1043993985" sldId="2147481156"/>
            <ac:spMk id="32" creationId="{1BE476C1-F7CC-A896-9BD6-F843A898FEC6}"/>
          </ac:spMkLst>
        </pc:spChg>
        <pc:spChg chg="del">
          <ac:chgData name="Patel, Ketan" userId="096f0611-27f0-4e3a-b65f-58f3f6b18bed" providerId="ADAL" clId="{D3FB7222-8096-4F82-A85E-60C499B5A2EF}" dt="2024-10-05T11:58:09.166" v="229" actId="478"/>
          <ac:spMkLst>
            <pc:docMk/>
            <pc:sldMk cId="1043993985" sldId="2147481156"/>
            <ac:spMk id="33" creationId="{194D77B0-AE51-4A49-8D18-48163D50A145}"/>
          </ac:spMkLst>
        </pc:spChg>
        <pc:spChg chg="del">
          <ac:chgData name="Patel, Ketan" userId="096f0611-27f0-4e3a-b65f-58f3f6b18bed" providerId="ADAL" clId="{D3FB7222-8096-4F82-A85E-60C499B5A2EF}" dt="2024-10-05T11:58:09.166" v="229" actId="478"/>
          <ac:spMkLst>
            <pc:docMk/>
            <pc:sldMk cId="1043993985" sldId="2147481156"/>
            <ac:spMk id="34" creationId="{58D847AD-0007-3EBF-C3B8-A7C3437E2BCA}"/>
          </ac:spMkLst>
        </pc:spChg>
        <pc:spChg chg="del">
          <ac:chgData name="Patel, Ketan" userId="096f0611-27f0-4e3a-b65f-58f3f6b18bed" providerId="ADAL" clId="{D3FB7222-8096-4F82-A85E-60C499B5A2EF}" dt="2024-10-05T11:58:09.166" v="229" actId="478"/>
          <ac:spMkLst>
            <pc:docMk/>
            <pc:sldMk cId="1043993985" sldId="2147481156"/>
            <ac:spMk id="35" creationId="{6837C7AF-7EE5-06E0-F869-C69E485ED3F8}"/>
          </ac:spMkLst>
        </pc:spChg>
        <pc:spChg chg="del">
          <ac:chgData name="Patel, Ketan" userId="096f0611-27f0-4e3a-b65f-58f3f6b18bed" providerId="ADAL" clId="{D3FB7222-8096-4F82-A85E-60C499B5A2EF}" dt="2024-10-05T11:58:09.166" v="229" actId="478"/>
          <ac:spMkLst>
            <pc:docMk/>
            <pc:sldMk cId="1043993985" sldId="2147481156"/>
            <ac:spMk id="36" creationId="{40D9FD4C-0C54-47C9-2880-C6A63B6B9C85}"/>
          </ac:spMkLst>
        </pc:spChg>
        <pc:spChg chg="del">
          <ac:chgData name="Patel, Ketan" userId="096f0611-27f0-4e3a-b65f-58f3f6b18bed" providerId="ADAL" clId="{D3FB7222-8096-4F82-A85E-60C499B5A2EF}" dt="2024-10-05T11:58:09.166" v="229" actId="478"/>
          <ac:spMkLst>
            <pc:docMk/>
            <pc:sldMk cId="1043993985" sldId="2147481156"/>
            <ac:spMk id="37" creationId="{AE2A08B4-668A-BCEA-8E5A-34BD85AE142F}"/>
          </ac:spMkLst>
        </pc:spChg>
        <pc:spChg chg="del">
          <ac:chgData name="Patel, Ketan" userId="096f0611-27f0-4e3a-b65f-58f3f6b18bed" providerId="ADAL" clId="{D3FB7222-8096-4F82-A85E-60C499B5A2EF}" dt="2024-10-05T11:58:09.166" v="229" actId="478"/>
          <ac:spMkLst>
            <pc:docMk/>
            <pc:sldMk cId="1043993985" sldId="2147481156"/>
            <ac:spMk id="38" creationId="{EA8D0D02-F1B2-F2EE-F79D-041E5F9913DC}"/>
          </ac:spMkLst>
        </pc:spChg>
        <pc:spChg chg="del">
          <ac:chgData name="Patel, Ketan" userId="096f0611-27f0-4e3a-b65f-58f3f6b18bed" providerId="ADAL" clId="{D3FB7222-8096-4F82-A85E-60C499B5A2EF}" dt="2024-10-05T11:58:09.166" v="229" actId="478"/>
          <ac:spMkLst>
            <pc:docMk/>
            <pc:sldMk cId="1043993985" sldId="2147481156"/>
            <ac:spMk id="39" creationId="{5E72B9A5-8A3B-9E2F-8D66-77AE9B169D25}"/>
          </ac:spMkLst>
        </pc:spChg>
        <pc:spChg chg="del">
          <ac:chgData name="Patel, Ketan" userId="096f0611-27f0-4e3a-b65f-58f3f6b18bed" providerId="ADAL" clId="{D3FB7222-8096-4F82-A85E-60C499B5A2EF}" dt="2024-10-05T11:58:09.166" v="229" actId="478"/>
          <ac:spMkLst>
            <pc:docMk/>
            <pc:sldMk cId="1043993985" sldId="2147481156"/>
            <ac:spMk id="40" creationId="{9E109560-CD8B-93EC-1DB2-AFC7192A5FF1}"/>
          </ac:spMkLst>
        </pc:spChg>
        <pc:spChg chg="del">
          <ac:chgData name="Patel, Ketan" userId="096f0611-27f0-4e3a-b65f-58f3f6b18bed" providerId="ADAL" clId="{D3FB7222-8096-4F82-A85E-60C499B5A2EF}" dt="2024-10-05T11:58:09.166" v="229" actId="478"/>
          <ac:spMkLst>
            <pc:docMk/>
            <pc:sldMk cId="1043993985" sldId="2147481156"/>
            <ac:spMk id="41" creationId="{49EE072C-F7A5-C225-FF91-B74E95A78274}"/>
          </ac:spMkLst>
        </pc:spChg>
        <pc:spChg chg="del">
          <ac:chgData name="Patel, Ketan" userId="096f0611-27f0-4e3a-b65f-58f3f6b18bed" providerId="ADAL" clId="{D3FB7222-8096-4F82-A85E-60C499B5A2EF}" dt="2024-10-05T11:58:09.166" v="229" actId="478"/>
          <ac:spMkLst>
            <pc:docMk/>
            <pc:sldMk cId="1043993985" sldId="2147481156"/>
            <ac:spMk id="42" creationId="{CE1B2B7E-5AD9-1412-B5C9-19B1BD4BCAE0}"/>
          </ac:spMkLst>
        </pc:spChg>
        <pc:spChg chg="del">
          <ac:chgData name="Patel, Ketan" userId="096f0611-27f0-4e3a-b65f-58f3f6b18bed" providerId="ADAL" clId="{D3FB7222-8096-4F82-A85E-60C499B5A2EF}" dt="2024-10-05T11:58:09.166" v="229" actId="478"/>
          <ac:spMkLst>
            <pc:docMk/>
            <pc:sldMk cId="1043993985" sldId="2147481156"/>
            <ac:spMk id="43" creationId="{CCDE292F-5A76-710C-BB59-AF45E2F86940}"/>
          </ac:spMkLst>
        </pc:spChg>
        <pc:spChg chg="del">
          <ac:chgData name="Patel, Ketan" userId="096f0611-27f0-4e3a-b65f-58f3f6b18bed" providerId="ADAL" clId="{D3FB7222-8096-4F82-A85E-60C499B5A2EF}" dt="2024-10-05T11:58:09.166" v="229" actId="478"/>
          <ac:spMkLst>
            <pc:docMk/>
            <pc:sldMk cId="1043993985" sldId="2147481156"/>
            <ac:spMk id="44" creationId="{42F7516A-7974-5095-8EC7-5FDF36C16965}"/>
          </ac:spMkLst>
        </pc:spChg>
        <pc:spChg chg="del">
          <ac:chgData name="Patel, Ketan" userId="096f0611-27f0-4e3a-b65f-58f3f6b18bed" providerId="ADAL" clId="{D3FB7222-8096-4F82-A85E-60C499B5A2EF}" dt="2024-10-05T11:58:09.166" v="229" actId="478"/>
          <ac:spMkLst>
            <pc:docMk/>
            <pc:sldMk cId="1043993985" sldId="2147481156"/>
            <ac:spMk id="45" creationId="{73E3F64F-FC61-A82E-40F3-B1B32DFA349D}"/>
          </ac:spMkLst>
        </pc:spChg>
        <pc:spChg chg="del">
          <ac:chgData name="Patel, Ketan" userId="096f0611-27f0-4e3a-b65f-58f3f6b18bed" providerId="ADAL" clId="{D3FB7222-8096-4F82-A85E-60C499B5A2EF}" dt="2024-10-05T11:58:09.166" v="229" actId="478"/>
          <ac:spMkLst>
            <pc:docMk/>
            <pc:sldMk cId="1043993985" sldId="2147481156"/>
            <ac:spMk id="46" creationId="{CA0D6590-6BBA-9DAF-392E-933348F778B2}"/>
          </ac:spMkLst>
        </pc:spChg>
        <pc:spChg chg="del">
          <ac:chgData name="Patel, Ketan" userId="096f0611-27f0-4e3a-b65f-58f3f6b18bed" providerId="ADAL" clId="{D3FB7222-8096-4F82-A85E-60C499B5A2EF}" dt="2024-10-05T11:58:09.166" v="229" actId="478"/>
          <ac:spMkLst>
            <pc:docMk/>
            <pc:sldMk cId="1043993985" sldId="2147481156"/>
            <ac:spMk id="47" creationId="{AE81E77F-0BFA-99B2-C87A-1D745F858E78}"/>
          </ac:spMkLst>
        </pc:spChg>
      </pc:sldChg>
      <pc:sldChg chg="addSp delSp modSp add del mod">
        <pc:chgData name="Patel, Ketan" userId="096f0611-27f0-4e3a-b65f-58f3f6b18bed" providerId="ADAL" clId="{D3FB7222-8096-4F82-A85E-60C499B5A2EF}" dt="2024-10-09T07:16:45.617" v="4976" actId="47"/>
        <pc:sldMkLst>
          <pc:docMk/>
          <pc:sldMk cId="2247740326" sldId="2147481157"/>
        </pc:sldMkLst>
        <pc:spChg chg="add del mod">
          <ac:chgData name="Patel, Ketan" userId="096f0611-27f0-4e3a-b65f-58f3f6b18bed" providerId="ADAL" clId="{D3FB7222-8096-4F82-A85E-60C499B5A2EF}" dt="2024-10-07T05:39:04.466" v="2343"/>
          <ac:spMkLst>
            <pc:docMk/>
            <pc:sldMk cId="2247740326" sldId="2147481157"/>
            <ac:spMk id="2" creationId="{6247C008-4EC3-B6C1-440A-78FCF080D7A5}"/>
          </ac:spMkLst>
        </pc:spChg>
        <pc:spChg chg="mod">
          <ac:chgData name="Patel, Ketan" userId="096f0611-27f0-4e3a-b65f-58f3f6b18bed" providerId="ADAL" clId="{D3FB7222-8096-4F82-A85E-60C499B5A2EF}" dt="2024-10-07T09:18:03.576" v="4746" actId="20577"/>
          <ac:spMkLst>
            <pc:docMk/>
            <pc:sldMk cId="2247740326" sldId="2147481157"/>
            <ac:spMk id="4" creationId="{EFFF5877-0FD9-0F74-70F2-ED055E419E0A}"/>
          </ac:spMkLst>
        </pc:spChg>
        <pc:spChg chg="add del mod">
          <ac:chgData name="Patel, Ketan" userId="096f0611-27f0-4e3a-b65f-58f3f6b18bed" providerId="ADAL" clId="{D3FB7222-8096-4F82-A85E-60C499B5A2EF}" dt="2024-10-07T05:39:04.466" v="2343"/>
          <ac:spMkLst>
            <pc:docMk/>
            <pc:sldMk cId="2247740326" sldId="2147481157"/>
            <ac:spMk id="5" creationId="{0B3D145E-608C-661C-1742-1D03A14F06E4}"/>
          </ac:spMkLst>
        </pc:spChg>
        <pc:spChg chg="del">
          <ac:chgData name="Patel, Ketan" userId="096f0611-27f0-4e3a-b65f-58f3f6b18bed" providerId="ADAL" clId="{D3FB7222-8096-4F82-A85E-60C499B5A2EF}" dt="2024-10-07T05:35:51.442" v="2309" actId="478"/>
          <ac:spMkLst>
            <pc:docMk/>
            <pc:sldMk cId="2247740326" sldId="2147481157"/>
            <ac:spMk id="6" creationId="{C3CEC0E5-EB2F-240C-9E55-5D2EEFEE75AD}"/>
          </ac:spMkLst>
        </pc:spChg>
        <pc:spChg chg="add del mod">
          <ac:chgData name="Patel, Ketan" userId="096f0611-27f0-4e3a-b65f-58f3f6b18bed" providerId="ADAL" clId="{D3FB7222-8096-4F82-A85E-60C499B5A2EF}" dt="2024-10-07T05:39:04.466" v="2343"/>
          <ac:spMkLst>
            <pc:docMk/>
            <pc:sldMk cId="2247740326" sldId="2147481157"/>
            <ac:spMk id="7" creationId="{F6CCB117-9F5D-D421-80DA-4A2133B5F952}"/>
          </ac:spMkLst>
        </pc:spChg>
        <pc:spChg chg="add del mod">
          <ac:chgData name="Patel, Ketan" userId="096f0611-27f0-4e3a-b65f-58f3f6b18bed" providerId="ADAL" clId="{D3FB7222-8096-4F82-A85E-60C499B5A2EF}" dt="2024-10-07T05:39:04.466" v="2343"/>
          <ac:spMkLst>
            <pc:docMk/>
            <pc:sldMk cId="2247740326" sldId="2147481157"/>
            <ac:spMk id="8" creationId="{DC5A23E4-2B2B-2D9F-BBD6-E7CA80298179}"/>
          </ac:spMkLst>
        </pc:spChg>
        <pc:spChg chg="add del mod">
          <ac:chgData name="Patel, Ketan" userId="096f0611-27f0-4e3a-b65f-58f3f6b18bed" providerId="ADAL" clId="{D3FB7222-8096-4F82-A85E-60C499B5A2EF}" dt="2024-10-07T05:39:04.466" v="2343"/>
          <ac:spMkLst>
            <pc:docMk/>
            <pc:sldMk cId="2247740326" sldId="2147481157"/>
            <ac:spMk id="9" creationId="{02FA9DEE-011E-4CAD-45EA-1714BA697171}"/>
          </ac:spMkLst>
        </pc:spChg>
        <pc:spChg chg="add del mod">
          <ac:chgData name="Patel, Ketan" userId="096f0611-27f0-4e3a-b65f-58f3f6b18bed" providerId="ADAL" clId="{D3FB7222-8096-4F82-A85E-60C499B5A2EF}" dt="2024-10-07T05:39:04.466" v="2343"/>
          <ac:spMkLst>
            <pc:docMk/>
            <pc:sldMk cId="2247740326" sldId="2147481157"/>
            <ac:spMk id="10" creationId="{01626E25-5DFB-873D-3ADD-592604E0BCB4}"/>
          </ac:spMkLst>
        </pc:spChg>
        <pc:spChg chg="add del mod">
          <ac:chgData name="Patel, Ketan" userId="096f0611-27f0-4e3a-b65f-58f3f6b18bed" providerId="ADAL" clId="{D3FB7222-8096-4F82-A85E-60C499B5A2EF}" dt="2024-10-07T05:39:04.466" v="2343"/>
          <ac:spMkLst>
            <pc:docMk/>
            <pc:sldMk cId="2247740326" sldId="2147481157"/>
            <ac:spMk id="11" creationId="{1490ADF0-05CA-126B-8AB1-B975F998FD7B}"/>
          </ac:spMkLst>
        </pc:spChg>
        <pc:spChg chg="add del mod">
          <ac:chgData name="Patel, Ketan" userId="096f0611-27f0-4e3a-b65f-58f3f6b18bed" providerId="ADAL" clId="{D3FB7222-8096-4F82-A85E-60C499B5A2EF}" dt="2024-10-07T05:39:04.466" v="2343"/>
          <ac:spMkLst>
            <pc:docMk/>
            <pc:sldMk cId="2247740326" sldId="2147481157"/>
            <ac:spMk id="12" creationId="{6215748F-C1AF-4326-C77C-A40B2AC73959}"/>
          </ac:spMkLst>
        </pc:spChg>
        <pc:spChg chg="add del mod">
          <ac:chgData name="Patel, Ketan" userId="096f0611-27f0-4e3a-b65f-58f3f6b18bed" providerId="ADAL" clId="{D3FB7222-8096-4F82-A85E-60C499B5A2EF}" dt="2024-10-07T05:39:04.466" v="2343"/>
          <ac:spMkLst>
            <pc:docMk/>
            <pc:sldMk cId="2247740326" sldId="2147481157"/>
            <ac:spMk id="13" creationId="{99C2954E-3EE3-7923-7A5F-2B1292C5DF27}"/>
          </ac:spMkLst>
        </pc:spChg>
        <pc:spChg chg="add del mod">
          <ac:chgData name="Patel, Ketan" userId="096f0611-27f0-4e3a-b65f-58f3f6b18bed" providerId="ADAL" clId="{D3FB7222-8096-4F82-A85E-60C499B5A2EF}" dt="2024-10-07T05:39:04.466" v="2343"/>
          <ac:spMkLst>
            <pc:docMk/>
            <pc:sldMk cId="2247740326" sldId="2147481157"/>
            <ac:spMk id="14" creationId="{2AACAA31-153B-6390-9D71-D8E1A51160BD}"/>
          </ac:spMkLst>
        </pc:spChg>
        <pc:spChg chg="add del mod">
          <ac:chgData name="Patel, Ketan" userId="096f0611-27f0-4e3a-b65f-58f3f6b18bed" providerId="ADAL" clId="{D3FB7222-8096-4F82-A85E-60C499B5A2EF}" dt="2024-10-07T05:39:04.466" v="2343"/>
          <ac:spMkLst>
            <pc:docMk/>
            <pc:sldMk cId="2247740326" sldId="2147481157"/>
            <ac:spMk id="15" creationId="{C7E33DD7-2CEF-B471-9A36-296D3AF5621B}"/>
          </ac:spMkLst>
        </pc:spChg>
        <pc:spChg chg="add del mod">
          <ac:chgData name="Patel, Ketan" userId="096f0611-27f0-4e3a-b65f-58f3f6b18bed" providerId="ADAL" clId="{D3FB7222-8096-4F82-A85E-60C499B5A2EF}" dt="2024-10-07T05:39:04.466" v="2343"/>
          <ac:spMkLst>
            <pc:docMk/>
            <pc:sldMk cId="2247740326" sldId="2147481157"/>
            <ac:spMk id="16" creationId="{CCB8A068-748F-2E0D-A8EC-F0F87F2A5270}"/>
          </ac:spMkLst>
        </pc:spChg>
        <pc:spChg chg="add del mod">
          <ac:chgData name="Patel, Ketan" userId="096f0611-27f0-4e3a-b65f-58f3f6b18bed" providerId="ADAL" clId="{D3FB7222-8096-4F82-A85E-60C499B5A2EF}" dt="2024-10-07T05:39:04.466" v="2343"/>
          <ac:spMkLst>
            <pc:docMk/>
            <pc:sldMk cId="2247740326" sldId="2147481157"/>
            <ac:spMk id="17" creationId="{A0EDAC88-FD76-64F5-E886-D21D49ACB7DF}"/>
          </ac:spMkLst>
        </pc:spChg>
        <pc:spChg chg="add del mod">
          <ac:chgData name="Patel, Ketan" userId="096f0611-27f0-4e3a-b65f-58f3f6b18bed" providerId="ADAL" clId="{D3FB7222-8096-4F82-A85E-60C499B5A2EF}" dt="2024-10-07T05:39:04.466" v="2343"/>
          <ac:spMkLst>
            <pc:docMk/>
            <pc:sldMk cId="2247740326" sldId="2147481157"/>
            <ac:spMk id="18" creationId="{01A922BF-3D29-2F7C-5D0F-C6D287B607CE}"/>
          </ac:spMkLst>
        </pc:spChg>
        <pc:spChg chg="del">
          <ac:chgData name="Patel, Ketan" userId="096f0611-27f0-4e3a-b65f-58f3f6b18bed" providerId="ADAL" clId="{D3FB7222-8096-4F82-A85E-60C499B5A2EF}" dt="2024-10-07T05:35:57.311" v="2310" actId="478"/>
          <ac:spMkLst>
            <pc:docMk/>
            <pc:sldMk cId="2247740326" sldId="2147481157"/>
            <ac:spMk id="19" creationId="{8D75C6DF-1386-9EEB-71EA-39FAD33C662C}"/>
          </ac:spMkLst>
        </pc:spChg>
        <pc:spChg chg="del">
          <ac:chgData name="Patel, Ketan" userId="096f0611-27f0-4e3a-b65f-58f3f6b18bed" providerId="ADAL" clId="{D3FB7222-8096-4F82-A85E-60C499B5A2EF}" dt="2024-10-07T05:35:57.311" v="2310" actId="478"/>
          <ac:spMkLst>
            <pc:docMk/>
            <pc:sldMk cId="2247740326" sldId="2147481157"/>
            <ac:spMk id="30" creationId="{F61C1020-E903-6A13-8FF9-73C265AFE6E9}"/>
          </ac:spMkLst>
        </pc:spChg>
        <pc:spChg chg="add del mod">
          <ac:chgData name="Patel, Ketan" userId="096f0611-27f0-4e3a-b65f-58f3f6b18bed" providerId="ADAL" clId="{D3FB7222-8096-4F82-A85E-60C499B5A2EF}" dt="2024-10-07T05:39:04.466" v="2343"/>
          <ac:spMkLst>
            <pc:docMk/>
            <pc:sldMk cId="2247740326" sldId="2147481157"/>
            <ac:spMk id="31" creationId="{63045663-9619-241D-5F5C-35CA5E9EE76B}"/>
          </ac:spMkLst>
        </pc:spChg>
        <pc:spChg chg="add del mod">
          <ac:chgData name="Patel, Ketan" userId="096f0611-27f0-4e3a-b65f-58f3f6b18bed" providerId="ADAL" clId="{D3FB7222-8096-4F82-A85E-60C499B5A2EF}" dt="2024-10-07T05:39:04.466" v="2343"/>
          <ac:spMkLst>
            <pc:docMk/>
            <pc:sldMk cId="2247740326" sldId="2147481157"/>
            <ac:spMk id="32" creationId="{C0E5F97C-0225-118C-3A7B-D8431BB29A00}"/>
          </ac:spMkLst>
        </pc:spChg>
        <pc:spChg chg="add del mod">
          <ac:chgData name="Patel, Ketan" userId="096f0611-27f0-4e3a-b65f-58f3f6b18bed" providerId="ADAL" clId="{D3FB7222-8096-4F82-A85E-60C499B5A2EF}" dt="2024-10-07T05:39:04.466" v="2343"/>
          <ac:spMkLst>
            <pc:docMk/>
            <pc:sldMk cId="2247740326" sldId="2147481157"/>
            <ac:spMk id="33" creationId="{90D30A6E-4FDA-E063-1895-8B5BC9B7B1D8}"/>
          </ac:spMkLst>
        </pc:spChg>
        <pc:spChg chg="add del mod">
          <ac:chgData name="Patel, Ketan" userId="096f0611-27f0-4e3a-b65f-58f3f6b18bed" providerId="ADAL" clId="{D3FB7222-8096-4F82-A85E-60C499B5A2EF}" dt="2024-10-07T05:41:12.794" v="2351" actId="478"/>
          <ac:spMkLst>
            <pc:docMk/>
            <pc:sldMk cId="2247740326" sldId="2147481157"/>
            <ac:spMk id="40" creationId="{9675A4F8-D92B-956C-5353-CD99252C2CCD}"/>
          </ac:spMkLst>
        </pc:spChg>
        <pc:spChg chg="add del mod">
          <ac:chgData name="Patel, Ketan" userId="096f0611-27f0-4e3a-b65f-58f3f6b18bed" providerId="ADAL" clId="{D3FB7222-8096-4F82-A85E-60C499B5A2EF}" dt="2024-10-07T05:41:12.794" v="2351" actId="478"/>
          <ac:spMkLst>
            <pc:docMk/>
            <pc:sldMk cId="2247740326" sldId="2147481157"/>
            <ac:spMk id="41" creationId="{13663D00-90D4-E568-9ADB-15672AF63CC2}"/>
          </ac:spMkLst>
        </pc:spChg>
        <pc:spChg chg="add del mod">
          <ac:chgData name="Patel, Ketan" userId="096f0611-27f0-4e3a-b65f-58f3f6b18bed" providerId="ADAL" clId="{D3FB7222-8096-4F82-A85E-60C499B5A2EF}" dt="2024-10-07T05:41:12.794" v="2351" actId="478"/>
          <ac:spMkLst>
            <pc:docMk/>
            <pc:sldMk cId="2247740326" sldId="2147481157"/>
            <ac:spMk id="42" creationId="{189D4CF1-B833-48B5-B200-E862A14A54F1}"/>
          </ac:spMkLst>
        </pc:spChg>
        <pc:spChg chg="add del mod">
          <ac:chgData name="Patel, Ketan" userId="096f0611-27f0-4e3a-b65f-58f3f6b18bed" providerId="ADAL" clId="{D3FB7222-8096-4F82-A85E-60C499B5A2EF}" dt="2024-10-07T05:41:12.794" v="2351" actId="478"/>
          <ac:spMkLst>
            <pc:docMk/>
            <pc:sldMk cId="2247740326" sldId="2147481157"/>
            <ac:spMk id="43" creationId="{96B80A7D-4DF9-1E3F-A046-4B82EFC061BE}"/>
          </ac:spMkLst>
        </pc:spChg>
        <pc:spChg chg="add del mod">
          <ac:chgData name="Patel, Ketan" userId="096f0611-27f0-4e3a-b65f-58f3f6b18bed" providerId="ADAL" clId="{D3FB7222-8096-4F82-A85E-60C499B5A2EF}" dt="2024-10-07T05:41:12.794" v="2351" actId="478"/>
          <ac:spMkLst>
            <pc:docMk/>
            <pc:sldMk cId="2247740326" sldId="2147481157"/>
            <ac:spMk id="44" creationId="{CE18109E-C26A-C535-BC3C-C1F457CE7341}"/>
          </ac:spMkLst>
        </pc:spChg>
        <pc:spChg chg="add del mod">
          <ac:chgData name="Patel, Ketan" userId="096f0611-27f0-4e3a-b65f-58f3f6b18bed" providerId="ADAL" clId="{D3FB7222-8096-4F82-A85E-60C499B5A2EF}" dt="2024-10-07T05:41:12.794" v="2351" actId="478"/>
          <ac:spMkLst>
            <pc:docMk/>
            <pc:sldMk cId="2247740326" sldId="2147481157"/>
            <ac:spMk id="45" creationId="{3A131BE6-1E89-60F8-8353-477BD449455E}"/>
          </ac:spMkLst>
        </pc:spChg>
        <pc:spChg chg="add del mod">
          <ac:chgData name="Patel, Ketan" userId="096f0611-27f0-4e3a-b65f-58f3f6b18bed" providerId="ADAL" clId="{D3FB7222-8096-4F82-A85E-60C499B5A2EF}" dt="2024-10-07T05:41:12.794" v="2351" actId="478"/>
          <ac:spMkLst>
            <pc:docMk/>
            <pc:sldMk cId="2247740326" sldId="2147481157"/>
            <ac:spMk id="46" creationId="{3823587F-69D6-21A1-B962-C7478BCD5966}"/>
          </ac:spMkLst>
        </pc:spChg>
        <pc:spChg chg="add del mod">
          <ac:chgData name="Patel, Ketan" userId="096f0611-27f0-4e3a-b65f-58f3f6b18bed" providerId="ADAL" clId="{D3FB7222-8096-4F82-A85E-60C499B5A2EF}" dt="2024-10-07T05:41:12.794" v="2351" actId="478"/>
          <ac:spMkLst>
            <pc:docMk/>
            <pc:sldMk cId="2247740326" sldId="2147481157"/>
            <ac:spMk id="47" creationId="{23E71E50-15FE-6492-9394-201138E78D9C}"/>
          </ac:spMkLst>
        </pc:spChg>
        <pc:spChg chg="add del mod">
          <ac:chgData name="Patel, Ketan" userId="096f0611-27f0-4e3a-b65f-58f3f6b18bed" providerId="ADAL" clId="{D3FB7222-8096-4F82-A85E-60C499B5A2EF}" dt="2024-10-07T05:41:12.794" v="2351" actId="478"/>
          <ac:spMkLst>
            <pc:docMk/>
            <pc:sldMk cId="2247740326" sldId="2147481157"/>
            <ac:spMk id="48" creationId="{CB906200-FBCF-FFBE-3BE7-CCE75C1381C6}"/>
          </ac:spMkLst>
        </pc:spChg>
        <pc:spChg chg="add del mod">
          <ac:chgData name="Patel, Ketan" userId="096f0611-27f0-4e3a-b65f-58f3f6b18bed" providerId="ADAL" clId="{D3FB7222-8096-4F82-A85E-60C499B5A2EF}" dt="2024-10-07T05:41:15.956" v="2352" actId="478"/>
          <ac:spMkLst>
            <pc:docMk/>
            <pc:sldMk cId="2247740326" sldId="2147481157"/>
            <ac:spMk id="49" creationId="{5669D0DC-2D06-1082-1097-EE5E89A0FA8A}"/>
          </ac:spMkLst>
        </pc:spChg>
        <pc:spChg chg="add del mod">
          <ac:chgData name="Patel, Ketan" userId="096f0611-27f0-4e3a-b65f-58f3f6b18bed" providerId="ADAL" clId="{D3FB7222-8096-4F82-A85E-60C499B5A2EF}" dt="2024-10-07T05:41:12.794" v="2351" actId="478"/>
          <ac:spMkLst>
            <pc:docMk/>
            <pc:sldMk cId="2247740326" sldId="2147481157"/>
            <ac:spMk id="50" creationId="{61B4B74D-B4F9-12DE-FE95-C87BD9B8ACB9}"/>
          </ac:spMkLst>
        </pc:spChg>
        <pc:spChg chg="add del mod">
          <ac:chgData name="Patel, Ketan" userId="096f0611-27f0-4e3a-b65f-58f3f6b18bed" providerId="ADAL" clId="{D3FB7222-8096-4F82-A85E-60C499B5A2EF}" dt="2024-10-07T05:41:18.385" v="2353" actId="478"/>
          <ac:spMkLst>
            <pc:docMk/>
            <pc:sldMk cId="2247740326" sldId="2147481157"/>
            <ac:spMk id="51" creationId="{7762DA47-6379-FD6E-2DD2-437793AA6DF5}"/>
          </ac:spMkLst>
        </pc:spChg>
        <pc:spChg chg="add del mod">
          <ac:chgData name="Patel, Ketan" userId="096f0611-27f0-4e3a-b65f-58f3f6b18bed" providerId="ADAL" clId="{D3FB7222-8096-4F82-A85E-60C499B5A2EF}" dt="2024-10-07T05:41:12.794" v="2351" actId="478"/>
          <ac:spMkLst>
            <pc:docMk/>
            <pc:sldMk cId="2247740326" sldId="2147481157"/>
            <ac:spMk id="52" creationId="{ECE137FB-0C30-3CDB-40B2-54180A5BDDB3}"/>
          </ac:spMkLst>
        </pc:spChg>
        <pc:spChg chg="add del mod">
          <ac:chgData name="Patel, Ketan" userId="096f0611-27f0-4e3a-b65f-58f3f6b18bed" providerId="ADAL" clId="{D3FB7222-8096-4F82-A85E-60C499B5A2EF}" dt="2024-10-07T05:41:12.794" v="2351" actId="478"/>
          <ac:spMkLst>
            <pc:docMk/>
            <pc:sldMk cId="2247740326" sldId="2147481157"/>
            <ac:spMk id="53" creationId="{5A219197-4A43-8219-B5EB-2E84F7AE2D84}"/>
          </ac:spMkLst>
        </pc:spChg>
        <pc:spChg chg="add del mod">
          <ac:chgData name="Patel, Ketan" userId="096f0611-27f0-4e3a-b65f-58f3f6b18bed" providerId="ADAL" clId="{D3FB7222-8096-4F82-A85E-60C499B5A2EF}" dt="2024-10-07T05:41:12.794" v="2351" actId="478"/>
          <ac:spMkLst>
            <pc:docMk/>
            <pc:sldMk cId="2247740326" sldId="2147481157"/>
            <ac:spMk id="54" creationId="{740E815D-E96A-2B91-2E9B-9AD566329A5D}"/>
          </ac:spMkLst>
        </pc:spChg>
        <pc:spChg chg="add del mod">
          <ac:chgData name="Patel, Ketan" userId="096f0611-27f0-4e3a-b65f-58f3f6b18bed" providerId="ADAL" clId="{D3FB7222-8096-4F82-A85E-60C499B5A2EF}" dt="2024-10-07T05:41:20.565" v="2354" actId="478"/>
          <ac:spMkLst>
            <pc:docMk/>
            <pc:sldMk cId="2247740326" sldId="2147481157"/>
            <ac:spMk id="55" creationId="{64A8A39D-FABB-0DA5-24F6-C24EB11E2BF4}"/>
          </ac:spMkLst>
        </pc:spChg>
        <pc:spChg chg="add del mod">
          <ac:chgData name="Patel, Ketan" userId="096f0611-27f0-4e3a-b65f-58f3f6b18bed" providerId="ADAL" clId="{D3FB7222-8096-4F82-A85E-60C499B5A2EF}" dt="2024-10-07T05:41:12.794" v="2351" actId="478"/>
          <ac:spMkLst>
            <pc:docMk/>
            <pc:sldMk cId="2247740326" sldId="2147481157"/>
            <ac:spMk id="56" creationId="{A8E681CA-30C1-E5D5-EA6B-399FDAF3CF1E}"/>
          </ac:spMkLst>
        </pc:spChg>
        <pc:spChg chg="add mod">
          <ac:chgData name="Patel, Ketan" userId="096f0611-27f0-4e3a-b65f-58f3f6b18bed" providerId="ADAL" clId="{D3FB7222-8096-4F82-A85E-60C499B5A2EF}" dt="2024-10-07T06:33:20.779" v="3258" actId="20577"/>
          <ac:spMkLst>
            <pc:docMk/>
            <pc:sldMk cId="2247740326" sldId="2147481157"/>
            <ac:spMk id="78" creationId="{B70DBBF5-B959-AD27-92D0-4DF54784514F}"/>
          </ac:spMkLst>
        </pc:spChg>
        <pc:spChg chg="add mod">
          <ac:chgData name="Patel, Ketan" userId="096f0611-27f0-4e3a-b65f-58f3f6b18bed" providerId="ADAL" clId="{D3FB7222-8096-4F82-A85E-60C499B5A2EF}" dt="2024-10-07T06:33:14.678" v="3254" actId="20577"/>
          <ac:spMkLst>
            <pc:docMk/>
            <pc:sldMk cId="2247740326" sldId="2147481157"/>
            <ac:spMk id="80" creationId="{8B2B4C84-1578-09BD-FF0C-A6B857A450DB}"/>
          </ac:spMkLst>
        </pc:spChg>
        <pc:spChg chg="add mod">
          <ac:chgData name="Patel, Ketan" userId="096f0611-27f0-4e3a-b65f-58f3f6b18bed" providerId="ADAL" clId="{D3FB7222-8096-4F82-A85E-60C499B5A2EF}" dt="2024-10-07T05:57:35.379" v="2702" actId="113"/>
          <ac:spMkLst>
            <pc:docMk/>
            <pc:sldMk cId="2247740326" sldId="2147481157"/>
            <ac:spMk id="82" creationId="{2F318E55-8FF5-B199-608E-D91BFEC0176A}"/>
          </ac:spMkLst>
        </pc:spChg>
        <pc:spChg chg="add mod">
          <ac:chgData name="Patel, Ketan" userId="096f0611-27f0-4e3a-b65f-58f3f6b18bed" providerId="ADAL" clId="{D3FB7222-8096-4F82-A85E-60C499B5A2EF}" dt="2024-10-07T06:33:25.851" v="3260" actId="20577"/>
          <ac:spMkLst>
            <pc:docMk/>
            <pc:sldMk cId="2247740326" sldId="2147481157"/>
            <ac:spMk id="84" creationId="{546F2AFA-D285-E682-91EB-44BF1AFFB63B}"/>
          </ac:spMkLst>
        </pc:spChg>
        <pc:spChg chg="del">
          <ac:chgData name="Patel, Ketan" userId="096f0611-27f0-4e3a-b65f-58f3f6b18bed" providerId="ADAL" clId="{D3FB7222-8096-4F82-A85E-60C499B5A2EF}" dt="2024-10-07T05:35:57.311" v="2310" actId="478"/>
          <ac:spMkLst>
            <pc:docMk/>
            <pc:sldMk cId="2247740326" sldId="2147481157"/>
            <ac:spMk id="86" creationId="{E33D29D0-C4E2-4AEC-C896-BD25A4210C98}"/>
          </ac:spMkLst>
        </pc:spChg>
        <pc:spChg chg="add mod">
          <ac:chgData name="Patel, Ketan" userId="096f0611-27f0-4e3a-b65f-58f3f6b18bed" providerId="ADAL" clId="{D3FB7222-8096-4F82-A85E-60C499B5A2EF}" dt="2024-10-07T06:33:29.792" v="3262" actId="20577"/>
          <ac:spMkLst>
            <pc:docMk/>
            <pc:sldMk cId="2247740326" sldId="2147481157"/>
            <ac:spMk id="87" creationId="{F41C5020-A36D-CBF2-ED7F-D9C0AC09B706}"/>
          </ac:spMkLst>
        </pc:spChg>
        <pc:spChg chg="add mod">
          <ac:chgData name="Patel, Ketan" userId="096f0611-27f0-4e3a-b65f-58f3f6b18bed" providerId="ADAL" clId="{D3FB7222-8096-4F82-A85E-60C499B5A2EF}" dt="2024-10-07T06:09:31.516" v="2906" actId="20577"/>
          <ac:spMkLst>
            <pc:docMk/>
            <pc:sldMk cId="2247740326" sldId="2147481157"/>
            <ac:spMk id="89" creationId="{2C8281BA-FBA4-4A9F-151E-7B776BD4FEE5}"/>
          </ac:spMkLst>
        </pc:spChg>
        <pc:spChg chg="add mod">
          <ac:chgData name="Patel, Ketan" userId="096f0611-27f0-4e3a-b65f-58f3f6b18bed" providerId="ADAL" clId="{D3FB7222-8096-4F82-A85E-60C499B5A2EF}" dt="2024-10-07T06:33:37.667" v="3264" actId="20577"/>
          <ac:spMkLst>
            <pc:docMk/>
            <pc:sldMk cId="2247740326" sldId="2147481157"/>
            <ac:spMk id="91" creationId="{E93A3798-04C6-DA1C-566E-99015F535902}"/>
          </ac:spMkLst>
        </pc:spChg>
        <pc:spChg chg="add del">
          <ac:chgData name="Patel, Ketan" userId="096f0611-27f0-4e3a-b65f-58f3f6b18bed" providerId="ADAL" clId="{D3FB7222-8096-4F82-A85E-60C499B5A2EF}" dt="2024-10-07T06:27:48.808" v="3076" actId="22"/>
          <ac:spMkLst>
            <pc:docMk/>
            <pc:sldMk cId="2247740326" sldId="2147481157"/>
            <ac:spMk id="93" creationId="{511E81BA-2144-3A28-B06C-A2644CD73960}"/>
          </ac:spMkLst>
        </pc:spChg>
        <pc:spChg chg="add mod">
          <ac:chgData name="Patel, Ketan" userId="096f0611-27f0-4e3a-b65f-58f3f6b18bed" providerId="ADAL" clId="{D3FB7222-8096-4F82-A85E-60C499B5A2EF}" dt="2024-10-07T06:33:49.882" v="3268" actId="20577"/>
          <ac:spMkLst>
            <pc:docMk/>
            <pc:sldMk cId="2247740326" sldId="2147481157"/>
            <ac:spMk id="97" creationId="{287AAA70-CBC1-BD7D-CF78-09340C3B0718}"/>
          </ac:spMkLst>
        </pc:spChg>
        <pc:spChg chg="add mod">
          <ac:chgData name="Patel, Ketan" userId="096f0611-27f0-4e3a-b65f-58f3f6b18bed" providerId="ADAL" clId="{D3FB7222-8096-4F82-A85E-60C499B5A2EF}" dt="2024-10-07T06:32:48.731" v="3250" actId="14100"/>
          <ac:spMkLst>
            <pc:docMk/>
            <pc:sldMk cId="2247740326" sldId="2147481157"/>
            <ac:spMk id="99" creationId="{D51887CD-C343-D5EA-52D4-4AD40C8296B4}"/>
          </ac:spMkLst>
        </pc:spChg>
        <pc:spChg chg="add mod">
          <ac:chgData name="Patel, Ketan" userId="096f0611-27f0-4e3a-b65f-58f3f6b18bed" providerId="ADAL" clId="{D3FB7222-8096-4F82-A85E-60C499B5A2EF}" dt="2024-10-07T06:40:04.140" v="3410" actId="14100"/>
          <ac:spMkLst>
            <pc:docMk/>
            <pc:sldMk cId="2247740326" sldId="2147481157"/>
            <ac:spMk id="101" creationId="{3B31EF32-63F7-7A20-F371-0D6A4AB6B8D3}"/>
          </ac:spMkLst>
        </pc:spChg>
        <pc:grpChg chg="del">
          <ac:chgData name="Patel, Ketan" userId="096f0611-27f0-4e3a-b65f-58f3f6b18bed" providerId="ADAL" clId="{D3FB7222-8096-4F82-A85E-60C499B5A2EF}" dt="2024-10-07T05:35:57.311" v="2310" actId="478"/>
          <ac:grpSpMkLst>
            <pc:docMk/>
            <pc:sldMk cId="2247740326" sldId="2147481157"/>
            <ac:grpSpMk id="20" creationId="{887C17C3-79BB-0149-CBF2-1C999222D2EB}"/>
          </ac:grpSpMkLst>
        </pc:grpChg>
        <pc:grpChg chg="del">
          <ac:chgData name="Patel, Ketan" userId="096f0611-27f0-4e3a-b65f-58f3f6b18bed" providerId="ADAL" clId="{D3FB7222-8096-4F82-A85E-60C499B5A2EF}" dt="2024-10-07T05:35:51.442" v="2309" actId="478"/>
          <ac:grpSpMkLst>
            <pc:docMk/>
            <pc:sldMk cId="2247740326" sldId="2147481157"/>
            <ac:grpSpMk id="57" creationId="{E7FEA79E-8A97-2F2E-88AE-D4C0F0841AA3}"/>
          </ac:grpSpMkLst>
        </pc:grpChg>
        <pc:grpChg chg="del">
          <ac:chgData name="Patel, Ketan" userId="096f0611-27f0-4e3a-b65f-58f3f6b18bed" providerId="ADAL" clId="{D3FB7222-8096-4F82-A85E-60C499B5A2EF}" dt="2024-10-07T05:35:57.311" v="2310" actId="478"/>
          <ac:grpSpMkLst>
            <pc:docMk/>
            <pc:sldMk cId="2247740326" sldId="2147481157"/>
            <ac:grpSpMk id="60" creationId="{D69251A2-BD8C-F3A6-2B74-091408B027EA}"/>
          </ac:grpSpMkLst>
        </pc:grpChg>
        <pc:grpChg chg="del">
          <ac:chgData name="Patel, Ketan" userId="096f0611-27f0-4e3a-b65f-58f3f6b18bed" providerId="ADAL" clId="{D3FB7222-8096-4F82-A85E-60C499B5A2EF}" dt="2024-10-07T05:35:57.311" v="2310" actId="478"/>
          <ac:grpSpMkLst>
            <pc:docMk/>
            <pc:sldMk cId="2247740326" sldId="2147481157"/>
            <ac:grpSpMk id="112" creationId="{B8708B4A-12FC-920E-A5A2-1D85CABE2DDD}"/>
          </ac:grpSpMkLst>
        </pc:grpChg>
        <pc:grpChg chg="del">
          <ac:chgData name="Patel, Ketan" userId="096f0611-27f0-4e3a-b65f-58f3f6b18bed" providerId="ADAL" clId="{D3FB7222-8096-4F82-A85E-60C499B5A2EF}" dt="2024-10-07T05:35:57.311" v="2310" actId="478"/>
          <ac:grpSpMkLst>
            <pc:docMk/>
            <pc:sldMk cId="2247740326" sldId="2147481157"/>
            <ac:grpSpMk id="154" creationId="{90B72CC0-220B-7219-435A-0903374843C1}"/>
          </ac:grpSpMkLst>
        </pc:grpChg>
        <pc:picChg chg="add del mod">
          <ac:chgData name="Patel, Ketan" userId="096f0611-27f0-4e3a-b65f-58f3f6b18bed" providerId="ADAL" clId="{D3FB7222-8096-4F82-A85E-60C499B5A2EF}" dt="2024-10-07T05:39:04.466" v="2343"/>
          <ac:picMkLst>
            <pc:docMk/>
            <pc:sldMk cId="2247740326" sldId="2147481157"/>
            <ac:picMk id="34" creationId="{ABDCF6C7-29F3-34FF-CD6A-385AB908789D}"/>
          </ac:picMkLst>
        </pc:picChg>
        <pc:picChg chg="add del mod">
          <ac:chgData name="Patel, Ketan" userId="096f0611-27f0-4e3a-b65f-58f3f6b18bed" providerId="ADAL" clId="{D3FB7222-8096-4F82-A85E-60C499B5A2EF}" dt="2024-10-07T05:39:04.466" v="2343"/>
          <ac:picMkLst>
            <pc:docMk/>
            <pc:sldMk cId="2247740326" sldId="2147481157"/>
            <ac:picMk id="35" creationId="{3A744D4C-3952-0C06-EE2B-BA25E6F8AEB5}"/>
          </ac:picMkLst>
        </pc:picChg>
        <pc:picChg chg="add del mod">
          <ac:chgData name="Patel, Ketan" userId="096f0611-27f0-4e3a-b65f-58f3f6b18bed" providerId="ADAL" clId="{D3FB7222-8096-4F82-A85E-60C499B5A2EF}" dt="2024-10-07T05:39:04.466" v="2343"/>
          <ac:picMkLst>
            <pc:docMk/>
            <pc:sldMk cId="2247740326" sldId="2147481157"/>
            <ac:picMk id="36" creationId="{107BAC58-9252-9F3D-60B0-9A627466A7BF}"/>
          </ac:picMkLst>
        </pc:picChg>
        <pc:picChg chg="add del mod">
          <ac:chgData name="Patel, Ketan" userId="096f0611-27f0-4e3a-b65f-58f3f6b18bed" providerId="ADAL" clId="{D3FB7222-8096-4F82-A85E-60C499B5A2EF}" dt="2024-10-07T05:39:04.466" v="2343"/>
          <ac:picMkLst>
            <pc:docMk/>
            <pc:sldMk cId="2247740326" sldId="2147481157"/>
            <ac:picMk id="37" creationId="{B46FB067-EF55-DED6-F465-633B58FCE759}"/>
          </ac:picMkLst>
        </pc:picChg>
        <pc:picChg chg="add del mod">
          <ac:chgData name="Patel, Ketan" userId="096f0611-27f0-4e3a-b65f-58f3f6b18bed" providerId="ADAL" clId="{D3FB7222-8096-4F82-A85E-60C499B5A2EF}" dt="2024-10-07T05:39:04.466" v="2343"/>
          <ac:picMkLst>
            <pc:docMk/>
            <pc:sldMk cId="2247740326" sldId="2147481157"/>
            <ac:picMk id="38" creationId="{ABEF0C32-6917-8B82-8CDE-AC2FA40AFC4C}"/>
          </ac:picMkLst>
        </pc:picChg>
        <pc:picChg chg="add del mod">
          <ac:chgData name="Patel, Ketan" userId="096f0611-27f0-4e3a-b65f-58f3f6b18bed" providerId="ADAL" clId="{D3FB7222-8096-4F82-A85E-60C499B5A2EF}" dt="2024-10-07T05:39:04.466" v="2343"/>
          <ac:picMkLst>
            <pc:docMk/>
            <pc:sldMk cId="2247740326" sldId="2147481157"/>
            <ac:picMk id="39" creationId="{5BF3032C-8A66-870A-A6FC-A3C5AA4EA1A2}"/>
          </ac:picMkLst>
        </pc:picChg>
        <pc:picChg chg="add del mod">
          <ac:chgData name="Patel, Ketan" userId="096f0611-27f0-4e3a-b65f-58f3f6b18bed" providerId="ADAL" clId="{D3FB7222-8096-4F82-A85E-60C499B5A2EF}" dt="2024-10-07T05:41:12.794" v="2351" actId="478"/>
          <ac:picMkLst>
            <pc:docMk/>
            <pc:sldMk cId="2247740326" sldId="2147481157"/>
            <ac:picMk id="69" creationId="{54AC1285-6141-50B3-48A0-D806D3CC0235}"/>
          </ac:picMkLst>
        </pc:picChg>
        <pc:picChg chg="add del mod">
          <ac:chgData name="Patel, Ketan" userId="096f0611-27f0-4e3a-b65f-58f3f6b18bed" providerId="ADAL" clId="{D3FB7222-8096-4F82-A85E-60C499B5A2EF}" dt="2024-10-07T05:41:12.794" v="2351" actId="478"/>
          <ac:picMkLst>
            <pc:docMk/>
            <pc:sldMk cId="2247740326" sldId="2147481157"/>
            <ac:picMk id="70" creationId="{47EC2EBA-18E5-42DE-515C-46B0266F3C01}"/>
          </ac:picMkLst>
        </pc:picChg>
        <pc:picChg chg="add del mod">
          <ac:chgData name="Patel, Ketan" userId="096f0611-27f0-4e3a-b65f-58f3f6b18bed" providerId="ADAL" clId="{D3FB7222-8096-4F82-A85E-60C499B5A2EF}" dt="2024-10-07T05:41:12.794" v="2351" actId="478"/>
          <ac:picMkLst>
            <pc:docMk/>
            <pc:sldMk cId="2247740326" sldId="2147481157"/>
            <ac:picMk id="71" creationId="{DDA68FF1-66EB-E6EB-52E7-9DDAF31CE6B5}"/>
          </ac:picMkLst>
        </pc:picChg>
        <pc:picChg chg="add del mod">
          <ac:chgData name="Patel, Ketan" userId="096f0611-27f0-4e3a-b65f-58f3f6b18bed" providerId="ADAL" clId="{D3FB7222-8096-4F82-A85E-60C499B5A2EF}" dt="2024-10-07T05:41:12.794" v="2351" actId="478"/>
          <ac:picMkLst>
            <pc:docMk/>
            <pc:sldMk cId="2247740326" sldId="2147481157"/>
            <ac:picMk id="72" creationId="{0FD402AE-8785-EBF9-AEA8-3249A456D6F0}"/>
          </ac:picMkLst>
        </pc:picChg>
        <pc:picChg chg="add del mod">
          <ac:chgData name="Patel, Ketan" userId="096f0611-27f0-4e3a-b65f-58f3f6b18bed" providerId="ADAL" clId="{D3FB7222-8096-4F82-A85E-60C499B5A2EF}" dt="2024-10-07T05:41:12.794" v="2351" actId="478"/>
          <ac:picMkLst>
            <pc:docMk/>
            <pc:sldMk cId="2247740326" sldId="2147481157"/>
            <ac:picMk id="73" creationId="{B87AC272-250D-3C6F-99FB-06A7DD021644}"/>
          </ac:picMkLst>
        </pc:picChg>
        <pc:picChg chg="add del mod">
          <ac:chgData name="Patel, Ketan" userId="096f0611-27f0-4e3a-b65f-58f3f6b18bed" providerId="ADAL" clId="{D3FB7222-8096-4F82-A85E-60C499B5A2EF}" dt="2024-10-07T05:41:15.956" v="2352" actId="478"/>
          <ac:picMkLst>
            <pc:docMk/>
            <pc:sldMk cId="2247740326" sldId="2147481157"/>
            <ac:picMk id="74" creationId="{7DC09C65-860A-4E92-7095-66825B456F9C}"/>
          </ac:picMkLst>
        </pc:picChg>
        <pc:picChg chg="add mod">
          <ac:chgData name="Patel, Ketan" userId="096f0611-27f0-4e3a-b65f-58f3f6b18bed" providerId="ADAL" clId="{D3FB7222-8096-4F82-A85E-60C499B5A2EF}" dt="2024-10-07T06:28:29.818" v="3081" actId="14100"/>
          <ac:picMkLst>
            <pc:docMk/>
            <pc:sldMk cId="2247740326" sldId="2147481157"/>
            <ac:picMk id="95" creationId="{53E13B9C-B5F5-1CA2-3898-6E6B1FEAA96F}"/>
          </ac:picMkLst>
        </pc:picChg>
        <pc:picChg chg="add del">
          <ac:chgData name="Patel, Ketan" userId="096f0611-27f0-4e3a-b65f-58f3f6b18bed" providerId="ADAL" clId="{D3FB7222-8096-4F82-A85E-60C499B5A2EF}" dt="2024-10-07T05:40:05.995" v="2348"/>
          <ac:picMkLst>
            <pc:docMk/>
            <pc:sldMk cId="2247740326" sldId="2147481157"/>
            <ac:picMk id="1026" creationId="{99D1ECBF-5010-10F3-9BED-C7336139F6F6}"/>
          </ac:picMkLst>
        </pc:picChg>
        <pc:picChg chg="add mod">
          <ac:chgData name="Patel, Ketan" userId="096f0611-27f0-4e3a-b65f-58f3f6b18bed" providerId="ADAL" clId="{D3FB7222-8096-4F82-A85E-60C499B5A2EF}" dt="2024-10-07T05:47:36.201" v="2434" actId="14100"/>
          <ac:picMkLst>
            <pc:docMk/>
            <pc:sldMk cId="2247740326" sldId="2147481157"/>
            <ac:picMk id="1028" creationId="{C9D2FCC9-D16D-5F38-A5E7-1DE6ADD288A9}"/>
          </ac:picMkLst>
        </pc:picChg>
        <pc:picChg chg="add mod">
          <ac:chgData name="Patel, Ketan" userId="096f0611-27f0-4e3a-b65f-58f3f6b18bed" providerId="ADAL" clId="{D3FB7222-8096-4F82-A85E-60C499B5A2EF}" dt="2024-10-07T05:47:55.114" v="2438" actId="1076"/>
          <ac:picMkLst>
            <pc:docMk/>
            <pc:sldMk cId="2247740326" sldId="2147481157"/>
            <ac:picMk id="1030" creationId="{87204EBE-33D5-69B5-688E-1FB4DED34D82}"/>
          </ac:picMkLst>
        </pc:picChg>
        <pc:picChg chg="add mod">
          <ac:chgData name="Patel, Ketan" userId="096f0611-27f0-4e3a-b65f-58f3f6b18bed" providerId="ADAL" clId="{D3FB7222-8096-4F82-A85E-60C499B5A2EF}" dt="2024-10-07T05:48:18.175" v="2442" actId="1076"/>
          <ac:picMkLst>
            <pc:docMk/>
            <pc:sldMk cId="2247740326" sldId="2147481157"/>
            <ac:picMk id="1032" creationId="{1DFD3F6C-D9C7-FFBA-1E56-4529E3F9DE0E}"/>
          </ac:picMkLst>
        </pc:picChg>
        <pc:picChg chg="add del mod">
          <ac:chgData name="Patel, Ketan" userId="096f0611-27f0-4e3a-b65f-58f3f6b18bed" providerId="ADAL" clId="{D3FB7222-8096-4F82-A85E-60C499B5A2EF}" dt="2024-10-07T05:55:30.287" v="2630" actId="478"/>
          <ac:picMkLst>
            <pc:docMk/>
            <pc:sldMk cId="2247740326" sldId="2147481157"/>
            <ac:picMk id="1034" creationId="{80D00B9E-B6BB-EB2B-8D0A-DB93F4DDFF3B}"/>
          </ac:picMkLst>
        </pc:picChg>
        <pc:picChg chg="add mod">
          <ac:chgData name="Patel, Ketan" userId="096f0611-27f0-4e3a-b65f-58f3f6b18bed" providerId="ADAL" clId="{D3FB7222-8096-4F82-A85E-60C499B5A2EF}" dt="2024-10-07T05:52:17.640" v="2486" actId="14100"/>
          <ac:picMkLst>
            <pc:docMk/>
            <pc:sldMk cId="2247740326" sldId="2147481157"/>
            <ac:picMk id="1036" creationId="{6AB9F66A-1E0D-A56E-3B32-B36A7DB62C2A}"/>
          </ac:picMkLst>
        </pc:picChg>
        <pc:picChg chg="add mod">
          <ac:chgData name="Patel, Ketan" userId="096f0611-27f0-4e3a-b65f-58f3f6b18bed" providerId="ADAL" clId="{D3FB7222-8096-4F82-A85E-60C499B5A2EF}" dt="2024-10-07T06:01:45.527" v="2708" actId="14100"/>
          <ac:picMkLst>
            <pc:docMk/>
            <pc:sldMk cId="2247740326" sldId="2147481157"/>
            <ac:picMk id="1038" creationId="{8E673D7E-5E60-CD78-21B2-2B93C2F719F7}"/>
          </ac:picMkLst>
        </pc:picChg>
        <pc:picChg chg="add mod">
          <ac:chgData name="Patel, Ketan" userId="096f0611-27f0-4e3a-b65f-58f3f6b18bed" providerId="ADAL" clId="{D3FB7222-8096-4F82-A85E-60C499B5A2EF}" dt="2024-10-07T06:07:47.676" v="2820" actId="14100"/>
          <ac:picMkLst>
            <pc:docMk/>
            <pc:sldMk cId="2247740326" sldId="2147481157"/>
            <ac:picMk id="1040" creationId="{43FA8E63-A807-644B-6807-CD6F04869EEE}"/>
          </ac:picMkLst>
        </pc:picChg>
        <pc:picChg chg="add del mod">
          <ac:chgData name="Patel, Ketan" userId="096f0611-27f0-4e3a-b65f-58f3f6b18bed" providerId="ADAL" clId="{D3FB7222-8096-4F82-A85E-60C499B5A2EF}" dt="2024-10-07T06:18:22.283" v="2915" actId="478"/>
          <ac:picMkLst>
            <pc:docMk/>
            <pc:sldMk cId="2247740326" sldId="2147481157"/>
            <ac:picMk id="1042" creationId="{DD5D03B4-7219-5DF2-E000-751218172F4B}"/>
          </ac:picMkLst>
        </pc:picChg>
        <pc:picChg chg="add mod">
          <ac:chgData name="Patel, Ketan" userId="096f0611-27f0-4e3a-b65f-58f3f6b18bed" providerId="ADAL" clId="{D3FB7222-8096-4F82-A85E-60C499B5A2EF}" dt="2024-10-07T06:24:01.730" v="2951" actId="1076"/>
          <ac:picMkLst>
            <pc:docMk/>
            <pc:sldMk cId="2247740326" sldId="2147481157"/>
            <ac:picMk id="1044" creationId="{104904F4-000C-D8F4-5E8C-1774D584CC5F}"/>
          </ac:picMkLst>
        </pc:picChg>
        <pc:picChg chg="add mod">
          <ac:chgData name="Patel, Ketan" userId="096f0611-27f0-4e3a-b65f-58f3f6b18bed" providerId="ADAL" clId="{D3FB7222-8096-4F82-A85E-60C499B5A2EF}" dt="2024-10-07T06:31:05.122" v="3191" actId="14100"/>
          <ac:picMkLst>
            <pc:docMk/>
            <pc:sldMk cId="2247740326" sldId="2147481157"/>
            <ac:picMk id="1046" creationId="{53A39330-3AFC-9C58-B5BB-0ED48D1ED76B}"/>
          </ac:picMkLst>
        </pc:picChg>
        <pc:picChg chg="add mod">
          <ac:chgData name="Patel, Ketan" userId="096f0611-27f0-4e3a-b65f-58f3f6b18bed" providerId="ADAL" clId="{D3FB7222-8096-4F82-A85E-60C499B5A2EF}" dt="2024-10-07T06:38:14.034" v="3277" actId="14100"/>
          <ac:picMkLst>
            <pc:docMk/>
            <pc:sldMk cId="2247740326" sldId="2147481157"/>
            <ac:picMk id="1048" creationId="{22A82708-8625-446C-E658-C7773A47D941}"/>
          </ac:picMkLst>
        </pc:picChg>
        <pc:cxnChg chg="add mod">
          <ac:chgData name="Patel, Ketan" userId="096f0611-27f0-4e3a-b65f-58f3f6b18bed" providerId="ADAL" clId="{D3FB7222-8096-4F82-A85E-60C499B5A2EF}" dt="2024-10-07T05:47:43.176" v="2436" actId="1076"/>
          <ac:cxnSpMkLst>
            <pc:docMk/>
            <pc:sldMk cId="2247740326" sldId="2147481157"/>
            <ac:cxnSpMk id="77" creationId="{78F9AA7B-AB32-7E77-76C7-B1F0C3199C85}"/>
          </ac:cxnSpMkLst>
        </pc:cxnChg>
        <pc:cxnChg chg="add mod">
          <ac:chgData name="Patel, Ketan" userId="096f0611-27f0-4e3a-b65f-58f3f6b18bed" providerId="ADAL" clId="{D3FB7222-8096-4F82-A85E-60C499B5A2EF}" dt="2024-10-07T05:48:08.015" v="2440" actId="1076"/>
          <ac:cxnSpMkLst>
            <pc:docMk/>
            <pc:sldMk cId="2247740326" sldId="2147481157"/>
            <ac:cxnSpMk id="79" creationId="{33B1FBA2-C43B-556B-8775-00055757F656}"/>
          </ac:cxnSpMkLst>
        </pc:cxnChg>
        <pc:cxnChg chg="add mod">
          <ac:chgData name="Patel, Ketan" userId="096f0611-27f0-4e3a-b65f-58f3f6b18bed" providerId="ADAL" clId="{D3FB7222-8096-4F82-A85E-60C499B5A2EF}" dt="2024-10-07T05:48:25.074" v="2444" actId="1076"/>
          <ac:cxnSpMkLst>
            <pc:docMk/>
            <pc:sldMk cId="2247740326" sldId="2147481157"/>
            <ac:cxnSpMk id="81" creationId="{499E2AB0-99D9-CA52-0B51-730F635366B6}"/>
          </ac:cxnSpMkLst>
        </pc:cxnChg>
        <pc:cxnChg chg="add mod">
          <ac:chgData name="Patel, Ketan" userId="096f0611-27f0-4e3a-b65f-58f3f6b18bed" providerId="ADAL" clId="{D3FB7222-8096-4F82-A85E-60C499B5A2EF}" dt="2024-10-07T05:52:26.856" v="2488" actId="1076"/>
          <ac:cxnSpMkLst>
            <pc:docMk/>
            <pc:sldMk cId="2247740326" sldId="2147481157"/>
            <ac:cxnSpMk id="83" creationId="{8385EB7A-CBF1-4A06-2764-889723738A57}"/>
          </ac:cxnSpMkLst>
        </pc:cxnChg>
        <pc:cxnChg chg="add mod">
          <ac:chgData name="Patel, Ketan" userId="096f0611-27f0-4e3a-b65f-58f3f6b18bed" providerId="ADAL" clId="{D3FB7222-8096-4F82-A85E-60C499B5A2EF}" dt="2024-10-07T06:02:17.545" v="2710" actId="1076"/>
          <ac:cxnSpMkLst>
            <pc:docMk/>
            <pc:sldMk cId="2247740326" sldId="2147481157"/>
            <ac:cxnSpMk id="85" creationId="{71A64CEE-C8FE-127E-5196-5C626ACB629D}"/>
          </ac:cxnSpMkLst>
        </pc:cxnChg>
        <pc:cxnChg chg="add mod">
          <ac:chgData name="Patel, Ketan" userId="096f0611-27f0-4e3a-b65f-58f3f6b18bed" providerId="ADAL" clId="{D3FB7222-8096-4F82-A85E-60C499B5A2EF}" dt="2024-10-07T06:08:00.546" v="2822" actId="1076"/>
          <ac:cxnSpMkLst>
            <pc:docMk/>
            <pc:sldMk cId="2247740326" sldId="2147481157"/>
            <ac:cxnSpMk id="88" creationId="{2749CA9D-A9B7-59A5-25EB-C935B350FBE1}"/>
          </ac:cxnSpMkLst>
        </pc:cxnChg>
        <pc:cxnChg chg="add mod">
          <ac:chgData name="Patel, Ketan" userId="096f0611-27f0-4e3a-b65f-58f3f6b18bed" providerId="ADAL" clId="{D3FB7222-8096-4F82-A85E-60C499B5A2EF}" dt="2024-10-07T06:24:18.553" v="2953" actId="1076"/>
          <ac:cxnSpMkLst>
            <pc:docMk/>
            <pc:sldMk cId="2247740326" sldId="2147481157"/>
            <ac:cxnSpMk id="90" creationId="{13DE608D-9703-2FD8-D2B4-CFB73EECDC67}"/>
          </ac:cxnSpMkLst>
        </pc:cxnChg>
        <pc:cxnChg chg="add mod">
          <ac:chgData name="Patel, Ketan" userId="096f0611-27f0-4e3a-b65f-58f3f6b18bed" providerId="ADAL" clId="{D3FB7222-8096-4F82-A85E-60C499B5A2EF}" dt="2024-10-07T06:28:43.792" v="3083" actId="1076"/>
          <ac:cxnSpMkLst>
            <pc:docMk/>
            <pc:sldMk cId="2247740326" sldId="2147481157"/>
            <ac:cxnSpMk id="96" creationId="{8915AF7C-1BE8-6F51-C4CB-6B62AE8FA388}"/>
          </ac:cxnSpMkLst>
        </pc:cxnChg>
        <pc:cxnChg chg="add mod">
          <ac:chgData name="Patel, Ketan" userId="096f0611-27f0-4e3a-b65f-58f3f6b18bed" providerId="ADAL" clId="{D3FB7222-8096-4F82-A85E-60C499B5A2EF}" dt="2024-10-07T06:31:17.690" v="3193" actId="1076"/>
          <ac:cxnSpMkLst>
            <pc:docMk/>
            <pc:sldMk cId="2247740326" sldId="2147481157"/>
            <ac:cxnSpMk id="98" creationId="{6FA4A36B-6F4C-B701-5256-E72653DAD7F2}"/>
          </ac:cxnSpMkLst>
        </pc:cxnChg>
        <pc:cxnChg chg="add mod">
          <ac:chgData name="Patel, Ketan" userId="096f0611-27f0-4e3a-b65f-58f3f6b18bed" providerId="ADAL" clId="{D3FB7222-8096-4F82-A85E-60C499B5A2EF}" dt="2024-10-07T06:38:24.672" v="3279" actId="1076"/>
          <ac:cxnSpMkLst>
            <pc:docMk/>
            <pc:sldMk cId="2247740326" sldId="2147481157"/>
            <ac:cxnSpMk id="100" creationId="{4D2C46A6-E59E-AF9F-26D8-BBCDC46FCCB6}"/>
          </ac:cxnSpMkLst>
        </pc:cxnChg>
      </pc:sldChg>
      <pc:sldChg chg="addSp delSp modSp add del mod">
        <pc:chgData name="Patel, Ketan" userId="096f0611-27f0-4e3a-b65f-58f3f6b18bed" providerId="ADAL" clId="{D3FB7222-8096-4F82-A85E-60C499B5A2EF}" dt="2024-10-09T09:39:02.575" v="5959" actId="47"/>
        <pc:sldMkLst>
          <pc:docMk/>
          <pc:sldMk cId="48063133" sldId="2147481158"/>
        </pc:sldMkLst>
        <pc:spChg chg="add del mod">
          <ac:chgData name="Patel, Ketan" userId="096f0611-27f0-4e3a-b65f-58f3f6b18bed" providerId="ADAL" clId="{D3FB7222-8096-4F82-A85E-60C499B5A2EF}" dt="2024-10-07T06:59:47.199" v="3842"/>
          <ac:spMkLst>
            <pc:docMk/>
            <pc:sldMk cId="48063133" sldId="2147481158"/>
            <ac:spMk id="2" creationId="{4DE3ED9E-015D-BD46-5F3A-318097A2D71B}"/>
          </ac:spMkLst>
        </pc:spChg>
        <pc:spChg chg="mod">
          <ac:chgData name="Patel, Ketan" userId="096f0611-27f0-4e3a-b65f-58f3f6b18bed" providerId="ADAL" clId="{D3FB7222-8096-4F82-A85E-60C499B5A2EF}" dt="2024-10-07T10:43:07.210" v="4764" actId="255"/>
          <ac:spMkLst>
            <pc:docMk/>
            <pc:sldMk cId="48063133" sldId="2147481158"/>
            <ac:spMk id="4" creationId="{EFFF5877-0FD9-0F74-70F2-ED055E419E0A}"/>
          </ac:spMkLst>
        </pc:spChg>
        <pc:spChg chg="add del mod">
          <ac:chgData name="Patel, Ketan" userId="096f0611-27f0-4e3a-b65f-58f3f6b18bed" providerId="ADAL" clId="{D3FB7222-8096-4F82-A85E-60C499B5A2EF}" dt="2024-10-07T06:59:47.199" v="3842"/>
          <ac:spMkLst>
            <pc:docMk/>
            <pc:sldMk cId="48063133" sldId="2147481158"/>
            <ac:spMk id="5" creationId="{711836DB-9F57-BB73-6754-E6E809F46FD1}"/>
          </ac:spMkLst>
        </pc:spChg>
        <pc:spChg chg="add del mod">
          <ac:chgData name="Patel, Ketan" userId="096f0611-27f0-4e3a-b65f-58f3f6b18bed" providerId="ADAL" clId="{D3FB7222-8096-4F82-A85E-60C499B5A2EF}" dt="2024-10-07T06:59:47.199" v="3842"/>
          <ac:spMkLst>
            <pc:docMk/>
            <pc:sldMk cId="48063133" sldId="2147481158"/>
            <ac:spMk id="6" creationId="{1A90CC50-F1EE-E5A6-8FD4-784DDFA527DD}"/>
          </ac:spMkLst>
        </pc:spChg>
        <pc:spChg chg="add del mod">
          <ac:chgData name="Patel, Ketan" userId="096f0611-27f0-4e3a-b65f-58f3f6b18bed" providerId="ADAL" clId="{D3FB7222-8096-4F82-A85E-60C499B5A2EF}" dt="2024-10-07T06:59:47.199" v="3842"/>
          <ac:spMkLst>
            <pc:docMk/>
            <pc:sldMk cId="48063133" sldId="2147481158"/>
            <ac:spMk id="7" creationId="{D63D3F5A-D3F5-04F0-3A25-2E7633275321}"/>
          </ac:spMkLst>
        </pc:spChg>
        <pc:spChg chg="add del mod">
          <ac:chgData name="Patel, Ketan" userId="096f0611-27f0-4e3a-b65f-58f3f6b18bed" providerId="ADAL" clId="{D3FB7222-8096-4F82-A85E-60C499B5A2EF}" dt="2024-10-07T06:59:47.199" v="3842"/>
          <ac:spMkLst>
            <pc:docMk/>
            <pc:sldMk cId="48063133" sldId="2147481158"/>
            <ac:spMk id="8" creationId="{AA2C0B1E-74F3-A3A6-1314-9D1F56824FEB}"/>
          </ac:spMkLst>
        </pc:spChg>
        <pc:spChg chg="add del mod">
          <ac:chgData name="Patel, Ketan" userId="096f0611-27f0-4e3a-b65f-58f3f6b18bed" providerId="ADAL" clId="{D3FB7222-8096-4F82-A85E-60C499B5A2EF}" dt="2024-10-07T06:59:47.199" v="3842"/>
          <ac:spMkLst>
            <pc:docMk/>
            <pc:sldMk cId="48063133" sldId="2147481158"/>
            <ac:spMk id="9" creationId="{833693C2-89CD-D2A2-AC2F-2C8D9837C3EF}"/>
          </ac:spMkLst>
        </pc:spChg>
        <pc:spChg chg="add del mod">
          <ac:chgData name="Patel, Ketan" userId="096f0611-27f0-4e3a-b65f-58f3f6b18bed" providerId="ADAL" clId="{D3FB7222-8096-4F82-A85E-60C499B5A2EF}" dt="2024-10-07T06:59:47.199" v="3842"/>
          <ac:spMkLst>
            <pc:docMk/>
            <pc:sldMk cId="48063133" sldId="2147481158"/>
            <ac:spMk id="10" creationId="{4BA09E62-3973-2D1C-C912-DF1198AE001D}"/>
          </ac:spMkLst>
        </pc:spChg>
        <pc:spChg chg="add del mod">
          <ac:chgData name="Patel, Ketan" userId="096f0611-27f0-4e3a-b65f-58f3f6b18bed" providerId="ADAL" clId="{D3FB7222-8096-4F82-A85E-60C499B5A2EF}" dt="2024-10-07T06:59:47.199" v="3842"/>
          <ac:spMkLst>
            <pc:docMk/>
            <pc:sldMk cId="48063133" sldId="2147481158"/>
            <ac:spMk id="11" creationId="{56EF99A4-0996-676D-5CED-7042101B0E07}"/>
          </ac:spMkLst>
        </pc:spChg>
        <pc:spChg chg="add mod">
          <ac:chgData name="Patel, Ketan" userId="096f0611-27f0-4e3a-b65f-58f3f6b18bed" providerId="ADAL" clId="{D3FB7222-8096-4F82-A85E-60C499B5A2EF}" dt="2024-10-07T07:29:12.126" v="4731" actId="255"/>
          <ac:spMkLst>
            <pc:docMk/>
            <pc:sldMk cId="48063133" sldId="2147481158"/>
            <ac:spMk id="12" creationId="{D6F34615-B5F0-E14A-B7B1-87766F9183CF}"/>
          </ac:spMkLst>
        </pc:spChg>
        <pc:spChg chg="add mod">
          <ac:chgData name="Patel, Ketan" userId="096f0611-27f0-4e3a-b65f-58f3f6b18bed" providerId="ADAL" clId="{D3FB7222-8096-4F82-A85E-60C499B5A2EF}" dt="2024-10-07T10:40:53.531" v="4748"/>
          <ac:spMkLst>
            <pc:docMk/>
            <pc:sldMk cId="48063133" sldId="2147481158"/>
            <ac:spMk id="13" creationId="{0278146E-1F16-09BE-4EF8-DBC214ED64B6}"/>
          </ac:spMkLst>
        </pc:spChg>
        <pc:spChg chg="add mod">
          <ac:chgData name="Patel, Ketan" userId="096f0611-27f0-4e3a-b65f-58f3f6b18bed" providerId="ADAL" clId="{D3FB7222-8096-4F82-A85E-60C499B5A2EF}" dt="2024-10-07T07:29:12.126" v="4731" actId="255"/>
          <ac:spMkLst>
            <pc:docMk/>
            <pc:sldMk cId="48063133" sldId="2147481158"/>
            <ac:spMk id="14" creationId="{483D1D2F-CE8E-E319-32E5-B9DE99472B56}"/>
          </ac:spMkLst>
        </pc:spChg>
        <pc:spChg chg="add mod">
          <ac:chgData name="Patel, Ketan" userId="096f0611-27f0-4e3a-b65f-58f3f6b18bed" providerId="ADAL" clId="{D3FB7222-8096-4F82-A85E-60C499B5A2EF}" dt="2024-10-07T07:29:12.126" v="4731" actId="255"/>
          <ac:spMkLst>
            <pc:docMk/>
            <pc:sldMk cId="48063133" sldId="2147481158"/>
            <ac:spMk id="15" creationId="{56215D6F-3B9B-BE94-BC62-813598FA2871}"/>
          </ac:spMkLst>
        </pc:spChg>
        <pc:spChg chg="add mod">
          <ac:chgData name="Patel, Ketan" userId="096f0611-27f0-4e3a-b65f-58f3f6b18bed" providerId="ADAL" clId="{D3FB7222-8096-4F82-A85E-60C499B5A2EF}" dt="2024-10-07T07:29:12.126" v="4731" actId="255"/>
          <ac:spMkLst>
            <pc:docMk/>
            <pc:sldMk cId="48063133" sldId="2147481158"/>
            <ac:spMk id="16" creationId="{39FDA0DF-7F70-A7A8-FF01-31B92EC6AD37}"/>
          </ac:spMkLst>
        </pc:spChg>
        <pc:spChg chg="add mod">
          <ac:chgData name="Patel, Ketan" userId="096f0611-27f0-4e3a-b65f-58f3f6b18bed" providerId="ADAL" clId="{D3FB7222-8096-4F82-A85E-60C499B5A2EF}" dt="2024-10-07T10:41:16.239" v="4749"/>
          <ac:spMkLst>
            <pc:docMk/>
            <pc:sldMk cId="48063133" sldId="2147481158"/>
            <ac:spMk id="17" creationId="{CDB494C4-9A4D-88E8-CF42-27AB0544D5F2}"/>
          </ac:spMkLst>
        </pc:spChg>
        <pc:spChg chg="add mod">
          <ac:chgData name="Patel, Ketan" userId="096f0611-27f0-4e3a-b65f-58f3f6b18bed" providerId="ADAL" clId="{D3FB7222-8096-4F82-A85E-60C499B5A2EF}" dt="2024-10-07T10:41:34.258" v="4750"/>
          <ac:spMkLst>
            <pc:docMk/>
            <pc:sldMk cId="48063133" sldId="2147481158"/>
            <ac:spMk id="18" creationId="{665261CE-04C0-C444-F1B3-58D7970D5ECB}"/>
          </ac:spMkLst>
        </pc:spChg>
        <pc:spChg chg="add mod">
          <ac:chgData name="Patel, Ketan" userId="096f0611-27f0-4e3a-b65f-58f3f6b18bed" providerId="ADAL" clId="{D3FB7222-8096-4F82-A85E-60C499B5A2EF}" dt="2024-10-07T10:41:54.648" v="4751"/>
          <ac:spMkLst>
            <pc:docMk/>
            <pc:sldMk cId="48063133" sldId="2147481158"/>
            <ac:spMk id="19" creationId="{01187486-46D0-A445-5695-09A6BC1D31B4}"/>
          </ac:spMkLst>
        </pc:spChg>
        <pc:spChg chg="del">
          <ac:chgData name="Patel, Ketan" userId="096f0611-27f0-4e3a-b65f-58f3f6b18bed" providerId="ADAL" clId="{D3FB7222-8096-4F82-A85E-60C499B5A2EF}" dt="2024-10-07T06:47:25.918" v="3683" actId="478"/>
          <ac:spMkLst>
            <pc:docMk/>
            <pc:sldMk cId="48063133" sldId="2147481158"/>
            <ac:spMk id="78" creationId="{B70DBBF5-B959-AD27-92D0-4DF54784514F}"/>
          </ac:spMkLst>
        </pc:spChg>
        <pc:spChg chg="del">
          <ac:chgData name="Patel, Ketan" userId="096f0611-27f0-4e3a-b65f-58f3f6b18bed" providerId="ADAL" clId="{D3FB7222-8096-4F82-A85E-60C499B5A2EF}" dt="2024-10-07T06:47:25.918" v="3683" actId="478"/>
          <ac:spMkLst>
            <pc:docMk/>
            <pc:sldMk cId="48063133" sldId="2147481158"/>
            <ac:spMk id="80" creationId="{8B2B4C84-1578-09BD-FF0C-A6B857A450DB}"/>
          </ac:spMkLst>
        </pc:spChg>
        <pc:spChg chg="del">
          <ac:chgData name="Patel, Ketan" userId="096f0611-27f0-4e3a-b65f-58f3f6b18bed" providerId="ADAL" clId="{D3FB7222-8096-4F82-A85E-60C499B5A2EF}" dt="2024-10-07T06:47:25.918" v="3683" actId="478"/>
          <ac:spMkLst>
            <pc:docMk/>
            <pc:sldMk cId="48063133" sldId="2147481158"/>
            <ac:spMk id="82" creationId="{2F318E55-8FF5-B199-608E-D91BFEC0176A}"/>
          </ac:spMkLst>
        </pc:spChg>
        <pc:spChg chg="del">
          <ac:chgData name="Patel, Ketan" userId="096f0611-27f0-4e3a-b65f-58f3f6b18bed" providerId="ADAL" clId="{D3FB7222-8096-4F82-A85E-60C499B5A2EF}" dt="2024-10-07T06:47:25.918" v="3683" actId="478"/>
          <ac:spMkLst>
            <pc:docMk/>
            <pc:sldMk cId="48063133" sldId="2147481158"/>
            <ac:spMk id="84" creationId="{546F2AFA-D285-E682-91EB-44BF1AFFB63B}"/>
          </ac:spMkLst>
        </pc:spChg>
        <pc:spChg chg="del">
          <ac:chgData name="Patel, Ketan" userId="096f0611-27f0-4e3a-b65f-58f3f6b18bed" providerId="ADAL" clId="{D3FB7222-8096-4F82-A85E-60C499B5A2EF}" dt="2024-10-07T06:47:25.918" v="3683" actId="478"/>
          <ac:spMkLst>
            <pc:docMk/>
            <pc:sldMk cId="48063133" sldId="2147481158"/>
            <ac:spMk id="87" creationId="{F41C5020-A36D-CBF2-ED7F-D9C0AC09B706}"/>
          </ac:spMkLst>
        </pc:spChg>
        <pc:spChg chg="del">
          <ac:chgData name="Patel, Ketan" userId="096f0611-27f0-4e3a-b65f-58f3f6b18bed" providerId="ADAL" clId="{D3FB7222-8096-4F82-A85E-60C499B5A2EF}" dt="2024-10-07T06:47:25.918" v="3683" actId="478"/>
          <ac:spMkLst>
            <pc:docMk/>
            <pc:sldMk cId="48063133" sldId="2147481158"/>
            <ac:spMk id="89" creationId="{2C8281BA-FBA4-4A9F-151E-7B776BD4FEE5}"/>
          </ac:spMkLst>
        </pc:spChg>
        <pc:spChg chg="del">
          <ac:chgData name="Patel, Ketan" userId="096f0611-27f0-4e3a-b65f-58f3f6b18bed" providerId="ADAL" clId="{D3FB7222-8096-4F82-A85E-60C499B5A2EF}" dt="2024-10-07T06:47:25.918" v="3683" actId="478"/>
          <ac:spMkLst>
            <pc:docMk/>
            <pc:sldMk cId="48063133" sldId="2147481158"/>
            <ac:spMk id="91" creationId="{E93A3798-04C6-DA1C-566E-99015F535902}"/>
          </ac:spMkLst>
        </pc:spChg>
        <pc:spChg chg="del">
          <ac:chgData name="Patel, Ketan" userId="096f0611-27f0-4e3a-b65f-58f3f6b18bed" providerId="ADAL" clId="{D3FB7222-8096-4F82-A85E-60C499B5A2EF}" dt="2024-10-07T06:47:25.918" v="3683" actId="478"/>
          <ac:spMkLst>
            <pc:docMk/>
            <pc:sldMk cId="48063133" sldId="2147481158"/>
            <ac:spMk id="97" creationId="{287AAA70-CBC1-BD7D-CF78-09340C3B0718}"/>
          </ac:spMkLst>
        </pc:spChg>
        <pc:spChg chg="del">
          <ac:chgData name="Patel, Ketan" userId="096f0611-27f0-4e3a-b65f-58f3f6b18bed" providerId="ADAL" clId="{D3FB7222-8096-4F82-A85E-60C499B5A2EF}" dt="2024-10-07T06:47:25.918" v="3683" actId="478"/>
          <ac:spMkLst>
            <pc:docMk/>
            <pc:sldMk cId="48063133" sldId="2147481158"/>
            <ac:spMk id="99" creationId="{D51887CD-C343-D5EA-52D4-4AD40C8296B4}"/>
          </ac:spMkLst>
        </pc:spChg>
        <pc:spChg chg="del">
          <ac:chgData name="Patel, Ketan" userId="096f0611-27f0-4e3a-b65f-58f3f6b18bed" providerId="ADAL" clId="{D3FB7222-8096-4F82-A85E-60C499B5A2EF}" dt="2024-10-07T06:47:25.918" v="3683" actId="478"/>
          <ac:spMkLst>
            <pc:docMk/>
            <pc:sldMk cId="48063133" sldId="2147481158"/>
            <ac:spMk id="101" creationId="{3B31EF32-63F7-7A20-F371-0D6A4AB6B8D3}"/>
          </ac:spMkLst>
        </pc:spChg>
        <pc:picChg chg="del">
          <ac:chgData name="Patel, Ketan" userId="096f0611-27f0-4e3a-b65f-58f3f6b18bed" providerId="ADAL" clId="{D3FB7222-8096-4F82-A85E-60C499B5A2EF}" dt="2024-10-07T06:47:25.918" v="3683" actId="478"/>
          <ac:picMkLst>
            <pc:docMk/>
            <pc:sldMk cId="48063133" sldId="2147481158"/>
            <ac:picMk id="95" creationId="{53E13B9C-B5F5-1CA2-3898-6E6B1FEAA96F}"/>
          </ac:picMkLst>
        </pc:picChg>
        <pc:picChg chg="del">
          <ac:chgData name="Patel, Ketan" userId="096f0611-27f0-4e3a-b65f-58f3f6b18bed" providerId="ADAL" clId="{D3FB7222-8096-4F82-A85E-60C499B5A2EF}" dt="2024-10-07T06:47:25.918" v="3683" actId="478"/>
          <ac:picMkLst>
            <pc:docMk/>
            <pc:sldMk cId="48063133" sldId="2147481158"/>
            <ac:picMk id="1028" creationId="{C9D2FCC9-D16D-5F38-A5E7-1DE6ADD288A9}"/>
          </ac:picMkLst>
        </pc:picChg>
        <pc:picChg chg="del">
          <ac:chgData name="Patel, Ketan" userId="096f0611-27f0-4e3a-b65f-58f3f6b18bed" providerId="ADAL" clId="{D3FB7222-8096-4F82-A85E-60C499B5A2EF}" dt="2024-10-07T06:47:25.918" v="3683" actId="478"/>
          <ac:picMkLst>
            <pc:docMk/>
            <pc:sldMk cId="48063133" sldId="2147481158"/>
            <ac:picMk id="1030" creationId="{87204EBE-33D5-69B5-688E-1FB4DED34D82}"/>
          </ac:picMkLst>
        </pc:picChg>
        <pc:picChg chg="del">
          <ac:chgData name="Patel, Ketan" userId="096f0611-27f0-4e3a-b65f-58f3f6b18bed" providerId="ADAL" clId="{D3FB7222-8096-4F82-A85E-60C499B5A2EF}" dt="2024-10-07T06:47:25.918" v="3683" actId="478"/>
          <ac:picMkLst>
            <pc:docMk/>
            <pc:sldMk cId="48063133" sldId="2147481158"/>
            <ac:picMk id="1032" creationId="{1DFD3F6C-D9C7-FFBA-1E56-4529E3F9DE0E}"/>
          </ac:picMkLst>
        </pc:picChg>
        <pc:picChg chg="del">
          <ac:chgData name="Patel, Ketan" userId="096f0611-27f0-4e3a-b65f-58f3f6b18bed" providerId="ADAL" clId="{D3FB7222-8096-4F82-A85E-60C499B5A2EF}" dt="2024-10-07T06:47:25.918" v="3683" actId="478"/>
          <ac:picMkLst>
            <pc:docMk/>
            <pc:sldMk cId="48063133" sldId="2147481158"/>
            <ac:picMk id="1036" creationId="{6AB9F66A-1E0D-A56E-3B32-B36A7DB62C2A}"/>
          </ac:picMkLst>
        </pc:picChg>
        <pc:picChg chg="del">
          <ac:chgData name="Patel, Ketan" userId="096f0611-27f0-4e3a-b65f-58f3f6b18bed" providerId="ADAL" clId="{D3FB7222-8096-4F82-A85E-60C499B5A2EF}" dt="2024-10-07T06:47:25.918" v="3683" actId="478"/>
          <ac:picMkLst>
            <pc:docMk/>
            <pc:sldMk cId="48063133" sldId="2147481158"/>
            <ac:picMk id="1038" creationId="{8E673D7E-5E60-CD78-21B2-2B93C2F719F7}"/>
          </ac:picMkLst>
        </pc:picChg>
        <pc:picChg chg="del">
          <ac:chgData name="Patel, Ketan" userId="096f0611-27f0-4e3a-b65f-58f3f6b18bed" providerId="ADAL" clId="{D3FB7222-8096-4F82-A85E-60C499B5A2EF}" dt="2024-10-07T06:47:25.918" v="3683" actId="478"/>
          <ac:picMkLst>
            <pc:docMk/>
            <pc:sldMk cId="48063133" sldId="2147481158"/>
            <ac:picMk id="1040" creationId="{43FA8E63-A807-644B-6807-CD6F04869EEE}"/>
          </ac:picMkLst>
        </pc:picChg>
        <pc:picChg chg="del">
          <ac:chgData name="Patel, Ketan" userId="096f0611-27f0-4e3a-b65f-58f3f6b18bed" providerId="ADAL" clId="{D3FB7222-8096-4F82-A85E-60C499B5A2EF}" dt="2024-10-07T06:47:25.918" v="3683" actId="478"/>
          <ac:picMkLst>
            <pc:docMk/>
            <pc:sldMk cId="48063133" sldId="2147481158"/>
            <ac:picMk id="1044" creationId="{104904F4-000C-D8F4-5E8C-1774D584CC5F}"/>
          </ac:picMkLst>
        </pc:picChg>
        <pc:picChg chg="del">
          <ac:chgData name="Patel, Ketan" userId="096f0611-27f0-4e3a-b65f-58f3f6b18bed" providerId="ADAL" clId="{D3FB7222-8096-4F82-A85E-60C499B5A2EF}" dt="2024-10-07T06:47:25.918" v="3683" actId="478"/>
          <ac:picMkLst>
            <pc:docMk/>
            <pc:sldMk cId="48063133" sldId="2147481158"/>
            <ac:picMk id="1046" creationId="{53A39330-3AFC-9C58-B5BB-0ED48D1ED76B}"/>
          </ac:picMkLst>
        </pc:picChg>
        <pc:picChg chg="del">
          <ac:chgData name="Patel, Ketan" userId="096f0611-27f0-4e3a-b65f-58f3f6b18bed" providerId="ADAL" clId="{D3FB7222-8096-4F82-A85E-60C499B5A2EF}" dt="2024-10-07T06:47:25.918" v="3683" actId="478"/>
          <ac:picMkLst>
            <pc:docMk/>
            <pc:sldMk cId="48063133" sldId="2147481158"/>
            <ac:picMk id="1048" creationId="{22A82708-8625-446C-E658-C7773A47D941}"/>
          </ac:picMkLst>
        </pc:picChg>
        <pc:cxnChg chg="del">
          <ac:chgData name="Patel, Ketan" userId="096f0611-27f0-4e3a-b65f-58f3f6b18bed" providerId="ADAL" clId="{D3FB7222-8096-4F82-A85E-60C499B5A2EF}" dt="2024-10-07T06:47:25.918" v="3683" actId="478"/>
          <ac:cxnSpMkLst>
            <pc:docMk/>
            <pc:sldMk cId="48063133" sldId="2147481158"/>
            <ac:cxnSpMk id="77" creationId="{78F9AA7B-AB32-7E77-76C7-B1F0C3199C85}"/>
          </ac:cxnSpMkLst>
        </pc:cxnChg>
        <pc:cxnChg chg="del">
          <ac:chgData name="Patel, Ketan" userId="096f0611-27f0-4e3a-b65f-58f3f6b18bed" providerId="ADAL" clId="{D3FB7222-8096-4F82-A85E-60C499B5A2EF}" dt="2024-10-07T06:47:25.918" v="3683" actId="478"/>
          <ac:cxnSpMkLst>
            <pc:docMk/>
            <pc:sldMk cId="48063133" sldId="2147481158"/>
            <ac:cxnSpMk id="79" creationId="{33B1FBA2-C43B-556B-8775-00055757F656}"/>
          </ac:cxnSpMkLst>
        </pc:cxnChg>
        <pc:cxnChg chg="del">
          <ac:chgData name="Patel, Ketan" userId="096f0611-27f0-4e3a-b65f-58f3f6b18bed" providerId="ADAL" clId="{D3FB7222-8096-4F82-A85E-60C499B5A2EF}" dt="2024-10-07T06:47:25.918" v="3683" actId="478"/>
          <ac:cxnSpMkLst>
            <pc:docMk/>
            <pc:sldMk cId="48063133" sldId="2147481158"/>
            <ac:cxnSpMk id="81" creationId="{499E2AB0-99D9-CA52-0B51-730F635366B6}"/>
          </ac:cxnSpMkLst>
        </pc:cxnChg>
        <pc:cxnChg chg="del">
          <ac:chgData name="Patel, Ketan" userId="096f0611-27f0-4e3a-b65f-58f3f6b18bed" providerId="ADAL" clId="{D3FB7222-8096-4F82-A85E-60C499B5A2EF}" dt="2024-10-07T06:47:25.918" v="3683" actId="478"/>
          <ac:cxnSpMkLst>
            <pc:docMk/>
            <pc:sldMk cId="48063133" sldId="2147481158"/>
            <ac:cxnSpMk id="83" creationId="{8385EB7A-CBF1-4A06-2764-889723738A57}"/>
          </ac:cxnSpMkLst>
        </pc:cxnChg>
        <pc:cxnChg chg="del">
          <ac:chgData name="Patel, Ketan" userId="096f0611-27f0-4e3a-b65f-58f3f6b18bed" providerId="ADAL" clId="{D3FB7222-8096-4F82-A85E-60C499B5A2EF}" dt="2024-10-07T06:47:25.918" v="3683" actId="478"/>
          <ac:cxnSpMkLst>
            <pc:docMk/>
            <pc:sldMk cId="48063133" sldId="2147481158"/>
            <ac:cxnSpMk id="85" creationId="{71A64CEE-C8FE-127E-5196-5C626ACB629D}"/>
          </ac:cxnSpMkLst>
        </pc:cxnChg>
        <pc:cxnChg chg="del">
          <ac:chgData name="Patel, Ketan" userId="096f0611-27f0-4e3a-b65f-58f3f6b18bed" providerId="ADAL" clId="{D3FB7222-8096-4F82-A85E-60C499B5A2EF}" dt="2024-10-07T06:47:25.918" v="3683" actId="478"/>
          <ac:cxnSpMkLst>
            <pc:docMk/>
            <pc:sldMk cId="48063133" sldId="2147481158"/>
            <ac:cxnSpMk id="88" creationId="{2749CA9D-A9B7-59A5-25EB-C935B350FBE1}"/>
          </ac:cxnSpMkLst>
        </pc:cxnChg>
        <pc:cxnChg chg="del">
          <ac:chgData name="Patel, Ketan" userId="096f0611-27f0-4e3a-b65f-58f3f6b18bed" providerId="ADAL" clId="{D3FB7222-8096-4F82-A85E-60C499B5A2EF}" dt="2024-10-07T06:47:25.918" v="3683" actId="478"/>
          <ac:cxnSpMkLst>
            <pc:docMk/>
            <pc:sldMk cId="48063133" sldId="2147481158"/>
            <ac:cxnSpMk id="90" creationId="{13DE608D-9703-2FD8-D2B4-CFB73EECDC67}"/>
          </ac:cxnSpMkLst>
        </pc:cxnChg>
        <pc:cxnChg chg="del">
          <ac:chgData name="Patel, Ketan" userId="096f0611-27f0-4e3a-b65f-58f3f6b18bed" providerId="ADAL" clId="{D3FB7222-8096-4F82-A85E-60C499B5A2EF}" dt="2024-10-07T06:47:25.918" v="3683" actId="478"/>
          <ac:cxnSpMkLst>
            <pc:docMk/>
            <pc:sldMk cId="48063133" sldId="2147481158"/>
            <ac:cxnSpMk id="96" creationId="{8915AF7C-1BE8-6F51-C4CB-6B62AE8FA388}"/>
          </ac:cxnSpMkLst>
        </pc:cxnChg>
        <pc:cxnChg chg="del">
          <ac:chgData name="Patel, Ketan" userId="096f0611-27f0-4e3a-b65f-58f3f6b18bed" providerId="ADAL" clId="{D3FB7222-8096-4F82-A85E-60C499B5A2EF}" dt="2024-10-07T06:47:25.918" v="3683" actId="478"/>
          <ac:cxnSpMkLst>
            <pc:docMk/>
            <pc:sldMk cId="48063133" sldId="2147481158"/>
            <ac:cxnSpMk id="98" creationId="{6FA4A36B-6F4C-B701-5256-E72653DAD7F2}"/>
          </ac:cxnSpMkLst>
        </pc:cxnChg>
        <pc:cxnChg chg="del">
          <ac:chgData name="Patel, Ketan" userId="096f0611-27f0-4e3a-b65f-58f3f6b18bed" providerId="ADAL" clId="{D3FB7222-8096-4F82-A85E-60C499B5A2EF}" dt="2024-10-07T06:47:25.918" v="3683" actId="478"/>
          <ac:cxnSpMkLst>
            <pc:docMk/>
            <pc:sldMk cId="48063133" sldId="2147481158"/>
            <ac:cxnSpMk id="100" creationId="{4D2C46A6-E59E-AF9F-26D8-BBCDC46FCCB6}"/>
          </ac:cxnSpMkLst>
        </pc:cxnChg>
      </pc:sldChg>
      <pc:sldChg chg="addSp modSp add mod">
        <pc:chgData name="Patel, Ketan" userId="096f0611-27f0-4e3a-b65f-58f3f6b18bed" providerId="ADAL" clId="{D3FB7222-8096-4F82-A85E-60C499B5A2EF}" dt="2024-10-09T12:38:28.781" v="7880" actId="20577"/>
        <pc:sldMkLst>
          <pc:docMk/>
          <pc:sldMk cId="3214875821" sldId="2147481159"/>
        </pc:sldMkLst>
        <pc:spChg chg="add mod">
          <ac:chgData name="Patel, Ketan" userId="096f0611-27f0-4e3a-b65f-58f3f6b18bed" providerId="ADAL" clId="{D3FB7222-8096-4F82-A85E-60C499B5A2EF}" dt="2024-10-09T12:38:28.781" v="7880" actId="20577"/>
          <ac:spMkLst>
            <pc:docMk/>
            <pc:sldMk cId="3214875821" sldId="2147481159"/>
            <ac:spMk id="16" creationId="{6B713582-AB61-8439-9325-F8BA3101E0CD}"/>
          </ac:spMkLst>
        </pc:spChg>
        <pc:spChg chg="add mod">
          <ac:chgData name="Patel, Ketan" userId="096f0611-27f0-4e3a-b65f-58f3f6b18bed" providerId="ADAL" clId="{D3FB7222-8096-4F82-A85E-60C499B5A2EF}" dt="2024-10-09T12:38:21.750" v="7873" actId="20577"/>
          <ac:spMkLst>
            <pc:docMk/>
            <pc:sldMk cId="3214875821" sldId="2147481159"/>
            <ac:spMk id="17" creationId="{F7B0C003-B747-2F97-D9E1-8F15EC6AACAD}"/>
          </ac:spMkLst>
        </pc:spChg>
        <pc:spChg chg="mod">
          <ac:chgData name="Patel, Ketan" userId="096f0611-27f0-4e3a-b65f-58f3f6b18bed" providerId="ADAL" clId="{D3FB7222-8096-4F82-A85E-60C499B5A2EF}" dt="2024-10-09T07:07:04.638" v="4969" actId="1076"/>
          <ac:spMkLst>
            <pc:docMk/>
            <pc:sldMk cId="3214875821" sldId="2147481159"/>
            <ac:spMk id="78" creationId="{B70DBBF5-B959-AD27-92D0-4DF54784514F}"/>
          </ac:spMkLst>
        </pc:spChg>
        <pc:spChg chg="mod">
          <ac:chgData name="Patel, Ketan" userId="096f0611-27f0-4e3a-b65f-58f3f6b18bed" providerId="ADAL" clId="{D3FB7222-8096-4F82-A85E-60C499B5A2EF}" dt="2024-10-09T07:05:53.913" v="4942" actId="1036"/>
          <ac:spMkLst>
            <pc:docMk/>
            <pc:sldMk cId="3214875821" sldId="2147481159"/>
            <ac:spMk id="82" creationId="{2F318E55-8FF5-B199-608E-D91BFEC0176A}"/>
          </ac:spMkLst>
        </pc:spChg>
        <pc:spChg chg="mod">
          <ac:chgData name="Patel, Ketan" userId="096f0611-27f0-4e3a-b65f-58f3f6b18bed" providerId="ADAL" clId="{D3FB7222-8096-4F82-A85E-60C499B5A2EF}" dt="2024-10-09T07:06:05.265" v="4950" actId="1035"/>
          <ac:spMkLst>
            <pc:docMk/>
            <pc:sldMk cId="3214875821" sldId="2147481159"/>
            <ac:spMk id="84" creationId="{546F2AFA-D285-E682-91EB-44BF1AFFB63B}"/>
          </ac:spMkLst>
        </pc:spChg>
        <pc:spChg chg="mod">
          <ac:chgData name="Patel, Ketan" userId="096f0611-27f0-4e3a-b65f-58f3f6b18bed" providerId="ADAL" clId="{D3FB7222-8096-4F82-A85E-60C499B5A2EF}" dt="2024-10-09T07:06:26.547" v="4962" actId="1036"/>
          <ac:spMkLst>
            <pc:docMk/>
            <pc:sldMk cId="3214875821" sldId="2147481159"/>
            <ac:spMk id="87" creationId="{F41C5020-A36D-CBF2-ED7F-D9C0AC09B706}"/>
          </ac:spMkLst>
        </pc:spChg>
        <pc:spChg chg="mod">
          <ac:chgData name="Patel, Ketan" userId="096f0611-27f0-4e3a-b65f-58f3f6b18bed" providerId="ADAL" clId="{D3FB7222-8096-4F82-A85E-60C499B5A2EF}" dt="2024-10-09T07:05:53.913" v="4942" actId="1036"/>
          <ac:spMkLst>
            <pc:docMk/>
            <pc:sldMk cId="3214875821" sldId="2147481159"/>
            <ac:spMk id="89" creationId="{2C8281BA-FBA4-4A9F-151E-7B776BD4FEE5}"/>
          </ac:spMkLst>
        </pc:spChg>
        <pc:spChg chg="mod">
          <ac:chgData name="Patel, Ketan" userId="096f0611-27f0-4e3a-b65f-58f3f6b18bed" providerId="ADAL" clId="{D3FB7222-8096-4F82-A85E-60C499B5A2EF}" dt="2024-10-09T07:05:53.913" v="4942" actId="1036"/>
          <ac:spMkLst>
            <pc:docMk/>
            <pc:sldMk cId="3214875821" sldId="2147481159"/>
            <ac:spMk id="91" creationId="{E93A3798-04C6-DA1C-566E-99015F535902}"/>
          </ac:spMkLst>
        </pc:spChg>
        <pc:spChg chg="mod">
          <ac:chgData name="Patel, Ketan" userId="096f0611-27f0-4e3a-b65f-58f3f6b18bed" providerId="ADAL" clId="{D3FB7222-8096-4F82-A85E-60C499B5A2EF}" dt="2024-10-09T07:05:53.913" v="4942" actId="1036"/>
          <ac:spMkLst>
            <pc:docMk/>
            <pc:sldMk cId="3214875821" sldId="2147481159"/>
            <ac:spMk id="97" creationId="{287AAA70-CBC1-BD7D-CF78-09340C3B0718}"/>
          </ac:spMkLst>
        </pc:spChg>
        <pc:spChg chg="mod">
          <ac:chgData name="Patel, Ketan" userId="096f0611-27f0-4e3a-b65f-58f3f6b18bed" providerId="ADAL" clId="{D3FB7222-8096-4F82-A85E-60C499B5A2EF}" dt="2024-10-09T07:06:05.265" v="4950" actId="1035"/>
          <ac:spMkLst>
            <pc:docMk/>
            <pc:sldMk cId="3214875821" sldId="2147481159"/>
            <ac:spMk id="99" creationId="{D51887CD-C343-D5EA-52D4-4AD40C8296B4}"/>
          </ac:spMkLst>
        </pc:spChg>
        <pc:spChg chg="mod">
          <ac:chgData name="Patel, Ketan" userId="096f0611-27f0-4e3a-b65f-58f3f6b18bed" providerId="ADAL" clId="{D3FB7222-8096-4F82-A85E-60C499B5A2EF}" dt="2024-10-09T07:06:43.094" v="4968" actId="1076"/>
          <ac:spMkLst>
            <pc:docMk/>
            <pc:sldMk cId="3214875821" sldId="2147481159"/>
            <ac:spMk id="101" creationId="{3B31EF32-63F7-7A20-F371-0D6A4AB6B8D3}"/>
          </ac:spMkLst>
        </pc:spChg>
        <pc:grpChg chg="add mod">
          <ac:chgData name="Patel, Ketan" userId="096f0611-27f0-4e3a-b65f-58f3f6b18bed" providerId="ADAL" clId="{D3FB7222-8096-4F82-A85E-60C499B5A2EF}" dt="2024-10-09T07:05:53.913" v="4942" actId="1036"/>
          <ac:grpSpMkLst>
            <pc:docMk/>
            <pc:sldMk cId="3214875821" sldId="2147481159"/>
            <ac:grpSpMk id="2" creationId="{DCAF8770-DBD4-A28B-BA7A-1CA9A78D0864}"/>
          </ac:grpSpMkLst>
        </pc:grpChg>
        <pc:grpChg chg="add mod">
          <ac:chgData name="Patel, Ketan" userId="096f0611-27f0-4e3a-b65f-58f3f6b18bed" providerId="ADAL" clId="{D3FB7222-8096-4F82-A85E-60C499B5A2EF}" dt="2024-10-09T07:06:43.094" v="4968" actId="1076"/>
          <ac:grpSpMkLst>
            <pc:docMk/>
            <pc:sldMk cId="3214875821" sldId="2147481159"/>
            <ac:grpSpMk id="5" creationId="{3C8720BA-EA9A-BC2B-4F14-571E526DD8BF}"/>
          </ac:grpSpMkLst>
        </pc:grpChg>
        <pc:grpChg chg="add mod">
          <ac:chgData name="Patel, Ketan" userId="096f0611-27f0-4e3a-b65f-58f3f6b18bed" providerId="ADAL" clId="{D3FB7222-8096-4F82-A85E-60C499B5A2EF}" dt="2024-10-09T07:06:26.547" v="4962" actId="1036"/>
          <ac:grpSpMkLst>
            <pc:docMk/>
            <pc:sldMk cId="3214875821" sldId="2147481159"/>
            <ac:grpSpMk id="6" creationId="{D9AF1A76-EF92-13F6-7FD4-9725FA35ADA7}"/>
          </ac:grpSpMkLst>
        </pc:grpChg>
        <pc:grpChg chg="add mod">
          <ac:chgData name="Patel, Ketan" userId="096f0611-27f0-4e3a-b65f-58f3f6b18bed" providerId="ADAL" clId="{D3FB7222-8096-4F82-A85E-60C499B5A2EF}" dt="2024-10-09T07:05:53.913" v="4942" actId="1036"/>
          <ac:grpSpMkLst>
            <pc:docMk/>
            <pc:sldMk cId="3214875821" sldId="2147481159"/>
            <ac:grpSpMk id="7" creationId="{4E68C87C-7443-B218-920B-F84DA62E010B}"/>
          </ac:grpSpMkLst>
        </pc:grpChg>
        <pc:grpChg chg="add mod">
          <ac:chgData name="Patel, Ketan" userId="096f0611-27f0-4e3a-b65f-58f3f6b18bed" providerId="ADAL" clId="{D3FB7222-8096-4F82-A85E-60C499B5A2EF}" dt="2024-10-09T07:07:04.638" v="4969" actId="1076"/>
          <ac:grpSpMkLst>
            <pc:docMk/>
            <pc:sldMk cId="3214875821" sldId="2147481159"/>
            <ac:grpSpMk id="8" creationId="{87FAD18F-3592-130B-3047-D01EF3506039}"/>
          </ac:grpSpMkLst>
        </pc:grpChg>
        <pc:grpChg chg="add mod">
          <ac:chgData name="Patel, Ketan" userId="096f0611-27f0-4e3a-b65f-58f3f6b18bed" providerId="ADAL" clId="{D3FB7222-8096-4F82-A85E-60C499B5A2EF}" dt="2024-10-09T07:06:05.265" v="4950" actId="1035"/>
          <ac:grpSpMkLst>
            <pc:docMk/>
            <pc:sldMk cId="3214875821" sldId="2147481159"/>
            <ac:grpSpMk id="9" creationId="{8B9E7490-A54E-2E25-BC6F-F9732300A4EF}"/>
          </ac:grpSpMkLst>
        </pc:grpChg>
        <pc:grpChg chg="add mod">
          <ac:chgData name="Patel, Ketan" userId="096f0611-27f0-4e3a-b65f-58f3f6b18bed" providerId="ADAL" clId="{D3FB7222-8096-4F82-A85E-60C499B5A2EF}" dt="2024-10-09T07:05:53.913" v="4942" actId="1036"/>
          <ac:grpSpMkLst>
            <pc:docMk/>
            <pc:sldMk cId="3214875821" sldId="2147481159"/>
            <ac:grpSpMk id="10" creationId="{79D8638E-3A74-0217-0BF8-BC407E5572F3}"/>
          </ac:grpSpMkLst>
        </pc:grpChg>
        <pc:grpChg chg="add mod">
          <ac:chgData name="Patel, Ketan" userId="096f0611-27f0-4e3a-b65f-58f3f6b18bed" providerId="ADAL" clId="{D3FB7222-8096-4F82-A85E-60C499B5A2EF}" dt="2024-10-09T07:05:53.913" v="4942" actId="1036"/>
          <ac:grpSpMkLst>
            <pc:docMk/>
            <pc:sldMk cId="3214875821" sldId="2147481159"/>
            <ac:grpSpMk id="11" creationId="{DD248C86-D513-554E-86D5-B37A4868D642}"/>
          </ac:grpSpMkLst>
        </pc:grpChg>
        <pc:grpChg chg="add mod">
          <ac:chgData name="Patel, Ketan" userId="096f0611-27f0-4e3a-b65f-58f3f6b18bed" providerId="ADAL" clId="{D3FB7222-8096-4F82-A85E-60C499B5A2EF}" dt="2024-10-09T07:06:05.265" v="4950" actId="1035"/>
          <ac:grpSpMkLst>
            <pc:docMk/>
            <pc:sldMk cId="3214875821" sldId="2147481159"/>
            <ac:grpSpMk id="12" creationId="{6F1FDC3E-5509-CA30-7224-EC6135584097}"/>
          </ac:grpSpMkLst>
        </pc:grpChg>
        <pc:picChg chg="mod">
          <ac:chgData name="Patel, Ketan" userId="096f0611-27f0-4e3a-b65f-58f3f6b18bed" providerId="ADAL" clId="{D3FB7222-8096-4F82-A85E-60C499B5A2EF}" dt="2024-10-09T07:05:53.913" v="4942" actId="1036"/>
          <ac:picMkLst>
            <pc:docMk/>
            <pc:sldMk cId="3214875821" sldId="2147481159"/>
            <ac:picMk id="95" creationId="{53E13B9C-B5F5-1CA2-3898-6E6B1FEAA96F}"/>
          </ac:picMkLst>
        </pc:picChg>
        <pc:picChg chg="mod">
          <ac:chgData name="Patel, Ketan" userId="096f0611-27f0-4e3a-b65f-58f3f6b18bed" providerId="ADAL" clId="{D3FB7222-8096-4F82-A85E-60C499B5A2EF}" dt="2024-10-09T07:07:04.638" v="4969" actId="1076"/>
          <ac:picMkLst>
            <pc:docMk/>
            <pc:sldMk cId="3214875821" sldId="2147481159"/>
            <ac:picMk id="1030" creationId="{87204EBE-33D5-69B5-688E-1FB4DED34D82}"/>
          </ac:picMkLst>
        </pc:picChg>
        <pc:picChg chg="mod">
          <ac:chgData name="Patel, Ketan" userId="096f0611-27f0-4e3a-b65f-58f3f6b18bed" providerId="ADAL" clId="{D3FB7222-8096-4F82-A85E-60C499B5A2EF}" dt="2024-10-09T07:05:53.913" v="4942" actId="1036"/>
          <ac:picMkLst>
            <pc:docMk/>
            <pc:sldMk cId="3214875821" sldId="2147481159"/>
            <ac:picMk id="1032" creationId="{1DFD3F6C-D9C7-FFBA-1E56-4529E3F9DE0E}"/>
          </ac:picMkLst>
        </pc:picChg>
        <pc:picChg chg="mod">
          <ac:chgData name="Patel, Ketan" userId="096f0611-27f0-4e3a-b65f-58f3f6b18bed" providerId="ADAL" clId="{D3FB7222-8096-4F82-A85E-60C499B5A2EF}" dt="2024-10-09T07:06:05.265" v="4950" actId="1035"/>
          <ac:picMkLst>
            <pc:docMk/>
            <pc:sldMk cId="3214875821" sldId="2147481159"/>
            <ac:picMk id="1036" creationId="{6AB9F66A-1E0D-A56E-3B32-B36A7DB62C2A}"/>
          </ac:picMkLst>
        </pc:picChg>
        <pc:picChg chg="mod">
          <ac:chgData name="Patel, Ketan" userId="096f0611-27f0-4e3a-b65f-58f3f6b18bed" providerId="ADAL" clId="{D3FB7222-8096-4F82-A85E-60C499B5A2EF}" dt="2024-10-09T07:06:26.547" v="4962" actId="1036"/>
          <ac:picMkLst>
            <pc:docMk/>
            <pc:sldMk cId="3214875821" sldId="2147481159"/>
            <ac:picMk id="1038" creationId="{8E673D7E-5E60-CD78-21B2-2B93C2F719F7}"/>
          </ac:picMkLst>
        </pc:picChg>
        <pc:picChg chg="mod">
          <ac:chgData name="Patel, Ketan" userId="096f0611-27f0-4e3a-b65f-58f3f6b18bed" providerId="ADAL" clId="{D3FB7222-8096-4F82-A85E-60C499B5A2EF}" dt="2024-10-09T07:05:53.913" v="4942" actId="1036"/>
          <ac:picMkLst>
            <pc:docMk/>
            <pc:sldMk cId="3214875821" sldId="2147481159"/>
            <ac:picMk id="1040" creationId="{43FA8E63-A807-644B-6807-CD6F04869EEE}"/>
          </ac:picMkLst>
        </pc:picChg>
        <pc:picChg chg="mod">
          <ac:chgData name="Patel, Ketan" userId="096f0611-27f0-4e3a-b65f-58f3f6b18bed" providerId="ADAL" clId="{D3FB7222-8096-4F82-A85E-60C499B5A2EF}" dt="2024-10-09T07:05:53.913" v="4942" actId="1036"/>
          <ac:picMkLst>
            <pc:docMk/>
            <pc:sldMk cId="3214875821" sldId="2147481159"/>
            <ac:picMk id="1044" creationId="{104904F4-000C-D8F4-5E8C-1774D584CC5F}"/>
          </ac:picMkLst>
        </pc:picChg>
        <pc:picChg chg="mod">
          <ac:chgData name="Patel, Ketan" userId="096f0611-27f0-4e3a-b65f-58f3f6b18bed" providerId="ADAL" clId="{D3FB7222-8096-4F82-A85E-60C499B5A2EF}" dt="2024-10-09T07:06:05.265" v="4950" actId="1035"/>
          <ac:picMkLst>
            <pc:docMk/>
            <pc:sldMk cId="3214875821" sldId="2147481159"/>
            <ac:picMk id="1046" creationId="{53A39330-3AFC-9C58-B5BB-0ED48D1ED76B}"/>
          </ac:picMkLst>
        </pc:picChg>
        <pc:picChg chg="mod">
          <ac:chgData name="Patel, Ketan" userId="096f0611-27f0-4e3a-b65f-58f3f6b18bed" providerId="ADAL" clId="{D3FB7222-8096-4F82-A85E-60C499B5A2EF}" dt="2024-10-09T07:06:43.094" v="4968" actId="1076"/>
          <ac:picMkLst>
            <pc:docMk/>
            <pc:sldMk cId="3214875821" sldId="2147481159"/>
            <ac:picMk id="1048" creationId="{22A82708-8625-446C-E658-C7773A47D941}"/>
          </ac:picMkLst>
        </pc:picChg>
        <pc:cxnChg chg="add mod">
          <ac:chgData name="Patel, Ketan" userId="096f0611-27f0-4e3a-b65f-58f3f6b18bed" providerId="ADAL" clId="{D3FB7222-8096-4F82-A85E-60C499B5A2EF}" dt="2024-10-09T11:11:03.917" v="7037" actId="208"/>
          <ac:cxnSpMkLst>
            <pc:docMk/>
            <pc:sldMk cId="3214875821" sldId="2147481159"/>
            <ac:cxnSpMk id="14" creationId="{1A1EE5D7-3948-25A9-2F9E-A8A6F0AAB466}"/>
          </ac:cxnSpMkLst>
        </pc:cxnChg>
        <pc:cxnChg chg="mod">
          <ac:chgData name="Patel, Ketan" userId="096f0611-27f0-4e3a-b65f-58f3f6b18bed" providerId="ADAL" clId="{D3FB7222-8096-4F82-A85E-60C499B5A2EF}" dt="2024-10-09T07:07:04.638" v="4969" actId="1076"/>
          <ac:cxnSpMkLst>
            <pc:docMk/>
            <pc:sldMk cId="3214875821" sldId="2147481159"/>
            <ac:cxnSpMk id="79" creationId="{33B1FBA2-C43B-556B-8775-00055757F656}"/>
          </ac:cxnSpMkLst>
        </pc:cxnChg>
        <pc:cxnChg chg="mod">
          <ac:chgData name="Patel, Ketan" userId="096f0611-27f0-4e3a-b65f-58f3f6b18bed" providerId="ADAL" clId="{D3FB7222-8096-4F82-A85E-60C499B5A2EF}" dt="2024-10-09T07:05:53.913" v="4942" actId="1036"/>
          <ac:cxnSpMkLst>
            <pc:docMk/>
            <pc:sldMk cId="3214875821" sldId="2147481159"/>
            <ac:cxnSpMk id="81" creationId="{499E2AB0-99D9-CA52-0B51-730F635366B6}"/>
          </ac:cxnSpMkLst>
        </pc:cxnChg>
        <pc:cxnChg chg="mod">
          <ac:chgData name="Patel, Ketan" userId="096f0611-27f0-4e3a-b65f-58f3f6b18bed" providerId="ADAL" clId="{D3FB7222-8096-4F82-A85E-60C499B5A2EF}" dt="2024-10-09T07:06:05.265" v="4950" actId="1035"/>
          <ac:cxnSpMkLst>
            <pc:docMk/>
            <pc:sldMk cId="3214875821" sldId="2147481159"/>
            <ac:cxnSpMk id="83" creationId="{8385EB7A-CBF1-4A06-2764-889723738A57}"/>
          </ac:cxnSpMkLst>
        </pc:cxnChg>
        <pc:cxnChg chg="mod">
          <ac:chgData name="Patel, Ketan" userId="096f0611-27f0-4e3a-b65f-58f3f6b18bed" providerId="ADAL" clId="{D3FB7222-8096-4F82-A85E-60C499B5A2EF}" dt="2024-10-09T07:06:26.547" v="4962" actId="1036"/>
          <ac:cxnSpMkLst>
            <pc:docMk/>
            <pc:sldMk cId="3214875821" sldId="2147481159"/>
            <ac:cxnSpMk id="85" creationId="{71A64CEE-C8FE-127E-5196-5C626ACB629D}"/>
          </ac:cxnSpMkLst>
        </pc:cxnChg>
        <pc:cxnChg chg="mod">
          <ac:chgData name="Patel, Ketan" userId="096f0611-27f0-4e3a-b65f-58f3f6b18bed" providerId="ADAL" clId="{D3FB7222-8096-4F82-A85E-60C499B5A2EF}" dt="2024-10-09T07:05:53.913" v="4942" actId="1036"/>
          <ac:cxnSpMkLst>
            <pc:docMk/>
            <pc:sldMk cId="3214875821" sldId="2147481159"/>
            <ac:cxnSpMk id="88" creationId="{2749CA9D-A9B7-59A5-25EB-C935B350FBE1}"/>
          </ac:cxnSpMkLst>
        </pc:cxnChg>
        <pc:cxnChg chg="mod">
          <ac:chgData name="Patel, Ketan" userId="096f0611-27f0-4e3a-b65f-58f3f6b18bed" providerId="ADAL" clId="{D3FB7222-8096-4F82-A85E-60C499B5A2EF}" dt="2024-10-09T07:05:53.913" v="4942" actId="1036"/>
          <ac:cxnSpMkLst>
            <pc:docMk/>
            <pc:sldMk cId="3214875821" sldId="2147481159"/>
            <ac:cxnSpMk id="90" creationId="{13DE608D-9703-2FD8-D2B4-CFB73EECDC67}"/>
          </ac:cxnSpMkLst>
        </pc:cxnChg>
        <pc:cxnChg chg="mod">
          <ac:chgData name="Patel, Ketan" userId="096f0611-27f0-4e3a-b65f-58f3f6b18bed" providerId="ADAL" clId="{D3FB7222-8096-4F82-A85E-60C499B5A2EF}" dt="2024-10-09T07:05:53.913" v="4942" actId="1036"/>
          <ac:cxnSpMkLst>
            <pc:docMk/>
            <pc:sldMk cId="3214875821" sldId="2147481159"/>
            <ac:cxnSpMk id="96" creationId="{8915AF7C-1BE8-6F51-C4CB-6B62AE8FA388}"/>
          </ac:cxnSpMkLst>
        </pc:cxnChg>
        <pc:cxnChg chg="mod">
          <ac:chgData name="Patel, Ketan" userId="096f0611-27f0-4e3a-b65f-58f3f6b18bed" providerId="ADAL" clId="{D3FB7222-8096-4F82-A85E-60C499B5A2EF}" dt="2024-10-09T07:06:05.265" v="4950" actId="1035"/>
          <ac:cxnSpMkLst>
            <pc:docMk/>
            <pc:sldMk cId="3214875821" sldId="2147481159"/>
            <ac:cxnSpMk id="98" creationId="{6FA4A36B-6F4C-B701-5256-E72653DAD7F2}"/>
          </ac:cxnSpMkLst>
        </pc:cxnChg>
        <pc:cxnChg chg="mod">
          <ac:chgData name="Patel, Ketan" userId="096f0611-27f0-4e3a-b65f-58f3f6b18bed" providerId="ADAL" clId="{D3FB7222-8096-4F82-A85E-60C499B5A2EF}" dt="2024-10-09T07:06:43.094" v="4968" actId="1076"/>
          <ac:cxnSpMkLst>
            <pc:docMk/>
            <pc:sldMk cId="3214875821" sldId="2147481159"/>
            <ac:cxnSpMk id="100" creationId="{4D2C46A6-E59E-AF9F-26D8-BBCDC46FCCB6}"/>
          </ac:cxnSpMkLst>
        </pc:cxnChg>
      </pc:sldChg>
      <pc:sldChg chg="add del">
        <pc:chgData name="Patel, Ketan" userId="096f0611-27f0-4e3a-b65f-58f3f6b18bed" providerId="ADAL" clId="{D3FB7222-8096-4F82-A85E-60C499B5A2EF}" dt="2024-10-07T10:45:36.935" v="4765" actId="47"/>
        <pc:sldMkLst>
          <pc:docMk/>
          <pc:sldMk cId="3498440316" sldId="2147481159"/>
        </pc:sldMkLst>
      </pc:sldChg>
      <pc:sldChg chg="addSp modSp add mod ord">
        <pc:chgData name="Patel, Ketan" userId="096f0611-27f0-4e3a-b65f-58f3f6b18bed" providerId="ADAL" clId="{D3FB7222-8096-4F82-A85E-60C499B5A2EF}" dt="2024-10-09T13:13:08.089" v="8029"/>
        <pc:sldMkLst>
          <pc:docMk/>
          <pc:sldMk cId="3678379080" sldId="2147481160"/>
        </pc:sldMkLst>
        <pc:spChg chg="add mod">
          <ac:chgData name="Patel, Ketan" userId="096f0611-27f0-4e3a-b65f-58f3f6b18bed" providerId="ADAL" clId="{D3FB7222-8096-4F82-A85E-60C499B5A2EF}" dt="2024-10-09T09:38:29.908" v="5958" actId="255"/>
          <ac:spMkLst>
            <pc:docMk/>
            <pc:sldMk cId="3678379080" sldId="2147481160"/>
            <ac:spMk id="2" creationId="{9383AE79-F948-2444-31E7-F0CB925A368E}"/>
          </ac:spMkLst>
        </pc:spChg>
        <pc:spChg chg="add mod">
          <ac:chgData name="Patel, Ketan" userId="096f0611-27f0-4e3a-b65f-58f3f6b18bed" providerId="ADAL" clId="{D3FB7222-8096-4F82-A85E-60C499B5A2EF}" dt="2024-10-09T12:54:35.364" v="8012" actId="20577"/>
          <ac:spMkLst>
            <pc:docMk/>
            <pc:sldMk cId="3678379080" sldId="2147481160"/>
            <ac:spMk id="5" creationId="{B007132A-F62B-ECCB-9478-1EB9B587E0DC}"/>
          </ac:spMkLst>
        </pc:spChg>
        <pc:spChg chg="mod">
          <ac:chgData name="Patel, Ketan" userId="096f0611-27f0-4e3a-b65f-58f3f6b18bed" providerId="ADAL" clId="{D3FB7222-8096-4F82-A85E-60C499B5A2EF}" dt="2024-10-09T09:38:29.908" v="5958" actId="255"/>
          <ac:spMkLst>
            <pc:docMk/>
            <pc:sldMk cId="3678379080" sldId="2147481160"/>
            <ac:spMk id="12" creationId="{D6F34615-B5F0-E14A-B7B1-87766F9183CF}"/>
          </ac:spMkLst>
        </pc:spChg>
        <pc:spChg chg="mod">
          <ac:chgData name="Patel, Ketan" userId="096f0611-27f0-4e3a-b65f-58f3f6b18bed" providerId="ADAL" clId="{D3FB7222-8096-4F82-A85E-60C499B5A2EF}" dt="2024-10-09T09:38:29.908" v="5958" actId="255"/>
          <ac:spMkLst>
            <pc:docMk/>
            <pc:sldMk cId="3678379080" sldId="2147481160"/>
            <ac:spMk id="13" creationId="{0278146E-1F16-09BE-4EF8-DBC214ED64B6}"/>
          </ac:spMkLst>
        </pc:spChg>
        <pc:spChg chg="mod">
          <ac:chgData name="Patel, Ketan" userId="096f0611-27f0-4e3a-b65f-58f3f6b18bed" providerId="ADAL" clId="{D3FB7222-8096-4F82-A85E-60C499B5A2EF}" dt="2024-10-09T09:38:29.908" v="5958" actId="255"/>
          <ac:spMkLst>
            <pc:docMk/>
            <pc:sldMk cId="3678379080" sldId="2147481160"/>
            <ac:spMk id="14" creationId="{483D1D2F-CE8E-E319-32E5-B9DE99472B56}"/>
          </ac:spMkLst>
        </pc:spChg>
        <pc:spChg chg="mod">
          <ac:chgData name="Patel, Ketan" userId="096f0611-27f0-4e3a-b65f-58f3f6b18bed" providerId="ADAL" clId="{D3FB7222-8096-4F82-A85E-60C499B5A2EF}" dt="2024-10-09T09:38:29.908" v="5958" actId="255"/>
          <ac:spMkLst>
            <pc:docMk/>
            <pc:sldMk cId="3678379080" sldId="2147481160"/>
            <ac:spMk id="15" creationId="{56215D6F-3B9B-BE94-BC62-813598FA2871}"/>
          </ac:spMkLst>
        </pc:spChg>
        <pc:spChg chg="mod">
          <ac:chgData name="Patel, Ketan" userId="096f0611-27f0-4e3a-b65f-58f3f6b18bed" providerId="ADAL" clId="{D3FB7222-8096-4F82-A85E-60C499B5A2EF}" dt="2024-10-09T09:38:29.908" v="5958" actId="255"/>
          <ac:spMkLst>
            <pc:docMk/>
            <pc:sldMk cId="3678379080" sldId="2147481160"/>
            <ac:spMk id="16" creationId="{39FDA0DF-7F70-A7A8-FF01-31B92EC6AD37}"/>
          </ac:spMkLst>
        </pc:spChg>
        <pc:spChg chg="mod">
          <ac:chgData name="Patel, Ketan" userId="096f0611-27f0-4e3a-b65f-58f3f6b18bed" providerId="ADAL" clId="{D3FB7222-8096-4F82-A85E-60C499B5A2EF}" dt="2024-10-09T09:38:29.908" v="5958" actId="255"/>
          <ac:spMkLst>
            <pc:docMk/>
            <pc:sldMk cId="3678379080" sldId="2147481160"/>
            <ac:spMk id="17" creationId="{CDB494C4-9A4D-88E8-CF42-27AB0544D5F2}"/>
          </ac:spMkLst>
        </pc:spChg>
        <pc:spChg chg="mod">
          <ac:chgData name="Patel, Ketan" userId="096f0611-27f0-4e3a-b65f-58f3f6b18bed" providerId="ADAL" clId="{D3FB7222-8096-4F82-A85E-60C499B5A2EF}" dt="2024-10-09T09:38:29.908" v="5958" actId="255"/>
          <ac:spMkLst>
            <pc:docMk/>
            <pc:sldMk cId="3678379080" sldId="2147481160"/>
            <ac:spMk id="18" creationId="{665261CE-04C0-C444-F1B3-58D7970D5ECB}"/>
          </ac:spMkLst>
        </pc:spChg>
        <pc:spChg chg="mod">
          <ac:chgData name="Patel, Ketan" userId="096f0611-27f0-4e3a-b65f-58f3f6b18bed" providerId="ADAL" clId="{D3FB7222-8096-4F82-A85E-60C499B5A2EF}" dt="2024-10-09T12:54:05.984" v="7997" actId="20577"/>
          <ac:spMkLst>
            <pc:docMk/>
            <pc:sldMk cId="3678379080" sldId="2147481160"/>
            <ac:spMk id="19" creationId="{01187486-46D0-A445-5695-09A6BC1D31B4}"/>
          </ac:spMkLst>
        </pc:spChg>
      </pc:sldChg>
      <pc:sldChg chg="addSp delSp modSp add mod">
        <pc:chgData name="Patel, Ketan" userId="096f0611-27f0-4e3a-b65f-58f3f6b18bed" providerId="ADAL" clId="{D3FB7222-8096-4F82-A85E-60C499B5A2EF}" dt="2024-10-09T12:34:50.248" v="7867" actId="14100"/>
        <pc:sldMkLst>
          <pc:docMk/>
          <pc:sldMk cId="3335822493" sldId="2147481161"/>
        </pc:sldMkLst>
        <pc:spChg chg="add del mod">
          <ac:chgData name="Patel, Ketan" userId="096f0611-27f0-4e3a-b65f-58f3f6b18bed" providerId="ADAL" clId="{D3FB7222-8096-4F82-A85E-60C499B5A2EF}" dt="2024-10-09T10:22:39.179" v="5963"/>
          <ac:spMkLst>
            <pc:docMk/>
            <pc:sldMk cId="3335822493" sldId="2147481161"/>
            <ac:spMk id="2" creationId="{2354F742-1DD0-3EF7-F1CB-E9F12C370BD8}"/>
          </ac:spMkLst>
        </pc:spChg>
        <pc:spChg chg="mod">
          <ac:chgData name="Patel, Ketan" userId="096f0611-27f0-4e3a-b65f-58f3f6b18bed" providerId="ADAL" clId="{D3FB7222-8096-4F82-A85E-60C499B5A2EF}" dt="2024-10-09T11:29:11.004" v="7203" actId="1037"/>
          <ac:spMkLst>
            <pc:docMk/>
            <pc:sldMk cId="3335822493" sldId="2147481161"/>
            <ac:spMk id="3" creationId="{762DDB92-45C6-ED18-3716-FF8C0570B44F}"/>
          </ac:spMkLst>
        </pc:spChg>
        <pc:spChg chg="del">
          <ac:chgData name="Patel, Ketan" userId="096f0611-27f0-4e3a-b65f-58f3f6b18bed" providerId="ADAL" clId="{D3FB7222-8096-4F82-A85E-60C499B5A2EF}" dt="2024-10-09T10:22:14.979" v="5961" actId="478"/>
          <ac:spMkLst>
            <pc:docMk/>
            <pc:sldMk cId="3335822493" sldId="2147481161"/>
            <ac:spMk id="6" creationId="{C3CEC0E5-EB2F-240C-9E55-5D2EEFEE75AD}"/>
          </ac:spMkLst>
        </pc:spChg>
        <pc:spChg chg="add del mod">
          <ac:chgData name="Patel, Ketan" userId="096f0611-27f0-4e3a-b65f-58f3f6b18bed" providerId="ADAL" clId="{D3FB7222-8096-4F82-A85E-60C499B5A2EF}" dt="2024-10-09T10:22:39.179" v="5963"/>
          <ac:spMkLst>
            <pc:docMk/>
            <pc:sldMk cId="3335822493" sldId="2147481161"/>
            <ac:spMk id="9" creationId="{99F4F2E2-C068-6F2B-EAFA-A3B3518F765F}"/>
          </ac:spMkLst>
        </pc:spChg>
        <pc:spChg chg="add del mod">
          <ac:chgData name="Patel, Ketan" userId="096f0611-27f0-4e3a-b65f-58f3f6b18bed" providerId="ADAL" clId="{D3FB7222-8096-4F82-A85E-60C499B5A2EF}" dt="2024-10-09T10:22:39.179" v="5963"/>
          <ac:spMkLst>
            <pc:docMk/>
            <pc:sldMk cId="3335822493" sldId="2147481161"/>
            <ac:spMk id="10" creationId="{400D9C06-DDC4-6128-8ED8-456B9B22829D}"/>
          </ac:spMkLst>
        </pc:spChg>
        <pc:spChg chg="add del mod">
          <ac:chgData name="Patel, Ketan" userId="096f0611-27f0-4e3a-b65f-58f3f6b18bed" providerId="ADAL" clId="{D3FB7222-8096-4F82-A85E-60C499B5A2EF}" dt="2024-10-09T10:22:39.179" v="5963"/>
          <ac:spMkLst>
            <pc:docMk/>
            <pc:sldMk cId="3335822493" sldId="2147481161"/>
            <ac:spMk id="11" creationId="{E540B73D-C4C1-3439-40FF-A8C02F5F1F1E}"/>
          </ac:spMkLst>
        </pc:spChg>
        <pc:spChg chg="add mod">
          <ac:chgData name="Patel, Ketan" userId="096f0611-27f0-4e3a-b65f-58f3f6b18bed" providerId="ADAL" clId="{D3FB7222-8096-4F82-A85E-60C499B5A2EF}" dt="2024-10-09T11:29:18.266" v="7204" actId="14100"/>
          <ac:spMkLst>
            <pc:docMk/>
            <pc:sldMk cId="3335822493" sldId="2147481161"/>
            <ac:spMk id="12" creationId="{5C95FCB6-FF79-C91D-1851-1FCD997B6F47}"/>
          </ac:spMkLst>
        </pc:spChg>
        <pc:spChg chg="add del mod">
          <ac:chgData name="Patel, Ketan" userId="096f0611-27f0-4e3a-b65f-58f3f6b18bed" providerId="ADAL" clId="{D3FB7222-8096-4F82-A85E-60C499B5A2EF}" dt="2024-10-09T10:23:14.025" v="5969" actId="478"/>
          <ac:spMkLst>
            <pc:docMk/>
            <pc:sldMk cId="3335822493" sldId="2147481161"/>
            <ac:spMk id="16" creationId="{B1E1F556-8B40-1C3B-C880-0D72D8ABE6B5}"/>
          </ac:spMkLst>
        </pc:spChg>
        <pc:spChg chg="add del mod">
          <ac:chgData name="Patel, Ketan" userId="096f0611-27f0-4e3a-b65f-58f3f6b18bed" providerId="ADAL" clId="{D3FB7222-8096-4F82-A85E-60C499B5A2EF}" dt="2024-10-09T10:23:10.884" v="5968" actId="478"/>
          <ac:spMkLst>
            <pc:docMk/>
            <pc:sldMk cId="3335822493" sldId="2147481161"/>
            <ac:spMk id="17" creationId="{3ABB35CA-6403-5EA7-0BA8-FB47F9DC3C5A}"/>
          </ac:spMkLst>
        </pc:spChg>
        <pc:spChg chg="add del mod">
          <ac:chgData name="Patel, Ketan" userId="096f0611-27f0-4e3a-b65f-58f3f6b18bed" providerId="ADAL" clId="{D3FB7222-8096-4F82-A85E-60C499B5A2EF}" dt="2024-10-09T10:23:16.162" v="5970" actId="478"/>
          <ac:spMkLst>
            <pc:docMk/>
            <pc:sldMk cId="3335822493" sldId="2147481161"/>
            <ac:spMk id="18" creationId="{AC487CF0-451F-E7DC-4E59-E0AAF81A7E2D}"/>
          </ac:spMkLst>
        </pc:spChg>
        <pc:spChg chg="del">
          <ac:chgData name="Patel, Ketan" userId="096f0611-27f0-4e3a-b65f-58f3f6b18bed" providerId="ADAL" clId="{D3FB7222-8096-4F82-A85E-60C499B5A2EF}" dt="2024-10-09T10:22:14.979" v="5961" actId="478"/>
          <ac:spMkLst>
            <pc:docMk/>
            <pc:sldMk cId="3335822493" sldId="2147481161"/>
            <ac:spMk id="19" creationId="{8D75C6DF-1386-9EEB-71EA-39FAD33C662C}"/>
          </ac:spMkLst>
        </pc:spChg>
        <pc:spChg chg="del">
          <ac:chgData name="Patel, Ketan" userId="096f0611-27f0-4e3a-b65f-58f3f6b18bed" providerId="ADAL" clId="{D3FB7222-8096-4F82-A85E-60C499B5A2EF}" dt="2024-10-09T10:22:14.979" v="5961" actId="478"/>
          <ac:spMkLst>
            <pc:docMk/>
            <pc:sldMk cId="3335822493" sldId="2147481161"/>
            <ac:spMk id="30" creationId="{F61C1020-E903-6A13-8FF9-73C265AFE6E9}"/>
          </ac:spMkLst>
        </pc:spChg>
        <pc:spChg chg="mod">
          <ac:chgData name="Patel, Ketan" userId="096f0611-27f0-4e3a-b65f-58f3f6b18bed" providerId="ADAL" clId="{D3FB7222-8096-4F82-A85E-60C499B5A2EF}" dt="2024-10-09T10:25:38.789" v="6066" actId="1037"/>
          <ac:spMkLst>
            <pc:docMk/>
            <pc:sldMk cId="3335822493" sldId="2147481161"/>
            <ac:spMk id="32" creationId="{EB6C9908-D7E9-9834-3979-5A6775316749}"/>
          </ac:spMkLst>
        </pc:spChg>
        <pc:spChg chg="mod">
          <ac:chgData name="Patel, Ketan" userId="096f0611-27f0-4e3a-b65f-58f3f6b18bed" providerId="ADAL" clId="{D3FB7222-8096-4F82-A85E-60C499B5A2EF}" dt="2024-10-09T10:25:38.789" v="6066" actId="1037"/>
          <ac:spMkLst>
            <pc:docMk/>
            <pc:sldMk cId="3335822493" sldId="2147481161"/>
            <ac:spMk id="34" creationId="{6F62CE81-788B-F813-FA4E-3B0BB539B6D8}"/>
          </ac:spMkLst>
        </pc:spChg>
        <pc:spChg chg="mod">
          <ac:chgData name="Patel, Ketan" userId="096f0611-27f0-4e3a-b65f-58f3f6b18bed" providerId="ADAL" clId="{D3FB7222-8096-4F82-A85E-60C499B5A2EF}" dt="2024-10-09T10:25:38.789" v="6066" actId="1037"/>
          <ac:spMkLst>
            <pc:docMk/>
            <pc:sldMk cId="3335822493" sldId="2147481161"/>
            <ac:spMk id="35" creationId="{DE898585-4898-DDC7-BBEA-E1AA0DFDAB07}"/>
          </ac:spMkLst>
        </pc:spChg>
        <pc:spChg chg="mod">
          <ac:chgData name="Patel, Ketan" userId="096f0611-27f0-4e3a-b65f-58f3f6b18bed" providerId="ADAL" clId="{D3FB7222-8096-4F82-A85E-60C499B5A2EF}" dt="2024-10-09T10:25:38.789" v="6066" actId="1037"/>
          <ac:spMkLst>
            <pc:docMk/>
            <pc:sldMk cId="3335822493" sldId="2147481161"/>
            <ac:spMk id="36" creationId="{0DACBA66-2653-358E-DCF7-F9001B00D001}"/>
          </ac:spMkLst>
        </pc:spChg>
        <pc:spChg chg="mod">
          <ac:chgData name="Patel, Ketan" userId="096f0611-27f0-4e3a-b65f-58f3f6b18bed" providerId="ADAL" clId="{D3FB7222-8096-4F82-A85E-60C499B5A2EF}" dt="2024-10-09T10:25:38.789" v="6066" actId="1037"/>
          <ac:spMkLst>
            <pc:docMk/>
            <pc:sldMk cId="3335822493" sldId="2147481161"/>
            <ac:spMk id="37" creationId="{522CC445-B1E8-CFEB-CC5A-1447B6CA2E65}"/>
          </ac:spMkLst>
        </pc:spChg>
        <pc:spChg chg="mod">
          <ac:chgData name="Patel, Ketan" userId="096f0611-27f0-4e3a-b65f-58f3f6b18bed" providerId="ADAL" clId="{D3FB7222-8096-4F82-A85E-60C499B5A2EF}" dt="2024-10-09T10:25:38.789" v="6066" actId="1037"/>
          <ac:spMkLst>
            <pc:docMk/>
            <pc:sldMk cId="3335822493" sldId="2147481161"/>
            <ac:spMk id="38" creationId="{55FFBD75-239C-D451-797B-D51A030C93F1}"/>
          </ac:spMkLst>
        </pc:spChg>
        <pc:spChg chg="mod">
          <ac:chgData name="Patel, Ketan" userId="096f0611-27f0-4e3a-b65f-58f3f6b18bed" providerId="ADAL" clId="{D3FB7222-8096-4F82-A85E-60C499B5A2EF}" dt="2024-10-09T10:25:38.789" v="6066" actId="1037"/>
          <ac:spMkLst>
            <pc:docMk/>
            <pc:sldMk cId="3335822493" sldId="2147481161"/>
            <ac:spMk id="39" creationId="{E88867F4-A6D5-1795-E908-3D4394C4AA0C}"/>
          </ac:spMkLst>
        </pc:spChg>
        <pc:spChg chg="mod">
          <ac:chgData name="Patel, Ketan" userId="096f0611-27f0-4e3a-b65f-58f3f6b18bed" providerId="ADAL" clId="{D3FB7222-8096-4F82-A85E-60C499B5A2EF}" dt="2024-10-09T10:25:38.789" v="6066" actId="1037"/>
          <ac:spMkLst>
            <pc:docMk/>
            <pc:sldMk cId="3335822493" sldId="2147481161"/>
            <ac:spMk id="40" creationId="{B978C8CD-C10A-42C8-2C8B-52C2FD9CB2EC}"/>
          </ac:spMkLst>
        </pc:spChg>
        <pc:spChg chg="add del mod">
          <ac:chgData name="Patel, Ketan" userId="096f0611-27f0-4e3a-b65f-58f3f6b18bed" providerId="ADAL" clId="{D3FB7222-8096-4F82-A85E-60C499B5A2EF}" dt="2024-10-09T10:28:12.261" v="6090" actId="478"/>
          <ac:spMkLst>
            <pc:docMk/>
            <pc:sldMk cId="3335822493" sldId="2147481161"/>
            <ac:spMk id="41" creationId="{4C7275E6-14EC-4763-08EA-4A7E199867FF}"/>
          </ac:spMkLst>
        </pc:spChg>
        <pc:spChg chg="add mod">
          <ac:chgData name="Patel, Ketan" userId="096f0611-27f0-4e3a-b65f-58f3f6b18bed" providerId="ADAL" clId="{D3FB7222-8096-4F82-A85E-60C499B5A2EF}" dt="2024-10-09T12:34:50.248" v="7867" actId="14100"/>
          <ac:spMkLst>
            <pc:docMk/>
            <pc:sldMk cId="3335822493" sldId="2147481161"/>
            <ac:spMk id="42" creationId="{06D8388C-B986-C132-F0CE-02BBCF770677}"/>
          </ac:spMkLst>
        </pc:spChg>
        <pc:spChg chg="add del mod">
          <ac:chgData name="Patel, Ketan" userId="096f0611-27f0-4e3a-b65f-58f3f6b18bed" providerId="ADAL" clId="{D3FB7222-8096-4F82-A85E-60C499B5A2EF}" dt="2024-10-09T10:29:57.642" v="6097" actId="478"/>
          <ac:spMkLst>
            <pc:docMk/>
            <pc:sldMk cId="3335822493" sldId="2147481161"/>
            <ac:spMk id="43" creationId="{17486B50-0D4F-E2C9-692D-6DFB58CC4411}"/>
          </ac:spMkLst>
        </pc:spChg>
        <pc:spChg chg="add mod">
          <ac:chgData name="Patel, Ketan" userId="096f0611-27f0-4e3a-b65f-58f3f6b18bed" providerId="ADAL" clId="{D3FB7222-8096-4F82-A85E-60C499B5A2EF}" dt="2024-10-09T11:29:11.004" v="7203" actId="1037"/>
          <ac:spMkLst>
            <pc:docMk/>
            <pc:sldMk cId="3335822493" sldId="2147481161"/>
            <ac:spMk id="44" creationId="{BD4C7CC6-58FF-C640-6B6B-8EDEF6B40637}"/>
          </ac:spMkLst>
        </pc:spChg>
        <pc:spChg chg="add del mod">
          <ac:chgData name="Patel, Ketan" userId="096f0611-27f0-4e3a-b65f-58f3f6b18bed" providerId="ADAL" clId="{D3FB7222-8096-4F82-A85E-60C499B5A2EF}" dt="2024-10-09T10:50:13.151" v="6590" actId="478"/>
          <ac:spMkLst>
            <pc:docMk/>
            <pc:sldMk cId="3335822493" sldId="2147481161"/>
            <ac:spMk id="45" creationId="{41EDCA63-92D1-766D-F976-8D68BF3AE9A4}"/>
          </ac:spMkLst>
        </pc:spChg>
        <pc:spChg chg="add del mod">
          <ac:chgData name="Patel, Ketan" userId="096f0611-27f0-4e3a-b65f-58f3f6b18bed" providerId="ADAL" clId="{D3FB7222-8096-4F82-A85E-60C499B5A2EF}" dt="2024-10-09T10:50:13.151" v="6590" actId="478"/>
          <ac:spMkLst>
            <pc:docMk/>
            <pc:sldMk cId="3335822493" sldId="2147481161"/>
            <ac:spMk id="46" creationId="{95E4FD2B-9CF5-12C0-7C54-2C206B7EFC78}"/>
          </ac:spMkLst>
        </pc:spChg>
        <pc:spChg chg="add del mod">
          <ac:chgData name="Patel, Ketan" userId="096f0611-27f0-4e3a-b65f-58f3f6b18bed" providerId="ADAL" clId="{D3FB7222-8096-4F82-A85E-60C499B5A2EF}" dt="2024-10-09T10:50:13.151" v="6590" actId="478"/>
          <ac:spMkLst>
            <pc:docMk/>
            <pc:sldMk cId="3335822493" sldId="2147481161"/>
            <ac:spMk id="47" creationId="{C10E7CE3-8CA2-4FEB-6FB5-226F4A1CE5DE}"/>
          </ac:spMkLst>
        </pc:spChg>
        <pc:spChg chg="add del mod">
          <ac:chgData name="Patel, Ketan" userId="096f0611-27f0-4e3a-b65f-58f3f6b18bed" providerId="ADAL" clId="{D3FB7222-8096-4F82-A85E-60C499B5A2EF}" dt="2024-10-09T10:50:13.151" v="6590" actId="478"/>
          <ac:spMkLst>
            <pc:docMk/>
            <pc:sldMk cId="3335822493" sldId="2147481161"/>
            <ac:spMk id="48" creationId="{36D1BAD0-DA1E-9066-8FF9-3EAA9214AE7E}"/>
          </ac:spMkLst>
        </pc:spChg>
        <pc:spChg chg="add mod">
          <ac:chgData name="Patel, Ketan" userId="096f0611-27f0-4e3a-b65f-58f3f6b18bed" providerId="ADAL" clId="{D3FB7222-8096-4F82-A85E-60C499B5A2EF}" dt="2024-10-09T12:34:50.248" v="7867" actId="14100"/>
          <ac:spMkLst>
            <pc:docMk/>
            <pc:sldMk cId="3335822493" sldId="2147481161"/>
            <ac:spMk id="49" creationId="{C6C07C9F-F855-0AC0-AA5B-B647267EACD2}"/>
          </ac:spMkLst>
        </pc:spChg>
        <pc:spChg chg="add mod">
          <ac:chgData name="Patel, Ketan" userId="096f0611-27f0-4e3a-b65f-58f3f6b18bed" providerId="ADAL" clId="{D3FB7222-8096-4F82-A85E-60C499B5A2EF}" dt="2024-10-09T11:29:11.004" v="7203" actId="1037"/>
          <ac:spMkLst>
            <pc:docMk/>
            <pc:sldMk cId="3335822493" sldId="2147481161"/>
            <ac:spMk id="50" creationId="{986E1491-64CB-DB59-5590-30222E66850E}"/>
          </ac:spMkLst>
        </pc:spChg>
        <pc:spChg chg="add mod">
          <ac:chgData name="Patel, Ketan" userId="096f0611-27f0-4e3a-b65f-58f3f6b18bed" providerId="ADAL" clId="{D3FB7222-8096-4F82-A85E-60C499B5A2EF}" dt="2024-10-09T12:34:50.248" v="7867" actId="14100"/>
          <ac:spMkLst>
            <pc:docMk/>
            <pc:sldMk cId="3335822493" sldId="2147481161"/>
            <ac:spMk id="51" creationId="{00B769B5-93D1-7C28-5C5A-790C03037E7D}"/>
          </ac:spMkLst>
        </pc:spChg>
        <pc:spChg chg="add mod">
          <ac:chgData name="Patel, Ketan" userId="096f0611-27f0-4e3a-b65f-58f3f6b18bed" providerId="ADAL" clId="{D3FB7222-8096-4F82-A85E-60C499B5A2EF}" dt="2024-10-09T11:30:01.500" v="7241" actId="207"/>
          <ac:spMkLst>
            <pc:docMk/>
            <pc:sldMk cId="3335822493" sldId="2147481161"/>
            <ac:spMk id="52" creationId="{385767F9-1226-B73F-96D6-28379B4F841A}"/>
          </ac:spMkLst>
        </pc:spChg>
        <pc:spChg chg="del">
          <ac:chgData name="Patel, Ketan" userId="096f0611-27f0-4e3a-b65f-58f3f6b18bed" providerId="ADAL" clId="{D3FB7222-8096-4F82-A85E-60C499B5A2EF}" dt="2024-10-09T10:22:14.979" v="5961" actId="478"/>
          <ac:spMkLst>
            <pc:docMk/>
            <pc:sldMk cId="3335822493" sldId="2147481161"/>
            <ac:spMk id="86" creationId="{E33D29D0-C4E2-4AEC-C896-BD25A4210C98}"/>
          </ac:spMkLst>
        </pc:spChg>
        <pc:grpChg chg="del">
          <ac:chgData name="Patel, Ketan" userId="096f0611-27f0-4e3a-b65f-58f3f6b18bed" providerId="ADAL" clId="{D3FB7222-8096-4F82-A85E-60C499B5A2EF}" dt="2024-10-09T10:22:14.979" v="5961" actId="478"/>
          <ac:grpSpMkLst>
            <pc:docMk/>
            <pc:sldMk cId="3335822493" sldId="2147481161"/>
            <ac:grpSpMk id="20" creationId="{887C17C3-79BB-0149-CBF2-1C999222D2EB}"/>
          </ac:grpSpMkLst>
        </pc:grpChg>
        <pc:grpChg chg="add del mod">
          <ac:chgData name="Patel, Ketan" userId="096f0611-27f0-4e3a-b65f-58f3f6b18bed" providerId="ADAL" clId="{D3FB7222-8096-4F82-A85E-60C499B5A2EF}" dt="2024-10-09T10:39:13.713" v="6309" actId="478"/>
          <ac:grpSpMkLst>
            <pc:docMk/>
            <pc:sldMk cId="3335822493" sldId="2147481161"/>
            <ac:grpSpMk id="31" creationId="{E10BFD98-1333-8C41-E726-497BDA0CE5F3}"/>
          </ac:grpSpMkLst>
        </pc:grpChg>
        <pc:grpChg chg="mod">
          <ac:chgData name="Patel, Ketan" userId="096f0611-27f0-4e3a-b65f-58f3f6b18bed" providerId="ADAL" clId="{D3FB7222-8096-4F82-A85E-60C499B5A2EF}" dt="2024-10-09T10:25:38.789" v="6066" actId="1037"/>
          <ac:grpSpMkLst>
            <pc:docMk/>
            <pc:sldMk cId="3335822493" sldId="2147481161"/>
            <ac:grpSpMk id="33" creationId="{C4B0498D-3157-E6DC-D210-C587D06C4E15}"/>
          </ac:grpSpMkLst>
        </pc:grpChg>
        <pc:grpChg chg="del">
          <ac:chgData name="Patel, Ketan" userId="096f0611-27f0-4e3a-b65f-58f3f6b18bed" providerId="ADAL" clId="{D3FB7222-8096-4F82-A85E-60C499B5A2EF}" dt="2024-10-09T10:22:14.979" v="5961" actId="478"/>
          <ac:grpSpMkLst>
            <pc:docMk/>
            <pc:sldMk cId="3335822493" sldId="2147481161"/>
            <ac:grpSpMk id="57" creationId="{E7FEA79E-8A97-2F2E-88AE-D4C0F0841AA3}"/>
          </ac:grpSpMkLst>
        </pc:grpChg>
        <pc:grpChg chg="del">
          <ac:chgData name="Patel, Ketan" userId="096f0611-27f0-4e3a-b65f-58f3f6b18bed" providerId="ADAL" clId="{D3FB7222-8096-4F82-A85E-60C499B5A2EF}" dt="2024-10-09T10:22:14.979" v="5961" actId="478"/>
          <ac:grpSpMkLst>
            <pc:docMk/>
            <pc:sldMk cId="3335822493" sldId="2147481161"/>
            <ac:grpSpMk id="60" creationId="{D69251A2-BD8C-F3A6-2B74-091408B027EA}"/>
          </ac:grpSpMkLst>
        </pc:grpChg>
        <pc:grpChg chg="del">
          <ac:chgData name="Patel, Ketan" userId="096f0611-27f0-4e3a-b65f-58f3f6b18bed" providerId="ADAL" clId="{D3FB7222-8096-4F82-A85E-60C499B5A2EF}" dt="2024-10-09T10:22:14.979" v="5961" actId="478"/>
          <ac:grpSpMkLst>
            <pc:docMk/>
            <pc:sldMk cId="3335822493" sldId="2147481161"/>
            <ac:grpSpMk id="112" creationId="{B8708B4A-12FC-920E-A5A2-1D85CABE2DDD}"/>
          </ac:grpSpMkLst>
        </pc:grpChg>
        <pc:grpChg chg="del">
          <ac:chgData name="Patel, Ketan" userId="096f0611-27f0-4e3a-b65f-58f3f6b18bed" providerId="ADAL" clId="{D3FB7222-8096-4F82-A85E-60C499B5A2EF}" dt="2024-10-09T10:22:14.979" v="5961" actId="478"/>
          <ac:grpSpMkLst>
            <pc:docMk/>
            <pc:sldMk cId="3335822493" sldId="2147481161"/>
            <ac:grpSpMk id="154" creationId="{90B72CC0-220B-7219-435A-0903374843C1}"/>
          </ac:grpSpMkLst>
        </pc:grpChg>
        <pc:cxnChg chg="add del mod">
          <ac:chgData name="Patel, Ketan" userId="096f0611-27f0-4e3a-b65f-58f3f6b18bed" providerId="ADAL" clId="{D3FB7222-8096-4F82-A85E-60C499B5A2EF}" dt="2024-10-09T10:22:39.179" v="5963"/>
          <ac:cxnSpMkLst>
            <pc:docMk/>
            <pc:sldMk cId="3335822493" sldId="2147481161"/>
            <ac:cxnSpMk id="5" creationId="{4083874D-B0D1-8EB5-BA87-3786138C1362}"/>
          </ac:cxnSpMkLst>
        </pc:cxnChg>
        <pc:cxnChg chg="add del mod">
          <ac:chgData name="Patel, Ketan" userId="096f0611-27f0-4e3a-b65f-58f3f6b18bed" providerId="ADAL" clId="{D3FB7222-8096-4F82-A85E-60C499B5A2EF}" dt="2024-10-09T10:22:39.179" v="5963"/>
          <ac:cxnSpMkLst>
            <pc:docMk/>
            <pc:sldMk cId="3335822493" sldId="2147481161"/>
            <ac:cxnSpMk id="7" creationId="{B7FB4B1F-F420-BDF8-3B0E-32C0CCA3E1F8}"/>
          </ac:cxnSpMkLst>
        </pc:cxnChg>
        <pc:cxnChg chg="add del mod">
          <ac:chgData name="Patel, Ketan" userId="096f0611-27f0-4e3a-b65f-58f3f6b18bed" providerId="ADAL" clId="{D3FB7222-8096-4F82-A85E-60C499B5A2EF}" dt="2024-10-09T10:22:39.179" v="5963"/>
          <ac:cxnSpMkLst>
            <pc:docMk/>
            <pc:sldMk cId="3335822493" sldId="2147481161"/>
            <ac:cxnSpMk id="8" creationId="{41E37851-4D50-BDD4-E5C5-A826B48832BF}"/>
          </ac:cxnSpMkLst>
        </pc:cxnChg>
        <pc:cxnChg chg="add del mod">
          <ac:chgData name="Patel, Ketan" userId="096f0611-27f0-4e3a-b65f-58f3f6b18bed" providerId="ADAL" clId="{D3FB7222-8096-4F82-A85E-60C499B5A2EF}" dt="2024-10-09T10:23:05.395" v="5967" actId="478"/>
          <ac:cxnSpMkLst>
            <pc:docMk/>
            <pc:sldMk cId="3335822493" sldId="2147481161"/>
            <ac:cxnSpMk id="13" creationId="{F34DC610-FDAB-5163-1B17-A7E18D898999}"/>
          </ac:cxnSpMkLst>
        </pc:cxnChg>
        <pc:cxnChg chg="add del mod">
          <ac:chgData name="Patel, Ketan" userId="096f0611-27f0-4e3a-b65f-58f3f6b18bed" providerId="ADAL" clId="{D3FB7222-8096-4F82-A85E-60C499B5A2EF}" dt="2024-10-09T10:33:49.702" v="6226" actId="478"/>
          <ac:cxnSpMkLst>
            <pc:docMk/>
            <pc:sldMk cId="3335822493" sldId="2147481161"/>
            <ac:cxnSpMk id="14" creationId="{AFE076B4-4208-41E4-B153-DC3AA1F3E713}"/>
          </ac:cxnSpMkLst>
        </pc:cxnChg>
        <pc:cxnChg chg="add del mod">
          <ac:chgData name="Patel, Ketan" userId="096f0611-27f0-4e3a-b65f-58f3f6b18bed" providerId="ADAL" clId="{D3FB7222-8096-4F82-A85E-60C499B5A2EF}" dt="2024-10-09T10:33:48.397" v="6225" actId="478"/>
          <ac:cxnSpMkLst>
            <pc:docMk/>
            <pc:sldMk cId="3335822493" sldId="2147481161"/>
            <ac:cxnSpMk id="15" creationId="{C98B72E3-D7CF-2F93-E215-B60989D058E3}"/>
          </ac:cxnSpMkLst>
        </pc:cxnChg>
      </pc:sldChg>
      <pc:sldChg chg="add del ord">
        <pc:chgData name="Patel, Ketan" userId="096f0611-27f0-4e3a-b65f-58f3f6b18bed" providerId="ADAL" clId="{D3FB7222-8096-4F82-A85E-60C499B5A2EF}" dt="2024-10-09T13:20:02.528" v="8033" actId="47"/>
        <pc:sldMkLst>
          <pc:docMk/>
          <pc:sldMk cId="2140753442" sldId="21474811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kpmgindia365-my.sharepoint.com/personal/ketanpatel5_kpmg_com/Documents/Desktop/GFGNL/Vikram%20Dhan/noc%20(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https://kpmgindia365-my.sharepoint.com/personal/ketanpatel5_kpmg_com/Documents/Desktop/GFGNL/Kalpesh%20Patel/Utilization%20Master%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pmgindia365-my.sharepoint.com/personal/ketanpatel5_kpmg_com/Documents/Desktop/GFGNL/Kalpesh%20Patel/Utilization%20Master%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pmgindia365-my.sharepoint.com/personal/ketanpatel5_kpmg_com/Documents/Desktop/GFGNL/Kalpesh%20Patel/Utilization%20Master%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b="1" dirty="0">
                <a:solidFill>
                  <a:schemeClr val="tx1"/>
                </a:solidFill>
              </a:rPr>
              <a:t>% GP UP time yearly progress (GUJARAT)</a:t>
            </a:r>
          </a:p>
        </c:rich>
      </c:tx>
      <c:layout>
        <c:manualLayout>
          <c:xMode val="edge"/>
          <c:yMode val="edge"/>
          <c:x val="0.18182154521145785"/>
          <c:y val="1.149636218832914E-2"/>
        </c:manualLayout>
      </c:layout>
      <c:overlay val="0"/>
      <c:spPr>
        <a:solidFill>
          <a:srgbClr val="FFFF99"/>
        </a:solid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835488527566514E-2"/>
          <c:y val="0.14445850683802236"/>
          <c:w val="0.87512983507996234"/>
          <c:h val="0.53196732519759082"/>
        </c:manualLayout>
      </c:layout>
      <c:barChart>
        <c:barDir val="col"/>
        <c:grouping val="clustered"/>
        <c:varyColors val="0"/>
        <c:ser>
          <c:idx val="0"/>
          <c:order val="0"/>
          <c:tx>
            <c:strRef>
              <c:f>'network availability on 8 M (2)'!$E$1:$E$3</c:f>
              <c:strCache>
                <c:ptCount val="3"/>
                <c:pt idx="0">
                  <c:v>% availability</c:v>
                </c:pt>
                <c:pt idx="1">
                  <c:v>with infra</c:v>
                </c:pt>
                <c:pt idx="2">
                  <c:v>(RAW)</c:v>
                </c:pt>
              </c:strCache>
            </c:strRef>
          </c:tx>
          <c:spPr>
            <a:solidFill>
              <a:srgbClr val="7213DF"/>
            </a:solidFill>
            <a:ln>
              <a:noFill/>
            </a:ln>
            <a:effectLst/>
          </c:spPr>
          <c:invertIfNegative val="0"/>
          <c:dLbls>
            <c:dLbl>
              <c:idx val="4"/>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5DD-4EE9-A9C7-905AAE046259}"/>
                </c:ext>
              </c:extLst>
            </c:dLbl>
            <c:dLbl>
              <c:idx val="5"/>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5DD-4EE9-A9C7-905AAE04625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'network availability on 8 M (2)'!$A$4:$A$43</c:f>
              <c:numCache>
                <c:formatCode>General</c:formatCode>
                <c:ptCount val="40"/>
                <c:pt idx="0" formatCode="mmm\-yy">
                  <c:v>44256</c:v>
                </c:pt>
                <c:pt idx="12" formatCode="mmm\-yy">
                  <c:v>44621</c:v>
                </c:pt>
                <c:pt idx="24" formatCode="mmm\-yy">
                  <c:v>44986</c:v>
                </c:pt>
                <c:pt idx="36" formatCode="mmm\-yy">
                  <c:v>45352</c:v>
                </c:pt>
                <c:pt idx="37" formatCode="mmm\-yy">
                  <c:v>45717</c:v>
                </c:pt>
                <c:pt idx="38" formatCode="mmm\-yy">
                  <c:v>46082</c:v>
                </c:pt>
              </c:numCache>
              <c:extLst/>
            </c:numRef>
          </c:cat>
          <c:val>
            <c:numRef>
              <c:f>'network availability on 8 M (2)'!$E$4:$E$43</c:f>
              <c:numCache>
                <c:formatCode>General</c:formatCode>
                <c:ptCount val="40"/>
                <c:pt idx="0">
                  <c:v>62.5</c:v>
                </c:pt>
                <c:pt idx="12">
                  <c:v>92.59</c:v>
                </c:pt>
                <c:pt idx="24">
                  <c:v>95.47</c:v>
                </c:pt>
                <c:pt idx="36">
                  <c:v>96.42</c:v>
                </c:pt>
                <c:pt idx="37">
                  <c:v>98</c:v>
                </c:pt>
                <c:pt idx="38">
                  <c:v>99.5</c:v>
                </c:pt>
              </c:numCache>
              <c:extLst/>
            </c:numRef>
          </c:val>
          <c:extLst>
            <c:ext xmlns:c16="http://schemas.microsoft.com/office/drawing/2014/chart" uri="{C3380CC4-5D6E-409C-BE32-E72D297353CC}">
              <c16:uniqueId val="{00000003-56DD-4563-9101-8CD79167EF4A}"/>
            </c:ext>
          </c:extLst>
        </c:ser>
        <c:dLbls>
          <c:showLegendKey val="0"/>
          <c:showVal val="0"/>
          <c:showCatName val="0"/>
          <c:showSerName val="0"/>
          <c:showPercent val="0"/>
          <c:showBubbleSize val="0"/>
        </c:dLbls>
        <c:gapWidth val="10"/>
        <c:overlap val="100"/>
        <c:axId val="313403816"/>
        <c:axId val="316852072"/>
      </c:barChart>
      <c:dateAx>
        <c:axId val="31340381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6852072"/>
        <c:crosses val="autoZero"/>
        <c:auto val="1"/>
        <c:lblOffset val="100"/>
        <c:baseTimeUnit val="months"/>
        <c:majorUnit val="12"/>
        <c:majorTimeUnit val="months"/>
      </c:dateAx>
      <c:valAx>
        <c:axId val="316852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3403816"/>
        <c:crosses val="autoZero"/>
        <c:crossBetween val="between"/>
      </c:valAx>
      <c:spPr>
        <a:noFill/>
        <a:ln>
          <a:noFill/>
        </a:ln>
        <a:effectLst/>
      </c:spPr>
    </c:plotArea>
    <c:legend>
      <c:legendPos val="b"/>
      <c:layout>
        <c:manualLayout>
          <c:xMode val="edge"/>
          <c:yMode val="edge"/>
          <c:x val="3.4720222452739473E-2"/>
          <c:y val="0.90552917738681526"/>
          <c:w val="0.96527985661715932"/>
          <c:h val="9.17351878078166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Text" lastClr="000000"/>
      </a:solid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dirty="0"/>
              <a:t>GP Status Report as on December-2024</a:t>
            </a:r>
          </a:p>
        </c:rich>
      </c:tx>
      <c:layout/>
      <c:overlay val="0"/>
      <c:spPr>
        <a:solidFill>
          <a:srgbClr val="FFFF99"/>
        </a:solid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'Statewide approach'!$B$4</c:f>
              <c:strCache>
                <c:ptCount val="1"/>
                <c:pt idx="0">
                  <c:v>Project Litup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2887153089553917E-2"/>
                  <c:y val="-3.6874614028210975E-2"/>
                </c:manualLayout>
              </c:layout>
              <c:tx>
                <c:rich>
                  <a:bodyPr/>
                  <a:lstStyle/>
                  <a:p>
                    <a:r>
                      <a:rPr lang="en-US"/>
                      <a:t>100.00%</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DAD-4C8C-9D23-7C816BA4A9D4}"/>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'Statewide approach'!$C$3:$J$3</c:f>
              <c:strCache>
                <c:ptCount val="8"/>
                <c:pt idx="0">
                  <c:v>GUJARAT</c:v>
                </c:pt>
                <c:pt idx="1">
                  <c:v>TELANGANA</c:v>
                </c:pt>
                <c:pt idx="2">
                  <c:v>JHARKHAND</c:v>
                </c:pt>
                <c:pt idx="3">
                  <c:v>ANDHRA PRADESH</c:v>
                </c:pt>
                <c:pt idx="4">
                  <c:v>ODISHA</c:v>
                </c:pt>
                <c:pt idx="5">
                  <c:v>TAMIL NADU</c:v>
                </c:pt>
                <c:pt idx="6">
                  <c:v>MAHARASHTRA</c:v>
                </c:pt>
                <c:pt idx="7">
                  <c:v>CHHATTISGARH</c:v>
                </c:pt>
              </c:strCache>
            </c:strRef>
          </c:cat>
          <c:val>
            <c:numRef>
              <c:f>'Statewide approach'!$C$4:$J$4</c:f>
              <c:numCache>
                <c:formatCode>0.00%</c:formatCode>
                <c:ptCount val="8"/>
                <c:pt idx="0">
                  <c:v>0.99949025105135725</c:v>
                </c:pt>
                <c:pt idx="1">
                  <c:v>0.82312042273106512</c:v>
                </c:pt>
                <c:pt idx="2">
                  <c:v>0.99944134078212288</c:v>
                </c:pt>
                <c:pt idx="3">
                  <c:v>1</c:v>
                </c:pt>
                <c:pt idx="4">
                  <c:v>0.99869664385793422</c:v>
                </c:pt>
                <c:pt idx="5">
                  <c:v>0.82195608782435126</c:v>
                </c:pt>
                <c:pt idx="6">
                  <c:v>0.75145848317749542</c:v>
                </c:pt>
                <c:pt idx="7">
                  <c:v>0.94432332718430323</c:v>
                </c:pt>
              </c:numCache>
            </c:numRef>
          </c:val>
          <c:smooth val="0"/>
          <c:extLst>
            <c:ext xmlns:c16="http://schemas.microsoft.com/office/drawing/2014/chart" uri="{C3380CC4-5D6E-409C-BE32-E72D297353CC}">
              <c16:uniqueId val="{00000000-4DAD-4C8C-9D23-7C816BA4A9D4}"/>
            </c:ext>
          </c:extLst>
        </c:ser>
        <c:ser>
          <c:idx val="1"/>
          <c:order val="1"/>
          <c:tx>
            <c:strRef>
              <c:f>'Statewide approach'!$B$5</c:f>
              <c:strCache>
                <c:ptCount val="1"/>
                <c:pt idx="0">
                  <c:v>Operational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6824762248352435E-2"/>
                  <c:y val="7.1793890347039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DAD-4C8C-9D23-7C816BA4A9D4}"/>
                </c:ext>
              </c:extLst>
            </c:dLbl>
            <c:dLbl>
              <c:idx val="1"/>
              <c:layout>
                <c:manualLayout>
                  <c:x val="-5.9611123463056727E-2"/>
                  <c:y val="5.32753718285213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DAD-4C8C-9D23-7C816BA4A9D4}"/>
                </c:ext>
              </c:extLst>
            </c:dLbl>
            <c:dLbl>
              <c:idx val="2"/>
              <c:layout>
                <c:manualLayout>
                  <c:x val="-3.969192717709491E-2"/>
                  <c:y val="4.86457421988918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DAD-4C8C-9D23-7C816BA4A9D4}"/>
                </c:ext>
              </c:extLst>
            </c:dLbl>
            <c:dLbl>
              <c:idx val="3"/>
              <c:layout>
                <c:manualLayout>
                  <c:x val="-4.682476224835249E-2"/>
                  <c:y val="8.10531496062991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DAD-4C8C-9D23-7C816BA4A9D4}"/>
                </c:ext>
              </c:extLst>
            </c:dLbl>
            <c:dLbl>
              <c:idx val="4"/>
              <c:layout>
                <c:manualLayout>
                  <c:x val="-4.2276733300981584E-2"/>
                  <c:y val="5.79050014581510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DAD-4C8C-9D23-7C816BA4A9D4}"/>
                </c:ext>
              </c:extLst>
            </c:dLbl>
            <c:dLbl>
              <c:idx val="5"/>
              <c:layout>
                <c:manualLayout>
                  <c:x val="-3.8300521438549534E-2"/>
                  <c:y val="6.253463108778060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DAD-4C8C-9D23-7C816BA4A9D4}"/>
                </c:ext>
              </c:extLst>
            </c:dLbl>
            <c:dLbl>
              <c:idx val="6"/>
              <c:layout>
                <c:manualLayout>
                  <c:x val="-3.8300521438549694E-2"/>
                  <c:y val="5.32753718285214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DAD-4C8C-9D23-7C816BA4A9D4}"/>
                </c:ext>
              </c:extLst>
            </c:dLbl>
            <c:dLbl>
              <c:idx val="7"/>
              <c:layout>
                <c:manualLayout>
                  <c:x val="-2.9147164258543228E-2"/>
                  <c:y val="-4.857648002333041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DAD-4C8C-9D23-7C816BA4A9D4}"/>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'Statewide approach'!$C$3:$J$3</c:f>
              <c:strCache>
                <c:ptCount val="8"/>
                <c:pt idx="0">
                  <c:v>GUJARAT</c:v>
                </c:pt>
                <c:pt idx="1">
                  <c:v>TELANGANA</c:v>
                </c:pt>
                <c:pt idx="2">
                  <c:v>JHARKHAND</c:v>
                </c:pt>
                <c:pt idx="3">
                  <c:v>ANDHRA PRADESH</c:v>
                </c:pt>
                <c:pt idx="4">
                  <c:v>ODISHA</c:v>
                </c:pt>
                <c:pt idx="5">
                  <c:v>TAMIL NADU</c:v>
                </c:pt>
                <c:pt idx="6">
                  <c:v>MAHARASHTRA</c:v>
                </c:pt>
                <c:pt idx="7">
                  <c:v>CHHATTISGARH</c:v>
                </c:pt>
              </c:strCache>
            </c:strRef>
          </c:cat>
          <c:val>
            <c:numRef>
              <c:f>'Statewide approach'!$C$5:$J$5</c:f>
              <c:numCache>
                <c:formatCode>0.00%</c:formatCode>
                <c:ptCount val="8"/>
                <c:pt idx="0">
                  <c:v>0.97514973875366384</c:v>
                </c:pt>
                <c:pt idx="1">
                  <c:v>0.54936497636043391</c:v>
                </c:pt>
                <c:pt idx="2">
                  <c:v>0.7039106145251397</c:v>
                </c:pt>
                <c:pt idx="3">
                  <c:v>0.19067495559502665</c:v>
                </c:pt>
                <c:pt idx="4">
                  <c:v>0.57673509286412517</c:v>
                </c:pt>
                <c:pt idx="5">
                  <c:v>0.41477045908183635</c:v>
                </c:pt>
                <c:pt idx="6">
                  <c:v>0.15959402221689442</c:v>
                </c:pt>
                <c:pt idx="7">
                  <c:v>4.5446922689921183E-2</c:v>
                </c:pt>
              </c:numCache>
            </c:numRef>
          </c:val>
          <c:smooth val="0"/>
          <c:extLst>
            <c:ext xmlns:c16="http://schemas.microsoft.com/office/drawing/2014/chart" uri="{C3380CC4-5D6E-409C-BE32-E72D297353CC}">
              <c16:uniqueId val="{00000009-4DAD-4C8C-9D23-7C816BA4A9D4}"/>
            </c:ext>
          </c:extLst>
        </c:ser>
        <c:dLbls>
          <c:dLblPos val="t"/>
          <c:showLegendKey val="0"/>
          <c:showVal val="1"/>
          <c:showCatName val="0"/>
          <c:showSerName val="0"/>
          <c:showPercent val="0"/>
          <c:showBubbleSize val="0"/>
        </c:dLbls>
        <c:marker val="1"/>
        <c:smooth val="0"/>
        <c:axId val="545510440"/>
        <c:axId val="545507696"/>
      </c:lineChart>
      <c:catAx>
        <c:axId val="54551044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SPV States</a:t>
                </a:r>
              </a:p>
            </c:rich>
          </c:tx>
          <c:layout>
            <c:manualLayout>
              <c:xMode val="edge"/>
              <c:yMode val="edge"/>
              <c:x val="1.467417929957923E-2"/>
              <c:y val="0.6656758987210025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45507696"/>
        <c:crosses val="autoZero"/>
        <c:auto val="1"/>
        <c:lblAlgn val="ctr"/>
        <c:lblOffset val="100"/>
        <c:noMultiLvlLbl val="0"/>
      </c:catAx>
      <c:valAx>
        <c:axId val="545507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Progress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45510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sz="1600" b="1"/>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333CC"/>
                </a:solidFill>
                <a:latin typeface="+mn-lt"/>
                <a:ea typeface="+mn-ea"/>
                <a:cs typeface="+mn-cs"/>
              </a:defRPr>
            </a:pPr>
            <a:r>
              <a:rPr lang="en-US" sz="1600" b="1">
                <a:solidFill>
                  <a:srgbClr val="3333CC"/>
                </a:solidFill>
              </a:rPr>
              <a:t>Leased Dark Fiber (Km)</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3333CC"/>
              </a:solidFill>
              <a:latin typeface="+mn-lt"/>
              <a:ea typeface="+mn-ea"/>
              <a:cs typeface="+mn-cs"/>
            </a:defRPr>
          </a:pPr>
          <a:endParaRPr lang="en-US"/>
        </a:p>
      </c:txPr>
    </c:title>
    <c:autoTitleDeleted val="0"/>
    <c:plotArea>
      <c:layout/>
      <c:lineChart>
        <c:grouping val="standard"/>
        <c:varyColors val="0"/>
        <c:ser>
          <c:idx val="0"/>
          <c:order val="0"/>
          <c:tx>
            <c:strRef>
              <c:f>'DF Pivot (2)'!$F$4</c:f>
              <c:strCache>
                <c:ptCount val="1"/>
                <c:pt idx="0">
                  <c:v>Cumm. Count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FD21-481E-80EB-6E8BB0B01D29}"/>
                </c:ext>
              </c:extLst>
            </c:dLbl>
            <c:dLbl>
              <c:idx val="1"/>
              <c:delete val="1"/>
              <c:extLst>
                <c:ext xmlns:c15="http://schemas.microsoft.com/office/drawing/2012/chart" uri="{CE6537A1-D6FC-4f65-9D91-7224C49458BB}"/>
                <c:ext xmlns:c16="http://schemas.microsoft.com/office/drawing/2014/chart" uri="{C3380CC4-5D6E-409C-BE32-E72D297353CC}">
                  <c16:uniqueId val="{00000001-FD21-481E-80EB-6E8BB0B01D29}"/>
                </c:ext>
              </c:extLst>
            </c:dLbl>
            <c:dLbl>
              <c:idx val="2"/>
              <c:delete val="1"/>
              <c:extLst>
                <c:ext xmlns:c15="http://schemas.microsoft.com/office/drawing/2012/chart" uri="{CE6537A1-D6FC-4f65-9D91-7224C49458BB}"/>
                <c:ext xmlns:c16="http://schemas.microsoft.com/office/drawing/2014/chart" uri="{C3380CC4-5D6E-409C-BE32-E72D297353CC}">
                  <c16:uniqueId val="{00000002-FD21-481E-80EB-6E8BB0B01D29}"/>
                </c:ext>
              </c:extLst>
            </c:dLbl>
            <c:dLbl>
              <c:idx val="4"/>
              <c:delete val="1"/>
              <c:extLst>
                <c:ext xmlns:c15="http://schemas.microsoft.com/office/drawing/2012/chart" uri="{CE6537A1-D6FC-4f65-9D91-7224C49458BB}"/>
                <c:ext xmlns:c16="http://schemas.microsoft.com/office/drawing/2014/chart" uri="{C3380CC4-5D6E-409C-BE32-E72D297353CC}">
                  <c16:uniqueId val="{00000003-FD21-481E-80EB-6E8BB0B01D29}"/>
                </c:ext>
              </c:extLst>
            </c:dLbl>
            <c:dLbl>
              <c:idx val="5"/>
              <c:delete val="1"/>
              <c:extLst>
                <c:ext xmlns:c15="http://schemas.microsoft.com/office/drawing/2012/chart" uri="{CE6537A1-D6FC-4f65-9D91-7224C49458BB}"/>
                <c:ext xmlns:c16="http://schemas.microsoft.com/office/drawing/2014/chart" uri="{C3380CC4-5D6E-409C-BE32-E72D297353CC}">
                  <c16:uniqueId val="{00000004-FD21-481E-80EB-6E8BB0B01D29}"/>
                </c:ext>
              </c:extLst>
            </c:dLbl>
            <c:dLbl>
              <c:idx val="6"/>
              <c:delete val="1"/>
              <c:extLst>
                <c:ext xmlns:c15="http://schemas.microsoft.com/office/drawing/2012/chart" uri="{CE6537A1-D6FC-4f65-9D91-7224C49458BB}"/>
                <c:ext xmlns:c16="http://schemas.microsoft.com/office/drawing/2014/chart" uri="{C3380CC4-5D6E-409C-BE32-E72D297353CC}">
                  <c16:uniqueId val="{00000005-FD21-481E-80EB-6E8BB0B01D29}"/>
                </c:ext>
              </c:extLst>
            </c:dLbl>
            <c:dLbl>
              <c:idx val="8"/>
              <c:delete val="1"/>
              <c:extLst>
                <c:ext xmlns:c15="http://schemas.microsoft.com/office/drawing/2012/chart" uri="{CE6537A1-D6FC-4f65-9D91-7224C49458BB}"/>
                <c:ext xmlns:c16="http://schemas.microsoft.com/office/drawing/2014/chart" uri="{C3380CC4-5D6E-409C-BE32-E72D297353CC}">
                  <c16:uniqueId val="{00000006-FD21-481E-80EB-6E8BB0B01D29}"/>
                </c:ext>
              </c:extLst>
            </c:dLbl>
            <c:dLbl>
              <c:idx val="9"/>
              <c:delete val="1"/>
              <c:extLst>
                <c:ext xmlns:c15="http://schemas.microsoft.com/office/drawing/2012/chart" uri="{CE6537A1-D6FC-4f65-9D91-7224C49458BB}"/>
                <c:ext xmlns:c16="http://schemas.microsoft.com/office/drawing/2014/chart" uri="{C3380CC4-5D6E-409C-BE32-E72D297353CC}">
                  <c16:uniqueId val="{00000007-FD21-481E-80EB-6E8BB0B01D29}"/>
                </c:ext>
              </c:extLst>
            </c:dLbl>
            <c:dLbl>
              <c:idx val="10"/>
              <c:delete val="1"/>
              <c:extLst>
                <c:ext xmlns:c15="http://schemas.microsoft.com/office/drawing/2012/chart" uri="{CE6537A1-D6FC-4f65-9D91-7224C49458BB}"/>
                <c:ext xmlns:c16="http://schemas.microsoft.com/office/drawing/2014/chart" uri="{C3380CC4-5D6E-409C-BE32-E72D297353CC}">
                  <c16:uniqueId val="{00000008-FD21-481E-80EB-6E8BB0B01D29}"/>
                </c:ext>
              </c:extLst>
            </c:dLbl>
            <c:dLbl>
              <c:idx val="12"/>
              <c:delete val="1"/>
              <c:extLst>
                <c:ext xmlns:c15="http://schemas.microsoft.com/office/drawing/2012/chart" uri="{CE6537A1-D6FC-4f65-9D91-7224C49458BB}"/>
                <c:ext xmlns:c16="http://schemas.microsoft.com/office/drawing/2014/chart" uri="{C3380CC4-5D6E-409C-BE32-E72D297353CC}">
                  <c16:uniqueId val="{00000009-FD21-481E-80EB-6E8BB0B01D29}"/>
                </c:ext>
              </c:extLst>
            </c:dLbl>
            <c:dLbl>
              <c:idx val="13"/>
              <c:delete val="1"/>
              <c:extLst>
                <c:ext xmlns:c15="http://schemas.microsoft.com/office/drawing/2012/chart" uri="{CE6537A1-D6FC-4f65-9D91-7224C49458BB}"/>
                <c:ext xmlns:c16="http://schemas.microsoft.com/office/drawing/2014/chart" uri="{C3380CC4-5D6E-409C-BE32-E72D297353CC}">
                  <c16:uniqueId val="{0000000A-FD21-481E-80EB-6E8BB0B01D29}"/>
                </c:ext>
              </c:extLst>
            </c:dLbl>
            <c:dLbl>
              <c:idx val="14"/>
              <c:delete val="1"/>
              <c:extLst>
                <c:ext xmlns:c15="http://schemas.microsoft.com/office/drawing/2012/chart" uri="{CE6537A1-D6FC-4f65-9D91-7224C49458BB}"/>
                <c:ext xmlns:c16="http://schemas.microsoft.com/office/drawing/2014/chart" uri="{C3380CC4-5D6E-409C-BE32-E72D297353CC}">
                  <c16:uniqueId val="{0000000B-FD21-481E-80EB-6E8BB0B01D29}"/>
                </c:ext>
              </c:extLst>
            </c:dLbl>
            <c:dLbl>
              <c:idx val="16"/>
              <c:delete val="1"/>
              <c:extLst>
                <c:ext xmlns:c15="http://schemas.microsoft.com/office/drawing/2012/chart" uri="{CE6537A1-D6FC-4f65-9D91-7224C49458BB}"/>
                <c:ext xmlns:c16="http://schemas.microsoft.com/office/drawing/2014/chart" uri="{C3380CC4-5D6E-409C-BE32-E72D297353CC}">
                  <c16:uniqueId val="{0000000C-FD21-481E-80EB-6E8BB0B01D29}"/>
                </c:ext>
              </c:extLst>
            </c:dLbl>
            <c:dLbl>
              <c:idx val="17"/>
              <c:layout/>
              <c:tx>
                <c:rich>
                  <a:bodyPr rot="0" spcFirstLastPara="1" vertOverflow="ellipsis" vert="horz" wrap="square" anchor="ctr" anchorCtr="1"/>
                  <a:lstStyle/>
                  <a:p>
                    <a:pPr>
                      <a:defRPr sz="1400" b="1" i="0" u="none" strike="noStrike" kern="1200" baseline="0">
                        <a:solidFill>
                          <a:schemeClr val="tx1"/>
                        </a:solidFill>
                        <a:highlight>
                          <a:srgbClr val="00FF00"/>
                        </a:highlight>
                        <a:latin typeface="+mn-lt"/>
                        <a:ea typeface="+mn-ea"/>
                        <a:cs typeface="+mn-cs"/>
                      </a:defRPr>
                    </a:pPr>
                    <a:r>
                      <a:rPr lang="en-US" dirty="0" smtClean="0"/>
                      <a:t>17500</a:t>
                    </a:r>
                    <a:endParaRPr lang="en-US" dirty="0"/>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highlight>
                        <a:srgbClr val="00FF00"/>
                      </a:highlight>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F9B-4346-A7E4-293DE5FB4446}"/>
                </c:ext>
              </c:extLst>
            </c:dLbl>
            <c:dLbl>
              <c:idx val="18"/>
              <c:delete val="1"/>
              <c:extLst>
                <c:ext xmlns:c15="http://schemas.microsoft.com/office/drawing/2012/chart" uri="{CE6537A1-D6FC-4f65-9D91-7224C49458BB}"/>
                <c:ext xmlns:c16="http://schemas.microsoft.com/office/drawing/2014/chart" uri="{C3380CC4-5D6E-409C-BE32-E72D297353CC}">
                  <c16:uniqueId val="{0000000D-FD21-481E-80EB-6E8BB0B01D2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'DF Pivot (2)'!$D$5:$E$25</c:f>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Q4</c:v>
                  </c:pt>
                </c:lvl>
                <c:lvl>
                  <c:pt idx="0">
                    <c:v>2020-21</c:v>
                  </c:pt>
                  <c:pt idx="4">
                    <c:v>2021-22</c:v>
                  </c:pt>
                  <c:pt idx="8">
                    <c:v>2022-23</c:v>
                  </c:pt>
                  <c:pt idx="12">
                    <c:v>2023-24</c:v>
                  </c:pt>
                  <c:pt idx="16">
                    <c:v>2024-25</c:v>
                  </c:pt>
                  <c:pt idx="20">
                    <c:v>2025-26</c:v>
                  </c:pt>
                </c:lvl>
              </c:multiLvlStrCache>
            </c:multiLvlStrRef>
          </c:cat>
          <c:val>
            <c:numRef>
              <c:f>'DF Pivot (2)'!$F$5:$F$25</c:f>
              <c:numCache>
                <c:formatCode>General</c:formatCode>
                <c:ptCount val="21"/>
                <c:pt idx="0">
                  <c:v>0</c:v>
                </c:pt>
                <c:pt idx="1">
                  <c:v>0</c:v>
                </c:pt>
                <c:pt idx="2">
                  <c:v>0</c:v>
                </c:pt>
                <c:pt idx="3">
                  <c:v>30</c:v>
                </c:pt>
                <c:pt idx="4">
                  <c:v>320</c:v>
                </c:pt>
                <c:pt idx="5">
                  <c:v>368</c:v>
                </c:pt>
                <c:pt idx="6">
                  <c:v>2272</c:v>
                </c:pt>
                <c:pt idx="7">
                  <c:v>3506</c:v>
                </c:pt>
                <c:pt idx="8">
                  <c:v>4842</c:v>
                </c:pt>
                <c:pt idx="9">
                  <c:v>5679</c:v>
                </c:pt>
                <c:pt idx="10">
                  <c:v>6546</c:v>
                </c:pt>
                <c:pt idx="11">
                  <c:v>8153</c:v>
                </c:pt>
                <c:pt idx="12">
                  <c:v>9821</c:v>
                </c:pt>
                <c:pt idx="13">
                  <c:v>10844</c:v>
                </c:pt>
                <c:pt idx="14">
                  <c:v>12186</c:v>
                </c:pt>
                <c:pt idx="15">
                  <c:v>13269</c:v>
                </c:pt>
                <c:pt idx="16">
                  <c:v>14500</c:v>
                </c:pt>
                <c:pt idx="17">
                  <c:v>16500</c:v>
                </c:pt>
                <c:pt idx="18">
                  <c:v>18982</c:v>
                </c:pt>
                <c:pt idx="19">
                  <c:v>30000</c:v>
                </c:pt>
                <c:pt idx="20">
                  <c:v>70000</c:v>
                </c:pt>
              </c:numCache>
            </c:numRef>
          </c:val>
          <c:smooth val="0"/>
          <c:extLst>
            <c:ext xmlns:c16="http://schemas.microsoft.com/office/drawing/2014/chart" uri="{C3380CC4-5D6E-409C-BE32-E72D297353CC}">
              <c16:uniqueId val="{0000000E-FD21-481E-80EB-6E8BB0B01D29}"/>
            </c:ext>
          </c:extLst>
        </c:ser>
        <c:dLbls>
          <c:showLegendKey val="0"/>
          <c:showVal val="0"/>
          <c:showCatName val="0"/>
          <c:showSerName val="0"/>
          <c:showPercent val="0"/>
          <c:showBubbleSize val="0"/>
        </c:dLbls>
        <c:marker val="1"/>
        <c:smooth val="0"/>
        <c:axId val="317547232"/>
        <c:axId val="317492832"/>
      </c:lineChart>
      <c:catAx>
        <c:axId val="31754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7492832"/>
        <c:crosses val="autoZero"/>
        <c:auto val="1"/>
        <c:lblAlgn val="ctr"/>
        <c:lblOffset val="100"/>
        <c:noMultiLvlLbl val="0"/>
      </c:catAx>
      <c:valAx>
        <c:axId val="31749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75472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IN" sz="1600" b="1" dirty="0">
                <a:solidFill>
                  <a:srgbClr val="3333CC"/>
                </a:solidFill>
              </a:rPr>
              <a:t>Tower </a:t>
            </a:r>
            <a:r>
              <a:rPr lang="en-IN" sz="1600" b="1" dirty="0" err="1">
                <a:solidFill>
                  <a:srgbClr val="3333CC"/>
                </a:solidFill>
              </a:rPr>
              <a:t>Fiberization</a:t>
            </a:r>
            <a:endParaRPr lang="en-IN" sz="1600" b="1" dirty="0">
              <a:solidFill>
                <a:srgbClr val="3333CC"/>
              </a:solidFill>
            </a:endParaRP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'Tower Fibztion (2)'!$F$4</c:f>
              <c:strCache>
                <c:ptCount val="1"/>
                <c:pt idx="0">
                  <c:v>Cumm.Count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layout/>
              <c:tx>
                <c:rich>
                  <a:bodyPr rot="0" spcFirstLastPara="1" vertOverflow="ellipsis" vert="horz" wrap="square" anchor="ctr" anchorCtr="1"/>
                  <a:lstStyle/>
                  <a:p>
                    <a:pPr>
                      <a:defRPr sz="1400" b="1" i="0" u="none" strike="noStrike" kern="1200" baseline="0">
                        <a:solidFill>
                          <a:schemeClr val="tx1"/>
                        </a:solidFill>
                        <a:highlight>
                          <a:srgbClr val="00FF00"/>
                        </a:highlight>
                        <a:latin typeface="+mn-lt"/>
                        <a:ea typeface="+mn-ea"/>
                        <a:cs typeface="+mn-cs"/>
                      </a:defRPr>
                    </a:pPr>
                    <a:r>
                      <a:rPr lang="en-US" dirty="0" smtClean="0"/>
                      <a:t>200</a:t>
                    </a:r>
                    <a:endParaRPr lang="en-US" dirty="0"/>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highlight>
                        <a:srgbClr val="00FF00"/>
                      </a:highlight>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4F1-4C55-B179-20103AABE13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'Tower Fibztion (2)'!$D$5:$E$12</c:f>
              <c:multiLvlStrCache>
                <c:ptCount val="8"/>
                <c:lvl>
                  <c:pt idx="0">
                    <c:v>Jul-22</c:v>
                  </c:pt>
                  <c:pt idx="1">
                    <c:v>Mar-23</c:v>
                  </c:pt>
                  <c:pt idx="2">
                    <c:v>Jul-23</c:v>
                  </c:pt>
                  <c:pt idx="3">
                    <c:v>Mar-24</c:v>
                  </c:pt>
                  <c:pt idx="4">
                    <c:v>Jul-24</c:v>
                  </c:pt>
                  <c:pt idx="5">
                    <c:v>Sep-24</c:v>
                  </c:pt>
                  <c:pt idx="6">
                    <c:v>Mar-25</c:v>
                  </c:pt>
                  <c:pt idx="7">
                    <c:v>Mar-26</c:v>
                  </c:pt>
                </c:lvl>
                <c:lvl>
                  <c:pt idx="0">
                    <c:v>2022-23</c:v>
                  </c:pt>
                  <c:pt idx="2">
                    <c:v>2023-24</c:v>
                  </c:pt>
                  <c:pt idx="4">
                    <c:v>2024-25</c:v>
                  </c:pt>
                  <c:pt idx="7">
                    <c:v>2025-26</c:v>
                  </c:pt>
                </c:lvl>
              </c:multiLvlStrCache>
            </c:multiLvlStrRef>
          </c:cat>
          <c:val>
            <c:numRef>
              <c:f>'Tower Fibztion (2)'!$F$5:$F$12</c:f>
              <c:numCache>
                <c:formatCode>General</c:formatCode>
                <c:ptCount val="8"/>
                <c:pt idx="0">
                  <c:v>8</c:v>
                </c:pt>
                <c:pt idx="1">
                  <c:v>24</c:v>
                </c:pt>
                <c:pt idx="2">
                  <c:v>45</c:v>
                </c:pt>
                <c:pt idx="3">
                  <c:v>61</c:v>
                </c:pt>
                <c:pt idx="4">
                  <c:v>133</c:v>
                </c:pt>
                <c:pt idx="5">
                  <c:v>156</c:v>
                </c:pt>
                <c:pt idx="6">
                  <c:v>250</c:v>
                </c:pt>
                <c:pt idx="7">
                  <c:v>750</c:v>
                </c:pt>
              </c:numCache>
            </c:numRef>
          </c:val>
          <c:smooth val="0"/>
          <c:extLst>
            <c:ext xmlns:c16="http://schemas.microsoft.com/office/drawing/2014/chart" uri="{C3380CC4-5D6E-409C-BE32-E72D297353CC}">
              <c16:uniqueId val="{00000000-8EA1-4D0C-A465-A5DA7BD00CFF}"/>
            </c:ext>
          </c:extLst>
        </c:ser>
        <c:dLbls>
          <c:dLblPos val="t"/>
          <c:showLegendKey val="0"/>
          <c:showVal val="1"/>
          <c:showCatName val="0"/>
          <c:showSerName val="0"/>
          <c:showPercent val="0"/>
          <c:showBubbleSize val="0"/>
        </c:dLbls>
        <c:marker val="1"/>
        <c:smooth val="0"/>
        <c:axId val="317829912"/>
        <c:axId val="249110936"/>
      </c:lineChart>
      <c:catAx>
        <c:axId val="31782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9110936"/>
        <c:crosses val="autoZero"/>
        <c:auto val="1"/>
        <c:lblAlgn val="ctr"/>
        <c:lblOffset val="100"/>
        <c:noMultiLvlLbl val="0"/>
      </c:catAx>
      <c:valAx>
        <c:axId val="249110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7829912"/>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333CC"/>
                </a:solidFill>
                <a:latin typeface="+mn-lt"/>
                <a:ea typeface="+mn-ea"/>
                <a:cs typeface="+mn-cs"/>
              </a:defRPr>
            </a:pPr>
            <a:r>
              <a:rPr lang="en-US" sz="1600" b="1">
                <a:solidFill>
                  <a:srgbClr val="3333CC"/>
                </a:solidFill>
              </a:rPr>
              <a:t>Village LAN Connections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3333CC"/>
              </a:solidFill>
              <a:latin typeface="+mn-lt"/>
              <a:ea typeface="+mn-ea"/>
              <a:cs typeface="+mn-cs"/>
            </a:defRPr>
          </a:pPr>
          <a:endParaRPr lang="en-US"/>
        </a:p>
      </c:txPr>
    </c:title>
    <c:autoTitleDeleted val="0"/>
    <c:plotArea>
      <c:layout/>
      <c:lineChart>
        <c:grouping val="standard"/>
        <c:varyColors val="0"/>
        <c:ser>
          <c:idx val="0"/>
          <c:order val="0"/>
          <c:tx>
            <c:strRef>
              <c:f>'VLAN Pivot (2)'!$G$3</c:f>
              <c:strCache>
                <c:ptCount val="1"/>
                <c:pt idx="0">
                  <c:v>Cumm. Count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2A55-4B97-AA57-27ACB43FC447}"/>
                </c:ext>
              </c:extLst>
            </c:dLbl>
            <c:dLbl>
              <c:idx val="2"/>
              <c:delete val="1"/>
              <c:extLst>
                <c:ext xmlns:c15="http://schemas.microsoft.com/office/drawing/2012/chart" uri="{CE6537A1-D6FC-4f65-9D91-7224C49458BB}"/>
                <c:ext xmlns:c16="http://schemas.microsoft.com/office/drawing/2014/chart" uri="{C3380CC4-5D6E-409C-BE32-E72D297353CC}">
                  <c16:uniqueId val="{00000001-2A55-4B97-AA57-27ACB43FC447}"/>
                </c:ext>
              </c:extLst>
            </c:dLbl>
            <c:dLbl>
              <c:idx val="4"/>
              <c:delete val="1"/>
              <c:extLst>
                <c:ext xmlns:c15="http://schemas.microsoft.com/office/drawing/2012/chart" uri="{CE6537A1-D6FC-4f65-9D91-7224C49458BB}"/>
                <c:ext xmlns:c16="http://schemas.microsoft.com/office/drawing/2014/chart" uri="{C3380CC4-5D6E-409C-BE32-E72D297353CC}">
                  <c16:uniqueId val="{00000002-2A55-4B97-AA57-27ACB43FC447}"/>
                </c:ext>
              </c:extLst>
            </c:dLbl>
            <c:dLbl>
              <c:idx val="6"/>
              <c:delete val="1"/>
              <c:extLst>
                <c:ext xmlns:c15="http://schemas.microsoft.com/office/drawing/2012/chart" uri="{CE6537A1-D6FC-4f65-9D91-7224C49458BB}"/>
                <c:ext xmlns:c16="http://schemas.microsoft.com/office/drawing/2014/chart" uri="{C3380CC4-5D6E-409C-BE32-E72D297353CC}">
                  <c16:uniqueId val="{00000003-2A55-4B97-AA57-27ACB43FC447}"/>
                </c:ext>
              </c:extLst>
            </c:dLbl>
            <c:dLbl>
              <c:idx val="8"/>
              <c:delete val="1"/>
              <c:extLst>
                <c:ext xmlns:c15="http://schemas.microsoft.com/office/drawing/2012/chart" uri="{CE6537A1-D6FC-4f65-9D91-7224C49458BB}"/>
                <c:ext xmlns:c16="http://schemas.microsoft.com/office/drawing/2014/chart" uri="{C3380CC4-5D6E-409C-BE32-E72D297353CC}">
                  <c16:uniqueId val="{00000004-2A55-4B97-AA57-27ACB43FC447}"/>
                </c:ext>
              </c:extLst>
            </c:dLbl>
            <c:dLbl>
              <c:idx val="9"/>
              <c:layout/>
              <c:tx>
                <c:rich>
                  <a:bodyPr rot="0" spcFirstLastPara="1" vertOverflow="ellipsis" vert="horz" wrap="square" anchor="ctr" anchorCtr="1"/>
                  <a:lstStyle/>
                  <a:p>
                    <a:pPr>
                      <a:defRPr sz="1400" b="1" i="0" u="none" strike="noStrike" kern="1200" baseline="0">
                        <a:solidFill>
                          <a:schemeClr val="tx1"/>
                        </a:solidFill>
                        <a:highlight>
                          <a:srgbClr val="00FF00"/>
                        </a:highlight>
                        <a:latin typeface="+mn-lt"/>
                        <a:ea typeface="+mn-ea"/>
                        <a:cs typeface="+mn-cs"/>
                      </a:defRPr>
                    </a:pPr>
                    <a:r>
                      <a:rPr lang="en-US" dirty="0" smtClean="0"/>
                      <a:t>8972</a:t>
                    </a:r>
                    <a:endParaRPr lang="en-US" dirty="0"/>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highlight>
                        <a:srgbClr val="00FF00"/>
                      </a:highlight>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184-43C1-9C69-996A35EA8A5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'VLAN Pivot (2)'!$E$4:$F$15</c:f>
              <c:multiLvlStrCache>
                <c:ptCount val="12"/>
                <c:lvl>
                  <c:pt idx="0">
                    <c:v>Q1</c:v>
                  </c:pt>
                  <c:pt idx="1">
                    <c:v>Q2</c:v>
                  </c:pt>
                  <c:pt idx="2">
                    <c:v>Q3</c:v>
                  </c:pt>
                  <c:pt idx="3">
                    <c:v>Q4</c:v>
                  </c:pt>
                  <c:pt idx="4">
                    <c:v>Q1</c:v>
                  </c:pt>
                  <c:pt idx="5">
                    <c:v>Q2</c:v>
                  </c:pt>
                  <c:pt idx="6">
                    <c:v>Q3</c:v>
                  </c:pt>
                  <c:pt idx="7">
                    <c:v>Q4</c:v>
                  </c:pt>
                  <c:pt idx="8">
                    <c:v>Q1</c:v>
                  </c:pt>
                  <c:pt idx="9">
                    <c:v>Q2</c:v>
                  </c:pt>
                  <c:pt idx="10">
                    <c:v>Q4</c:v>
                  </c:pt>
                  <c:pt idx="11">
                    <c:v>Q4</c:v>
                  </c:pt>
                </c:lvl>
                <c:lvl>
                  <c:pt idx="0">
                    <c:v>2022-23</c:v>
                  </c:pt>
                  <c:pt idx="4">
                    <c:v>2023-24</c:v>
                  </c:pt>
                  <c:pt idx="8">
                    <c:v>2024-25</c:v>
                  </c:pt>
                  <c:pt idx="11">
                    <c:v>2025-26</c:v>
                  </c:pt>
                </c:lvl>
              </c:multiLvlStrCache>
            </c:multiLvlStrRef>
          </c:cat>
          <c:val>
            <c:numRef>
              <c:f>'VLAN Pivot (2)'!$G$4:$G$15</c:f>
              <c:numCache>
                <c:formatCode>General</c:formatCode>
                <c:ptCount val="12"/>
                <c:pt idx="0">
                  <c:v>8</c:v>
                </c:pt>
                <c:pt idx="1">
                  <c:v>274</c:v>
                </c:pt>
                <c:pt idx="2">
                  <c:v>2138</c:v>
                </c:pt>
                <c:pt idx="3">
                  <c:v>5365</c:v>
                </c:pt>
                <c:pt idx="4">
                  <c:v>6348</c:v>
                </c:pt>
                <c:pt idx="5">
                  <c:v>7538</c:v>
                </c:pt>
                <c:pt idx="6">
                  <c:v>7902</c:v>
                </c:pt>
                <c:pt idx="7">
                  <c:v>8093</c:v>
                </c:pt>
                <c:pt idx="8">
                  <c:v>8306</c:v>
                </c:pt>
                <c:pt idx="9">
                  <c:v>8468</c:v>
                </c:pt>
                <c:pt idx="10">
                  <c:v>20000</c:v>
                </c:pt>
                <c:pt idx="11">
                  <c:v>50000</c:v>
                </c:pt>
              </c:numCache>
            </c:numRef>
          </c:val>
          <c:smooth val="0"/>
          <c:extLst>
            <c:ext xmlns:c16="http://schemas.microsoft.com/office/drawing/2014/chart" uri="{C3380CC4-5D6E-409C-BE32-E72D297353CC}">
              <c16:uniqueId val="{00000005-2A55-4B97-AA57-27ACB43FC447}"/>
            </c:ext>
          </c:extLst>
        </c:ser>
        <c:dLbls>
          <c:dLblPos val="t"/>
          <c:showLegendKey val="0"/>
          <c:showVal val="1"/>
          <c:showCatName val="0"/>
          <c:showSerName val="0"/>
          <c:showPercent val="0"/>
          <c:showBubbleSize val="0"/>
        </c:dLbls>
        <c:marker val="1"/>
        <c:smooth val="0"/>
        <c:axId val="249117992"/>
        <c:axId val="249111328"/>
      </c:lineChart>
      <c:catAx>
        <c:axId val="24911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9111328"/>
        <c:crosses val="autoZero"/>
        <c:auto val="1"/>
        <c:lblAlgn val="ctr"/>
        <c:lblOffset val="100"/>
        <c:noMultiLvlLbl val="0"/>
      </c:catAx>
      <c:valAx>
        <c:axId val="24911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91179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0.81927</cdr:y>
    </cdr:from>
    <cdr:to>
      <cdr:x>0.38695</cdr:x>
      <cdr:y>1</cdr:y>
    </cdr:to>
    <cdr:sp macro="" textlink="">
      <cdr:nvSpPr>
        <cdr:cNvPr id="2" name="TextBox 1">
          <a:extLst xmlns:a="http://schemas.openxmlformats.org/drawingml/2006/main">
            <a:ext uri="{FF2B5EF4-FFF2-40B4-BE49-F238E27FC236}">
              <a16:creationId xmlns:a16="http://schemas.microsoft.com/office/drawing/2014/main" id="{4D537280-A6B8-267F-1E14-CF0690857F79}"/>
            </a:ext>
          </a:extLst>
        </cdr:cNvPr>
        <cdr:cNvSpPr txBox="1"/>
      </cdr:nvSpPr>
      <cdr:spPr>
        <a:xfrm xmlns:a="http://schemas.openxmlformats.org/drawingml/2006/main">
          <a:off x="0" y="2812971"/>
          <a:ext cx="4360058"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rgbClr val="002060"/>
              </a:solidFill>
            </a:rPr>
            <a:t>*Data taken from BBNL Central NOC – UNMS Portal</a:t>
          </a:r>
          <a:endParaRPr lang="en-US" sz="1600" dirty="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815374" y="1"/>
            <a:ext cx="2918831" cy="495029"/>
          </a:xfrm>
          <a:prstGeom prst="rect">
            <a:avLst/>
          </a:prstGeom>
        </p:spPr>
        <p:txBody>
          <a:bodyPr vert="horz" lIns="93172" tIns="46586" rIns="93172" bIns="46586" rtlCol="0"/>
          <a:lstStyle>
            <a:lvl1pPr algn="r">
              <a:defRPr sz="1300"/>
            </a:lvl1pPr>
          </a:lstStyle>
          <a:p>
            <a:fld id="{72576428-409F-4AD6-9681-BD1A550091D0}" type="datetimeFigureOut">
              <a:rPr lang="en-US" smtClean="0"/>
              <a:t>1/30/2025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3172" tIns="46586" rIns="93172" bIns="46586" rtlCol="0" anchor="b"/>
          <a:lstStyle>
            <a:lvl1pPr algn="r">
              <a:defRPr sz="1300"/>
            </a:lvl1pPr>
          </a:lstStyle>
          <a:p>
            <a:fld id="{20F7EB0A-42CF-4B15-8D7E-A681A8B0C3D8}" type="slidenum">
              <a:rPr lang="en-US" smtClean="0"/>
              <a:t>‹#›</a:t>
            </a:fld>
            <a:endParaRPr lang="en-US"/>
          </a:p>
        </p:txBody>
      </p:sp>
    </p:spTree>
    <p:extLst>
      <p:ext uri="{BB962C8B-B14F-4D97-AF65-F5344CB8AC3E}">
        <p14:creationId xmlns:p14="http://schemas.microsoft.com/office/powerpoint/2010/main" val="309355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84918">
              <a:defRPr/>
            </a:pPr>
            <a:fld id="{300AD194-30F6-42B6-958D-95F82E42152C}" type="slidenum">
              <a:rPr lang="en-US">
                <a:solidFill>
                  <a:prstClr val="black"/>
                </a:solidFill>
                <a:latin typeface="Calibri" panose="020F0502020204030204"/>
              </a:rPr>
              <a:pPr defTabSz="98491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06240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4F88A9-3E58-499E-9273-934C8BA40834}"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4786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AD410-3216-417F-A8FC-32C0C7C83BCE}"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265987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D48DCCA-7429-422B-80B4-7148643F064E}" type="datetime1">
              <a:rPr lang="en-US" smtClean="0"/>
              <a:t>1/30/2025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78891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1D2AA3"/>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C7139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4EFA46-B853-44C1-9225-17759F4B9C33}" type="datetime1">
              <a:rPr lang="en-US" smtClean="0"/>
              <a:t>1/30/2025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DC39CF-979E-486E-BADC-E6ADF483CFB4}" type="slidenum">
              <a:rPr lang="en-IN" smtClean="0"/>
              <a:t>‹#›</a:t>
            </a:fld>
            <a:endParaRPr lang="en-IN"/>
          </a:p>
        </p:txBody>
      </p:sp>
      <p:pic>
        <p:nvPicPr>
          <p:cNvPr id="7" name="Picture 6" descr="Logo-1.jpg"/>
          <p:cNvPicPr>
            <a:picLocks noChangeAspect="1"/>
          </p:cNvPicPr>
          <p:nvPr/>
        </p:nvPicPr>
        <p:blipFill>
          <a:blip r:embed="rId2"/>
          <a:stretch>
            <a:fillRect/>
          </a:stretch>
        </p:blipFill>
        <p:spPr>
          <a:xfrm>
            <a:off x="9362115" y="118534"/>
            <a:ext cx="2638864" cy="706413"/>
          </a:xfrm>
          <a:prstGeom prst="rect">
            <a:avLst/>
          </a:prstGeom>
        </p:spPr>
      </p:pic>
      <p:pic>
        <p:nvPicPr>
          <p:cNvPr id="9" name="Picture 8" descr="DST Logo.png"/>
          <p:cNvPicPr>
            <a:picLocks noChangeAspect="1"/>
          </p:cNvPicPr>
          <p:nvPr/>
        </p:nvPicPr>
        <p:blipFill>
          <a:blip r:embed="rId3"/>
          <a:stretch>
            <a:fillRect/>
          </a:stretch>
        </p:blipFill>
        <p:spPr>
          <a:xfrm>
            <a:off x="143935" y="118534"/>
            <a:ext cx="1589770" cy="706413"/>
          </a:xfrm>
          <a:prstGeom prst="rect">
            <a:avLst/>
          </a:prstGeom>
        </p:spPr>
      </p:pic>
    </p:spTree>
    <p:extLst>
      <p:ext uri="{BB962C8B-B14F-4D97-AF65-F5344CB8AC3E}">
        <p14:creationId xmlns:p14="http://schemas.microsoft.com/office/powerpoint/2010/main" val="132620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lang="en-US" sz="4000" kern="1200">
                <a:solidFill>
                  <a:srgbClr val="C71398"/>
                </a:solidFill>
                <a:latin typeface="+mn-lt"/>
                <a:ea typeface="+mn-ea"/>
                <a:cs typeface="+mn-cs"/>
              </a:defRPr>
            </a:lvl1pPr>
          </a:lstStyle>
          <a:p>
            <a:r>
              <a:rPr lang="en-US"/>
              <a:t>Click to edit Master title style</a:t>
            </a:r>
          </a:p>
        </p:txBody>
      </p:sp>
      <p:sp>
        <p:nvSpPr>
          <p:cNvPr id="3" name="Content Placeholder 2"/>
          <p:cNvSpPr>
            <a:spLocks noGrp="1"/>
          </p:cNvSpPr>
          <p:nvPr>
            <p:ph idx="1"/>
          </p:nvPr>
        </p:nvSpPr>
        <p:spPr/>
        <p:txBody>
          <a:bodyPr vert="horz" lIns="91440" tIns="45720" rIns="91440" bIns="45720" rtlCol="0" anchor="ctr">
            <a:normAutofit/>
          </a:bodyPr>
          <a:lstStyle>
            <a:lvl1pPr algn="ctr" defTabSz="914400" rtl="0" eaLnBrk="1" latinLnBrk="0" hangingPunct="1">
              <a:spcBef>
                <a:spcPct val="0"/>
              </a:spcBef>
              <a:buNone/>
              <a:defRPr lang="en-US" sz="2800" kern="1200" smtClean="0">
                <a:solidFill>
                  <a:srgbClr val="1D2AA3"/>
                </a:solidFill>
                <a:latin typeface="+mj-lt"/>
                <a:ea typeface="Cambria" pitchFamily="18" charset="0"/>
                <a:cs typeface="+mj-cs"/>
              </a:defRPr>
            </a:lvl1pPr>
            <a:lvl2pPr algn="ctr" defTabSz="914400" rtl="0" eaLnBrk="1" latinLnBrk="0" hangingPunct="1">
              <a:spcBef>
                <a:spcPct val="0"/>
              </a:spcBef>
              <a:buNone/>
              <a:defRPr lang="en-US" sz="2800" kern="1200" smtClean="0">
                <a:solidFill>
                  <a:srgbClr val="1D2AA3"/>
                </a:solidFill>
                <a:latin typeface="+mj-lt"/>
                <a:ea typeface="Cambria" pitchFamily="18" charset="0"/>
                <a:cs typeface="+mj-cs"/>
              </a:defRPr>
            </a:lvl2pPr>
            <a:lvl3pPr algn="ctr" defTabSz="914400" rtl="0" eaLnBrk="1" latinLnBrk="0" hangingPunct="1">
              <a:spcBef>
                <a:spcPct val="0"/>
              </a:spcBef>
              <a:buNone/>
              <a:defRPr lang="en-US" sz="2800" kern="1200" smtClean="0">
                <a:solidFill>
                  <a:srgbClr val="1D2AA3"/>
                </a:solidFill>
                <a:latin typeface="+mj-lt"/>
                <a:ea typeface="Cambria" pitchFamily="18" charset="0"/>
                <a:cs typeface="+mj-cs"/>
              </a:defRPr>
            </a:lvl3pPr>
            <a:lvl4pPr algn="ctr" defTabSz="914400" rtl="0" eaLnBrk="1" latinLnBrk="0" hangingPunct="1">
              <a:spcBef>
                <a:spcPct val="0"/>
              </a:spcBef>
              <a:buNone/>
              <a:defRPr lang="en-US" sz="2800" kern="1200" smtClean="0">
                <a:solidFill>
                  <a:srgbClr val="1D2AA3"/>
                </a:solidFill>
                <a:latin typeface="+mj-lt"/>
                <a:ea typeface="Cambria" pitchFamily="18" charset="0"/>
                <a:cs typeface="+mj-cs"/>
              </a:defRPr>
            </a:lvl4pPr>
            <a:lvl5pPr algn="ctr" defTabSz="914400" rtl="0" eaLnBrk="1" latinLnBrk="0" hangingPunct="1">
              <a:spcBef>
                <a:spcPct val="0"/>
              </a:spcBef>
              <a:buNone/>
              <a:defRPr lang="en-US" sz="2800" kern="1200">
                <a:solidFill>
                  <a:srgbClr val="1D2AA3"/>
                </a:solidFill>
                <a:latin typeface="+mj-lt"/>
                <a:ea typeface="Cambria" pitchFamily="18" charset="0"/>
                <a:cs typeface="+mj-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0F677-E7AE-4AB6-A05B-97283B2CDA1C}" type="datetime1">
              <a:rPr lang="en-US" smtClean="0"/>
              <a:t>1/30/2025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DC39CF-979E-486E-BADC-E6ADF483CFB4}" type="slidenum">
              <a:rPr lang="en-IN" smtClean="0"/>
              <a:t>‹#›</a:t>
            </a:fld>
            <a:endParaRPr lang="en-IN"/>
          </a:p>
        </p:txBody>
      </p:sp>
      <p:pic>
        <p:nvPicPr>
          <p:cNvPr id="8" name="Picture 7" descr="Logo-1.jpg"/>
          <p:cNvPicPr>
            <a:picLocks noChangeAspect="1"/>
          </p:cNvPicPr>
          <p:nvPr/>
        </p:nvPicPr>
        <p:blipFill>
          <a:blip r:embed="rId2" cstate="print"/>
          <a:stretch>
            <a:fillRect/>
          </a:stretch>
        </p:blipFill>
        <p:spPr>
          <a:xfrm>
            <a:off x="10710333" y="6432388"/>
            <a:ext cx="1413934" cy="378504"/>
          </a:xfrm>
          <a:prstGeom prst="rect">
            <a:avLst/>
          </a:prstGeom>
        </p:spPr>
      </p:pic>
    </p:spTree>
    <p:extLst>
      <p:ext uri="{BB962C8B-B14F-4D97-AF65-F5344CB8AC3E}">
        <p14:creationId xmlns:p14="http://schemas.microsoft.com/office/powerpoint/2010/main" val="404546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D2D074-AF61-4C29-B67E-CA736EB979C1}" type="datetime1">
              <a:rPr lang="en-US" smtClean="0"/>
              <a:t>1/30/2025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3449901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219DCA-C605-4330-8CB0-00A60ED2F2FE}" type="datetime1">
              <a:rPr lang="en-US" smtClean="0"/>
              <a:t>1/30/2025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3849179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CB779F-A759-461D-B94A-6D5BD04EEE81}" type="datetime1">
              <a:rPr lang="en-US" smtClean="0"/>
              <a:t>1/30/2025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162002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CE999-B9C4-40A9-A257-EEB8CDF34D4D}" type="datetime1">
              <a:rPr lang="en-US" smtClean="0"/>
              <a:t>1/30/2025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2616408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804A0-421B-4B60-B917-5C02906F456E}" type="datetime1">
              <a:rPr lang="en-US" smtClean="0"/>
              <a:t>1/30/2025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295425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90B24D-4CE8-4062-BA3B-E811C0C15F1A}" type="datetime1">
              <a:rPr lang="en-US" smtClean="0"/>
              <a:t>1/30/2025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364381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9F2865-3614-4191-91CB-6CB75A5BCAF7}"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611222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5B150E-8F35-4408-90FD-8EE714DD0176}" type="datetime1">
              <a:rPr lang="en-US" smtClean="0"/>
              <a:t>1/30/2025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259929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970E3-940A-4B96-97BB-5C50A4BE068B}" type="datetime1">
              <a:rPr lang="en-US" smtClean="0"/>
              <a:t>1/30/2025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279309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5AE1E-3186-4986-B77F-A097C55DB5E2}" type="datetime1">
              <a:rPr lang="en-US" smtClean="0"/>
              <a:t>1/30/2025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DC39CF-979E-486E-BADC-E6ADF483CFB4}" type="slidenum">
              <a:rPr lang="en-IN" smtClean="0"/>
              <a:t>‹#›</a:t>
            </a:fld>
            <a:endParaRPr lang="en-IN"/>
          </a:p>
        </p:txBody>
      </p:sp>
    </p:spTree>
    <p:extLst>
      <p:ext uri="{BB962C8B-B14F-4D97-AF65-F5344CB8AC3E}">
        <p14:creationId xmlns:p14="http://schemas.microsoft.com/office/powerpoint/2010/main" val="1762227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One">
    <p:spTree>
      <p:nvGrpSpPr>
        <p:cNvPr id="1" name=""/>
        <p:cNvGrpSpPr/>
        <p:nvPr/>
      </p:nvGrpSpPr>
      <p:grpSpPr>
        <a:xfrm>
          <a:off x="0" y="0"/>
          <a:ext cx="0" cy="0"/>
          <a:chOff x="0" y="0"/>
          <a:chExt cx="0" cy="0"/>
        </a:xfrm>
      </p:grpSpPr>
      <p:sp>
        <p:nvSpPr>
          <p:cNvPr id="19" name="Content Placeholder 18"/>
          <p:cNvSpPr>
            <a:spLocks noGrp="1"/>
          </p:cNvSpPr>
          <p:nvPr>
            <p:ph sz="quarter" idx="10"/>
          </p:nvPr>
        </p:nvSpPr>
        <p:spPr>
          <a:xfrm>
            <a:off x="646546" y="1330699"/>
            <a:ext cx="10898909" cy="4653243"/>
          </a:xfrm>
        </p:spPr>
        <p:txBody>
          <a:bodyPr lIns="91440" tIns="91440" rIns="91440" bIns="91440"/>
          <a:lstStyle>
            <a:lvl1pPr>
              <a:defRPr sz="1059" b="0"/>
            </a:lvl1pPr>
            <a:lvl2pPr>
              <a:defRPr sz="1059" b="0"/>
            </a:lvl2pPr>
            <a:lvl3pPr>
              <a:defRPr sz="1059" b="0"/>
            </a:lvl3pPr>
            <a:lvl4pPr>
              <a:defRPr sz="1059" b="0"/>
            </a:lvl4pPr>
            <a:lvl5pPr>
              <a:defRPr sz="1059" b="0"/>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9513455" y="6427695"/>
            <a:ext cx="2032000" cy="134471"/>
          </a:xfrm>
          <a:prstGeom prst="rect">
            <a:avLst/>
          </a:prstGeom>
        </p:spPr>
        <p:txBody>
          <a:bodyPr lIns="0" tIns="0" rIns="0" bIns="0" anchor="ctr" anchorCtr="0">
            <a:noAutofit/>
          </a:bodyPr>
          <a:lstStyle>
            <a:lvl1pPr algn="r">
              <a:defRPr sz="882">
                <a:solidFill>
                  <a:schemeClr val="tx1"/>
                </a:solidFill>
                <a:latin typeface="Arial" pitchFamily="34" charset="0"/>
                <a:cs typeface="Arial" pitchFamily="34" charset="0"/>
              </a:defRPr>
            </a:lvl1pPr>
          </a:lstStyle>
          <a:p>
            <a:fld id="{FEBD7F86-1881-4698-8703-FB80B0800997}" type="slidenum">
              <a:rPr lang="en-US" smtClean="0"/>
              <a:pPr/>
              <a:t>‹#›</a:t>
            </a:fld>
            <a:endParaRPr lang="en-US" dirty="0"/>
          </a:p>
        </p:txBody>
      </p:sp>
      <p:sp>
        <p:nvSpPr>
          <p:cNvPr id="12" name="Date Placeholder 3"/>
          <p:cNvSpPr>
            <a:spLocks noGrp="1"/>
          </p:cNvSpPr>
          <p:nvPr>
            <p:ph type="dt" sz="half" idx="2"/>
          </p:nvPr>
        </p:nvSpPr>
        <p:spPr>
          <a:xfrm>
            <a:off x="9513455" y="6252882"/>
            <a:ext cx="2032000" cy="134471"/>
          </a:xfrm>
          <a:prstGeom prst="rect">
            <a:avLst/>
          </a:prstGeom>
        </p:spPr>
        <p:txBody>
          <a:bodyPr lIns="0" tIns="0" rIns="0" bIns="0" anchor="ctr" anchorCtr="0">
            <a:noAutofit/>
          </a:bodyPr>
          <a:lstStyle>
            <a:lvl1pPr algn="r">
              <a:defRPr sz="882">
                <a:solidFill>
                  <a:schemeClr val="tx1"/>
                </a:solidFill>
                <a:latin typeface="Arial" pitchFamily="34" charset="0"/>
                <a:cs typeface="Arial" pitchFamily="34" charset="0"/>
              </a:defRPr>
            </a:lvl1pPr>
          </a:lstStyle>
          <a:p>
            <a:fld id="{115CA956-071F-4F2E-A49A-38AAADEB733E}" type="datetime1">
              <a:rPr lang="en-US" smtClean="0"/>
              <a:t>1/30/2025</a:t>
            </a:fld>
            <a:endParaRPr lang="en-US" dirty="0"/>
          </a:p>
        </p:txBody>
      </p:sp>
      <p:grpSp>
        <p:nvGrpSpPr>
          <p:cNvPr id="5" name="Group 4"/>
          <p:cNvGrpSpPr/>
          <p:nvPr userDrawn="1"/>
        </p:nvGrpSpPr>
        <p:grpSpPr>
          <a:xfrm>
            <a:off x="134471" y="319587"/>
            <a:ext cx="12057529" cy="728631"/>
            <a:chOff x="152400" y="361891"/>
            <a:chExt cx="13665200" cy="825782"/>
          </a:xfrm>
        </p:grpSpPr>
        <p:sp>
          <p:nvSpPr>
            <p:cNvPr id="14" name="Rectangle 11"/>
            <p:cNvSpPr/>
            <p:nvPr userDrawn="1"/>
          </p:nvSpPr>
          <p:spPr bwMode="ltGray">
            <a:xfrm>
              <a:off x="4321444" y="361891"/>
              <a:ext cx="9496156" cy="209489"/>
            </a:xfrm>
            <a:prstGeom prst="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err="1">
                <a:solidFill>
                  <a:schemeClr val="bg1"/>
                </a:solidFill>
                <a:latin typeface="Georgia" pitchFamily="18" charset="0"/>
              </a:endParaRPr>
            </a:p>
          </p:txBody>
        </p:sp>
        <p:grpSp>
          <p:nvGrpSpPr>
            <p:cNvPr id="4" name="Group 3"/>
            <p:cNvGrpSpPr/>
            <p:nvPr userDrawn="1"/>
          </p:nvGrpSpPr>
          <p:grpSpPr>
            <a:xfrm>
              <a:off x="152400" y="361891"/>
              <a:ext cx="12013363" cy="825782"/>
              <a:chOff x="152400" y="362116"/>
              <a:chExt cx="12013363" cy="825782"/>
            </a:xfrm>
          </p:grpSpPr>
          <p:sp>
            <p:nvSpPr>
              <p:cNvPr id="18" name="Rectangle 11"/>
              <p:cNvSpPr/>
              <p:nvPr userDrawn="1"/>
            </p:nvSpPr>
            <p:spPr bwMode="ltGray">
              <a:xfrm>
                <a:off x="152400" y="362116"/>
                <a:ext cx="9496156" cy="825782"/>
              </a:xfrm>
              <a:prstGeom prst="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err="1">
                  <a:solidFill>
                    <a:schemeClr val="bg1"/>
                  </a:solidFill>
                  <a:latin typeface="Georgia" pitchFamily="18" charset="0"/>
                </a:endParaRPr>
              </a:p>
            </p:txBody>
          </p:sp>
          <p:sp>
            <p:nvSpPr>
              <p:cNvPr id="20" name="Rectangle 11"/>
              <p:cNvSpPr/>
              <p:nvPr userDrawn="1"/>
            </p:nvSpPr>
            <p:spPr bwMode="ltGray">
              <a:xfrm>
                <a:off x="8459946" y="362116"/>
                <a:ext cx="3705817" cy="825782"/>
              </a:xfrm>
              <a:prstGeom prst="parallelogram">
                <a:avLst>
                  <a:gd name="adj" fmla="val 59604"/>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err="1">
                  <a:solidFill>
                    <a:schemeClr val="bg1"/>
                  </a:solidFill>
                  <a:latin typeface="Georgia" pitchFamily="18" charset="0"/>
                </a:endParaRPr>
              </a:p>
            </p:txBody>
          </p:sp>
        </p:grpSp>
      </p:grpSp>
      <p:sp>
        <p:nvSpPr>
          <p:cNvPr id="21" name="Title 1"/>
          <p:cNvSpPr>
            <a:spLocks noGrp="1"/>
          </p:cNvSpPr>
          <p:nvPr userDrawn="1">
            <p:ph type="title"/>
          </p:nvPr>
        </p:nvSpPr>
        <p:spPr>
          <a:xfrm>
            <a:off x="918883" y="336177"/>
            <a:ext cx="9314297" cy="699248"/>
          </a:xfrm>
        </p:spPr>
        <p:txBody>
          <a:bodyPr anchor="ctr"/>
          <a:lstStyle>
            <a:lvl1pPr>
              <a:defRPr sz="2118">
                <a:solidFill>
                  <a:schemeClr val="bg2"/>
                </a:solidFill>
              </a:defRPr>
            </a:lvl1pPr>
          </a:lstStyle>
          <a:p>
            <a:r>
              <a:rPr lang="en-US" noProof="0" dirty="0"/>
              <a:t>Click to edit Master title style</a:t>
            </a:r>
          </a:p>
        </p:txBody>
      </p:sp>
      <p:sp>
        <p:nvSpPr>
          <p:cNvPr id="22" name="Isosceles Triangle 21"/>
          <p:cNvSpPr/>
          <p:nvPr userDrawn="1"/>
        </p:nvSpPr>
        <p:spPr bwMode="ltGray">
          <a:xfrm>
            <a:off x="413690" y="0"/>
            <a:ext cx="1178284" cy="319316"/>
          </a:xfrm>
          <a:prstGeom prst="triangle">
            <a:avLst>
              <a:gd name="adj" fmla="val 6773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err="1">
              <a:solidFill>
                <a:schemeClr val="bg1"/>
              </a:solidFill>
              <a:latin typeface="Georgia" pitchFamily="18" charset="0"/>
            </a:endParaRPr>
          </a:p>
        </p:txBody>
      </p:sp>
      <p:sp>
        <p:nvSpPr>
          <p:cNvPr id="23" name="Isosceles Triangle 22"/>
          <p:cNvSpPr/>
          <p:nvPr userDrawn="1"/>
        </p:nvSpPr>
        <p:spPr bwMode="ltGray">
          <a:xfrm rot="5400000">
            <a:off x="-201705" y="201707"/>
            <a:ext cx="1613645" cy="1210235"/>
          </a:xfrm>
          <a:prstGeom prst="triangle">
            <a:avLst>
              <a:gd name="adj" fmla="val 0"/>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err="1">
              <a:solidFill>
                <a:schemeClr val="bg1"/>
              </a:solidFill>
              <a:latin typeface="Georgia" pitchFamily="18" charset="0"/>
            </a:endParaRPr>
          </a:p>
        </p:txBody>
      </p:sp>
      <p:pic>
        <p:nvPicPr>
          <p:cNvPr id="13" name="Picture 12" descr="Logo-1.jpg">
            <a:extLst>
              <a:ext uri="{FF2B5EF4-FFF2-40B4-BE49-F238E27FC236}">
                <a16:creationId xmlns:a16="http://schemas.microsoft.com/office/drawing/2014/main" id="{FD35592D-7AFE-4366-B720-F68A9C49EA0E}"/>
              </a:ext>
            </a:extLst>
          </p:cNvPr>
          <p:cNvPicPr>
            <a:picLocks noChangeAspect="1"/>
          </p:cNvPicPr>
          <p:nvPr userDrawn="1"/>
        </p:nvPicPr>
        <p:blipFill>
          <a:blip r:embed="rId2" cstate="print"/>
          <a:stretch>
            <a:fillRect/>
          </a:stretch>
        </p:blipFill>
        <p:spPr>
          <a:xfrm>
            <a:off x="10603722" y="628473"/>
            <a:ext cx="1413934" cy="37850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9058"/>
            <a:ext cx="810704" cy="646546"/>
          </a:xfrm>
          <a:prstGeom prst="rect">
            <a:avLst/>
          </a:prstGeom>
        </p:spPr>
      </p:pic>
    </p:spTree>
    <p:extLst>
      <p:ext uri="{BB962C8B-B14F-4D97-AF65-F5344CB8AC3E}">
        <p14:creationId xmlns:p14="http://schemas.microsoft.com/office/powerpoint/2010/main" val="468982457"/>
      </p:ext>
    </p:extLst>
  </p:cSld>
  <p:clrMapOvr>
    <a:masterClrMapping/>
  </p:clrMapOvr>
  <p:extLst>
    <p:ext uri="{DCECCB84-F9BA-43D5-87BE-67443E8EF086}">
      <p15:sldGuideLst xmlns:p15="http://schemas.microsoft.com/office/powerpoint/2012/main">
        <p15:guide id="1" orient="horz" pos="950">
          <p15:clr>
            <a:srgbClr val="FBAE40"/>
          </p15:clr>
        </p15:guide>
        <p15:guide id="2" pos="464">
          <p15:clr>
            <a:srgbClr val="FBAE40"/>
          </p15:clr>
        </p15:guide>
        <p15:guide id="3" pos="8243">
          <p15:clr>
            <a:srgbClr val="FBAE40"/>
          </p15:clr>
        </p15:guide>
        <p15:guide id="4" orient="horz" pos="4282">
          <p15:clr>
            <a:srgbClr val="FBAE40"/>
          </p15:clr>
        </p15:guide>
        <p15:guide id="5" orient="horz" pos="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99C85D-8FFE-479B-BFB1-D512F2F39B4A}"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3254986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DE351-15ED-40A9-B60B-EEECA0875AA1}"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391842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8F4DDAB-4A9F-4BD2-8DED-98DACF3F6971}" type="datetime1">
              <a:rPr lang="en-US" smtClean="0"/>
              <a:t>1/30/2025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700B437-9636-4B4D-A9DC-827E924A213C}" type="slidenum">
              <a:rPr lang="en-US" smtClean="0"/>
              <a:t>‹#›</a:t>
            </a:fld>
            <a:endParaRPr lang="en-US"/>
          </a:p>
        </p:txBody>
      </p:sp>
    </p:spTree>
    <p:extLst>
      <p:ext uri="{BB962C8B-B14F-4D97-AF65-F5344CB8AC3E}">
        <p14:creationId xmlns:p14="http://schemas.microsoft.com/office/powerpoint/2010/main" val="379929423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C1700-44EA-471D-8A81-C390517042B7}"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2570986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B98272-EE25-4EA2-93A2-54D9651FEF07}" type="datetime1">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1654379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9947F3-CE45-4124-8704-801D4116EAA7}" type="datetime1">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66368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213A1EA-AE17-44BF-8958-4190C79CFB41}" type="datetime1">
              <a:rPr lang="en-US" smtClean="0"/>
              <a:t>1/30/2025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BB69D6C-7D35-4F86-AD42-1725CC9693B8}" type="slidenum">
              <a:rPr lang="en-US" smtClean="0"/>
              <a:t>‹#›</a:t>
            </a:fld>
            <a:endParaRPr lang="en-US"/>
          </a:p>
        </p:txBody>
      </p:sp>
    </p:spTree>
    <p:extLst>
      <p:ext uri="{BB962C8B-B14F-4D97-AF65-F5344CB8AC3E}">
        <p14:creationId xmlns:p14="http://schemas.microsoft.com/office/powerpoint/2010/main" val="382431027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3519C-5E5E-4B9E-81ED-FD95C4EB13C3}" type="datetime1">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2301175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E551F-D707-4922-AB4E-53A3578C1846}"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3950183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DF83E-F259-4A17-A562-E15D3933994C}"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4092646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307D6-1C81-4ACD-9295-CD2213E9E7D0}"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1638214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3B9D286-407A-4574-9ED5-EBF1C46A942D}" type="datetime1">
              <a:rPr lang="en-US" smtClean="0"/>
              <a:t>1/30/2025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700B437-9636-4B4D-A9DC-827E924A213C}" type="slidenum">
              <a:rPr lang="en-US" smtClean="0"/>
              <a:t>‹#›</a:t>
            </a:fld>
            <a:endParaRPr lang="en-US"/>
          </a:p>
        </p:txBody>
      </p:sp>
    </p:spTree>
    <p:extLst>
      <p:ext uri="{BB962C8B-B14F-4D97-AF65-F5344CB8AC3E}">
        <p14:creationId xmlns:p14="http://schemas.microsoft.com/office/powerpoint/2010/main" val="299768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A34385-275D-493E-B2E2-CCE63A2770FF}"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208112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0AE0C-310B-4FD1-81E7-39CFA1767EC1}" type="datetime1">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288629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805709-F72C-4E62-8B3E-AC4A291CEB2C}" type="datetime1">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249656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CF979-75E3-4285-BD1C-3D0B5CDA36DD}" type="datetime1">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422270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32A83-7614-4D73-8F94-C2B1A032F1AE}"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44913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333F9-D52B-4887-96A9-D668D1FE516F}"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69D6C-7D35-4F86-AD42-1725CC9693B8}" type="slidenum">
              <a:rPr lang="en-US" smtClean="0"/>
              <a:t>‹#›</a:t>
            </a:fld>
            <a:endParaRPr lang="en-US"/>
          </a:p>
        </p:txBody>
      </p:sp>
    </p:spTree>
    <p:extLst>
      <p:ext uri="{BB962C8B-B14F-4D97-AF65-F5344CB8AC3E}">
        <p14:creationId xmlns:p14="http://schemas.microsoft.com/office/powerpoint/2010/main" val="362353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F22538C-DAEC-4B11-A71D-5E4D8B424A4E}" type="datetime1">
              <a:rPr lang="en-US" smtClean="0"/>
              <a:t>1/30/2025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BB69D6C-7D35-4F86-AD42-1725CC9693B8}" type="slidenum">
              <a:rPr lang="en-US" smtClean="0"/>
              <a:t>‹#›</a:t>
            </a:fld>
            <a:endParaRPr lang="en-US"/>
          </a:p>
        </p:txBody>
      </p:sp>
    </p:spTree>
    <p:extLst>
      <p:ext uri="{BB962C8B-B14F-4D97-AF65-F5344CB8AC3E}">
        <p14:creationId xmlns:p14="http://schemas.microsoft.com/office/powerpoint/2010/main" val="11723807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905-DC48-4F56-8939-37E5BA879858}" type="datetime1">
              <a:rPr lang="en-US" smtClean="0"/>
              <a:t>1/30/2025</a:t>
            </a:fld>
            <a:endParaRPr lang="en-I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C39CF-979E-486E-BADC-E6ADF483CFB4}" type="slidenum">
              <a:rPr lang="en-IN" smtClean="0"/>
              <a:t>‹#›</a:t>
            </a:fld>
            <a:endParaRPr lang="en-IN"/>
          </a:p>
        </p:txBody>
      </p:sp>
    </p:spTree>
    <p:extLst>
      <p:ext uri="{BB962C8B-B14F-4D97-AF65-F5344CB8AC3E}">
        <p14:creationId xmlns:p14="http://schemas.microsoft.com/office/powerpoint/2010/main" val="286700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rgbClr val="0070C0"/>
          </a:solidFill>
          <a:latin typeface="+mj-lt"/>
          <a:ea typeface="Cambria" pitchFamily="18"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D751D45-8D66-4FCE-9322-1ED53F806F06}" type="datetime1">
              <a:rPr lang="en-US" smtClean="0"/>
              <a:t>1/30/2025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700B437-9636-4B4D-A9DC-827E924A213C}" type="slidenum">
              <a:rPr lang="en-US" smtClean="0"/>
              <a:t>‹#›</a:t>
            </a:fld>
            <a:endParaRPr lang="en-US"/>
          </a:p>
        </p:txBody>
      </p:sp>
    </p:spTree>
    <p:extLst>
      <p:ext uri="{BB962C8B-B14F-4D97-AF65-F5344CB8AC3E}">
        <p14:creationId xmlns:p14="http://schemas.microsoft.com/office/powerpoint/2010/main" val="1353771872"/>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3.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1227B1-1586-4CEF-A0F1-E3C7FFBD4A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group of women looking at a computer&#10;&#10;Description automatically generated">
            <a:extLst>
              <a:ext uri="{FF2B5EF4-FFF2-40B4-BE49-F238E27FC236}">
                <a16:creationId xmlns:a16="http://schemas.microsoft.com/office/drawing/2014/main" id="{60B71310-4A51-FE70-D817-7BA186FFDD0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7787"/>
          <a:stretch/>
        </p:blipFill>
        <p:spPr>
          <a:xfrm>
            <a:off x="20" y="-46814"/>
            <a:ext cx="12191980" cy="6904814"/>
          </a:xfrm>
          <a:prstGeom prst="rect">
            <a:avLst/>
          </a:prstGeom>
        </p:spPr>
      </p:pic>
      <p:sp>
        <p:nvSpPr>
          <p:cNvPr id="12" name="Rectangle 11">
            <a:extLst>
              <a:ext uri="{FF2B5EF4-FFF2-40B4-BE49-F238E27FC236}">
                <a16:creationId xmlns:a16="http://schemas.microsoft.com/office/drawing/2014/main" id="{AD84F4E6-B3B1-40B7-A8C4-2D1683E6F6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2B6B4DE9-7ECC-A92F-3D78-9B8C64D07C1A}"/>
              </a:ext>
            </a:extLst>
          </p:cNvPr>
          <p:cNvSpPr>
            <a:spLocks noGrp="1"/>
          </p:cNvSpPr>
          <p:nvPr>
            <p:ph type="title"/>
          </p:nvPr>
        </p:nvSpPr>
        <p:spPr>
          <a:xfrm>
            <a:off x="360217" y="2369727"/>
            <a:ext cx="11471565" cy="1739347"/>
          </a:xfrm>
        </p:spPr>
        <p:txBody>
          <a:bodyPr vert="horz" lIns="91440" tIns="45720" rIns="91440" bIns="45720" rtlCol="0" anchor="ctr">
            <a:noAutofit/>
          </a:bodyPr>
          <a:lstStyle/>
          <a:p>
            <a:pPr algn="r">
              <a:lnSpc>
                <a:spcPct val="100000"/>
              </a:lnSpc>
            </a:pPr>
            <a:r>
              <a:rPr lang="en-US" sz="3600" b="1" spc="150" dirty="0" err="1">
                <a:solidFill>
                  <a:schemeClr val="tx1"/>
                </a:solidFill>
                <a:latin typeface="Calibri" panose="020F0502020204030204" pitchFamily="34" charset="0"/>
                <a:cs typeface="Calibri" panose="020F0502020204030204" pitchFamily="34" charset="0"/>
              </a:rPr>
              <a:t>bharatnet</a:t>
            </a:r>
            <a:r>
              <a:rPr lang="en-US" sz="3600" b="1" spc="150" dirty="0">
                <a:solidFill>
                  <a:schemeClr val="tx1"/>
                </a:solidFill>
                <a:latin typeface="Calibri" panose="020F0502020204030204" pitchFamily="34" charset="0"/>
                <a:cs typeface="Calibri" panose="020F0502020204030204" pitchFamily="34" charset="0"/>
              </a:rPr>
              <a:t> in Gujarat </a:t>
            </a:r>
            <a:r>
              <a:rPr lang="en-US" sz="3600" b="1" spc="150" dirty="0" smtClean="0">
                <a:solidFill>
                  <a:schemeClr val="tx1"/>
                </a:solidFill>
                <a:latin typeface="Calibri" panose="020F0502020204030204" pitchFamily="34" charset="0"/>
                <a:cs typeface="Calibri" panose="020F0502020204030204" pitchFamily="34" charset="0"/>
              </a:rPr>
              <a:t>(state-led model)</a:t>
            </a:r>
            <a:r>
              <a:rPr lang="en-US" sz="3600" b="1" spc="150">
                <a:solidFill>
                  <a:schemeClr val="tx1"/>
                </a:solidFill>
                <a:latin typeface="Calibri" panose="020F0502020204030204" pitchFamily="34" charset="0"/>
                <a:cs typeface="Calibri" panose="020F0502020204030204" pitchFamily="34" charset="0"/>
              </a:rPr>
              <a:t/>
            </a:r>
            <a:br>
              <a:rPr lang="en-US" sz="3600" b="1" spc="150">
                <a:solidFill>
                  <a:schemeClr val="tx1"/>
                </a:solidFill>
                <a:latin typeface="Calibri" panose="020F0502020204030204" pitchFamily="34" charset="0"/>
                <a:cs typeface="Calibri" panose="020F0502020204030204" pitchFamily="34" charset="0"/>
              </a:rPr>
            </a:br>
            <a:r>
              <a:rPr lang="en-US" sz="3200" b="1" cap="all" spc="150" dirty="0">
                <a:solidFill>
                  <a:schemeClr val="tx1"/>
                </a:solidFill>
                <a:latin typeface="Calibri" panose="020F0502020204030204" pitchFamily="34" charset="0"/>
                <a:cs typeface="Calibri" panose="020F0502020204030204" pitchFamily="34" charset="0"/>
              </a:rPr>
              <a:t/>
            </a:r>
            <a:br>
              <a:rPr lang="en-US" sz="3200" b="1" cap="all" spc="150" dirty="0">
                <a:solidFill>
                  <a:schemeClr val="tx1"/>
                </a:solidFill>
                <a:latin typeface="Calibri" panose="020F0502020204030204" pitchFamily="34" charset="0"/>
                <a:cs typeface="Calibri" panose="020F0502020204030204" pitchFamily="34" charset="0"/>
              </a:rPr>
            </a:br>
            <a:endParaRPr lang="en-US" spc="150" dirty="0">
              <a:solidFill>
                <a:schemeClr val="tx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67B81D4B-A7B2-4B11-A131-E1B85DFEE4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 name="Slide Number Placeholder 3">
            <a:extLst>
              <a:ext uri="{FF2B5EF4-FFF2-40B4-BE49-F238E27FC236}">
                <a16:creationId xmlns:a16="http://schemas.microsoft.com/office/drawing/2014/main" id="{54C9A59C-A338-1E90-A778-A446B1055F4A}"/>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2BB69D6C-7D35-4F86-AD42-1725CC9693B8}" type="slidenum">
              <a:rPr lang="en-US">
                <a:solidFill>
                  <a:srgbClr val="FFFFFF"/>
                </a:solidFill>
              </a:rPr>
              <a:pPr>
                <a:spcAft>
                  <a:spcPts val="600"/>
                </a:spcAft>
              </a:pPr>
              <a:t>1</a:t>
            </a:fld>
            <a:endParaRPr lang="en-US">
              <a:solidFill>
                <a:srgbClr val="FFFFFF"/>
              </a:solidFill>
            </a:endParaRPr>
          </a:p>
        </p:txBody>
      </p:sp>
      <p:pic>
        <p:nvPicPr>
          <p:cNvPr id="6" name="Picture 5">
            <a:extLst>
              <a:ext uri="{FF2B5EF4-FFF2-40B4-BE49-F238E27FC236}">
                <a16:creationId xmlns:a16="http://schemas.microsoft.com/office/drawing/2014/main" id="{5A5D6857-2F12-65D4-51DC-B9C2755DE715}"/>
              </a:ext>
            </a:extLst>
          </p:cNvPr>
          <p:cNvPicPr>
            <a:picLocks noChangeAspect="1"/>
          </p:cNvPicPr>
          <p:nvPr/>
        </p:nvPicPr>
        <p:blipFill>
          <a:blip r:embed="rId3"/>
          <a:stretch>
            <a:fillRect/>
          </a:stretch>
        </p:blipFill>
        <p:spPr>
          <a:xfrm>
            <a:off x="9782175" y="-47135"/>
            <a:ext cx="2409825" cy="733425"/>
          </a:xfrm>
          <a:prstGeom prst="rect">
            <a:avLst/>
          </a:prstGeom>
        </p:spPr>
      </p:pic>
      <p:pic>
        <p:nvPicPr>
          <p:cNvPr id="8" name="Picture 7">
            <a:extLst>
              <a:ext uri="{FF2B5EF4-FFF2-40B4-BE49-F238E27FC236}">
                <a16:creationId xmlns:a16="http://schemas.microsoft.com/office/drawing/2014/main" id="{8ACECC71-27B8-5DAE-047E-A817000BC178}"/>
              </a:ext>
            </a:extLst>
          </p:cNvPr>
          <p:cNvPicPr>
            <a:picLocks noChangeAspect="1"/>
          </p:cNvPicPr>
          <p:nvPr/>
        </p:nvPicPr>
        <p:blipFill>
          <a:blip r:embed="rId4"/>
          <a:stretch>
            <a:fillRect/>
          </a:stretch>
        </p:blipFill>
        <p:spPr>
          <a:xfrm>
            <a:off x="1" y="-46814"/>
            <a:ext cx="2409826" cy="780239"/>
          </a:xfrm>
          <a:prstGeom prst="rect">
            <a:avLst/>
          </a:prstGeom>
        </p:spPr>
      </p:pic>
      <p:sp>
        <p:nvSpPr>
          <p:cNvPr id="11" name="TextBox 10">
            <a:extLst>
              <a:ext uri="{FF2B5EF4-FFF2-40B4-BE49-F238E27FC236}">
                <a16:creationId xmlns:a16="http://schemas.microsoft.com/office/drawing/2014/main" id="{E33423AF-1F67-526F-FA8C-D1CD0D067DFB}"/>
              </a:ext>
            </a:extLst>
          </p:cNvPr>
          <p:cNvSpPr txBox="1"/>
          <p:nvPr/>
        </p:nvSpPr>
        <p:spPr>
          <a:xfrm>
            <a:off x="0" y="3869009"/>
            <a:ext cx="12192000" cy="480131"/>
          </a:xfrm>
          <a:prstGeom prst="rect">
            <a:avLst/>
          </a:prstGeom>
          <a:noFill/>
        </p:spPr>
        <p:txBody>
          <a:bodyPr wrap="square">
            <a:spAutoFit/>
          </a:bodyPr>
          <a:lstStyle/>
          <a:p>
            <a:pPr marL="0" marR="0" lvl="0" indent="0" algn="r" defTabSz="914400" rtl="0" eaLnBrk="1" fontAlgn="auto" latinLnBrk="0" hangingPunct="1">
              <a:lnSpc>
                <a:spcPct val="90000"/>
              </a:lnSpc>
              <a:spcBef>
                <a:spcPts val="1200"/>
              </a:spcBef>
              <a:spcAft>
                <a:spcPts val="200"/>
              </a:spcAft>
              <a:buClr>
                <a:prstClr val="black"/>
              </a:buClr>
              <a:buSzTx/>
              <a:buFont typeface="Arial" pitchFamily="34" charset="0"/>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Gujarat </a:t>
            </a:r>
            <a:r>
              <a:rPr kumimoji="0" lang="en-US" sz="2800" b="1"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Fibre</a:t>
            </a: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Grid Network Ltd</a:t>
            </a:r>
            <a:endParaRPr kumimoji="0" lang="en-US" sz="1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3CB5355-B586-836A-6698-EFD596BF4C80}"/>
              </a:ext>
            </a:extLst>
          </p:cNvPr>
          <p:cNvSpPr txBox="1"/>
          <p:nvPr/>
        </p:nvSpPr>
        <p:spPr>
          <a:xfrm>
            <a:off x="0" y="4355416"/>
            <a:ext cx="12192000" cy="480131"/>
          </a:xfrm>
          <a:prstGeom prst="rect">
            <a:avLst/>
          </a:prstGeom>
          <a:solidFill>
            <a:schemeClr val="tx1">
              <a:lumMod val="95000"/>
            </a:schemeClr>
          </a:solidFill>
        </p:spPr>
        <p:txBody>
          <a:bodyPr wrap="square">
            <a:spAutoFit/>
          </a:bodyPr>
          <a:lstStyle/>
          <a:p>
            <a:pPr marL="0" marR="0" lvl="0" indent="0" algn="r" defTabSz="914400" rtl="0" eaLnBrk="1" fontAlgn="auto" latinLnBrk="0" hangingPunct="1">
              <a:lnSpc>
                <a:spcPct val="90000"/>
              </a:lnSpc>
              <a:spcBef>
                <a:spcPts val="1200"/>
              </a:spcBef>
              <a:spcAft>
                <a:spcPts val="200"/>
              </a:spcAft>
              <a:buClr>
                <a:prstClr val="black"/>
              </a:buClr>
              <a:buSzTx/>
              <a:buFont typeface="Arial" pitchFamily="34" charset="0"/>
              <a:buNone/>
              <a:tabLst/>
              <a:defRPr/>
            </a:pPr>
            <a:r>
              <a:rPr lang="en-US" sz="2800" b="1" cap="all" spc="150" dirty="0" smtClean="0">
                <a:solidFill>
                  <a:schemeClr val="bg1"/>
                </a:solidFill>
                <a:latin typeface="Calibri" panose="020F0502020204030204" pitchFamily="34" charset="0"/>
                <a:ea typeface="+mj-ea"/>
                <a:cs typeface="Calibri" panose="020F0502020204030204" pitchFamily="34" charset="0"/>
              </a:rPr>
              <a:t>Jan-2025</a:t>
            </a:r>
            <a:endParaRPr lang="en-US" sz="2800" b="1" cap="all" spc="150" dirty="0">
              <a:solidFill>
                <a:schemeClr val="bg1"/>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45592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2DDB92-45C6-ED18-3716-FF8C0570B44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7F86-1881-4698-8703-FB80B0800997}" type="slidenum">
              <a:rPr kumimoji="0" lang="en-US" sz="883"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8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EFFF5877-0FD9-0F74-70F2-ED055E419E0A}"/>
              </a:ext>
            </a:extLst>
          </p:cNvPr>
          <p:cNvSpPr>
            <a:spLocks noGrp="1"/>
          </p:cNvSpPr>
          <p:nvPr>
            <p:ph type="title"/>
          </p:nvPr>
        </p:nvSpPr>
        <p:spPr/>
        <p:txBody>
          <a:bodyPr vert="horz" lIns="91440" tIns="45720" rIns="91440" bIns="45720" rtlCol="0" anchor="ctr">
            <a:noAutofit/>
          </a:bodyPr>
          <a:lstStyle/>
          <a:p>
            <a:pPr algn="l">
              <a:spcBef>
                <a:spcPts val="0"/>
              </a:spcBef>
            </a:pPr>
            <a:r>
              <a:rPr lang="en-US" sz="2200" b="1" dirty="0">
                <a:solidFill>
                  <a:schemeClr val="bg1"/>
                </a:solidFill>
                <a:cs typeface="Arial" panose="020B0604020202020204" pitchFamily="34" charset="0"/>
              </a:rPr>
              <a:t>Strategy for Amended </a:t>
            </a:r>
            <a:r>
              <a:rPr lang="en-US" sz="2200" b="1" dirty="0" err="1">
                <a:solidFill>
                  <a:schemeClr val="bg1"/>
                </a:solidFill>
                <a:cs typeface="Arial" panose="020B0604020202020204" pitchFamily="34" charset="0"/>
              </a:rPr>
              <a:t>BharatNet</a:t>
            </a:r>
            <a:r>
              <a:rPr lang="en-US" sz="2200" b="1" dirty="0">
                <a:solidFill>
                  <a:schemeClr val="bg1"/>
                </a:solidFill>
                <a:cs typeface="Arial" panose="020B0604020202020204" pitchFamily="34" charset="0"/>
              </a:rPr>
              <a:t> Program (ABP), State-led model GUJARAT </a:t>
            </a:r>
          </a:p>
        </p:txBody>
      </p:sp>
      <p:sp>
        <p:nvSpPr>
          <p:cNvPr id="12" name="Rectangle: Rounded Corners 11">
            <a:extLst>
              <a:ext uri="{FF2B5EF4-FFF2-40B4-BE49-F238E27FC236}">
                <a16:creationId xmlns:a16="http://schemas.microsoft.com/office/drawing/2014/main" id="{D6F34615-B5F0-E14A-B7B1-87766F9183CF}"/>
              </a:ext>
            </a:extLst>
          </p:cNvPr>
          <p:cNvSpPr>
            <a:spLocks/>
          </p:cNvSpPr>
          <p:nvPr/>
        </p:nvSpPr>
        <p:spPr>
          <a:xfrm>
            <a:off x="235670" y="1257300"/>
            <a:ext cx="5920033" cy="1231376"/>
          </a:xfrm>
          <a:prstGeom prst="roundRect">
            <a:avLst/>
          </a:prstGeom>
          <a:solidFill>
            <a:srgbClr val="E5E5E5"/>
          </a:solidFill>
          <a:ln w="38100" cap="flat" cmpd="sng" algn="ctr">
            <a:solidFill>
              <a:srgbClr val="00338D"/>
            </a:solidFill>
            <a:prstDash val="solid"/>
            <a:miter lim="800000"/>
          </a:ln>
          <a:effectLst/>
        </p:spPr>
        <p:txBody>
          <a:bodyPr lIns="54610" tIns="54610" rIns="54610" bIns="54610"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lang="en-US" sz="1800" b="1" kern="0" dirty="0">
                <a:solidFill>
                  <a:srgbClr val="0C233C"/>
                </a:solidFill>
                <a:latin typeface="+mj-lt"/>
              </a:rPr>
              <a:t>Equilibrium</a:t>
            </a:r>
            <a:endParaRPr kumimoji="0" lang="en-US" sz="1800" b="1" i="0" u="none" strike="noStrike" kern="0" cap="none" spc="0" normalizeH="0" baseline="0" noProof="0" dirty="0">
              <a:ln>
                <a:noFill/>
              </a:ln>
              <a:solidFill>
                <a:srgbClr val="0C233C"/>
              </a:solidFill>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600"/>
              </a:spcAft>
              <a:buClrTx/>
              <a:buSzTx/>
              <a:buFontTx/>
              <a:buNone/>
              <a:tabLst/>
              <a:defRPr/>
            </a:pPr>
            <a:r>
              <a:rPr lang="en-US" sz="1800" kern="0" dirty="0">
                <a:solidFill>
                  <a:srgbClr val="0C233C"/>
                </a:solidFill>
                <a:latin typeface="+mj-lt"/>
              </a:rPr>
              <a:t>Divided Gujarat Districts in two packages for effective execution and control unforeseen circumstance during project</a:t>
            </a:r>
            <a:endParaRPr kumimoji="0" lang="en-US" sz="1800" b="0" i="0" u="none" strike="noStrike" kern="0" cap="none" spc="0" normalizeH="0" baseline="0" noProof="0" dirty="0">
              <a:ln>
                <a:noFill/>
              </a:ln>
              <a:solidFill>
                <a:srgbClr val="0C233C"/>
              </a:solidFill>
              <a:effectLst/>
              <a:uLnTx/>
              <a:uFillTx/>
              <a:latin typeface="+mj-lt"/>
              <a:ea typeface="+mn-ea"/>
              <a:cs typeface="+mn-cs"/>
            </a:endParaRPr>
          </a:p>
        </p:txBody>
      </p:sp>
      <p:sp>
        <p:nvSpPr>
          <p:cNvPr id="13" name="Rectangle: Rounded Corners 12">
            <a:extLst>
              <a:ext uri="{FF2B5EF4-FFF2-40B4-BE49-F238E27FC236}">
                <a16:creationId xmlns:a16="http://schemas.microsoft.com/office/drawing/2014/main" id="{0278146E-1F16-09BE-4EF8-DBC214ED64B6}"/>
              </a:ext>
            </a:extLst>
          </p:cNvPr>
          <p:cNvSpPr>
            <a:spLocks/>
          </p:cNvSpPr>
          <p:nvPr/>
        </p:nvSpPr>
        <p:spPr>
          <a:xfrm>
            <a:off x="235671" y="2567410"/>
            <a:ext cx="5920032" cy="1240063"/>
          </a:xfrm>
          <a:prstGeom prst="roundRect">
            <a:avLst/>
          </a:prstGeom>
          <a:solidFill>
            <a:srgbClr val="E5E5E5"/>
          </a:solidFill>
          <a:ln w="38100" cap="flat" cmpd="sng" algn="ctr">
            <a:solidFill>
              <a:srgbClr val="00B8F5"/>
            </a:solidFill>
            <a:prstDash val="solid"/>
            <a:miter lim="800000"/>
          </a:ln>
          <a:effectLst/>
        </p:spPr>
        <p:txBody>
          <a:bodyPr lIns="54610" tIns="54610" rIns="54610" bIns="54610"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lang="en-US" sz="1800" b="1" kern="0" dirty="0">
                <a:solidFill>
                  <a:srgbClr val="0C233C"/>
                </a:solidFill>
                <a:latin typeface="+mj-lt"/>
              </a:rPr>
              <a:t>Industry Standard Network Infrastructure</a:t>
            </a:r>
            <a:endParaRPr kumimoji="0" lang="en-US" sz="1800" b="1" i="0" u="none" strike="noStrike" kern="0" cap="none" spc="0" normalizeH="0" baseline="0" noProof="0" dirty="0">
              <a:ln>
                <a:noFill/>
              </a:ln>
              <a:solidFill>
                <a:srgbClr val="0C233C"/>
              </a:solidFill>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C233C"/>
                </a:solidFill>
                <a:effectLst/>
                <a:uLnTx/>
                <a:uFillTx/>
                <a:latin typeface="+mj-lt"/>
                <a:ea typeface="+mn-ea"/>
                <a:cs typeface="+mn-cs"/>
              </a:rPr>
              <a:t>Fiber and network with Internet breakout and inherent features for monetization</a:t>
            </a:r>
          </a:p>
        </p:txBody>
      </p:sp>
      <p:sp>
        <p:nvSpPr>
          <p:cNvPr id="14" name="Rectangle: Rounded Corners 13">
            <a:extLst>
              <a:ext uri="{FF2B5EF4-FFF2-40B4-BE49-F238E27FC236}">
                <a16:creationId xmlns:a16="http://schemas.microsoft.com/office/drawing/2014/main" id="{483D1D2F-CE8E-E319-32E5-B9DE99472B56}"/>
              </a:ext>
            </a:extLst>
          </p:cNvPr>
          <p:cNvSpPr>
            <a:spLocks/>
          </p:cNvSpPr>
          <p:nvPr/>
        </p:nvSpPr>
        <p:spPr>
          <a:xfrm>
            <a:off x="235671" y="3877522"/>
            <a:ext cx="5920032" cy="1240062"/>
          </a:xfrm>
          <a:prstGeom prst="roundRect">
            <a:avLst/>
          </a:prstGeom>
          <a:solidFill>
            <a:srgbClr val="E5E5E5"/>
          </a:solidFill>
          <a:ln w="38100" cap="flat" cmpd="sng" algn="ctr">
            <a:solidFill>
              <a:srgbClr val="1E49E2"/>
            </a:solidFill>
            <a:prstDash val="solid"/>
            <a:miter lim="800000"/>
          </a:ln>
          <a:effectLst/>
        </p:spPr>
        <p:txBody>
          <a:bodyPr lIns="54610" tIns="54610" rIns="54610" bIns="54610"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0C233C"/>
                </a:solidFill>
                <a:effectLst/>
                <a:uLnTx/>
                <a:uFillTx/>
                <a:latin typeface="+mj-lt"/>
                <a:ea typeface="+mn-ea"/>
                <a:cs typeface="+mn-cs"/>
              </a:rPr>
              <a:t>Network Dashboard </a:t>
            </a:r>
            <a:r>
              <a:rPr lang="en-US" sz="1800" b="1" kern="0" dirty="0">
                <a:solidFill>
                  <a:srgbClr val="0C233C"/>
                </a:solidFill>
                <a:latin typeface="+mj-lt"/>
              </a:rPr>
              <a:t>&amp; Qualitative KPI monitoring</a:t>
            </a:r>
            <a:endParaRPr kumimoji="0" lang="en-US" sz="1800" b="1" i="0" u="none" strike="noStrike" kern="0" cap="none" spc="0" normalizeH="0" baseline="0" noProof="0" dirty="0">
              <a:ln>
                <a:noFill/>
              </a:ln>
              <a:solidFill>
                <a:srgbClr val="0C233C"/>
              </a:solidFill>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C233C"/>
                </a:solidFill>
                <a:effectLst/>
                <a:uLnTx/>
                <a:uFillTx/>
                <a:latin typeface="+mj-lt"/>
                <a:ea typeface="+mn-ea"/>
                <a:cs typeface="+mn-cs"/>
              </a:rPr>
              <a:t>MTTR, No. of Fiber Cuts, Lossy Fiber, Latency, Jitter, Packet Loss </a:t>
            </a:r>
            <a:r>
              <a:rPr kumimoji="0" lang="en-US" sz="1800" b="0" i="0" u="none" strike="noStrike" kern="0" cap="none" spc="0" normalizeH="0" baseline="0" noProof="0" dirty="0" err="1">
                <a:ln>
                  <a:noFill/>
                </a:ln>
                <a:solidFill>
                  <a:srgbClr val="0C233C"/>
                </a:solidFill>
                <a:effectLst/>
                <a:uLnTx/>
                <a:uFillTx/>
                <a:latin typeface="+mj-lt"/>
                <a:ea typeface="+mn-ea"/>
                <a:cs typeface="+mn-cs"/>
              </a:rPr>
              <a:t>etc</a:t>
            </a:r>
            <a:r>
              <a:rPr lang="en-US" sz="1800" kern="0" dirty="0">
                <a:solidFill>
                  <a:srgbClr val="0C233C"/>
                </a:solidFill>
                <a:latin typeface="+mj-lt"/>
              </a:rPr>
              <a:t>.</a:t>
            </a:r>
            <a:endParaRPr kumimoji="0" lang="en-US" sz="1800" b="0" i="0" u="none" strike="noStrike" kern="0" cap="none" spc="0" normalizeH="0" baseline="0" noProof="0" dirty="0">
              <a:ln>
                <a:noFill/>
              </a:ln>
              <a:solidFill>
                <a:srgbClr val="0C233C"/>
              </a:solidFill>
              <a:effectLst/>
              <a:uLnTx/>
              <a:uFillTx/>
              <a:latin typeface="+mj-lt"/>
              <a:ea typeface="+mn-ea"/>
              <a:cs typeface="+mn-cs"/>
            </a:endParaRPr>
          </a:p>
        </p:txBody>
      </p:sp>
      <p:sp>
        <p:nvSpPr>
          <p:cNvPr id="15" name="Rectangle: Rounded Corners 14">
            <a:extLst>
              <a:ext uri="{FF2B5EF4-FFF2-40B4-BE49-F238E27FC236}">
                <a16:creationId xmlns:a16="http://schemas.microsoft.com/office/drawing/2014/main" id="{56215D6F-3B9B-BE94-BC62-813598FA2871}"/>
              </a:ext>
            </a:extLst>
          </p:cNvPr>
          <p:cNvSpPr/>
          <p:nvPr/>
        </p:nvSpPr>
        <p:spPr>
          <a:xfrm>
            <a:off x="235671" y="5187633"/>
            <a:ext cx="5920032" cy="1240062"/>
          </a:xfrm>
          <a:prstGeom prst="roundRect">
            <a:avLst/>
          </a:prstGeom>
          <a:solidFill>
            <a:srgbClr val="E5E5E5"/>
          </a:solidFill>
          <a:ln w="38100" cap="flat" cmpd="sng" algn="ctr">
            <a:solidFill>
              <a:srgbClr val="0C233C"/>
            </a:solidFill>
            <a:prstDash val="solid"/>
            <a:miter lim="800000"/>
          </a:ln>
          <a:effectLst/>
        </p:spPr>
        <p:txBody>
          <a:bodyPr lIns="54610" tIns="54610" rIns="54610" bIns="54610"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0C233C"/>
                </a:solidFill>
                <a:effectLst/>
                <a:uLnTx/>
                <a:uFillTx/>
                <a:latin typeface="+mj-lt"/>
                <a:ea typeface="+mn-ea"/>
                <a:cs typeface="+mn-cs"/>
              </a:rPr>
              <a:t>Network Visibility in State NOC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C233C"/>
                </a:solidFill>
                <a:effectLst/>
                <a:uLnTx/>
                <a:uFillTx/>
                <a:latin typeface="+mj-lt"/>
                <a:ea typeface="+mn-ea"/>
                <a:cs typeface="+mn-cs"/>
              </a:rPr>
              <a:t>Advanced Network Monitoring system and helpdesk at Central location including software</a:t>
            </a:r>
          </a:p>
        </p:txBody>
      </p:sp>
      <p:sp>
        <p:nvSpPr>
          <p:cNvPr id="16" name="Rectangle: Rounded Corners 15">
            <a:extLst>
              <a:ext uri="{FF2B5EF4-FFF2-40B4-BE49-F238E27FC236}">
                <a16:creationId xmlns:a16="http://schemas.microsoft.com/office/drawing/2014/main" id="{39FDA0DF-7F70-A7A8-FF01-31B92EC6AD37}"/>
              </a:ext>
            </a:extLst>
          </p:cNvPr>
          <p:cNvSpPr>
            <a:spLocks/>
          </p:cNvSpPr>
          <p:nvPr/>
        </p:nvSpPr>
        <p:spPr>
          <a:xfrm>
            <a:off x="6235699" y="1257300"/>
            <a:ext cx="5821183" cy="1240062"/>
          </a:xfrm>
          <a:prstGeom prst="roundRect">
            <a:avLst/>
          </a:prstGeom>
          <a:solidFill>
            <a:srgbClr val="E5E5E5"/>
          </a:solidFill>
          <a:ln w="38100" cap="flat" cmpd="sng" algn="ctr">
            <a:solidFill>
              <a:srgbClr val="7213EA"/>
            </a:solidFill>
            <a:prstDash val="solid"/>
            <a:miter lim="800000"/>
          </a:ln>
          <a:effectLst/>
        </p:spPr>
        <p:txBody>
          <a:bodyPr lIns="54610" tIns="54610" rIns="54610" bIns="54610"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lang="en-US" sz="1800" b="1" kern="0" dirty="0">
                <a:solidFill>
                  <a:srgbClr val="0C233C"/>
                </a:solidFill>
                <a:latin typeface="+mj-lt"/>
              </a:rPr>
              <a:t>Digital </a:t>
            </a:r>
            <a:r>
              <a:rPr kumimoji="0" lang="en-US" sz="1800" b="1" i="0" u="none" strike="noStrike" kern="0" cap="none" spc="0" normalizeH="0" baseline="0" noProof="0" dirty="0">
                <a:ln>
                  <a:noFill/>
                </a:ln>
                <a:solidFill>
                  <a:srgbClr val="0C233C"/>
                </a:solidFill>
                <a:effectLst/>
                <a:uLnTx/>
                <a:uFillTx/>
                <a:latin typeface="+mj-lt"/>
                <a:ea typeface="+mn-ea"/>
                <a:cs typeface="+mn-cs"/>
              </a:rPr>
              <a:t>Payment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rgbClr val="0C233C"/>
                </a:solidFill>
                <a:latin typeface="+mj-lt"/>
              </a:rPr>
              <a:t>3D Model : </a:t>
            </a:r>
            <a:r>
              <a:rPr kumimoji="0" lang="en-US" sz="1800" b="0" i="0" u="none" strike="noStrike" kern="0" cap="none" spc="0" normalizeH="0" baseline="0" noProof="0" dirty="0">
                <a:ln>
                  <a:noFill/>
                </a:ln>
                <a:solidFill>
                  <a:srgbClr val="0C233C"/>
                </a:solidFill>
                <a:effectLst/>
                <a:uLnTx/>
                <a:uFillTx/>
                <a:latin typeface="+mj-lt"/>
                <a:ea typeface="+mn-ea"/>
                <a:cs typeface="+mn-cs"/>
              </a:rPr>
              <a:t>Delivery, Draw and Discovery including Asset register for Lit GPs.</a:t>
            </a:r>
          </a:p>
        </p:txBody>
      </p:sp>
      <p:sp>
        <p:nvSpPr>
          <p:cNvPr id="17" name="Rectangle: Rounded Corners 16">
            <a:extLst>
              <a:ext uri="{FF2B5EF4-FFF2-40B4-BE49-F238E27FC236}">
                <a16:creationId xmlns:a16="http://schemas.microsoft.com/office/drawing/2014/main" id="{CDB494C4-9A4D-88E8-CF42-27AB0544D5F2}"/>
              </a:ext>
            </a:extLst>
          </p:cNvPr>
          <p:cNvSpPr>
            <a:spLocks/>
          </p:cNvSpPr>
          <p:nvPr/>
        </p:nvSpPr>
        <p:spPr>
          <a:xfrm>
            <a:off x="6235699" y="2567411"/>
            <a:ext cx="5821183" cy="1240062"/>
          </a:xfrm>
          <a:prstGeom prst="roundRect">
            <a:avLst/>
          </a:prstGeom>
          <a:solidFill>
            <a:srgbClr val="E5E5E5"/>
          </a:solidFill>
          <a:ln w="38100" cap="flat" cmpd="sng" algn="ctr">
            <a:solidFill>
              <a:srgbClr val="098E7E"/>
            </a:solidFill>
            <a:prstDash val="solid"/>
            <a:miter lim="800000"/>
          </a:ln>
          <a:effectLst/>
        </p:spPr>
        <p:txBody>
          <a:bodyPr lIns="54610" tIns="54610" rIns="54610" bIns="54610"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lang="en-US" sz="1800" b="1" kern="0" dirty="0">
                <a:solidFill>
                  <a:srgbClr val="0C233C"/>
                </a:solidFill>
                <a:latin typeface="+mj-lt"/>
              </a:rPr>
              <a:t>Virtual Inspection</a:t>
            </a:r>
            <a:endParaRPr kumimoji="0" lang="en-US" sz="1800" b="1" i="0" u="none" strike="noStrike" kern="0" cap="none" spc="0" normalizeH="0" baseline="0" noProof="0" dirty="0">
              <a:ln>
                <a:noFill/>
              </a:ln>
              <a:solidFill>
                <a:srgbClr val="0C233C"/>
              </a:solidFill>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C233C"/>
                </a:solidFill>
                <a:effectLst/>
                <a:uLnTx/>
                <a:uFillTx/>
                <a:latin typeface="+mj-lt"/>
                <a:ea typeface="+mn-ea"/>
                <a:cs typeface="+mn-cs"/>
              </a:rPr>
              <a:t>Remote and Real time tracking of Project and Performance</a:t>
            </a:r>
          </a:p>
        </p:txBody>
      </p:sp>
      <p:sp>
        <p:nvSpPr>
          <p:cNvPr id="18" name="Rectangle: Rounded Corners 17">
            <a:extLst>
              <a:ext uri="{FF2B5EF4-FFF2-40B4-BE49-F238E27FC236}">
                <a16:creationId xmlns:a16="http://schemas.microsoft.com/office/drawing/2014/main" id="{665261CE-04C0-C444-F1B3-58D7970D5ECB}"/>
              </a:ext>
            </a:extLst>
          </p:cNvPr>
          <p:cNvSpPr>
            <a:spLocks/>
          </p:cNvSpPr>
          <p:nvPr/>
        </p:nvSpPr>
        <p:spPr>
          <a:xfrm>
            <a:off x="6235699" y="3877522"/>
            <a:ext cx="5821183" cy="1240062"/>
          </a:xfrm>
          <a:prstGeom prst="roundRect">
            <a:avLst/>
          </a:prstGeom>
          <a:solidFill>
            <a:srgbClr val="E5E5E5"/>
          </a:solidFill>
          <a:ln w="38100" cap="flat" cmpd="sng" algn="ctr">
            <a:solidFill>
              <a:srgbClr val="AB0D82"/>
            </a:solidFill>
            <a:prstDash val="solid"/>
            <a:miter lim="800000"/>
          </a:ln>
          <a:effectLst/>
        </p:spPr>
        <p:txBody>
          <a:bodyPr lIns="54610" tIns="54610" rIns="54610" bIns="54610"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0C233C"/>
                </a:solidFill>
                <a:effectLst/>
                <a:uLnTx/>
                <a:uFillTx/>
                <a:latin typeface="+mj-lt"/>
                <a:ea typeface="+mn-ea"/>
                <a:cs typeface="+mn-cs"/>
              </a:rPr>
              <a:t>Broad Service Portfolio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C233C"/>
                </a:solidFill>
                <a:effectLst/>
                <a:uLnTx/>
                <a:uFillTx/>
                <a:latin typeface="+mj-lt"/>
                <a:ea typeface="+mn-ea"/>
                <a:cs typeface="+mn-cs"/>
              </a:rPr>
              <a:t>FTTH, MPLS, Digital Seva </a:t>
            </a:r>
            <a:r>
              <a:rPr kumimoji="0" lang="en-US" sz="1800" b="0" i="0" u="none" strike="noStrike" kern="0" cap="none" spc="0" normalizeH="0" baseline="0" noProof="0" dirty="0" err="1">
                <a:ln>
                  <a:noFill/>
                </a:ln>
                <a:solidFill>
                  <a:srgbClr val="0C233C"/>
                </a:solidFill>
                <a:effectLst/>
                <a:uLnTx/>
                <a:uFillTx/>
                <a:latin typeface="+mj-lt"/>
                <a:ea typeface="+mn-ea"/>
                <a:cs typeface="+mn-cs"/>
              </a:rPr>
              <a:t>Setu</a:t>
            </a:r>
            <a:r>
              <a:rPr kumimoji="0" lang="en-US" sz="1800" b="0" i="0" u="none" strike="noStrike" kern="0" cap="none" spc="0" normalizeH="0" baseline="0" noProof="0" dirty="0">
                <a:ln>
                  <a:noFill/>
                </a:ln>
                <a:solidFill>
                  <a:srgbClr val="0C233C"/>
                </a:solidFill>
                <a:effectLst/>
                <a:uLnTx/>
                <a:uFillTx/>
                <a:latin typeface="+mj-lt"/>
                <a:ea typeface="+mn-ea"/>
                <a:cs typeface="+mn-cs"/>
              </a:rPr>
              <a:t> </a:t>
            </a:r>
            <a:r>
              <a:rPr kumimoji="0" lang="en-US" sz="1800" b="0" i="0" u="none" strike="noStrike" kern="0" cap="none" spc="0" normalizeH="0" baseline="0" noProof="0" dirty="0" err="1">
                <a:ln>
                  <a:noFill/>
                </a:ln>
                <a:solidFill>
                  <a:srgbClr val="0C233C"/>
                </a:solidFill>
                <a:effectLst/>
                <a:uLnTx/>
                <a:uFillTx/>
                <a:latin typeface="+mj-lt"/>
                <a:ea typeface="+mn-ea"/>
                <a:cs typeface="+mn-cs"/>
              </a:rPr>
              <a:t>etc</a:t>
            </a:r>
            <a:r>
              <a:rPr lang="en-US" sz="1800" kern="0" dirty="0">
                <a:solidFill>
                  <a:srgbClr val="0C233C"/>
                </a:solidFill>
                <a:latin typeface="+mj-lt"/>
              </a:rPr>
              <a:t>.</a:t>
            </a:r>
            <a:endParaRPr kumimoji="0" lang="en-US" sz="1800" b="0" i="0" u="none" strike="noStrike" kern="0" cap="none" spc="0" normalizeH="0" baseline="0" noProof="0" dirty="0">
              <a:ln>
                <a:noFill/>
              </a:ln>
              <a:solidFill>
                <a:srgbClr val="0C233C"/>
              </a:solidFill>
              <a:effectLst/>
              <a:uLnTx/>
              <a:uFillTx/>
              <a:latin typeface="+mj-lt"/>
              <a:ea typeface="+mn-ea"/>
              <a:cs typeface="+mn-cs"/>
            </a:endParaRPr>
          </a:p>
        </p:txBody>
      </p:sp>
      <p:sp>
        <p:nvSpPr>
          <p:cNvPr id="19" name="Rectangle: Rounded Corners 18">
            <a:extLst>
              <a:ext uri="{FF2B5EF4-FFF2-40B4-BE49-F238E27FC236}">
                <a16:creationId xmlns:a16="http://schemas.microsoft.com/office/drawing/2014/main" id="{01187486-46D0-A445-5695-09A6BC1D31B4}"/>
              </a:ext>
            </a:extLst>
          </p:cNvPr>
          <p:cNvSpPr/>
          <p:nvPr/>
        </p:nvSpPr>
        <p:spPr>
          <a:xfrm>
            <a:off x="6235699" y="5187633"/>
            <a:ext cx="5821183" cy="1240062"/>
          </a:xfrm>
          <a:prstGeom prst="roundRect">
            <a:avLst/>
          </a:prstGeom>
          <a:solidFill>
            <a:srgbClr val="E5E5E5"/>
          </a:solidFill>
          <a:ln w="38100" cap="flat" cmpd="sng" algn="ctr">
            <a:solidFill>
              <a:srgbClr val="B497FF"/>
            </a:solidFill>
            <a:prstDash val="solid"/>
            <a:miter lim="800000"/>
          </a:ln>
          <a:effectLst/>
        </p:spPr>
        <p:txBody>
          <a:bodyPr lIns="54610" tIns="54610" rIns="54610" bIns="54610" rtlCol="0" anchor="ctr"/>
          <a:lstStyle/>
          <a:p>
            <a:pPr algn="ctr">
              <a:spcAft>
                <a:spcPts val="600"/>
              </a:spcAft>
            </a:pPr>
            <a:r>
              <a:rPr lang="en-US" sz="1800" b="1" kern="0" dirty="0">
                <a:solidFill>
                  <a:srgbClr val="0C233C"/>
                </a:solidFill>
                <a:latin typeface="+mj-lt"/>
              </a:rPr>
              <a:t>High Network Uptime</a:t>
            </a:r>
          </a:p>
          <a:p>
            <a:pPr algn="ctr">
              <a:spcAft>
                <a:spcPts val="600"/>
              </a:spcAft>
            </a:pPr>
            <a:r>
              <a:rPr lang="en-US" sz="1800" kern="0" dirty="0">
                <a:solidFill>
                  <a:srgbClr val="0C233C"/>
                </a:solidFill>
                <a:latin typeface="+mj-lt"/>
              </a:rPr>
              <a:t>Boost Network Availability by establishing UPS with Solar energy at GP, Telecom shelter </a:t>
            </a:r>
            <a:r>
              <a:rPr lang="en-US" sz="1800" kern="0">
                <a:solidFill>
                  <a:srgbClr val="0C233C"/>
                </a:solidFill>
                <a:latin typeface="+mj-lt"/>
              </a:rPr>
              <a:t>at Block  </a:t>
            </a:r>
            <a:endParaRPr lang="en-US" sz="1800" kern="0" dirty="0">
              <a:solidFill>
                <a:srgbClr val="0C233C"/>
              </a:solidFill>
              <a:latin typeface="+mj-lt"/>
            </a:endParaRPr>
          </a:p>
        </p:txBody>
      </p:sp>
    </p:spTree>
    <p:extLst>
      <p:ext uri="{BB962C8B-B14F-4D97-AF65-F5344CB8AC3E}">
        <p14:creationId xmlns:p14="http://schemas.microsoft.com/office/powerpoint/2010/main" val="480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2DDB92-45C6-ED18-3716-FF8C0570B44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7F86-1881-4698-8703-FB80B0800997}" type="slidenum">
              <a:rPr kumimoji="0" lang="en-US" sz="883"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8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EFFF5877-0FD9-0F74-70F2-ED055E419E0A}"/>
              </a:ext>
            </a:extLst>
          </p:cNvPr>
          <p:cNvSpPr>
            <a:spLocks noGrp="1"/>
          </p:cNvSpPr>
          <p:nvPr>
            <p:ph type="title"/>
          </p:nvPr>
        </p:nvSpPr>
        <p:spPr/>
        <p:txBody>
          <a:bodyPr vert="horz" lIns="91440" tIns="45720" rIns="91440" bIns="45720" rtlCol="0" anchor="ctr">
            <a:noAutofit/>
          </a:bodyPr>
          <a:lstStyle/>
          <a:p>
            <a:pPr algn="l">
              <a:spcBef>
                <a:spcPts val="0"/>
              </a:spcBef>
            </a:pPr>
            <a:r>
              <a:rPr lang="en-US" sz="2400" b="1" dirty="0">
                <a:solidFill>
                  <a:schemeClr val="bg1"/>
                </a:solidFill>
                <a:cs typeface="Arial" panose="020B0604020202020204" pitchFamily="34" charset="0"/>
              </a:rPr>
              <a:t>Outlook of Socio-Economic beneficiaries over </a:t>
            </a:r>
            <a:r>
              <a:rPr lang="en-US" sz="2400" b="1" dirty="0" err="1">
                <a:solidFill>
                  <a:schemeClr val="bg1"/>
                </a:solidFill>
                <a:cs typeface="Arial" panose="020B0604020202020204" pitchFamily="34" charset="0"/>
              </a:rPr>
              <a:t>BharatNet</a:t>
            </a:r>
            <a:endParaRPr lang="en-US" sz="2400" b="1" dirty="0">
              <a:solidFill>
                <a:schemeClr val="bg1"/>
              </a:solidFill>
              <a:cs typeface="Arial" panose="020B0604020202020204" pitchFamily="34" charset="0"/>
            </a:endParaRPr>
          </a:p>
        </p:txBody>
      </p:sp>
      <p:pic>
        <p:nvPicPr>
          <p:cNvPr id="1028" name="Picture 4" descr="Graphic Art Education">
            <a:extLst>
              <a:ext uri="{FF2B5EF4-FFF2-40B4-BE49-F238E27FC236}">
                <a16:creationId xmlns:a16="http://schemas.microsoft.com/office/drawing/2014/main" id="{C9D2FCC9-D16D-5F38-A5E7-1DE6ADD28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14" y="1202251"/>
            <a:ext cx="1358836" cy="88158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78F9AA7B-AB32-7E77-76C7-B1F0C3199C85}"/>
              </a:ext>
            </a:extLst>
          </p:cNvPr>
          <p:cNvCxnSpPr/>
          <p:nvPr/>
        </p:nvCxnSpPr>
        <p:spPr>
          <a:xfrm>
            <a:off x="527112" y="2083831"/>
            <a:ext cx="500691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7FAD18F-3592-130B-3047-D01EF3506039}"/>
              </a:ext>
            </a:extLst>
          </p:cNvPr>
          <p:cNvGrpSpPr/>
          <p:nvPr/>
        </p:nvGrpSpPr>
        <p:grpSpPr>
          <a:xfrm>
            <a:off x="535787" y="3244239"/>
            <a:ext cx="10829097" cy="2176476"/>
            <a:chOff x="-5295074" y="3051106"/>
            <a:chExt cx="10829097" cy="2176476"/>
          </a:xfrm>
        </p:grpSpPr>
        <p:sp>
          <p:nvSpPr>
            <p:cNvPr id="78" name="TextBox 77">
              <a:extLst>
                <a:ext uri="{FF2B5EF4-FFF2-40B4-BE49-F238E27FC236}">
                  <a16:creationId xmlns:a16="http://schemas.microsoft.com/office/drawing/2014/main" id="{B70DBBF5-B959-AD27-92D0-4DF54784514F}"/>
                </a:ext>
              </a:extLst>
            </p:cNvPr>
            <p:cNvSpPr txBox="1"/>
            <p:nvPr/>
          </p:nvSpPr>
          <p:spPr>
            <a:xfrm>
              <a:off x="-3763936" y="4424449"/>
              <a:ext cx="3038268" cy="646331"/>
            </a:xfrm>
            <a:prstGeom prst="rect">
              <a:avLst/>
            </a:prstGeom>
            <a:noFill/>
          </p:spPr>
          <p:txBody>
            <a:bodyPr wrap="none" rtlCol="0">
              <a:spAutoFit/>
            </a:bodyPr>
            <a:lstStyle/>
            <a:p>
              <a:r>
                <a:rPr lang="en-US" b="1" dirty="0">
                  <a:solidFill>
                    <a:srgbClr val="002060"/>
                  </a:solidFill>
                </a:rPr>
                <a:t>Milk Co-operative Society;</a:t>
              </a:r>
            </a:p>
            <a:p>
              <a:r>
                <a:rPr lang="en-US" dirty="0">
                  <a:solidFill>
                    <a:srgbClr val="002060"/>
                  </a:solidFill>
                </a:rPr>
                <a:t>Boost Dairy Network Economy</a:t>
              </a:r>
            </a:p>
          </p:txBody>
        </p:sp>
        <p:pic>
          <p:nvPicPr>
            <p:cNvPr id="1030" name="Picture 6" descr="Image result for milk cooperative society">
              <a:extLst>
                <a:ext uri="{FF2B5EF4-FFF2-40B4-BE49-F238E27FC236}">
                  <a16:creationId xmlns:a16="http://schemas.microsoft.com/office/drawing/2014/main" id="{87204EBE-33D5-69B5-688E-1FB4DED34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074" y="4357117"/>
              <a:ext cx="1358836" cy="870465"/>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33B1FBA2-C43B-556B-8775-00055757F656}"/>
                </a:ext>
              </a:extLst>
            </p:cNvPr>
            <p:cNvCxnSpPr/>
            <p:nvPr/>
          </p:nvCxnSpPr>
          <p:spPr>
            <a:xfrm>
              <a:off x="527112" y="3051106"/>
              <a:ext cx="500691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8B2B4C84-1578-09BD-FF0C-A6B857A450DB}"/>
              </a:ext>
            </a:extLst>
          </p:cNvPr>
          <p:cNvSpPr txBox="1"/>
          <p:nvPr/>
        </p:nvSpPr>
        <p:spPr>
          <a:xfrm>
            <a:off x="1926857" y="1260438"/>
            <a:ext cx="4167654" cy="646331"/>
          </a:xfrm>
          <a:prstGeom prst="rect">
            <a:avLst/>
          </a:prstGeom>
          <a:noFill/>
        </p:spPr>
        <p:txBody>
          <a:bodyPr wrap="square" rtlCol="0">
            <a:spAutoFit/>
          </a:bodyPr>
          <a:lstStyle/>
          <a:p>
            <a:r>
              <a:rPr lang="en-US" b="1" dirty="0">
                <a:solidFill>
                  <a:srgbClr val="002060"/>
                </a:solidFill>
              </a:rPr>
              <a:t>Tele-Education (Schools connected-7394);</a:t>
            </a:r>
          </a:p>
          <a:p>
            <a:r>
              <a:rPr lang="en-US" dirty="0">
                <a:solidFill>
                  <a:srgbClr val="002060"/>
                </a:solidFill>
              </a:rPr>
              <a:t>“</a:t>
            </a:r>
            <a:r>
              <a:rPr lang="en-US" dirty="0" err="1">
                <a:solidFill>
                  <a:srgbClr val="002060"/>
                </a:solidFill>
              </a:rPr>
              <a:t>Har</a:t>
            </a:r>
            <a:r>
              <a:rPr lang="en-US" dirty="0">
                <a:solidFill>
                  <a:srgbClr val="002060"/>
                </a:solidFill>
              </a:rPr>
              <a:t> </a:t>
            </a:r>
            <a:r>
              <a:rPr lang="en-US" dirty="0" err="1">
                <a:solidFill>
                  <a:srgbClr val="002060"/>
                </a:solidFill>
              </a:rPr>
              <a:t>Ghar</a:t>
            </a:r>
            <a:r>
              <a:rPr lang="en-US" dirty="0">
                <a:solidFill>
                  <a:srgbClr val="002060"/>
                </a:solidFill>
              </a:rPr>
              <a:t> Education”</a:t>
            </a:r>
          </a:p>
        </p:txBody>
      </p:sp>
      <p:grpSp>
        <p:nvGrpSpPr>
          <p:cNvPr id="12" name="Group 11">
            <a:extLst>
              <a:ext uri="{FF2B5EF4-FFF2-40B4-BE49-F238E27FC236}">
                <a16:creationId xmlns:a16="http://schemas.microsoft.com/office/drawing/2014/main" id="{6F1FDC3E-5509-CA30-7224-EC6135584097}"/>
              </a:ext>
            </a:extLst>
          </p:cNvPr>
          <p:cNvGrpSpPr/>
          <p:nvPr/>
        </p:nvGrpSpPr>
        <p:grpSpPr>
          <a:xfrm>
            <a:off x="6380281" y="2245830"/>
            <a:ext cx="5006911" cy="995508"/>
            <a:chOff x="527111" y="4147993"/>
            <a:chExt cx="5006911" cy="995508"/>
          </a:xfrm>
        </p:grpSpPr>
        <p:pic>
          <p:nvPicPr>
            <p:cNvPr id="1036" name="Picture 12" descr="Image result for telemedicine">
              <a:extLst>
                <a:ext uri="{FF2B5EF4-FFF2-40B4-BE49-F238E27FC236}">
                  <a16:creationId xmlns:a16="http://schemas.microsoft.com/office/drawing/2014/main" id="{6AB9F66A-1E0D-A56E-3B32-B36A7DB62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11" y="4147993"/>
              <a:ext cx="1358839" cy="995508"/>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8385EB7A-CBF1-4A06-2764-889723738A57}"/>
                </a:ext>
              </a:extLst>
            </p:cNvPr>
            <p:cNvCxnSpPr/>
            <p:nvPr/>
          </p:nvCxnSpPr>
          <p:spPr>
            <a:xfrm>
              <a:off x="527111" y="5143501"/>
              <a:ext cx="5006911"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46F2AFA-D285-E682-91EB-44BF1AFFB63B}"/>
                </a:ext>
              </a:extLst>
            </p:cNvPr>
            <p:cNvSpPr txBox="1"/>
            <p:nvPr/>
          </p:nvSpPr>
          <p:spPr>
            <a:xfrm>
              <a:off x="1991118" y="4340494"/>
              <a:ext cx="3542904" cy="646331"/>
            </a:xfrm>
            <a:prstGeom prst="rect">
              <a:avLst/>
            </a:prstGeom>
            <a:noFill/>
          </p:spPr>
          <p:txBody>
            <a:bodyPr wrap="square" rtlCol="0">
              <a:spAutoFit/>
            </a:bodyPr>
            <a:lstStyle/>
            <a:p>
              <a:r>
                <a:rPr lang="en-US" b="1" dirty="0" smtClean="0">
                  <a:solidFill>
                    <a:srgbClr val="002060"/>
                  </a:solidFill>
                </a:rPr>
                <a:t>Rural Health </a:t>
              </a:r>
              <a:r>
                <a:rPr lang="en-US" b="1" dirty="0">
                  <a:solidFill>
                    <a:srgbClr val="002060"/>
                  </a:solidFill>
                </a:rPr>
                <a:t>Center-600); </a:t>
              </a:r>
            </a:p>
            <a:p>
              <a:endParaRPr lang="en-US" dirty="0">
                <a:solidFill>
                  <a:srgbClr val="002060"/>
                </a:solidFill>
              </a:endParaRPr>
            </a:p>
          </p:txBody>
        </p:sp>
      </p:grpSp>
      <p:grpSp>
        <p:nvGrpSpPr>
          <p:cNvPr id="6" name="Group 5">
            <a:extLst>
              <a:ext uri="{FF2B5EF4-FFF2-40B4-BE49-F238E27FC236}">
                <a16:creationId xmlns:a16="http://schemas.microsoft.com/office/drawing/2014/main" id="{D9AF1A76-EF92-13F6-7FD4-9725FA35ADA7}"/>
              </a:ext>
            </a:extLst>
          </p:cNvPr>
          <p:cNvGrpSpPr/>
          <p:nvPr/>
        </p:nvGrpSpPr>
        <p:grpSpPr>
          <a:xfrm>
            <a:off x="545307" y="2244031"/>
            <a:ext cx="5436393" cy="1004411"/>
            <a:chOff x="527111" y="5264210"/>
            <a:chExt cx="5436393" cy="1004411"/>
          </a:xfrm>
        </p:grpSpPr>
        <p:pic>
          <p:nvPicPr>
            <p:cNvPr id="1038" name="Picture 14" descr="Image result for Digital Police">
              <a:extLst>
                <a:ext uri="{FF2B5EF4-FFF2-40B4-BE49-F238E27FC236}">
                  <a16:creationId xmlns:a16="http://schemas.microsoft.com/office/drawing/2014/main" id="{8E673D7E-5E60-CD78-21B2-2B93C2F71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111" y="5264210"/>
              <a:ext cx="1358839" cy="1004411"/>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a:extLst>
                <a:ext uri="{FF2B5EF4-FFF2-40B4-BE49-F238E27FC236}">
                  <a16:creationId xmlns:a16="http://schemas.microsoft.com/office/drawing/2014/main" id="{71A64CEE-C8FE-127E-5196-5C626ACB629D}"/>
                </a:ext>
              </a:extLst>
            </p:cNvPr>
            <p:cNvCxnSpPr/>
            <p:nvPr/>
          </p:nvCxnSpPr>
          <p:spPr>
            <a:xfrm>
              <a:off x="527111" y="6268621"/>
              <a:ext cx="5006911" cy="0"/>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41C5020-A36D-CBF2-ED7F-D9C0AC09B706}"/>
                </a:ext>
              </a:extLst>
            </p:cNvPr>
            <p:cNvSpPr txBox="1"/>
            <p:nvPr/>
          </p:nvSpPr>
          <p:spPr>
            <a:xfrm>
              <a:off x="1906816" y="5408223"/>
              <a:ext cx="4056688" cy="646331"/>
            </a:xfrm>
            <a:prstGeom prst="rect">
              <a:avLst/>
            </a:prstGeom>
            <a:noFill/>
          </p:spPr>
          <p:txBody>
            <a:bodyPr wrap="square" rtlCol="0">
              <a:spAutoFit/>
            </a:bodyPr>
            <a:lstStyle/>
            <a:p>
              <a:r>
                <a:rPr lang="en-US" b="1" dirty="0">
                  <a:solidFill>
                    <a:srgbClr val="002060"/>
                  </a:solidFill>
                </a:rPr>
                <a:t>Digital Police (</a:t>
              </a:r>
              <a:r>
                <a:rPr lang="en-US" b="1" dirty="0" err="1">
                  <a:solidFill>
                    <a:srgbClr val="002060"/>
                  </a:solidFill>
                </a:rPr>
                <a:t>Chowkies</a:t>
              </a:r>
              <a:r>
                <a:rPr lang="en-US" b="1" dirty="0">
                  <a:solidFill>
                    <a:srgbClr val="002060"/>
                  </a:solidFill>
                </a:rPr>
                <a:t> connected-372); </a:t>
              </a:r>
            </a:p>
            <a:p>
              <a:r>
                <a:rPr lang="en-US" dirty="0">
                  <a:solidFill>
                    <a:srgbClr val="002060"/>
                  </a:solidFill>
                </a:rPr>
                <a:t>Online complain registration</a:t>
              </a:r>
            </a:p>
          </p:txBody>
        </p:sp>
      </p:grpSp>
      <p:grpSp>
        <p:nvGrpSpPr>
          <p:cNvPr id="2" name="Group 1">
            <a:extLst>
              <a:ext uri="{FF2B5EF4-FFF2-40B4-BE49-F238E27FC236}">
                <a16:creationId xmlns:a16="http://schemas.microsoft.com/office/drawing/2014/main" id="{DCAF8770-DBD4-A28B-BA7A-1CA9A78D0864}"/>
              </a:ext>
            </a:extLst>
          </p:cNvPr>
          <p:cNvGrpSpPr/>
          <p:nvPr/>
        </p:nvGrpSpPr>
        <p:grpSpPr>
          <a:xfrm>
            <a:off x="6394512" y="5701366"/>
            <a:ext cx="5284604" cy="881580"/>
            <a:chOff x="6380281" y="1195058"/>
            <a:chExt cx="5284604" cy="881580"/>
          </a:xfrm>
        </p:grpSpPr>
        <p:pic>
          <p:nvPicPr>
            <p:cNvPr id="1040" name="Picture 16" descr="Image result for ONDC">
              <a:extLst>
                <a:ext uri="{FF2B5EF4-FFF2-40B4-BE49-F238E27FC236}">
                  <a16:creationId xmlns:a16="http://schemas.microsoft.com/office/drawing/2014/main" id="{43FA8E63-A807-644B-6807-CD6F04869E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0281" y="1195058"/>
              <a:ext cx="1358836" cy="881580"/>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Connector 87">
              <a:extLst>
                <a:ext uri="{FF2B5EF4-FFF2-40B4-BE49-F238E27FC236}">
                  <a16:creationId xmlns:a16="http://schemas.microsoft.com/office/drawing/2014/main" id="{2749CA9D-A9B7-59A5-25EB-C935B350FBE1}"/>
                </a:ext>
              </a:extLst>
            </p:cNvPr>
            <p:cNvCxnSpPr/>
            <p:nvPr/>
          </p:nvCxnSpPr>
          <p:spPr>
            <a:xfrm>
              <a:off x="6394512" y="2062807"/>
              <a:ext cx="5006911"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C8281BA-FBA4-4A9F-151E-7B776BD4FEE5}"/>
                </a:ext>
              </a:extLst>
            </p:cNvPr>
            <p:cNvSpPr txBox="1"/>
            <p:nvPr/>
          </p:nvSpPr>
          <p:spPr>
            <a:xfrm>
              <a:off x="7874328" y="1344369"/>
              <a:ext cx="3790557" cy="646331"/>
            </a:xfrm>
            <a:prstGeom prst="rect">
              <a:avLst/>
            </a:prstGeom>
            <a:noFill/>
          </p:spPr>
          <p:txBody>
            <a:bodyPr wrap="square" rtlCol="0">
              <a:spAutoFit/>
            </a:bodyPr>
            <a:lstStyle/>
            <a:p>
              <a:r>
                <a:rPr lang="en-US" b="1" dirty="0">
                  <a:solidFill>
                    <a:srgbClr val="002060"/>
                  </a:solidFill>
                </a:rPr>
                <a:t>Open Network for Digital Commerce;</a:t>
              </a:r>
            </a:p>
            <a:p>
              <a:r>
                <a:rPr lang="en-US" dirty="0">
                  <a:solidFill>
                    <a:srgbClr val="002060"/>
                  </a:solidFill>
                </a:rPr>
                <a:t>Connectivity to E-commerce</a:t>
              </a:r>
            </a:p>
          </p:txBody>
        </p:sp>
      </p:grpSp>
      <p:grpSp>
        <p:nvGrpSpPr>
          <p:cNvPr id="7" name="Group 6">
            <a:extLst>
              <a:ext uri="{FF2B5EF4-FFF2-40B4-BE49-F238E27FC236}">
                <a16:creationId xmlns:a16="http://schemas.microsoft.com/office/drawing/2014/main" id="{4E68C87C-7443-B218-920B-F84DA62E010B}"/>
              </a:ext>
            </a:extLst>
          </p:cNvPr>
          <p:cNvGrpSpPr/>
          <p:nvPr/>
        </p:nvGrpSpPr>
        <p:grpSpPr>
          <a:xfrm>
            <a:off x="510791" y="5648546"/>
            <a:ext cx="5460144" cy="927988"/>
            <a:chOff x="6380281" y="2155244"/>
            <a:chExt cx="5460144" cy="927988"/>
          </a:xfrm>
        </p:grpSpPr>
        <p:pic>
          <p:nvPicPr>
            <p:cNvPr id="1044" name="Picture 20" descr="ATM Cash Withdrawal">
              <a:extLst>
                <a:ext uri="{FF2B5EF4-FFF2-40B4-BE49-F238E27FC236}">
                  <a16:creationId xmlns:a16="http://schemas.microsoft.com/office/drawing/2014/main" id="{104904F4-000C-D8F4-5E8C-1774D584CC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0281" y="2209637"/>
              <a:ext cx="1358836" cy="870523"/>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a:extLst>
                <a:ext uri="{FF2B5EF4-FFF2-40B4-BE49-F238E27FC236}">
                  <a16:creationId xmlns:a16="http://schemas.microsoft.com/office/drawing/2014/main" id="{13DE608D-9703-2FD8-D2B4-CFB73EECDC67}"/>
                </a:ext>
              </a:extLst>
            </p:cNvPr>
            <p:cNvCxnSpPr/>
            <p:nvPr/>
          </p:nvCxnSpPr>
          <p:spPr>
            <a:xfrm>
              <a:off x="6394512" y="3083232"/>
              <a:ext cx="5006911"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93A3798-04C6-DA1C-566E-99015F535902}"/>
                </a:ext>
              </a:extLst>
            </p:cNvPr>
            <p:cNvSpPr txBox="1"/>
            <p:nvPr/>
          </p:nvSpPr>
          <p:spPr>
            <a:xfrm>
              <a:off x="7874328" y="2155244"/>
              <a:ext cx="3966097" cy="923330"/>
            </a:xfrm>
            <a:prstGeom prst="rect">
              <a:avLst/>
            </a:prstGeom>
            <a:noFill/>
          </p:spPr>
          <p:txBody>
            <a:bodyPr wrap="square" rtlCol="0">
              <a:spAutoFit/>
            </a:bodyPr>
            <a:lstStyle/>
            <a:p>
              <a:r>
                <a:rPr lang="en-US" b="1" dirty="0">
                  <a:solidFill>
                    <a:srgbClr val="002060"/>
                  </a:solidFill>
                </a:rPr>
                <a:t>Rural Bank and ATM;</a:t>
              </a:r>
            </a:p>
            <a:p>
              <a:r>
                <a:rPr lang="en-US" dirty="0">
                  <a:solidFill>
                    <a:srgbClr val="002060"/>
                  </a:solidFill>
                </a:rPr>
                <a:t>Secure Connectivity, matching industry standards</a:t>
              </a:r>
            </a:p>
          </p:txBody>
        </p:sp>
      </p:grpSp>
      <p:grpSp>
        <p:nvGrpSpPr>
          <p:cNvPr id="10" name="Group 9">
            <a:extLst>
              <a:ext uri="{FF2B5EF4-FFF2-40B4-BE49-F238E27FC236}">
                <a16:creationId xmlns:a16="http://schemas.microsoft.com/office/drawing/2014/main" id="{79D8638E-3A74-0217-0BF8-BC407E5572F3}"/>
              </a:ext>
            </a:extLst>
          </p:cNvPr>
          <p:cNvGrpSpPr/>
          <p:nvPr/>
        </p:nvGrpSpPr>
        <p:grpSpPr>
          <a:xfrm>
            <a:off x="6380281" y="3485839"/>
            <a:ext cx="5431505" cy="887079"/>
            <a:chOff x="6380281" y="3171514"/>
            <a:chExt cx="5431505" cy="887079"/>
          </a:xfrm>
        </p:grpSpPr>
        <p:pic>
          <p:nvPicPr>
            <p:cNvPr id="95" name="Picture 94">
              <a:extLst>
                <a:ext uri="{FF2B5EF4-FFF2-40B4-BE49-F238E27FC236}">
                  <a16:creationId xmlns:a16="http://schemas.microsoft.com/office/drawing/2014/main" id="{53E13B9C-B5F5-1CA2-3898-6E6B1FEAA96F}"/>
                </a:ext>
              </a:extLst>
            </p:cNvPr>
            <p:cNvPicPr>
              <a:picLocks noChangeAspect="1"/>
            </p:cNvPicPr>
            <p:nvPr/>
          </p:nvPicPr>
          <p:blipFill>
            <a:blip r:embed="rId8"/>
            <a:stretch>
              <a:fillRect/>
            </a:stretch>
          </p:blipFill>
          <p:spPr>
            <a:xfrm>
              <a:off x="6380282" y="3171514"/>
              <a:ext cx="1358836" cy="870523"/>
            </a:xfrm>
            <a:prstGeom prst="rect">
              <a:avLst/>
            </a:prstGeom>
          </p:spPr>
        </p:pic>
        <p:cxnSp>
          <p:nvCxnSpPr>
            <p:cNvPr id="96" name="Straight Connector 95">
              <a:extLst>
                <a:ext uri="{FF2B5EF4-FFF2-40B4-BE49-F238E27FC236}">
                  <a16:creationId xmlns:a16="http://schemas.microsoft.com/office/drawing/2014/main" id="{8915AF7C-1BE8-6F51-C4CB-6B62AE8FA388}"/>
                </a:ext>
              </a:extLst>
            </p:cNvPr>
            <p:cNvCxnSpPr/>
            <p:nvPr/>
          </p:nvCxnSpPr>
          <p:spPr>
            <a:xfrm>
              <a:off x="6380281" y="4058593"/>
              <a:ext cx="5006911"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287AAA70-CBC1-BD7D-CF78-09340C3B0718}"/>
                </a:ext>
              </a:extLst>
            </p:cNvPr>
            <p:cNvSpPr txBox="1"/>
            <p:nvPr/>
          </p:nvSpPr>
          <p:spPr>
            <a:xfrm>
              <a:off x="7862975" y="3269473"/>
              <a:ext cx="3948811" cy="646331"/>
            </a:xfrm>
            <a:prstGeom prst="rect">
              <a:avLst/>
            </a:prstGeom>
            <a:noFill/>
          </p:spPr>
          <p:txBody>
            <a:bodyPr wrap="square" rtlCol="0">
              <a:spAutoFit/>
            </a:bodyPr>
            <a:lstStyle/>
            <a:p>
              <a:r>
                <a:rPr lang="en-US" b="1" dirty="0">
                  <a:solidFill>
                    <a:srgbClr val="002060"/>
                  </a:solidFill>
                </a:rPr>
                <a:t>Food and Civil Supplies;</a:t>
              </a:r>
            </a:p>
            <a:p>
              <a:r>
                <a:rPr lang="en-US" dirty="0">
                  <a:solidFill>
                    <a:srgbClr val="002060"/>
                  </a:solidFill>
                </a:rPr>
                <a:t>Consumer Digital Rights – My Ration</a:t>
              </a:r>
            </a:p>
          </p:txBody>
        </p:sp>
      </p:grpSp>
      <p:grpSp>
        <p:nvGrpSpPr>
          <p:cNvPr id="9" name="Group 8">
            <a:extLst>
              <a:ext uri="{FF2B5EF4-FFF2-40B4-BE49-F238E27FC236}">
                <a16:creationId xmlns:a16="http://schemas.microsoft.com/office/drawing/2014/main" id="{8B9E7490-A54E-2E25-BC6F-F9732300A4EF}"/>
              </a:ext>
            </a:extLst>
          </p:cNvPr>
          <p:cNvGrpSpPr/>
          <p:nvPr/>
        </p:nvGrpSpPr>
        <p:grpSpPr>
          <a:xfrm>
            <a:off x="6380281" y="4565859"/>
            <a:ext cx="5006911" cy="955095"/>
            <a:chOff x="6380281" y="4194384"/>
            <a:chExt cx="5006911" cy="955095"/>
          </a:xfrm>
        </p:grpSpPr>
        <p:pic>
          <p:nvPicPr>
            <p:cNvPr id="1046" name="Picture 22" descr="Image result for asha worker">
              <a:extLst>
                <a:ext uri="{FF2B5EF4-FFF2-40B4-BE49-F238E27FC236}">
                  <a16:creationId xmlns:a16="http://schemas.microsoft.com/office/drawing/2014/main" id="{53A39330-3AFC-9C58-B5BB-0ED48D1ED7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0282" y="4194384"/>
              <a:ext cx="1358836" cy="949117"/>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a:extLst>
                <a:ext uri="{FF2B5EF4-FFF2-40B4-BE49-F238E27FC236}">
                  <a16:creationId xmlns:a16="http://schemas.microsoft.com/office/drawing/2014/main" id="{6FA4A36B-6F4C-B701-5256-E72653DAD7F2}"/>
                </a:ext>
              </a:extLst>
            </p:cNvPr>
            <p:cNvCxnSpPr/>
            <p:nvPr/>
          </p:nvCxnSpPr>
          <p:spPr>
            <a:xfrm>
              <a:off x="6380281" y="5149479"/>
              <a:ext cx="5006911"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D51887CD-C343-D5EA-52D4-4AD40C8296B4}"/>
                </a:ext>
              </a:extLst>
            </p:cNvPr>
            <p:cNvSpPr txBox="1"/>
            <p:nvPr/>
          </p:nvSpPr>
          <p:spPr>
            <a:xfrm>
              <a:off x="7829606" y="4280382"/>
              <a:ext cx="3467097" cy="646331"/>
            </a:xfrm>
            <a:prstGeom prst="rect">
              <a:avLst/>
            </a:prstGeom>
            <a:noFill/>
          </p:spPr>
          <p:txBody>
            <a:bodyPr wrap="square" rtlCol="0">
              <a:spAutoFit/>
            </a:bodyPr>
            <a:lstStyle/>
            <a:p>
              <a:r>
                <a:rPr lang="en-US" b="1" dirty="0">
                  <a:solidFill>
                    <a:srgbClr val="002060"/>
                  </a:solidFill>
                </a:rPr>
                <a:t>Asha Workers;</a:t>
              </a:r>
            </a:p>
            <a:p>
              <a:r>
                <a:rPr lang="en-US" dirty="0">
                  <a:solidFill>
                    <a:srgbClr val="002060"/>
                  </a:solidFill>
                </a:rPr>
                <a:t>Empower </a:t>
              </a:r>
              <a:r>
                <a:rPr lang="en-US" dirty="0" err="1">
                  <a:solidFill>
                    <a:srgbClr val="002060"/>
                  </a:solidFill>
                </a:rPr>
                <a:t>Anganwadi</a:t>
              </a:r>
              <a:r>
                <a:rPr lang="en-US" dirty="0">
                  <a:solidFill>
                    <a:srgbClr val="002060"/>
                  </a:solidFill>
                </a:rPr>
                <a:t> operations</a:t>
              </a:r>
            </a:p>
          </p:txBody>
        </p:sp>
      </p:grpSp>
      <p:grpSp>
        <p:nvGrpSpPr>
          <p:cNvPr id="5" name="Group 4">
            <a:extLst>
              <a:ext uri="{FF2B5EF4-FFF2-40B4-BE49-F238E27FC236}">
                <a16:creationId xmlns:a16="http://schemas.microsoft.com/office/drawing/2014/main" id="{3C8720BA-EA9A-BC2B-4F14-571E526DD8BF}"/>
              </a:ext>
            </a:extLst>
          </p:cNvPr>
          <p:cNvGrpSpPr/>
          <p:nvPr/>
        </p:nvGrpSpPr>
        <p:grpSpPr>
          <a:xfrm>
            <a:off x="6357973" y="1129849"/>
            <a:ext cx="5522958" cy="973862"/>
            <a:chOff x="6394512" y="5294760"/>
            <a:chExt cx="5522958" cy="973862"/>
          </a:xfrm>
        </p:grpSpPr>
        <p:pic>
          <p:nvPicPr>
            <p:cNvPr id="1048" name="Picture 24" descr="Image result for digital gujarat">
              <a:extLst>
                <a:ext uri="{FF2B5EF4-FFF2-40B4-BE49-F238E27FC236}">
                  <a16:creationId xmlns:a16="http://schemas.microsoft.com/office/drawing/2014/main" id="{22A82708-8625-446C-E658-C7773A47D94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94512" y="5294760"/>
              <a:ext cx="1344605" cy="973862"/>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Connector 99">
              <a:extLst>
                <a:ext uri="{FF2B5EF4-FFF2-40B4-BE49-F238E27FC236}">
                  <a16:creationId xmlns:a16="http://schemas.microsoft.com/office/drawing/2014/main" id="{4D2C46A6-E59E-AF9F-26D8-BBCDC46FCCB6}"/>
                </a:ext>
              </a:extLst>
            </p:cNvPr>
            <p:cNvCxnSpPr/>
            <p:nvPr/>
          </p:nvCxnSpPr>
          <p:spPr>
            <a:xfrm>
              <a:off x="6394512" y="6256770"/>
              <a:ext cx="5006911" cy="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3B31EF32-63F7-7A20-F371-0D6A4AB6B8D3}"/>
                </a:ext>
              </a:extLst>
            </p:cNvPr>
            <p:cNvSpPr txBox="1"/>
            <p:nvPr/>
          </p:nvSpPr>
          <p:spPr>
            <a:xfrm>
              <a:off x="7775657" y="5313219"/>
              <a:ext cx="4141813" cy="646331"/>
            </a:xfrm>
            <a:prstGeom prst="rect">
              <a:avLst/>
            </a:prstGeom>
            <a:noFill/>
          </p:spPr>
          <p:txBody>
            <a:bodyPr wrap="square" rtlCol="0">
              <a:spAutoFit/>
            </a:bodyPr>
            <a:lstStyle/>
            <a:p>
              <a:r>
                <a:rPr lang="en-US" b="1" dirty="0">
                  <a:solidFill>
                    <a:srgbClr val="002060"/>
                  </a:solidFill>
                </a:rPr>
                <a:t>E-Governance (Type of Services-321);</a:t>
              </a:r>
            </a:p>
            <a:p>
              <a:r>
                <a:rPr lang="en-US" dirty="0">
                  <a:solidFill>
                    <a:srgbClr val="002060"/>
                  </a:solidFill>
                </a:rPr>
                <a:t>Grassroot level Governance up to Village </a:t>
              </a:r>
            </a:p>
          </p:txBody>
        </p:sp>
      </p:grpSp>
      <p:cxnSp>
        <p:nvCxnSpPr>
          <p:cNvPr id="14" name="Straight Connector 13">
            <a:extLst>
              <a:ext uri="{FF2B5EF4-FFF2-40B4-BE49-F238E27FC236}">
                <a16:creationId xmlns:a16="http://schemas.microsoft.com/office/drawing/2014/main" id="{1A1EE5D7-3948-25A9-2F9E-A8A6F0AAB466}"/>
              </a:ext>
            </a:extLst>
          </p:cNvPr>
          <p:cNvCxnSpPr>
            <a:cxnSpLocks/>
          </p:cNvCxnSpPr>
          <p:nvPr/>
        </p:nvCxnSpPr>
        <p:spPr>
          <a:xfrm>
            <a:off x="90711" y="3372161"/>
            <a:ext cx="11948889" cy="11246"/>
          </a:xfrm>
          <a:prstGeom prst="line">
            <a:avLst/>
          </a:prstGeom>
          <a:ln>
            <a:prstDash val="sysDash"/>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6B713582-AB61-8439-9325-F8BA3101E0CD}"/>
              </a:ext>
            </a:extLst>
          </p:cNvPr>
          <p:cNvSpPr txBox="1"/>
          <p:nvPr/>
        </p:nvSpPr>
        <p:spPr>
          <a:xfrm rot="16200000">
            <a:off x="-617823" y="2107442"/>
            <a:ext cx="1799436" cy="408623"/>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solidFill>
                  <a:srgbClr val="3333CC"/>
                </a:solidFill>
              </a:rPr>
              <a:t>Presently served</a:t>
            </a:r>
          </a:p>
        </p:txBody>
      </p:sp>
      <p:sp>
        <p:nvSpPr>
          <p:cNvPr id="17" name="TextBox 16">
            <a:extLst>
              <a:ext uri="{FF2B5EF4-FFF2-40B4-BE49-F238E27FC236}">
                <a16:creationId xmlns:a16="http://schemas.microsoft.com/office/drawing/2014/main" id="{F7B0C003-B747-2F97-D9E1-8F15EC6AACAD}"/>
              </a:ext>
            </a:extLst>
          </p:cNvPr>
          <p:cNvSpPr txBox="1"/>
          <p:nvPr/>
        </p:nvSpPr>
        <p:spPr>
          <a:xfrm rot="16200000">
            <a:off x="-846500" y="4812911"/>
            <a:ext cx="2243767" cy="408623"/>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solidFill>
                  <a:srgbClr val="3333CC"/>
                </a:solidFill>
              </a:rPr>
              <a:t>Targeted in near time</a:t>
            </a:r>
          </a:p>
        </p:txBody>
      </p:sp>
      <p:grpSp>
        <p:nvGrpSpPr>
          <p:cNvPr id="47" name="Group 46">
            <a:extLst>
              <a:ext uri="{FF2B5EF4-FFF2-40B4-BE49-F238E27FC236}">
                <a16:creationId xmlns:a16="http://schemas.microsoft.com/office/drawing/2014/main" id="{DD248C86-D513-554E-86D5-B37A4868D642}"/>
              </a:ext>
            </a:extLst>
          </p:cNvPr>
          <p:cNvGrpSpPr/>
          <p:nvPr/>
        </p:nvGrpSpPr>
        <p:grpSpPr>
          <a:xfrm>
            <a:off x="527111" y="3474593"/>
            <a:ext cx="5006911" cy="858112"/>
            <a:chOff x="527111" y="3160268"/>
            <a:chExt cx="5006911" cy="858112"/>
          </a:xfrm>
        </p:grpSpPr>
        <p:pic>
          <p:nvPicPr>
            <p:cNvPr id="48" name="Picture 8" descr="Image result for agriculture iot projects">
              <a:extLst>
                <a:ext uri="{FF2B5EF4-FFF2-40B4-BE49-F238E27FC236}">
                  <a16:creationId xmlns:a16="http://schemas.microsoft.com/office/drawing/2014/main" id="{1DFD3F6C-D9C7-FFBA-1E56-4529E3F9DE0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7113" y="3160268"/>
              <a:ext cx="1358837" cy="858112"/>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a:extLst>
                <a:ext uri="{FF2B5EF4-FFF2-40B4-BE49-F238E27FC236}">
                  <a16:creationId xmlns:a16="http://schemas.microsoft.com/office/drawing/2014/main" id="{499E2AB0-99D9-CA52-0B51-730F635366B6}"/>
                </a:ext>
              </a:extLst>
            </p:cNvPr>
            <p:cNvCxnSpPr/>
            <p:nvPr/>
          </p:nvCxnSpPr>
          <p:spPr>
            <a:xfrm>
              <a:off x="527111" y="4018380"/>
              <a:ext cx="5006911"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F318E55-8FF5-B199-608E-D91BFEC0176A}"/>
                </a:ext>
              </a:extLst>
            </p:cNvPr>
            <p:cNvSpPr txBox="1"/>
            <p:nvPr/>
          </p:nvSpPr>
          <p:spPr>
            <a:xfrm>
              <a:off x="2066925" y="3275241"/>
              <a:ext cx="2657475" cy="646331"/>
            </a:xfrm>
            <a:prstGeom prst="rect">
              <a:avLst/>
            </a:prstGeom>
            <a:noFill/>
          </p:spPr>
          <p:txBody>
            <a:bodyPr wrap="square" rtlCol="0">
              <a:spAutoFit/>
            </a:bodyPr>
            <a:lstStyle/>
            <a:p>
              <a:r>
                <a:rPr lang="en-US" b="1" dirty="0">
                  <a:solidFill>
                    <a:srgbClr val="002060"/>
                  </a:solidFill>
                </a:rPr>
                <a:t>IoT in Agriculture;</a:t>
              </a:r>
            </a:p>
            <a:p>
              <a:r>
                <a:rPr lang="en-US" dirty="0">
                  <a:solidFill>
                    <a:srgbClr val="002060"/>
                  </a:solidFill>
                </a:rPr>
                <a:t>Empower Farmers</a:t>
              </a:r>
            </a:p>
          </p:txBody>
        </p:sp>
      </p:grpSp>
      <p:cxnSp>
        <p:nvCxnSpPr>
          <p:cNvPr id="53" name="Straight Connector 52">
            <a:extLst>
              <a:ext uri="{FF2B5EF4-FFF2-40B4-BE49-F238E27FC236}">
                <a16:creationId xmlns:a16="http://schemas.microsoft.com/office/drawing/2014/main" id="{499E2AB0-99D9-CA52-0B51-730F635366B6}"/>
              </a:ext>
            </a:extLst>
          </p:cNvPr>
          <p:cNvCxnSpPr/>
          <p:nvPr/>
        </p:nvCxnSpPr>
        <p:spPr>
          <a:xfrm>
            <a:off x="569120" y="5398877"/>
            <a:ext cx="50069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87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ctrTitle"/>
          </p:nvPr>
        </p:nvSpPr>
        <p:spPr>
          <a:xfrm>
            <a:off x="914400" y="2130426"/>
            <a:ext cx="10363200" cy="1470025"/>
          </a:xfrm>
        </p:spPr>
        <p:txBody>
          <a:bodyPr anchor="ctr">
            <a:normAutofit/>
          </a:bodyPr>
          <a:lstStyle/>
          <a:p>
            <a:r>
              <a:rPr lang="en-US" dirty="0">
                <a:latin typeface="Calibri" panose="020F0502020204030204" pitchFamily="34" charset="0"/>
                <a:cs typeface="Calibri" panose="020F0502020204030204" pitchFamily="34" charset="0"/>
              </a:rPr>
              <a:t>Thank You</a:t>
            </a:r>
            <a:endParaRPr lang="en-IN" dirty="0">
              <a:latin typeface="Calibri" panose="020F0502020204030204" pitchFamily="34" charset="0"/>
              <a:cs typeface="Calibri" panose="020F0502020204030204" pitchFamily="34" charset="0"/>
            </a:endParaRPr>
          </a:p>
        </p:txBody>
      </p:sp>
      <p:sp>
        <p:nvSpPr>
          <p:cNvPr id="2" name="Slide Number Placeholder 1" hidden="1">
            <a:extLst>
              <a:ext uri="{FF2B5EF4-FFF2-40B4-BE49-F238E27FC236}">
                <a16:creationId xmlns:a16="http://schemas.microsoft.com/office/drawing/2014/main" id="{15BC3D9F-B2BF-4DF6-907E-1F2E8D9A1C7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96DC39CF-979E-486E-BADC-E6ADF483CFB4}" type="slidenum">
              <a:rPr kumimoji="0" lang="en-IN"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12</a:t>
            </a:fld>
            <a:endParaRPr kumimoji="0" lang="en-IN" sz="12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Subtitle 2">
            <a:extLst>
              <a:ext uri="{FF2B5EF4-FFF2-40B4-BE49-F238E27FC236}">
                <a16:creationId xmlns:a16="http://schemas.microsoft.com/office/drawing/2014/main" id="{1B3E5ADB-2326-4228-B90A-E4EEB402FE6B}"/>
              </a:ext>
            </a:extLst>
          </p:cNvPr>
          <p:cNvSpPr txBox="1">
            <a:spLocks/>
          </p:cNvSpPr>
          <p:nvPr/>
        </p:nvSpPr>
        <p:spPr>
          <a:xfrm>
            <a:off x="7273556" y="5118099"/>
            <a:ext cx="10363200" cy="15001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3200" kern="1200">
                <a:solidFill>
                  <a:srgbClr val="C71398"/>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From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Gujarat Fibre Grid Network Ltd.</a:t>
            </a:r>
          </a:p>
        </p:txBody>
      </p:sp>
    </p:spTree>
    <p:extLst>
      <p:ext uri="{BB962C8B-B14F-4D97-AF65-F5344CB8AC3E}">
        <p14:creationId xmlns:p14="http://schemas.microsoft.com/office/powerpoint/2010/main" val="72598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C7D9A6-F2A3-8FE4-39B4-5674C1373A4A}"/>
              </a:ext>
            </a:extLst>
          </p:cNvPr>
          <p:cNvSpPr>
            <a:spLocks noGrp="1"/>
          </p:cNvSpPr>
          <p:nvPr>
            <p:ph type="sldNum" sz="quarter" idx="4"/>
          </p:nvPr>
        </p:nvSpPr>
        <p:spPr/>
        <p:txBody>
          <a:bodyPr/>
          <a:lstStyle/>
          <a:p>
            <a:fld id="{FEBD7F86-1881-4698-8703-FB80B0800997}" type="slidenum">
              <a:rPr lang="en-US" smtClean="0"/>
              <a:pPr/>
              <a:t>2</a:t>
            </a:fld>
            <a:endParaRPr lang="en-US" dirty="0"/>
          </a:p>
        </p:txBody>
      </p:sp>
      <p:sp>
        <p:nvSpPr>
          <p:cNvPr id="4" name="Title 3">
            <a:extLst>
              <a:ext uri="{FF2B5EF4-FFF2-40B4-BE49-F238E27FC236}">
                <a16:creationId xmlns:a16="http://schemas.microsoft.com/office/drawing/2014/main" id="{5B4CC3EB-64B3-785D-3818-19CD4742DFA3}"/>
              </a:ext>
            </a:extLst>
          </p:cNvPr>
          <p:cNvSpPr>
            <a:spLocks noGrp="1"/>
          </p:cNvSpPr>
          <p:nvPr>
            <p:ph type="title"/>
          </p:nvPr>
        </p:nvSpPr>
        <p:spPr/>
        <p:txBody>
          <a:bodyPr vert="horz" lIns="91440" tIns="45720" rIns="91440" bIns="45720" rtlCol="0" anchor="ctr">
            <a:noAutofit/>
          </a:bodyPr>
          <a:lstStyle/>
          <a:p>
            <a:pPr algn="l">
              <a:spcBef>
                <a:spcPts val="0"/>
              </a:spcBef>
            </a:pPr>
            <a:r>
              <a:rPr lang="en-US" sz="2400" b="1" dirty="0">
                <a:solidFill>
                  <a:schemeClr val="bg1"/>
                </a:solidFill>
                <a:cs typeface="Arial" panose="020B0604020202020204" pitchFamily="34" charset="0"/>
              </a:rPr>
              <a:t>Existing </a:t>
            </a:r>
            <a:r>
              <a:rPr lang="en-US" sz="2400" b="1" dirty="0" err="1">
                <a:solidFill>
                  <a:schemeClr val="bg1"/>
                </a:solidFill>
                <a:cs typeface="Arial" panose="020B0604020202020204" pitchFamily="34" charset="0"/>
              </a:rPr>
              <a:t>BharatNet</a:t>
            </a:r>
            <a:r>
              <a:rPr lang="en-US" sz="2400" b="1" dirty="0">
                <a:solidFill>
                  <a:schemeClr val="bg1"/>
                </a:solidFill>
                <a:cs typeface="Arial" panose="020B0604020202020204" pitchFamily="34" charset="0"/>
              </a:rPr>
              <a:t> Phase-I and Phase-II Coverage</a:t>
            </a:r>
          </a:p>
        </p:txBody>
      </p:sp>
      <p:pic>
        <p:nvPicPr>
          <p:cNvPr id="5" name="Picture 4">
            <a:extLst>
              <a:ext uri="{FF2B5EF4-FFF2-40B4-BE49-F238E27FC236}">
                <a16:creationId xmlns:a16="http://schemas.microsoft.com/office/drawing/2014/main" id="{11BE42A2-91B7-4A2E-DEB6-82F6DF7EBF96}"/>
              </a:ext>
            </a:extLst>
          </p:cNvPr>
          <p:cNvPicPr>
            <a:picLocks noChangeAspect="1"/>
          </p:cNvPicPr>
          <p:nvPr/>
        </p:nvPicPr>
        <p:blipFill>
          <a:blip r:embed="rId2"/>
          <a:stretch>
            <a:fillRect/>
          </a:stretch>
        </p:blipFill>
        <p:spPr>
          <a:xfrm>
            <a:off x="849087" y="1102179"/>
            <a:ext cx="9078684" cy="5755821"/>
          </a:xfrm>
          <a:prstGeom prst="rect">
            <a:avLst/>
          </a:prstGeom>
        </p:spPr>
      </p:pic>
      <p:sp>
        <p:nvSpPr>
          <p:cNvPr id="6" name="TextBox 5">
            <a:extLst>
              <a:ext uri="{FF2B5EF4-FFF2-40B4-BE49-F238E27FC236}">
                <a16:creationId xmlns:a16="http://schemas.microsoft.com/office/drawing/2014/main" id="{6CC8B2DB-461B-05AD-3DB6-6E75400F52D6}"/>
              </a:ext>
            </a:extLst>
          </p:cNvPr>
          <p:cNvSpPr txBox="1"/>
          <p:nvPr/>
        </p:nvSpPr>
        <p:spPr>
          <a:xfrm>
            <a:off x="1777631" y="4389117"/>
            <a:ext cx="1512850" cy="338554"/>
          </a:xfrm>
          <a:prstGeom prst="rect">
            <a:avLst/>
          </a:prstGeom>
          <a:noFill/>
        </p:spPr>
        <p:txBody>
          <a:bodyPr wrap="none" rtlCol="0">
            <a:spAutoFit/>
          </a:bodyPr>
          <a:lstStyle/>
          <a:p>
            <a:r>
              <a:rPr lang="en-US" sz="1600" dirty="0"/>
              <a:t>Phase-I Districts</a:t>
            </a:r>
          </a:p>
        </p:txBody>
      </p:sp>
      <p:sp>
        <p:nvSpPr>
          <p:cNvPr id="7" name="Rectangle 6">
            <a:extLst>
              <a:ext uri="{FF2B5EF4-FFF2-40B4-BE49-F238E27FC236}">
                <a16:creationId xmlns:a16="http://schemas.microsoft.com/office/drawing/2014/main" id="{03C9502D-7A7F-1CEF-0FF7-7F8356D27616}"/>
              </a:ext>
            </a:extLst>
          </p:cNvPr>
          <p:cNvSpPr/>
          <p:nvPr/>
        </p:nvSpPr>
        <p:spPr>
          <a:xfrm>
            <a:off x="1029903" y="4475745"/>
            <a:ext cx="654518" cy="1828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96F48C-A71D-38B4-386E-3DF407743F8D}"/>
              </a:ext>
            </a:extLst>
          </p:cNvPr>
          <p:cNvSpPr txBox="1"/>
          <p:nvPr/>
        </p:nvSpPr>
        <p:spPr>
          <a:xfrm>
            <a:off x="918883" y="4868778"/>
            <a:ext cx="1564146" cy="338554"/>
          </a:xfrm>
          <a:prstGeom prst="rect">
            <a:avLst/>
          </a:prstGeom>
          <a:noFill/>
        </p:spPr>
        <p:txBody>
          <a:bodyPr wrap="none" rtlCol="0">
            <a:spAutoFit/>
          </a:bodyPr>
          <a:lstStyle/>
          <a:p>
            <a:r>
              <a:rPr lang="en-US" sz="1600" dirty="0"/>
              <a:t>Phase-II Districts</a:t>
            </a:r>
          </a:p>
        </p:txBody>
      </p:sp>
    </p:spTree>
    <p:extLst>
      <p:ext uri="{BB962C8B-B14F-4D97-AF65-F5344CB8AC3E}">
        <p14:creationId xmlns:p14="http://schemas.microsoft.com/office/powerpoint/2010/main" val="42071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51A2D17-822D-4F35-9847-D04B862E7927}"/>
              </a:ext>
            </a:extLst>
          </p:cNvPr>
          <p:cNvSpPr>
            <a:spLocks noGrp="1"/>
          </p:cNvSpPr>
          <p:nvPr>
            <p:ph type="sldNum" sz="quarter" idx="4"/>
          </p:nvPr>
        </p:nvSpPr>
        <p:spPr>
          <a:xfrm>
            <a:off x="9996590" y="6532784"/>
            <a:ext cx="2032000" cy="1344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7F86-1881-4698-8703-FB80B0800997}"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9" name="Title 2">
            <a:extLst>
              <a:ext uri="{FF2B5EF4-FFF2-40B4-BE49-F238E27FC236}">
                <a16:creationId xmlns:a16="http://schemas.microsoft.com/office/drawing/2014/main" id="{DD5B6491-DB62-6E36-EBC4-0F64DB1389DA}"/>
              </a:ext>
            </a:extLst>
          </p:cNvPr>
          <p:cNvSpPr>
            <a:spLocks noGrp="1"/>
          </p:cNvSpPr>
          <p:nvPr>
            <p:ph type="title"/>
          </p:nvPr>
        </p:nvSpPr>
        <p:spPr>
          <a:xfrm>
            <a:off x="785191" y="336177"/>
            <a:ext cx="9998766" cy="699248"/>
          </a:xfrm>
        </p:spPr>
        <p:txBody>
          <a:bodyPr vert="horz" lIns="91440" tIns="45720" rIns="91440" bIns="45720" rtlCol="0" anchor="ctr">
            <a:noAutofit/>
          </a:bodyPr>
          <a:lstStyle/>
          <a:p>
            <a:pPr algn="l">
              <a:spcBef>
                <a:spcPts val="0"/>
              </a:spcBef>
            </a:pPr>
            <a:r>
              <a:rPr lang="en-US" sz="2400" b="1" dirty="0">
                <a:sym typeface="Roboto"/>
              </a:rPr>
              <a:t>Phase-II : Gujarat Status on National Landscape</a:t>
            </a:r>
            <a:endParaRPr lang="en-US" sz="2400" b="1" dirty="0">
              <a:solidFill>
                <a:schemeClr val="bg1"/>
              </a:solidFill>
              <a:cs typeface="Arial" panose="020B0604020202020204" pitchFamily="34" charset="0"/>
              <a:sym typeface="Fira Sans"/>
            </a:endParaRPr>
          </a:p>
        </p:txBody>
      </p:sp>
      <p:graphicFrame>
        <p:nvGraphicFramePr>
          <p:cNvPr id="48" name="Chart 47">
            <a:extLst>
              <a:ext uri="{FF2B5EF4-FFF2-40B4-BE49-F238E27FC236}">
                <a16:creationId xmlns:a16="http://schemas.microsoft.com/office/drawing/2014/main" id="{1DE382F9-749E-0E92-D3E7-DAC176203695}"/>
              </a:ext>
            </a:extLst>
          </p:cNvPr>
          <p:cNvGraphicFramePr>
            <a:graphicFrameLocks/>
          </p:cNvGraphicFramePr>
          <p:nvPr>
            <p:extLst>
              <p:ext uri="{D42A27DB-BD31-4B8C-83A1-F6EECF244321}">
                <p14:modId xmlns:p14="http://schemas.microsoft.com/office/powerpoint/2010/main" val="3857788993"/>
              </p:ext>
            </p:extLst>
          </p:nvPr>
        </p:nvGraphicFramePr>
        <p:xfrm>
          <a:off x="6274011" y="4289774"/>
          <a:ext cx="5513912" cy="248487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277710" y="4276429"/>
            <a:ext cx="5963402" cy="2498218"/>
            <a:chOff x="277710" y="4276429"/>
            <a:chExt cx="5234090" cy="2498218"/>
          </a:xfrm>
        </p:grpSpPr>
        <p:cxnSp>
          <p:nvCxnSpPr>
            <p:cNvPr id="24" name="Straight Arrow Connector 23">
              <a:extLst>
                <a:ext uri="{FF2B5EF4-FFF2-40B4-BE49-F238E27FC236}">
                  <a16:creationId xmlns:a16="http://schemas.microsoft.com/office/drawing/2014/main" id="{1F4BC47D-D335-A653-A421-ED68CD6EAB21}"/>
                </a:ext>
              </a:extLst>
            </p:cNvPr>
            <p:cNvCxnSpPr>
              <a:cxnSpLocks/>
            </p:cNvCxnSpPr>
            <p:nvPr/>
          </p:nvCxnSpPr>
          <p:spPr>
            <a:xfrm flipV="1">
              <a:off x="458993" y="4516591"/>
              <a:ext cx="0" cy="146788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75AB38-D49D-43A8-3662-AFF939667390}"/>
                </a:ext>
              </a:extLst>
            </p:cNvPr>
            <p:cNvCxnSpPr>
              <a:cxnSpLocks/>
            </p:cNvCxnSpPr>
            <p:nvPr/>
          </p:nvCxnSpPr>
          <p:spPr>
            <a:xfrm flipV="1">
              <a:off x="430118" y="5948610"/>
              <a:ext cx="4870854" cy="3586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B7B2CD1-1852-07C7-9B52-18A6F31F8FD3}"/>
                </a:ext>
              </a:extLst>
            </p:cNvPr>
            <p:cNvSpPr/>
            <p:nvPr/>
          </p:nvSpPr>
          <p:spPr>
            <a:xfrm>
              <a:off x="752163" y="5605775"/>
              <a:ext cx="434005" cy="3598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75B2DA-E07B-CF97-BE1E-DDE37CF3D96A}"/>
                </a:ext>
              </a:extLst>
            </p:cNvPr>
            <p:cNvSpPr/>
            <p:nvPr/>
          </p:nvSpPr>
          <p:spPr>
            <a:xfrm>
              <a:off x="1757824" y="5404182"/>
              <a:ext cx="434005" cy="552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89E3FF-4852-818E-8B58-811FC96CD6FA}"/>
                </a:ext>
              </a:extLst>
            </p:cNvPr>
            <p:cNvSpPr/>
            <p:nvPr/>
          </p:nvSpPr>
          <p:spPr>
            <a:xfrm>
              <a:off x="3011135" y="5168499"/>
              <a:ext cx="434005" cy="778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46206DE-6394-47F6-FE36-7A6E2EF0F430}"/>
                </a:ext>
              </a:extLst>
            </p:cNvPr>
            <p:cNvSpPr/>
            <p:nvPr/>
          </p:nvSpPr>
          <p:spPr>
            <a:xfrm>
              <a:off x="4222111" y="4888538"/>
              <a:ext cx="434005" cy="1060071"/>
            </a:xfrm>
            <a:prstGeom prst="rect">
              <a:avLst/>
            </a:prstGeom>
            <a:solidFill>
              <a:srgbClr val="00B050"/>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171A377-487A-3DAD-41AA-3B7A854213A0}"/>
                </a:ext>
              </a:extLst>
            </p:cNvPr>
            <p:cNvSpPr txBox="1"/>
            <p:nvPr/>
          </p:nvSpPr>
          <p:spPr>
            <a:xfrm>
              <a:off x="4104543" y="4516591"/>
              <a:ext cx="702436" cy="369332"/>
            </a:xfrm>
            <a:prstGeom prst="rect">
              <a:avLst/>
            </a:prstGeom>
            <a:noFill/>
          </p:spPr>
          <p:txBody>
            <a:bodyPr wrap="none" rtlCol="0">
              <a:spAutoFit/>
            </a:bodyPr>
            <a:lstStyle/>
            <a:p>
              <a:r>
                <a:rPr lang="en-US" sz="1800" b="1" i="0" u="none" strike="noStrike" dirty="0">
                  <a:solidFill>
                    <a:srgbClr val="000000"/>
                  </a:solidFill>
                  <a:effectLst/>
                  <a:latin typeface="Calibri" panose="020F0502020204030204" pitchFamily="34" charset="0"/>
                </a:rPr>
                <a:t>&gt;90%</a:t>
              </a:r>
            </a:p>
          </p:txBody>
        </p:sp>
        <p:sp>
          <p:nvSpPr>
            <p:cNvPr id="32" name="TextBox 31">
              <a:extLst>
                <a:ext uri="{FF2B5EF4-FFF2-40B4-BE49-F238E27FC236}">
                  <a16:creationId xmlns:a16="http://schemas.microsoft.com/office/drawing/2014/main" id="{ACAB65BB-E07E-631F-0B4C-D75EBA2FF86E}"/>
                </a:ext>
              </a:extLst>
            </p:cNvPr>
            <p:cNvSpPr txBox="1"/>
            <p:nvPr/>
          </p:nvSpPr>
          <p:spPr>
            <a:xfrm>
              <a:off x="2897089" y="4820350"/>
              <a:ext cx="702436" cy="369332"/>
            </a:xfrm>
            <a:prstGeom prst="rect">
              <a:avLst/>
            </a:prstGeom>
            <a:noFill/>
          </p:spPr>
          <p:txBody>
            <a:bodyPr wrap="none" rtlCol="0">
              <a:spAutoFit/>
            </a:bodyPr>
            <a:lstStyle/>
            <a:p>
              <a:r>
                <a:rPr lang="en-US" b="1" dirty="0">
                  <a:solidFill>
                    <a:srgbClr val="000000"/>
                  </a:solidFill>
                  <a:latin typeface="Calibri" panose="020F0502020204030204" pitchFamily="34" charset="0"/>
                </a:rPr>
                <a:t>&lt;</a:t>
              </a:r>
              <a:r>
                <a:rPr lang="en-US" sz="1800" b="1" i="0" u="none" strike="noStrike" dirty="0">
                  <a:solidFill>
                    <a:srgbClr val="000000"/>
                  </a:solidFill>
                  <a:effectLst/>
                  <a:latin typeface="Calibri" panose="020F0502020204030204" pitchFamily="34" charset="0"/>
                </a:rPr>
                <a:t>75%</a:t>
              </a:r>
            </a:p>
          </p:txBody>
        </p:sp>
        <p:sp>
          <p:nvSpPr>
            <p:cNvPr id="33" name="TextBox 32">
              <a:extLst>
                <a:ext uri="{FF2B5EF4-FFF2-40B4-BE49-F238E27FC236}">
                  <a16:creationId xmlns:a16="http://schemas.microsoft.com/office/drawing/2014/main" id="{9A88CB79-1ACA-B715-E945-869636CCAD8B}"/>
                </a:ext>
              </a:extLst>
            </p:cNvPr>
            <p:cNvSpPr txBox="1"/>
            <p:nvPr/>
          </p:nvSpPr>
          <p:spPr>
            <a:xfrm>
              <a:off x="1639801" y="4991816"/>
              <a:ext cx="702436" cy="369332"/>
            </a:xfrm>
            <a:prstGeom prst="rect">
              <a:avLst/>
            </a:prstGeom>
            <a:noFill/>
          </p:spPr>
          <p:txBody>
            <a:bodyPr wrap="none" rtlCol="0">
              <a:spAutoFit/>
            </a:bodyPr>
            <a:lstStyle/>
            <a:p>
              <a:r>
                <a:rPr lang="en-US" b="1" dirty="0">
                  <a:solidFill>
                    <a:srgbClr val="000000"/>
                  </a:solidFill>
                  <a:latin typeface="Calibri" panose="020F0502020204030204" pitchFamily="34" charset="0"/>
                </a:rPr>
                <a:t>&lt;</a:t>
              </a:r>
              <a:r>
                <a:rPr lang="en-US" sz="1800" b="1" i="0" u="none" strike="noStrike" dirty="0">
                  <a:solidFill>
                    <a:srgbClr val="000000"/>
                  </a:solidFill>
                  <a:effectLst/>
                  <a:latin typeface="Calibri" panose="020F0502020204030204" pitchFamily="34" charset="0"/>
                </a:rPr>
                <a:t>50%</a:t>
              </a:r>
            </a:p>
          </p:txBody>
        </p:sp>
        <p:sp>
          <p:nvSpPr>
            <p:cNvPr id="34" name="TextBox 33">
              <a:extLst>
                <a:ext uri="{FF2B5EF4-FFF2-40B4-BE49-F238E27FC236}">
                  <a16:creationId xmlns:a16="http://schemas.microsoft.com/office/drawing/2014/main" id="{BADCE37B-ABD0-5A70-6532-7D29ED00BAAA}"/>
                </a:ext>
              </a:extLst>
            </p:cNvPr>
            <p:cNvSpPr txBox="1"/>
            <p:nvPr/>
          </p:nvSpPr>
          <p:spPr>
            <a:xfrm>
              <a:off x="626341" y="5216938"/>
              <a:ext cx="702436" cy="369332"/>
            </a:xfrm>
            <a:prstGeom prst="rect">
              <a:avLst/>
            </a:prstGeom>
            <a:noFill/>
          </p:spPr>
          <p:txBody>
            <a:bodyPr wrap="none" rtlCol="0">
              <a:spAutoFit/>
            </a:bodyPr>
            <a:lstStyle/>
            <a:p>
              <a:r>
                <a:rPr lang="en-US" b="1" dirty="0">
                  <a:solidFill>
                    <a:srgbClr val="000000"/>
                  </a:solidFill>
                  <a:latin typeface="Calibri" panose="020F0502020204030204" pitchFamily="34" charset="0"/>
                </a:rPr>
                <a:t>&lt;</a:t>
              </a:r>
              <a:r>
                <a:rPr lang="en-US" sz="1800" b="1" i="0" u="none" strike="noStrike" dirty="0">
                  <a:solidFill>
                    <a:srgbClr val="000000"/>
                  </a:solidFill>
                  <a:effectLst/>
                  <a:latin typeface="Calibri" panose="020F0502020204030204" pitchFamily="34" charset="0"/>
                </a:rPr>
                <a:t>25%</a:t>
              </a:r>
            </a:p>
          </p:txBody>
        </p:sp>
        <p:sp>
          <p:nvSpPr>
            <p:cNvPr id="35" name="TextBox 34">
              <a:extLst>
                <a:ext uri="{FF2B5EF4-FFF2-40B4-BE49-F238E27FC236}">
                  <a16:creationId xmlns:a16="http://schemas.microsoft.com/office/drawing/2014/main" id="{ABA0CB41-05D0-E35A-95DF-1AA57527FFBD}"/>
                </a:ext>
              </a:extLst>
            </p:cNvPr>
            <p:cNvSpPr txBox="1"/>
            <p:nvPr/>
          </p:nvSpPr>
          <p:spPr>
            <a:xfrm>
              <a:off x="4061371" y="6022815"/>
              <a:ext cx="819455" cy="338554"/>
            </a:xfrm>
            <a:prstGeom prst="rect">
              <a:avLst/>
            </a:prstGeom>
            <a:noFill/>
          </p:spPr>
          <p:txBody>
            <a:bodyPr wrap="none" rtlCol="0">
              <a:spAutoFit/>
            </a:bodyPr>
            <a:lstStyle/>
            <a:p>
              <a:r>
                <a:rPr lang="en-US" sz="1600" b="1" i="0" u="none" strike="noStrike" dirty="0">
                  <a:solidFill>
                    <a:srgbClr val="000000"/>
                  </a:solidFill>
                  <a:effectLst/>
                  <a:latin typeface="Calibri" panose="020F0502020204030204" pitchFamily="34" charset="0"/>
                </a:rPr>
                <a:t>Gujarat</a:t>
              </a:r>
            </a:p>
          </p:txBody>
        </p:sp>
        <p:sp>
          <p:nvSpPr>
            <p:cNvPr id="36" name="TextBox 35">
              <a:extLst>
                <a:ext uri="{FF2B5EF4-FFF2-40B4-BE49-F238E27FC236}">
                  <a16:creationId xmlns:a16="http://schemas.microsoft.com/office/drawing/2014/main" id="{3FD9712B-704A-9DE3-E654-43D6CCCDF0EC}"/>
                </a:ext>
              </a:extLst>
            </p:cNvPr>
            <p:cNvSpPr txBox="1"/>
            <p:nvPr/>
          </p:nvSpPr>
          <p:spPr>
            <a:xfrm>
              <a:off x="2912631" y="6015229"/>
              <a:ext cx="1023037" cy="738664"/>
            </a:xfrm>
            <a:prstGeom prst="rect">
              <a:avLst/>
            </a:prstGeom>
            <a:noFill/>
          </p:spPr>
          <p:txBody>
            <a:bodyPr wrap="none" rtlCol="0">
              <a:spAutoFit/>
            </a:bodyPr>
            <a:lstStyle/>
            <a:p>
              <a:pPr algn="l" fontAlgn="b"/>
              <a:r>
                <a:rPr lang="en-US" sz="1400" b="0" i="0" u="none" strike="noStrike" dirty="0">
                  <a:solidFill>
                    <a:srgbClr val="000000"/>
                  </a:solidFill>
                  <a:effectLst/>
                  <a:latin typeface="Calibri" panose="020F0502020204030204" pitchFamily="34" charset="0"/>
                </a:rPr>
                <a:t>Jharkhand, </a:t>
              </a:r>
            </a:p>
            <a:p>
              <a:pPr algn="l" fontAlgn="b"/>
              <a:r>
                <a:rPr lang="en-US" sz="1400" b="0" i="0" u="none" strike="noStrike" dirty="0">
                  <a:solidFill>
                    <a:srgbClr val="000000"/>
                  </a:solidFill>
                  <a:effectLst/>
                  <a:latin typeface="Calibri" panose="020F0502020204030204" pitchFamily="34" charset="0"/>
                </a:rPr>
                <a:t>Telangana, </a:t>
              </a:r>
            </a:p>
            <a:p>
              <a:pPr algn="l" fontAlgn="b"/>
              <a:r>
                <a:rPr lang="en-US" sz="1400" b="0" i="0" u="none" strike="noStrike" dirty="0">
                  <a:solidFill>
                    <a:srgbClr val="000000"/>
                  </a:solidFill>
                  <a:effectLst/>
                  <a:latin typeface="Calibri" panose="020F0502020204030204" pitchFamily="34" charset="0"/>
                </a:rPr>
                <a:t>Odisha</a:t>
              </a:r>
            </a:p>
          </p:txBody>
        </p:sp>
        <p:sp>
          <p:nvSpPr>
            <p:cNvPr id="37" name="TextBox 36">
              <a:extLst>
                <a:ext uri="{FF2B5EF4-FFF2-40B4-BE49-F238E27FC236}">
                  <a16:creationId xmlns:a16="http://schemas.microsoft.com/office/drawing/2014/main" id="{A07588C1-C274-12EA-A7DA-2CA62DF4248C}"/>
                </a:ext>
              </a:extLst>
            </p:cNvPr>
            <p:cNvSpPr txBox="1"/>
            <p:nvPr/>
          </p:nvSpPr>
          <p:spPr>
            <a:xfrm>
              <a:off x="1549325" y="6012930"/>
              <a:ext cx="1307474" cy="523220"/>
            </a:xfrm>
            <a:prstGeom prst="rect">
              <a:avLst/>
            </a:prstGeom>
            <a:noFill/>
          </p:spPr>
          <p:txBody>
            <a:bodyPr wrap="none" rtlCol="0">
              <a:spAutoFit/>
            </a:bodyPr>
            <a:lstStyle/>
            <a:p>
              <a:pPr algn="l" fontAlgn="b"/>
              <a:r>
                <a:rPr lang="en-US" sz="1400" b="0" i="0" u="none" strike="noStrike" dirty="0" err="1">
                  <a:solidFill>
                    <a:srgbClr val="000000"/>
                  </a:solidFill>
                  <a:effectLst/>
                  <a:latin typeface="Calibri" panose="020F0502020204030204" pitchFamily="34" charset="0"/>
                </a:rPr>
                <a:t>Tamilnadu</a:t>
              </a:r>
              <a:r>
                <a:rPr lang="en-US" sz="1400" b="0" i="0" u="none" strike="noStrike" dirty="0">
                  <a:solidFill>
                    <a:srgbClr val="000000"/>
                  </a:solidFill>
                  <a:effectLst/>
                  <a:latin typeface="Calibri" panose="020F0502020204030204" pitchFamily="34" charset="0"/>
                </a:rPr>
                <a:t>, </a:t>
              </a:r>
            </a:p>
            <a:p>
              <a:pPr algn="l" fontAlgn="b"/>
              <a:r>
                <a:rPr lang="en-US" sz="1400" b="0" i="0" u="none" strike="noStrike" dirty="0" err="1">
                  <a:solidFill>
                    <a:srgbClr val="000000"/>
                  </a:solidFill>
                  <a:effectLst/>
                  <a:latin typeface="Calibri" panose="020F0502020204030204" pitchFamily="34" charset="0"/>
                </a:rPr>
                <a:t>Andhrapradesh</a:t>
              </a:r>
              <a:endParaRPr lang="en-US" sz="1400" b="0" i="0" u="none" strike="noStrike" dirty="0">
                <a:solidFill>
                  <a:srgbClr val="000000"/>
                </a:solidFill>
                <a:effectLst/>
                <a:latin typeface="Calibri" panose="020F0502020204030204" pitchFamily="34" charset="0"/>
              </a:endParaRPr>
            </a:p>
          </p:txBody>
        </p:sp>
        <p:sp>
          <p:nvSpPr>
            <p:cNvPr id="38" name="TextBox 37">
              <a:extLst>
                <a:ext uri="{FF2B5EF4-FFF2-40B4-BE49-F238E27FC236}">
                  <a16:creationId xmlns:a16="http://schemas.microsoft.com/office/drawing/2014/main" id="{E90FBB9B-1A52-5D9B-038A-D2A1095E96BA}"/>
                </a:ext>
              </a:extLst>
            </p:cNvPr>
            <p:cNvSpPr txBox="1"/>
            <p:nvPr/>
          </p:nvSpPr>
          <p:spPr>
            <a:xfrm>
              <a:off x="401513" y="6007889"/>
              <a:ext cx="1111523" cy="523220"/>
            </a:xfrm>
            <a:prstGeom prst="rect">
              <a:avLst/>
            </a:prstGeom>
            <a:noFill/>
          </p:spPr>
          <p:txBody>
            <a:bodyPr wrap="none" rtlCol="0">
              <a:spAutoFit/>
            </a:bodyPr>
            <a:lstStyle/>
            <a:p>
              <a:pPr algn="l" fontAlgn="b"/>
              <a:r>
                <a:rPr lang="en-US" sz="1400" b="0" i="0" u="none" strike="noStrike" dirty="0" err="1">
                  <a:solidFill>
                    <a:srgbClr val="000000"/>
                  </a:solidFill>
                  <a:effectLst/>
                  <a:latin typeface="Calibri" panose="020F0502020204030204" pitchFamily="34" charset="0"/>
                </a:rPr>
                <a:t>Maharastra</a:t>
              </a:r>
              <a:r>
                <a:rPr lang="en-US" sz="1400" b="0" i="0" u="none" strike="noStrike" dirty="0">
                  <a:solidFill>
                    <a:srgbClr val="000000"/>
                  </a:solidFill>
                  <a:effectLst/>
                  <a:latin typeface="Calibri" panose="020F0502020204030204" pitchFamily="34" charset="0"/>
                </a:rPr>
                <a:t>, </a:t>
              </a:r>
            </a:p>
            <a:p>
              <a:pPr algn="l" fontAlgn="b"/>
              <a:r>
                <a:rPr lang="en-US" sz="1400" b="0" i="0" u="none" strike="noStrike" dirty="0" err="1">
                  <a:solidFill>
                    <a:srgbClr val="000000"/>
                  </a:solidFill>
                  <a:effectLst/>
                  <a:latin typeface="Calibri" panose="020F0502020204030204" pitchFamily="34" charset="0"/>
                </a:rPr>
                <a:t>Chhatisgarh</a:t>
              </a:r>
              <a:endParaRPr lang="en-US" sz="1400" b="0" i="0" u="none" strike="noStrike" dirty="0">
                <a:solidFill>
                  <a:srgbClr val="000000"/>
                </a:solidFill>
                <a:effectLst/>
                <a:latin typeface="Calibri" panose="020F0502020204030204" pitchFamily="34" charset="0"/>
              </a:endParaRPr>
            </a:p>
          </p:txBody>
        </p:sp>
        <p:sp>
          <p:nvSpPr>
            <p:cNvPr id="46" name="TextBox 45">
              <a:extLst>
                <a:ext uri="{FF2B5EF4-FFF2-40B4-BE49-F238E27FC236}">
                  <a16:creationId xmlns:a16="http://schemas.microsoft.com/office/drawing/2014/main" id="{60762A57-E9DC-B147-5F2D-04C53914E100}"/>
                </a:ext>
              </a:extLst>
            </p:cNvPr>
            <p:cNvSpPr txBox="1"/>
            <p:nvPr/>
          </p:nvSpPr>
          <p:spPr>
            <a:xfrm>
              <a:off x="866627" y="4276429"/>
              <a:ext cx="3589133" cy="338554"/>
            </a:xfrm>
            <a:prstGeom prst="rect">
              <a:avLst/>
            </a:prstGeom>
            <a:solidFill>
              <a:srgbClr val="FFFF99"/>
            </a:solidFill>
          </p:spPr>
          <p:txBody>
            <a:bodyPr wrap="square">
              <a:spAutoFit/>
            </a:bodyPr>
            <a:lstStyle/>
            <a:p>
              <a:pPr algn="ctr" rtl="0">
                <a:defRPr sz="1600" b="0" i="0" u="none" strike="noStrike" kern="1200" spc="0" baseline="0">
                  <a:solidFill>
                    <a:prstClr val="black">
                      <a:lumMod val="65000"/>
                      <a:lumOff val="35000"/>
                    </a:prstClr>
                  </a:solidFill>
                  <a:latin typeface="+mn-lt"/>
                  <a:ea typeface="+mn-ea"/>
                  <a:cs typeface="+mn-cs"/>
                </a:defRPr>
              </a:pPr>
              <a:r>
                <a:rPr lang="en-US" b="1" dirty="0"/>
                <a:t>State-</a:t>
              </a:r>
              <a:r>
                <a:rPr lang="en-US" b="1" baseline="0" dirty="0"/>
                <a:t>wide </a:t>
              </a:r>
              <a:r>
                <a:rPr lang="en-US" b="1" dirty="0"/>
                <a:t>GP</a:t>
              </a:r>
              <a:r>
                <a:rPr lang="en-US" b="1" baseline="0" dirty="0"/>
                <a:t> Uptime</a:t>
              </a:r>
              <a:endParaRPr lang="en-US" b="1" dirty="0"/>
            </a:p>
          </p:txBody>
        </p:sp>
        <p:sp>
          <p:nvSpPr>
            <p:cNvPr id="50" name="Rectangle: Rounded Corners 49">
              <a:extLst>
                <a:ext uri="{FF2B5EF4-FFF2-40B4-BE49-F238E27FC236}">
                  <a16:creationId xmlns:a16="http://schemas.microsoft.com/office/drawing/2014/main" id="{401D424F-03F5-0FC3-4A5D-B4A0E718A9F4}"/>
                </a:ext>
              </a:extLst>
            </p:cNvPr>
            <p:cNvSpPr/>
            <p:nvPr/>
          </p:nvSpPr>
          <p:spPr>
            <a:xfrm>
              <a:off x="277710" y="4289774"/>
              <a:ext cx="5234090" cy="2484873"/>
            </a:xfrm>
            <a:prstGeom prst="roundRect">
              <a:avLst>
                <a:gd name="adj" fmla="val 515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0" name="Chart 39">
            <a:extLst>
              <a:ext uri="{FF2B5EF4-FFF2-40B4-BE49-F238E27FC236}">
                <a16:creationId xmlns:a16="http://schemas.microsoft.com/office/drawing/2014/main" id="{D2D3F1C4-FEE5-4A17-80A7-E807764D8998}"/>
              </a:ext>
            </a:extLst>
          </p:cNvPr>
          <p:cNvGraphicFramePr>
            <a:graphicFrameLocks/>
          </p:cNvGraphicFramePr>
          <p:nvPr>
            <p:extLst>
              <p:ext uri="{D42A27DB-BD31-4B8C-83A1-F6EECF244321}">
                <p14:modId xmlns:p14="http://schemas.microsoft.com/office/powerpoint/2010/main" val="1408519250"/>
              </p:ext>
            </p:extLst>
          </p:nvPr>
        </p:nvGraphicFramePr>
        <p:xfrm>
          <a:off x="277709" y="1035425"/>
          <a:ext cx="11529103" cy="3124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130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EBD7F86-1881-4698-8703-FB80B0800997}" type="slidenum">
              <a:rPr lang="en-US" smtClean="0"/>
              <a:pPr/>
              <a:t>4</a:t>
            </a:fld>
            <a:endParaRPr lang="en-US" dirty="0"/>
          </a:p>
        </p:txBody>
      </p:sp>
      <p:sp>
        <p:nvSpPr>
          <p:cNvPr id="4" name="Title 3"/>
          <p:cNvSpPr>
            <a:spLocks noGrp="1"/>
          </p:cNvSpPr>
          <p:nvPr>
            <p:ph type="title"/>
          </p:nvPr>
        </p:nvSpPr>
        <p:spPr/>
        <p:txBody>
          <a:bodyPr vert="horz" lIns="91440" tIns="45720" rIns="91440" bIns="45720" rtlCol="0" anchor="ctr">
            <a:noAutofit/>
          </a:bodyPr>
          <a:lstStyle/>
          <a:p>
            <a:pPr algn="l">
              <a:spcBef>
                <a:spcPts val="0"/>
              </a:spcBef>
            </a:pPr>
            <a:r>
              <a:rPr lang="en-US" sz="2400" b="1" dirty="0">
                <a:solidFill>
                  <a:schemeClr val="bg1"/>
                </a:solidFill>
                <a:cs typeface="Arial" panose="020B0604020202020204" pitchFamily="34" charset="0"/>
              </a:rPr>
              <a:t>Best Practices &gt; </a:t>
            </a:r>
            <a:r>
              <a:rPr lang="en-US" sz="2400" b="1" dirty="0" err="1">
                <a:solidFill>
                  <a:schemeClr val="bg1"/>
                </a:solidFill>
                <a:cs typeface="Arial" panose="020B0604020202020204" pitchFamily="34" charset="0"/>
              </a:rPr>
              <a:t>BharatNet</a:t>
            </a:r>
            <a:r>
              <a:rPr lang="en-US" sz="2400" b="1" dirty="0">
                <a:solidFill>
                  <a:schemeClr val="bg1"/>
                </a:solidFill>
                <a:cs typeface="Arial" panose="020B0604020202020204" pitchFamily="34" charset="0"/>
              </a:rPr>
              <a:t> Phase-II Project</a:t>
            </a:r>
            <a:endParaRPr lang="en-IN" sz="2400" b="1" dirty="0">
              <a:solidFill>
                <a:schemeClr val="bg1"/>
              </a:solidFill>
              <a:cs typeface="Arial" panose="020B0604020202020204" pitchFamily="34" charset="0"/>
            </a:endParaRPr>
          </a:p>
        </p:txBody>
      </p:sp>
      <p:sp>
        <p:nvSpPr>
          <p:cNvPr id="10" name="Arrow: Pentagon 9">
            <a:extLst>
              <a:ext uri="{FF2B5EF4-FFF2-40B4-BE49-F238E27FC236}">
                <a16:creationId xmlns:a16="http://schemas.microsoft.com/office/drawing/2014/main" id="{B048857F-AE96-E7C2-B048-034208F31B10}"/>
              </a:ext>
            </a:extLst>
          </p:cNvPr>
          <p:cNvSpPr>
            <a:spLocks/>
          </p:cNvSpPr>
          <p:nvPr/>
        </p:nvSpPr>
        <p:spPr>
          <a:xfrm>
            <a:off x="933635" y="1181222"/>
            <a:ext cx="3222170" cy="1337007"/>
          </a:xfrm>
          <a:prstGeom prst="homePlate">
            <a:avLst/>
          </a:prstGeom>
          <a:solidFill>
            <a:srgbClr val="E5E5E5"/>
          </a:solidFill>
          <a:ln w="12700" cap="flat" cmpd="sng" algn="ctr">
            <a:noFill/>
            <a:prstDash val="solid"/>
            <a:miter lim="800000"/>
          </a:ln>
          <a:effectLst/>
        </p:spPr>
        <p:txBody>
          <a:bodyPr lIns="548640" tIns="54610" rIns="18288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38D"/>
                </a:solidFill>
                <a:effectLst/>
                <a:uLnTx/>
                <a:uFillTx/>
                <a:latin typeface="+mj-lt"/>
                <a:ea typeface="+mn-ea"/>
                <a:cs typeface="+mn-cs"/>
              </a:rPr>
              <a:t>Execution strategy</a:t>
            </a:r>
          </a:p>
        </p:txBody>
      </p:sp>
      <p:sp>
        <p:nvSpPr>
          <p:cNvPr id="11" name="Rectangle 10">
            <a:extLst>
              <a:ext uri="{FF2B5EF4-FFF2-40B4-BE49-F238E27FC236}">
                <a16:creationId xmlns:a16="http://schemas.microsoft.com/office/drawing/2014/main" id="{39F1C34E-1825-DF2A-1FDA-DC0E3FA8BC91}"/>
              </a:ext>
            </a:extLst>
          </p:cNvPr>
          <p:cNvSpPr>
            <a:spLocks/>
          </p:cNvSpPr>
          <p:nvPr/>
        </p:nvSpPr>
        <p:spPr>
          <a:xfrm>
            <a:off x="609600" y="1392525"/>
            <a:ext cx="648070" cy="914400"/>
          </a:xfrm>
          <a:prstGeom prst="rect">
            <a:avLst/>
          </a:prstGeom>
          <a:solidFill>
            <a:srgbClr val="00338D"/>
          </a:solidFill>
          <a:ln w="12700" cap="flat" cmpd="sng" algn="ctr">
            <a:noFill/>
            <a:prstDash val="solid"/>
            <a:miter lim="800000"/>
          </a:ln>
          <a:effectLst/>
        </p:spPr>
        <p:txBody>
          <a:bodyPr lIns="54610" tIns="54610" rIns="54610" bIns="5461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KPMG Bold"/>
                <a:ea typeface="+mn-ea"/>
                <a:cs typeface="+mn-cs"/>
              </a:rPr>
              <a:t>1</a:t>
            </a:r>
          </a:p>
        </p:txBody>
      </p:sp>
      <p:sp>
        <p:nvSpPr>
          <p:cNvPr id="12" name="Arrow: Pentagon 11">
            <a:extLst>
              <a:ext uri="{FF2B5EF4-FFF2-40B4-BE49-F238E27FC236}">
                <a16:creationId xmlns:a16="http://schemas.microsoft.com/office/drawing/2014/main" id="{48302BD1-D7E3-03BD-B671-D66B59FE7D98}"/>
              </a:ext>
            </a:extLst>
          </p:cNvPr>
          <p:cNvSpPr>
            <a:spLocks/>
          </p:cNvSpPr>
          <p:nvPr/>
        </p:nvSpPr>
        <p:spPr>
          <a:xfrm>
            <a:off x="4646933" y="1181222"/>
            <a:ext cx="3222170" cy="1337007"/>
          </a:xfrm>
          <a:prstGeom prst="homePlate">
            <a:avLst/>
          </a:prstGeom>
          <a:solidFill>
            <a:srgbClr val="E5E5E5"/>
          </a:solidFill>
          <a:ln w="12700" cap="flat" cmpd="sng" algn="ctr">
            <a:noFill/>
            <a:prstDash val="solid"/>
            <a:miter lim="800000"/>
          </a:ln>
          <a:effectLst/>
        </p:spPr>
        <p:txBody>
          <a:bodyPr lIns="548640" tIns="54610" rIns="18288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38D"/>
                </a:solidFill>
                <a:effectLst/>
                <a:uLnTx/>
                <a:uFillTx/>
                <a:latin typeface="+mj-lt"/>
                <a:ea typeface="+mn-ea"/>
                <a:cs typeface="+mn-cs"/>
              </a:rPr>
              <a:t>Key steps for Operation and Maintenance</a:t>
            </a:r>
          </a:p>
        </p:txBody>
      </p:sp>
      <p:sp>
        <p:nvSpPr>
          <p:cNvPr id="13" name="Rectangle 12">
            <a:extLst>
              <a:ext uri="{FF2B5EF4-FFF2-40B4-BE49-F238E27FC236}">
                <a16:creationId xmlns:a16="http://schemas.microsoft.com/office/drawing/2014/main" id="{030B4257-4FA7-F26E-12F4-7868ECEC37D6}"/>
              </a:ext>
            </a:extLst>
          </p:cNvPr>
          <p:cNvSpPr>
            <a:spLocks/>
          </p:cNvSpPr>
          <p:nvPr/>
        </p:nvSpPr>
        <p:spPr>
          <a:xfrm>
            <a:off x="4322898" y="1392525"/>
            <a:ext cx="648070" cy="914400"/>
          </a:xfrm>
          <a:prstGeom prst="rect">
            <a:avLst/>
          </a:prstGeom>
          <a:solidFill>
            <a:srgbClr val="1E49E2"/>
          </a:solidFill>
          <a:ln w="12700" cap="flat" cmpd="sng" algn="ctr">
            <a:noFill/>
            <a:prstDash val="solid"/>
            <a:miter lim="800000"/>
          </a:ln>
          <a:effectLst/>
        </p:spPr>
        <p:txBody>
          <a:bodyPr lIns="54610" tIns="54610" rIns="54610" bIns="5461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KPMG Bold"/>
                <a:ea typeface="+mn-ea"/>
                <a:cs typeface="+mn-cs"/>
              </a:rPr>
              <a:t>2</a:t>
            </a:r>
          </a:p>
        </p:txBody>
      </p:sp>
      <p:sp>
        <p:nvSpPr>
          <p:cNvPr id="14" name="Arrow: Pentagon 13">
            <a:extLst>
              <a:ext uri="{FF2B5EF4-FFF2-40B4-BE49-F238E27FC236}">
                <a16:creationId xmlns:a16="http://schemas.microsoft.com/office/drawing/2014/main" id="{15855157-198E-6F31-222C-A555B4FAC264}"/>
              </a:ext>
            </a:extLst>
          </p:cNvPr>
          <p:cNvSpPr>
            <a:spLocks/>
          </p:cNvSpPr>
          <p:nvPr/>
        </p:nvSpPr>
        <p:spPr>
          <a:xfrm>
            <a:off x="8360230" y="1181222"/>
            <a:ext cx="3222170" cy="1337007"/>
          </a:xfrm>
          <a:prstGeom prst="homePlate">
            <a:avLst/>
          </a:prstGeom>
          <a:solidFill>
            <a:srgbClr val="E5E5E5"/>
          </a:solidFill>
          <a:ln w="12700" cap="flat" cmpd="sng" algn="ctr">
            <a:noFill/>
            <a:prstDash val="solid"/>
            <a:miter lim="800000"/>
          </a:ln>
          <a:effectLst/>
        </p:spPr>
        <p:txBody>
          <a:bodyPr lIns="548640" tIns="54610" rIns="18288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38D"/>
                </a:solidFill>
                <a:effectLst/>
                <a:uLnTx/>
                <a:uFillTx/>
                <a:latin typeface="+mj-lt"/>
                <a:ea typeface="+mn-ea"/>
                <a:cs typeface="+mn-cs"/>
              </a:rPr>
              <a:t>Network</a:t>
            </a:r>
            <a:r>
              <a:rPr kumimoji="0" lang="en-US" sz="2000" b="1" i="0" u="none" strike="noStrike" kern="0" cap="none" spc="0" normalizeH="0" noProof="0" dirty="0">
                <a:ln>
                  <a:noFill/>
                </a:ln>
                <a:solidFill>
                  <a:srgbClr val="00338D"/>
                </a:solidFill>
                <a:effectLst/>
                <a:uLnTx/>
                <a:uFillTx/>
                <a:latin typeface="+mj-lt"/>
                <a:ea typeface="+mn-ea"/>
                <a:cs typeface="+mn-cs"/>
              </a:rPr>
              <a:t> </a:t>
            </a:r>
            <a:r>
              <a:rPr kumimoji="0" lang="en-US" sz="2000" b="1" i="0" u="none" strike="noStrike" kern="0" cap="none" spc="0" normalizeH="0" baseline="0" noProof="0" dirty="0">
                <a:ln>
                  <a:noFill/>
                </a:ln>
                <a:solidFill>
                  <a:srgbClr val="00338D"/>
                </a:solidFill>
                <a:effectLst/>
                <a:uLnTx/>
                <a:uFillTx/>
                <a:latin typeface="+mj-lt"/>
                <a:ea typeface="+mn-ea"/>
                <a:cs typeface="+mn-cs"/>
              </a:rPr>
              <a:t>Utilization</a:t>
            </a:r>
          </a:p>
        </p:txBody>
      </p:sp>
      <p:sp>
        <p:nvSpPr>
          <p:cNvPr id="15" name="Rectangle 14">
            <a:extLst>
              <a:ext uri="{FF2B5EF4-FFF2-40B4-BE49-F238E27FC236}">
                <a16:creationId xmlns:a16="http://schemas.microsoft.com/office/drawing/2014/main" id="{C26A15E9-281E-FD6A-B3EE-69DBB568F106}"/>
              </a:ext>
            </a:extLst>
          </p:cNvPr>
          <p:cNvSpPr>
            <a:spLocks/>
          </p:cNvSpPr>
          <p:nvPr/>
        </p:nvSpPr>
        <p:spPr>
          <a:xfrm>
            <a:off x="8036195" y="1392525"/>
            <a:ext cx="648070" cy="914400"/>
          </a:xfrm>
          <a:prstGeom prst="rect">
            <a:avLst/>
          </a:prstGeom>
          <a:solidFill>
            <a:srgbClr val="0C233C"/>
          </a:solidFill>
          <a:ln w="12700" cap="flat" cmpd="sng" algn="ctr">
            <a:noFill/>
            <a:prstDash val="solid"/>
            <a:miter lim="800000"/>
          </a:ln>
          <a:effectLst/>
        </p:spPr>
        <p:txBody>
          <a:bodyPr lIns="54610" tIns="54610" rIns="54610" bIns="5461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KPMG Bold"/>
                <a:ea typeface="+mn-ea"/>
                <a:cs typeface="+mn-cs"/>
              </a:rPr>
              <a:t>3</a:t>
            </a:r>
          </a:p>
        </p:txBody>
      </p:sp>
      <p:sp>
        <p:nvSpPr>
          <p:cNvPr id="17" name="TextBox 16">
            <a:extLst>
              <a:ext uri="{FF2B5EF4-FFF2-40B4-BE49-F238E27FC236}">
                <a16:creationId xmlns:a16="http://schemas.microsoft.com/office/drawing/2014/main" id="{853A32A5-B6FE-EF9A-82E7-BF79EDC71C22}"/>
              </a:ext>
            </a:extLst>
          </p:cNvPr>
          <p:cNvSpPr txBox="1"/>
          <p:nvPr/>
        </p:nvSpPr>
        <p:spPr>
          <a:xfrm>
            <a:off x="918882" y="2664026"/>
            <a:ext cx="3150381" cy="4021254"/>
          </a:xfrm>
          <a:prstGeom prst="rect">
            <a:avLst/>
          </a:prstGeom>
          <a:solidFill>
            <a:schemeClr val="bg1">
              <a:lumMod val="9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rgbClr val="005EB8"/>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noAutofit/>
          </a:bodyPr>
          <a:lstStyle>
            <a:defPPr>
              <a:defRPr lang="en-US"/>
            </a:defPPr>
            <a:lvl1pPr>
              <a:defRPr>
                <a:solidFill>
                  <a:schemeClr val="lt1"/>
                </a:solidFill>
              </a:defRPr>
            </a:lvl1pPr>
            <a:lvl2pPr marR="0" lvl="1">
              <a:lnSpc>
                <a:spcPct val="125000"/>
              </a:lnSpc>
              <a:spcBef>
                <a:spcPts val="450"/>
              </a:spcBef>
              <a:spcAft>
                <a:spcPts val="600"/>
              </a:spcAft>
              <a:defRPr sz="1400">
                <a:effectLst/>
                <a:latin typeface="+mj-lt"/>
                <a:ea typeface="Times New Roman" panose="02020603050405020304" pitchFamily="18"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77190" lvl="1" indent="-285750">
              <a:lnSpc>
                <a:spcPct val="100000"/>
              </a:lnSpc>
              <a:buFont typeface="Wingdings" panose="05000000000000000000" pitchFamily="2" charset="2"/>
              <a:buChar char="§"/>
            </a:pPr>
            <a:r>
              <a:rPr lang="en-US" sz="1500" b="1" dirty="0">
                <a:solidFill>
                  <a:schemeClr val="tx1"/>
                </a:solidFill>
              </a:rPr>
              <a:t>Design and Solution-Led RFP (EPC)</a:t>
            </a:r>
            <a:r>
              <a:rPr lang="en-US" sz="1500" dirty="0">
                <a:solidFill>
                  <a:schemeClr val="tx1"/>
                </a:solidFill>
              </a:rPr>
              <a:t> with focus on outcome </a:t>
            </a:r>
          </a:p>
          <a:p>
            <a:pPr marL="377190" lvl="1" indent="-285750">
              <a:lnSpc>
                <a:spcPct val="100000"/>
              </a:lnSpc>
              <a:buFont typeface="Wingdings" panose="05000000000000000000" pitchFamily="2" charset="2"/>
              <a:buChar char="§"/>
            </a:pPr>
            <a:r>
              <a:rPr lang="en-US" sz="1500" b="1" dirty="0">
                <a:solidFill>
                  <a:schemeClr val="tx1"/>
                </a:solidFill>
              </a:rPr>
              <a:t>Digital visibility of GP</a:t>
            </a:r>
            <a:r>
              <a:rPr lang="en-US" sz="1500" dirty="0">
                <a:solidFill>
                  <a:schemeClr val="tx1"/>
                </a:solidFill>
              </a:rPr>
              <a:t> as </a:t>
            </a:r>
            <a:r>
              <a:rPr lang="en-US" sz="1500" b="1" dirty="0">
                <a:solidFill>
                  <a:schemeClr val="tx1"/>
                </a:solidFill>
              </a:rPr>
              <a:t>first milestone </a:t>
            </a:r>
            <a:r>
              <a:rPr lang="en-US" sz="1500" dirty="0">
                <a:solidFill>
                  <a:schemeClr val="tx1"/>
                </a:solidFill>
              </a:rPr>
              <a:t>of Payment</a:t>
            </a:r>
          </a:p>
          <a:p>
            <a:pPr marL="377190" lvl="1" indent="-285750">
              <a:lnSpc>
                <a:spcPct val="100000"/>
              </a:lnSpc>
              <a:buFont typeface="Wingdings" panose="05000000000000000000" pitchFamily="2" charset="2"/>
              <a:buChar char="§"/>
            </a:pPr>
            <a:r>
              <a:rPr lang="en-US" sz="1500" b="1" dirty="0">
                <a:solidFill>
                  <a:schemeClr val="tx1"/>
                </a:solidFill>
              </a:rPr>
              <a:t>State </a:t>
            </a:r>
            <a:r>
              <a:rPr lang="en-US" sz="1500" b="1" dirty="0" err="1">
                <a:solidFill>
                  <a:schemeClr val="tx1"/>
                </a:solidFill>
              </a:rPr>
              <a:t>RoW</a:t>
            </a:r>
            <a:r>
              <a:rPr lang="en-US" sz="1500" b="1" dirty="0">
                <a:solidFill>
                  <a:schemeClr val="tx1"/>
                </a:solidFill>
              </a:rPr>
              <a:t> waiver</a:t>
            </a:r>
          </a:p>
          <a:p>
            <a:pPr marL="377190" lvl="1" indent="-285750">
              <a:lnSpc>
                <a:spcPct val="100000"/>
              </a:lnSpc>
              <a:buFont typeface="Wingdings" panose="05000000000000000000" pitchFamily="2" charset="2"/>
              <a:buChar char="§"/>
            </a:pPr>
            <a:r>
              <a:rPr lang="en-US" sz="1500" b="1" dirty="0">
                <a:solidFill>
                  <a:schemeClr val="tx1"/>
                </a:solidFill>
              </a:rPr>
              <a:t>Zero dependency model</a:t>
            </a:r>
            <a:r>
              <a:rPr lang="en-US" sz="1500" dirty="0">
                <a:solidFill>
                  <a:schemeClr val="tx1"/>
                </a:solidFill>
              </a:rPr>
              <a:t> : Network architecture from “</a:t>
            </a:r>
            <a:r>
              <a:rPr lang="en-US" sz="1500" b="1" dirty="0">
                <a:solidFill>
                  <a:schemeClr val="tx1"/>
                </a:solidFill>
              </a:rPr>
              <a:t>State Capital to GP</a:t>
            </a:r>
            <a:r>
              <a:rPr lang="en-US" sz="1500" dirty="0">
                <a:solidFill>
                  <a:schemeClr val="tx1"/>
                </a:solidFill>
              </a:rPr>
              <a:t>”                     Telecom Grade Infrastructure – </a:t>
            </a:r>
            <a:r>
              <a:rPr lang="en-US" sz="1500" b="1" dirty="0">
                <a:solidFill>
                  <a:schemeClr val="tx1"/>
                </a:solidFill>
              </a:rPr>
              <a:t>Shelter</a:t>
            </a:r>
          </a:p>
          <a:p>
            <a:pPr marL="377190" lvl="1" indent="-285750">
              <a:lnSpc>
                <a:spcPct val="100000"/>
              </a:lnSpc>
              <a:buFont typeface="Wingdings" panose="05000000000000000000" pitchFamily="2" charset="2"/>
              <a:buChar char="§"/>
            </a:pPr>
            <a:r>
              <a:rPr lang="en-US" sz="1500" dirty="0">
                <a:solidFill>
                  <a:schemeClr val="tx1"/>
                </a:solidFill>
              </a:rPr>
              <a:t>Technology led network governance with synergetic and seamless integration of </a:t>
            </a:r>
            <a:r>
              <a:rPr lang="en-US" sz="1500" b="1" dirty="0">
                <a:solidFill>
                  <a:schemeClr val="tx1"/>
                </a:solidFill>
              </a:rPr>
              <a:t>RFMS, GIS, NMS and ERP</a:t>
            </a:r>
          </a:p>
        </p:txBody>
      </p:sp>
      <p:sp>
        <p:nvSpPr>
          <p:cNvPr id="19" name="TextBox 18">
            <a:extLst>
              <a:ext uri="{FF2B5EF4-FFF2-40B4-BE49-F238E27FC236}">
                <a16:creationId xmlns:a16="http://schemas.microsoft.com/office/drawing/2014/main" id="{FB66BFE3-3474-78B2-5F1E-ED2452D5FB5D}"/>
              </a:ext>
            </a:extLst>
          </p:cNvPr>
          <p:cNvSpPr txBox="1"/>
          <p:nvPr/>
        </p:nvSpPr>
        <p:spPr>
          <a:xfrm>
            <a:off x="4646933" y="2650358"/>
            <a:ext cx="3150381" cy="4021254"/>
          </a:xfrm>
          <a:prstGeom prst="rect">
            <a:avLst/>
          </a:prstGeom>
          <a:solidFill>
            <a:schemeClr val="bg1">
              <a:lumMod val="9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rgbClr val="005EB8"/>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noAutofit/>
          </a:bodyPr>
          <a:lstStyle>
            <a:defPPr>
              <a:defRPr lang="en-US"/>
            </a:defPPr>
            <a:lvl1pPr>
              <a:defRPr>
                <a:solidFill>
                  <a:schemeClr val="lt1"/>
                </a:solidFill>
              </a:defRPr>
            </a:lvl1pPr>
            <a:lvl2pPr marR="0" lvl="1">
              <a:lnSpc>
                <a:spcPct val="125000"/>
              </a:lnSpc>
              <a:spcBef>
                <a:spcPts val="450"/>
              </a:spcBef>
              <a:spcAft>
                <a:spcPts val="600"/>
              </a:spcAft>
              <a:defRPr sz="1400">
                <a:effectLst/>
                <a:latin typeface="+mj-lt"/>
                <a:ea typeface="Times New Roman" panose="02020603050405020304" pitchFamily="18"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77190" lvl="1" indent="-285750">
              <a:lnSpc>
                <a:spcPct val="100000"/>
              </a:lnSpc>
              <a:buFont typeface="Wingdings" panose="05000000000000000000" pitchFamily="2" charset="2"/>
              <a:buChar char="§"/>
            </a:pPr>
            <a:r>
              <a:rPr lang="en-US" sz="1500" dirty="0">
                <a:solidFill>
                  <a:schemeClr val="tx1"/>
                </a:solidFill>
              </a:rPr>
              <a:t>Provision of </a:t>
            </a:r>
            <a:r>
              <a:rPr lang="en-US" sz="1500" b="1" dirty="0">
                <a:solidFill>
                  <a:schemeClr val="tx1"/>
                </a:solidFill>
              </a:rPr>
              <a:t>Partial Go-Live</a:t>
            </a:r>
            <a:r>
              <a:rPr lang="en-US" sz="1500" dirty="0">
                <a:solidFill>
                  <a:schemeClr val="tx1"/>
                </a:solidFill>
              </a:rPr>
              <a:t> (50% O&amp;M) before moving to 100% O&amp;M</a:t>
            </a:r>
          </a:p>
          <a:p>
            <a:pPr marL="377190" lvl="1" indent="-285750">
              <a:lnSpc>
                <a:spcPct val="100000"/>
              </a:lnSpc>
              <a:buFont typeface="Wingdings" panose="05000000000000000000" pitchFamily="2" charset="2"/>
              <a:buChar char="§"/>
            </a:pPr>
            <a:r>
              <a:rPr lang="en-US" sz="1500" b="1" dirty="0">
                <a:solidFill>
                  <a:schemeClr val="tx1"/>
                </a:solidFill>
              </a:rPr>
              <a:t>Technology-Led SLA </a:t>
            </a:r>
            <a:r>
              <a:rPr lang="en-US" sz="1500" dirty="0">
                <a:solidFill>
                  <a:schemeClr val="tx1"/>
                </a:solidFill>
              </a:rPr>
              <a:t>based O&amp;M Payments with </a:t>
            </a:r>
            <a:r>
              <a:rPr lang="en-US" sz="1500" b="1" dirty="0">
                <a:solidFill>
                  <a:schemeClr val="tx1"/>
                </a:solidFill>
              </a:rPr>
              <a:t>98.5% </a:t>
            </a:r>
            <a:r>
              <a:rPr lang="en-US" sz="1500" dirty="0">
                <a:solidFill>
                  <a:schemeClr val="tx1"/>
                </a:solidFill>
              </a:rPr>
              <a:t>network uptime as baseline</a:t>
            </a:r>
          </a:p>
          <a:p>
            <a:pPr marL="377190" lvl="1" indent="-285750">
              <a:lnSpc>
                <a:spcPct val="100000"/>
              </a:lnSpc>
              <a:buFont typeface="Wingdings" panose="05000000000000000000" pitchFamily="2" charset="2"/>
              <a:buChar char="§"/>
            </a:pPr>
            <a:r>
              <a:rPr lang="en-US" sz="1500" b="1" dirty="0">
                <a:solidFill>
                  <a:schemeClr val="tx1"/>
                </a:solidFill>
              </a:rPr>
              <a:t>Service provisioning</a:t>
            </a:r>
            <a:r>
              <a:rPr lang="en-US" sz="1500" dirty="0">
                <a:solidFill>
                  <a:schemeClr val="tx1"/>
                </a:solidFill>
              </a:rPr>
              <a:t> in PIA scope</a:t>
            </a:r>
          </a:p>
          <a:p>
            <a:pPr marL="377190" lvl="1" indent="-285750">
              <a:lnSpc>
                <a:spcPct val="100000"/>
              </a:lnSpc>
              <a:buFont typeface="Wingdings" panose="05000000000000000000" pitchFamily="2" charset="2"/>
              <a:buChar char="§"/>
            </a:pPr>
            <a:r>
              <a:rPr lang="en-US" sz="1500" dirty="0">
                <a:solidFill>
                  <a:schemeClr val="tx1"/>
                </a:solidFill>
              </a:rPr>
              <a:t>Provision of </a:t>
            </a:r>
            <a:r>
              <a:rPr lang="en-US" sz="1500" b="1" dirty="0">
                <a:solidFill>
                  <a:schemeClr val="tx1"/>
                </a:solidFill>
              </a:rPr>
              <a:t>FRT &amp; patroller</a:t>
            </a:r>
            <a:r>
              <a:rPr lang="en-US" sz="1500" dirty="0">
                <a:solidFill>
                  <a:schemeClr val="tx1"/>
                </a:solidFill>
              </a:rPr>
              <a:t> (Fiber Restoration Team) </a:t>
            </a:r>
            <a:r>
              <a:rPr lang="en-US" sz="1500" b="1" dirty="0">
                <a:solidFill>
                  <a:schemeClr val="tx1"/>
                </a:solidFill>
              </a:rPr>
              <a:t>at block level</a:t>
            </a:r>
          </a:p>
          <a:p>
            <a:pPr marL="377190" lvl="1" indent="-285750">
              <a:lnSpc>
                <a:spcPct val="100000"/>
              </a:lnSpc>
              <a:buFont typeface="Wingdings" panose="05000000000000000000" pitchFamily="2" charset="2"/>
              <a:buChar char="§"/>
            </a:pPr>
            <a:r>
              <a:rPr lang="en-US" sz="1500" dirty="0">
                <a:solidFill>
                  <a:schemeClr val="tx1"/>
                </a:solidFill>
              </a:rPr>
              <a:t>Promoting use of “</a:t>
            </a:r>
            <a:r>
              <a:rPr lang="en-US" sz="1500" b="1" dirty="0">
                <a:solidFill>
                  <a:schemeClr val="tx1"/>
                </a:solidFill>
              </a:rPr>
              <a:t>Call before u dig</a:t>
            </a:r>
            <a:r>
              <a:rPr lang="en-US" sz="1500" dirty="0">
                <a:solidFill>
                  <a:schemeClr val="tx1"/>
                </a:solidFill>
              </a:rPr>
              <a:t>” under PM Gati-shakti Portal</a:t>
            </a:r>
          </a:p>
        </p:txBody>
      </p:sp>
      <p:sp>
        <p:nvSpPr>
          <p:cNvPr id="20" name="TextBox 19">
            <a:extLst>
              <a:ext uri="{FF2B5EF4-FFF2-40B4-BE49-F238E27FC236}">
                <a16:creationId xmlns:a16="http://schemas.microsoft.com/office/drawing/2014/main" id="{E243058C-2031-9914-819B-659D7362D66B}"/>
              </a:ext>
            </a:extLst>
          </p:cNvPr>
          <p:cNvSpPr txBox="1"/>
          <p:nvPr/>
        </p:nvSpPr>
        <p:spPr>
          <a:xfrm>
            <a:off x="8360230" y="2665064"/>
            <a:ext cx="3150381" cy="4021254"/>
          </a:xfrm>
          <a:prstGeom prst="rect">
            <a:avLst/>
          </a:prstGeom>
          <a:solidFill>
            <a:schemeClr val="bg1">
              <a:lumMod val="9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rgbClr val="005EB8"/>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noAutofit/>
          </a:bodyPr>
          <a:lstStyle>
            <a:defPPr>
              <a:defRPr lang="en-US"/>
            </a:defPPr>
            <a:lvl1pPr>
              <a:defRPr>
                <a:solidFill>
                  <a:schemeClr val="lt1"/>
                </a:solidFill>
              </a:defRPr>
            </a:lvl1pPr>
            <a:lvl2pPr marR="0" lvl="1">
              <a:lnSpc>
                <a:spcPct val="125000"/>
              </a:lnSpc>
              <a:spcBef>
                <a:spcPts val="450"/>
              </a:spcBef>
              <a:spcAft>
                <a:spcPts val="600"/>
              </a:spcAft>
              <a:defRPr sz="1400">
                <a:effectLst/>
                <a:latin typeface="+mj-lt"/>
                <a:ea typeface="Times New Roman" panose="02020603050405020304" pitchFamily="18"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77190" lvl="1" indent="-285750">
              <a:lnSpc>
                <a:spcPct val="100000"/>
              </a:lnSpc>
              <a:buFont typeface="Wingdings" panose="05000000000000000000" pitchFamily="2" charset="2"/>
              <a:buChar char="§"/>
            </a:pPr>
            <a:r>
              <a:rPr lang="en-US" sz="1500" b="1" dirty="0">
                <a:solidFill>
                  <a:schemeClr val="tx1"/>
                </a:solidFill>
              </a:rPr>
              <a:t>Dark </a:t>
            </a:r>
            <a:r>
              <a:rPr lang="en-US" sz="1500" b="1" dirty="0" err="1">
                <a:solidFill>
                  <a:schemeClr val="tx1"/>
                </a:solidFill>
              </a:rPr>
              <a:t>Fibre</a:t>
            </a:r>
            <a:r>
              <a:rPr lang="en-US" sz="1500" dirty="0">
                <a:solidFill>
                  <a:schemeClr val="tx1"/>
                </a:solidFill>
              </a:rPr>
              <a:t> leasing to Telcos/ISPs</a:t>
            </a:r>
          </a:p>
          <a:p>
            <a:pPr marL="377190" lvl="1" indent="-285750">
              <a:lnSpc>
                <a:spcPct val="100000"/>
              </a:lnSpc>
              <a:buFont typeface="Wingdings" panose="05000000000000000000" pitchFamily="2" charset="2"/>
              <a:buChar char="§"/>
            </a:pPr>
            <a:r>
              <a:rPr lang="en-US" sz="1500" b="1" dirty="0">
                <a:solidFill>
                  <a:schemeClr val="tx1"/>
                </a:solidFill>
              </a:rPr>
              <a:t>Shelter space monetization</a:t>
            </a:r>
            <a:r>
              <a:rPr lang="en-US" sz="1500" dirty="0">
                <a:solidFill>
                  <a:schemeClr val="tx1"/>
                </a:solidFill>
              </a:rPr>
              <a:t> under Infrastructure sharing</a:t>
            </a:r>
          </a:p>
          <a:p>
            <a:pPr marL="377190" lvl="1" indent="-285750">
              <a:lnSpc>
                <a:spcPct val="100000"/>
              </a:lnSpc>
              <a:buFont typeface="Wingdings" panose="05000000000000000000" pitchFamily="2" charset="2"/>
              <a:buChar char="§"/>
            </a:pPr>
            <a:r>
              <a:rPr lang="en-US" sz="1500" b="1" dirty="0" err="1">
                <a:solidFill>
                  <a:schemeClr val="tx1"/>
                </a:solidFill>
              </a:rPr>
              <a:t>Fiberization</a:t>
            </a:r>
            <a:r>
              <a:rPr lang="en-US" sz="1500" b="1" dirty="0">
                <a:solidFill>
                  <a:schemeClr val="tx1"/>
                </a:solidFill>
              </a:rPr>
              <a:t> of Telecom tower</a:t>
            </a:r>
            <a:r>
              <a:rPr lang="en-US" sz="1500" dirty="0">
                <a:solidFill>
                  <a:schemeClr val="tx1"/>
                </a:solidFill>
              </a:rPr>
              <a:t> for better mobile coverage to citizens</a:t>
            </a:r>
          </a:p>
          <a:p>
            <a:pPr marL="377190" lvl="1" indent="-285750">
              <a:lnSpc>
                <a:spcPct val="100000"/>
              </a:lnSpc>
              <a:buFont typeface="Wingdings" panose="05000000000000000000" pitchFamily="2" charset="2"/>
              <a:buChar char="§"/>
            </a:pPr>
            <a:r>
              <a:rPr lang="en-US" sz="1500" b="1" dirty="0">
                <a:solidFill>
                  <a:schemeClr val="tx1"/>
                </a:solidFill>
              </a:rPr>
              <a:t>FTTH connections</a:t>
            </a:r>
            <a:r>
              <a:rPr lang="en-US" sz="1500" dirty="0">
                <a:solidFill>
                  <a:schemeClr val="tx1"/>
                </a:solidFill>
              </a:rPr>
              <a:t> to rural households</a:t>
            </a:r>
          </a:p>
          <a:p>
            <a:pPr marL="377190" lvl="1" indent="-285750">
              <a:lnSpc>
                <a:spcPct val="100000"/>
              </a:lnSpc>
              <a:buFont typeface="Wingdings" panose="05000000000000000000" pitchFamily="2" charset="2"/>
              <a:buChar char="§"/>
            </a:pPr>
            <a:r>
              <a:rPr lang="en-US" sz="1500" b="1" dirty="0">
                <a:solidFill>
                  <a:schemeClr val="tx1"/>
                </a:solidFill>
              </a:rPr>
              <a:t>Village LAN connectivity</a:t>
            </a:r>
            <a:r>
              <a:rPr lang="en-US" sz="1500" dirty="0">
                <a:solidFill>
                  <a:schemeClr val="tx1"/>
                </a:solidFill>
              </a:rPr>
              <a:t> – Extended SWAN to Health centers, Schools and Police stations</a:t>
            </a:r>
          </a:p>
        </p:txBody>
      </p:sp>
    </p:spTree>
    <p:extLst>
      <p:ext uri="{BB962C8B-B14F-4D97-AF65-F5344CB8AC3E}">
        <p14:creationId xmlns:p14="http://schemas.microsoft.com/office/powerpoint/2010/main" val="104399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166727" y="5623687"/>
            <a:ext cx="1528968" cy="427718"/>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8" name="Picture 27"/>
          <p:cNvPicPr>
            <a:picLocks noChangeAspect="1"/>
          </p:cNvPicPr>
          <p:nvPr/>
        </p:nvPicPr>
        <p:blipFill>
          <a:blip r:embed="rId2"/>
          <a:stretch>
            <a:fillRect/>
          </a:stretch>
        </p:blipFill>
        <p:spPr>
          <a:xfrm>
            <a:off x="8114581" y="6088467"/>
            <a:ext cx="903461" cy="666302"/>
          </a:xfrm>
          <a:prstGeom prst="rect">
            <a:avLst/>
          </a:prstGeom>
        </p:spPr>
      </p:pic>
      <p:pic>
        <p:nvPicPr>
          <p:cNvPr id="27" name="Picture 26"/>
          <p:cNvPicPr>
            <a:picLocks noChangeAspect="1"/>
          </p:cNvPicPr>
          <p:nvPr/>
        </p:nvPicPr>
        <p:blipFill>
          <a:blip r:embed="rId3"/>
          <a:stretch>
            <a:fillRect/>
          </a:stretch>
        </p:blipFill>
        <p:spPr>
          <a:xfrm>
            <a:off x="7153137" y="6138471"/>
            <a:ext cx="995558" cy="616298"/>
          </a:xfrm>
          <a:prstGeom prst="rect">
            <a:avLst/>
          </a:prstGeom>
        </p:spPr>
      </p:pic>
      <p:pic>
        <p:nvPicPr>
          <p:cNvPr id="26" name="Picture 25"/>
          <p:cNvPicPr>
            <a:picLocks noChangeAspect="1"/>
          </p:cNvPicPr>
          <p:nvPr/>
        </p:nvPicPr>
        <p:blipFill>
          <a:blip r:embed="rId4"/>
          <a:stretch>
            <a:fillRect/>
          </a:stretch>
        </p:blipFill>
        <p:spPr>
          <a:xfrm>
            <a:off x="4896591" y="6147040"/>
            <a:ext cx="2175297" cy="510722"/>
          </a:xfrm>
          <a:prstGeom prst="rect">
            <a:avLst/>
          </a:prstGeom>
        </p:spPr>
      </p:pic>
      <p:sp>
        <p:nvSpPr>
          <p:cNvPr id="3" name="Slide Number Placeholder 2"/>
          <p:cNvSpPr>
            <a:spLocks noGrp="1"/>
          </p:cNvSpPr>
          <p:nvPr>
            <p:ph type="sldNum" sz="quarter" idx="4"/>
          </p:nvPr>
        </p:nvSpPr>
        <p:spPr/>
        <p:txBody>
          <a:bodyPr/>
          <a:lstStyle/>
          <a:p>
            <a:fld id="{FEBD7F86-1881-4698-8703-FB80B0800997}" type="slidenum">
              <a:rPr lang="en-US" smtClean="0"/>
              <a:pPr/>
              <a:t>5</a:t>
            </a:fld>
            <a:endParaRPr lang="en-US" dirty="0"/>
          </a:p>
        </p:txBody>
      </p:sp>
      <p:sp>
        <p:nvSpPr>
          <p:cNvPr id="4" name="Title 3"/>
          <p:cNvSpPr>
            <a:spLocks noGrp="1"/>
          </p:cNvSpPr>
          <p:nvPr>
            <p:ph type="title"/>
          </p:nvPr>
        </p:nvSpPr>
        <p:spPr>
          <a:xfrm>
            <a:off x="918883" y="298470"/>
            <a:ext cx="9516589" cy="699248"/>
          </a:xfrm>
        </p:spPr>
        <p:txBody>
          <a:bodyPr vert="horz" lIns="91440" tIns="45720" rIns="91440" bIns="45720" rtlCol="0" anchor="ctr">
            <a:noAutofit/>
          </a:bodyPr>
          <a:lstStyle/>
          <a:p>
            <a:pPr algn="l">
              <a:spcBef>
                <a:spcPts val="0"/>
              </a:spcBef>
            </a:pPr>
            <a:r>
              <a:rPr lang="en-US" sz="2600" b="1" dirty="0">
                <a:solidFill>
                  <a:schemeClr val="bg1"/>
                </a:solidFill>
                <a:cs typeface="Arial" panose="020B0604020202020204" pitchFamily="34" charset="0"/>
              </a:rPr>
              <a:t>Phase-II : 3-Dimensionals for making BharatNet relevant for citizens</a:t>
            </a:r>
            <a:endParaRPr lang="en-IN" sz="2600" b="1" dirty="0">
              <a:solidFill>
                <a:schemeClr val="bg1"/>
              </a:solidFill>
              <a:cs typeface="Arial" panose="020B0604020202020204" pitchFamily="34" charset="0"/>
            </a:endParaRPr>
          </a:p>
        </p:txBody>
      </p:sp>
      <p:grpSp>
        <p:nvGrpSpPr>
          <p:cNvPr id="7" name="Group 6">
            <a:extLst>
              <a:ext uri="{FF2B5EF4-FFF2-40B4-BE49-F238E27FC236}">
                <a16:creationId xmlns:a16="http://schemas.microsoft.com/office/drawing/2014/main" id="{981C1BB9-8FFD-0E85-FD77-668A87B6B896}"/>
              </a:ext>
            </a:extLst>
          </p:cNvPr>
          <p:cNvGrpSpPr/>
          <p:nvPr/>
        </p:nvGrpSpPr>
        <p:grpSpPr>
          <a:xfrm rot="5400000" flipH="1">
            <a:off x="2388195" y="2411985"/>
            <a:ext cx="3394078" cy="2739918"/>
            <a:chOff x="3956051" y="1701801"/>
            <a:chExt cx="4283075" cy="3457575"/>
          </a:xfrm>
        </p:grpSpPr>
        <p:sp>
          <p:nvSpPr>
            <p:cNvPr id="8" name="Freeform 16">
              <a:extLst>
                <a:ext uri="{FF2B5EF4-FFF2-40B4-BE49-F238E27FC236}">
                  <a16:creationId xmlns:a16="http://schemas.microsoft.com/office/drawing/2014/main" id="{08AE7881-549F-FA9D-9144-CCBEE4D37237}"/>
                </a:ext>
              </a:extLst>
            </p:cNvPr>
            <p:cNvSpPr>
              <a:spLocks/>
            </p:cNvSpPr>
            <p:nvPr/>
          </p:nvSpPr>
          <p:spPr bwMode="auto">
            <a:xfrm>
              <a:off x="3956051" y="2633663"/>
              <a:ext cx="1076325" cy="2525713"/>
            </a:xfrm>
            <a:custGeom>
              <a:avLst/>
              <a:gdLst>
                <a:gd name="T0" fmla="*/ 23 w 722"/>
                <a:gd name="T1" fmla="*/ 929 h 1694"/>
                <a:gd name="T2" fmla="*/ 147 w 722"/>
                <a:gd name="T3" fmla="*/ 1377 h 1694"/>
                <a:gd name="T4" fmla="*/ 0 w 722"/>
                <a:gd name="T5" fmla="*/ 1694 h 1694"/>
                <a:gd name="T6" fmla="*/ 462 w 722"/>
                <a:gd name="T7" fmla="*/ 1694 h 1694"/>
                <a:gd name="T8" fmla="*/ 565 w 722"/>
                <a:gd name="T9" fmla="*/ 1413 h 1694"/>
                <a:gd name="T10" fmla="*/ 671 w 722"/>
                <a:gd name="T11" fmla="*/ 1020 h 1694"/>
                <a:gd name="T12" fmla="*/ 617 w 722"/>
                <a:gd name="T13" fmla="*/ 802 h 1694"/>
                <a:gd name="T14" fmla="*/ 617 w 722"/>
                <a:gd name="T15" fmla="*/ 623 h 1694"/>
                <a:gd name="T16" fmla="*/ 613 w 722"/>
                <a:gd name="T17" fmla="*/ 474 h 1694"/>
                <a:gd name="T18" fmla="*/ 522 w 722"/>
                <a:gd name="T19" fmla="*/ 394 h 1694"/>
                <a:gd name="T20" fmla="*/ 434 w 722"/>
                <a:gd name="T21" fmla="*/ 475 h 1694"/>
                <a:gd name="T22" fmla="*/ 423 w 722"/>
                <a:gd name="T23" fmla="*/ 759 h 1694"/>
                <a:gd name="T24" fmla="*/ 415 w 722"/>
                <a:gd name="T25" fmla="*/ 868 h 1694"/>
                <a:gd name="T26" fmla="*/ 410 w 722"/>
                <a:gd name="T27" fmla="*/ 880 h 1694"/>
                <a:gd name="T28" fmla="*/ 398 w 722"/>
                <a:gd name="T29" fmla="*/ 884 h 1694"/>
                <a:gd name="T30" fmla="*/ 391 w 722"/>
                <a:gd name="T31" fmla="*/ 883 h 1694"/>
                <a:gd name="T32" fmla="*/ 191 w 722"/>
                <a:gd name="T33" fmla="*/ 643 h 1694"/>
                <a:gd name="T34" fmla="*/ 191 w 722"/>
                <a:gd name="T35" fmla="*/ 0 h 1694"/>
                <a:gd name="T36" fmla="*/ 33 w 722"/>
                <a:gd name="T37" fmla="*/ 771 h 1694"/>
                <a:gd name="T38" fmla="*/ 33 w 722"/>
                <a:gd name="T39" fmla="*/ 772 h 1694"/>
                <a:gd name="T40" fmla="*/ 4 w 722"/>
                <a:gd name="T41" fmla="*/ 845 h 1694"/>
                <a:gd name="T42" fmla="*/ 23 w 722"/>
                <a:gd name="T43" fmla="*/ 928 h 1694"/>
                <a:gd name="T44" fmla="*/ 23 w 722"/>
                <a:gd name="T45" fmla="*/ 929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2" h="1694">
                  <a:moveTo>
                    <a:pt x="23" y="929"/>
                  </a:moveTo>
                  <a:cubicBezTo>
                    <a:pt x="147" y="1377"/>
                    <a:pt x="147" y="1377"/>
                    <a:pt x="147" y="1377"/>
                  </a:cubicBezTo>
                  <a:cubicBezTo>
                    <a:pt x="126" y="1497"/>
                    <a:pt x="15" y="1657"/>
                    <a:pt x="0" y="1694"/>
                  </a:cubicBezTo>
                  <a:cubicBezTo>
                    <a:pt x="462" y="1694"/>
                    <a:pt x="462" y="1694"/>
                    <a:pt x="462" y="1694"/>
                  </a:cubicBezTo>
                  <a:cubicBezTo>
                    <a:pt x="482" y="1576"/>
                    <a:pt x="545" y="1449"/>
                    <a:pt x="565" y="1413"/>
                  </a:cubicBezTo>
                  <a:cubicBezTo>
                    <a:pt x="633" y="1350"/>
                    <a:pt x="722" y="1144"/>
                    <a:pt x="671" y="1020"/>
                  </a:cubicBezTo>
                  <a:cubicBezTo>
                    <a:pt x="645" y="966"/>
                    <a:pt x="625" y="873"/>
                    <a:pt x="617" y="802"/>
                  </a:cubicBezTo>
                  <a:cubicBezTo>
                    <a:pt x="617" y="623"/>
                    <a:pt x="617" y="623"/>
                    <a:pt x="617" y="623"/>
                  </a:cubicBezTo>
                  <a:cubicBezTo>
                    <a:pt x="613" y="474"/>
                    <a:pt x="613" y="474"/>
                    <a:pt x="613" y="474"/>
                  </a:cubicBezTo>
                  <a:cubicBezTo>
                    <a:pt x="602" y="411"/>
                    <a:pt x="566" y="393"/>
                    <a:pt x="522" y="394"/>
                  </a:cubicBezTo>
                  <a:cubicBezTo>
                    <a:pt x="477" y="394"/>
                    <a:pt x="434" y="421"/>
                    <a:pt x="434" y="475"/>
                  </a:cubicBezTo>
                  <a:cubicBezTo>
                    <a:pt x="423" y="759"/>
                    <a:pt x="423" y="759"/>
                    <a:pt x="423" y="759"/>
                  </a:cubicBezTo>
                  <a:cubicBezTo>
                    <a:pt x="415" y="868"/>
                    <a:pt x="415" y="868"/>
                    <a:pt x="415" y="868"/>
                  </a:cubicBezTo>
                  <a:cubicBezTo>
                    <a:pt x="415" y="873"/>
                    <a:pt x="413" y="877"/>
                    <a:pt x="410" y="880"/>
                  </a:cubicBezTo>
                  <a:cubicBezTo>
                    <a:pt x="406" y="883"/>
                    <a:pt x="402" y="884"/>
                    <a:pt x="398" y="884"/>
                  </a:cubicBezTo>
                  <a:cubicBezTo>
                    <a:pt x="391" y="883"/>
                    <a:pt x="391" y="883"/>
                    <a:pt x="391" y="883"/>
                  </a:cubicBezTo>
                  <a:cubicBezTo>
                    <a:pt x="267" y="875"/>
                    <a:pt x="183" y="768"/>
                    <a:pt x="191" y="643"/>
                  </a:cubicBezTo>
                  <a:cubicBezTo>
                    <a:pt x="191" y="0"/>
                    <a:pt x="191" y="0"/>
                    <a:pt x="191" y="0"/>
                  </a:cubicBezTo>
                  <a:cubicBezTo>
                    <a:pt x="33" y="771"/>
                    <a:pt x="33" y="771"/>
                    <a:pt x="33" y="771"/>
                  </a:cubicBezTo>
                  <a:cubicBezTo>
                    <a:pt x="33" y="772"/>
                    <a:pt x="33" y="772"/>
                    <a:pt x="33" y="772"/>
                  </a:cubicBezTo>
                  <a:cubicBezTo>
                    <a:pt x="14" y="795"/>
                    <a:pt x="5" y="820"/>
                    <a:pt x="4" y="845"/>
                  </a:cubicBezTo>
                  <a:cubicBezTo>
                    <a:pt x="2" y="872"/>
                    <a:pt x="9" y="901"/>
                    <a:pt x="23" y="928"/>
                  </a:cubicBezTo>
                  <a:lnTo>
                    <a:pt x="23" y="9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Freeform 17">
              <a:extLst>
                <a:ext uri="{FF2B5EF4-FFF2-40B4-BE49-F238E27FC236}">
                  <a16:creationId xmlns:a16="http://schemas.microsoft.com/office/drawing/2014/main" id="{25B15639-6740-4EC9-D0BB-456E5EA4B1BA}"/>
                </a:ext>
              </a:extLst>
            </p:cNvPr>
            <p:cNvSpPr>
              <a:spLocks noEditPoints="1"/>
            </p:cNvSpPr>
            <p:nvPr/>
          </p:nvSpPr>
          <p:spPr bwMode="auto">
            <a:xfrm>
              <a:off x="5670551" y="1947863"/>
              <a:ext cx="1597025" cy="1595438"/>
            </a:xfrm>
            <a:custGeom>
              <a:avLst/>
              <a:gdLst>
                <a:gd name="T0" fmla="*/ 536 w 1072"/>
                <a:gd name="T1" fmla="*/ 0 h 1070"/>
                <a:gd name="T2" fmla="*/ 0 w 1072"/>
                <a:gd name="T3" fmla="*/ 536 h 1070"/>
                <a:gd name="T4" fmla="*/ 497 w 1072"/>
                <a:gd name="T5" fmla="*/ 1070 h 1070"/>
                <a:gd name="T6" fmla="*/ 483 w 1072"/>
                <a:gd name="T7" fmla="*/ 994 h 1070"/>
                <a:gd name="T8" fmla="*/ 74 w 1072"/>
                <a:gd name="T9" fmla="*/ 536 h 1070"/>
                <a:gd name="T10" fmla="*/ 536 w 1072"/>
                <a:gd name="T11" fmla="*/ 74 h 1070"/>
                <a:gd name="T12" fmla="*/ 997 w 1072"/>
                <a:gd name="T13" fmla="*/ 536 h 1070"/>
                <a:gd name="T14" fmla="*/ 935 w 1072"/>
                <a:gd name="T15" fmla="*/ 766 h 1070"/>
                <a:gd name="T16" fmla="*/ 1000 w 1072"/>
                <a:gd name="T17" fmla="*/ 803 h 1070"/>
                <a:gd name="T18" fmla="*/ 1072 w 1072"/>
                <a:gd name="T19" fmla="*/ 536 h 1070"/>
                <a:gd name="T20" fmla="*/ 536 w 1072"/>
                <a:gd name="T21" fmla="*/ 0 h 1070"/>
                <a:gd name="T22" fmla="*/ 332 w 1072"/>
                <a:gd name="T23" fmla="*/ 536 h 1070"/>
                <a:gd name="T24" fmla="*/ 429 w 1072"/>
                <a:gd name="T25" fmla="*/ 709 h 1070"/>
                <a:gd name="T26" fmla="*/ 411 w 1072"/>
                <a:gd name="T27" fmla="*/ 612 h 1070"/>
                <a:gd name="T28" fmla="*/ 405 w 1072"/>
                <a:gd name="T29" fmla="*/ 573 h 1070"/>
                <a:gd name="T30" fmla="*/ 405 w 1072"/>
                <a:gd name="T31" fmla="*/ 564 h 1070"/>
                <a:gd name="T32" fmla="*/ 405 w 1072"/>
                <a:gd name="T33" fmla="*/ 564 h 1070"/>
                <a:gd name="T34" fmla="*/ 457 w 1072"/>
                <a:gd name="T35" fmla="*/ 432 h 1070"/>
                <a:gd name="T36" fmla="*/ 556 w 1072"/>
                <a:gd name="T37" fmla="*/ 372 h 1070"/>
                <a:gd name="T38" fmla="*/ 620 w 1072"/>
                <a:gd name="T39" fmla="*/ 363 h 1070"/>
                <a:gd name="T40" fmla="*/ 623 w 1072"/>
                <a:gd name="T41" fmla="*/ 363 h 1070"/>
                <a:gd name="T42" fmla="*/ 625 w 1072"/>
                <a:gd name="T43" fmla="*/ 363 h 1070"/>
                <a:gd name="T44" fmla="*/ 645 w 1072"/>
                <a:gd name="T45" fmla="*/ 364 h 1070"/>
                <a:gd name="T46" fmla="*/ 536 w 1072"/>
                <a:gd name="T47" fmla="*/ 332 h 1070"/>
                <a:gd name="T48" fmla="*/ 332 w 1072"/>
                <a:gd name="T49" fmla="*/ 536 h 1070"/>
                <a:gd name="T50" fmla="*/ 536 w 1072"/>
                <a:gd name="T51" fmla="*/ 166 h 1070"/>
                <a:gd name="T52" fmla="*/ 166 w 1072"/>
                <a:gd name="T53" fmla="*/ 536 h 1070"/>
                <a:gd name="T54" fmla="*/ 465 w 1072"/>
                <a:gd name="T55" fmla="*/ 899 h 1070"/>
                <a:gd name="T56" fmla="*/ 450 w 1072"/>
                <a:gd name="T57" fmla="*/ 818 h 1070"/>
                <a:gd name="T58" fmla="*/ 241 w 1072"/>
                <a:gd name="T59" fmla="*/ 536 h 1070"/>
                <a:gd name="T60" fmla="*/ 536 w 1072"/>
                <a:gd name="T61" fmla="*/ 241 h 1070"/>
                <a:gd name="T62" fmla="*/ 831 w 1072"/>
                <a:gd name="T63" fmla="*/ 536 h 1070"/>
                <a:gd name="T64" fmla="*/ 829 w 1072"/>
                <a:gd name="T65" fmla="*/ 566 h 1070"/>
                <a:gd name="T66" fmla="*/ 870 w 1072"/>
                <a:gd name="T67" fmla="*/ 694 h 1070"/>
                <a:gd name="T68" fmla="*/ 906 w 1072"/>
                <a:gd name="T69" fmla="*/ 536 h 1070"/>
                <a:gd name="T70" fmla="*/ 536 w 1072"/>
                <a:gd name="T71" fmla="*/ 166 h 1070"/>
                <a:gd name="T72" fmla="*/ 411 w 1072"/>
                <a:gd name="T73" fmla="*/ 614 h 1070"/>
                <a:gd name="T74" fmla="*/ 412 w 1072"/>
                <a:gd name="T75" fmla="*/ 619 h 1070"/>
                <a:gd name="T76" fmla="*/ 411 w 1072"/>
                <a:gd name="T77" fmla="*/ 614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2" h="1070">
                  <a:moveTo>
                    <a:pt x="536" y="0"/>
                  </a:moveTo>
                  <a:cubicBezTo>
                    <a:pt x="240" y="0"/>
                    <a:pt x="0" y="240"/>
                    <a:pt x="0" y="536"/>
                  </a:cubicBezTo>
                  <a:cubicBezTo>
                    <a:pt x="0" y="819"/>
                    <a:pt x="219" y="1050"/>
                    <a:pt x="497" y="1070"/>
                  </a:cubicBezTo>
                  <a:cubicBezTo>
                    <a:pt x="492" y="1044"/>
                    <a:pt x="487" y="1019"/>
                    <a:pt x="483" y="994"/>
                  </a:cubicBezTo>
                  <a:cubicBezTo>
                    <a:pt x="253" y="967"/>
                    <a:pt x="75" y="773"/>
                    <a:pt x="74" y="536"/>
                  </a:cubicBezTo>
                  <a:cubicBezTo>
                    <a:pt x="75" y="281"/>
                    <a:pt x="281" y="75"/>
                    <a:pt x="536" y="74"/>
                  </a:cubicBezTo>
                  <a:cubicBezTo>
                    <a:pt x="791" y="75"/>
                    <a:pt x="997" y="281"/>
                    <a:pt x="997" y="536"/>
                  </a:cubicBezTo>
                  <a:cubicBezTo>
                    <a:pt x="997" y="620"/>
                    <a:pt x="974" y="698"/>
                    <a:pt x="935" y="766"/>
                  </a:cubicBezTo>
                  <a:cubicBezTo>
                    <a:pt x="958" y="775"/>
                    <a:pt x="980" y="788"/>
                    <a:pt x="1000" y="803"/>
                  </a:cubicBezTo>
                  <a:cubicBezTo>
                    <a:pt x="1045" y="724"/>
                    <a:pt x="1072" y="633"/>
                    <a:pt x="1072" y="536"/>
                  </a:cubicBezTo>
                  <a:cubicBezTo>
                    <a:pt x="1072" y="240"/>
                    <a:pt x="832" y="0"/>
                    <a:pt x="536" y="0"/>
                  </a:cubicBezTo>
                  <a:close/>
                  <a:moveTo>
                    <a:pt x="332" y="536"/>
                  </a:moveTo>
                  <a:cubicBezTo>
                    <a:pt x="332" y="609"/>
                    <a:pt x="371" y="673"/>
                    <a:pt x="429" y="709"/>
                  </a:cubicBezTo>
                  <a:cubicBezTo>
                    <a:pt x="419" y="658"/>
                    <a:pt x="413" y="623"/>
                    <a:pt x="411" y="612"/>
                  </a:cubicBezTo>
                  <a:cubicBezTo>
                    <a:pt x="408" y="599"/>
                    <a:pt x="406" y="585"/>
                    <a:pt x="405" y="573"/>
                  </a:cubicBezTo>
                  <a:cubicBezTo>
                    <a:pt x="405" y="570"/>
                    <a:pt x="405" y="567"/>
                    <a:pt x="405" y="564"/>
                  </a:cubicBezTo>
                  <a:cubicBezTo>
                    <a:pt x="405" y="564"/>
                    <a:pt x="405" y="564"/>
                    <a:pt x="405" y="564"/>
                  </a:cubicBezTo>
                  <a:cubicBezTo>
                    <a:pt x="404" y="514"/>
                    <a:pt x="426" y="464"/>
                    <a:pt x="457" y="432"/>
                  </a:cubicBezTo>
                  <a:cubicBezTo>
                    <a:pt x="487" y="399"/>
                    <a:pt x="523" y="382"/>
                    <a:pt x="556" y="372"/>
                  </a:cubicBezTo>
                  <a:cubicBezTo>
                    <a:pt x="576" y="366"/>
                    <a:pt x="597" y="363"/>
                    <a:pt x="620" y="363"/>
                  </a:cubicBezTo>
                  <a:cubicBezTo>
                    <a:pt x="623" y="363"/>
                    <a:pt x="623" y="363"/>
                    <a:pt x="623" y="363"/>
                  </a:cubicBezTo>
                  <a:cubicBezTo>
                    <a:pt x="625" y="363"/>
                    <a:pt x="625" y="363"/>
                    <a:pt x="625" y="363"/>
                  </a:cubicBezTo>
                  <a:cubicBezTo>
                    <a:pt x="630" y="363"/>
                    <a:pt x="637" y="363"/>
                    <a:pt x="645" y="364"/>
                  </a:cubicBezTo>
                  <a:cubicBezTo>
                    <a:pt x="613" y="344"/>
                    <a:pt x="576" y="332"/>
                    <a:pt x="536" y="332"/>
                  </a:cubicBezTo>
                  <a:cubicBezTo>
                    <a:pt x="423" y="332"/>
                    <a:pt x="332" y="423"/>
                    <a:pt x="332" y="536"/>
                  </a:cubicBezTo>
                  <a:close/>
                  <a:moveTo>
                    <a:pt x="536" y="166"/>
                  </a:moveTo>
                  <a:cubicBezTo>
                    <a:pt x="331" y="166"/>
                    <a:pt x="166" y="332"/>
                    <a:pt x="166" y="536"/>
                  </a:cubicBezTo>
                  <a:cubicBezTo>
                    <a:pt x="166" y="716"/>
                    <a:pt x="294" y="866"/>
                    <a:pt x="465" y="899"/>
                  </a:cubicBezTo>
                  <a:cubicBezTo>
                    <a:pt x="459" y="871"/>
                    <a:pt x="454" y="843"/>
                    <a:pt x="450" y="818"/>
                  </a:cubicBezTo>
                  <a:cubicBezTo>
                    <a:pt x="329" y="781"/>
                    <a:pt x="241" y="669"/>
                    <a:pt x="241" y="536"/>
                  </a:cubicBezTo>
                  <a:cubicBezTo>
                    <a:pt x="241" y="373"/>
                    <a:pt x="373" y="241"/>
                    <a:pt x="536" y="241"/>
                  </a:cubicBezTo>
                  <a:cubicBezTo>
                    <a:pt x="699" y="241"/>
                    <a:pt x="830" y="373"/>
                    <a:pt x="831" y="536"/>
                  </a:cubicBezTo>
                  <a:cubicBezTo>
                    <a:pt x="831" y="546"/>
                    <a:pt x="830" y="556"/>
                    <a:pt x="829" y="566"/>
                  </a:cubicBezTo>
                  <a:cubicBezTo>
                    <a:pt x="870" y="694"/>
                    <a:pt x="870" y="694"/>
                    <a:pt x="870" y="694"/>
                  </a:cubicBezTo>
                  <a:cubicBezTo>
                    <a:pt x="892" y="646"/>
                    <a:pt x="906" y="593"/>
                    <a:pt x="906" y="536"/>
                  </a:cubicBezTo>
                  <a:cubicBezTo>
                    <a:pt x="906" y="332"/>
                    <a:pt x="740" y="166"/>
                    <a:pt x="536" y="166"/>
                  </a:cubicBezTo>
                  <a:close/>
                  <a:moveTo>
                    <a:pt x="411" y="614"/>
                  </a:moveTo>
                  <a:cubicBezTo>
                    <a:pt x="411" y="614"/>
                    <a:pt x="412" y="616"/>
                    <a:pt x="412" y="619"/>
                  </a:cubicBezTo>
                  <a:cubicBezTo>
                    <a:pt x="412" y="617"/>
                    <a:pt x="412" y="615"/>
                    <a:pt x="411" y="614"/>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Freeform 18">
              <a:extLst>
                <a:ext uri="{FF2B5EF4-FFF2-40B4-BE49-F238E27FC236}">
                  <a16:creationId xmlns:a16="http://schemas.microsoft.com/office/drawing/2014/main" id="{C14A5636-57F6-475B-3EFE-6B98CC8D9EBB}"/>
                </a:ext>
              </a:extLst>
            </p:cNvPr>
            <p:cNvSpPr>
              <a:spLocks noEditPoints="1"/>
            </p:cNvSpPr>
            <p:nvPr/>
          </p:nvSpPr>
          <p:spPr bwMode="auto">
            <a:xfrm>
              <a:off x="4318001" y="1701801"/>
              <a:ext cx="3344863" cy="2335213"/>
            </a:xfrm>
            <a:custGeom>
              <a:avLst/>
              <a:gdLst>
                <a:gd name="T0" fmla="*/ 1486 w 2244"/>
                <a:gd name="T1" fmla="*/ 1439 h 1566"/>
                <a:gd name="T2" fmla="*/ 410 w 2244"/>
                <a:gd name="T3" fmla="*/ 1439 h 1566"/>
                <a:gd name="T4" fmla="*/ 428 w 2244"/>
                <a:gd name="T5" fmla="*/ 1534 h 1566"/>
                <a:gd name="T6" fmla="*/ 436 w 2244"/>
                <a:gd name="T7" fmla="*/ 1566 h 1566"/>
                <a:gd name="T8" fmla="*/ 1487 w 2244"/>
                <a:gd name="T9" fmla="*/ 1565 h 1566"/>
                <a:gd name="T10" fmla="*/ 1485 w 2244"/>
                <a:gd name="T11" fmla="*/ 1477 h 1566"/>
                <a:gd name="T12" fmla="*/ 1486 w 2244"/>
                <a:gd name="T13" fmla="*/ 1439 h 1566"/>
                <a:gd name="T14" fmla="*/ 2243 w 2244"/>
                <a:gd name="T15" fmla="*/ 112 h 1566"/>
                <a:gd name="T16" fmla="*/ 2131 w 2244"/>
                <a:gd name="T17" fmla="*/ 0 h 1566"/>
                <a:gd name="T18" fmla="*/ 111 w 2244"/>
                <a:gd name="T19" fmla="*/ 2 h 1566"/>
                <a:gd name="T20" fmla="*/ 0 w 2244"/>
                <a:gd name="T21" fmla="*/ 114 h 1566"/>
                <a:gd name="T22" fmla="*/ 1 w 2244"/>
                <a:gd name="T23" fmla="*/ 1371 h 1566"/>
                <a:gd name="T24" fmla="*/ 29 w 2244"/>
                <a:gd name="T25" fmla="*/ 1415 h 1566"/>
                <a:gd name="T26" fmla="*/ 139 w 2244"/>
                <a:gd name="T27" fmla="*/ 1473 h 1566"/>
                <a:gd name="T28" fmla="*/ 142 w 2244"/>
                <a:gd name="T29" fmla="*/ 1427 h 1566"/>
                <a:gd name="T30" fmla="*/ 141 w 2244"/>
                <a:gd name="T31" fmla="*/ 139 h 1566"/>
                <a:gd name="T32" fmla="*/ 144 w 2244"/>
                <a:gd name="T33" fmla="*/ 132 h 1566"/>
                <a:gd name="T34" fmla="*/ 152 w 2244"/>
                <a:gd name="T35" fmla="*/ 128 h 1566"/>
                <a:gd name="T36" fmla="*/ 2070 w 2244"/>
                <a:gd name="T37" fmla="*/ 127 h 1566"/>
                <a:gd name="T38" fmla="*/ 2078 w 2244"/>
                <a:gd name="T39" fmla="*/ 130 h 1566"/>
                <a:gd name="T40" fmla="*/ 2081 w 2244"/>
                <a:gd name="T41" fmla="*/ 138 h 1566"/>
                <a:gd name="T42" fmla="*/ 2082 w 2244"/>
                <a:gd name="T43" fmla="*/ 1173 h 1566"/>
                <a:gd name="T44" fmla="*/ 2105 w 2244"/>
                <a:gd name="T45" fmla="*/ 1160 h 1566"/>
                <a:gd name="T46" fmla="*/ 2117 w 2244"/>
                <a:gd name="T47" fmla="*/ 1159 h 1566"/>
                <a:gd name="T48" fmla="*/ 2170 w 2244"/>
                <a:gd name="T49" fmla="*/ 1171 h 1566"/>
                <a:gd name="T50" fmla="*/ 2244 w 2244"/>
                <a:gd name="T51" fmla="*/ 1218 h 1566"/>
                <a:gd name="T52" fmla="*/ 2243 w 2244"/>
                <a:gd name="T53" fmla="*/ 11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4" h="1566">
                  <a:moveTo>
                    <a:pt x="1486" y="1439"/>
                  </a:moveTo>
                  <a:cubicBezTo>
                    <a:pt x="410" y="1439"/>
                    <a:pt x="410" y="1439"/>
                    <a:pt x="410" y="1439"/>
                  </a:cubicBezTo>
                  <a:cubicBezTo>
                    <a:pt x="414" y="1470"/>
                    <a:pt x="420" y="1503"/>
                    <a:pt x="428" y="1534"/>
                  </a:cubicBezTo>
                  <a:cubicBezTo>
                    <a:pt x="430" y="1545"/>
                    <a:pt x="433" y="1556"/>
                    <a:pt x="436" y="1566"/>
                  </a:cubicBezTo>
                  <a:cubicBezTo>
                    <a:pt x="1487" y="1565"/>
                    <a:pt x="1487" y="1565"/>
                    <a:pt x="1487" y="1565"/>
                  </a:cubicBezTo>
                  <a:cubicBezTo>
                    <a:pt x="1486" y="1536"/>
                    <a:pt x="1485" y="1506"/>
                    <a:pt x="1485" y="1477"/>
                  </a:cubicBezTo>
                  <a:cubicBezTo>
                    <a:pt x="1485" y="1464"/>
                    <a:pt x="1485" y="1451"/>
                    <a:pt x="1486" y="1439"/>
                  </a:cubicBezTo>
                  <a:close/>
                  <a:moveTo>
                    <a:pt x="2243" y="112"/>
                  </a:moveTo>
                  <a:cubicBezTo>
                    <a:pt x="2243" y="50"/>
                    <a:pt x="2192" y="0"/>
                    <a:pt x="2131" y="0"/>
                  </a:cubicBezTo>
                  <a:cubicBezTo>
                    <a:pt x="111" y="2"/>
                    <a:pt x="111" y="2"/>
                    <a:pt x="111" y="2"/>
                  </a:cubicBezTo>
                  <a:cubicBezTo>
                    <a:pt x="50" y="2"/>
                    <a:pt x="0" y="52"/>
                    <a:pt x="0" y="114"/>
                  </a:cubicBezTo>
                  <a:cubicBezTo>
                    <a:pt x="1" y="1371"/>
                    <a:pt x="1" y="1371"/>
                    <a:pt x="1" y="1371"/>
                  </a:cubicBezTo>
                  <a:cubicBezTo>
                    <a:pt x="8" y="1387"/>
                    <a:pt x="18" y="1402"/>
                    <a:pt x="29" y="1415"/>
                  </a:cubicBezTo>
                  <a:cubicBezTo>
                    <a:pt x="57" y="1446"/>
                    <a:pt x="94" y="1467"/>
                    <a:pt x="139" y="1473"/>
                  </a:cubicBezTo>
                  <a:cubicBezTo>
                    <a:pt x="142" y="1427"/>
                    <a:pt x="142" y="1427"/>
                    <a:pt x="142" y="1427"/>
                  </a:cubicBezTo>
                  <a:cubicBezTo>
                    <a:pt x="141" y="139"/>
                    <a:pt x="141" y="139"/>
                    <a:pt x="141" y="139"/>
                  </a:cubicBezTo>
                  <a:cubicBezTo>
                    <a:pt x="141" y="136"/>
                    <a:pt x="142" y="134"/>
                    <a:pt x="144" y="132"/>
                  </a:cubicBezTo>
                  <a:cubicBezTo>
                    <a:pt x="147" y="129"/>
                    <a:pt x="149" y="128"/>
                    <a:pt x="152" y="128"/>
                  </a:cubicBezTo>
                  <a:cubicBezTo>
                    <a:pt x="2070" y="127"/>
                    <a:pt x="2070" y="127"/>
                    <a:pt x="2070" y="127"/>
                  </a:cubicBezTo>
                  <a:cubicBezTo>
                    <a:pt x="2073" y="127"/>
                    <a:pt x="2075" y="128"/>
                    <a:pt x="2078" y="130"/>
                  </a:cubicBezTo>
                  <a:cubicBezTo>
                    <a:pt x="2080" y="133"/>
                    <a:pt x="2081" y="135"/>
                    <a:pt x="2081" y="138"/>
                  </a:cubicBezTo>
                  <a:cubicBezTo>
                    <a:pt x="2082" y="1173"/>
                    <a:pt x="2082" y="1173"/>
                    <a:pt x="2082" y="1173"/>
                  </a:cubicBezTo>
                  <a:cubicBezTo>
                    <a:pt x="2087" y="1166"/>
                    <a:pt x="2096" y="1161"/>
                    <a:pt x="2105" y="1160"/>
                  </a:cubicBezTo>
                  <a:cubicBezTo>
                    <a:pt x="2109" y="1159"/>
                    <a:pt x="2113" y="1159"/>
                    <a:pt x="2117" y="1159"/>
                  </a:cubicBezTo>
                  <a:cubicBezTo>
                    <a:pt x="2135" y="1159"/>
                    <a:pt x="2152" y="1163"/>
                    <a:pt x="2170" y="1171"/>
                  </a:cubicBezTo>
                  <a:cubicBezTo>
                    <a:pt x="2197" y="1183"/>
                    <a:pt x="2222" y="1201"/>
                    <a:pt x="2244" y="1218"/>
                  </a:cubicBezTo>
                  <a:lnTo>
                    <a:pt x="2243" y="112"/>
                  </a:lnTo>
                  <a:close/>
                </a:path>
              </a:pathLst>
            </a:custGeom>
            <a:solidFill>
              <a:srgbClr val="483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Freeform 19">
              <a:extLst>
                <a:ext uri="{FF2B5EF4-FFF2-40B4-BE49-F238E27FC236}">
                  <a16:creationId xmlns:a16="http://schemas.microsoft.com/office/drawing/2014/main" id="{50CB7E7E-7FF6-1FDD-312B-82FF6133FE59}"/>
                </a:ext>
              </a:extLst>
            </p:cNvPr>
            <p:cNvSpPr>
              <a:spLocks/>
            </p:cNvSpPr>
            <p:nvPr/>
          </p:nvSpPr>
          <p:spPr bwMode="auto">
            <a:xfrm>
              <a:off x="6465888" y="2676526"/>
              <a:ext cx="1773238" cy="2482850"/>
            </a:xfrm>
            <a:custGeom>
              <a:avLst/>
              <a:gdLst>
                <a:gd name="T0" fmla="*/ 530 w 1190"/>
                <a:gd name="T1" fmla="*/ 1524 h 1665"/>
                <a:gd name="T2" fmla="*/ 627 w 1190"/>
                <a:gd name="T3" fmla="*/ 1665 h 1665"/>
                <a:gd name="T4" fmla="*/ 1190 w 1190"/>
                <a:gd name="T5" fmla="*/ 1665 h 1665"/>
                <a:gd name="T6" fmla="*/ 1076 w 1190"/>
                <a:gd name="T7" fmla="*/ 1461 h 1665"/>
                <a:gd name="T8" fmla="*/ 962 w 1190"/>
                <a:gd name="T9" fmla="*/ 1147 h 1665"/>
                <a:gd name="T10" fmla="*/ 885 w 1190"/>
                <a:gd name="T11" fmla="*/ 705 h 1665"/>
                <a:gd name="T12" fmla="*/ 870 w 1190"/>
                <a:gd name="T13" fmla="*/ 681 h 1665"/>
                <a:gd name="T14" fmla="*/ 867 w 1190"/>
                <a:gd name="T15" fmla="*/ 677 h 1665"/>
                <a:gd name="T16" fmla="*/ 851 w 1190"/>
                <a:gd name="T17" fmla="*/ 658 h 1665"/>
                <a:gd name="T18" fmla="*/ 831 w 1190"/>
                <a:gd name="T19" fmla="*/ 635 h 1665"/>
                <a:gd name="T20" fmla="*/ 715 w 1190"/>
                <a:gd name="T21" fmla="*/ 549 h 1665"/>
                <a:gd name="T22" fmla="*/ 676 w 1190"/>
                <a:gd name="T23" fmla="*/ 540 h 1665"/>
                <a:gd name="T24" fmla="*/ 668 w 1190"/>
                <a:gd name="T25" fmla="*/ 540 h 1665"/>
                <a:gd name="T26" fmla="*/ 779 w 1190"/>
                <a:gd name="T27" fmla="*/ 645 h 1665"/>
                <a:gd name="T28" fmla="*/ 733 w 1190"/>
                <a:gd name="T29" fmla="*/ 695 h 1665"/>
                <a:gd name="T30" fmla="*/ 718 w 1190"/>
                <a:gd name="T31" fmla="*/ 674 h 1665"/>
                <a:gd name="T32" fmla="*/ 699 w 1190"/>
                <a:gd name="T33" fmla="*/ 651 h 1665"/>
                <a:gd name="T34" fmla="*/ 669 w 1190"/>
                <a:gd name="T35" fmla="*/ 624 h 1665"/>
                <a:gd name="T36" fmla="*/ 667 w 1190"/>
                <a:gd name="T37" fmla="*/ 622 h 1665"/>
                <a:gd name="T38" fmla="*/ 610 w 1190"/>
                <a:gd name="T39" fmla="*/ 565 h 1665"/>
                <a:gd name="T40" fmla="*/ 583 w 1190"/>
                <a:gd name="T41" fmla="*/ 538 h 1665"/>
                <a:gd name="T42" fmla="*/ 499 w 1190"/>
                <a:gd name="T43" fmla="*/ 488 h 1665"/>
                <a:gd name="T44" fmla="*/ 468 w 1190"/>
                <a:gd name="T45" fmla="*/ 499 h 1665"/>
                <a:gd name="T46" fmla="*/ 578 w 1190"/>
                <a:gd name="T47" fmla="*/ 617 h 1665"/>
                <a:gd name="T48" fmla="*/ 593 w 1190"/>
                <a:gd name="T49" fmla="*/ 627 h 1665"/>
                <a:gd name="T50" fmla="*/ 580 w 1190"/>
                <a:gd name="T51" fmla="*/ 639 h 1665"/>
                <a:gd name="T52" fmla="*/ 556 w 1190"/>
                <a:gd name="T53" fmla="*/ 687 h 1665"/>
                <a:gd name="T54" fmla="*/ 527 w 1190"/>
                <a:gd name="T55" fmla="*/ 698 h 1665"/>
                <a:gd name="T56" fmla="*/ 524 w 1190"/>
                <a:gd name="T57" fmla="*/ 691 h 1665"/>
                <a:gd name="T58" fmla="*/ 523 w 1190"/>
                <a:gd name="T59" fmla="*/ 689 h 1665"/>
                <a:gd name="T60" fmla="*/ 507 w 1190"/>
                <a:gd name="T61" fmla="*/ 663 h 1665"/>
                <a:gd name="T62" fmla="*/ 505 w 1190"/>
                <a:gd name="T63" fmla="*/ 662 h 1665"/>
                <a:gd name="T64" fmla="*/ 431 w 1190"/>
                <a:gd name="T65" fmla="*/ 549 h 1665"/>
                <a:gd name="T66" fmla="*/ 430 w 1190"/>
                <a:gd name="T67" fmla="*/ 549 h 1665"/>
                <a:gd name="T68" fmla="*/ 394 w 1190"/>
                <a:gd name="T69" fmla="*/ 494 h 1665"/>
                <a:gd name="T70" fmla="*/ 294 w 1190"/>
                <a:gd name="T71" fmla="*/ 422 h 1665"/>
                <a:gd name="T72" fmla="*/ 284 w 1190"/>
                <a:gd name="T73" fmla="*/ 423 h 1665"/>
                <a:gd name="T74" fmla="*/ 390 w 1190"/>
                <a:gd name="T75" fmla="*/ 638 h 1665"/>
                <a:gd name="T76" fmla="*/ 398 w 1190"/>
                <a:gd name="T77" fmla="*/ 649 h 1665"/>
                <a:gd name="T78" fmla="*/ 387 w 1190"/>
                <a:gd name="T79" fmla="*/ 658 h 1665"/>
                <a:gd name="T80" fmla="*/ 354 w 1190"/>
                <a:gd name="T81" fmla="*/ 723 h 1665"/>
                <a:gd name="T82" fmla="*/ 353 w 1190"/>
                <a:gd name="T83" fmla="*/ 753 h 1665"/>
                <a:gd name="T84" fmla="*/ 330 w 1190"/>
                <a:gd name="T85" fmla="*/ 734 h 1665"/>
                <a:gd name="T86" fmla="*/ 319 w 1190"/>
                <a:gd name="T87" fmla="*/ 720 h 1665"/>
                <a:gd name="T88" fmla="*/ 110 w 1190"/>
                <a:gd name="T89" fmla="*/ 38 h 1665"/>
                <a:gd name="T90" fmla="*/ 63 w 1190"/>
                <a:gd name="T91" fmla="*/ 0 h 1665"/>
                <a:gd name="T92" fmla="*/ 42 w 1190"/>
                <a:gd name="T93" fmla="*/ 4 h 1665"/>
                <a:gd name="T94" fmla="*/ 0 w 1190"/>
                <a:gd name="T95" fmla="*/ 51 h 1665"/>
                <a:gd name="T96" fmla="*/ 2 w 1190"/>
                <a:gd name="T97" fmla="*/ 67 h 1665"/>
                <a:gd name="T98" fmla="*/ 217 w 1190"/>
                <a:gd name="T99" fmla="*/ 1195 h 1665"/>
                <a:gd name="T100" fmla="*/ 217 w 1190"/>
                <a:gd name="T101" fmla="*/ 1195 h 1665"/>
                <a:gd name="T102" fmla="*/ 216 w 1190"/>
                <a:gd name="T103" fmla="*/ 1192 h 1665"/>
                <a:gd name="T104" fmla="*/ 155 w 1190"/>
                <a:gd name="T105" fmla="*/ 1090 h 1665"/>
                <a:gd name="T106" fmla="*/ 82 w 1190"/>
                <a:gd name="T107" fmla="*/ 727 h 1665"/>
                <a:gd name="T108" fmla="*/ 86 w 1190"/>
                <a:gd name="T109" fmla="*/ 1082 h 1665"/>
                <a:gd name="T110" fmla="*/ 96 w 1190"/>
                <a:gd name="T111" fmla="*/ 1142 h 1665"/>
                <a:gd name="T112" fmla="*/ 394 w 1190"/>
                <a:gd name="T113" fmla="*/ 1435 h 1665"/>
                <a:gd name="T114" fmla="*/ 530 w 1190"/>
                <a:gd name="T115" fmla="*/ 1524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0" h="1665">
                  <a:moveTo>
                    <a:pt x="530" y="1524"/>
                  </a:moveTo>
                  <a:cubicBezTo>
                    <a:pt x="564" y="1560"/>
                    <a:pt x="598" y="1608"/>
                    <a:pt x="627" y="1665"/>
                  </a:cubicBezTo>
                  <a:cubicBezTo>
                    <a:pt x="1190" y="1665"/>
                    <a:pt x="1190" y="1665"/>
                    <a:pt x="1190" y="1665"/>
                  </a:cubicBezTo>
                  <a:cubicBezTo>
                    <a:pt x="1182" y="1642"/>
                    <a:pt x="1128" y="1558"/>
                    <a:pt x="1076" y="1461"/>
                  </a:cubicBezTo>
                  <a:cubicBezTo>
                    <a:pt x="1023" y="1361"/>
                    <a:pt x="970" y="1245"/>
                    <a:pt x="962" y="1147"/>
                  </a:cubicBezTo>
                  <a:cubicBezTo>
                    <a:pt x="942" y="916"/>
                    <a:pt x="937" y="810"/>
                    <a:pt x="885" y="705"/>
                  </a:cubicBezTo>
                  <a:cubicBezTo>
                    <a:pt x="881" y="697"/>
                    <a:pt x="876" y="689"/>
                    <a:pt x="870" y="681"/>
                  </a:cubicBezTo>
                  <a:cubicBezTo>
                    <a:pt x="867" y="677"/>
                    <a:pt x="867" y="677"/>
                    <a:pt x="867" y="677"/>
                  </a:cubicBezTo>
                  <a:cubicBezTo>
                    <a:pt x="862" y="671"/>
                    <a:pt x="857" y="665"/>
                    <a:pt x="851" y="658"/>
                  </a:cubicBezTo>
                  <a:cubicBezTo>
                    <a:pt x="831" y="635"/>
                    <a:pt x="831" y="635"/>
                    <a:pt x="831" y="635"/>
                  </a:cubicBezTo>
                  <a:cubicBezTo>
                    <a:pt x="831" y="635"/>
                    <a:pt x="769" y="572"/>
                    <a:pt x="715" y="549"/>
                  </a:cubicBezTo>
                  <a:cubicBezTo>
                    <a:pt x="701" y="542"/>
                    <a:pt x="688" y="540"/>
                    <a:pt x="676" y="540"/>
                  </a:cubicBezTo>
                  <a:cubicBezTo>
                    <a:pt x="674" y="540"/>
                    <a:pt x="671" y="540"/>
                    <a:pt x="668" y="540"/>
                  </a:cubicBezTo>
                  <a:cubicBezTo>
                    <a:pt x="682" y="569"/>
                    <a:pt x="720" y="636"/>
                    <a:pt x="779" y="645"/>
                  </a:cubicBezTo>
                  <a:cubicBezTo>
                    <a:pt x="733" y="695"/>
                    <a:pt x="733" y="695"/>
                    <a:pt x="733" y="695"/>
                  </a:cubicBezTo>
                  <a:cubicBezTo>
                    <a:pt x="718" y="674"/>
                    <a:pt x="718" y="674"/>
                    <a:pt x="718" y="674"/>
                  </a:cubicBezTo>
                  <a:cubicBezTo>
                    <a:pt x="718" y="674"/>
                    <a:pt x="710" y="663"/>
                    <a:pt x="699" y="651"/>
                  </a:cubicBezTo>
                  <a:cubicBezTo>
                    <a:pt x="689" y="639"/>
                    <a:pt x="675" y="626"/>
                    <a:pt x="669" y="624"/>
                  </a:cubicBezTo>
                  <a:cubicBezTo>
                    <a:pt x="667" y="622"/>
                    <a:pt x="667" y="622"/>
                    <a:pt x="667" y="622"/>
                  </a:cubicBezTo>
                  <a:cubicBezTo>
                    <a:pt x="610" y="565"/>
                    <a:pt x="610" y="565"/>
                    <a:pt x="610" y="565"/>
                  </a:cubicBezTo>
                  <a:cubicBezTo>
                    <a:pt x="583" y="538"/>
                    <a:pt x="583" y="538"/>
                    <a:pt x="583" y="538"/>
                  </a:cubicBezTo>
                  <a:cubicBezTo>
                    <a:pt x="546" y="499"/>
                    <a:pt x="518" y="488"/>
                    <a:pt x="499" y="488"/>
                  </a:cubicBezTo>
                  <a:cubicBezTo>
                    <a:pt x="486" y="488"/>
                    <a:pt x="476" y="492"/>
                    <a:pt x="468" y="499"/>
                  </a:cubicBezTo>
                  <a:cubicBezTo>
                    <a:pt x="495" y="546"/>
                    <a:pt x="543" y="593"/>
                    <a:pt x="578" y="617"/>
                  </a:cubicBezTo>
                  <a:cubicBezTo>
                    <a:pt x="593" y="627"/>
                    <a:pt x="593" y="627"/>
                    <a:pt x="593" y="627"/>
                  </a:cubicBezTo>
                  <a:cubicBezTo>
                    <a:pt x="580" y="639"/>
                    <a:pt x="580" y="639"/>
                    <a:pt x="580" y="639"/>
                  </a:cubicBezTo>
                  <a:cubicBezTo>
                    <a:pt x="567" y="652"/>
                    <a:pt x="558" y="669"/>
                    <a:pt x="556" y="687"/>
                  </a:cubicBezTo>
                  <a:cubicBezTo>
                    <a:pt x="527" y="698"/>
                    <a:pt x="527" y="698"/>
                    <a:pt x="527" y="698"/>
                  </a:cubicBezTo>
                  <a:cubicBezTo>
                    <a:pt x="527" y="698"/>
                    <a:pt x="526" y="696"/>
                    <a:pt x="524" y="691"/>
                  </a:cubicBezTo>
                  <a:cubicBezTo>
                    <a:pt x="523" y="689"/>
                    <a:pt x="523" y="689"/>
                    <a:pt x="523" y="689"/>
                  </a:cubicBezTo>
                  <a:cubicBezTo>
                    <a:pt x="520" y="679"/>
                    <a:pt x="514" y="670"/>
                    <a:pt x="507" y="663"/>
                  </a:cubicBezTo>
                  <a:cubicBezTo>
                    <a:pt x="505" y="662"/>
                    <a:pt x="505" y="662"/>
                    <a:pt x="505" y="662"/>
                  </a:cubicBezTo>
                  <a:cubicBezTo>
                    <a:pt x="431" y="549"/>
                    <a:pt x="431" y="549"/>
                    <a:pt x="431" y="549"/>
                  </a:cubicBezTo>
                  <a:cubicBezTo>
                    <a:pt x="430" y="549"/>
                    <a:pt x="430" y="549"/>
                    <a:pt x="430" y="549"/>
                  </a:cubicBezTo>
                  <a:cubicBezTo>
                    <a:pt x="394" y="494"/>
                    <a:pt x="394" y="494"/>
                    <a:pt x="394" y="494"/>
                  </a:cubicBezTo>
                  <a:cubicBezTo>
                    <a:pt x="354" y="439"/>
                    <a:pt x="319" y="421"/>
                    <a:pt x="294" y="422"/>
                  </a:cubicBezTo>
                  <a:cubicBezTo>
                    <a:pt x="291" y="422"/>
                    <a:pt x="288" y="422"/>
                    <a:pt x="284" y="423"/>
                  </a:cubicBezTo>
                  <a:cubicBezTo>
                    <a:pt x="298" y="501"/>
                    <a:pt x="343" y="572"/>
                    <a:pt x="390" y="638"/>
                  </a:cubicBezTo>
                  <a:cubicBezTo>
                    <a:pt x="398" y="649"/>
                    <a:pt x="398" y="649"/>
                    <a:pt x="398" y="649"/>
                  </a:cubicBezTo>
                  <a:cubicBezTo>
                    <a:pt x="387" y="658"/>
                    <a:pt x="387" y="658"/>
                    <a:pt x="387" y="658"/>
                  </a:cubicBezTo>
                  <a:cubicBezTo>
                    <a:pt x="367" y="674"/>
                    <a:pt x="354" y="697"/>
                    <a:pt x="354" y="723"/>
                  </a:cubicBezTo>
                  <a:cubicBezTo>
                    <a:pt x="353" y="753"/>
                    <a:pt x="353" y="753"/>
                    <a:pt x="353" y="753"/>
                  </a:cubicBezTo>
                  <a:cubicBezTo>
                    <a:pt x="330" y="734"/>
                    <a:pt x="330" y="734"/>
                    <a:pt x="330" y="734"/>
                  </a:cubicBezTo>
                  <a:cubicBezTo>
                    <a:pt x="330" y="733"/>
                    <a:pt x="325" y="731"/>
                    <a:pt x="319" y="720"/>
                  </a:cubicBezTo>
                  <a:cubicBezTo>
                    <a:pt x="110" y="38"/>
                    <a:pt x="110" y="38"/>
                    <a:pt x="110" y="38"/>
                  </a:cubicBezTo>
                  <a:cubicBezTo>
                    <a:pt x="96" y="7"/>
                    <a:pt x="81" y="1"/>
                    <a:pt x="63" y="0"/>
                  </a:cubicBezTo>
                  <a:cubicBezTo>
                    <a:pt x="57" y="0"/>
                    <a:pt x="50" y="1"/>
                    <a:pt x="42" y="4"/>
                  </a:cubicBezTo>
                  <a:cubicBezTo>
                    <a:pt x="17" y="11"/>
                    <a:pt x="0" y="28"/>
                    <a:pt x="0" y="51"/>
                  </a:cubicBezTo>
                  <a:cubicBezTo>
                    <a:pt x="0" y="56"/>
                    <a:pt x="0" y="60"/>
                    <a:pt x="2" y="67"/>
                  </a:cubicBezTo>
                  <a:cubicBezTo>
                    <a:pt x="2" y="67"/>
                    <a:pt x="217" y="1195"/>
                    <a:pt x="217" y="1195"/>
                  </a:cubicBezTo>
                  <a:cubicBezTo>
                    <a:pt x="217" y="1195"/>
                    <a:pt x="217" y="1195"/>
                    <a:pt x="217" y="1195"/>
                  </a:cubicBezTo>
                  <a:cubicBezTo>
                    <a:pt x="217" y="1194"/>
                    <a:pt x="216" y="1193"/>
                    <a:pt x="216" y="1192"/>
                  </a:cubicBezTo>
                  <a:cubicBezTo>
                    <a:pt x="211" y="1168"/>
                    <a:pt x="164" y="1130"/>
                    <a:pt x="155" y="1090"/>
                  </a:cubicBezTo>
                  <a:cubicBezTo>
                    <a:pt x="149" y="1049"/>
                    <a:pt x="99" y="827"/>
                    <a:pt x="82" y="727"/>
                  </a:cubicBezTo>
                  <a:cubicBezTo>
                    <a:pt x="72" y="817"/>
                    <a:pt x="86" y="1021"/>
                    <a:pt x="86" y="1082"/>
                  </a:cubicBezTo>
                  <a:cubicBezTo>
                    <a:pt x="86" y="1107"/>
                    <a:pt x="89" y="1128"/>
                    <a:pt x="96" y="1142"/>
                  </a:cubicBezTo>
                  <a:cubicBezTo>
                    <a:pt x="231" y="1293"/>
                    <a:pt x="205" y="1347"/>
                    <a:pt x="394" y="1435"/>
                  </a:cubicBezTo>
                  <a:cubicBezTo>
                    <a:pt x="430" y="1437"/>
                    <a:pt x="479" y="1469"/>
                    <a:pt x="530" y="152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sp>
        <p:nvSpPr>
          <p:cNvPr id="12" name="Freeform 13">
            <a:extLst>
              <a:ext uri="{FF2B5EF4-FFF2-40B4-BE49-F238E27FC236}">
                <a16:creationId xmlns:a16="http://schemas.microsoft.com/office/drawing/2014/main" id="{B01F12D5-FD63-F1D9-06F8-3A405496883E}"/>
              </a:ext>
            </a:extLst>
          </p:cNvPr>
          <p:cNvSpPr>
            <a:spLocks/>
          </p:cNvSpPr>
          <p:nvPr/>
        </p:nvSpPr>
        <p:spPr bwMode="auto">
          <a:xfrm>
            <a:off x="5100129" y="1533297"/>
            <a:ext cx="3431797" cy="1430228"/>
          </a:xfrm>
          <a:custGeom>
            <a:avLst/>
            <a:gdLst>
              <a:gd name="T0" fmla="*/ 652 w 837"/>
              <a:gd name="T1" fmla="*/ 0 h 721"/>
              <a:gd name="T2" fmla="*/ 186 w 837"/>
              <a:gd name="T3" fmla="*/ 0 h 721"/>
              <a:gd name="T4" fmla="*/ 0 w 837"/>
              <a:gd name="T5" fmla="*/ 186 h 721"/>
              <a:gd name="T6" fmla="*/ 0 w 837"/>
              <a:gd name="T7" fmla="*/ 721 h 721"/>
              <a:gd name="T8" fmla="*/ 186 w 837"/>
              <a:gd name="T9" fmla="*/ 650 h 721"/>
              <a:gd name="T10" fmla="*/ 652 w 837"/>
              <a:gd name="T11" fmla="*/ 650 h 721"/>
              <a:gd name="T12" fmla="*/ 837 w 837"/>
              <a:gd name="T13" fmla="*/ 465 h 721"/>
              <a:gd name="T14" fmla="*/ 837 w 837"/>
              <a:gd name="T15" fmla="*/ 186 h 721"/>
              <a:gd name="T16" fmla="*/ 652 w 837"/>
              <a:gd name="T17"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7" h="721">
                <a:moveTo>
                  <a:pt x="652" y="0"/>
                </a:moveTo>
                <a:cubicBezTo>
                  <a:pt x="186" y="0"/>
                  <a:pt x="186" y="0"/>
                  <a:pt x="186" y="0"/>
                </a:cubicBezTo>
                <a:cubicBezTo>
                  <a:pt x="84" y="0"/>
                  <a:pt x="0" y="84"/>
                  <a:pt x="0" y="186"/>
                </a:cubicBezTo>
                <a:cubicBezTo>
                  <a:pt x="0" y="721"/>
                  <a:pt x="0" y="721"/>
                  <a:pt x="0" y="721"/>
                </a:cubicBezTo>
                <a:cubicBezTo>
                  <a:pt x="49" y="677"/>
                  <a:pt x="114" y="650"/>
                  <a:pt x="186" y="650"/>
                </a:cubicBezTo>
                <a:cubicBezTo>
                  <a:pt x="652" y="650"/>
                  <a:pt x="652" y="650"/>
                  <a:pt x="652" y="650"/>
                </a:cubicBezTo>
                <a:cubicBezTo>
                  <a:pt x="754" y="650"/>
                  <a:pt x="837" y="567"/>
                  <a:pt x="837" y="465"/>
                </a:cubicBezTo>
                <a:cubicBezTo>
                  <a:pt x="837" y="186"/>
                  <a:pt x="837" y="186"/>
                  <a:pt x="837" y="186"/>
                </a:cubicBezTo>
                <a:cubicBezTo>
                  <a:pt x="837" y="84"/>
                  <a:pt x="754" y="0"/>
                  <a:pt x="652" y="0"/>
                </a:cubicBezTo>
                <a:close/>
              </a:path>
            </a:pathLst>
          </a:custGeom>
          <a:solidFill>
            <a:schemeClr val="accent1">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dirty="0">
              <a:solidFill>
                <a:sysClr val="windowText" lastClr="000000"/>
              </a:solidFill>
              <a:latin typeface="Arial" panose="020B0604020202020204" pitchFamily="34" charset="0"/>
            </a:endParaRPr>
          </a:p>
        </p:txBody>
      </p:sp>
      <p:sp>
        <p:nvSpPr>
          <p:cNvPr id="13" name="Freeform 13">
            <a:extLst>
              <a:ext uri="{FF2B5EF4-FFF2-40B4-BE49-F238E27FC236}">
                <a16:creationId xmlns:a16="http://schemas.microsoft.com/office/drawing/2014/main" id="{A0EFA756-1869-EE00-F4AA-B6EE3941119B}"/>
              </a:ext>
            </a:extLst>
          </p:cNvPr>
          <p:cNvSpPr>
            <a:spLocks/>
          </p:cNvSpPr>
          <p:nvPr/>
        </p:nvSpPr>
        <p:spPr bwMode="auto">
          <a:xfrm flipV="1">
            <a:off x="5177789" y="4571791"/>
            <a:ext cx="3409483" cy="1251093"/>
          </a:xfrm>
          <a:custGeom>
            <a:avLst/>
            <a:gdLst>
              <a:gd name="T0" fmla="*/ 652 w 837"/>
              <a:gd name="T1" fmla="*/ 0 h 721"/>
              <a:gd name="T2" fmla="*/ 186 w 837"/>
              <a:gd name="T3" fmla="*/ 0 h 721"/>
              <a:gd name="T4" fmla="*/ 0 w 837"/>
              <a:gd name="T5" fmla="*/ 186 h 721"/>
              <a:gd name="T6" fmla="*/ 0 w 837"/>
              <a:gd name="T7" fmla="*/ 721 h 721"/>
              <a:gd name="T8" fmla="*/ 186 w 837"/>
              <a:gd name="T9" fmla="*/ 650 h 721"/>
              <a:gd name="T10" fmla="*/ 652 w 837"/>
              <a:gd name="T11" fmla="*/ 650 h 721"/>
              <a:gd name="T12" fmla="*/ 837 w 837"/>
              <a:gd name="T13" fmla="*/ 465 h 721"/>
              <a:gd name="T14" fmla="*/ 837 w 837"/>
              <a:gd name="T15" fmla="*/ 186 h 721"/>
              <a:gd name="T16" fmla="*/ 652 w 837"/>
              <a:gd name="T17"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7" h="721">
                <a:moveTo>
                  <a:pt x="652" y="0"/>
                </a:moveTo>
                <a:cubicBezTo>
                  <a:pt x="186" y="0"/>
                  <a:pt x="186" y="0"/>
                  <a:pt x="186" y="0"/>
                </a:cubicBezTo>
                <a:cubicBezTo>
                  <a:pt x="84" y="0"/>
                  <a:pt x="0" y="84"/>
                  <a:pt x="0" y="186"/>
                </a:cubicBezTo>
                <a:cubicBezTo>
                  <a:pt x="0" y="721"/>
                  <a:pt x="0" y="721"/>
                  <a:pt x="0" y="721"/>
                </a:cubicBezTo>
                <a:cubicBezTo>
                  <a:pt x="49" y="677"/>
                  <a:pt x="114" y="650"/>
                  <a:pt x="186" y="650"/>
                </a:cubicBezTo>
                <a:cubicBezTo>
                  <a:pt x="652" y="650"/>
                  <a:pt x="652" y="650"/>
                  <a:pt x="652" y="650"/>
                </a:cubicBezTo>
                <a:cubicBezTo>
                  <a:pt x="754" y="650"/>
                  <a:pt x="837" y="567"/>
                  <a:pt x="837" y="465"/>
                </a:cubicBezTo>
                <a:cubicBezTo>
                  <a:pt x="837" y="186"/>
                  <a:pt x="837" y="186"/>
                  <a:pt x="837" y="186"/>
                </a:cubicBezTo>
                <a:cubicBezTo>
                  <a:pt x="837" y="84"/>
                  <a:pt x="754" y="0"/>
                  <a:pt x="652" y="0"/>
                </a:cubicBezTo>
                <a:close/>
              </a:path>
            </a:pathLst>
          </a:custGeom>
          <a:solidFill>
            <a:schemeClr val="accent4">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endParaRPr>
          </a:p>
        </p:txBody>
      </p:sp>
      <p:sp>
        <p:nvSpPr>
          <p:cNvPr id="14" name="Freeform 17">
            <a:extLst>
              <a:ext uri="{FF2B5EF4-FFF2-40B4-BE49-F238E27FC236}">
                <a16:creationId xmlns:a16="http://schemas.microsoft.com/office/drawing/2014/main" id="{85BF36DB-A24B-8CE9-8766-707D83249E90}"/>
              </a:ext>
            </a:extLst>
          </p:cNvPr>
          <p:cNvSpPr>
            <a:spLocks/>
          </p:cNvSpPr>
          <p:nvPr/>
        </p:nvSpPr>
        <p:spPr bwMode="auto">
          <a:xfrm>
            <a:off x="5181597" y="3137116"/>
            <a:ext cx="3356390" cy="1233094"/>
          </a:xfrm>
          <a:custGeom>
            <a:avLst/>
            <a:gdLst>
              <a:gd name="T0" fmla="*/ 465 w 650"/>
              <a:gd name="T1" fmla="*/ 0 h 649"/>
              <a:gd name="T2" fmla="*/ 186 w 650"/>
              <a:gd name="T3" fmla="*/ 0 h 649"/>
              <a:gd name="T4" fmla="*/ 0 w 650"/>
              <a:gd name="T5" fmla="*/ 185 h 649"/>
              <a:gd name="T6" fmla="*/ 0 w 650"/>
              <a:gd name="T7" fmla="*/ 464 h 649"/>
              <a:gd name="T8" fmla="*/ 186 w 650"/>
              <a:gd name="T9" fmla="*/ 649 h 649"/>
              <a:gd name="T10" fmla="*/ 465 w 650"/>
              <a:gd name="T11" fmla="*/ 649 h 649"/>
              <a:gd name="T12" fmla="*/ 650 w 650"/>
              <a:gd name="T13" fmla="*/ 464 h 649"/>
              <a:gd name="T14" fmla="*/ 650 w 650"/>
              <a:gd name="T15" fmla="*/ 185 h 649"/>
              <a:gd name="T16" fmla="*/ 465 w 650"/>
              <a:gd name="T17"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649">
                <a:moveTo>
                  <a:pt x="465" y="0"/>
                </a:moveTo>
                <a:cubicBezTo>
                  <a:pt x="186" y="0"/>
                  <a:pt x="186" y="0"/>
                  <a:pt x="186" y="0"/>
                </a:cubicBezTo>
                <a:cubicBezTo>
                  <a:pt x="84" y="0"/>
                  <a:pt x="0" y="83"/>
                  <a:pt x="0" y="185"/>
                </a:cubicBezTo>
                <a:cubicBezTo>
                  <a:pt x="0" y="464"/>
                  <a:pt x="0" y="464"/>
                  <a:pt x="0" y="464"/>
                </a:cubicBezTo>
                <a:cubicBezTo>
                  <a:pt x="0" y="566"/>
                  <a:pt x="84" y="649"/>
                  <a:pt x="186" y="649"/>
                </a:cubicBezTo>
                <a:cubicBezTo>
                  <a:pt x="465" y="649"/>
                  <a:pt x="465" y="649"/>
                  <a:pt x="465" y="649"/>
                </a:cubicBezTo>
                <a:cubicBezTo>
                  <a:pt x="567" y="649"/>
                  <a:pt x="650" y="566"/>
                  <a:pt x="650" y="464"/>
                </a:cubicBezTo>
                <a:cubicBezTo>
                  <a:pt x="650" y="185"/>
                  <a:pt x="650" y="185"/>
                  <a:pt x="650" y="185"/>
                </a:cubicBezTo>
                <a:cubicBezTo>
                  <a:pt x="650" y="83"/>
                  <a:pt x="567" y="0"/>
                  <a:pt x="465" y="0"/>
                </a:cubicBezTo>
                <a:close/>
              </a:path>
            </a:pathLst>
          </a:custGeom>
          <a:solidFill>
            <a:schemeClr val="accent4">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A56A241-4343-AC0A-7279-C9B390BB7A66}"/>
              </a:ext>
            </a:extLst>
          </p:cNvPr>
          <p:cNvSpPr txBox="1"/>
          <p:nvPr/>
        </p:nvSpPr>
        <p:spPr>
          <a:xfrm>
            <a:off x="5013109" y="2110029"/>
            <a:ext cx="3786424" cy="631825"/>
          </a:xfrm>
          <a:prstGeom prst="rect">
            <a:avLst/>
          </a:prstGeom>
          <a:noFill/>
        </p:spPr>
        <p:txBody>
          <a:bodyPr wrap="square" lIns="0" tIns="0" rIns="0" bIns="0" rtlCol="0">
            <a:noAutofit/>
          </a:bodyPr>
          <a:lstStyle/>
          <a:p>
            <a:pPr algn="ctr">
              <a:lnSpc>
                <a:spcPts val="1600"/>
              </a:lnSpc>
            </a:pPr>
            <a:r>
              <a:rPr lang="en-US" sz="2100" b="1" dirty="0">
                <a:solidFill>
                  <a:sysClr val="windowText" lastClr="000000"/>
                </a:solidFill>
                <a:cs typeface="Arial" panose="020B0604020202020204" pitchFamily="34" charset="0"/>
              </a:rPr>
              <a:t>For </a:t>
            </a:r>
            <a:r>
              <a:rPr lang="en-US" sz="2100" b="1" dirty="0" smtClean="0">
                <a:solidFill>
                  <a:sysClr val="windowText" lastClr="000000"/>
                </a:solidFill>
                <a:cs typeface="Arial" panose="020B0604020202020204" pitchFamily="34" charset="0"/>
              </a:rPr>
              <a:t>Connected </a:t>
            </a:r>
            <a:r>
              <a:rPr lang="en-US" sz="2100" b="1" dirty="0">
                <a:solidFill>
                  <a:sysClr val="windowText" lastClr="000000"/>
                </a:solidFill>
                <a:cs typeface="Arial" panose="020B0604020202020204" pitchFamily="34" charset="0"/>
              </a:rPr>
              <a:t>Government</a:t>
            </a:r>
          </a:p>
          <a:p>
            <a:pPr algn="ctr">
              <a:lnSpc>
                <a:spcPts val="1600"/>
              </a:lnSpc>
            </a:pPr>
            <a:endParaRPr lang="en-US" sz="2100" b="1" dirty="0">
              <a:solidFill>
                <a:sysClr val="windowText" lastClr="000000"/>
              </a:solidFill>
              <a:latin typeface="+mj-lt"/>
              <a:cs typeface="Arial" panose="020B0604020202020204" pitchFamily="34" charset="0"/>
            </a:endParaRPr>
          </a:p>
        </p:txBody>
      </p:sp>
      <p:sp>
        <p:nvSpPr>
          <p:cNvPr id="21" name="TextBox 20">
            <a:extLst>
              <a:ext uri="{FF2B5EF4-FFF2-40B4-BE49-F238E27FC236}">
                <a16:creationId xmlns:a16="http://schemas.microsoft.com/office/drawing/2014/main" id="{8A06BED2-FA91-857B-0328-25C99592CF40}"/>
              </a:ext>
            </a:extLst>
          </p:cNvPr>
          <p:cNvSpPr txBox="1"/>
          <p:nvPr/>
        </p:nvSpPr>
        <p:spPr>
          <a:xfrm>
            <a:off x="4315606" y="3330482"/>
            <a:ext cx="3786424" cy="631825"/>
          </a:xfrm>
          <a:prstGeom prst="rect">
            <a:avLst/>
          </a:prstGeom>
          <a:noFill/>
        </p:spPr>
        <p:txBody>
          <a:bodyPr wrap="square" lIns="0" tIns="0" rIns="0" bIns="0" rtlCol="0">
            <a:noAutofit/>
          </a:bodyPr>
          <a:lstStyle/>
          <a:p>
            <a:pPr algn="ctr">
              <a:lnSpc>
                <a:spcPts val="1600"/>
              </a:lnSpc>
            </a:pPr>
            <a:endParaRPr lang="en-US" sz="2400" b="1" dirty="0">
              <a:solidFill>
                <a:sysClr val="windowText" lastClr="000000"/>
              </a:solidFill>
              <a:cs typeface="Arial" panose="020B0604020202020204" pitchFamily="34" charset="0"/>
            </a:endParaRPr>
          </a:p>
          <a:p>
            <a:pPr algn="ctr">
              <a:lnSpc>
                <a:spcPts val="1600"/>
              </a:lnSpc>
            </a:pPr>
            <a:endParaRPr lang="en-US" sz="2400" b="1" dirty="0">
              <a:solidFill>
                <a:sysClr val="windowText" lastClr="000000"/>
              </a:solidFill>
              <a:cs typeface="Arial" panose="020B0604020202020204" pitchFamily="34" charset="0"/>
            </a:endParaRPr>
          </a:p>
          <a:p>
            <a:pPr algn="ctr">
              <a:lnSpc>
                <a:spcPts val="1600"/>
              </a:lnSpc>
            </a:pPr>
            <a:r>
              <a:rPr lang="en-US" sz="2400" b="1" dirty="0">
                <a:solidFill>
                  <a:sysClr val="windowText" lastClr="000000"/>
                </a:solidFill>
                <a:cs typeface="Arial" panose="020B0604020202020204" pitchFamily="34" charset="0"/>
              </a:rPr>
              <a:t>For Citizens</a:t>
            </a:r>
          </a:p>
        </p:txBody>
      </p:sp>
      <p:sp>
        <p:nvSpPr>
          <p:cNvPr id="22" name="TextBox 21">
            <a:extLst>
              <a:ext uri="{FF2B5EF4-FFF2-40B4-BE49-F238E27FC236}">
                <a16:creationId xmlns:a16="http://schemas.microsoft.com/office/drawing/2014/main" id="{E898C082-C50C-6BA5-7010-632A9E27E383}"/>
              </a:ext>
            </a:extLst>
          </p:cNvPr>
          <p:cNvSpPr txBox="1"/>
          <p:nvPr/>
        </p:nvSpPr>
        <p:spPr>
          <a:xfrm>
            <a:off x="4923314" y="4813191"/>
            <a:ext cx="3786424" cy="631825"/>
          </a:xfrm>
          <a:prstGeom prst="rect">
            <a:avLst/>
          </a:prstGeom>
          <a:noFill/>
        </p:spPr>
        <p:txBody>
          <a:bodyPr wrap="square" lIns="0" tIns="0" rIns="0" bIns="0" rtlCol="0">
            <a:noAutofit/>
          </a:bodyPr>
          <a:lstStyle/>
          <a:p>
            <a:pPr algn="ctr">
              <a:lnSpc>
                <a:spcPts val="1600"/>
              </a:lnSpc>
            </a:pPr>
            <a:endParaRPr lang="en-US" sz="2200" b="1" dirty="0">
              <a:solidFill>
                <a:sysClr val="windowText" lastClr="000000"/>
              </a:solidFill>
              <a:cs typeface="Arial" panose="020B0604020202020204" pitchFamily="34" charset="0"/>
            </a:endParaRPr>
          </a:p>
          <a:p>
            <a:pPr algn="ctr">
              <a:lnSpc>
                <a:spcPts val="1600"/>
              </a:lnSpc>
            </a:pPr>
            <a:endParaRPr lang="en-US" sz="2200" b="1" dirty="0">
              <a:solidFill>
                <a:sysClr val="windowText" lastClr="000000"/>
              </a:solidFill>
              <a:cs typeface="Arial" panose="020B0604020202020204" pitchFamily="34" charset="0"/>
            </a:endParaRPr>
          </a:p>
          <a:p>
            <a:pPr algn="ctr">
              <a:lnSpc>
                <a:spcPts val="1600"/>
              </a:lnSpc>
            </a:pPr>
            <a:r>
              <a:rPr lang="en-US" sz="2200" b="1" dirty="0">
                <a:solidFill>
                  <a:sysClr val="windowText" lastClr="000000"/>
                </a:solidFill>
                <a:cs typeface="Arial" panose="020B0604020202020204" pitchFamily="34" charset="0"/>
              </a:rPr>
              <a:t>For Tower </a:t>
            </a:r>
            <a:r>
              <a:rPr lang="en-US" sz="2200" b="1" dirty="0" err="1">
                <a:solidFill>
                  <a:sysClr val="windowText" lastClr="000000"/>
                </a:solidFill>
                <a:cs typeface="Arial" panose="020B0604020202020204" pitchFamily="34" charset="0"/>
              </a:rPr>
              <a:t>Fiberization</a:t>
            </a:r>
            <a:endParaRPr lang="en-US" sz="2200" b="1" dirty="0">
              <a:solidFill>
                <a:sysClr val="windowText" lastClr="000000"/>
              </a:solidFill>
              <a:cs typeface="Arial" panose="020B0604020202020204" pitchFamily="34" charset="0"/>
            </a:endParaRPr>
          </a:p>
        </p:txBody>
      </p:sp>
      <p:sp>
        <p:nvSpPr>
          <p:cNvPr id="25" name="TextBox 24">
            <a:extLst>
              <a:ext uri="{FF2B5EF4-FFF2-40B4-BE49-F238E27FC236}">
                <a16:creationId xmlns:a16="http://schemas.microsoft.com/office/drawing/2014/main" id="{AA5B51EA-935F-5C8B-6AD4-3D45A8424FB6}"/>
              </a:ext>
            </a:extLst>
          </p:cNvPr>
          <p:cNvSpPr txBox="1"/>
          <p:nvPr/>
        </p:nvSpPr>
        <p:spPr>
          <a:xfrm>
            <a:off x="5995035" y="1421229"/>
            <a:ext cx="3166295" cy="631825"/>
          </a:xfrm>
          <a:prstGeom prst="rect">
            <a:avLst/>
          </a:prstGeom>
          <a:noFill/>
        </p:spPr>
        <p:txBody>
          <a:bodyPr wrap="square" lIns="0" tIns="0" rIns="0" bIns="0" rtlCol="0">
            <a:noAutofit/>
          </a:bodyPr>
          <a:lstStyle/>
          <a:p>
            <a:pPr>
              <a:lnSpc>
                <a:spcPts val="1600"/>
              </a:lnSpc>
            </a:pPr>
            <a:endParaRPr lang="en-US" sz="2500" b="1" u="sng" dirty="0">
              <a:solidFill>
                <a:schemeClr val="bg1"/>
              </a:solidFill>
              <a:latin typeface="+mj-lt"/>
              <a:cs typeface="Arial" panose="020B0604020202020204" pitchFamily="34" charset="0"/>
            </a:endParaRPr>
          </a:p>
        </p:txBody>
      </p:sp>
      <p:sp>
        <p:nvSpPr>
          <p:cNvPr id="5" name="TextBox 4">
            <a:extLst>
              <a:ext uri="{FF2B5EF4-FFF2-40B4-BE49-F238E27FC236}">
                <a16:creationId xmlns:a16="http://schemas.microsoft.com/office/drawing/2014/main" id="{E20CEECC-571D-346C-AFF2-591272042CC1}"/>
              </a:ext>
            </a:extLst>
          </p:cNvPr>
          <p:cNvSpPr txBox="1"/>
          <p:nvPr/>
        </p:nvSpPr>
        <p:spPr>
          <a:xfrm>
            <a:off x="5953883" y="1256693"/>
            <a:ext cx="6055237" cy="923330"/>
          </a:xfrm>
          <a:prstGeom prst="rect">
            <a:avLst/>
          </a:prstGeom>
          <a:noFill/>
        </p:spPr>
        <p:txBody>
          <a:bodyPr wrap="square" rtlCol="0">
            <a:spAutoFit/>
          </a:bodyPr>
          <a:lstStyle/>
          <a:p>
            <a:endParaRPr lang="en-US" b="1" dirty="0">
              <a:cs typeface="Arial" panose="020B0604020202020204" pitchFamily="34" charset="0"/>
            </a:endParaRPr>
          </a:p>
          <a:p>
            <a:endParaRPr lang="en-US" b="1" dirty="0">
              <a:cs typeface="Arial" panose="020B0604020202020204" pitchFamily="34" charset="0"/>
            </a:endParaRPr>
          </a:p>
          <a:p>
            <a:endParaRPr lang="en-IN" dirty="0"/>
          </a:p>
        </p:txBody>
      </p:sp>
      <p:sp>
        <p:nvSpPr>
          <p:cNvPr id="18" name="Slide Number Placeholder 2"/>
          <p:cNvSpPr txBox="1">
            <a:spLocks/>
          </p:cNvSpPr>
          <p:nvPr/>
        </p:nvSpPr>
        <p:spPr>
          <a:xfrm>
            <a:off x="9513455" y="6427695"/>
            <a:ext cx="2032000" cy="134471"/>
          </a:xfrm>
          <a:prstGeom prst="rect">
            <a:avLst/>
          </a:prstGeom>
        </p:spPr>
        <p:txBody>
          <a:bodyPr vert="horz" lIns="0" tIns="0" rIns="0" bIns="0" rtlCol="0" anchor="ctr" anchorCtr="0">
            <a:noAutofit/>
          </a:bodyPr>
          <a:lstStyle>
            <a:defPPr>
              <a:defRPr lang="en-US"/>
            </a:defPPr>
            <a:lvl1pPr marL="0" algn="r" defTabSz="914400" rtl="0" eaLnBrk="1" latinLnBrk="0" hangingPunct="1">
              <a:defRPr sz="882"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BD7F86-1881-4698-8703-FB80B0800997}" type="slidenum">
              <a:rPr lang="en-US" smtClean="0"/>
              <a:pPr/>
              <a:t>5</a:t>
            </a:fld>
            <a:endParaRPr lang="en-US" dirty="0"/>
          </a:p>
        </p:txBody>
      </p:sp>
      <p:pic>
        <p:nvPicPr>
          <p:cNvPr id="19" name="Picture 18"/>
          <p:cNvPicPr>
            <a:picLocks noChangeAspect="1"/>
          </p:cNvPicPr>
          <p:nvPr/>
        </p:nvPicPr>
        <p:blipFill>
          <a:blip r:embed="rId5"/>
          <a:stretch>
            <a:fillRect/>
          </a:stretch>
        </p:blipFill>
        <p:spPr>
          <a:xfrm>
            <a:off x="128197" y="6088467"/>
            <a:ext cx="1581371" cy="514422"/>
          </a:xfrm>
          <a:prstGeom prst="rect">
            <a:avLst/>
          </a:prstGeom>
        </p:spPr>
      </p:pic>
      <p:pic>
        <p:nvPicPr>
          <p:cNvPr id="20" name="Picture 19"/>
          <p:cNvPicPr>
            <a:picLocks noChangeAspect="1"/>
          </p:cNvPicPr>
          <p:nvPr/>
        </p:nvPicPr>
        <p:blipFill>
          <a:blip r:embed="rId6"/>
          <a:stretch>
            <a:fillRect/>
          </a:stretch>
        </p:blipFill>
        <p:spPr>
          <a:xfrm>
            <a:off x="1768880" y="6051405"/>
            <a:ext cx="943107" cy="752580"/>
          </a:xfrm>
          <a:prstGeom prst="rect">
            <a:avLst/>
          </a:prstGeom>
        </p:spPr>
      </p:pic>
      <p:pic>
        <p:nvPicPr>
          <p:cNvPr id="23" name="Picture 22"/>
          <p:cNvPicPr>
            <a:picLocks noChangeAspect="1"/>
          </p:cNvPicPr>
          <p:nvPr/>
        </p:nvPicPr>
        <p:blipFill>
          <a:blip r:embed="rId7"/>
          <a:stretch>
            <a:fillRect/>
          </a:stretch>
        </p:blipFill>
        <p:spPr>
          <a:xfrm>
            <a:off x="3014067" y="6051405"/>
            <a:ext cx="1721128" cy="683942"/>
          </a:xfrm>
          <a:prstGeom prst="rect">
            <a:avLst/>
          </a:prstGeom>
        </p:spPr>
      </p:pic>
      <p:pic>
        <p:nvPicPr>
          <p:cNvPr id="29" name="Picture 28"/>
          <p:cNvPicPr>
            <a:picLocks noChangeAspect="1"/>
          </p:cNvPicPr>
          <p:nvPr/>
        </p:nvPicPr>
        <p:blipFill>
          <a:blip r:embed="rId8"/>
          <a:stretch>
            <a:fillRect/>
          </a:stretch>
        </p:blipFill>
        <p:spPr>
          <a:xfrm>
            <a:off x="9055750" y="6085608"/>
            <a:ext cx="697556" cy="639426"/>
          </a:xfrm>
          <a:prstGeom prst="rect">
            <a:avLst/>
          </a:prstGeom>
        </p:spPr>
      </p:pic>
      <p:pic>
        <p:nvPicPr>
          <p:cNvPr id="30" name="Picture 29"/>
          <p:cNvPicPr>
            <a:picLocks noChangeAspect="1"/>
          </p:cNvPicPr>
          <p:nvPr/>
        </p:nvPicPr>
        <p:blipFill>
          <a:blip r:embed="rId9"/>
          <a:stretch>
            <a:fillRect/>
          </a:stretch>
        </p:blipFill>
        <p:spPr>
          <a:xfrm>
            <a:off x="9753306" y="6082106"/>
            <a:ext cx="1741843" cy="629582"/>
          </a:xfrm>
          <a:prstGeom prst="rect">
            <a:avLst/>
          </a:prstGeom>
        </p:spPr>
      </p:pic>
      <p:sp>
        <p:nvSpPr>
          <p:cNvPr id="2" name="TextBox 1"/>
          <p:cNvSpPr txBox="1"/>
          <p:nvPr/>
        </p:nvSpPr>
        <p:spPr>
          <a:xfrm>
            <a:off x="2960317" y="5638218"/>
            <a:ext cx="1314591" cy="369332"/>
          </a:xfrm>
          <a:prstGeom prst="rect">
            <a:avLst/>
          </a:prstGeom>
          <a:noFill/>
        </p:spPr>
        <p:txBody>
          <a:bodyPr wrap="none" rtlCol="0">
            <a:spAutoFit/>
          </a:bodyPr>
          <a:lstStyle/>
          <a:p>
            <a:r>
              <a:rPr lang="en-US" b="1" dirty="0">
                <a:solidFill>
                  <a:schemeClr val="bg1"/>
                </a:solidFill>
              </a:rPr>
              <a:t>Serving to : </a:t>
            </a:r>
            <a:endParaRPr lang="en-IN" b="1" dirty="0">
              <a:solidFill>
                <a:schemeClr val="bg1"/>
              </a:solidFill>
            </a:endParaRPr>
          </a:p>
        </p:txBody>
      </p:sp>
    </p:spTree>
    <p:extLst>
      <p:ext uri="{BB962C8B-B14F-4D97-AF65-F5344CB8AC3E}">
        <p14:creationId xmlns:p14="http://schemas.microsoft.com/office/powerpoint/2010/main" val="151446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ABD3E4-A67E-7726-3C7C-BBCA8CFB8ADD}"/>
              </a:ext>
            </a:extLst>
          </p:cNvPr>
          <p:cNvSpPr>
            <a:spLocks noGrp="1"/>
          </p:cNvSpPr>
          <p:nvPr>
            <p:ph type="sldNum" sz="quarter" idx="4"/>
          </p:nvPr>
        </p:nvSpPr>
        <p:spPr/>
        <p:txBody>
          <a:bodyPr/>
          <a:lstStyle/>
          <a:p>
            <a:fld id="{FEBD7F86-1881-4698-8703-FB80B0800997}" type="slidenum">
              <a:rPr lang="en-US" smtClean="0"/>
              <a:pPr/>
              <a:t>6</a:t>
            </a:fld>
            <a:endParaRPr lang="en-US" dirty="0"/>
          </a:p>
        </p:txBody>
      </p:sp>
      <p:sp>
        <p:nvSpPr>
          <p:cNvPr id="5" name="Title 3">
            <a:extLst>
              <a:ext uri="{FF2B5EF4-FFF2-40B4-BE49-F238E27FC236}">
                <a16:creationId xmlns:a16="http://schemas.microsoft.com/office/drawing/2014/main" id="{F5F072A7-365F-A042-ACE7-94CB9766A62F}"/>
              </a:ext>
            </a:extLst>
          </p:cNvPr>
          <p:cNvSpPr>
            <a:spLocks noGrp="1"/>
          </p:cNvSpPr>
          <p:nvPr>
            <p:ph type="title"/>
          </p:nvPr>
        </p:nvSpPr>
        <p:spPr>
          <a:xfrm>
            <a:off x="919163" y="336550"/>
            <a:ext cx="9313862" cy="698500"/>
          </a:xfrm>
        </p:spPr>
        <p:txBody>
          <a:bodyPr vert="horz" lIns="91440" tIns="45720" rIns="91440" bIns="45720" rtlCol="0" anchor="ctr">
            <a:noAutofit/>
          </a:bodyPr>
          <a:lstStyle/>
          <a:p>
            <a:pPr algn="l">
              <a:spcBef>
                <a:spcPts val="0"/>
              </a:spcBef>
            </a:pPr>
            <a:r>
              <a:rPr lang="en-IN" sz="2400" b="1" dirty="0">
                <a:solidFill>
                  <a:schemeClr val="bg1"/>
                </a:solidFill>
                <a:cs typeface="Arial" panose="020B0604020202020204" pitchFamily="34" charset="0"/>
              </a:rPr>
              <a:t>Best Practices (use) of </a:t>
            </a:r>
            <a:r>
              <a:rPr lang="en-IN" sz="2400" b="1" dirty="0" err="1">
                <a:solidFill>
                  <a:schemeClr val="bg1"/>
                </a:solidFill>
                <a:cs typeface="Arial" panose="020B0604020202020204" pitchFamily="34" charset="0"/>
              </a:rPr>
              <a:t>BhartNet</a:t>
            </a:r>
            <a:r>
              <a:rPr lang="en-IN" sz="2400" b="1" dirty="0">
                <a:solidFill>
                  <a:schemeClr val="bg1"/>
                </a:solidFill>
                <a:cs typeface="Arial" panose="020B0604020202020204" pitchFamily="34" charset="0"/>
              </a:rPr>
              <a:t> Phase –II for the State Government </a:t>
            </a:r>
          </a:p>
        </p:txBody>
      </p:sp>
      <p:sp>
        <p:nvSpPr>
          <p:cNvPr id="10" name="Rectangle 9">
            <a:extLst>
              <a:ext uri="{FF2B5EF4-FFF2-40B4-BE49-F238E27FC236}">
                <a16:creationId xmlns:a16="http://schemas.microsoft.com/office/drawing/2014/main" id="{D2CAA14E-4609-C24C-E1F9-634CA7287972}"/>
              </a:ext>
            </a:extLst>
          </p:cNvPr>
          <p:cNvSpPr/>
          <p:nvPr/>
        </p:nvSpPr>
        <p:spPr>
          <a:xfrm>
            <a:off x="291965" y="1007844"/>
            <a:ext cx="11781321" cy="5489964"/>
          </a:xfrm>
          <a:prstGeom prst="rect">
            <a:avLst/>
          </a:prstGeom>
          <a:ln>
            <a:noFill/>
          </a:ln>
        </p:spPr>
        <p:txBody>
          <a:bodyPr wrap="square">
            <a:spAutoFit/>
          </a:bodyPr>
          <a:lstStyle/>
          <a:p>
            <a:pPr lvl="0" algn="just">
              <a:lnSpc>
                <a:spcPct val="115000"/>
              </a:lnSpc>
              <a:spcAft>
                <a:spcPts val="0"/>
              </a:spcAft>
            </a:pPr>
            <a:r>
              <a:rPr lang="en-US" sz="1600" b="1" dirty="0">
                <a:solidFill>
                  <a:srgbClr val="002060"/>
                </a:solidFill>
                <a:latin typeface="+mj-lt"/>
                <a:ea typeface="Calibri" panose="020F0502020204030204" pitchFamily="34" charset="0"/>
                <a:cs typeface="Mangal"/>
              </a:rPr>
              <a:t>A) Digital </a:t>
            </a:r>
            <a:r>
              <a:rPr lang="en-US" sz="1600" b="1" dirty="0" err="1">
                <a:solidFill>
                  <a:srgbClr val="002060"/>
                </a:solidFill>
                <a:latin typeface="+mj-lt"/>
                <a:ea typeface="Calibri" panose="020F0502020204030204" pitchFamily="34" charset="0"/>
                <a:cs typeface="Mangal"/>
              </a:rPr>
              <a:t>SewaSetu</a:t>
            </a:r>
            <a:r>
              <a:rPr lang="en-US" sz="1600" b="1" dirty="0">
                <a:solidFill>
                  <a:srgbClr val="002060"/>
                </a:solidFill>
                <a:latin typeface="+mj-lt"/>
                <a:ea typeface="Calibri" panose="020F0502020204030204" pitchFamily="34" charset="0"/>
                <a:cs typeface="Mangal"/>
              </a:rPr>
              <a:t>/e-Gram</a:t>
            </a:r>
            <a:r>
              <a:rPr lang="en-US" sz="1600" dirty="0">
                <a:solidFill>
                  <a:srgbClr val="002060"/>
                </a:solidFill>
                <a:latin typeface="+mj-lt"/>
                <a:ea typeface="Calibri" panose="020F0502020204030204" pitchFamily="34" charset="0"/>
                <a:cs typeface="Mangal"/>
              </a:rPr>
              <a:t> :  </a:t>
            </a:r>
            <a:r>
              <a:rPr lang="en-US" sz="1500" dirty="0">
                <a:solidFill>
                  <a:srgbClr val="000000"/>
                </a:solidFill>
                <a:latin typeface="+mj-lt"/>
                <a:ea typeface="Calibri" panose="020F0502020204030204" pitchFamily="34" charset="0"/>
                <a:cs typeface="Mangal"/>
              </a:rPr>
              <a:t>Able to bring digital transformation to 7,749 Gram Panchayats with 321 services under one roof benefited around 1.57 crore rural residents in past two years. The notable improvements before and after the implementation of </a:t>
            </a:r>
            <a:r>
              <a:rPr lang="en-US" sz="1500" dirty="0" err="1">
                <a:solidFill>
                  <a:srgbClr val="000000"/>
                </a:solidFill>
                <a:latin typeface="+mj-lt"/>
                <a:ea typeface="Calibri" panose="020F0502020204030204" pitchFamily="34" charset="0"/>
                <a:cs typeface="Mangal"/>
              </a:rPr>
              <a:t>BharatNet</a:t>
            </a:r>
            <a:r>
              <a:rPr lang="en-US" sz="1500" dirty="0">
                <a:solidFill>
                  <a:srgbClr val="000000"/>
                </a:solidFill>
                <a:latin typeface="+mj-lt"/>
                <a:ea typeface="Calibri" panose="020F0502020204030204" pitchFamily="34" charset="0"/>
                <a:cs typeface="Mangal"/>
              </a:rPr>
              <a:t>-II.</a:t>
            </a:r>
          </a:p>
          <a:p>
            <a:pPr marL="342900" lvl="0" indent="-342900" algn="just">
              <a:lnSpc>
                <a:spcPct val="115000"/>
              </a:lnSpc>
              <a:spcAft>
                <a:spcPts val="0"/>
              </a:spcAft>
              <a:buFont typeface="+mj-lt"/>
              <a:buAutoNum type="alphaUcPeriod"/>
            </a:pPr>
            <a:endParaRPr lang="en-US" sz="1500" dirty="0">
              <a:solidFill>
                <a:srgbClr val="000000"/>
              </a:solidFill>
              <a:latin typeface="+mj-lt"/>
              <a:ea typeface="Calibri" panose="020F0502020204030204" pitchFamily="34" charset="0"/>
              <a:cs typeface="Mangal"/>
            </a:endParaRPr>
          </a:p>
          <a:p>
            <a:pPr marL="342900" lvl="0" indent="-342900" algn="just">
              <a:lnSpc>
                <a:spcPct val="115000"/>
              </a:lnSpc>
              <a:spcAft>
                <a:spcPts val="0"/>
              </a:spcAft>
              <a:buFont typeface="+mj-lt"/>
              <a:buAutoNum type="alphaUcPeriod"/>
            </a:pPr>
            <a:endParaRPr lang="en-US" sz="1500" dirty="0">
              <a:solidFill>
                <a:srgbClr val="000000"/>
              </a:solidFill>
              <a:latin typeface="+mj-lt"/>
              <a:ea typeface="Calibri" panose="020F0502020204030204" pitchFamily="34" charset="0"/>
              <a:cs typeface="Mangal"/>
            </a:endParaRPr>
          </a:p>
          <a:p>
            <a:pPr marL="342900" lvl="0" indent="-342900" algn="just">
              <a:lnSpc>
                <a:spcPct val="115000"/>
              </a:lnSpc>
              <a:spcAft>
                <a:spcPts val="0"/>
              </a:spcAft>
              <a:buFont typeface="+mj-lt"/>
              <a:buAutoNum type="alphaUcPeriod"/>
            </a:pPr>
            <a:endParaRPr lang="en-US" sz="1500" dirty="0">
              <a:solidFill>
                <a:srgbClr val="000000"/>
              </a:solidFill>
              <a:latin typeface="+mj-lt"/>
              <a:ea typeface="Calibri" panose="020F0502020204030204" pitchFamily="34" charset="0"/>
              <a:cs typeface="Mangal"/>
            </a:endParaRPr>
          </a:p>
          <a:p>
            <a:pPr marL="342900" lvl="0" indent="-342900" algn="just">
              <a:lnSpc>
                <a:spcPct val="115000"/>
              </a:lnSpc>
              <a:spcAft>
                <a:spcPts val="0"/>
              </a:spcAft>
              <a:buFont typeface="+mj-lt"/>
              <a:buAutoNum type="alphaUcPeriod"/>
            </a:pPr>
            <a:endParaRPr lang="en-US" sz="1500" dirty="0">
              <a:solidFill>
                <a:srgbClr val="000000"/>
              </a:solidFill>
              <a:latin typeface="+mj-lt"/>
              <a:ea typeface="Calibri" panose="020F0502020204030204" pitchFamily="34" charset="0"/>
              <a:cs typeface="Mangal"/>
            </a:endParaRPr>
          </a:p>
          <a:p>
            <a:pPr lvl="0" algn="just">
              <a:lnSpc>
                <a:spcPct val="115000"/>
              </a:lnSpc>
              <a:spcAft>
                <a:spcPts val="0"/>
              </a:spcAft>
            </a:pPr>
            <a:endParaRPr lang="en-US" sz="1500" dirty="0">
              <a:solidFill>
                <a:srgbClr val="000000"/>
              </a:solidFill>
              <a:latin typeface="+mj-lt"/>
              <a:ea typeface="Calibri" panose="020F0502020204030204" pitchFamily="34" charset="0"/>
              <a:cs typeface="Mangal"/>
            </a:endParaRPr>
          </a:p>
          <a:p>
            <a:pPr lvl="0" algn="just">
              <a:lnSpc>
                <a:spcPct val="115000"/>
              </a:lnSpc>
              <a:spcAft>
                <a:spcPts val="0"/>
              </a:spcAft>
            </a:pPr>
            <a:endParaRPr lang="en-US" sz="1500" b="1" dirty="0">
              <a:solidFill>
                <a:srgbClr val="000000"/>
              </a:solidFill>
              <a:latin typeface="+mj-lt"/>
              <a:ea typeface="Calibri" panose="020F0502020204030204" pitchFamily="34" charset="0"/>
              <a:cs typeface="Mangal"/>
            </a:endParaRPr>
          </a:p>
          <a:p>
            <a:pPr lvl="0" algn="just">
              <a:lnSpc>
                <a:spcPct val="115000"/>
              </a:lnSpc>
              <a:spcAft>
                <a:spcPts val="0"/>
              </a:spcAft>
            </a:pPr>
            <a:r>
              <a:rPr lang="en-US" sz="1600" b="1" dirty="0">
                <a:solidFill>
                  <a:srgbClr val="002060"/>
                </a:solidFill>
                <a:latin typeface="+mj-lt"/>
                <a:cs typeface="Mangal"/>
              </a:rPr>
              <a:t>B) State-wide Connected </a:t>
            </a:r>
            <a:r>
              <a:rPr lang="en-US" sz="1600" b="1" dirty="0" smtClean="0">
                <a:solidFill>
                  <a:srgbClr val="002060"/>
                </a:solidFill>
                <a:latin typeface="+mj-lt"/>
                <a:cs typeface="Mangal"/>
              </a:rPr>
              <a:t>Government </a:t>
            </a:r>
            <a:r>
              <a:rPr lang="en-US" sz="1600" b="1" dirty="0">
                <a:solidFill>
                  <a:srgbClr val="002060"/>
                </a:solidFill>
                <a:latin typeface="+mj-lt"/>
                <a:cs typeface="Mangal"/>
              </a:rPr>
              <a:t>: </a:t>
            </a:r>
          </a:p>
          <a:p>
            <a:pPr marL="742950" lvl="1" indent="-285750" algn="just">
              <a:lnSpc>
                <a:spcPct val="115000"/>
              </a:lnSpc>
              <a:buFont typeface="Wingdings" panose="05000000000000000000" pitchFamily="2" charset="2"/>
              <a:buChar char="q"/>
            </a:pPr>
            <a:r>
              <a:rPr lang="en-US" sz="1500" dirty="0">
                <a:solidFill>
                  <a:srgbClr val="000000"/>
                </a:solidFill>
                <a:latin typeface="+mj-lt"/>
                <a:ea typeface="Calibri" panose="020F0502020204030204" pitchFamily="34" charset="0"/>
                <a:cs typeface="Mangal"/>
              </a:rPr>
              <a:t>A</a:t>
            </a:r>
            <a:r>
              <a:rPr lang="en-US" sz="1500" dirty="0" smtClean="0">
                <a:solidFill>
                  <a:srgbClr val="000000"/>
                </a:solidFill>
                <a:latin typeface="+mj-lt"/>
                <a:ea typeface="Calibri" panose="020F0502020204030204" pitchFamily="34" charset="0"/>
                <a:cs typeface="Mangal"/>
              </a:rPr>
              <a:t>lignment </a:t>
            </a:r>
            <a:r>
              <a:rPr lang="en-US" sz="1500" dirty="0">
                <a:solidFill>
                  <a:srgbClr val="000000"/>
                </a:solidFill>
                <a:latin typeface="+mj-lt"/>
                <a:ea typeface="Calibri" panose="020F0502020204030204" pitchFamily="34" charset="0"/>
                <a:cs typeface="Mangal"/>
              </a:rPr>
              <a:t>of </a:t>
            </a:r>
            <a:r>
              <a:rPr lang="en-US" sz="1500" dirty="0" err="1">
                <a:solidFill>
                  <a:srgbClr val="000000"/>
                </a:solidFill>
                <a:latin typeface="+mj-lt"/>
                <a:ea typeface="Calibri" panose="020F0502020204030204" pitchFamily="34" charset="0"/>
                <a:cs typeface="Mangal"/>
              </a:rPr>
              <a:t>Bhartnet</a:t>
            </a:r>
            <a:r>
              <a:rPr lang="en-US" sz="1500" dirty="0">
                <a:solidFill>
                  <a:srgbClr val="000000"/>
                </a:solidFill>
                <a:latin typeface="+mj-lt"/>
                <a:ea typeface="Calibri" panose="020F0502020204030204" pitchFamily="34" charset="0"/>
                <a:cs typeface="Mangal"/>
              </a:rPr>
              <a:t> network </a:t>
            </a:r>
            <a:r>
              <a:rPr lang="en-US" sz="1500" dirty="0" smtClean="0">
                <a:solidFill>
                  <a:srgbClr val="000000"/>
                </a:solidFill>
                <a:latin typeface="+mj-lt"/>
                <a:ea typeface="Calibri" panose="020F0502020204030204" pitchFamily="34" charset="0"/>
                <a:cs typeface="Mangal"/>
              </a:rPr>
              <a:t>with </a:t>
            </a:r>
            <a:r>
              <a:rPr lang="en-US" sz="1500" dirty="0">
                <a:solidFill>
                  <a:srgbClr val="000000"/>
                </a:solidFill>
                <a:latin typeface="+mj-lt"/>
                <a:ea typeface="Calibri" panose="020F0502020204030204" pitchFamily="34" charset="0"/>
                <a:cs typeface="Mangal"/>
              </a:rPr>
              <a:t>GSWAN (District and Taluka HQ) : 300 Locations</a:t>
            </a:r>
            <a:endParaRPr lang="en-IN" sz="1500" dirty="0">
              <a:latin typeface="+mj-lt"/>
              <a:ea typeface="Calibri" panose="020F0502020204030204" pitchFamily="34" charset="0"/>
              <a:cs typeface="Mangal"/>
            </a:endParaRPr>
          </a:p>
          <a:p>
            <a:pPr marL="742950" lvl="1" indent="-285750" algn="just">
              <a:lnSpc>
                <a:spcPct val="115000"/>
              </a:lnSpc>
              <a:buFont typeface="Wingdings" panose="05000000000000000000" pitchFamily="2" charset="2"/>
              <a:buChar char="q"/>
            </a:pPr>
            <a:r>
              <a:rPr lang="en-IN" sz="1500" dirty="0">
                <a:solidFill>
                  <a:srgbClr val="000000"/>
                </a:solidFill>
                <a:latin typeface="+mj-lt"/>
                <a:ea typeface="Calibri" panose="020F0502020204030204" pitchFamily="34" charset="0"/>
                <a:cs typeface="Mangal"/>
              </a:rPr>
              <a:t>Extending GSWAN vertically </a:t>
            </a:r>
            <a:r>
              <a:rPr lang="en-IN" sz="1500" dirty="0" err="1">
                <a:solidFill>
                  <a:srgbClr val="000000"/>
                </a:solidFill>
                <a:latin typeface="+mj-lt"/>
                <a:ea typeface="Calibri" panose="020F0502020204030204" pitchFamily="34" charset="0"/>
                <a:cs typeface="Mangal"/>
              </a:rPr>
              <a:t>upto</a:t>
            </a:r>
            <a:r>
              <a:rPr lang="en-IN" sz="1500" dirty="0">
                <a:solidFill>
                  <a:srgbClr val="000000"/>
                </a:solidFill>
                <a:latin typeface="+mj-lt"/>
                <a:ea typeface="Calibri" panose="020F0502020204030204" pitchFamily="34" charset="0"/>
                <a:cs typeface="Mangal"/>
              </a:rPr>
              <a:t> Gram Panchayats using </a:t>
            </a:r>
            <a:r>
              <a:rPr lang="en-IN" sz="1500" dirty="0" err="1">
                <a:solidFill>
                  <a:srgbClr val="000000"/>
                </a:solidFill>
                <a:latin typeface="+mj-lt"/>
                <a:ea typeface="Calibri" panose="020F0502020204030204" pitchFamily="34" charset="0"/>
                <a:cs typeface="Mangal"/>
              </a:rPr>
              <a:t>Bhartnet</a:t>
            </a:r>
            <a:r>
              <a:rPr lang="en-IN" sz="1500" dirty="0">
                <a:solidFill>
                  <a:srgbClr val="000000"/>
                </a:solidFill>
                <a:latin typeface="+mj-lt"/>
                <a:ea typeface="Calibri" panose="020F0502020204030204" pitchFamily="34" charset="0"/>
                <a:cs typeface="Mangal"/>
              </a:rPr>
              <a:t> : 8,036 </a:t>
            </a:r>
            <a:r>
              <a:rPr lang="en-IN" sz="1500" dirty="0" smtClean="0">
                <a:solidFill>
                  <a:srgbClr val="000000"/>
                </a:solidFill>
                <a:latin typeface="+mj-lt"/>
                <a:ea typeface="Calibri" panose="020F0502020204030204" pitchFamily="34" charset="0"/>
                <a:cs typeface="Mangal"/>
              </a:rPr>
              <a:t>Locations with free Wi-Fi</a:t>
            </a:r>
          </a:p>
          <a:p>
            <a:pPr marL="742950" lvl="1" indent="-285750" algn="just">
              <a:lnSpc>
                <a:spcPct val="115000"/>
              </a:lnSpc>
              <a:buFont typeface="Wingdings" panose="05000000000000000000" pitchFamily="2" charset="2"/>
              <a:buChar char="q"/>
            </a:pPr>
            <a:r>
              <a:rPr lang="en-US" sz="1500" dirty="0" smtClean="0">
                <a:solidFill>
                  <a:srgbClr val="000000"/>
                </a:solidFill>
                <a:latin typeface="+mj-lt"/>
                <a:ea typeface="Calibri" panose="020F0502020204030204" pitchFamily="34" charset="0"/>
                <a:cs typeface="Mangal"/>
              </a:rPr>
              <a:t>Rural public institutions</a:t>
            </a:r>
            <a:endParaRPr lang="en-IN" sz="1500" dirty="0">
              <a:latin typeface="+mj-lt"/>
              <a:ea typeface="Calibri" panose="020F0502020204030204" pitchFamily="34" charset="0"/>
              <a:cs typeface="Mangal"/>
            </a:endParaRPr>
          </a:p>
          <a:p>
            <a:pPr marL="742950" lvl="1" indent="-285750" algn="just">
              <a:lnSpc>
                <a:spcPct val="115000"/>
              </a:lnSpc>
              <a:buFont typeface="Wingdings" panose="05000000000000000000" pitchFamily="2" charset="2"/>
              <a:buChar char="q"/>
            </a:pPr>
            <a:r>
              <a:rPr lang="en-GB" sz="1500" dirty="0" smtClean="0">
                <a:solidFill>
                  <a:srgbClr val="000000"/>
                </a:solidFill>
                <a:latin typeface="+mj-lt"/>
                <a:ea typeface="Calibri" panose="020F0502020204030204" pitchFamily="34" charset="0"/>
                <a:cs typeface="Mangal"/>
              </a:rPr>
              <a:t>200</a:t>
            </a:r>
            <a:r>
              <a:rPr lang="en-GB" sz="1500" dirty="0">
                <a:solidFill>
                  <a:srgbClr val="000000"/>
                </a:solidFill>
                <a:latin typeface="+mj-lt"/>
                <a:ea typeface="Calibri" panose="020F0502020204030204" pitchFamily="34" charset="0"/>
                <a:cs typeface="Mangal"/>
              </a:rPr>
              <a:t>+ government programs (PM,CM events) are telecast live through </a:t>
            </a:r>
            <a:r>
              <a:rPr lang="en-GB" sz="1500" dirty="0" err="1">
                <a:solidFill>
                  <a:srgbClr val="000000"/>
                </a:solidFill>
                <a:latin typeface="+mj-lt"/>
                <a:ea typeface="Calibri" panose="020F0502020204030204" pitchFamily="34" charset="0"/>
                <a:cs typeface="Mangal"/>
              </a:rPr>
              <a:t>BharatNet</a:t>
            </a:r>
            <a:r>
              <a:rPr lang="en-GB" sz="1500" dirty="0">
                <a:solidFill>
                  <a:srgbClr val="000000"/>
                </a:solidFill>
                <a:latin typeface="+mj-lt"/>
                <a:ea typeface="Calibri" panose="020F0502020204030204" pitchFamily="34" charset="0"/>
                <a:cs typeface="Mangal"/>
              </a:rPr>
              <a:t> Network.</a:t>
            </a:r>
          </a:p>
          <a:p>
            <a:pPr marL="742950" lvl="1" indent="-285750" algn="just">
              <a:lnSpc>
                <a:spcPct val="115000"/>
              </a:lnSpc>
              <a:buFont typeface="Wingdings" panose="05000000000000000000" pitchFamily="2" charset="2"/>
              <a:buChar char="q"/>
            </a:pPr>
            <a:r>
              <a:rPr lang="en-GB" sz="1500" dirty="0">
                <a:solidFill>
                  <a:srgbClr val="000000"/>
                </a:solidFill>
                <a:latin typeface="+mj-lt"/>
                <a:ea typeface="Calibri" panose="020F0502020204030204" pitchFamily="34" charset="0"/>
                <a:cs typeface="Mangal"/>
              </a:rPr>
              <a:t>50+ Iconic places like Mahatma </a:t>
            </a:r>
            <a:r>
              <a:rPr lang="en-GB" sz="1500" dirty="0" err="1">
                <a:solidFill>
                  <a:srgbClr val="000000"/>
                </a:solidFill>
                <a:latin typeface="+mj-lt"/>
                <a:ea typeface="Calibri" panose="020F0502020204030204" pitchFamily="34" charset="0"/>
                <a:cs typeface="Mangal"/>
              </a:rPr>
              <a:t>Mandir,Dholera</a:t>
            </a:r>
            <a:r>
              <a:rPr lang="en-GB" sz="1500" dirty="0">
                <a:solidFill>
                  <a:srgbClr val="000000"/>
                </a:solidFill>
                <a:latin typeface="+mj-lt"/>
                <a:ea typeface="Calibri" panose="020F0502020204030204" pitchFamily="34" charset="0"/>
                <a:cs typeface="Mangal"/>
              </a:rPr>
              <a:t> </a:t>
            </a:r>
            <a:r>
              <a:rPr lang="en-GB" sz="1500" dirty="0" err="1">
                <a:solidFill>
                  <a:srgbClr val="000000"/>
                </a:solidFill>
                <a:latin typeface="+mj-lt"/>
                <a:ea typeface="Calibri" panose="020F0502020204030204" pitchFamily="34" charset="0"/>
                <a:cs typeface="Mangal"/>
              </a:rPr>
              <a:t>SIR,Science</a:t>
            </a:r>
            <a:r>
              <a:rPr lang="en-GB" sz="1500" dirty="0">
                <a:solidFill>
                  <a:srgbClr val="000000"/>
                </a:solidFill>
                <a:latin typeface="+mj-lt"/>
                <a:ea typeface="Calibri" panose="020F0502020204030204" pitchFamily="34" charset="0"/>
                <a:cs typeface="Mangal"/>
              </a:rPr>
              <a:t> </a:t>
            </a:r>
            <a:r>
              <a:rPr lang="en-GB" sz="1500" dirty="0" err="1">
                <a:solidFill>
                  <a:srgbClr val="000000"/>
                </a:solidFill>
                <a:latin typeface="+mj-lt"/>
                <a:ea typeface="Calibri" panose="020F0502020204030204" pitchFamily="34" charset="0"/>
                <a:cs typeface="Mangal"/>
              </a:rPr>
              <a:t>City,GIDCs</a:t>
            </a:r>
            <a:r>
              <a:rPr lang="en-GB" sz="1500" dirty="0">
                <a:solidFill>
                  <a:srgbClr val="000000"/>
                </a:solidFill>
                <a:latin typeface="+mj-lt"/>
                <a:ea typeface="Calibri" panose="020F0502020204030204" pitchFamily="34" charset="0"/>
                <a:cs typeface="Mangal"/>
              </a:rPr>
              <a:t>, and the Statue of Unity </a:t>
            </a:r>
            <a:endParaRPr lang="en-GB" sz="1500" dirty="0" smtClean="0">
              <a:solidFill>
                <a:srgbClr val="000000"/>
              </a:solidFill>
              <a:latin typeface="+mj-lt"/>
              <a:ea typeface="Calibri" panose="020F0502020204030204" pitchFamily="34" charset="0"/>
              <a:cs typeface="Mangal"/>
            </a:endParaRPr>
          </a:p>
          <a:p>
            <a:pPr marL="742950" lvl="1" indent="-285750" algn="just">
              <a:lnSpc>
                <a:spcPct val="115000"/>
              </a:lnSpc>
              <a:buFont typeface="Wingdings" panose="05000000000000000000" pitchFamily="2" charset="2"/>
              <a:buChar char="q"/>
            </a:pPr>
            <a:r>
              <a:rPr lang="en-US" sz="1600" b="1" dirty="0" smtClean="0"/>
              <a:t>Urban </a:t>
            </a:r>
            <a:r>
              <a:rPr lang="en-US" sz="1600" b="1" dirty="0"/>
              <a:t>public </a:t>
            </a:r>
            <a:r>
              <a:rPr lang="en-US" sz="1600" b="1" dirty="0" smtClean="0"/>
              <a:t>institutions:</a:t>
            </a:r>
            <a:r>
              <a:rPr lang="en-US" sz="1600" b="1" dirty="0" smtClean="0">
                <a:solidFill>
                  <a:srgbClr val="002060"/>
                </a:solidFill>
                <a:latin typeface="+mj-lt"/>
                <a:cs typeface="Mangal"/>
              </a:rPr>
              <a:t> </a:t>
            </a:r>
            <a:r>
              <a:rPr lang="en-US" sz="1600" dirty="0"/>
              <a:t>Connecting government institutions in Urban vicinity </a:t>
            </a:r>
            <a:r>
              <a:rPr lang="en-US" sz="1600" b="1" dirty="0"/>
              <a:t>without capital outlay (Revenue sharing model)</a:t>
            </a:r>
            <a:r>
              <a:rPr lang="en-US" sz="1600" dirty="0"/>
              <a:t>. </a:t>
            </a:r>
            <a:r>
              <a:rPr lang="en-US" sz="1600" b="1" dirty="0" smtClean="0">
                <a:solidFill>
                  <a:srgbClr val="002060"/>
                </a:solidFill>
                <a:latin typeface="+mj-lt"/>
                <a:cs typeface="Mangal"/>
              </a:rPr>
              <a:t> </a:t>
            </a:r>
          </a:p>
          <a:p>
            <a:pPr marL="0" lvl="1" algn="just">
              <a:lnSpc>
                <a:spcPct val="115000"/>
              </a:lnSpc>
            </a:pPr>
            <a:r>
              <a:rPr lang="en-US" sz="1600" b="1" dirty="0">
                <a:solidFill>
                  <a:srgbClr val="002060"/>
                </a:solidFill>
                <a:latin typeface="+mj-lt"/>
                <a:cs typeface="Mangal"/>
              </a:rPr>
              <a:t>C</a:t>
            </a:r>
            <a:r>
              <a:rPr lang="en-US" sz="1600" b="1" dirty="0" smtClean="0">
                <a:solidFill>
                  <a:srgbClr val="002060"/>
                </a:solidFill>
                <a:latin typeface="+mj-lt"/>
                <a:cs typeface="Mangal"/>
              </a:rPr>
              <a:t>) FTTH-Home Wi-Fi </a:t>
            </a:r>
            <a:r>
              <a:rPr lang="en-US" sz="1600" b="1" dirty="0">
                <a:solidFill>
                  <a:srgbClr val="002060"/>
                </a:solidFill>
                <a:latin typeface="+mj-lt"/>
                <a:cs typeface="Mangal"/>
              </a:rPr>
              <a:t>and HAR GHAR EDUCATION :  </a:t>
            </a:r>
          </a:p>
          <a:p>
            <a:pPr marL="742950" lvl="2" indent="-285750" algn="just">
              <a:lnSpc>
                <a:spcPct val="115000"/>
              </a:lnSpc>
              <a:buFont typeface="Wingdings" panose="05000000000000000000" pitchFamily="2" charset="2"/>
              <a:buChar char="q"/>
            </a:pPr>
            <a:r>
              <a:rPr lang="en-GB" sz="1500" dirty="0">
                <a:solidFill>
                  <a:srgbClr val="000000"/>
                </a:solidFill>
                <a:latin typeface="+mj-lt"/>
              </a:rPr>
              <a:t>Planning to leverage TV interface for providing educational contents with superior speed all and everywhere at Home</a:t>
            </a:r>
          </a:p>
          <a:p>
            <a:pPr marL="0" lvl="1" algn="just">
              <a:lnSpc>
                <a:spcPct val="115000"/>
              </a:lnSpc>
            </a:pPr>
            <a:r>
              <a:rPr lang="en-US" sz="1600" b="1" dirty="0">
                <a:solidFill>
                  <a:srgbClr val="002060"/>
                </a:solidFill>
                <a:latin typeface="+mj-lt"/>
                <a:cs typeface="Mangal"/>
              </a:rPr>
              <a:t>D</a:t>
            </a:r>
            <a:r>
              <a:rPr lang="en-US" sz="1600" b="1" dirty="0" smtClean="0">
                <a:solidFill>
                  <a:srgbClr val="002060"/>
                </a:solidFill>
                <a:latin typeface="+mj-lt"/>
                <a:cs typeface="Mangal"/>
              </a:rPr>
              <a:t>) </a:t>
            </a:r>
            <a:r>
              <a:rPr lang="en-US" sz="1600" b="1" dirty="0">
                <a:solidFill>
                  <a:srgbClr val="002060"/>
                </a:solidFill>
                <a:latin typeface="+mj-lt"/>
                <a:cs typeface="Mangal"/>
              </a:rPr>
              <a:t>Enhancing Telecom Infrastructure for exponential increase in signal strength and expanded rural coverage :</a:t>
            </a:r>
          </a:p>
          <a:p>
            <a:pPr marL="742950" lvl="2" indent="-285750" algn="just">
              <a:lnSpc>
                <a:spcPct val="115000"/>
              </a:lnSpc>
              <a:buFont typeface="Wingdings" panose="05000000000000000000" pitchFamily="2" charset="2"/>
              <a:buChar char="q"/>
            </a:pPr>
            <a:r>
              <a:rPr lang="en-US" sz="1500" dirty="0">
                <a:solidFill>
                  <a:srgbClr val="000000"/>
                </a:solidFill>
                <a:latin typeface="+mj-lt"/>
              </a:rPr>
              <a:t>Dark Fiber Leasing  for </a:t>
            </a:r>
            <a:r>
              <a:rPr lang="en-GB" sz="1500" dirty="0">
                <a:latin typeface="+mj-lt"/>
              </a:rPr>
              <a:t>high-speed internet connectivity, promoting digital inclusion and economic growth</a:t>
            </a:r>
            <a:endParaRPr lang="en-US" sz="1500" dirty="0">
              <a:solidFill>
                <a:srgbClr val="000000"/>
              </a:solidFill>
              <a:latin typeface="+mj-lt"/>
            </a:endParaRPr>
          </a:p>
          <a:p>
            <a:pPr marL="742950" lvl="2" indent="-285750" algn="just">
              <a:lnSpc>
                <a:spcPct val="115000"/>
              </a:lnSpc>
              <a:buFont typeface="Wingdings" panose="05000000000000000000" pitchFamily="2" charset="2"/>
              <a:buChar char="q"/>
            </a:pPr>
            <a:r>
              <a:rPr lang="en-US" sz="1500" dirty="0">
                <a:solidFill>
                  <a:srgbClr val="000000"/>
                </a:solidFill>
                <a:latin typeface="+mj-lt"/>
              </a:rPr>
              <a:t>Mobile Tower </a:t>
            </a:r>
            <a:r>
              <a:rPr lang="en-US" sz="1500" dirty="0" err="1">
                <a:solidFill>
                  <a:srgbClr val="000000"/>
                </a:solidFill>
                <a:latin typeface="+mj-lt"/>
              </a:rPr>
              <a:t>Fiberization</a:t>
            </a:r>
            <a:r>
              <a:rPr lang="en-US" sz="1500" dirty="0">
                <a:solidFill>
                  <a:srgbClr val="000000"/>
                </a:solidFill>
                <a:latin typeface="+mj-lt"/>
              </a:rPr>
              <a:t> to  </a:t>
            </a:r>
            <a:r>
              <a:rPr lang="en-GB" sz="1500" dirty="0">
                <a:latin typeface="+mj-lt"/>
              </a:rPr>
              <a:t>enhances network reliability and </a:t>
            </a:r>
            <a:r>
              <a:rPr lang="en-GB" sz="1500" dirty="0" smtClean="0">
                <a:latin typeface="+mj-lt"/>
              </a:rPr>
              <a:t>speeds</a:t>
            </a:r>
            <a:endParaRPr lang="en-IN" sz="1500" dirty="0">
              <a:effectLst/>
              <a:latin typeface="+mj-lt"/>
              <a:ea typeface="Calibri" panose="020F0502020204030204" pitchFamily="34" charset="0"/>
              <a:cs typeface="Mangal"/>
            </a:endParaRPr>
          </a:p>
        </p:txBody>
      </p:sp>
      <p:graphicFrame>
        <p:nvGraphicFramePr>
          <p:cNvPr id="13" name="Table 12">
            <a:extLst>
              <a:ext uri="{FF2B5EF4-FFF2-40B4-BE49-F238E27FC236}">
                <a16:creationId xmlns:a16="http://schemas.microsoft.com/office/drawing/2014/main" id="{7BA9B9DD-4028-C476-CA38-E40790E60001}"/>
              </a:ext>
            </a:extLst>
          </p:cNvPr>
          <p:cNvGraphicFramePr>
            <a:graphicFrameLocks noGrp="1"/>
          </p:cNvGraphicFramePr>
          <p:nvPr>
            <p:extLst/>
          </p:nvPr>
        </p:nvGraphicFramePr>
        <p:xfrm>
          <a:off x="606387" y="1704917"/>
          <a:ext cx="11223062" cy="1409700"/>
        </p:xfrm>
        <a:graphic>
          <a:graphicData uri="http://schemas.openxmlformats.org/drawingml/2006/table">
            <a:tbl>
              <a:tblPr/>
              <a:tblGrid>
                <a:gridCol w="3974835">
                  <a:extLst>
                    <a:ext uri="{9D8B030D-6E8A-4147-A177-3AD203B41FA5}">
                      <a16:colId xmlns:a16="http://schemas.microsoft.com/office/drawing/2014/main" val="2021979115"/>
                    </a:ext>
                  </a:extLst>
                </a:gridCol>
                <a:gridCol w="3156486">
                  <a:extLst>
                    <a:ext uri="{9D8B030D-6E8A-4147-A177-3AD203B41FA5}">
                      <a16:colId xmlns:a16="http://schemas.microsoft.com/office/drawing/2014/main" val="649237472"/>
                    </a:ext>
                  </a:extLst>
                </a:gridCol>
                <a:gridCol w="4091741">
                  <a:extLst>
                    <a:ext uri="{9D8B030D-6E8A-4147-A177-3AD203B41FA5}">
                      <a16:colId xmlns:a16="http://schemas.microsoft.com/office/drawing/2014/main" val="2381161634"/>
                    </a:ext>
                  </a:extLst>
                </a:gridCol>
              </a:tblGrid>
              <a:tr h="234950">
                <a:tc>
                  <a:txBody>
                    <a:bodyPr/>
                    <a:lstStyle/>
                    <a:p>
                      <a:pPr marL="91440" algn="l" fontAlgn="ctr"/>
                      <a:r>
                        <a:rPr lang="en-US" sz="1500" b="1" i="0" u="none" strike="noStrike" dirty="0">
                          <a:solidFill>
                            <a:srgbClr val="000000"/>
                          </a:solidFill>
                          <a:effectLst/>
                          <a:latin typeface="Calibri" panose="020F0502020204030204" pitchFamily="34" charset="0"/>
                        </a:rPr>
                        <a:t>Parameters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91440" algn="l" fontAlgn="ctr"/>
                      <a:r>
                        <a:rPr lang="en-US" sz="1500" b="1" i="0" u="none" strike="noStrike">
                          <a:solidFill>
                            <a:srgbClr val="000000"/>
                          </a:solidFill>
                          <a:effectLst/>
                          <a:latin typeface="Calibri" panose="020F0502020204030204" pitchFamily="34" charset="0"/>
                        </a:rPr>
                        <a:t>Before Bharatnet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91440" algn="l" fontAlgn="ctr"/>
                      <a:r>
                        <a:rPr lang="en-US" sz="1500" b="1" i="0" u="none" strike="noStrike">
                          <a:solidFill>
                            <a:srgbClr val="000000"/>
                          </a:solidFill>
                          <a:effectLst/>
                          <a:latin typeface="Calibri" panose="020F0502020204030204" pitchFamily="34" charset="0"/>
                        </a:rPr>
                        <a:t>After Bharatnet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82577726"/>
                  </a:ext>
                </a:extLst>
              </a:tr>
              <a:tr h="234950">
                <a:tc>
                  <a:txBody>
                    <a:bodyPr/>
                    <a:lstStyle/>
                    <a:p>
                      <a:pPr marL="91440" algn="l" fontAlgn="ctr"/>
                      <a:r>
                        <a:rPr lang="en-US" sz="1500" b="0" i="0" u="none" strike="noStrike" dirty="0">
                          <a:solidFill>
                            <a:srgbClr val="000000"/>
                          </a:solidFill>
                          <a:effectLst/>
                          <a:latin typeface="Calibri" panose="020F0502020204030204" pitchFamily="34" charset="0"/>
                        </a:rPr>
                        <a:t>Network speed per GP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500" b="0" i="0" u="none" strike="noStrike" dirty="0">
                          <a:solidFill>
                            <a:srgbClr val="000000"/>
                          </a:solidFill>
                          <a:effectLst/>
                          <a:latin typeface="Calibri" panose="020F0502020204030204" pitchFamily="34" charset="0"/>
                        </a:rPr>
                        <a:t>100 Kbps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500" b="0" i="0" u="none" strike="noStrike">
                          <a:solidFill>
                            <a:srgbClr val="000000"/>
                          </a:solidFill>
                          <a:effectLst/>
                          <a:latin typeface="Calibri" panose="020F0502020204030204" pitchFamily="34" charset="0"/>
                        </a:rPr>
                        <a:t>100 Mbps (1000 Times)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95576"/>
                  </a:ext>
                </a:extLst>
              </a:tr>
              <a:tr h="234950">
                <a:tc>
                  <a:txBody>
                    <a:bodyPr/>
                    <a:lstStyle/>
                    <a:p>
                      <a:pPr marL="91440" algn="just" fontAlgn="ctr"/>
                      <a:r>
                        <a:rPr lang="en-US" sz="1500" b="0" i="0" u="none" strike="noStrike">
                          <a:solidFill>
                            <a:srgbClr val="000000"/>
                          </a:solidFill>
                          <a:effectLst/>
                          <a:latin typeface="Calibri" panose="020F0502020204030204" pitchFamily="34" charset="0"/>
                        </a:rPr>
                        <a:t>State level Bandwidth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just" fontAlgn="ctr"/>
                      <a:r>
                        <a:rPr lang="en-US" sz="1500" b="0" i="0" u="none" strike="noStrike" dirty="0">
                          <a:solidFill>
                            <a:srgbClr val="000000"/>
                          </a:solidFill>
                          <a:effectLst/>
                          <a:latin typeface="Calibri" panose="020F0502020204030204" pitchFamily="34" charset="0"/>
                        </a:rPr>
                        <a:t>31 Mbps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just" fontAlgn="ctr"/>
                      <a:r>
                        <a:rPr lang="en-US" sz="1500" b="0" i="0" u="none" strike="noStrike">
                          <a:solidFill>
                            <a:srgbClr val="000000"/>
                          </a:solidFill>
                          <a:effectLst/>
                          <a:latin typeface="Calibri" panose="020F0502020204030204" pitchFamily="34" charset="0"/>
                        </a:rPr>
                        <a:t>20 Gbps (600 Times)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94999"/>
                  </a:ext>
                </a:extLst>
              </a:tr>
              <a:tr h="234950">
                <a:tc>
                  <a:txBody>
                    <a:bodyPr/>
                    <a:lstStyle/>
                    <a:p>
                      <a:pPr marL="91440" algn="just" fontAlgn="ctr"/>
                      <a:r>
                        <a:rPr lang="en-US" sz="1500" b="0" i="0" u="none" strike="noStrike">
                          <a:solidFill>
                            <a:srgbClr val="000000"/>
                          </a:solidFill>
                          <a:effectLst/>
                          <a:latin typeface="Calibri" panose="020F0502020204030204" pitchFamily="34" charset="0"/>
                        </a:rPr>
                        <a:t>Govt Service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just" fontAlgn="ctr"/>
                      <a:r>
                        <a:rPr lang="en-US" sz="1500" b="0" i="0" u="none" strike="noStrike" dirty="0">
                          <a:solidFill>
                            <a:srgbClr val="000000"/>
                          </a:solidFill>
                          <a:effectLst/>
                          <a:latin typeface="Calibri" panose="020F05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just" fontAlgn="ctr"/>
                      <a:r>
                        <a:rPr lang="en-US" sz="1500" b="0" i="0" u="none" strike="noStrike" dirty="0">
                          <a:solidFill>
                            <a:srgbClr val="000000"/>
                          </a:solidFill>
                          <a:effectLst/>
                          <a:latin typeface="Calibri" panose="020F0502020204030204" pitchFamily="34" charset="0"/>
                        </a:rPr>
                        <a:t>321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68713"/>
                  </a:ext>
                </a:extLst>
              </a:tr>
              <a:tr h="234950">
                <a:tc>
                  <a:txBody>
                    <a:bodyPr/>
                    <a:lstStyle/>
                    <a:p>
                      <a:pPr marL="91440" algn="just" fontAlgn="ctr"/>
                      <a:r>
                        <a:rPr lang="en-US" sz="1500" b="0" i="0" u="none" strike="noStrike">
                          <a:solidFill>
                            <a:srgbClr val="000000"/>
                          </a:solidFill>
                          <a:effectLst/>
                          <a:latin typeface="Calibri" panose="020F0502020204030204" pitchFamily="34" charset="0"/>
                        </a:rPr>
                        <a:t>Charges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just" fontAlgn="ctr"/>
                      <a:r>
                        <a:rPr lang="en-US" sz="1500" b="0" i="0" u="none" strike="noStrike" dirty="0">
                          <a:solidFill>
                            <a:srgbClr val="000000"/>
                          </a:solidFill>
                          <a:effectLst/>
                          <a:latin typeface="Calibri" panose="020F0502020204030204" pitchFamily="34" charset="0"/>
                        </a:rPr>
                        <a:t>VSAT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just" fontAlgn="ctr"/>
                      <a:r>
                        <a:rPr lang="en-US" sz="1500" b="0" i="0" u="none" strike="noStrike" dirty="0">
                          <a:solidFill>
                            <a:srgbClr val="000000"/>
                          </a:solidFill>
                          <a:effectLst/>
                          <a:latin typeface="Calibri" panose="020F0502020204030204" pitchFamily="34" charset="0"/>
                        </a:rPr>
                        <a:t>Free for GP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749492"/>
                  </a:ext>
                </a:extLst>
              </a:tr>
              <a:tr h="234950">
                <a:tc>
                  <a:txBody>
                    <a:bodyPr/>
                    <a:lstStyle/>
                    <a:p>
                      <a:pPr marL="91440" algn="just" fontAlgn="ctr"/>
                      <a:r>
                        <a:rPr lang="en-US" sz="1500" b="0" i="0" u="none" strike="noStrike" dirty="0">
                          <a:solidFill>
                            <a:srgbClr val="000000"/>
                          </a:solidFill>
                          <a:effectLst/>
                          <a:latin typeface="Calibri" panose="020F0502020204030204" pitchFamily="34" charset="0"/>
                        </a:rPr>
                        <a:t>Wi-Fi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just" fontAlgn="ctr"/>
                      <a:r>
                        <a:rPr lang="en-US" sz="1500" b="0" i="0" u="none" strike="noStrike">
                          <a:solidFill>
                            <a:srgbClr val="000000"/>
                          </a:solidFill>
                          <a:effectLst/>
                          <a:latin typeface="Calibri" panose="020F0502020204030204" pitchFamily="34" charset="0"/>
                        </a:rPr>
                        <a:t>No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just" fontAlgn="ctr"/>
                      <a:r>
                        <a:rPr lang="en-US" sz="1500" b="0" i="0" u="none" strike="noStrike" dirty="0">
                          <a:solidFill>
                            <a:srgbClr val="000000"/>
                          </a:solidFill>
                          <a:effectLst/>
                          <a:latin typeface="Calibri" panose="020F0502020204030204" pitchFamily="34" charset="0"/>
                        </a:rPr>
                        <a:t>7692 Gram Panchayats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699366"/>
                  </a:ext>
                </a:extLst>
              </a:tr>
            </a:tbl>
          </a:graphicData>
        </a:graphic>
      </p:graphicFrame>
    </p:spTree>
    <p:extLst>
      <p:ext uri="{BB962C8B-B14F-4D97-AF65-F5344CB8AC3E}">
        <p14:creationId xmlns:p14="http://schemas.microsoft.com/office/powerpoint/2010/main" val="285394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7025DA-A978-CDC8-FBEE-71C6C8295526}"/>
              </a:ext>
            </a:extLst>
          </p:cNvPr>
          <p:cNvSpPr>
            <a:spLocks noGrp="1"/>
          </p:cNvSpPr>
          <p:nvPr>
            <p:ph type="title"/>
          </p:nvPr>
        </p:nvSpPr>
        <p:spPr/>
        <p:txBody>
          <a:bodyPr vert="horz" lIns="91440" tIns="45720" rIns="91440" bIns="45720" rtlCol="0" anchor="ctr">
            <a:noAutofit/>
          </a:bodyPr>
          <a:lstStyle/>
          <a:p>
            <a:pPr algn="l">
              <a:spcBef>
                <a:spcPts val="0"/>
              </a:spcBef>
            </a:pPr>
            <a:r>
              <a:rPr lang="en-IN" sz="2400" b="1" dirty="0">
                <a:solidFill>
                  <a:schemeClr val="bg1"/>
                </a:solidFill>
                <a:cs typeface="Arial" panose="020B0604020202020204" pitchFamily="34" charset="0"/>
              </a:rPr>
              <a:t>Phase-II : Network Utilization Progressive report </a:t>
            </a:r>
            <a:endParaRPr lang="en-US" sz="2400" b="1" dirty="0">
              <a:solidFill>
                <a:schemeClr val="bg1"/>
              </a:solidFill>
              <a:cs typeface="Arial" panose="020B0604020202020204" pitchFamily="34" charset="0"/>
            </a:endParaRPr>
          </a:p>
        </p:txBody>
      </p:sp>
      <p:sp>
        <p:nvSpPr>
          <p:cNvPr id="6" name="TextBox 5"/>
          <p:cNvSpPr txBox="1"/>
          <p:nvPr/>
        </p:nvSpPr>
        <p:spPr>
          <a:xfrm>
            <a:off x="266786" y="1300771"/>
            <a:ext cx="5975119" cy="1971052"/>
          </a:xfrm>
          <a:prstGeom prst="rect">
            <a:avLst/>
          </a:prstGeom>
          <a:noFill/>
        </p:spPr>
        <p:txBody>
          <a:bodyPr wrap="square" rtlCol="0">
            <a:spAutoFit/>
          </a:bodyPr>
          <a:lstStyle/>
          <a:p>
            <a:pPr>
              <a:lnSpc>
                <a:spcPct val="175000"/>
              </a:lnSpc>
            </a:pPr>
            <a:r>
              <a:rPr lang="en-US" b="1" dirty="0">
                <a:solidFill>
                  <a:srgbClr val="3333CC"/>
                </a:solidFill>
              </a:rPr>
              <a:t>3-Dimensional Utilization Strategy:</a:t>
            </a:r>
          </a:p>
          <a:p>
            <a:pPr>
              <a:lnSpc>
                <a:spcPct val="175000"/>
              </a:lnSpc>
            </a:pPr>
            <a:r>
              <a:rPr lang="en-US" b="1" dirty="0"/>
              <a:t>For Connected Government :</a:t>
            </a:r>
            <a:r>
              <a:rPr lang="en-US" dirty="0"/>
              <a:t> Village LAN (FTTX) Connections</a:t>
            </a:r>
          </a:p>
          <a:p>
            <a:pPr>
              <a:lnSpc>
                <a:spcPct val="175000"/>
              </a:lnSpc>
            </a:pPr>
            <a:r>
              <a:rPr lang="en-US" b="1" dirty="0"/>
              <a:t>For Citizen :</a:t>
            </a:r>
            <a:r>
              <a:rPr lang="en-US" dirty="0"/>
              <a:t> Leasing dark fiber to TSP/ISP</a:t>
            </a:r>
          </a:p>
          <a:p>
            <a:pPr>
              <a:lnSpc>
                <a:spcPct val="175000"/>
              </a:lnSpc>
            </a:pPr>
            <a:r>
              <a:rPr lang="en-US" b="1" dirty="0"/>
              <a:t>For Tower </a:t>
            </a:r>
            <a:r>
              <a:rPr lang="en-US" b="1" dirty="0" err="1"/>
              <a:t>fiberization</a:t>
            </a:r>
            <a:r>
              <a:rPr lang="en-US" b="1" dirty="0"/>
              <a:t> :</a:t>
            </a:r>
            <a:r>
              <a:rPr lang="en-US" dirty="0"/>
              <a:t> Improving network strength in Rural</a:t>
            </a:r>
            <a:endParaRPr lang="en-IN" dirty="0"/>
          </a:p>
        </p:txBody>
      </p:sp>
      <p:sp>
        <p:nvSpPr>
          <p:cNvPr id="8" name="Rectangle 7"/>
          <p:cNvSpPr/>
          <p:nvPr/>
        </p:nvSpPr>
        <p:spPr>
          <a:xfrm>
            <a:off x="236306" y="1160980"/>
            <a:ext cx="6005599" cy="244781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 name="Chart 1">
            <a:extLst>
              <a:ext uri="{FF2B5EF4-FFF2-40B4-BE49-F238E27FC236}">
                <a16:creationId xmlns:a16="http://schemas.microsoft.com/office/drawing/2014/main" id="{EFBE90A2-C7D7-FDFB-D95C-EEDDF0420E44}"/>
              </a:ext>
            </a:extLst>
          </p:cNvPr>
          <p:cNvGraphicFramePr>
            <a:graphicFrameLocks/>
          </p:cNvGraphicFramePr>
          <p:nvPr>
            <p:extLst>
              <p:ext uri="{D42A27DB-BD31-4B8C-83A1-F6EECF244321}">
                <p14:modId xmlns:p14="http://schemas.microsoft.com/office/powerpoint/2010/main" val="1020953338"/>
              </p:ext>
            </p:extLst>
          </p:nvPr>
        </p:nvGraphicFramePr>
        <p:xfrm>
          <a:off x="236306" y="3734348"/>
          <a:ext cx="6005599" cy="2961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3DB1E1E2-A9D4-4AF1-A3C4-433B9EC485F7}"/>
              </a:ext>
            </a:extLst>
          </p:cNvPr>
          <p:cNvGraphicFramePr>
            <a:graphicFrameLocks/>
          </p:cNvGraphicFramePr>
          <p:nvPr>
            <p:extLst>
              <p:ext uri="{D42A27DB-BD31-4B8C-83A1-F6EECF244321}">
                <p14:modId xmlns:p14="http://schemas.microsoft.com/office/powerpoint/2010/main" val="755451848"/>
              </p:ext>
            </p:extLst>
          </p:nvPr>
        </p:nvGraphicFramePr>
        <p:xfrm>
          <a:off x="6339838" y="3734347"/>
          <a:ext cx="5699761" cy="2961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9687EBE-2613-2B03-B42F-9EDE7370E052}"/>
              </a:ext>
            </a:extLst>
          </p:cNvPr>
          <p:cNvGraphicFramePr>
            <a:graphicFrameLocks/>
          </p:cNvGraphicFramePr>
          <p:nvPr>
            <p:extLst>
              <p:ext uri="{D42A27DB-BD31-4B8C-83A1-F6EECF244321}">
                <p14:modId xmlns:p14="http://schemas.microsoft.com/office/powerpoint/2010/main" val="3354457880"/>
              </p:ext>
            </p:extLst>
          </p:nvPr>
        </p:nvGraphicFramePr>
        <p:xfrm>
          <a:off x="6339838" y="1160980"/>
          <a:ext cx="5699761" cy="2447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859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C19C65-D024-1B8C-76C7-791FE31CFCF1}"/>
              </a:ext>
            </a:extLst>
          </p:cNvPr>
          <p:cNvSpPr>
            <a:spLocks noGrp="1"/>
          </p:cNvSpPr>
          <p:nvPr>
            <p:ph type="sldNum" sz="quarter" idx="4"/>
          </p:nvPr>
        </p:nvSpPr>
        <p:spPr/>
        <p:txBody>
          <a:bodyPr/>
          <a:lstStyle/>
          <a:p>
            <a:fld id="{FEBD7F86-1881-4698-8703-FB80B0800997}" type="slidenum">
              <a:rPr lang="en-US" smtClean="0"/>
              <a:pPr/>
              <a:t>8</a:t>
            </a:fld>
            <a:endParaRPr lang="en-US" dirty="0"/>
          </a:p>
        </p:txBody>
      </p:sp>
      <p:sp>
        <p:nvSpPr>
          <p:cNvPr id="4" name="Title 3">
            <a:extLst>
              <a:ext uri="{FF2B5EF4-FFF2-40B4-BE49-F238E27FC236}">
                <a16:creationId xmlns:a16="http://schemas.microsoft.com/office/drawing/2014/main" id="{AEABEB67-D58A-61F6-9BF2-6D59CB0A4F4A}"/>
              </a:ext>
            </a:extLst>
          </p:cNvPr>
          <p:cNvSpPr>
            <a:spLocks noGrp="1"/>
          </p:cNvSpPr>
          <p:nvPr>
            <p:ph type="title"/>
          </p:nvPr>
        </p:nvSpPr>
        <p:spPr/>
        <p:txBody>
          <a:bodyPr vert="horz" lIns="91440" tIns="45720" rIns="91440" bIns="45720" rtlCol="0" anchor="ctr">
            <a:noAutofit/>
          </a:bodyPr>
          <a:lstStyle/>
          <a:p>
            <a:pPr algn="l">
              <a:spcBef>
                <a:spcPts val="0"/>
              </a:spcBef>
            </a:pPr>
            <a:r>
              <a:rPr lang="en-US" sz="2400" b="1" dirty="0">
                <a:solidFill>
                  <a:schemeClr val="bg1"/>
                </a:solidFill>
                <a:cs typeface="Arial" panose="020B0604020202020204" pitchFamily="34" charset="0"/>
              </a:rPr>
              <a:t>ABP (Phase-III) Network Infrastructure in Gujarat : At a glance </a:t>
            </a:r>
          </a:p>
        </p:txBody>
      </p:sp>
      <p:sp>
        <p:nvSpPr>
          <p:cNvPr id="6" name="Rectangle 5">
            <a:extLst>
              <a:ext uri="{FF2B5EF4-FFF2-40B4-BE49-F238E27FC236}">
                <a16:creationId xmlns:a16="http://schemas.microsoft.com/office/drawing/2014/main" id="{75F90234-BDCA-E873-F104-F572C8A98EF1}"/>
              </a:ext>
            </a:extLst>
          </p:cNvPr>
          <p:cNvSpPr/>
          <p:nvPr/>
        </p:nvSpPr>
        <p:spPr>
          <a:xfrm>
            <a:off x="240632" y="1126156"/>
            <a:ext cx="3253339" cy="3696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NOC RFP</a:t>
            </a:r>
          </a:p>
        </p:txBody>
      </p:sp>
      <p:sp>
        <p:nvSpPr>
          <p:cNvPr id="7" name="Rectangle 6">
            <a:extLst>
              <a:ext uri="{FF2B5EF4-FFF2-40B4-BE49-F238E27FC236}">
                <a16:creationId xmlns:a16="http://schemas.microsoft.com/office/drawing/2014/main" id="{0DC2A294-A994-55E9-F529-F2171033F8E8}"/>
              </a:ext>
            </a:extLst>
          </p:cNvPr>
          <p:cNvSpPr/>
          <p:nvPr/>
        </p:nvSpPr>
        <p:spPr>
          <a:xfrm>
            <a:off x="3646967" y="1133730"/>
            <a:ext cx="2009553" cy="37608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Backhaul RFP</a:t>
            </a:r>
          </a:p>
        </p:txBody>
      </p:sp>
      <p:sp>
        <p:nvSpPr>
          <p:cNvPr id="8" name="Rectangle 7">
            <a:extLst>
              <a:ext uri="{FF2B5EF4-FFF2-40B4-BE49-F238E27FC236}">
                <a16:creationId xmlns:a16="http://schemas.microsoft.com/office/drawing/2014/main" id="{4BEFA4C6-9C3F-52D5-56D5-83132E2423CE}"/>
              </a:ext>
            </a:extLst>
          </p:cNvPr>
          <p:cNvSpPr/>
          <p:nvPr/>
        </p:nvSpPr>
        <p:spPr>
          <a:xfrm>
            <a:off x="5789673" y="1133729"/>
            <a:ext cx="4210974" cy="37608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Phase-III RFP</a:t>
            </a:r>
          </a:p>
        </p:txBody>
      </p:sp>
      <p:sp>
        <p:nvSpPr>
          <p:cNvPr id="9" name="Rectangle 8">
            <a:extLst>
              <a:ext uri="{FF2B5EF4-FFF2-40B4-BE49-F238E27FC236}">
                <a16:creationId xmlns:a16="http://schemas.microsoft.com/office/drawing/2014/main" id="{14D5E5DE-7529-E706-4B58-B49E99316CF5}"/>
              </a:ext>
            </a:extLst>
          </p:cNvPr>
          <p:cNvSpPr/>
          <p:nvPr/>
        </p:nvSpPr>
        <p:spPr>
          <a:xfrm>
            <a:off x="10233180" y="1120449"/>
            <a:ext cx="1718188" cy="37538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LMCA/Urban/FTTH RFP</a:t>
            </a:r>
          </a:p>
        </p:txBody>
      </p:sp>
      <p:cxnSp>
        <p:nvCxnSpPr>
          <p:cNvPr id="11" name="Straight Arrow Connector 10">
            <a:extLst>
              <a:ext uri="{FF2B5EF4-FFF2-40B4-BE49-F238E27FC236}">
                <a16:creationId xmlns:a16="http://schemas.microsoft.com/office/drawing/2014/main" id="{575532AC-AF99-C63F-B2A0-86D48D0A90A9}"/>
              </a:ext>
            </a:extLst>
          </p:cNvPr>
          <p:cNvCxnSpPr/>
          <p:nvPr/>
        </p:nvCxnSpPr>
        <p:spPr>
          <a:xfrm>
            <a:off x="240632" y="1589953"/>
            <a:ext cx="3253339"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BF2F2DB-BC0A-E9D5-4B80-4CDB0D4D304C}"/>
              </a:ext>
            </a:extLst>
          </p:cNvPr>
          <p:cNvCxnSpPr>
            <a:cxnSpLocks/>
          </p:cNvCxnSpPr>
          <p:nvPr/>
        </p:nvCxnSpPr>
        <p:spPr>
          <a:xfrm>
            <a:off x="3646967" y="1589953"/>
            <a:ext cx="2009553"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7819CD-9DBA-73CE-F14C-152B5CF0726D}"/>
              </a:ext>
            </a:extLst>
          </p:cNvPr>
          <p:cNvCxnSpPr>
            <a:cxnSpLocks/>
          </p:cNvCxnSpPr>
          <p:nvPr/>
        </p:nvCxnSpPr>
        <p:spPr>
          <a:xfrm>
            <a:off x="5789673" y="1589953"/>
            <a:ext cx="4210974"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144CBD-6369-7307-87BA-2F292DB4F260}"/>
              </a:ext>
            </a:extLst>
          </p:cNvPr>
          <p:cNvCxnSpPr>
            <a:cxnSpLocks/>
          </p:cNvCxnSpPr>
          <p:nvPr/>
        </p:nvCxnSpPr>
        <p:spPr>
          <a:xfrm>
            <a:off x="10233180" y="1589953"/>
            <a:ext cx="1718188"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E87F6B4A-6699-0F42-726B-7BAF25E48CAA}"/>
              </a:ext>
            </a:extLst>
          </p:cNvPr>
          <p:cNvGraphicFramePr>
            <a:graphicFrameLocks noGrp="1"/>
          </p:cNvGraphicFramePr>
          <p:nvPr/>
        </p:nvGraphicFramePr>
        <p:xfrm>
          <a:off x="231204" y="5203078"/>
          <a:ext cx="11720162" cy="1521469"/>
        </p:xfrm>
        <a:graphic>
          <a:graphicData uri="http://schemas.openxmlformats.org/drawingml/2006/table">
            <a:tbl>
              <a:tblPr/>
              <a:tblGrid>
                <a:gridCol w="433659">
                  <a:extLst>
                    <a:ext uri="{9D8B030D-6E8A-4147-A177-3AD203B41FA5}">
                      <a16:colId xmlns:a16="http://schemas.microsoft.com/office/drawing/2014/main" val="1805035711"/>
                    </a:ext>
                  </a:extLst>
                </a:gridCol>
                <a:gridCol w="2773368">
                  <a:extLst>
                    <a:ext uri="{9D8B030D-6E8A-4147-A177-3AD203B41FA5}">
                      <a16:colId xmlns:a16="http://schemas.microsoft.com/office/drawing/2014/main" val="3729750650"/>
                    </a:ext>
                  </a:extLst>
                </a:gridCol>
                <a:gridCol w="821055">
                  <a:extLst>
                    <a:ext uri="{9D8B030D-6E8A-4147-A177-3AD203B41FA5}">
                      <a16:colId xmlns:a16="http://schemas.microsoft.com/office/drawing/2014/main" val="1531997218"/>
                    </a:ext>
                  </a:extLst>
                </a:gridCol>
                <a:gridCol w="2248568">
                  <a:extLst>
                    <a:ext uri="{9D8B030D-6E8A-4147-A177-3AD203B41FA5}">
                      <a16:colId xmlns:a16="http://schemas.microsoft.com/office/drawing/2014/main" val="3067520649"/>
                    </a:ext>
                  </a:extLst>
                </a:gridCol>
                <a:gridCol w="3535426">
                  <a:extLst>
                    <a:ext uri="{9D8B030D-6E8A-4147-A177-3AD203B41FA5}">
                      <a16:colId xmlns:a16="http://schemas.microsoft.com/office/drawing/2014/main" val="3968074434"/>
                    </a:ext>
                  </a:extLst>
                </a:gridCol>
                <a:gridCol w="1908086">
                  <a:extLst>
                    <a:ext uri="{9D8B030D-6E8A-4147-A177-3AD203B41FA5}">
                      <a16:colId xmlns:a16="http://schemas.microsoft.com/office/drawing/2014/main" val="4271103614"/>
                    </a:ext>
                  </a:extLst>
                </a:gridCol>
              </a:tblGrid>
              <a:tr h="498985">
                <a:tc>
                  <a:txBody>
                    <a:bodyPr/>
                    <a:lstStyle/>
                    <a:p>
                      <a:pPr marL="91440" algn="l" rtl="0" fontAlgn="ctr"/>
                      <a:r>
                        <a:rPr lang="en-IN" sz="1600" b="0" i="0" u="none" strike="noStrike" dirty="0" err="1">
                          <a:solidFill>
                            <a:srgbClr val="000000"/>
                          </a:solidFill>
                          <a:effectLst/>
                          <a:latin typeface="Calibri" panose="020F0502020204030204" pitchFamily="34" charset="0"/>
                        </a:rPr>
                        <a:t>Sr</a:t>
                      </a:r>
                      <a:r>
                        <a:rPr lang="en-IN" sz="1600" b="0" i="0" u="none" strike="noStrike" dirty="0">
                          <a:solidFill>
                            <a:srgbClr val="000000"/>
                          </a:solidFill>
                          <a:effectLst/>
                          <a:latin typeface="Calibri" panose="020F0502020204030204" pitchFamily="34" charset="0"/>
                        </a:rPr>
                        <a:t> No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Particulars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Scope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Equipment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Traffic Capacity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Design O&amp;M Criteria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13897450"/>
                  </a:ext>
                </a:extLst>
              </a:tr>
              <a:tr h="381152">
                <a:tc>
                  <a:txBody>
                    <a:bodyPr/>
                    <a:lstStyle/>
                    <a:p>
                      <a:pPr marL="91440" algn="l" rtl="0" fontAlgn="ctr"/>
                      <a:r>
                        <a:rPr lang="en-IN" sz="16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Sub-Blocks / Shelter Location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660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Block Router, RFMS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50G/100G Ring (3-Way protection)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&gt; 99% availability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9787598"/>
                  </a:ext>
                </a:extLst>
              </a:tr>
              <a:tr h="320666">
                <a:tc>
                  <a:txBody>
                    <a:bodyPr/>
                    <a:lstStyle/>
                    <a:p>
                      <a:pPr marL="91440" algn="l" rtl="0" fontAlgn="ctr"/>
                      <a:r>
                        <a:rPr lang="en-IN" sz="1600" b="0" i="0" u="none" strike="noStrike" dirty="0">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a:solidFill>
                            <a:srgbClr val="000000"/>
                          </a:solidFill>
                          <a:effectLst/>
                          <a:latin typeface="Calibri" panose="020F0502020204030204" pitchFamily="34" charset="0"/>
                        </a:rPr>
                        <a:t>Gram Panchayat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14653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Router, Mini-OLT, UPS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1G/10G Ring (2-Way protection)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&gt;98% availability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4998632"/>
                  </a:ext>
                </a:extLst>
              </a:tr>
              <a:tr h="320666">
                <a:tc>
                  <a:txBody>
                    <a:bodyPr/>
                    <a:lstStyle/>
                    <a:p>
                      <a:pPr marL="91440" algn="l" rtl="0" fontAlgn="ctr"/>
                      <a:r>
                        <a:rPr lang="en-IN" sz="1600" b="0" i="0" u="none" strike="noStrike" dirty="0">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Revenue Villages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a:solidFill>
                            <a:srgbClr val="000000"/>
                          </a:solidFill>
                          <a:effectLst/>
                          <a:latin typeface="Calibri" panose="020F0502020204030204" pitchFamily="34" charset="0"/>
                        </a:rPr>
                        <a:t>4387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ONT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1G capacity (Linear)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91440" algn="l" rtl="0" fontAlgn="ctr"/>
                      <a:r>
                        <a:rPr lang="en-IN" sz="1600" b="0" i="0" u="none" strike="noStrike" dirty="0">
                          <a:solidFill>
                            <a:srgbClr val="000000"/>
                          </a:solidFill>
                          <a:effectLst/>
                          <a:latin typeface="Calibri" panose="020F0502020204030204" pitchFamily="34" charset="0"/>
                        </a:rPr>
                        <a:t>&gt;95% availability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9874599"/>
                  </a:ext>
                </a:extLst>
              </a:tr>
            </a:tbl>
          </a:graphicData>
        </a:graphic>
      </p:graphicFrame>
      <p:pic>
        <p:nvPicPr>
          <p:cNvPr id="10" name="Picture 9"/>
          <p:cNvPicPr>
            <a:picLocks noChangeAspect="1"/>
          </p:cNvPicPr>
          <p:nvPr/>
        </p:nvPicPr>
        <p:blipFill>
          <a:blip r:embed="rId2"/>
          <a:stretch>
            <a:fillRect/>
          </a:stretch>
        </p:blipFill>
        <p:spPr>
          <a:xfrm>
            <a:off x="169682" y="1695659"/>
            <a:ext cx="11781685" cy="3488564"/>
          </a:xfrm>
          <a:prstGeom prst="rect">
            <a:avLst/>
          </a:prstGeom>
        </p:spPr>
      </p:pic>
    </p:spTree>
    <p:extLst>
      <p:ext uri="{BB962C8B-B14F-4D97-AF65-F5344CB8AC3E}">
        <p14:creationId xmlns:p14="http://schemas.microsoft.com/office/powerpoint/2010/main" val="126523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57815B-AADE-FABE-E141-745004C4F5DE}"/>
              </a:ext>
            </a:extLst>
          </p:cNvPr>
          <p:cNvSpPr>
            <a:spLocks noGrp="1"/>
          </p:cNvSpPr>
          <p:nvPr>
            <p:ph type="sldNum" sz="quarter" idx="4"/>
          </p:nvPr>
        </p:nvSpPr>
        <p:spPr/>
        <p:txBody>
          <a:bodyPr/>
          <a:lstStyle/>
          <a:p>
            <a:fld id="{FEBD7F86-1881-4698-8703-FB80B0800997}" type="slidenum">
              <a:rPr lang="en-US" smtClean="0"/>
              <a:pPr/>
              <a:t>9</a:t>
            </a:fld>
            <a:endParaRPr lang="en-US" dirty="0"/>
          </a:p>
        </p:txBody>
      </p:sp>
      <p:sp>
        <p:nvSpPr>
          <p:cNvPr id="4" name="Title 3">
            <a:extLst>
              <a:ext uri="{FF2B5EF4-FFF2-40B4-BE49-F238E27FC236}">
                <a16:creationId xmlns:a16="http://schemas.microsoft.com/office/drawing/2014/main" id="{AA104F45-98A0-71F9-FF85-C19A5F17B37B}"/>
              </a:ext>
            </a:extLst>
          </p:cNvPr>
          <p:cNvSpPr>
            <a:spLocks noGrp="1"/>
          </p:cNvSpPr>
          <p:nvPr>
            <p:ph type="title"/>
          </p:nvPr>
        </p:nvSpPr>
        <p:spPr/>
        <p:txBody>
          <a:bodyPr vert="horz" lIns="91440" tIns="45720" rIns="91440" bIns="45720" rtlCol="0" anchor="ctr">
            <a:noAutofit/>
          </a:bodyPr>
          <a:lstStyle/>
          <a:p>
            <a:pPr algn="l">
              <a:spcBef>
                <a:spcPts val="0"/>
              </a:spcBef>
            </a:pPr>
            <a:r>
              <a:rPr lang="en-US" sz="2400" b="1" dirty="0">
                <a:solidFill>
                  <a:schemeClr val="bg1"/>
                </a:solidFill>
                <a:cs typeface="Arial" panose="020B0604020202020204" pitchFamily="34" charset="0"/>
              </a:rPr>
              <a:t>Proposed </a:t>
            </a:r>
            <a:r>
              <a:rPr lang="en-US" sz="2400" b="1" dirty="0" err="1">
                <a:solidFill>
                  <a:schemeClr val="bg1"/>
                </a:solidFill>
                <a:cs typeface="Arial" panose="020B0604020202020204" pitchFamily="34" charset="0"/>
              </a:rPr>
              <a:t>BharatNet</a:t>
            </a:r>
            <a:r>
              <a:rPr lang="en-US" sz="2400" b="1" dirty="0">
                <a:solidFill>
                  <a:schemeClr val="bg1"/>
                </a:solidFill>
                <a:cs typeface="Arial" panose="020B0604020202020204" pitchFamily="34" charset="0"/>
              </a:rPr>
              <a:t> Phase-III Coverage</a:t>
            </a:r>
          </a:p>
        </p:txBody>
      </p:sp>
      <p:pic>
        <p:nvPicPr>
          <p:cNvPr id="8" name="Picture 7">
            <a:extLst>
              <a:ext uri="{FF2B5EF4-FFF2-40B4-BE49-F238E27FC236}">
                <a16:creationId xmlns:a16="http://schemas.microsoft.com/office/drawing/2014/main" id="{EE385A51-331E-BCE0-3EB7-2192512AAA51}"/>
              </a:ext>
            </a:extLst>
          </p:cNvPr>
          <p:cNvPicPr>
            <a:picLocks noChangeAspect="1"/>
          </p:cNvPicPr>
          <p:nvPr/>
        </p:nvPicPr>
        <p:blipFill>
          <a:blip r:embed="rId2"/>
          <a:stretch>
            <a:fillRect/>
          </a:stretch>
        </p:blipFill>
        <p:spPr>
          <a:xfrm>
            <a:off x="227800" y="1035425"/>
            <a:ext cx="11799100" cy="4171575"/>
          </a:xfrm>
          <a:prstGeom prst="rect">
            <a:avLst/>
          </a:prstGeom>
        </p:spPr>
      </p:pic>
      <p:pic>
        <p:nvPicPr>
          <p:cNvPr id="12" name="Picture 11">
            <a:extLst>
              <a:ext uri="{FF2B5EF4-FFF2-40B4-BE49-F238E27FC236}">
                <a16:creationId xmlns:a16="http://schemas.microsoft.com/office/drawing/2014/main" id="{91BA5919-FF9F-347F-AE4A-BA86F74ADCDA}"/>
              </a:ext>
            </a:extLst>
          </p:cNvPr>
          <p:cNvPicPr>
            <a:picLocks noChangeAspect="1"/>
          </p:cNvPicPr>
          <p:nvPr/>
        </p:nvPicPr>
        <p:blipFill>
          <a:blip r:embed="rId3"/>
          <a:stretch>
            <a:fillRect/>
          </a:stretch>
        </p:blipFill>
        <p:spPr>
          <a:xfrm>
            <a:off x="9713650" y="4121084"/>
            <a:ext cx="2250550" cy="1223976"/>
          </a:xfrm>
          <a:prstGeom prst="rect">
            <a:avLst/>
          </a:prstGeom>
        </p:spPr>
      </p:pic>
      <p:graphicFrame>
        <p:nvGraphicFramePr>
          <p:cNvPr id="13" name="Table 12">
            <a:extLst>
              <a:ext uri="{FF2B5EF4-FFF2-40B4-BE49-F238E27FC236}">
                <a16:creationId xmlns:a16="http://schemas.microsoft.com/office/drawing/2014/main" id="{007971AE-8D59-9A2C-6075-0C3C2D685E00}"/>
              </a:ext>
            </a:extLst>
          </p:cNvPr>
          <p:cNvGraphicFramePr>
            <a:graphicFrameLocks noGrp="1"/>
          </p:cNvGraphicFramePr>
          <p:nvPr/>
        </p:nvGraphicFramePr>
        <p:xfrm>
          <a:off x="227800" y="5336850"/>
          <a:ext cx="9485849" cy="1521150"/>
        </p:xfrm>
        <a:graphic>
          <a:graphicData uri="http://schemas.openxmlformats.org/drawingml/2006/table">
            <a:tbl>
              <a:tblPr firstRow="1" firstCol="1" bandRow="1"/>
              <a:tblGrid>
                <a:gridCol w="512426">
                  <a:extLst>
                    <a:ext uri="{9D8B030D-6E8A-4147-A177-3AD203B41FA5}">
                      <a16:colId xmlns:a16="http://schemas.microsoft.com/office/drawing/2014/main" val="2760688804"/>
                    </a:ext>
                  </a:extLst>
                </a:gridCol>
                <a:gridCol w="3285863">
                  <a:extLst>
                    <a:ext uri="{9D8B030D-6E8A-4147-A177-3AD203B41FA5}">
                      <a16:colId xmlns:a16="http://schemas.microsoft.com/office/drawing/2014/main" val="3397952207"/>
                    </a:ext>
                  </a:extLst>
                </a:gridCol>
                <a:gridCol w="1806696">
                  <a:extLst>
                    <a:ext uri="{9D8B030D-6E8A-4147-A177-3AD203B41FA5}">
                      <a16:colId xmlns:a16="http://schemas.microsoft.com/office/drawing/2014/main" val="1025804364"/>
                    </a:ext>
                  </a:extLst>
                </a:gridCol>
                <a:gridCol w="2091964">
                  <a:extLst>
                    <a:ext uri="{9D8B030D-6E8A-4147-A177-3AD203B41FA5}">
                      <a16:colId xmlns:a16="http://schemas.microsoft.com/office/drawing/2014/main" val="2998670194"/>
                    </a:ext>
                  </a:extLst>
                </a:gridCol>
                <a:gridCol w="1788900">
                  <a:extLst>
                    <a:ext uri="{9D8B030D-6E8A-4147-A177-3AD203B41FA5}">
                      <a16:colId xmlns:a16="http://schemas.microsoft.com/office/drawing/2014/main" val="1715486989"/>
                    </a:ext>
                  </a:extLst>
                </a:gridCol>
              </a:tblGrid>
              <a:tr h="253525">
                <a:tc>
                  <a:txBody>
                    <a:bodyPr/>
                    <a:lstStyle/>
                    <a:p>
                      <a:pPr marL="0" marR="0" algn="r">
                        <a:lnSpc>
                          <a:spcPct val="107000"/>
                        </a:lnSpc>
                      </a:pPr>
                      <a:r>
                        <a:rPr lang="en-IN"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7000"/>
                        </a:lnSpc>
                      </a:pPr>
                      <a:r>
                        <a:rPr lang="en-IN"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Scope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pPr>
                      <a:r>
                        <a:rPr lang="en-IN"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Counts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pPr>
                      <a:r>
                        <a:rPr lang="en-IN"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Phase-I Counts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07000"/>
                        </a:lnSpc>
                      </a:pPr>
                      <a:r>
                        <a:rPr lang="en-IN"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Phase-II Counts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9450964"/>
                  </a:ext>
                </a:extLst>
              </a:tr>
              <a:tr h="253525">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District HQ</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33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11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22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738954"/>
                  </a:ext>
                </a:extLst>
              </a:tr>
              <a:tr h="253525">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Block HQ</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252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117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135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002865"/>
                  </a:ext>
                </a:extLst>
              </a:tr>
              <a:tr h="253525">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Gram Panchayat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14654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6617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8037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455208"/>
                  </a:ext>
                </a:extLst>
              </a:tr>
              <a:tr h="253525">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Revenue Villages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4387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374630"/>
                  </a:ext>
                </a:extLst>
              </a:tr>
              <a:tr h="253525">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No. of Exchange (Ring Block)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a:effectLst/>
                          <a:latin typeface="Arial" panose="020B0604020202020204" pitchFamily="34" charset="0"/>
                          <a:ea typeface="Times New Roman" panose="02020603050405020304" pitchFamily="18" charset="0"/>
                          <a:cs typeface="Times New Roman" panose="02020603050405020304" pitchFamily="18" charset="0"/>
                        </a:rPr>
                        <a:t>660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259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401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009384"/>
                  </a:ext>
                </a:extLst>
              </a:tr>
            </a:tbl>
          </a:graphicData>
        </a:graphic>
      </p:graphicFrame>
      <p:sp>
        <p:nvSpPr>
          <p:cNvPr id="14" name="Rectangle 13">
            <a:extLst>
              <a:ext uri="{FF2B5EF4-FFF2-40B4-BE49-F238E27FC236}">
                <a16:creationId xmlns:a16="http://schemas.microsoft.com/office/drawing/2014/main" id="{691282F6-F3E3-9E8B-86B4-5F18B5C17360}"/>
              </a:ext>
            </a:extLst>
          </p:cNvPr>
          <p:cNvSpPr/>
          <p:nvPr/>
        </p:nvSpPr>
        <p:spPr>
          <a:xfrm>
            <a:off x="276245" y="1084787"/>
            <a:ext cx="4215865" cy="5609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smtClean="0"/>
          </a:p>
          <a:p>
            <a:pPr algn="ctr"/>
            <a:r>
              <a:rPr lang="en-US" sz="1400" smtClean="0"/>
              <a:t>Package-A </a:t>
            </a:r>
            <a:r>
              <a:rPr lang="en-US" sz="1400" dirty="0"/>
              <a:t>: Gandhinagar, Vadodara, </a:t>
            </a:r>
            <a:r>
              <a:rPr lang="en-US" sz="1400"/>
              <a:t>Surat </a:t>
            </a:r>
            <a:r>
              <a:rPr lang="en-US" sz="1400"/>
              <a:t>Zones     Package-B: Ahmedabad, Rajkot, Bhavnagar Zones</a:t>
            </a:r>
          </a:p>
          <a:p>
            <a:pPr algn="ctr"/>
            <a:endParaRPr lang="en-US" sz="1400" dirty="0"/>
          </a:p>
        </p:txBody>
      </p:sp>
    </p:spTree>
    <p:extLst>
      <p:ext uri="{BB962C8B-B14F-4D97-AF65-F5344CB8AC3E}">
        <p14:creationId xmlns:p14="http://schemas.microsoft.com/office/powerpoint/2010/main" val="2877148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57A0CA-454C-4857-AA5E-298399883C3F}">
  <we:reference id="9c4ae91c-a022-4062-b6f5-38e49ed8ba78" version="1.0.34.1" store="EXCatalog" storeType="EXCatalog"/>
  <we:alternateReferences/>
  <we:properties/>
  <we:bindings/>
  <we:snapshot xmlns:r="http://schemas.openxmlformats.org/officeDocument/2006/relationships"/>
</we:webextension>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8124</TotalTime>
  <Words>1002</Words>
  <Application>Microsoft Office PowerPoint</Application>
  <PresentationFormat>Widescreen</PresentationFormat>
  <Paragraphs>234</Paragraphs>
  <Slides>12</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Arial</vt:lpstr>
      <vt:lpstr>Calibri</vt:lpstr>
      <vt:lpstr>Cambria</vt:lpstr>
      <vt:lpstr>Corbel</vt:lpstr>
      <vt:lpstr>Fira Sans</vt:lpstr>
      <vt:lpstr>Georgia</vt:lpstr>
      <vt:lpstr>KPMG Bold</vt:lpstr>
      <vt:lpstr>Mangal</vt:lpstr>
      <vt:lpstr>Roboto</vt:lpstr>
      <vt:lpstr>Times New Roman</vt:lpstr>
      <vt:lpstr>Wingdings</vt:lpstr>
      <vt:lpstr>1_Banded</vt:lpstr>
      <vt:lpstr>1_Custom Design</vt:lpstr>
      <vt:lpstr>Banded</vt:lpstr>
      <vt:lpstr>bharatnet in Gujarat (state-led model)  </vt:lpstr>
      <vt:lpstr>Existing BharatNet Phase-I and Phase-II Coverage</vt:lpstr>
      <vt:lpstr>Phase-II : Gujarat Status on National Landscape</vt:lpstr>
      <vt:lpstr>Best Practices &gt; BharatNet Phase-II Project</vt:lpstr>
      <vt:lpstr>Phase-II : 3-Dimensionals for making BharatNet relevant for citizens</vt:lpstr>
      <vt:lpstr>Best Practices (use) of BhartNet Phase –II for the State Government </vt:lpstr>
      <vt:lpstr>Phase-II : Network Utilization Progressive report </vt:lpstr>
      <vt:lpstr>ABP (Phase-III) Network Infrastructure in Gujarat : At a glance </vt:lpstr>
      <vt:lpstr>Proposed BharatNet Phase-III Coverage</vt:lpstr>
      <vt:lpstr>Strategy for Amended BharatNet Program (ABP), State-led model GUJARAT </vt:lpstr>
      <vt:lpstr>Outlook of Socio-Economic beneficiaries over BharatNet</vt:lpstr>
      <vt:lpstr>Thank You</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Bharatnet project status of gujarat</dc:title>
  <dc:creator>Kulkarni, Rakesh</dc:creator>
  <cp:lastModifiedBy>Jaymal</cp:lastModifiedBy>
  <cp:revision>517</cp:revision>
  <cp:lastPrinted>2024-07-20T11:11:14Z</cp:lastPrinted>
  <dcterms:created xsi:type="dcterms:W3CDTF">2024-06-14T15:55:16Z</dcterms:created>
  <dcterms:modified xsi:type="dcterms:W3CDTF">2025-01-30T09:30:02Z</dcterms:modified>
</cp:coreProperties>
</file>