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31"/>
  </p:notesMasterIdLst>
  <p:sldIdLst>
    <p:sldId id="287" r:id="rId4"/>
    <p:sldId id="281" r:id="rId5"/>
    <p:sldId id="256" r:id="rId6"/>
    <p:sldId id="257" r:id="rId7"/>
    <p:sldId id="258" r:id="rId8"/>
    <p:sldId id="260" r:id="rId9"/>
    <p:sldId id="261" r:id="rId10"/>
    <p:sldId id="264" r:id="rId11"/>
    <p:sldId id="265" r:id="rId12"/>
    <p:sldId id="266" r:id="rId13"/>
    <p:sldId id="267" r:id="rId14"/>
    <p:sldId id="268" r:id="rId15"/>
    <p:sldId id="269" r:id="rId16"/>
    <p:sldId id="270" r:id="rId17"/>
    <p:sldId id="271" r:id="rId18"/>
    <p:sldId id="272" r:id="rId19"/>
    <p:sldId id="273" r:id="rId20"/>
    <p:sldId id="282" r:id="rId21"/>
    <p:sldId id="274" r:id="rId22"/>
    <p:sldId id="275" r:id="rId23"/>
    <p:sldId id="276" r:id="rId24"/>
    <p:sldId id="284" r:id="rId25"/>
    <p:sldId id="285" r:id="rId26"/>
    <p:sldId id="277" r:id="rId27"/>
    <p:sldId id="283" r:id="rId28"/>
    <p:sldId id="288" r:id="rId29"/>
    <p:sldId id="278" r:id="rId30"/>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5" autoAdjust="0"/>
    <p:restoredTop sz="94660"/>
  </p:normalViewPr>
  <p:slideViewPr>
    <p:cSldViewPr>
      <p:cViewPr varScale="1">
        <p:scale>
          <a:sx n="110" d="100"/>
          <a:sy n="110" d="100"/>
        </p:scale>
        <p:origin x="193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0" name="PlaceHolder 1"/>
          <p:cNvSpPr>
            <a:spLocks noGrp="1"/>
          </p:cNvSpPr>
          <p:nvPr>
            <p:ph type="body"/>
          </p:nvPr>
        </p:nvSpPr>
        <p:spPr>
          <a:xfrm>
            <a:off x="780054" y="4754115"/>
            <a:ext cx="6240058" cy="4503722"/>
          </a:xfrm>
          <a:prstGeom prst="rect">
            <a:avLst/>
          </a:prstGeom>
        </p:spPr>
        <p:txBody>
          <a:bodyPr lIns="0" tIns="0" rIns="0" bIns="0"/>
          <a:lstStyle/>
          <a:p>
            <a:r>
              <a:rPr lang="en-IN" sz="2000" b="0" strike="noStrike" spc="-1">
                <a:solidFill>
                  <a:srgbClr val="000000"/>
                </a:solidFill>
                <a:uFill>
                  <a:solidFill>
                    <a:srgbClr val="FFFFFF"/>
                  </a:solidFill>
                </a:uFill>
                <a:latin typeface="Arial"/>
              </a:rPr>
              <a:t>Click to edit the notes format</a:t>
            </a:r>
          </a:p>
        </p:txBody>
      </p:sp>
      <p:sp>
        <p:nvSpPr>
          <p:cNvPr id="131" name="PlaceHolder 2"/>
          <p:cNvSpPr>
            <a:spLocks noGrp="1"/>
          </p:cNvSpPr>
          <p:nvPr>
            <p:ph type="hdr"/>
          </p:nvPr>
        </p:nvSpPr>
        <p:spPr>
          <a:xfrm>
            <a:off x="0" y="0"/>
            <a:ext cx="3385062" cy="500114"/>
          </a:xfrm>
          <a:prstGeom prst="rect">
            <a:avLst/>
          </a:prstGeom>
        </p:spPr>
        <p:txBody>
          <a:bodyPr lIns="0" tIns="0" rIns="0" bIns="0"/>
          <a:lstStyle/>
          <a:p>
            <a:r>
              <a:rPr lang="en-IN" sz="1400" b="0" strike="noStrike" spc="-1">
                <a:solidFill>
                  <a:srgbClr val="000000"/>
                </a:solidFill>
                <a:uFill>
                  <a:solidFill>
                    <a:srgbClr val="FFFFFF"/>
                  </a:solidFill>
                </a:uFill>
                <a:latin typeface="Times New Roman"/>
              </a:rPr>
              <a:t> </a:t>
            </a:r>
          </a:p>
        </p:txBody>
      </p:sp>
      <p:sp>
        <p:nvSpPr>
          <p:cNvPr id="132" name="PlaceHolder 3"/>
          <p:cNvSpPr>
            <a:spLocks noGrp="1"/>
          </p:cNvSpPr>
          <p:nvPr>
            <p:ph type="dt"/>
          </p:nvPr>
        </p:nvSpPr>
        <p:spPr>
          <a:xfrm>
            <a:off x="4415104" y="0"/>
            <a:ext cx="3385062" cy="500114"/>
          </a:xfrm>
          <a:prstGeom prst="rect">
            <a:avLst/>
          </a:prstGeom>
        </p:spPr>
        <p:txBody>
          <a:bodyPr lIns="0" tIns="0" rIns="0" bIns="0"/>
          <a:lstStyle/>
          <a:p>
            <a:pPr algn="r"/>
            <a:r>
              <a:rPr lang="en-IN" sz="1400" b="0" strike="noStrike" spc="-1">
                <a:solidFill>
                  <a:srgbClr val="000000"/>
                </a:solidFill>
                <a:uFill>
                  <a:solidFill>
                    <a:srgbClr val="FFFFFF"/>
                  </a:solidFill>
                </a:uFill>
                <a:latin typeface="Times New Roman"/>
              </a:rPr>
              <a:t> </a:t>
            </a:r>
          </a:p>
        </p:txBody>
      </p:sp>
      <p:sp>
        <p:nvSpPr>
          <p:cNvPr id="133" name="PlaceHolder 4"/>
          <p:cNvSpPr>
            <a:spLocks noGrp="1"/>
          </p:cNvSpPr>
          <p:nvPr>
            <p:ph type="ftr"/>
          </p:nvPr>
        </p:nvSpPr>
        <p:spPr>
          <a:xfrm>
            <a:off x="0" y="9508568"/>
            <a:ext cx="3385062" cy="500114"/>
          </a:xfrm>
          <a:prstGeom prst="rect">
            <a:avLst/>
          </a:prstGeom>
        </p:spPr>
        <p:txBody>
          <a:bodyPr lIns="0" tIns="0" rIns="0" bIns="0" anchor="b"/>
          <a:lstStyle/>
          <a:p>
            <a:r>
              <a:rPr lang="en-IN" sz="1400" b="0" strike="noStrike" spc="-1">
                <a:solidFill>
                  <a:srgbClr val="000000"/>
                </a:solidFill>
                <a:uFill>
                  <a:solidFill>
                    <a:srgbClr val="FFFFFF"/>
                  </a:solidFill>
                </a:uFill>
                <a:latin typeface="Times New Roman"/>
              </a:rPr>
              <a:t> </a:t>
            </a:r>
          </a:p>
        </p:txBody>
      </p:sp>
      <p:sp>
        <p:nvSpPr>
          <p:cNvPr id="134" name="PlaceHolder 5"/>
          <p:cNvSpPr>
            <a:spLocks noGrp="1"/>
          </p:cNvSpPr>
          <p:nvPr>
            <p:ph type="sldNum"/>
          </p:nvPr>
        </p:nvSpPr>
        <p:spPr>
          <a:xfrm>
            <a:off x="4415104" y="9508568"/>
            <a:ext cx="3385062" cy="500114"/>
          </a:xfrm>
          <a:prstGeom prst="rect">
            <a:avLst/>
          </a:prstGeom>
        </p:spPr>
        <p:txBody>
          <a:bodyPr lIns="0" tIns="0" rIns="0" bIns="0" anchor="b"/>
          <a:lstStyle/>
          <a:p>
            <a:pPr algn="r"/>
            <a:fld id="{57993D86-F98B-4375-A5E0-EB5F437E3B4D}" type="slidenum">
              <a:rPr lang="en-IN" sz="1400" b="0" strike="noStrike" spc="-1">
                <a:solidFill>
                  <a:srgbClr val="000000"/>
                </a:solidFill>
                <a:uFill>
                  <a:solidFill>
                    <a:srgbClr val="FFFFFF"/>
                  </a:solidFill>
                </a:uFill>
                <a:latin typeface="Times New Roman"/>
              </a:rPr>
              <a:pPr algn="r"/>
              <a:t>‹#›</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579979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54113"/>
            <a:ext cx="4156075" cy="31178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0"/>
          </p:nvPr>
        </p:nvSpPr>
        <p:spPr/>
        <p:txBody>
          <a:bodyPr/>
          <a:lstStyle/>
          <a:p>
            <a:pPr algn="r"/>
            <a:fld id="{57993D86-F98B-4375-A5E0-EB5F437E3B4D}" type="slidenum">
              <a:rPr lang="en-IN" sz="1400" b="0" strike="noStrike" spc="-1" smtClean="0">
                <a:solidFill>
                  <a:srgbClr val="000000"/>
                </a:solidFill>
                <a:uFill>
                  <a:solidFill>
                    <a:srgbClr val="FFFFFF"/>
                  </a:solidFill>
                </a:uFill>
                <a:latin typeface="Times New Roman"/>
              </a:rPr>
              <a:pPr algn="r"/>
              <a:t>1</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53004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54113"/>
            <a:ext cx="4156075" cy="31178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idx="10"/>
          </p:nvPr>
        </p:nvSpPr>
        <p:spPr/>
        <p:txBody>
          <a:bodyPr/>
          <a:lstStyle/>
          <a:p>
            <a:pPr algn="r"/>
            <a:fld id="{57993D86-F98B-4375-A5E0-EB5F437E3B4D}" type="slidenum">
              <a:rPr lang="en-IN" sz="1400" b="0" strike="noStrike" spc="-1" smtClean="0">
                <a:solidFill>
                  <a:srgbClr val="000000"/>
                </a:solidFill>
                <a:uFill>
                  <a:solidFill>
                    <a:srgbClr val="FFFFFF"/>
                  </a:solidFill>
                </a:uFill>
                <a:latin typeface="Times New Roman"/>
              </a:rPr>
              <a:pPr algn="r"/>
              <a:t>27</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485422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PlaceHolder 1"/>
          <p:cNvSpPr>
            <a:spLocks noGrp="1"/>
          </p:cNvSpPr>
          <p:nvPr>
            <p:ph type="body"/>
          </p:nvPr>
        </p:nvSpPr>
        <p:spPr>
          <a:xfrm>
            <a:off x="694991" y="4387118"/>
            <a:ext cx="5559554" cy="4155933"/>
          </a:xfrm>
          <a:prstGeom prst="rect">
            <a:avLst/>
          </a:prstGeom>
        </p:spPr>
        <p:txBody>
          <a:bodyPr/>
          <a:lstStyle/>
          <a:p>
            <a:endParaRPr lang="en-IN" sz="2000" b="0" strike="noStrike" spc="-1">
              <a:solidFill>
                <a:srgbClr val="000000"/>
              </a:solidFill>
              <a:uFill>
                <a:solidFill>
                  <a:srgbClr val="FFFFFF"/>
                </a:solidFill>
              </a:uFill>
              <a:latin typeface="Arial"/>
            </a:endParaRPr>
          </a:p>
        </p:txBody>
      </p:sp>
      <p:sp>
        <p:nvSpPr>
          <p:cNvPr id="217" name="TextShape 2"/>
          <p:cNvSpPr txBox="1"/>
          <p:nvPr/>
        </p:nvSpPr>
        <p:spPr>
          <a:xfrm>
            <a:off x="3936671" y="8772552"/>
            <a:ext cx="3011379" cy="461358"/>
          </a:xfrm>
          <a:prstGeom prst="rect">
            <a:avLst/>
          </a:prstGeom>
          <a:noFill/>
          <a:ln>
            <a:noFill/>
          </a:ln>
        </p:spPr>
        <p:txBody>
          <a:bodyPr anchor="b"/>
          <a:lstStyle/>
          <a:p>
            <a:pPr algn="r">
              <a:lnSpc>
                <a:spcPct val="100000"/>
              </a:lnSpc>
            </a:pPr>
            <a:fld id="{67BE0CEC-14D4-47C6-895C-407374D06F10}" type="slidenum">
              <a:rPr lang="en-IN" sz="1200" b="0" strike="noStrike" spc="-1">
                <a:solidFill>
                  <a:srgbClr val="000000"/>
                </a:solidFill>
                <a:uFill>
                  <a:solidFill>
                    <a:srgbClr val="FFFFFF"/>
                  </a:solidFill>
                </a:uFill>
                <a:latin typeface="+mn-lt"/>
                <a:ea typeface="+mn-ea"/>
              </a:rPr>
              <a:pPr algn="r">
                <a:lnSpc>
                  <a:spcPct val="100000"/>
                </a:lnSpc>
              </a:pPr>
              <a:t>3</a:t>
            </a:fld>
            <a:endParaRPr lang="en-IN"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469134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PlaceHolder 1"/>
          <p:cNvSpPr>
            <a:spLocks noGrp="1"/>
          </p:cNvSpPr>
          <p:nvPr>
            <p:ph type="body"/>
          </p:nvPr>
        </p:nvSpPr>
        <p:spPr>
          <a:xfrm>
            <a:off x="694991" y="4387118"/>
            <a:ext cx="5559554" cy="4155933"/>
          </a:xfrm>
          <a:prstGeom prst="rect">
            <a:avLst/>
          </a:prstGeom>
        </p:spPr>
        <p:txBody>
          <a:bodyPr/>
          <a:lstStyle/>
          <a:p>
            <a:r>
              <a:rPr lang="en-IN" sz="2000" b="0" strike="noStrike" spc="-1">
                <a:solidFill>
                  <a:srgbClr val="000000"/>
                </a:solidFill>
                <a:uFill>
                  <a:solidFill>
                    <a:srgbClr val="FFFFFF"/>
                  </a:solidFill>
                </a:uFill>
                <a:latin typeface="Arial"/>
              </a:rPr>
              <a:t>Disposal – 67%</a:t>
            </a:r>
          </a:p>
        </p:txBody>
      </p:sp>
      <p:sp>
        <p:nvSpPr>
          <p:cNvPr id="219" name="TextShape 2"/>
          <p:cNvSpPr txBox="1"/>
          <p:nvPr/>
        </p:nvSpPr>
        <p:spPr>
          <a:xfrm>
            <a:off x="3936671" y="8772552"/>
            <a:ext cx="3011379" cy="461358"/>
          </a:xfrm>
          <a:prstGeom prst="rect">
            <a:avLst/>
          </a:prstGeom>
          <a:noFill/>
          <a:ln>
            <a:noFill/>
          </a:ln>
        </p:spPr>
        <p:txBody>
          <a:bodyPr anchor="b"/>
          <a:lstStyle/>
          <a:p>
            <a:pPr algn="r">
              <a:lnSpc>
                <a:spcPct val="100000"/>
              </a:lnSpc>
            </a:pPr>
            <a:fld id="{3B0EB889-36E0-40D9-AAD6-91164B8F3313}" type="slidenum">
              <a:rPr lang="en-IN" sz="1200" b="0" strike="noStrike" spc="-1">
                <a:solidFill>
                  <a:srgbClr val="000000"/>
                </a:solidFill>
                <a:uFill>
                  <a:solidFill>
                    <a:srgbClr val="FFFFFF"/>
                  </a:solidFill>
                </a:uFill>
                <a:latin typeface="+mn-lt"/>
                <a:ea typeface="+mn-ea"/>
              </a:rPr>
              <a:pPr algn="r">
                <a:lnSpc>
                  <a:spcPct val="100000"/>
                </a:lnSpc>
              </a:pPr>
              <a:t>14</a:t>
            </a:fld>
            <a:endParaRPr lang="en-IN"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72219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PlaceHolder 1"/>
          <p:cNvSpPr>
            <a:spLocks noGrp="1"/>
          </p:cNvSpPr>
          <p:nvPr>
            <p:ph type="body"/>
          </p:nvPr>
        </p:nvSpPr>
        <p:spPr>
          <a:xfrm>
            <a:off x="694991" y="4387118"/>
            <a:ext cx="5559554" cy="4155933"/>
          </a:xfrm>
          <a:prstGeom prst="rect">
            <a:avLst/>
          </a:prstGeom>
        </p:spPr>
        <p:txBody>
          <a:bodyPr/>
          <a:lstStyle/>
          <a:p>
            <a:endParaRPr lang="en-IN" sz="2000" b="0" strike="noStrike" spc="-1" dirty="0">
              <a:solidFill>
                <a:srgbClr val="000000"/>
              </a:solidFill>
              <a:uFill>
                <a:solidFill>
                  <a:srgbClr val="FFFFFF"/>
                </a:solidFill>
              </a:uFill>
              <a:latin typeface="Arial"/>
            </a:endParaRPr>
          </a:p>
        </p:txBody>
      </p:sp>
      <p:sp>
        <p:nvSpPr>
          <p:cNvPr id="221" name="TextShape 2"/>
          <p:cNvSpPr txBox="1"/>
          <p:nvPr/>
        </p:nvSpPr>
        <p:spPr>
          <a:xfrm>
            <a:off x="3936671" y="8772552"/>
            <a:ext cx="3011379" cy="461358"/>
          </a:xfrm>
          <a:prstGeom prst="rect">
            <a:avLst/>
          </a:prstGeom>
          <a:noFill/>
          <a:ln>
            <a:noFill/>
          </a:ln>
        </p:spPr>
        <p:txBody>
          <a:bodyPr anchor="b"/>
          <a:lstStyle/>
          <a:p>
            <a:pPr algn="r">
              <a:lnSpc>
                <a:spcPct val="100000"/>
              </a:lnSpc>
            </a:pPr>
            <a:fld id="{8060D1D3-0C2B-4406-8657-2FB08E8D4E3B}" type="slidenum">
              <a:rPr lang="en-IN" sz="1200" b="0" strike="noStrike" spc="-1">
                <a:solidFill>
                  <a:srgbClr val="000000"/>
                </a:solidFill>
                <a:uFill>
                  <a:solidFill>
                    <a:srgbClr val="FFFFFF"/>
                  </a:solidFill>
                </a:uFill>
                <a:latin typeface="+mn-lt"/>
                <a:ea typeface="+mn-ea"/>
              </a:rPr>
              <a:pPr algn="r">
                <a:lnSpc>
                  <a:spcPct val="100000"/>
                </a:lnSpc>
              </a:pPr>
              <a:t>15</a:t>
            </a:fld>
            <a:endParaRPr lang="en-IN"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15947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PlaceHolder 1"/>
          <p:cNvSpPr>
            <a:spLocks noGrp="1"/>
          </p:cNvSpPr>
          <p:nvPr>
            <p:ph type="body"/>
          </p:nvPr>
        </p:nvSpPr>
        <p:spPr>
          <a:xfrm>
            <a:off x="694991" y="4387118"/>
            <a:ext cx="5559554" cy="4155933"/>
          </a:xfrm>
          <a:prstGeom prst="rect">
            <a:avLst/>
          </a:prstGeom>
        </p:spPr>
        <p:txBody>
          <a:bodyPr/>
          <a:lstStyle/>
          <a:p>
            <a:endParaRPr lang="en-IN" sz="2000" b="0" strike="noStrike" spc="-1">
              <a:solidFill>
                <a:srgbClr val="000000"/>
              </a:solidFill>
              <a:uFill>
                <a:solidFill>
                  <a:srgbClr val="FFFFFF"/>
                </a:solidFill>
              </a:uFill>
              <a:latin typeface="Arial"/>
            </a:endParaRPr>
          </a:p>
        </p:txBody>
      </p:sp>
      <p:sp>
        <p:nvSpPr>
          <p:cNvPr id="223" name="TextShape 2"/>
          <p:cNvSpPr txBox="1"/>
          <p:nvPr/>
        </p:nvSpPr>
        <p:spPr>
          <a:xfrm>
            <a:off x="3936671" y="8772552"/>
            <a:ext cx="3011379" cy="461358"/>
          </a:xfrm>
          <a:prstGeom prst="rect">
            <a:avLst/>
          </a:prstGeom>
          <a:noFill/>
          <a:ln>
            <a:noFill/>
          </a:ln>
        </p:spPr>
        <p:txBody>
          <a:bodyPr anchor="b"/>
          <a:lstStyle/>
          <a:p>
            <a:pPr algn="r">
              <a:lnSpc>
                <a:spcPct val="100000"/>
              </a:lnSpc>
            </a:pPr>
            <a:fld id="{EA3F76AB-2078-43FC-ADB3-EEEAE527B2F7}" type="slidenum">
              <a:rPr lang="en-IN" sz="1200" b="0" strike="noStrike" spc="-1">
                <a:solidFill>
                  <a:srgbClr val="000000"/>
                </a:solidFill>
                <a:uFill>
                  <a:solidFill>
                    <a:srgbClr val="FFFFFF"/>
                  </a:solidFill>
                </a:uFill>
                <a:latin typeface="+mn-lt"/>
                <a:ea typeface="+mn-ea"/>
              </a:rPr>
              <a:pPr algn="r">
                <a:lnSpc>
                  <a:spcPct val="100000"/>
                </a:lnSpc>
              </a:pPr>
              <a:t>16</a:t>
            </a:fld>
            <a:endParaRPr lang="en-IN"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57179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54113"/>
            <a:ext cx="4156075" cy="31178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idx="10"/>
          </p:nvPr>
        </p:nvSpPr>
        <p:spPr/>
        <p:txBody>
          <a:bodyPr/>
          <a:lstStyle/>
          <a:p>
            <a:pPr algn="r"/>
            <a:fld id="{57993D86-F98B-4375-A5E0-EB5F437E3B4D}" type="slidenum">
              <a:rPr lang="en-IN" sz="1400" b="0" strike="noStrike" spc="-1" smtClean="0">
                <a:solidFill>
                  <a:srgbClr val="000000"/>
                </a:solidFill>
                <a:uFill>
                  <a:solidFill>
                    <a:srgbClr val="FFFFFF"/>
                  </a:solidFill>
                </a:uFill>
                <a:latin typeface="Times New Roman"/>
              </a:rPr>
              <a:pPr algn="r"/>
              <a:t>20</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35521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54113"/>
            <a:ext cx="4156075" cy="31178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idx="10"/>
          </p:nvPr>
        </p:nvSpPr>
        <p:spPr/>
        <p:txBody>
          <a:bodyPr/>
          <a:lstStyle/>
          <a:p>
            <a:pPr algn="r"/>
            <a:fld id="{57993D86-F98B-4375-A5E0-EB5F437E3B4D}" type="slidenum">
              <a:rPr lang="en-IN" sz="1400" b="0" strike="noStrike" spc="-1" smtClean="0">
                <a:solidFill>
                  <a:srgbClr val="000000"/>
                </a:solidFill>
                <a:uFill>
                  <a:solidFill>
                    <a:srgbClr val="FFFFFF"/>
                  </a:solidFill>
                </a:uFill>
                <a:latin typeface="Times New Roman"/>
              </a:rPr>
              <a:pPr algn="r"/>
              <a:t>22</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356617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54113"/>
            <a:ext cx="4156075" cy="31178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idx="10"/>
          </p:nvPr>
        </p:nvSpPr>
        <p:spPr/>
        <p:txBody>
          <a:bodyPr/>
          <a:lstStyle/>
          <a:p>
            <a:pPr algn="r"/>
            <a:fld id="{57993D86-F98B-4375-A5E0-EB5F437E3B4D}" type="slidenum">
              <a:rPr lang="en-IN" sz="1400" b="0" strike="noStrike" spc="-1" smtClean="0">
                <a:solidFill>
                  <a:srgbClr val="000000"/>
                </a:solidFill>
                <a:uFill>
                  <a:solidFill>
                    <a:srgbClr val="FFFFFF"/>
                  </a:solidFill>
                </a:uFill>
                <a:latin typeface="Times New Roman"/>
              </a:rPr>
              <a:pPr algn="r"/>
              <a:t>23</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868315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54113"/>
            <a:ext cx="4156075" cy="31178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idx="10"/>
          </p:nvPr>
        </p:nvSpPr>
        <p:spPr/>
        <p:txBody>
          <a:bodyPr/>
          <a:lstStyle/>
          <a:p>
            <a:pPr algn="r"/>
            <a:fld id="{57993D86-F98B-4375-A5E0-EB5F437E3B4D}" type="slidenum">
              <a:rPr lang="en-IN" sz="1400" b="0" strike="noStrike" spc="-1" smtClean="0">
                <a:solidFill>
                  <a:srgbClr val="000000"/>
                </a:solidFill>
                <a:uFill>
                  <a:solidFill>
                    <a:srgbClr val="FFFFFF"/>
                  </a:solidFill>
                </a:uFill>
                <a:latin typeface="Times New Roman"/>
              </a:rPr>
              <a:pPr algn="r"/>
              <a:t>25</a:t>
            </a:fld>
            <a:endParaRPr lang="en-IN"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604092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30"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31"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3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3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35"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36"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38"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39"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40"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41"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42"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43"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52"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IN"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5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5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5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IN"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6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62"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63"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IN"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6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6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6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7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7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7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7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7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7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7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79"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8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8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8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84"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8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86"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95"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IN"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97"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9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0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1"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1"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2"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IN"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0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05"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06"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0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0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10"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1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14"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16"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17"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1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2"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24"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5"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6"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7" name="PlaceHolder 5"/>
          <p:cNvSpPr>
            <a:spLocks noGrp="1"/>
          </p:cNvSpPr>
          <p:nvPr>
            <p:ph type="body"/>
          </p:nvPr>
        </p:nvSpPr>
        <p:spPr>
          <a:xfrm>
            <a:off x="602208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8"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29" name="PlaceHolder 7"/>
          <p:cNvSpPr>
            <a:spLocks noGrp="1"/>
          </p:cNvSpPr>
          <p:nvPr>
            <p:ph type="body"/>
          </p:nvPr>
        </p:nvSpPr>
        <p:spPr>
          <a:xfrm>
            <a:off x="457200" y="3682080"/>
            <a:ext cx="26496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4"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IN"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1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19"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20"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2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2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24"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tIns="0" rIns="0" bIns="0" anchor="ctr"/>
          <a:lstStyle/>
          <a:p>
            <a:endParaRPr lang="en-US" sz="1800" b="0" strike="noStrike" spc="-1">
              <a:solidFill>
                <a:srgbClr val="292934"/>
              </a:solidFill>
              <a:uFill>
                <a:solidFill>
                  <a:srgbClr val="FFFFFF"/>
                </a:solidFill>
              </a:uFill>
              <a:latin typeface="Arial"/>
            </a:endParaRPr>
          </a:p>
        </p:txBody>
      </p:sp>
      <p:sp>
        <p:nvSpPr>
          <p:cNvPr id="2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2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
        <p:nvSpPr>
          <p:cNvPr id="28"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400" b="0" strike="noStrike" spc="-1">
              <a:solidFill>
                <a:srgbClr val="292934"/>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CustomShape 1"/>
          <p:cNvSpPr/>
          <p:nvPr/>
        </p:nvSpPr>
        <p:spPr>
          <a:xfrm>
            <a:off x="0" y="220680"/>
            <a:ext cx="9143640" cy="22824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9" name="CustomShape 2"/>
          <p:cNvSpPr/>
          <p:nvPr/>
        </p:nvSpPr>
        <p:spPr>
          <a:xfrm>
            <a:off x="0" y="0"/>
            <a:ext cx="9143640" cy="365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2" name="PlaceHolder 3"/>
          <p:cNvSpPr>
            <a:spLocks noGrp="1"/>
          </p:cNvSpPr>
          <p:nvPr>
            <p:ph type="title"/>
          </p:nvPr>
        </p:nvSpPr>
        <p:spPr>
          <a:xfrm>
            <a:off x="685800" y="1371600"/>
            <a:ext cx="7848360" cy="1926720"/>
          </a:xfrm>
          <a:prstGeom prst="rect">
            <a:avLst/>
          </a:prstGeom>
        </p:spPr>
        <p:txBody>
          <a:bodyPr anchor="b"/>
          <a:lstStyle/>
          <a:p>
            <a:pPr>
              <a:lnSpc>
                <a:spcPct val="100000"/>
              </a:lnSpc>
            </a:pPr>
            <a:r>
              <a:rPr lang="en-US" sz="5400" b="0" strike="noStrike" cap="all" spc="-97">
                <a:solidFill>
                  <a:srgbClr val="D2533C"/>
                </a:solidFill>
                <a:uFill>
                  <a:solidFill>
                    <a:srgbClr val="FFFFFF"/>
                  </a:solidFill>
                </a:uFill>
                <a:latin typeface="Arial"/>
              </a:rPr>
              <a:t>Click to edit Master title style</a:t>
            </a:r>
            <a:endParaRPr lang="en-US" sz="5400" b="0" strike="noStrike" spc="-1">
              <a:solidFill>
                <a:srgbClr val="292934"/>
              </a:solidFill>
              <a:uFill>
                <a:solidFill>
                  <a:srgbClr val="FFFFFF"/>
                </a:solidFill>
              </a:uFill>
              <a:latin typeface="Arial"/>
            </a:endParaRPr>
          </a:p>
        </p:txBody>
      </p:sp>
      <p:sp>
        <p:nvSpPr>
          <p:cNvPr id="3" name="PlaceHolder 4"/>
          <p:cNvSpPr>
            <a:spLocks noGrp="1"/>
          </p:cNvSpPr>
          <p:nvPr>
            <p:ph type="dt"/>
          </p:nvPr>
        </p:nvSpPr>
        <p:spPr>
          <a:xfrm>
            <a:off x="457200" y="18360"/>
            <a:ext cx="2895120" cy="328680"/>
          </a:xfrm>
          <a:prstGeom prst="rect">
            <a:avLst/>
          </a:prstGeom>
        </p:spPr>
        <p:txBody>
          <a:bodyPr anchor="ctr"/>
          <a:lstStyle/>
          <a:p>
            <a:pPr>
              <a:lnSpc>
                <a:spcPct val="100000"/>
              </a:lnSpc>
            </a:pPr>
            <a:endParaRPr lang="en-IN" sz="1200" b="0" strike="noStrike" spc="-1">
              <a:solidFill>
                <a:srgbClr val="000000"/>
              </a:solidFill>
              <a:uFill>
                <a:solidFill>
                  <a:srgbClr val="FFFFFF"/>
                </a:solidFill>
              </a:uFill>
              <a:latin typeface="Times New Roman"/>
            </a:endParaRPr>
          </a:p>
        </p:txBody>
      </p:sp>
      <p:sp>
        <p:nvSpPr>
          <p:cNvPr id="4" name="PlaceHolder 5"/>
          <p:cNvSpPr>
            <a:spLocks noGrp="1"/>
          </p:cNvSpPr>
          <p:nvPr>
            <p:ph type="ftr"/>
          </p:nvPr>
        </p:nvSpPr>
        <p:spPr>
          <a:xfrm>
            <a:off x="3429000" y="18360"/>
            <a:ext cx="4114440" cy="328680"/>
          </a:xfrm>
          <a:prstGeom prst="rect">
            <a:avLst/>
          </a:prstGeom>
        </p:spPr>
        <p:txBody>
          <a:bodyPr anchor="ctr"/>
          <a:lstStyle/>
          <a:p>
            <a:endParaRPr lang="en-IN" sz="2400" b="0" strike="noStrike" spc="-1">
              <a:solidFill>
                <a:srgbClr val="000000"/>
              </a:solidFill>
              <a:uFill>
                <a:solidFill>
                  <a:srgbClr val="FFFFFF"/>
                </a:solidFill>
              </a:uFill>
              <a:latin typeface="Times New Roman"/>
            </a:endParaRPr>
          </a:p>
        </p:txBody>
      </p:sp>
      <p:sp>
        <p:nvSpPr>
          <p:cNvPr id="5" name="PlaceHolder 6"/>
          <p:cNvSpPr>
            <a:spLocks noGrp="1"/>
          </p:cNvSpPr>
          <p:nvPr>
            <p:ph type="sldNum"/>
          </p:nvPr>
        </p:nvSpPr>
        <p:spPr>
          <a:xfrm>
            <a:off x="7620120" y="18360"/>
            <a:ext cx="1066320" cy="328680"/>
          </a:xfrm>
          <a:prstGeom prst="rect">
            <a:avLst/>
          </a:prstGeom>
        </p:spPr>
        <p:txBody>
          <a:bodyPr anchor="ctr"/>
          <a:lstStyle/>
          <a:p>
            <a:pPr>
              <a:lnSpc>
                <a:spcPct val="100000"/>
              </a:lnSpc>
            </a:pPr>
            <a:fld id="{7012D562-A02A-4392-B7A8-08F6933CEB2D}" type="slidenum">
              <a:rPr lang="en-IN" sz="1400" b="1" strike="noStrike" spc="-1">
                <a:solidFill>
                  <a:srgbClr val="FFFFFF"/>
                </a:solidFill>
                <a:uFill>
                  <a:solidFill>
                    <a:srgbClr val="FFFFFF"/>
                  </a:solidFill>
                </a:uFill>
                <a:latin typeface="Arial"/>
              </a:rPr>
              <a:pPr>
                <a:lnSpc>
                  <a:spcPct val="100000"/>
                </a:lnSpc>
              </a:pPr>
              <a:t>‹#›</a:t>
            </a:fld>
            <a:endParaRPr lang="en-IN" sz="1400" b="0" strike="noStrike" spc="-1">
              <a:solidFill>
                <a:srgbClr val="000000"/>
              </a:solidFill>
              <a:uFill>
                <a:solidFill>
                  <a:srgbClr val="FFFFFF"/>
                </a:solidFill>
              </a:uFill>
              <a:latin typeface="Times New Roman"/>
            </a:endParaRPr>
          </a:p>
        </p:txBody>
      </p:sp>
      <p:sp>
        <p:nvSpPr>
          <p:cNvPr id="6" name="Line 7"/>
          <p:cNvSpPr/>
          <p:nvPr/>
        </p:nvSpPr>
        <p:spPr>
          <a:xfrm>
            <a:off x="685800" y="3398400"/>
            <a:ext cx="7848360" cy="1440"/>
          </a:xfrm>
          <a:prstGeom prst="line">
            <a:avLst/>
          </a:prstGeom>
          <a:ln w="19080">
            <a:solidFill>
              <a:schemeClr val="tx2"/>
            </a:solidFill>
            <a:round/>
          </a:ln>
        </p:spPr>
        <p:style>
          <a:lnRef idx="1">
            <a:schemeClr val="accent1"/>
          </a:lnRef>
          <a:fillRef idx="0">
            <a:schemeClr val="accent1"/>
          </a:fillRef>
          <a:effectRef idx="0">
            <a:schemeClr val="accent1"/>
          </a:effectRef>
          <a:fontRef idx="minor"/>
        </p:style>
      </p:sp>
      <p:sp>
        <p:nvSpPr>
          <p:cNvPr id="7" name="PlaceHolder 8"/>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400" b="0" strike="noStrike" spc="-1">
                <a:solidFill>
                  <a:srgbClr val="292934"/>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solidFill>
                  <a:srgbClr val="292934"/>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en-US" sz="1600" b="0" strike="noStrike" spc="-1">
                <a:solidFill>
                  <a:srgbClr val="292934"/>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en-US" sz="1400" b="0" strike="noStrike" spc="-1">
                <a:solidFill>
                  <a:srgbClr val="292934"/>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292934"/>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292934"/>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292934"/>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CustomShape 1"/>
          <p:cNvSpPr/>
          <p:nvPr/>
        </p:nvSpPr>
        <p:spPr>
          <a:xfrm>
            <a:off x="0" y="220680"/>
            <a:ext cx="9143640" cy="22824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45" name="CustomShape 2"/>
          <p:cNvSpPr/>
          <p:nvPr/>
        </p:nvSpPr>
        <p:spPr>
          <a:xfrm>
            <a:off x="0" y="0"/>
            <a:ext cx="9143640" cy="365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46" name="PlaceHolder 3"/>
          <p:cNvSpPr>
            <a:spLocks noGrp="1"/>
          </p:cNvSpPr>
          <p:nvPr>
            <p:ph type="title"/>
          </p:nvPr>
        </p:nvSpPr>
        <p:spPr>
          <a:xfrm>
            <a:off x="457200" y="533520"/>
            <a:ext cx="8229240" cy="990360"/>
          </a:xfrm>
          <a:prstGeom prst="rect">
            <a:avLst/>
          </a:prstGeom>
        </p:spPr>
        <p:txBody>
          <a:bodyPr anchor="ctr"/>
          <a:lstStyle/>
          <a:p>
            <a:pPr>
              <a:lnSpc>
                <a:spcPct val="100000"/>
              </a:lnSpc>
            </a:pPr>
            <a:r>
              <a:rPr lang="en-US" sz="4000" b="0" strike="noStrike" spc="-97">
                <a:solidFill>
                  <a:srgbClr val="D2533C"/>
                </a:solidFill>
                <a:uFill>
                  <a:solidFill>
                    <a:srgbClr val="FFFFFF"/>
                  </a:solidFill>
                </a:uFill>
                <a:latin typeface="Arial"/>
              </a:rPr>
              <a:t>Click to edit Master title style</a:t>
            </a:r>
            <a:endParaRPr lang="en-US" sz="4000" b="0" strike="noStrike" spc="-1">
              <a:solidFill>
                <a:srgbClr val="292934"/>
              </a:solidFill>
              <a:uFill>
                <a:solidFill>
                  <a:srgbClr val="FFFFFF"/>
                </a:solidFill>
              </a:uFill>
              <a:latin typeface="Arial"/>
            </a:endParaRPr>
          </a:p>
        </p:txBody>
      </p:sp>
      <p:sp>
        <p:nvSpPr>
          <p:cNvPr id="47" name="PlaceHolder 4"/>
          <p:cNvSpPr>
            <a:spLocks noGrp="1"/>
          </p:cNvSpPr>
          <p:nvPr>
            <p:ph type="body"/>
          </p:nvPr>
        </p:nvSpPr>
        <p:spPr>
          <a:xfrm>
            <a:off x="457200" y="1600200"/>
            <a:ext cx="8229240" cy="4876560"/>
          </a:xfrm>
          <a:prstGeom prst="rect">
            <a:avLst/>
          </a:prstGeom>
        </p:spPr>
        <p:txBody>
          <a:bodyPr/>
          <a:lstStyle/>
          <a:p>
            <a:pPr marL="182880" indent="-182520">
              <a:lnSpc>
                <a:spcPct val="100000"/>
              </a:lnSpc>
              <a:spcBef>
                <a:spcPts val="479"/>
              </a:spcBef>
              <a:buClr>
                <a:srgbClr val="93A299"/>
              </a:buClr>
              <a:buSzPct val="85000"/>
              <a:buFont typeface="Arial"/>
              <a:buChar char="•"/>
            </a:pPr>
            <a:r>
              <a:rPr lang="en-US" sz="2400" b="0" strike="noStrike" spc="-1">
                <a:solidFill>
                  <a:srgbClr val="292934"/>
                </a:solidFill>
                <a:uFill>
                  <a:solidFill>
                    <a:srgbClr val="FFFFFF"/>
                  </a:solidFill>
                </a:uFill>
                <a:latin typeface="Arial"/>
              </a:rPr>
              <a:t>Click to edit Master text styles</a:t>
            </a:r>
          </a:p>
          <a:p>
            <a:pPr marL="457200" lvl="1" indent="-182520">
              <a:lnSpc>
                <a:spcPct val="100000"/>
              </a:lnSpc>
              <a:spcBef>
                <a:spcPts val="400"/>
              </a:spcBef>
              <a:buClr>
                <a:srgbClr val="93A299"/>
              </a:buClr>
              <a:buSzPct val="85000"/>
              <a:buFont typeface="Arial"/>
              <a:buChar char="•"/>
            </a:pPr>
            <a:r>
              <a:rPr lang="en-US" sz="2000" b="0" strike="noStrike" spc="-1">
                <a:solidFill>
                  <a:srgbClr val="292934"/>
                </a:solidFill>
                <a:uFill>
                  <a:solidFill>
                    <a:srgbClr val="FFFFFF"/>
                  </a:solidFill>
                </a:uFill>
                <a:latin typeface="Arial"/>
              </a:rPr>
              <a:t>Second level</a:t>
            </a:r>
          </a:p>
          <a:p>
            <a:pPr marL="731520" lvl="2" indent="-182520">
              <a:lnSpc>
                <a:spcPct val="100000"/>
              </a:lnSpc>
              <a:spcBef>
                <a:spcPts val="360"/>
              </a:spcBef>
              <a:buClr>
                <a:srgbClr val="93A299"/>
              </a:buClr>
              <a:buSzPct val="90000"/>
              <a:buFont typeface="Arial"/>
              <a:buChar char="•"/>
            </a:pPr>
            <a:r>
              <a:rPr lang="en-US" sz="1800" b="0" strike="noStrike" spc="-1">
                <a:solidFill>
                  <a:srgbClr val="292934"/>
                </a:solidFill>
                <a:uFill>
                  <a:solidFill>
                    <a:srgbClr val="FFFFFF"/>
                  </a:solidFill>
                </a:uFill>
                <a:latin typeface="Arial"/>
              </a:rPr>
              <a:t>Third level</a:t>
            </a:r>
          </a:p>
          <a:p>
            <a:pPr marL="1005840" lvl="3" indent="-182520">
              <a:lnSpc>
                <a:spcPct val="100000"/>
              </a:lnSpc>
              <a:spcBef>
                <a:spcPts val="320"/>
              </a:spcBef>
              <a:buClr>
                <a:srgbClr val="93A299"/>
              </a:buClr>
              <a:buFont typeface="Arial"/>
              <a:buChar char="•"/>
            </a:pPr>
            <a:r>
              <a:rPr lang="en-US" sz="1600" b="0" strike="noStrike" spc="-1">
                <a:solidFill>
                  <a:srgbClr val="292934"/>
                </a:solidFill>
                <a:uFill>
                  <a:solidFill>
                    <a:srgbClr val="FFFFFF"/>
                  </a:solidFill>
                </a:uFill>
                <a:latin typeface="Arial"/>
              </a:rPr>
              <a:t>Fourth level</a:t>
            </a:r>
          </a:p>
          <a:p>
            <a:pPr marL="1188720" lvl="4" indent="-136800">
              <a:lnSpc>
                <a:spcPct val="100000"/>
              </a:lnSpc>
              <a:spcBef>
                <a:spcPts val="281"/>
              </a:spcBef>
              <a:buClr>
                <a:srgbClr val="93A299"/>
              </a:buClr>
              <a:buFont typeface="Arial"/>
              <a:buChar char="•"/>
            </a:pPr>
            <a:r>
              <a:rPr lang="en-US" sz="1400" b="0" strike="noStrike" spc="-1">
                <a:solidFill>
                  <a:srgbClr val="292934"/>
                </a:solidFill>
                <a:uFill>
                  <a:solidFill>
                    <a:srgbClr val="FFFFFF"/>
                  </a:solidFill>
                </a:uFill>
                <a:latin typeface="Arial"/>
              </a:rPr>
              <a:t>Fifth level</a:t>
            </a:r>
          </a:p>
        </p:txBody>
      </p:sp>
      <p:sp>
        <p:nvSpPr>
          <p:cNvPr id="48" name="PlaceHolder 5"/>
          <p:cNvSpPr>
            <a:spLocks noGrp="1"/>
          </p:cNvSpPr>
          <p:nvPr>
            <p:ph type="dt"/>
          </p:nvPr>
        </p:nvSpPr>
        <p:spPr>
          <a:xfrm>
            <a:off x="457200" y="18360"/>
            <a:ext cx="2895120" cy="328680"/>
          </a:xfrm>
          <a:prstGeom prst="rect">
            <a:avLst/>
          </a:prstGeom>
        </p:spPr>
        <p:txBody>
          <a:bodyPr anchor="ctr"/>
          <a:lstStyle/>
          <a:p>
            <a:pPr>
              <a:lnSpc>
                <a:spcPct val="100000"/>
              </a:lnSpc>
            </a:pPr>
            <a:endParaRPr lang="en-IN" sz="1200" b="0" strike="noStrike" spc="-1">
              <a:solidFill>
                <a:srgbClr val="000000"/>
              </a:solidFill>
              <a:uFill>
                <a:solidFill>
                  <a:srgbClr val="FFFFFF"/>
                </a:solidFill>
              </a:uFill>
              <a:latin typeface="Times New Roman"/>
            </a:endParaRPr>
          </a:p>
        </p:txBody>
      </p:sp>
      <p:sp>
        <p:nvSpPr>
          <p:cNvPr id="49" name="PlaceHolder 6"/>
          <p:cNvSpPr>
            <a:spLocks noGrp="1"/>
          </p:cNvSpPr>
          <p:nvPr>
            <p:ph type="ftr"/>
          </p:nvPr>
        </p:nvSpPr>
        <p:spPr>
          <a:xfrm>
            <a:off x="3429000" y="18360"/>
            <a:ext cx="4114440" cy="328680"/>
          </a:xfrm>
          <a:prstGeom prst="rect">
            <a:avLst/>
          </a:prstGeom>
        </p:spPr>
        <p:txBody>
          <a:bodyPr anchor="ctr"/>
          <a:lstStyle/>
          <a:p>
            <a:endParaRPr lang="en-IN" sz="2400" b="0" strike="noStrike" spc="-1">
              <a:solidFill>
                <a:srgbClr val="000000"/>
              </a:solidFill>
              <a:uFill>
                <a:solidFill>
                  <a:srgbClr val="FFFFFF"/>
                </a:solidFill>
              </a:uFill>
              <a:latin typeface="Times New Roman"/>
            </a:endParaRPr>
          </a:p>
        </p:txBody>
      </p:sp>
      <p:sp>
        <p:nvSpPr>
          <p:cNvPr id="50" name="PlaceHolder 7"/>
          <p:cNvSpPr>
            <a:spLocks noGrp="1"/>
          </p:cNvSpPr>
          <p:nvPr>
            <p:ph type="sldNum"/>
          </p:nvPr>
        </p:nvSpPr>
        <p:spPr>
          <a:xfrm>
            <a:off x="7620120" y="18360"/>
            <a:ext cx="1066320" cy="328680"/>
          </a:xfrm>
          <a:prstGeom prst="rect">
            <a:avLst/>
          </a:prstGeom>
        </p:spPr>
        <p:txBody>
          <a:bodyPr anchor="ctr"/>
          <a:lstStyle/>
          <a:p>
            <a:pPr>
              <a:lnSpc>
                <a:spcPct val="100000"/>
              </a:lnSpc>
            </a:pPr>
            <a:fld id="{516887C9-8D22-425A-B513-4B805849AF25}" type="slidenum">
              <a:rPr lang="en-IN" sz="1400" b="1" strike="noStrike" spc="-1">
                <a:solidFill>
                  <a:srgbClr val="FFFFFF"/>
                </a:solidFill>
                <a:uFill>
                  <a:solidFill>
                    <a:srgbClr val="FFFFFF"/>
                  </a:solidFill>
                </a:uFill>
                <a:latin typeface="Arial"/>
              </a:rPr>
              <a:pPr>
                <a:lnSpc>
                  <a:spcPct val="100000"/>
                </a:lnSpc>
              </a:pPr>
              <a:t>‹#›</a:t>
            </a:fld>
            <a:endParaRPr lang="en-IN"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 name="CustomShape 1"/>
          <p:cNvSpPr/>
          <p:nvPr/>
        </p:nvSpPr>
        <p:spPr>
          <a:xfrm>
            <a:off x="0" y="220680"/>
            <a:ext cx="9143640" cy="22824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p:style>
      </p:sp>
      <p:sp>
        <p:nvSpPr>
          <p:cNvPr id="88" name="CustomShape 2"/>
          <p:cNvSpPr/>
          <p:nvPr/>
        </p:nvSpPr>
        <p:spPr>
          <a:xfrm>
            <a:off x="0" y="0"/>
            <a:ext cx="9143640" cy="365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sp>
        <p:nvSpPr>
          <p:cNvPr id="89" name="PlaceHolder 3"/>
          <p:cNvSpPr>
            <a:spLocks noGrp="1"/>
          </p:cNvSpPr>
          <p:nvPr>
            <p:ph type="dt"/>
          </p:nvPr>
        </p:nvSpPr>
        <p:spPr>
          <a:xfrm>
            <a:off x="457200" y="18360"/>
            <a:ext cx="2895120" cy="328680"/>
          </a:xfrm>
          <a:prstGeom prst="rect">
            <a:avLst/>
          </a:prstGeom>
        </p:spPr>
        <p:txBody>
          <a:bodyPr anchor="ctr"/>
          <a:lstStyle/>
          <a:p>
            <a:pPr>
              <a:lnSpc>
                <a:spcPct val="100000"/>
              </a:lnSpc>
            </a:pPr>
            <a:endParaRPr lang="en-IN" sz="1200" b="0" strike="noStrike" spc="-1">
              <a:solidFill>
                <a:srgbClr val="000000"/>
              </a:solidFill>
              <a:uFill>
                <a:solidFill>
                  <a:srgbClr val="FFFFFF"/>
                </a:solidFill>
              </a:uFill>
              <a:latin typeface="Times New Roman"/>
            </a:endParaRPr>
          </a:p>
        </p:txBody>
      </p:sp>
      <p:sp>
        <p:nvSpPr>
          <p:cNvPr id="90" name="PlaceHolder 4"/>
          <p:cNvSpPr>
            <a:spLocks noGrp="1"/>
          </p:cNvSpPr>
          <p:nvPr>
            <p:ph type="ftr"/>
          </p:nvPr>
        </p:nvSpPr>
        <p:spPr>
          <a:xfrm>
            <a:off x="3429000" y="18360"/>
            <a:ext cx="4114440" cy="328680"/>
          </a:xfrm>
          <a:prstGeom prst="rect">
            <a:avLst/>
          </a:prstGeom>
        </p:spPr>
        <p:txBody>
          <a:bodyPr anchor="ctr"/>
          <a:lstStyle/>
          <a:p>
            <a:endParaRPr lang="en-IN" sz="2400" b="0" strike="noStrike" spc="-1">
              <a:solidFill>
                <a:srgbClr val="000000"/>
              </a:solidFill>
              <a:uFill>
                <a:solidFill>
                  <a:srgbClr val="FFFFFF"/>
                </a:solidFill>
              </a:uFill>
              <a:latin typeface="Times New Roman"/>
            </a:endParaRPr>
          </a:p>
        </p:txBody>
      </p:sp>
      <p:sp>
        <p:nvSpPr>
          <p:cNvPr id="91" name="PlaceHolder 5"/>
          <p:cNvSpPr>
            <a:spLocks noGrp="1"/>
          </p:cNvSpPr>
          <p:nvPr>
            <p:ph type="sldNum"/>
          </p:nvPr>
        </p:nvSpPr>
        <p:spPr>
          <a:xfrm>
            <a:off x="7620120" y="18360"/>
            <a:ext cx="1066320" cy="328680"/>
          </a:xfrm>
          <a:prstGeom prst="rect">
            <a:avLst/>
          </a:prstGeom>
        </p:spPr>
        <p:txBody>
          <a:bodyPr anchor="ctr"/>
          <a:lstStyle/>
          <a:p>
            <a:pPr>
              <a:lnSpc>
                <a:spcPct val="100000"/>
              </a:lnSpc>
            </a:pPr>
            <a:fld id="{5C62F1AB-4170-468E-942E-165E1F39C5DD}" type="slidenum">
              <a:rPr lang="en-IN" sz="1400" b="1" strike="noStrike" spc="-1">
                <a:solidFill>
                  <a:srgbClr val="FFFFFF"/>
                </a:solidFill>
                <a:uFill>
                  <a:solidFill>
                    <a:srgbClr val="FFFFFF"/>
                  </a:solidFill>
                </a:uFill>
                <a:latin typeface="Arial"/>
              </a:rPr>
              <a:pPr>
                <a:lnSpc>
                  <a:spcPct val="100000"/>
                </a:lnSpc>
              </a:pPr>
              <a:t>‹#›</a:t>
            </a:fld>
            <a:endParaRPr lang="en-IN" sz="1400" b="0" strike="noStrike" spc="-1">
              <a:solidFill>
                <a:srgbClr val="000000"/>
              </a:solidFill>
              <a:uFill>
                <a:solidFill>
                  <a:srgbClr val="FFFFFF"/>
                </a:solidFill>
              </a:uFill>
              <a:latin typeface="Times New Roman"/>
            </a:endParaRPr>
          </a:p>
        </p:txBody>
      </p:sp>
      <p:sp>
        <p:nvSpPr>
          <p:cNvPr id="92" name="PlaceHolder 6"/>
          <p:cNvSpPr>
            <a:spLocks noGrp="1"/>
          </p:cNvSpPr>
          <p:nvPr>
            <p:ph type="title"/>
          </p:nvPr>
        </p:nvSpPr>
        <p:spPr>
          <a:xfrm>
            <a:off x="457200" y="273600"/>
            <a:ext cx="8229240" cy="1144800"/>
          </a:xfrm>
          <a:prstGeom prst="rect">
            <a:avLst/>
          </a:prstGeom>
        </p:spPr>
        <p:txBody>
          <a:bodyPr lIns="0" tIns="0" rIns="0" bIns="0" anchor="ctr"/>
          <a:lstStyle/>
          <a:p>
            <a:r>
              <a:rPr lang="en-US" sz="1800" b="0" strike="noStrike" spc="-1">
                <a:solidFill>
                  <a:srgbClr val="292934"/>
                </a:solidFill>
                <a:uFill>
                  <a:solidFill>
                    <a:srgbClr val="FFFFFF"/>
                  </a:solidFill>
                </a:uFill>
                <a:latin typeface="Arial"/>
              </a:rPr>
              <a:t>Click to edit the title text format</a:t>
            </a:r>
          </a:p>
        </p:txBody>
      </p:sp>
      <p:sp>
        <p:nvSpPr>
          <p:cNvPr id="93" name="PlaceHolder 7"/>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400" b="0" strike="noStrike" spc="-1">
                <a:solidFill>
                  <a:srgbClr val="292934"/>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solidFill>
                  <a:srgbClr val="292934"/>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en-US" sz="1600" b="0" strike="noStrike" spc="-1">
                <a:solidFill>
                  <a:srgbClr val="292934"/>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en-US" sz="1400" b="0" strike="noStrike" spc="-1">
                <a:solidFill>
                  <a:srgbClr val="292934"/>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292934"/>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292934"/>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292934"/>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aaplesarkar.mahaonline.gov.i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stretch>
            <a:fillRect/>
          </a:stretch>
        </p:blipFill>
        <p:spPr bwMode="auto">
          <a:xfrm>
            <a:off x="1691680" y="801414"/>
            <a:ext cx="5288633" cy="3846786"/>
          </a:xfrm>
          <a:prstGeom prst="rect">
            <a:avLst/>
          </a:prstGeom>
        </p:spPr>
      </p:pic>
      <p:sp>
        <p:nvSpPr>
          <p:cNvPr id="6" name="TextBox 5"/>
          <p:cNvSpPr txBox="1"/>
          <p:nvPr/>
        </p:nvSpPr>
        <p:spPr>
          <a:xfrm>
            <a:off x="685800" y="4648200"/>
            <a:ext cx="8001000" cy="954107"/>
          </a:xfrm>
          <a:prstGeom prst="rect">
            <a:avLst/>
          </a:prstGeom>
          <a:noFill/>
        </p:spPr>
        <p:txBody>
          <a:bodyPr wrap="square" rtlCol="0">
            <a:spAutoFit/>
          </a:bodyPr>
          <a:lstStyle/>
          <a:p>
            <a:pPr algn="ctr"/>
            <a:r>
              <a:rPr lang="mr-IN" sz="2800" b="1" dirty="0" smtClean="0">
                <a:solidFill>
                  <a:srgbClr val="C00000"/>
                </a:solidFill>
                <a:cs typeface="DVOT-SurekhMR" pitchFamily="2" charset="0"/>
              </a:rPr>
              <a:t>महाराष्ट्र लोकसेवा हक्क कायदा</a:t>
            </a:r>
          </a:p>
          <a:p>
            <a:pPr algn="ctr"/>
            <a:r>
              <a:rPr lang="en-IN" sz="2800" b="1" dirty="0" smtClean="0">
                <a:solidFill>
                  <a:srgbClr val="002060"/>
                </a:solidFill>
                <a:cs typeface="DVOT-SurekhMR" pitchFamily="2" charset="0"/>
              </a:rPr>
              <a:t>Maharashtra Right to Public Services Act</a:t>
            </a:r>
            <a:endParaRPr lang="en-US" sz="2800" b="1" dirty="0">
              <a:solidFill>
                <a:srgbClr val="002060"/>
              </a:solidFill>
              <a:cs typeface="DVOT-SurekhMR" pitchFamily="2" charset="0"/>
            </a:endParaRPr>
          </a:p>
        </p:txBody>
      </p:sp>
      <p:sp>
        <p:nvSpPr>
          <p:cNvPr id="5" name="CustomShape 2"/>
          <p:cNvSpPr/>
          <p:nvPr/>
        </p:nvSpPr>
        <p:spPr>
          <a:xfrm>
            <a:off x="8709480" y="6400800"/>
            <a:ext cx="280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IN" sz="1400" b="1" strike="noStrike" spc="-1" dirty="0">
                <a:solidFill>
                  <a:srgbClr val="292934"/>
                </a:solidFill>
                <a:uFill>
                  <a:solidFill>
                    <a:srgbClr val="FFFFFF"/>
                  </a:solidFill>
                </a:uFill>
                <a:latin typeface="Arial"/>
              </a:rPr>
              <a:t>1</a:t>
            </a:r>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5614776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ustomShape 1"/>
          <p:cNvSpPr/>
          <p:nvPr/>
        </p:nvSpPr>
        <p:spPr>
          <a:xfrm>
            <a:off x="0" y="0"/>
            <a:ext cx="9143640" cy="775080"/>
          </a:xfrm>
          <a:prstGeom prst="rect">
            <a:avLst/>
          </a:prstGeom>
          <a:solidFill>
            <a:srgbClr val="FF0000"/>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3600" b="1" strike="noStrike" spc="-1">
                <a:solidFill>
                  <a:srgbClr val="FFFF00"/>
                </a:solidFill>
                <a:uFill>
                  <a:solidFill>
                    <a:srgbClr val="FFFFFF"/>
                  </a:solidFill>
                </a:uFill>
                <a:latin typeface="Verdana"/>
                <a:ea typeface="Verdana"/>
              </a:rPr>
              <a:t>Where to Apply for Appeal?</a:t>
            </a:r>
            <a:endParaRPr lang="en-IN" sz="3600" b="0" strike="noStrike" spc="-1">
              <a:solidFill>
                <a:srgbClr val="000000"/>
              </a:solidFill>
              <a:uFill>
                <a:solidFill>
                  <a:srgbClr val="FFFFFF"/>
                </a:solidFill>
              </a:uFill>
              <a:latin typeface="Arial"/>
            </a:endParaRPr>
          </a:p>
        </p:txBody>
      </p:sp>
      <p:sp>
        <p:nvSpPr>
          <p:cNvPr id="173" name="CustomShape 2"/>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51B600AD-954C-40B0-83CF-F421361BCF68}" type="slidenum">
              <a:rPr lang="en-IN" sz="1400" b="1" strike="noStrike" spc="-1">
                <a:solidFill>
                  <a:srgbClr val="292934"/>
                </a:solidFill>
                <a:uFill>
                  <a:solidFill>
                    <a:srgbClr val="FFFFFF"/>
                  </a:solidFill>
                </a:uFill>
                <a:latin typeface="Arial"/>
              </a:rPr>
              <a:pPr>
                <a:lnSpc>
                  <a:spcPct val="100000"/>
                </a:lnSpc>
              </a:pPr>
              <a:t>10</a:t>
            </a:fld>
            <a:endParaRPr lang="en-IN" sz="1400" b="0" strike="noStrike" spc="-1">
              <a:solidFill>
                <a:srgbClr val="000000"/>
              </a:solidFill>
              <a:uFill>
                <a:solidFill>
                  <a:srgbClr val="FFFFFF"/>
                </a:solidFill>
              </a:uFill>
              <a:latin typeface="Arial"/>
            </a:endParaRPr>
          </a:p>
        </p:txBody>
      </p:sp>
      <p:graphicFrame>
        <p:nvGraphicFramePr>
          <p:cNvPr id="174" name="Table 3"/>
          <p:cNvGraphicFramePr/>
          <p:nvPr/>
        </p:nvGraphicFramePr>
        <p:xfrm>
          <a:off x="478080" y="1371600"/>
          <a:ext cx="8229240" cy="3352680"/>
        </p:xfrm>
        <a:graphic>
          <a:graphicData uri="http://schemas.openxmlformats.org/drawingml/2006/table">
            <a:tbl>
              <a:tblPr/>
              <a:tblGrid>
                <a:gridCol w="1904760"/>
                <a:gridCol w="3408120"/>
                <a:gridCol w="2916360"/>
              </a:tblGrid>
              <a:tr h="1262880">
                <a:tc>
                  <a:txBody>
                    <a:bodyPr/>
                    <a:lstStyle/>
                    <a:p>
                      <a:pPr algn="ctr">
                        <a:lnSpc>
                          <a:spcPct val="100000"/>
                        </a:lnSpc>
                      </a:pPr>
                      <a:r>
                        <a:rPr lang="en-IN" sz="2000" b="1" strike="noStrike" spc="-1">
                          <a:solidFill>
                            <a:srgbClr val="292934"/>
                          </a:solidFill>
                          <a:uFill>
                            <a:solidFill>
                              <a:srgbClr val="FFFFFF"/>
                            </a:solidFill>
                          </a:uFill>
                          <a:latin typeface="Verdana"/>
                          <a:ea typeface="Verdana"/>
                        </a:rPr>
                        <a:t>1st Appellate Authority</a:t>
                      </a:r>
                      <a:endParaRPr lang="en-IN" sz="2000" b="0" strike="noStrike" spc="-1">
                        <a:solidFill>
                          <a:srgbClr val="000000"/>
                        </a:solidFill>
                        <a:uFill>
                          <a:solidFill>
                            <a:srgbClr val="FFFFFF"/>
                          </a:solidFill>
                        </a:uFill>
                        <a:latin typeface="Arial"/>
                      </a:endParaRPr>
                    </a:p>
                  </a:txBody>
                  <a:tcPr marL="9000" marR="90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2000" b="1" strike="noStrike" spc="-1">
                          <a:solidFill>
                            <a:srgbClr val="292934"/>
                          </a:solidFill>
                          <a:uFill>
                            <a:solidFill>
                              <a:srgbClr val="FFFFFF"/>
                            </a:solidFill>
                          </a:uFill>
                          <a:latin typeface="Verdana"/>
                          <a:ea typeface="Verdana"/>
                        </a:rPr>
                        <a:t>2nd Appellate Authority</a:t>
                      </a:r>
                      <a:endParaRPr lang="en-IN" sz="2000" b="0" strike="noStrike" spc="-1">
                        <a:solidFill>
                          <a:srgbClr val="000000"/>
                        </a:solidFill>
                        <a:uFill>
                          <a:solidFill>
                            <a:srgbClr val="FFFFFF"/>
                          </a:solidFill>
                        </a:uFill>
                        <a:latin typeface="Arial"/>
                      </a:endParaRPr>
                    </a:p>
                  </a:txBody>
                  <a:tcPr marL="9000" marR="90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2000" b="1" strike="noStrike" spc="-1">
                          <a:solidFill>
                            <a:srgbClr val="292934"/>
                          </a:solidFill>
                          <a:uFill>
                            <a:solidFill>
                              <a:srgbClr val="FFFFFF"/>
                            </a:solidFill>
                          </a:uFill>
                          <a:latin typeface="Verdana"/>
                          <a:ea typeface="Verdana"/>
                        </a:rPr>
                        <a:t>3rd Appellate Authority</a:t>
                      </a:r>
                      <a:endParaRPr lang="en-IN" sz="2000" b="0" strike="noStrike" spc="-1">
                        <a:solidFill>
                          <a:srgbClr val="000000"/>
                        </a:solidFill>
                        <a:uFill>
                          <a:solidFill>
                            <a:srgbClr val="FFFFFF"/>
                          </a:solidFill>
                        </a:uFill>
                        <a:latin typeface="Arial"/>
                      </a:endParaRPr>
                    </a:p>
                  </a:txBody>
                  <a:tcPr marL="9000" marR="90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r>
              <a:tr h="2089800">
                <a:tc>
                  <a:txBody>
                    <a:bodyPr/>
                    <a:lstStyle/>
                    <a:p>
                      <a:pPr algn="ctr">
                        <a:lnSpc>
                          <a:spcPct val="100000"/>
                        </a:lnSpc>
                      </a:pPr>
                      <a:r>
                        <a:rPr lang="en-IN" sz="1800" b="1" strike="noStrike" spc="-1">
                          <a:solidFill>
                            <a:srgbClr val="5D0150"/>
                          </a:solidFill>
                          <a:uFill>
                            <a:solidFill>
                              <a:srgbClr val="FFFFFF"/>
                            </a:solidFill>
                          </a:uFill>
                          <a:latin typeface="Verdana"/>
                          <a:ea typeface="Verdana"/>
                        </a:rPr>
                        <a:t>Within Respective Department</a:t>
                      </a:r>
                      <a:endParaRPr lang="en-IN" sz="1800" b="0" strike="noStrike" spc="-1">
                        <a:solidFill>
                          <a:srgbClr val="000000"/>
                        </a:solidFill>
                        <a:uFill>
                          <a:solidFill>
                            <a:srgbClr val="FFFFFF"/>
                          </a:solidFill>
                        </a:uFill>
                        <a:latin typeface="Arial"/>
                      </a:endParaRPr>
                    </a:p>
                  </a:txBody>
                  <a:tcPr marL="9000" marR="90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800" b="1" strike="noStrike" spc="-1">
                          <a:solidFill>
                            <a:srgbClr val="5D0150"/>
                          </a:solidFill>
                          <a:uFill>
                            <a:solidFill>
                              <a:srgbClr val="FFFFFF"/>
                            </a:solidFill>
                          </a:uFill>
                          <a:latin typeface="Verdana"/>
                          <a:ea typeface="Verdana"/>
                        </a:rPr>
                        <a:t>Within Respective Department</a:t>
                      </a:r>
                      <a:endParaRPr lang="en-IN" sz="1800" b="0" strike="noStrike" spc="-1">
                        <a:solidFill>
                          <a:srgbClr val="000000"/>
                        </a:solidFill>
                        <a:uFill>
                          <a:solidFill>
                            <a:srgbClr val="FFFFFF"/>
                          </a:solidFill>
                        </a:uFill>
                        <a:latin typeface="Arial"/>
                      </a:endParaRPr>
                    </a:p>
                  </a:txBody>
                  <a:tcPr marL="9000" marR="90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800" b="1" strike="noStrike" spc="-1">
                          <a:solidFill>
                            <a:srgbClr val="5D0150"/>
                          </a:solidFill>
                          <a:uFill>
                            <a:solidFill>
                              <a:srgbClr val="FFFFFF"/>
                            </a:solidFill>
                          </a:uFill>
                          <a:latin typeface="Verdana"/>
                          <a:ea typeface="Verdana"/>
                        </a:rPr>
                        <a:t>Before Maharashtra state RTS Commission</a:t>
                      </a:r>
                      <a:r>
                        <a:rPr lang="en-IN" sz="1800" b="0" strike="noStrike" spc="-1">
                          <a:solidFill>
                            <a:srgbClr val="292934"/>
                          </a:solidFill>
                          <a:uFill>
                            <a:solidFill>
                              <a:srgbClr val="FFFFFF"/>
                            </a:solidFill>
                          </a:uFill>
                          <a:latin typeface="Verdana"/>
                          <a:ea typeface="Verdana"/>
                        </a:rPr>
                        <a:t>.</a:t>
                      </a:r>
                      <a:endParaRPr lang="en-IN" sz="1800" b="0" strike="noStrike" spc="-1">
                        <a:solidFill>
                          <a:srgbClr val="000000"/>
                        </a:solidFill>
                        <a:uFill>
                          <a:solidFill>
                            <a:srgbClr val="FFFFFF"/>
                          </a:solidFill>
                        </a:uFill>
                        <a:latin typeface="Arial"/>
                      </a:endParaRPr>
                    </a:p>
                  </a:txBody>
                  <a:tcPr marL="9000" marR="90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r>
            </a:tbl>
          </a:graphicData>
        </a:graphic>
      </p:graphicFrame>
      <p:sp>
        <p:nvSpPr>
          <p:cNvPr id="175" name="CustomShape 4"/>
          <p:cNvSpPr/>
          <p:nvPr/>
        </p:nvSpPr>
        <p:spPr>
          <a:xfrm>
            <a:off x="304920" y="5029200"/>
            <a:ext cx="8381520" cy="821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CC0099"/>
              </a:buClr>
              <a:buFont typeface="Arial"/>
              <a:buChar char="•"/>
            </a:pPr>
            <a:r>
              <a:rPr lang="en-IN" sz="2400" b="1" strike="noStrike" spc="-1">
                <a:solidFill>
                  <a:srgbClr val="CC0099"/>
                </a:solidFill>
                <a:uFill>
                  <a:solidFill>
                    <a:srgbClr val="FFFFFF"/>
                  </a:solidFill>
                </a:uFill>
                <a:latin typeface="Verdana"/>
                <a:ea typeface="Verdana"/>
              </a:rPr>
              <a:t>Appeal can be field online by click of button.</a:t>
            </a:r>
            <a:endParaRPr lang="en-IN" sz="2400" b="0" strike="noStrike" spc="-1">
              <a:solidFill>
                <a:srgbClr val="000000"/>
              </a:solidFill>
              <a:uFill>
                <a:solidFill>
                  <a:srgbClr val="FFFFFF"/>
                </a:solidFill>
              </a:uFill>
              <a:latin typeface="Arial"/>
            </a:endParaRPr>
          </a:p>
          <a:p>
            <a:pPr marL="285840" indent="-285480">
              <a:lnSpc>
                <a:spcPct val="100000"/>
              </a:lnSpc>
              <a:buClr>
                <a:srgbClr val="CC0099"/>
              </a:buClr>
              <a:buFont typeface="Arial"/>
              <a:buChar char="•"/>
            </a:pPr>
            <a:r>
              <a:rPr lang="en-IN" sz="2400" b="1" strike="noStrike" spc="-1">
                <a:solidFill>
                  <a:srgbClr val="CC0099"/>
                </a:solidFill>
                <a:uFill>
                  <a:solidFill>
                    <a:srgbClr val="FFFFFF"/>
                  </a:solidFill>
                </a:uFill>
                <a:latin typeface="Verdana"/>
                <a:ea typeface="Verdana"/>
              </a:rPr>
              <a:t>Appeal proforma is simple, one page.</a:t>
            </a:r>
            <a:endParaRPr lang="en-IN" sz="2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6" name="Table 1"/>
          <p:cNvGraphicFramePr/>
          <p:nvPr/>
        </p:nvGraphicFramePr>
        <p:xfrm>
          <a:off x="304920" y="2133720"/>
          <a:ext cx="8610120" cy="3123720"/>
        </p:xfrm>
        <a:graphic>
          <a:graphicData uri="http://schemas.openxmlformats.org/drawingml/2006/table">
            <a:tbl>
              <a:tblPr/>
              <a:tblGrid>
                <a:gridCol w="1295280"/>
                <a:gridCol w="3276360"/>
                <a:gridCol w="2438280"/>
                <a:gridCol w="1600200"/>
              </a:tblGrid>
              <a:tr h="953640">
                <a:tc>
                  <a:txBody>
                    <a:bodyPr/>
                    <a:lstStyle/>
                    <a:p>
                      <a:pPr algn="ctr">
                        <a:lnSpc>
                          <a:spcPct val="100000"/>
                        </a:lnSpc>
                      </a:pPr>
                      <a:r>
                        <a:rPr lang="en-IN" sz="1600" b="1" strike="noStrike" spc="-1">
                          <a:solidFill>
                            <a:srgbClr val="5D0150"/>
                          </a:solidFill>
                          <a:uFill>
                            <a:solidFill>
                              <a:srgbClr val="FFFFFF"/>
                            </a:solidFill>
                          </a:uFill>
                          <a:latin typeface="Verdana"/>
                          <a:ea typeface="Verdana"/>
                        </a:rPr>
                        <a:t>Role</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5D0150"/>
                          </a:solidFill>
                          <a:uFill>
                            <a:solidFill>
                              <a:srgbClr val="FFFFFF"/>
                            </a:solidFill>
                          </a:uFill>
                          <a:latin typeface="Verdana"/>
                          <a:ea typeface="Verdana"/>
                        </a:rPr>
                        <a:t>Requirement</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5D0150"/>
                          </a:solidFill>
                          <a:uFill>
                            <a:solidFill>
                              <a:srgbClr val="FFFFFF"/>
                            </a:solidFill>
                          </a:uFill>
                          <a:latin typeface="Verdana"/>
                          <a:ea typeface="Verdana"/>
                        </a:rPr>
                        <a:t>Action</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5D0150"/>
                          </a:solidFill>
                          <a:uFill>
                            <a:solidFill>
                              <a:srgbClr val="FFFFFF"/>
                            </a:solidFill>
                          </a:uFill>
                          <a:latin typeface="Verdana"/>
                          <a:ea typeface="Verdana"/>
                        </a:rPr>
                        <a:t>Time limit for disposed of Appeal</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r>
              <a:tr h="2170080">
                <a:tc>
                  <a:txBody>
                    <a:bodyPr/>
                    <a:lstStyle/>
                    <a:p>
                      <a:pPr algn="ctr">
                        <a:lnSpc>
                          <a:spcPct val="100000"/>
                        </a:lnSpc>
                      </a:pPr>
                      <a:r>
                        <a:rPr lang="en-IN" sz="1400" b="1" strike="noStrike" spc="-1">
                          <a:solidFill>
                            <a:srgbClr val="0000FF"/>
                          </a:solidFill>
                          <a:uFill>
                            <a:solidFill>
                              <a:srgbClr val="FFFFFF"/>
                            </a:solidFill>
                          </a:uFill>
                          <a:latin typeface="Verdana"/>
                          <a:ea typeface="Verdana"/>
                        </a:rPr>
                        <a:t>1st Appellate Authority</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nSpc>
                          <a:spcPct val="100000"/>
                        </a:lnSpc>
                      </a:pPr>
                      <a:r>
                        <a:rPr lang="en-IN" sz="1400" b="0" strike="noStrike" spc="-1">
                          <a:solidFill>
                            <a:srgbClr val="292934"/>
                          </a:solidFill>
                          <a:uFill>
                            <a:solidFill>
                              <a:srgbClr val="FFFFFF"/>
                            </a:solidFill>
                          </a:uFill>
                          <a:latin typeface="Verdana"/>
                          <a:ea typeface="Verdana"/>
                        </a:rPr>
                        <a:t>1. </a:t>
                      </a:r>
                      <a:r>
                        <a:rPr lang="en-IN" sz="1400" b="1" strike="noStrike" spc="-1">
                          <a:solidFill>
                            <a:srgbClr val="A53926"/>
                          </a:solidFill>
                          <a:uFill>
                            <a:solidFill>
                              <a:srgbClr val="FFFFFF"/>
                            </a:solidFill>
                          </a:uFill>
                          <a:latin typeface="Verdana"/>
                          <a:ea typeface="Verdana"/>
                        </a:rPr>
                        <a:t>After expiry of Stipulated Period.</a:t>
                      </a:r>
                      <a:r>
                        <a:t/>
                      </a:r>
                      <a:br/>
                      <a:r>
                        <a:rPr lang="en-IN" sz="1400" b="1" strike="noStrike" spc="-1">
                          <a:solidFill>
                            <a:srgbClr val="A53926"/>
                          </a:solidFill>
                          <a:uFill>
                            <a:solidFill>
                              <a:srgbClr val="FFFFFF"/>
                            </a:solidFill>
                          </a:uFill>
                          <a:latin typeface="Verdana"/>
                          <a:ea typeface="Verdana"/>
                        </a:rPr>
                        <a:t>2. Within 30 days  of the  order of  rejection by  Designated Officer.</a:t>
                      </a:r>
                      <a:r>
                        <a:t/>
                      </a:r>
                      <a:br/>
                      <a:r>
                        <a:rPr lang="en-IN" sz="1400" b="1" strike="noStrike" spc="-1">
                          <a:solidFill>
                            <a:srgbClr val="A53926"/>
                          </a:solidFill>
                          <a:uFill>
                            <a:solidFill>
                              <a:srgbClr val="FFFFFF"/>
                            </a:solidFill>
                          </a:uFill>
                          <a:latin typeface="Verdana"/>
                          <a:ea typeface="Verdana"/>
                        </a:rPr>
                        <a:t>3. Within 90 days if  Satisfied for delay.</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nSpc>
                          <a:spcPct val="100000"/>
                        </a:lnSpc>
                      </a:pPr>
                      <a:r>
                        <a:rPr lang="en-IN" sz="1400" b="1" strike="noStrike" spc="-1">
                          <a:solidFill>
                            <a:srgbClr val="7030A0"/>
                          </a:solidFill>
                          <a:uFill>
                            <a:solidFill>
                              <a:srgbClr val="FFFFFF"/>
                            </a:solidFill>
                          </a:uFill>
                          <a:latin typeface="Verdana"/>
                          <a:ea typeface="Verdana"/>
                        </a:rPr>
                        <a:t>  1. Accept the appeal   and direct to provide the service </a:t>
                      </a:r>
                      <a:r>
                        <a:t/>
                      </a:r>
                      <a:br/>
                      <a:r>
                        <a:rPr lang="en-IN" sz="1400" b="1" strike="noStrike" spc="-1">
                          <a:solidFill>
                            <a:srgbClr val="7030A0"/>
                          </a:solidFill>
                          <a:uFill>
                            <a:solidFill>
                              <a:srgbClr val="FFFFFF"/>
                            </a:solidFill>
                          </a:uFill>
                          <a:latin typeface="Verdana"/>
                          <a:ea typeface="Verdana"/>
                        </a:rPr>
                        <a:t>2. Reject the appeal  </a:t>
                      </a:r>
                      <a:r>
                        <a:t/>
                      </a:r>
                      <a:br/>
                      <a:r>
                        <a:rPr lang="en-IN" sz="1400" b="1" strike="noStrike" spc="-1">
                          <a:solidFill>
                            <a:srgbClr val="7030A0"/>
                          </a:solidFill>
                          <a:uFill>
                            <a:solidFill>
                              <a:srgbClr val="FFFFFF"/>
                            </a:solidFill>
                          </a:uFill>
                          <a:latin typeface="Verdana"/>
                          <a:ea typeface="Verdana"/>
                        </a:rPr>
                        <a:t>3. Penalty  for willful default.</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400" b="1" strike="noStrike" spc="-1">
                          <a:solidFill>
                            <a:srgbClr val="9900CC"/>
                          </a:solidFill>
                          <a:uFill>
                            <a:solidFill>
                              <a:srgbClr val="FFFFFF"/>
                            </a:solidFill>
                          </a:uFill>
                          <a:latin typeface="Verdana"/>
                          <a:ea typeface="Verdana"/>
                        </a:rPr>
                        <a:t>30 days </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r>
            </a:tbl>
          </a:graphicData>
        </a:graphic>
      </p:graphicFrame>
      <p:sp>
        <p:nvSpPr>
          <p:cNvPr id="177" name="CustomShape 2"/>
          <p:cNvSpPr/>
          <p:nvPr/>
        </p:nvSpPr>
        <p:spPr>
          <a:xfrm>
            <a:off x="0" y="0"/>
            <a:ext cx="9143640" cy="775080"/>
          </a:xfrm>
          <a:prstGeom prst="rect">
            <a:avLst/>
          </a:prstGeom>
          <a:gradFill>
            <a:gsLst>
              <a:gs pos="0">
                <a:srgbClr val="5A005A"/>
              </a:gs>
              <a:gs pos="50000">
                <a:srgbClr val="800080"/>
              </a:gs>
              <a:gs pos="100000">
                <a:srgbClr val="990099"/>
              </a:gs>
            </a:gsLst>
            <a:lin ang="0"/>
          </a:gra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2800" b="1" strike="noStrike" spc="-1">
                <a:solidFill>
                  <a:srgbClr val="FFFF00"/>
                </a:solidFill>
                <a:uFill>
                  <a:solidFill>
                    <a:srgbClr val="FFFFFF"/>
                  </a:solidFill>
                </a:uFill>
                <a:latin typeface="Verdana"/>
                <a:ea typeface="Verdana"/>
              </a:rPr>
              <a:t> Role &amp; Action by 1</a:t>
            </a:r>
            <a:r>
              <a:rPr lang="en-IN" sz="2800" b="1" strike="noStrike" spc="-1" baseline="30000">
                <a:solidFill>
                  <a:srgbClr val="FFFF00"/>
                </a:solidFill>
                <a:uFill>
                  <a:solidFill>
                    <a:srgbClr val="FFFFFF"/>
                  </a:solidFill>
                </a:uFill>
                <a:latin typeface="Verdana"/>
                <a:ea typeface="Verdana"/>
              </a:rPr>
              <a:t>st</a:t>
            </a:r>
            <a:r>
              <a:rPr lang="en-IN" sz="2800" b="1" strike="noStrike" spc="-1">
                <a:solidFill>
                  <a:srgbClr val="FFFF00"/>
                </a:solidFill>
                <a:uFill>
                  <a:solidFill>
                    <a:srgbClr val="FFFFFF"/>
                  </a:solidFill>
                </a:uFill>
                <a:latin typeface="Verdana"/>
                <a:ea typeface="Verdana"/>
              </a:rPr>
              <a:t> Appellate Authority </a:t>
            </a:r>
            <a:endParaRPr lang="en-IN" sz="2800" b="0" strike="noStrike" spc="-1">
              <a:solidFill>
                <a:srgbClr val="000000"/>
              </a:solidFill>
              <a:uFill>
                <a:solidFill>
                  <a:srgbClr val="FFFFFF"/>
                </a:solidFill>
              </a:uFill>
              <a:latin typeface="Arial"/>
            </a:endParaRPr>
          </a:p>
        </p:txBody>
      </p:sp>
      <p:sp>
        <p:nvSpPr>
          <p:cNvPr id="178"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0FB5047C-CCF1-40F6-BDAC-6C44577A84B9}" type="slidenum">
              <a:rPr lang="en-IN" sz="1400" b="1" strike="noStrike" spc="-1">
                <a:solidFill>
                  <a:srgbClr val="292934"/>
                </a:solidFill>
                <a:uFill>
                  <a:solidFill>
                    <a:srgbClr val="FFFFFF"/>
                  </a:solidFill>
                </a:uFill>
                <a:latin typeface="Arial"/>
              </a:rPr>
              <a:pPr>
                <a:lnSpc>
                  <a:spcPct val="100000"/>
                </a:lnSpc>
              </a:pPr>
              <a:t>11</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able 1"/>
          <p:cNvGraphicFramePr/>
          <p:nvPr/>
        </p:nvGraphicFramePr>
        <p:xfrm>
          <a:off x="380880" y="1676520"/>
          <a:ext cx="8457840" cy="3733560"/>
        </p:xfrm>
        <a:graphic>
          <a:graphicData uri="http://schemas.openxmlformats.org/drawingml/2006/table">
            <a:tbl>
              <a:tblPr/>
              <a:tblGrid>
                <a:gridCol w="1600200"/>
                <a:gridCol w="2590560"/>
                <a:gridCol w="2438280"/>
                <a:gridCol w="1828800"/>
              </a:tblGrid>
              <a:tr h="1016640">
                <a:tc>
                  <a:txBody>
                    <a:bodyPr/>
                    <a:lstStyle/>
                    <a:p>
                      <a:pPr algn="ctr">
                        <a:lnSpc>
                          <a:spcPct val="100000"/>
                        </a:lnSpc>
                      </a:pPr>
                      <a:r>
                        <a:rPr lang="en-IN" sz="1600" b="1" strike="noStrike" spc="-1">
                          <a:solidFill>
                            <a:srgbClr val="5D0150"/>
                          </a:solidFill>
                          <a:uFill>
                            <a:solidFill>
                              <a:srgbClr val="FFFFFF"/>
                            </a:solidFill>
                          </a:uFill>
                          <a:latin typeface="Verdana"/>
                          <a:ea typeface="Verdana"/>
                        </a:rPr>
                        <a:t>Role</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5D0150"/>
                          </a:solidFill>
                          <a:uFill>
                            <a:solidFill>
                              <a:srgbClr val="FFFFFF"/>
                            </a:solidFill>
                          </a:uFill>
                          <a:latin typeface="Verdana"/>
                          <a:ea typeface="Verdana"/>
                        </a:rPr>
                        <a:t>Requirement</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5D0150"/>
                          </a:solidFill>
                          <a:uFill>
                            <a:solidFill>
                              <a:srgbClr val="FFFFFF"/>
                            </a:solidFill>
                          </a:uFill>
                          <a:latin typeface="Verdana"/>
                          <a:ea typeface="Verdana"/>
                        </a:rPr>
                        <a:t>Action</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5D0150"/>
                          </a:solidFill>
                          <a:uFill>
                            <a:solidFill>
                              <a:srgbClr val="FFFFFF"/>
                            </a:solidFill>
                          </a:uFill>
                          <a:latin typeface="Verdana"/>
                          <a:ea typeface="Verdana"/>
                        </a:rPr>
                        <a:t>Time limit for disposed of Appeal</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r>
              <a:tr h="2716920">
                <a:tc>
                  <a:txBody>
                    <a:bodyPr/>
                    <a:lstStyle/>
                    <a:p>
                      <a:pPr algn="ctr">
                        <a:lnSpc>
                          <a:spcPct val="100000"/>
                        </a:lnSpc>
                      </a:pPr>
                      <a:r>
                        <a:rPr lang="en-IN" sz="1400" b="1" strike="noStrike" spc="-1">
                          <a:solidFill>
                            <a:srgbClr val="990099"/>
                          </a:solidFill>
                          <a:uFill>
                            <a:solidFill>
                              <a:srgbClr val="FFFFFF"/>
                            </a:solidFill>
                          </a:uFill>
                          <a:latin typeface="Verdana"/>
                          <a:ea typeface="Verdana"/>
                        </a:rPr>
                        <a:t>2nd Appellate Authority</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nSpc>
                          <a:spcPct val="100000"/>
                        </a:lnSpc>
                      </a:pPr>
                      <a:r>
                        <a:rPr lang="en-IN" sz="1400" b="0" strike="noStrike" spc="-1">
                          <a:solidFill>
                            <a:srgbClr val="0070C0"/>
                          </a:solidFill>
                          <a:uFill>
                            <a:solidFill>
                              <a:srgbClr val="FFFFFF"/>
                            </a:solidFill>
                          </a:uFill>
                          <a:latin typeface="Verdana"/>
                          <a:ea typeface="Verdana"/>
                        </a:rPr>
                        <a:t>1. within 30 days of order of FAA is received.</a:t>
                      </a:r>
                      <a:r>
                        <a:t/>
                      </a:r>
                      <a:br/>
                      <a:r>
                        <a:rPr lang="en-IN" sz="1400" b="0" strike="noStrike" spc="-1">
                          <a:solidFill>
                            <a:srgbClr val="0070C0"/>
                          </a:solidFill>
                          <a:uFill>
                            <a:solidFill>
                              <a:srgbClr val="FFFFFF"/>
                            </a:solidFill>
                          </a:uFill>
                          <a:latin typeface="Verdana"/>
                          <a:ea typeface="Verdana"/>
                        </a:rPr>
                        <a:t>2. After 45 days of filing of appeal to FAA where  appellant does not receive any order.</a:t>
                      </a:r>
                      <a:r>
                        <a:t/>
                      </a:r>
                      <a:br/>
                      <a:r>
                        <a:rPr lang="en-IN" sz="1400" b="0" strike="noStrike" spc="-1">
                          <a:solidFill>
                            <a:srgbClr val="0070C0"/>
                          </a:solidFill>
                          <a:uFill>
                            <a:solidFill>
                              <a:srgbClr val="FFFFFF"/>
                            </a:solidFill>
                          </a:uFill>
                          <a:latin typeface="Verdana"/>
                          <a:ea typeface="Verdana"/>
                        </a:rPr>
                        <a:t>3. Within 90 days if satisfied for delay of  filing appeal.</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nSpc>
                          <a:spcPct val="100000"/>
                        </a:lnSpc>
                      </a:pPr>
                      <a:r>
                        <a:rPr lang="en-IN" sz="1400" b="0" strike="noStrike" spc="-1">
                          <a:solidFill>
                            <a:srgbClr val="5D0150"/>
                          </a:solidFill>
                          <a:uFill>
                            <a:solidFill>
                              <a:srgbClr val="FFFFFF"/>
                            </a:solidFill>
                          </a:uFill>
                          <a:latin typeface="Verdana"/>
                          <a:ea typeface="Verdana"/>
                        </a:rPr>
                        <a:t>1. Accept the appeal and direct to provide the service.</a:t>
                      </a:r>
                      <a:r>
                        <a:t/>
                      </a:r>
                      <a:br/>
                      <a:r>
                        <a:rPr lang="en-IN" sz="1400" b="0" strike="noStrike" spc="-1">
                          <a:solidFill>
                            <a:srgbClr val="5D0150"/>
                          </a:solidFill>
                          <a:uFill>
                            <a:solidFill>
                              <a:srgbClr val="FFFFFF"/>
                            </a:solidFill>
                          </a:uFill>
                          <a:latin typeface="Verdana"/>
                          <a:ea typeface="Verdana"/>
                        </a:rPr>
                        <a:t>2. Reject the appeal.</a:t>
                      </a:r>
                      <a:r>
                        <a:t/>
                      </a:r>
                      <a:br/>
                      <a:r>
                        <a:rPr lang="en-IN" sz="1400" b="0" strike="noStrike" spc="-1">
                          <a:solidFill>
                            <a:srgbClr val="5D0150"/>
                          </a:solidFill>
                          <a:uFill>
                            <a:solidFill>
                              <a:srgbClr val="FFFFFF"/>
                            </a:solidFill>
                          </a:uFill>
                          <a:latin typeface="Verdana"/>
                          <a:ea typeface="Verdana"/>
                        </a:rPr>
                        <a:t>3. Confirm / vary penalty for willful default.</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400" b="1" strike="noStrike" spc="-1">
                          <a:solidFill>
                            <a:srgbClr val="5D0150"/>
                          </a:solidFill>
                          <a:uFill>
                            <a:solidFill>
                              <a:srgbClr val="FFFFFF"/>
                            </a:solidFill>
                          </a:uFill>
                          <a:latin typeface="Verdana"/>
                          <a:ea typeface="Verdana"/>
                        </a:rPr>
                        <a:t>45 days</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r>
            </a:tbl>
          </a:graphicData>
        </a:graphic>
      </p:graphicFrame>
      <p:sp>
        <p:nvSpPr>
          <p:cNvPr id="180" name="CustomShape 2"/>
          <p:cNvSpPr/>
          <p:nvPr/>
        </p:nvSpPr>
        <p:spPr>
          <a:xfrm>
            <a:off x="0" y="0"/>
            <a:ext cx="9143640" cy="775080"/>
          </a:xfrm>
          <a:prstGeom prst="rect">
            <a:avLst/>
          </a:prstGeom>
          <a:solidFill>
            <a:srgbClr val="036AAD"/>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2500" b="1" strike="noStrike" spc="-1">
                <a:solidFill>
                  <a:srgbClr val="FFFFFF"/>
                </a:solidFill>
                <a:uFill>
                  <a:solidFill>
                    <a:srgbClr val="FFFFFF"/>
                  </a:solidFill>
                </a:uFill>
                <a:latin typeface="Verdana"/>
                <a:ea typeface="Verdana"/>
              </a:rPr>
              <a:t> </a:t>
            </a:r>
            <a:r>
              <a:rPr lang="en-IN" sz="2800" b="1" strike="noStrike" spc="-1">
                <a:solidFill>
                  <a:srgbClr val="FFFF00"/>
                </a:solidFill>
                <a:uFill>
                  <a:solidFill>
                    <a:srgbClr val="FFFFFF"/>
                  </a:solidFill>
                </a:uFill>
                <a:latin typeface="Verdana"/>
                <a:ea typeface="Verdana"/>
              </a:rPr>
              <a:t>Role &amp; Action by 2nd Appellate Authority</a:t>
            </a:r>
            <a:endParaRPr lang="en-IN" sz="2800" b="0" strike="noStrike" spc="-1">
              <a:solidFill>
                <a:srgbClr val="000000"/>
              </a:solidFill>
              <a:uFill>
                <a:solidFill>
                  <a:srgbClr val="FFFFFF"/>
                </a:solidFill>
              </a:uFill>
              <a:latin typeface="Arial"/>
            </a:endParaRPr>
          </a:p>
        </p:txBody>
      </p:sp>
      <p:sp>
        <p:nvSpPr>
          <p:cNvPr id="181"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C1D0B3AF-01C5-4197-B244-A1C5B5A599F0}" type="slidenum">
              <a:rPr lang="en-IN" sz="1400" b="1" strike="noStrike" spc="-1">
                <a:solidFill>
                  <a:srgbClr val="292934"/>
                </a:solidFill>
                <a:uFill>
                  <a:solidFill>
                    <a:srgbClr val="FFFFFF"/>
                  </a:solidFill>
                </a:uFill>
                <a:latin typeface="Arial"/>
              </a:rPr>
              <a:pPr>
                <a:lnSpc>
                  <a:spcPct val="100000"/>
                </a:lnSpc>
              </a:pPr>
              <a:t>12</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2" name="Table 1"/>
          <p:cNvGraphicFramePr/>
          <p:nvPr/>
        </p:nvGraphicFramePr>
        <p:xfrm>
          <a:off x="457200" y="1600200"/>
          <a:ext cx="8229600" cy="3657240"/>
        </p:xfrm>
        <a:graphic>
          <a:graphicData uri="http://schemas.openxmlformats.org/drawingml/2006/table">
            <a:tbl>
              <a:tblPr/>
              <a:tblGrid>
                <a:gridCol w="1600200"/>
                <a:gridCol w="2514600"/>
                <a:gridCol w="2514600"/>
                <a:gridCol w="1600200"/>
              </a:tblGrid>
              <a:tr h="1248480">
                <a:tc>
                  <a:txBody>
                    <a:bodyPr/>
                    <a:lstStyle/>
                    <a:p>
                      <a:pPr algn="ctr">
                        <a:lnSpc>
                          <a:spcPct val="100000"/>
                        </a:lnSpc>
                      </a:pPr>
                      <a:r>
                        <a:rPr lang="en-IN" sz="1600" b="1" strike="noStrike" spc="-1">
                          <a:solidFill>
                            <a:srgbClr val="9900CC"/>
                          </a:solidFill>
                          <a:uFill>
                            <a:solidFill>
                              <a:srgbClr val="FFFFFF"/>
                            </a:solidFill>
                          </a:uFill>
                          <a:latin typeface="Verdana"/>
                          <a:ea typeface="Verdana"/>
                        </a:rPr>
                        <a:t>Role</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0000FF"/>
                          </a:solidFill>
                          <a:uFill>
                            <a:solidFill>
                              <a:srgbClr val="FFFFFF"/>
                            </a:solidFill>
                          </a:uFill>
                          <a:latin typeface="Verdana"/>
                          <a:ea typeface="Verdana"/>
                        </a:rPr>
                        <a:t>Requirement</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990099"/>
                          </a:solidFill>
                          <a:uFill>
                            <a:solidFill>
                              <a:srgbClr val="FFFFFF"/>
                            </a:solidFill>
                          </a:uFill>
                          <a:latin typeface="Verdana"/>
                          <a:ea typeface="Verdana"/>
                        </a:rPr>
                        <a:t>Action</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1600" b="1" strike="noStrike" spc="-1">
                          <a:solidFill>
                            <a:srgbClr val="7030A0"/>
                          </a:solidFill>
                          <a:uFill>
                            <a:solidFill>
                              <a:srgbClr val="FFFFFF"/>
                            </a:solidFill>
                          </a:uFill>
                          <a:latin typeface="Verdana"/>
                          <a:ea typeface="Verdana"/>
                        </a:rPr>
                        <a:t>Time limit for disposed of Appeal</a:t>
                      </a:r>
                      <a:endParaRPr lang="en-IN" sz="16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r>
              <a:tr h="2408760">
                <a:tc>
                  <a:txBody>
                    <a:bodyPr/>
                    <a:lstStyle/>
                    <a:p>
                      <a:pPr algn="ctr">
                        <a:lnSpc>
                          <a:spcPct val="100000"/>
                        </a:lnSpc>
                      </a:pPr>
                      <a:r>
                        <a:rPr lang="en-IN" sz="1400" b="1" strike="noStrike" spc="-1">
                          <a:solidFill>
                            <a:srgbClr val="CC0099"/>
                          </a:solidFill>
                          <a:uFill>
                            <a:solidFill>
                              <a:srgbClr val="FFFFFF"/>
                            </a:solidFill>
                          </a:uFill>
                          <a:latin typeface="Verdana"/>
                          <a:ea typeface="Verdana"/>
                        </a:rPr>
                        <a:t>3rd Appellate Authority –</a:t>
                      </a:r>
                      <a:endParaRPr lang="en-IN" sz="1400" b="0" strike="noStrike" spc="-1">
                        <a:solidFill>
                          <a:srgbClr val="000000"/>
                        </a:solidFill>
                        <a:uFill>
                          <a:solidFill>
                            <a:srgbClr val="FFFFFF"/>
                          </a:solidFill>
                        </a:uFill>
                        <a:latin typeface="Arial"/>
                      </a:endParaRPr>
                    </a:p>
                    <a:p>
                      <a:pPr algn="ctr">
                        <a:lnSpc>
                          <a:spcPct val="100000"/>
                        </a:lnSpc>
                      </a:pPr>
                      <a:r>
                        <a:rPr lang="en-IN" sz="1400" b="1" strike="noStrike" spc="-1">
                          <a:solidFill>
                            <a:srgbClr val="CC0099"/>
                          </a:solidFill>
                          <a:uFill>
                            <a:solidFill>
                              <a:srgbClr val="FFFFFF"/>
                            </a:solidFill>
                          </a:uFill>
                          <a:latin typeface="Verdana"/>
                          <a:ea typeface="Verdana"/>
                        </a:rPr>
                        <a:t>RTS Commission</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nSpc>
                          <a:spcPct val="100000"/>
                        </a:lnSpc>
                      </a:pPr>
                      <a:r>
                        <a:rPr lang="en-IN" sz="1400" b="0" strike="noStrike" spc="-1">
                          <a:solidFill>
                            <a:srgbClr val="C00000"/>
                          </a:solidFill>
                          <a:uFill>
                            <a:solidFill>
                              <a:srgbClr val="FFFFFF"/>
                            </a:solidFill>
                          </a:uFill>
                          <a:latin typeface="Verdana"/>
                          <a:ea typeface="Verdana"/>
                        </a:rPr>
                        <a:t>Eligible person or the Designated Officer being aggrieved by an order of Second Appellate Authority may file an appeal before the Commission within the period of sixty days from the date of receipt of such order.</a:t>
                      </a:r>
                      <a:r>
                        <a:t/>
                      </a:r>
                      <a:b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nSpc>
                          <a:spcPct val="100000"/>
                        </a:lnSpc>
                      </a:pPr>
                      <a:r>
                        <a:rPr lang="en-IN" sz="1400" b="1" strike="noStrike" spc="-1">
                          <a:solidFill>
                            <a:srgbClr val="292934"/>
                          </a:solidFill>
                          <a:uFill>
                            <a:solidFill>
                              <a:srgbClr val="FFFFFF"/>
                            </a:solidFill>
                          </a:uFill>
                          <a:latin typeface="Verdana"/>
                          <a:ea typeface="Verdana"/>
                        </a:rPr>
                        <a:t>1</a:t>
                      </a:r>
                      <a:r>
                        <a:rPr lang="en-IN" sz="1400" b="0" strike="noStrike" spc="-1">
                          <a:solidFill>
                            <a:srgbClr val="990099"/>
                          </a:solidFill>
                          <a:uFill>
                            <a:solidFill>
                              <a:srgbClr val="FFFFFF"/>
                            </a:solidFill>
                          </a:uFill>
                          <a:latin typeface="Verdana"/>
                          <a:ea typeface="Verdana"/>
                        </a:rPr>
                        <a:t>. The Commission may impose the penalty on the Designated Officer or First Appellate Authority.</a:t>
                      </a:r>
                      <a:r>
                        <a:t/>
                      </a:r>
                      <a:br/>
                      <a:r>
                        <a:rPr lang="en-IN" sz="1400" b="0" strike="noStrike" spc="-1">
                          <a:solidFill>
                            <a:srgbClr val="990099"/>
                          </a:solidFill>
                          <a:uFill>
                            <a:solidFill>
                              <a:srgbClr val="FFFFFF"/>
                            </a:solidFill>
                          </a:uFill>
                          <a:latin typeface="Verdana"/>
                          <a:ea typeface="Verdana"/>
                        </a:rPr>
                        <a:t>2. or vary or cancel the penalty imposed.</a:t>
                      </a:r>
                      <a:r>
                        <a:t/>
                      </a:r>
                      <a:br/>
                      <a:r>
                        <a:rPr lang="en-IN" sz="1400" b="0" strike="noStrike" spc="-1">
                          <a:solidFill>
                            <a:srgbClr val="990099"/>
                          </a:solidFill>
                          <a:uFill>
                            <a:solidFill>
                              <a:srgbClr val="FFFFFF"/>
                            </a:solidFill>
                          </a:uFill>
                          <a:latin typeface="Verdana"/>
                          <a:ea typeface="Verdana"/>
                        </a:rPr>
                        <a:t>3. and may order to refund such penalty paid, if any.</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400" b="1" strike="noStrike" spc="-1">
                          <a:solidFill>
                            <a:srgbClr val="7030A0"/>
                          </a:solidFill>
                          <a:uFill>
                            <a:solidFill>
                              <a:srgbClr val="FFFFFF"/>
                            </a:solidFill>
                          </a:uFill>
                          <a:latin typeface="Verdana"/>
                          <a:ea typeface="Verdana"/>
                        </a:rPr>
                        <a:t>90 days</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r>
            </a:tbl>
          </a:graphicData>
        </a:graphic>
      </p:graphicFrame>
      <p:sp>
        <p:nvSpPr>
          <p:cNvPr id="183" name="CustomShape 2"/>
          <p:cNvSpPr/>
          <p:nvPr/>
        </p:nvSpPr>
        <p:spPr>
          <a:xfrm>
            <a:off x="0" y="0"/>
            <a:ext cx="9143640" cy="775080"/>
          </a:xfrm>
          <a:prstGeom prst="rect">
            <a:avLst/>
          </a:prstGeom>
          <a:gradFill>
            <a:gsLst>
              <a:gs pos="0">
                <a:srgbClr val="97003C"/>
              </a:gs>
              <a:gs pos="50000">
                <a:srgbClr val="D60055"/>
              </a:gs>
              <a:gs pos="100000">
                <a:srgbClr val="FF0066"/>
              </a:gs>
            </a:gsLst>
            <a:lin ang="0"/>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2800" b="1" strike="noStrike" spc="-1">
                <a:solidFill>
                  <a:srgbClr val="FFFF00"/>
                </a:solidFill>
                <a:uFill>
                  <a:solidFill>
                    <a:srgbClr val="FFFFFF"/>
                  </a:solidFill>
                </a:uFill>
                <a:latin typeface="Verdana"/>
                <a:ea typeface="Verdana"/>
              </a:rPr>
              <a:t> Role &amp; Action by 3rd Appellate Authority</a:t>
            </a:r>
            <a:endParaRPr lang="en-IN" sz="2800" b="0" strike="noStrike" spc="-1">
              <a:solidFill>
                <a:srgbClr val="000000"/>
              </a:solidFill>
              <a:uFill>
                <a:solidFill>
                  <a:srgbClr val="FFFFFF"/>
                </a:solidFill>
              </a:uFill>
              <a:latin typeface="Arial"/>
            </a:endParaRPr>
          </a:p>
        </p:txBody>
      </p:sp>
      <p:sp>
        <p:nvSpPr>
          <p:cNvPr id="184"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6F503085-571A-403E-A485-9A400287AC67}" type="slidenum">
              <a:rPr lang="en-IN" sz="1400" b="1" strike="noStrike" spc="-1">
                <a:solidFill>
                  <a:srgbClr val="292934"/>
                </a:solidFill>
                <a:uFill>
                  <a:solidFill>
                    <a:srgbClr val="FFFFFF"/>
                  </a:solidFill>
                </a:uFill>
                <a:latin typeface="Arial"/>
              </a:rPr>
              <a:pPr>
                <a:lnSpc>
                  <a:spcPct val="100000"/>
                </a:lnSpc>
              </a:pPr>
              <a:t>13</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CustomShape 1"/>
          <p:cNvSpPr/>
          <p:nvPr/>
        </p:nvSpPr>
        <p:spPr>
          <a:xfrm>
            <a:off x="0" y="0"/>
            <a:ext cx="9143640" cy="775080"/>
          </a:xfrm>
          <a:prstGeom prst="rect">
            <a:avLst/>
          </a:prstGeom>
          <a:solidFill>
            <a:srgbClr val="CC0099"/>
          </a:solidFill>
          <a:ln>
            <a:noFill/>
          </a:ln>
          <a:effectLst>
            <a:glow rad="228600">
              <a:schemeClr val="accent6">
                <a:satMod val="175000"/>
                <a:alpha val="40000"/>
              </a:schemeClr>
            </a:glow>
          </a:effectLst>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sp>
      <p:sp>
        <p:nvSpPr>
          <p:cNvPr id="186" name="CustomShape 2"/>
          <p:cNvSpPr/>
          <p:nvPr/>
        </p:nvSpPr>
        <p:spPr>
          <a:xfrm>
            <a:off x="390960" y="1274720"/>
            <a:ext cx="8447760" cy="5034600"/>
          </a:xfrm>
          <a:prstGeom prst="rect">
            <a:avLst/>
          </a:prstGeom>
          <a:solidFill>
            <a:schemeClr val="accent1">
              <a:lumMod val="20000"/>
              <a:lumOff val="80000"/>
            </a:schemeClr>
          </a:solidFill>
          <a:ln>
            <a:solidFill>
              <a:srgbClr val="00B050"/>
            </a:solidFill>
          </a:ln>
        </p:spPr>
        <p:style>
          <a:lnRef idx="0">
            <a:scrgbClr r="0" g="0" b="0"/>
          </a:lnRef>
          <a:fillRef idx="0">
            <a:scrgbClr r="0" g="0" b="0"/>
          </a:fillRef>
          <a:effectRef idx="0">
            <a:scrgbClr r="0" g="0" b="0"/>
          </a:effectRef>
          <a:fontRef idx="minor"/>
        </p:style>
        <p:txBody>
          <a:bodyPr lIns="90000" tIns="45000" rIns="90000" bIns="45000"/>
          <a:lstStyle/>
          <a:p>
            <a:pPr>
              <a:lnSpc>
                <a:spcPct val="150000"/>
              </a:lnSpc>
            </a:pPr>
            <a:r>
              <a:rPr lang="en-IN" sz="1600" b="1" strike="noStrike" spc="-1" dirty="0">
                <a:solidFill>
                  <a:srgbClr val="292934"/>
                </a:solidFill>
                <a:uFill>
                  <a:solidFill>
                    <a:srgbClr val="FFFFFF"/>
                  </a:solidFill>
                </a:uFill>
                <a:latin typeface="Verdana"/>
                <a:ea typeface="Verdana"/>
              </a:rPr>
              <a:t>1. Either through Web portal i.e. </a:t>
            </a:r>
            <a:r>
              <a:rPr lang="en-IN" sz="1600" b="1" u="sng" strike="noStrike" spc="-1" dirty="0">
                <a:solidFill>
                  <a:srgbClr val="0000FF"/>
                </a:solidFill>
                <a:uFill>
                  <a:solidFill>
                    <a:srgbClr val="FFFFFF"/>
                  </a:solidFill>
                </a:uFill>
                <a:latin typeface="Verdana"/>
                <a:ea typeface="Verdana"/>
                <a:hlinkClick r:id="rId3"/>
              </a:rPr>
              <a:t>https://aaplesarkar.mahaonline.gov.in/</a:t>
            </a:r>
            <a:endParaRPr lang="en-IN" sz="1600" b="0" strike="noStrike" spc="-1" dirty="0">
              <a:solidFill>
                <a:srgbClr val="000000"/>
              </a:solidFill>
              <a:uFill>
                <a:solidFill>
                  <a:srgbClr val="FFFFFF"/>
                </a:solidFill>
              </a:uFill>
              <a:latin typeface="Arial"/>
            </a:endParaRPr>
          </a:p>
          <a:p>
            <a:pPr>
              <a:lnSpc>
                <a:spcPct val="150000"/>
              </a:lnSpc>
            </a:pPr>
            <a:r>
              <a:rPr lang="en-IN" sz="1600" b="1" strike="noStrike" spc="-1" dirty="0">
                <a:solidFill>
                  <a:srgbClr val="292934"/>
                </a:solidFill>
                <a:uFill>
                  <a:solidFill>
                    <a:srgbClr val="FFFFFF"/>
                  </a:solidFill>
                </a:uFill>
                <a:latin typeface="Verdana"/>
                <a:ea typeface="Verdana"/>
              </a:rPr>
              <a:t>OR through Mobile App. RTS Maharashtra which is available</a:t>
            </a:r>
            <a:endParaRPr lang="en-IN" sz="1600" b="0" strike="noStrike" spc="-1" dirty="0">
              <a:solidFill>
                <a:srgbClr val="000000"/>
              </a:solidFill>
              <a:uFill>
                <a:solidFill>
                  <a:srgbClr val="FFFFFF"/>
                </a:solidFill>
              </a:uFill>
              <a:latin typeface="Arial"/>
            </a:endParaRPr>
          </a:p>
          <a:p>
            <a:pPr>
              <a:lnSpc>
                <a:spcPct val="150000"/>
              </a:lnSpc>
            </a:pPr>
            <a:r>
              <a:rPr lang="en-IN" sz="1600" b="1" strike="noStrike" spc="-1" dirty="0">
                <a:solidFill>
                  <a:srgbClr val="292934"/>
                </a:solidFill>
                <a:uFill>
                  <a:solidFill>
                    <a:srgbClr val="FFFFFF"/>
                  </a:solidFill>
                </a:uFill>
                <a:latin typeface="Verdana"/>
                <a:ea typeface="Verdana"/>
              </a:rPr>
              <a:t> </a:t>
            </a:r>
            <a:r>
              <a:rPr lang="en-IN" sz="1600" b="1" strike="noStrike" spc="-1" dirty="0">
                <a:solidFill>
                  <a:srgbClr val="0070C0"/>
                </a:solidFill>
                <a:uFill>
                  <a:solidFill>
                    <a:srgbClr val="FFFFFF"/>
                  </a:solidFill>
                </a:uFill>
                <a:latin typeface="Verdana"/>
                <a:ea typeface="Verdana"/>
              </a:rPr>
              <a:t>Android &amp; IOS.</a:t>
            </a:r>
            <a:endParaRPr lang="en-IN" sz="1600" b="0" strike="noStrike" spc="-1" dirty="0">
              <a:solidFill>
                <a:srgbClr val="000000"/>
              </a:solidFill>
              <a:uFill>
                <a:solidFill>
                  <a:srgbClr val="FFFFFF"/>
                </a:solidFill>
              </a:uFill>
              <a:latin typeface="Arial"/>
            </a:endParaRPr>
          </a:p>
          <a:p>
            <a:pPr marL="285840" indent="-285480">
              <a:lnSpc>
                <a:spcPct val="150000"/>
              </a:lnSpc>
              <a:buClr>
                <a:srgbClr val="292934"/>
              </a:buClr>
              <a:buFont typeface="StarSymbol"/>
              <a:buChar char="-"/>
            </a:pPr>
            <a:r>
              <a:rPr lang="en-IN" sz="1600" b="1" strike="noStrike" spc="-1" dirty="0" smtClean="0">
                <a:solidFill>
                  <a:srgbClr val="292934"/>
                </a:solidFill>
                <a:uFill>
                  <a:solidFill>
                    <a:srgbClr val="FFFFFF"/>
                  </a:solidFill>
                </a:uFill>
                <a:latin typeface="Verdana"/>
                <a:ea typeface="Verdana"/>
              </a:rPr>
              <a:t>2</a:t>
            </a:r>
            <a:r>
              <a:rPr lang="en-IN" sz="1600" b="1" spc="-1" dirty="0">
                <a:solidFill>
                  <a:srgbClr val="292934"/>
                </a:solidFill>
                <a:uFill>
                  <a:solidFill>
                    <a:srgbClr val="FFFFFF"/>
                  </a:solidFill>
                </a:uFill>
                <a:latin typeface="Verdana"/>
                <a:ea typeface="Verdana"/>
              </a:rPr>
              <a:t>5</a:t>
            </a:r>
            <a:r>
              <a:rPr lang="en-IN" sz="1600" b="1" strike="noStrike" spc="-1" dirty="0" smtClean="0">
                <a:solidFill>
                  <a:srgbClr val="292934"/>
                </a:solidFill>
                <a:uFill>
                  <a:solidFill>
                    <a:srgbClr val="FFFFFF"/>
                  </a:solidFill>
                </a:uFill>
                <a:latin typeface="Verdana"/>
                <a:ea typeface="Verdana"/>
              </a:rPr>
              <a:t> Lakh</a:t>
            </a:r>
            <a:r>
              <a:rPr lang="mr-IN" sz="1600" b="1" strike="noStrike" spc="-1" dirty="0" smtClean="0">
                <a:solidFill>
                  <a:srgbClr val="292934"/>
                </a:solidFill>
                <a:uFill>
                  <a:solidFill>
                    <a:srgbClr val="FFFFFF"/>
                  </a:solidFill>
                </a:uFill>
                <a:latin typeface="Verdana"/>
                <a:ea typeface="Verdana"/>
              </a:rPr>
              <a:t> </a:t>
            </a:r>
            <a:r>
              <a:rPr lang="en-IN" sz="1600" b="1" spc="-1" dirty="0" smtClean="0">
                <a:solidFill>
                  <a:srgbClr val="292934"/>
                </a:solidFill>
                <a:uFill>
                  <a:solidFill>
                    <a:srgbClr val="FFFFFF"/>
                  </a:solidFill>
                </a:uFill>
                <a:latin typeface="Verdana"/>
                <a:ea typeface="Verdana"/>
              </a:rPr>
              <a:t>13</a:t>
            </a:r>
            <a:r>
              <a:rPr lang="mr-IN" sz="1600" b="1" strike="noStrike" spc="-1" dirty="0" smtClean="0">
                <a:solidFill>
                  <a:srgbClr val="292934"/>
                </a:solidFill>
                <a:uFill>
                  <a:solidFill>
                    <a:srgbClr val="FFFFFF"/>
                  </a:solidFill>
                </a:uFill>
                <a:latin typeface="Verdana"/>
                <a:ea typeface="Verdana"/>
              </a:rPr>
              <a:t> </a:t>
            </a:r>
            <a:r>
              <a:rPr lang="en-IN" sz="1600" b="1" spc="-1" dirty="0" smtClean="0">
                <a:solidFill>
                  <a:srgbClr val="292934"/>
                </a:solidFill>
                <a:uFill>
                  <a:solidFill>
                    <a:srgbClr val="FFFFFF"/>
                  </a:solidFill>
                </a:uFill>
                <a:latin typeface="Verdana"/>
                <a:ea typeface="Verdana"/>
              </a:rPr>
              <a:t>Thousand</a:t>
            </a:r>
            <a:r>
              <a:rPr lang="en-IN" sz="1600" b="1" strike="noStrike" spc="-1" dirty="0" smtClean="0">
                <a:solidFill>
                  <a:srgbClr val="292934"/>
                </a:solidFill>
                <a:uFill>
                  <a:solidFill>
                    <a:srgbClr val="FFFFFF"/>
                  </a:solidFill>
                </a:uFill>
                <a:latin typeface="Verdana"/>
                <a:ea typeface="Verdana"/>
              </a:rPr>
              <a:t> </a:t>
            </a:r>
            <a:r>
              <a:rPr lang="en-IN" sz="1600" b="1" strike="noStrike" spc="-1" dirty="0">
                <a:solidFill>
                  <a:srgbClr val="292934"/>
                </a:solidFill>
                <a:uFill>
                  <a:solidFill>
                    <a:srgbClr val="FFFFFF"/>
                  </a:solidFill>
                </a:uFill>
                <a:latin typeface="Verdana"/>
                <a:ea typeface="Verdana"/>
              </a:rPr>
              <a:t>plus user are registered with Aaple Sarkar.</a:t>
            </a:r>
            <a:endParaRPr lang="en-IN" sz="1600" b="0" strike="noStrike" spc="-1" dirty="0">
              <a:solidFill>
                <a:srgbClr val="000000"/>
              </a:solidFill>
              <a:uFill>
                <a:solidFill>
                  <a:srgbClr val="FFFFFF"/>
                </a:solidFill>
              </a:uFill>
              <a:latin typeface="Arial"/>
            </a:endParaRPr>
          </a:p>
          <a:p>
            <a:pPr>
              <a:lnSpc>
                <a:spcPct val="150000"/>
              </a:lnSpc>
            </a:pPr>
            <a:r>
              <a:rPr lang="en-IN" sz="1600" b="1" strike="noStrike" spc="-1" dirty="0" smtClean="0">
                <a:solidFill>
                  <a:srgbClr val="292934"/>
                </a:solidFill>
                <a:uFill>
                  <a:solidFill>
                    <a:srgbClr val="FFFFFF"/>
                  </a:solidFill>
                </a:uFill>
                <a:latin typeface="Verdana"/>
                <a:ea typeface="Verdana"/>
              </a:rPr>
              <a:t>2</a:t>
            </a:r>
            <a:r>
              <a:rPr lang="en-IN" sz="1600" b="1" strike="noStrike" spc="-1" dirty="0">
                <a:solidFill>
                  <a:srgbClr val="292934"/>
                </a:solidFill>
                <a:uFill>
                  <a:solidFill>
                    <a:srgbClr val="FFFFFF"/>
                  </a:solidFill>
                </a:uFill>
                <a:latin typeface="Verdana"/>
                <a:ea typeface="Verdana"/>
              </a:rPr>
              <a:t>. </a:t>
            </a:r>
            <a:r>
              <a:rPr lang="en-IN" sz="1600" b="1" spc="-1" dirty="0" smtClean="0">
                <a:solidFill>
                  <a:srgbClr val="292934"/>
                </a:solidFill>
                <a:uFill>
                  <a:solidFill>
                    <a:srgbClr val="FFFFFF"/>
                  </a:solidFill>
                </a:uFill>
                <a:latin typeface="Verdana"/>
                <a:ea typeface="Verdana"/>
              </a:rPr>
              <a:t>Persons </a:t>
            </a:r>
            <a:r>
              <a:rPr lang="en-IN" sz="1600" b="1" strike="noStrike" spc="-1" dirty="0" smtClean="0">
                <a:solidFill>
                  <a:srgbClr val="292934"/>
                </a:solidFill>
                <a:uFill>
                  <a:solidFill>
                    <a:srgbClr val="FFFFFF"/>
                  </a:solidFill>
                </a:uFill>
                <a:latin typeface="Verdana"/>
                <a:ea typeface="Verdana"/>
              </a:rPr>
              <a:t>who </a:t>
            </a:r>
            <a:r>
              <a:rPr lang="en-IN" sz="1600" b="1" strike="noStrike" spc="-1" dirty="0">
                <a:solidFill>
                  <a:srgbClr val="292934"/>
                </a:solidFill>
                <a:uFill>
                  <a:solidFill>
                    <a:srgbClr val="FFFFFF"/>
                  </a:solidFill>
                </a:uFill>
                <a:latin typeface="Verdana"/>
                <a:ea typeface="Verdana"/>
              </a:rPr>
              <a:t>require assistance </a:t>
            </a:r>
            <a:r>
              <a:rPr lang="en-IN" sz="1600" b="1" strike="noStrike" spc="-1" dirty="0" smtClean="0">
                <a:solidFill>
                  <a:srgbClr val="292934"/>
                </a:solidFill>
                <a:uFill>
                  <a:solidFill>
                    <a:srgbClr val="FFFFFF"/>
                  </a:solidFill>
                </a:uFill>
                <a:latin typeface="Verdana"/>
                <a:ea typeface="Verdana"/>
              </a:rPr>
              <a:t>for </a:t>
            </a:r>
            <a:r>
              <a:rPr lang="en-IN" sz="1600" b="1" strike="noStrike" spc="-1" dirty="0">
                <a:solidFill>
                  <a:srgbClr val="292934"/>
                </a:solidFill>
                <a:uFill>
                  <a:solidFill>
                    <a:srgbClr val="FFFFFF"/>
                  </a:solidFill>
                </a:uFill>
                <a:latin typeface="Verdana"/>
                <a:ea typeface="Verdana"/>
              </a:rPr>
              <a:t>applying </a:t>
            </a:r>
            <a:r>
              <a:rPr lang="en-IN" sz="1600" b="1" strike="noStrike" spc="-1" dirty="0" smtClean="0">
                <a:solidFill>
                  <a:srgbClr val="292934"/>
                </a:solidFill>
                <a:uFill>
                  <a:solidFill>
                    <a:srgbClr val="FFFFFF"/>
                  </a:solidFill>
                </a:uFill>
                <a:latin typeface="Verdana"/>
                <a:ea typeface="Verdana"/>
              </a:rPr>
              <a:t>online can </a:t>
            </a:r>
            <a:r>
              <a:rPr lang="en-IN" sz="1600" b="1" strike="noStrike" spc="-1" dirty="0">
                <a:solidFill>
                  <a:srgbClr val="292934"/>
                </a:solidFill>
                <a:uFill>
                  <a:solidFill>
                    <a:srgbClr val="FFFFFF"/>
                  </a:solidFill>
                </a:uFill>
                <a:latin typeface="Verdana"/>
                <a:ea typeface="Verdana"/>
              </a:rPr>
              <a:t>apply through </a:t>
            </a:r>
            <a:endParaRPr lang="en-IN" sz="1600" b="0" strike="noStrike" spc="-1" dirty="0">
              <a:solidFill>
                <a:srgbClr val="000000"/>
              </a:solidFill>
              <a:uFill>
                <a:solidFill>
                  <a:srgbClr val="FFFFFF"/>
                </a:solidFill>
              </a:uFill>
              <a:latin typeface="Arial"/>
            </a:endParaRPr>
          </a:p>
          <a:p>
            <a:pPr marL="399960" indent="-399600">
              <a:lnSpc>
                <a:spcPct val="150000"/>
              </a:lnSpc>
              <a:buClr>
                <a:srgbClr val="292934"/>
              </a:buClr>
              <a:buFont typeface="StarSymbol"/>
              <a:buAutoNum type="romanLcPeriod"/>
            </a:pPr>
            <a:r>
              <a:rPr lang="en-IN" sz="1600" b="1" strike="noStrike" spc="-1" dirty="0" smtClean="0">
                <a:solidFill>
                  <a:srgbClr val="292934"/>
                </a:solidFill>
                <a:uFill>
                  <a:solidFill>
                    <a:srgbClr val="FFFFFF"/>
                  </a:solidFill>
                </a:uFill>
                <a:latin typeface="Verdana"/>
                <a:ea typeface="Verdana"/>
              </a:rPr>
              <a:t>Gram </a:t>
            </a:r>
            <a:r>
              <a:rPr lang="en-IN" sz="1600" b="1" strike="noStrike" spc="-1" dirty="0">
                <a:solidFill>
                  <a:srgbClr val="292934"/>
                </a:solidFill>
                <a:uFill>
                  <a:solidFill>
                    <a:srgbClr val="FFFFFF"/>
                  </a:solidFill>
                </a:uFill>
                <a:latin typeface="Verdana"/>
                <a:ea typeface="Verdana"/>
              </a:rPr>
              <a:t>Panchayat Kendra's.</a:t>
            </a:r>
            <a:endParaRPr lang="en-IN" sz="1600" b="0" strike="noStrike" spc="-1" dirty="0">
              <a:solidFill>
                <a:srgbClr val="000000"/>
              </a:solidFill>
              <a:uFill>
                <a:solidFill>
                  <a:srgbClr val="FFFFFF"/>
                </a:solidFill>
              </a:uFill>
              <a:latin typeface="Arial"/>
            </a:endParaRPr>
          </a:p>
          <a:p>
            <a:pPr marL="399960" indent="-399600">
              <a:lnSpc>
                <a:spcPct val="150000"/>
              </a:lnSpc>
              <a:buClr>
                <a:srgbClr val="292934"/>
              </a:buClr>
              <a:buFont typeface="StarSymbol"/>
              <a:buAutoNum type="romanLcPeriod"/>
            </a:pPr>
            <a:r>
              <a:rPr lang="en-IN" sz="1600" b="1" strike="noStrike" spc="-1" dirty="0">
                <a:solidFill>
                  <a:srgbClr val="292934"/>
                </a:solidFill>
                <a:uFill>
                  <a:solidFill>
                    <a:srgbClr val="FFFFFF"/>
                  </a:solidFill>
                </a:uFill>
                <a:latin typeface="Verdana"/>
                <a:ea typeface="Verdana"/>
              </a:rPr>
              <a:t>Maha-e-Seva Kendra's. (CSC)</a:t>
            </a:r>
            <a:endParaRPr lang="en-IN" sz="1600" b="0" strike="noStrike" spc="-1" dirty="0">
              <a:solidFill>
                <a:srgbClr val="000000"/>
              </a:solidFill>
              <a:uFill>
                <a:solidFill>
                  <a:srgbClr val="FFFFFF"/>
                </a:solidFill>
              </a:uFill>
              <a:latin typeface="Arial"/>
            </a:endParaRPr>
          </a:p>
          <a:p>
            <a:pPr marL="399960" indent="-399600">
              <a:lnSpc>
                <a:spcPct val="150000"/>
              </a:lnSpc>
              <a:buClr>
                <a:srgbClr val="292934"/>
              </a:buClr>
              <a:buFont typeface="StarSymbol"/>
              <a:buAutoNum type="romanLcPeriod"/>
            </a:pPr>
            <a:r>
              <a:rPr lang="en-IN" sz="1600" b="1" strike="noStrike" spc="-1" dirty="0">
                <a:solidFill>
                  <a:srgbClr val="292934"/>
                </a:solidFill>
                <a:uFill>
                  <a:solidFill>
                    <a:srgbClr val="FFFFFF"/>
                  </a:solidFill>
                </a:uFill>
                <a:latin typeface="Verdana"/>
                <a:ea typeface="Verdana"/>
              </a:rPr>
              <a:t>SETU Centres at Tehsil Office</a:t>
            </a:r>
            <a:endParaRPr lang="en-IN" sz="1600" b="0" strike="noStrike" spc="-1" dirty="0">
              <a:solidFill>
                <a:srgbClr val="000000"/>
              </a:solidFill>
              <a:uFill>
                <a:solidFill>
                  <a:srgbClr val="FFFFFF"/>
                </a:solidFill>
              </a:uFill>
              <a:latin typeface="Arial"/>
            </a:endParaRPr>
          </a:p>
          <a:p>
            <a:pPr marL="399960" indent="-399600">
              <a:lnSpc>
                <a:spcPct val="150000"/>
              </a:lnSpc>
              <a:buClr>
                <a:srgbClr val="292934"/>
              </a:buClr>
              <a:buFont typeface="StarSymbol"/>
              <a:buAutoNum type="romanLcPeriod"/>
            </a:pPr>
            <a:r>
              <a:rPr lang="en-IN" sz="1600" b="1" strike="noStrike" spc="-1" dirty="0">
                <a:solidFill>
                  <a:srgbClr val="292934"/>
                </a:solidFill>
                <a:uFill>
                  <a:solidFill>
                    <a:srgbClr val="FFFFFF"/>
                  </a:solidFill>
                </a:uFill>
                <a:latin typeface="Verdana"/>
                <a:ea typeface="Verdana"/>
              </a:rPr>
              <a:t>Citizen Facilitation Centre in Municipal areas.</a:t>
            </a:r>
            <a:endParaRPr lang="en-IN" sz="1600" b="0" strike="noStrike" spc="-1" dirty="0">
              <a:solidFill>
                <a:srgbClr val="000000"/>
              </a:solidFill>
              <a:uFill>
                <a:solidFill>
                  <a:srgbClr val="FFFFFF"/>
                </a:solidFill>
              </a:uFill>
              <a:latin typeface="Arial"/>
            </a:endParaRPr>
          </a:p>
        </p:txBody>
      </p:sp>
      <p:sp>
        <p:nvSpPr>
          <p:cNvPr id="187" name="CustomShape 3"/>
          <p:cNvSpPr/>
          <p:nvPr/>
        </p:nvSpPr>
        <p:spPr>
          <a:xfrm>
            <a:off x="152280" y="156960"/>
            <a:ext cx="867636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IN" sz="2400" b="1" strike="noStrike" spc="-1">
                <a:solidFill>
                  <a:srgbClr val="FFFFFF"/>
                </a:solidFill>
                <a:uFill>
                  <a:solidFill>
                    <a:srgbClr val="FFFFFF"/>
                  </a:solidFill>
                </a:uFill>
                <a:latin typeface="Verdana"/>
                <a:ea typeface="Verdana"/>
              </a:rPr>
              <a:t>How to Apply Online</a:t>
            </a:r>
            <a:endParaRPr lang="en-IN" sz="2400" b="0" strike="noStrike" spc="-1">
              <a:solidFill>
                <a:srgbClr val="000000"/>
              </a:solidFill>
              <a:uFill>
                <a:solidFill>
                  <a:srgbClr val="FFFFFF"/>
                </a:solidFill>
              </a:uFill>
              <a:latin typeface="Arial"/>
            </a:endParaRPr>
          </a:p>
        </p:txBody>
      </p:sp>
      <p:pic>
        <p:nvPicPr>
          <p:cNvPr id="188" name="Picture 14"/>
          <p:cNvPicPr/>
          <p:nvPr/>
        </p:nvPicPr>
        <p:blipFill>
          <a:blip r:embed="rId4" cstate="print"/>
          <a:stretch/>
        </p:blipFill>
        <p:spPr>
          <a:xfrm>
            <a:off x="6858000" y="4194000"/>
            <a:ext cx="1158480" cy="758520"/>
          </a:xfrm>
          <a:prstGeom prst="rect">
            <a:avLst/>
          </a:prstGeom>
          <a:ln>
            <a:noFill/>
          </a:ln>
        </p:spPr>
      </p:pic>
      <p:pic>
        <p:nvPicPr>
          <p:cNvPr id="189" name="Picture 2"/>
          <p:cNvPicPr/>
          <p:nvPr/>
        </p:nvPicPr>
        <p:blipFill>
          <a:blip r:embed="rId5" cstate="print"/>
          <a:stretch/>
        </p:blipFill>
        <p:spPr>
          <a:xfrm>
            <a:off x="6705720" y="5410080"/>
            <a:ext cx="1433160" cy="647280"/>
          </a:xfrm>
          <a:prstGeom prst="rect">
            <a:avLst/>
          </a:prstGeom>
          <a:ln>
            <a:noFill/>
          </a:ln>
        </p:spPr>
      </p:pic>
      <p:pic>
        <p:nvPicPr>
          <p:cNvPr id="190" name="Picture 3"/>
          <p:cNvPicPr/>
          <p:nvPr/>
        </p:nvPicPr>
        <p:blipFill>
          <a:blip r:embed="rId6" cstate="print"/>
          <a:stretch/>
        </p:blipFill>
        <p:spPr>
          <a:xfrm>
            <a:off x="7513920" y="1300160"/>
            <a:ext cx="1312560" cy="688680"/>
          </a:xfrm>
          <a:prstGeom prst="rect">
            <a:avLst/>
          </a:prstGeom>
          <a:ln>
            <a:noFill/>
          </a:ln>
        </p:spPr>
      </p:pic>
      <p:sp>
        <p:nvSpPr>
          <p:cNvPr id="191" name="CustomShape 4"/>
          <p:cNvSpPr/>
          <p:nvPr/>
        </p:nvSpPr>
        <p:spPr>
          <a:xfrm>
            <a:off x="8447400" y="6436440"/>
            <a:ext cx="379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IN" sz="1400" b="1" strike="noStrike" spc="-1" dirty="0" smtClean="0">
                <a:solidFill>
                  <a:srgbClr val="292934"/>
                </a:solidFill>
                <a:uFill>
                  <a:solidFill>
                    <a:srgbClr val="FFFFFF"/>
                  </a:solidFill>
                </a:uFill>
                <a:latin typeface="Arial"/>
              </a:rPr>
              <a:t>14</a:t>
            </a: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TextShape 1"/>
          <p:cNvSpPr txBox="1"/>
          <p:nvPr/>
        </p:nvSpPr>
        <p:spPr>
          <a:xfrm>
            <a:off x="0" y="380880"/>
            <a:ext cx="9143640" cy="6476760"/>
          </a:xfrm>
          <a:prstGeom prst="rect">
            <a:avLst/>
          </a:prstGeom>
          <a:solidFill>
            <a:srgbClr val="F6DDD8"/>
          </a:solidFill>
          <a:ln>
            <a:noFill/>
          </a:ln>
        </p:spPr>
        <p:txBody>
          <a:bodyPr>
            <a:normAutofit/>
          </a:bodyPr>
          <a:lstStyle/>
          <a:p>
            <a:pPr>
              <a:lnSpc>
                <a:spcPct val="100000"/>
              </a:lnSpc>
              <a:spcBef>
                <a:spcPts val="479"/>
              </a:spcBef>
            </a:pPr>
            <a:endParaRPr lang="en-US" sz="2400" b="0" strike="noStrike" spc="-1" dirty="0">
              <a:solidFill>
                <a:srgbClr val="292934"/>
              </a:solidFill>
              <a:uFill>
                <a:solidFill>
                  <a:srgbClr val="FFFFFF"/>
                </a:solidFill>
              </a:uFill>
              <a:latin typeface="Arial"/>
            </a:endParaRPr>
          </a:p>
          <a:p>
            <a:pPr marL="182880" indent="-182520">
              <a:lnSpc>
                <a:spcPct val="100000"/>
              </a:lnSpc>
              <a:spcBef>
                <a:spcPts val="479"/>
              </a:spcBef>
              <a:buClr>
                <a:srgbClr val="93A299"/>
              </a:buClr>
              <a:buSzPct val="85000"/>
              <a:buFont typeface="Arial"/>
              <a:buChar char="•"/>
            </a:pPr>
            <a:r>
              <a:rPr lang="en-US" sz="2000" b="1" strike="noStrike" spc="-1" dirty="0">
                <a:solidFill>
                  <a:srgbClr val="0000FF"/>
                </a:solidFill>
                <a:uFill>
                  <a:solidFill>
                    <a:srgbClr val="FFFFFF"/>
                  </a:solidFill>
                </a:uFill>
                <a:latin typeface="Verdana"/>
              </a:rPr>
              <a:t>1. Now all these centers </a:t>
            </a:r>
            <a:r>
              <a:rPr lang="en-US" sz="2000" b="1" spc="-1" dirty="0">
                <a:solidFill>
                  <a:srgbClr val="0000FF"/>
                </a:solidFill>
                <a:uFill>
                  <a:solidFill>
                    <a:srgbClr val="FFFFFF"/>
                  </a:solidFill>
                </a:uFill>
                <a:latin typeface="Verdana"/>
              </a:rPr>
              <a:t>a</a:t>
            </a:r>
            <a:r>
              <a:rPr lang="en-US" sz="2000" b="1" strike="noStrike" spc="-1" dirty="0" smtClean="0">
                <a:solidFill>
                  <a:srgbClr val="0000FF"/>
                </a:solidFill>
                <a:uFill>
                  <a:solidFill>
                    <a:srgbClr val="FFFFFF"/>
                  </a:solidFill>
                </a:uFill>
                <a:latin typeface="Verdana"/>
              </a:rPr>
              <a:t>re known  </a:t>
            </a:r>
            <a:r>
              <a:rPr lang="en-US" sz="2000" b="1" strike="noStrike" spc="-1" dirty="0">
                <a:solidFill>
                  <a:srgbClr val="0000FF"/>
                </a:solidFill>
                <a:uFill>
                  <a:solidFill>
                    <a:srgbClr val="FFFFFF"/>
                  </a:solidFill>
                </a:uFill>
                <a:latin typeface="Verdana"/>
              </a:rPr>
              <a:t>as </a:t>
            </a:r>
            <a:r>
              <a:rPr lang="en-US" sz="2000" b="1" strike="noStrike" spc="-1" dirty="0" smtClean="0">
                <a:solidFill>
                  <a:srgbClr val="0000FF"/>
                </a:solidFill>
                <a:uFill>
                  <a:solidFill>
                    <a:srgbClr val="FFFFFF"/>
                  </a:solidFill>
                </a:uFill>
                <a:latin typeface="Verdana"/>
              </a:rPr>
              <a:t>“</a:t>
            </a:r>
            <a:r>
              <a:rPr lang="en-US" sz="2000" b="1" strike="noStrike" spc="-1" dirty="0" err="1" smtClean="0">
                <a:solidFill>
                  <a:srgbClr val="0000FF"/>
                </a:solidFill>
                <a:uFill>
                  <a:solidFill>
                    <a:srgbClr val="FFFFFF"/>
                  </a:solidFill>
                </a:uFill>
                <a:latin typeface="Verdana"/>
              </a:rPr>
              <a:t>Aaple</a:t>
            </a:r>
            <a:r>
              <a:rPr lang="en-US" sz="2000" b="1" strike="noStrike" spc="-1" dirty="0" smtClean="0">
                <a:solidFill>
                  <a:srgbClr val="0000FF"/>
                </a:solidFill>
                <a:uFill>
                  <a:solidFill>
                    <a:srgbClr val="FFFFFF"/>
                  </a:solidFill>
                </a:uFill>
                <a:latin typeface="Verdana"/>
              </a:rPr>
              <a:t> </a:t>
            </a:r>
            <a:r>
              <a:rPr lang="en-US" sz="2000" b="1" strike="noStrike" spc="-1" dirty="0">
                <a:solidFill>
                  <a:srgbClr val="0000FF"/>
                </a:solidFill>
                <a:uFill>
                  <a:solidFill>
                    <a:srgbClr val="FFFFFF"/>
                  </a:solidFill>
                </a:uFill>
                <a:latin typeface="Verdana"/>
              </a:rPr>
              <a:t>Sarkar </a:t>
            </a:r>
            <a:r>
              <a:rPr lang="en-US" sz="2000" b="1" strike="noStrike" spc="-1" dirty="0" err="1">
                <a:solidFill>
                  <a:srgbClr val="0000FF"/>
                </a:solidFill>
                <a:uFill>
                  <a:solidFill>
                    <a:srgbClr val="FFFFFF"/>
                  </a:solidFill>
                </a:uFill>
                <a:latin typeface="Verdana"/>
              </a:rPr>
              <a:t>Seva</a:t>
            </a:r>
            <a:r>
              <a:rPr lang="en-US" sz="2000" b="1" strike="noStrike" spc="-1" dirty="0">
                <a:solidFill>
                  <a:srgbClr val="0000FF"/>
                </a:solidFill>
                <a:uFill>
                  <a:solidFill>
                    <a:srgbClr val="FFFFFF"/>
                  </a:solidFill>
                </a:uFill>
                <a:latin typeface="Verdana"/>
              </a:rPr>
              <a:t> </a:t>
            </a:r>
            <a:r>
              <a:rPr lang="en-US" sz="2000" b="1" strike="noStrike" spc="-1" dirty="0" smtClean="0">
                <a:solidFill>
                  <a:srgbClr val="0000FF"/>
                </a:solidFill>
                <a:uFill>
                  <a:solidFill>
                    <a:srgbClr val="FFFFFF"/>
                  </a:solidFill>
                </a:uFill>
                <a:latin typeface="Verdana"/>
              </a:rPr>
              <a:t>Kendra”.</a:t>
            </a:r>
            <a:endParaRPr lang="en-US" sz="2000" b="0" strike="noStrike" spc="-1" dirty="0">
              <a:solidFill>
                <a:srgbClr val="292934"/>
              </a:solidFill>
              <a:uFill>
                <a:solidFill>
                  <a:srgbClr val="FFFFFF"/>
                </a:solidFill>
              </a:uFill>
              <a:latin typeface="Arial"/>
            </a:endParaRPr>
          </a:p>
          <a:p>
            <a:pPr>
              <a:lnSpc>
                <a:spcPct val="100000"/>
              </a:lnSpc>
              <a:spcBef>
                <a:spcPts val="479"/>
              </a:spcBef>
            </a:pPr>
            <a:endParaRPr lang="en-US" sz="2000" b="0" strike="noStrike" spc="-1" dirty="0">
              <a:solidFill>
                <a:srgbClr val="292934"/>
              </a:solidFill>
              <a:uFill>
                <a:solidFill>
                  <a:srgbClr val="FFFFFF"/>
                </a:solidFill>
              </a:uFill>
              <a:latin typeface="Arial"/>
            </a:endParaRPr>
          </a:p>
          <a:p>
            <a:pPr marL="182880" indent="-182520">
              <a:lnSpc>
                <a:spcPct val="100000"/>
              </a:lnSpc>
              <a:spcBef>
                <a:spcPts val="479"/>
              </a:spcBef>
              <a:buClr>
                <a:srgbClr val="93A299"/>
              </a:buClr>
              <a:buSzPct val="85000"/>
              <a:buFont typeface="Arial"/>
              <a:buChar char="•"/>
            </a:pPr>
            <a:r>
              <a:rPr lang="en-US" sz="2000" b="1" strike="noStrike" spc="-1" dirty="0">
                <a:solidFill>
                  <a:srgbClr val="990099"/>
                </a:solidFill>
                <a:uFill>
                  <a:solidFill>
                    <a:srgbClr val="FFFFFF"/>
                  </a:solidFill>
                </a:uFill>
                <a:latin typeface="Verdana"/>
              </a:rPr>
              <a:t>2. There are more than </a:t>
            </a:r>
            <a:r>
              <a:rPr lang="en-US" sz="2000" b="1" strike="noStrike" spc="-1" dirty="0" smtClean="0">
                <a:solidFill>
                  <a:srgbClr val="990099"/>
                </a:solidFill>
                <a:uFill>
                  <a:solidFill>
                    <a:srgbClr val="FFFFFF"/>
                  </a:solidFill>
                </a:uFill>
                <a:latin typeface="Verdana"/>
              </a:rPr>
              <a:t>30,800  </a:t>
            </a:r>
            <a:r>
              <a:rPr lang="en-US" sz="2000" b="1" strike="noStrike" spc="-1" dirty="0" err="1">
                <a:solidFill>
                  <a:srgbClr val="990099"/>
                </a:solidFill>
                <a:uFill>
                  <a:solidFill>
                    <a:srgbClr val="FFFFFF"/>
                  </a:solidFill>
                </a:uFill>
                <a:latin typeface="Verdana"/>
              </a:rPr>
              <a:t>Aaple</a:t>
            </a:r>
            <a:r>
              <a:rPr lang="en-US" sz="2000" b="1" strike="noStrike" spc="-1" dirty="0">
                <a:solidFill>
                  <a:srgbClr val="990099"/>
                </a:solidFill>
                <a:uFill>
                  <a:solidFill>
                    <a:srgbClr val="FFFFFF"/>
                  </a:solidFill>
                </a:uFill>
                <a:latin typeface="Verdana"/>
              </a:rPr>
              <a:t>  Sarkar  </a:t>
            </a:r>
            <a:r>
              <a:rPr lang="en-US" sz="2000" b="1" strike="noStrike" spc="-1" dirty="0" err="1">
                <a:solidFill>
                  <a:srgbClr val="990099"/>
                </a:solidFill>
                <a:uFill>
                  <a:solidFill>
                    <a:srgbClr val="FFFFFF"/>
                  </a:solidFill>
                </a:uFill>
                <a:latin typeface="Verdana"/>
              </a:rPr>
              <a:t>Seva</a:t>
            </a:r>
            <a:r>
              <a:rPr lang="en-US" sz="2000" b="1" strike="noStrike" spc="-1" dirty="0">
                <a:solidFill>
                  <a:srgbClr val="990099"/>
                </a:solidFill>
                <a:uFill>
                  <a:solidFill>
                    <a:srgbClr val="FFFFFF"/>
                  </a:solidFill>
                </a:uFill>
                <a:latin typeface="Verdana"/>
              </a:rPr>
              <a:t> Kendra  in the State .</a:t>
            </a:r>
            <a:endParaRPr lang="en-US" sz="2000" b="0" strike="noStrike" spc="-1" dirty="0">
              <a:solidFill>
                <a:srgbClr val="292934"/>
              </a:solidFill>
              <a:uFill>
                <a:solidFill>
                  <a:srgbClr val="FFFFFF"/>
                </a:solidFill>
              </a:uFill>
              <a:latin typeface="Arial"/>
            </a:endParaRPr>
          </a:p>
          <a:p>
            <a:pPr>
              <a:lnSpc>
                <a:spcPct val="100000"/>
              </a:lnSpc>
              <a:spcBef>
                <a:spcPts val="479"/>
              </a:spcBef>
            </a:pPr>
            <a:endParaRPr lang="en-US" sz="2000" b="0" strike="noStrike" spc="-1" dirty="0">
              <a:solidFill>
                <a:srgbClr val="292934"/>
              </a:solidFill>
              <a:uFill>
                <a:solidFill>
                  <a:srgbClr val="FFFFFF"/>
                </a:solidFill>
              </a:uFill>
              <a:latin typeface="Arial"/>
            </a:endParaRPr>
          </a:p>
          <a:p>
            <a:pPr marL="182880" indent="-182520">
              <a:lnSpc>
                <a:spcPct val="150000"/>
              </a:lnSpc>
              <a:spcBef>
                <a:spcPts val="479"/>
              </a:spcBef>
              <a:buClr>
                <a:srgbClr val="93A299"/>
              </a:buClr>
              <a:buSzPct val="85000"/>
              <a:buFont typeface="Arial"/>
              <a:buChar char="•"/>
            </a:pPr>
            <a:r>
              <a:rPr lang="en-US" sz="2000" b="1" strike="noStrike" spc="-1" dirty="0">
                <a:solidFill>
                  <a:srgbClr val="00B050"/>
                </a:solidFill>
                <a:uFill>
                  <a:solidFill>
                    <a:srgbClr val="FFFFFF"/>
                  </a:solidFill>
                </a:uFill>
                <a:latin typeface="Verdana"/>
              </a:rPr>
              <a:t>3. </a:t>
            </a:r>
            <a:r>
              <a:rPr lang="en-US" sz="2000" b="1" strike="noStrike" spc="-1" dirty="0" smtClean="0">
                <a:solidFill>
                  <a:srgbClr val="00B050"/>
                </a:solidFill>
                <a:uFill>
                  <a:solidFill>
                    <a:srgbClr val="FFFFFF"/>
                  </a:solidFill>
                </a:uFill>
                <a:latin typeface="Verdana"/>
              </a:rPr>
              <a:t>486 </a:t>
            </a:r>
            <a:r>
              <a:rPr lang="en-US" sz="2000" b="1" strike="noStrike" spc="-1" dirty="0">
                <a:solidFill>
                  <a:srgbClr val="00B050"/>
                </a:solidFill>
                <a:uFill>
                  <a:solidFill>
                    <a:srgbClr val="FFFFFF"/>
                  </a:solidFill>
                </a:uFill>
                <a:latin typeface="Verdana"/>
              </a:rPr>
              <a:t>Services have been notified under the RTS Act</a:t>
            </a:r>
            <a:r>
              <a:rPr lang="en-US" sz="2000" b="1" strike="noStrike" spc="-1" dirty="0" smtClean="0">
                <a:solidFill>
                  <a:srgbClr val="00B050"/>
                </a:solidFill>
                <a:uFill>
                  <a:solidFill>
                    <a:srgbClr val="FFFFFF"/>
                  </a:solidFill>
                </a:uFill>
                <a:latin typeface="Verdana"/>
              </a:rPr>
              <a:t>. </a:t>
            </a:r>
            <a:r>
              <a:rPr lang="en-US" sz="2000" b="1" strike="noStrike" spc="-1" smtClean="0">
                <a:solidFill>
                  <a:srgbClr val="00B050"/>
                </a:solidFill>
                <a:uFill>
                  <a:solidFill>
                    <a:srgbClr val="FFFFFF"/>
                  </a:solidFill>
                </a:uFill>
                <a:latin typeface="Verdana"/>
              </a:rPr>
              <a:t>409</a:t>
            </a:r>
            <a:r>
              <a:rPr lang="en-US" sz="2000" b="1" spc="-1" smtClean="0">
                <a:solidFill>
                  <a:srgbClr val="00B050"/>
                </a:solidFill>
                <a:uFill>
                  <a:solidFill>
                    <a:srgbClr val="FFFFFF"/>
                  </a:solidFill>
                </a:uFill>
                <a:latin typeface="Verdana"/>
              </a:rPr>
              <a:t> </a:t>
            </a:r>
            <a:r>
              <a:rPr lang="en-US" sz="2000" b="1" spc="-1" dirty="0" smtClean="0">
                <a:solidFill>
                  <a:srgbClr val="00B050"/>
                </a:solidFill>
                <a:uFill>
                  <a:solidFill>
                    <a:srgbClr val="FFFFFF"/>
                  </a:solidFill>
                </a:uFill>
                <a:latin typeface="Verdana"/>
              </a:rPr>
              <a:t>Services are available online and others are available offline.</a:t>
            </a:r>
            <a:endParaRPr lang="en-US" sz="2000" b="0" strike="noStrike" spc="-1" dirty="0">
              <a:solidFill>
                <a:srgbClr val="292934"/>
              </a:solidFill>
              <a:uFill>
                <a:solidFill>
                  <a:srgbClr val="FFFFFF"/>
                </a:solidFill>
              </a:uFill>
              <a:latin typeface="Arial"/>
            </a:endParaRPr>
          </a:p>
          <a:p>
            <a:pPr>
              <a:lnSpc>
                <a:spcPct val="150000"/>
              </a:lnSpc>
              <a:spcBef>
                <a:spcPts val="479"/>
              </a:spcBef>
            </a:pPr>
            <a:endParaRPr lang="en-US" sz="2000" b="1" spc="-1" dirty="0">
              <a:solidFill>
                <a:srgbClr val="C00000"/>
              </a:solidFill>
              <a:uFill>
                <a:solidFill>
                  <a:srgbClr val="FFFFFF"/>
                </a:solidFill>
              </a:uFill>
              <a:latin typeface="Verdana"/>
            </a:endParaRPr>
          </a:p>
          <a:p>
            <a:pPr marL="182880" indent="-182520">
              <a:lnSpc>
                <a:spcPct val="100000"/>
              </a:lnSpc>
              <a:spcBef>
                <a:spcPts val="479"/>
              </a:spcBef>
              <a:buClr>
                <a:srgbClr val="93A299"/>
              </a:buClr>
              <a:buSzPct val="85000"/>
              <a:buFont typeface="Arial"/>
              <a:buChar char="•"/>
            </a:pPr>
            <a:r>
              <a:rPr lang="en-US" sz="2000" b="1" strike="noStrike" spc="-1" dirty="0">
                <a:solidFill>
                  <a:srgbClr val="C00000"/>
                </a:solidFill>
                <a:uFill>
                  <a:solidFill>
                    <a:srgbClr val="FFFFFF"/>
                  </a:solidFill>
                </a:uFill>
                <a:latin typeface="Verdana"/>
              </a:rPr>
              <a:t>4.  Total</a:t>
            </a:r>
            <a:r>
              <a:rPr lang="en-US" sz="2000" b="1" spc="-1" dirty="0">
                <a:solidFill>
                  <a:srgbClr val="C00000"/>
                </a:solidFill>
                <a:uFill>
                  <a:solidFill>
                    <a:srgbClr val="FFFFFF"/>
                  </a:solidFill>
                </a:uFill>
                <a:latin typeface="Verdana"/>
              </a:rPr>
              <a:t> </a:t>
            </a:r>
            <a:r>
              <a:rPr lang="en-IN" sz="2000" b="1" spc="-1" dirty="0" smtClean="0">
                <a:solidFill>
                  <a:srgbClr val="C00000"/>
                </a:solidFill>
                <a:uFill>
                  <a:solidFill>
                    <a:srgbClr val="FFFFFF"/>
                  </a:solidFill>
                </a:uFill>
                <a:latin typeface="Verdana"/>
              </a:rPr>
              <a:t>7,82,55,339</a:t>
            </a:r>
            <a:r>
              <a:rPr lang="en-US" sz="2000" b="1" spc="-1" dirty="0" smtClean="0">
                <a:solidFill>
                  <a:srgbClr val="C00000"/>
                </a:solidFill>
                <a:uFill>
                  <a:solidFill>
                    <a:srgbClr val="FFFFFF"/>
                  </a:solidFill>
                </a:uFill>
                <a:latin typeface="Verdana"/>
              </a:rPr>
              <a:t> </a:t>
            </a:r>
            <a:r>
              <a:rPr lang="en-US" sz="2000" b="1" strike="noStrike" spc="-1" dirty="0">
                <a:solidFill>
                  <a:srgbClr val="C00000"/>
                </a:solidFill>
                <a:uFill>
                  <a:solidFill>
                    <a:srgbClr val="FFFFFF"/>
                  </a:solidFill>
                </a:uFill>
                <a:latin typeface="Verdana"/>
              </a:rPr>
              <a:t>Number of applications received  and </a:t>
            </a:r>
            <a:r>
              <a:rPr lang="en-IN" sz="2000" b="1" spc="-1" dirty="0" smtClean="0">
                <a:solidFill>
                  <a:srgbClr val="C00000"/>
                </a:solidFill>
                <a:uFill>
                  <a:solidFill>
                    <a:srgbClr val="FFFFFF"/>
                  </a:solidFill>
                </a:uFill>
                <a:latin typeface="Verdana"/>
              </a:rPr>
              <a:t>7,57,09,953 </a:t>
            </a:r>
            <a:r>
              <a:rPr lang="en-US" sz="2000" b="1" strike="noStrike" spc="-1" dirty="0" smtClean="0">
                <a:solidFill>
                  <a:srgbClr val="C00000"/>
                </a:solidFill>
                <a:uFill>
                  <a:solidFill>
                    <a:srgbClr val="FFFFFF"/>
                  </a:solidFill>
                </a:uFill>
                <a:latin typeface="Verdana"/>
              </a:rPr>
              <a:t>Number </a:t>
            </a:r>
            <a:r>
              <a:rPr lang="en-US" sz="2000" b="1" strike="noStrike" spc="-1" dirty="0">
                <a:solidFill>
                  <a:srgbClr val="C00000"/>
                </a:solidFill>
                <a:uFill>
                  <a:solidFill>
                    <a:srgbClr val="FFFFFF"/>
                  </a:solidFill>
                </a:uFill>
                <a:latin typeface="Verdana"/>
              </a:rPr>
              <a:t>of applications disposed</a:t>
            </a:r>
            <a:r>
              <a:rPr lang="en-US" sz="2000" b="1" strike="noStrike" spc="-1" dirty="0" smtClean="0">
                <a:solidFill>
                  <a:srgbClr val="C00000"/>
                </a:solidFill>
                <a:uFill>
                  <a:solidFill>
                    <a:srgbClr val="FFFFFF"/>
                  </a:solidFill>
                </a:uFill>
                <a:latin typeface="Verdana"/>
              </a:rPr>
              <a:t>.</a:t>
            </a:r>
          </a:p>
          <a:p>
            <a:pPr marL="182880" indent="-182520">
              <a:lnSpc>
                <a:spcPct val="100000"/>
              </a:lnSpc>
              <a:spcBef>
                <a:spcPts val="479"/>
              </a:spcBef>
              <a:buClr>
                <a:srgbClr val="93A299"/>
              </a:buClr>
              <a:buSzPct val="85000"/>
              <a:buFont typeface="Arial"/>
              <a:buChar char="•"/>
            </a:pPr>
            <a:endParaRPr lang="en-US" sz="2000" b="1" spc="-1" dirty="0">
              <a:solidFill>
                <a:srgbClr val="C00000"/>
              </a:solidFill>
              <a:uFill>
                <a:solidFill>
                  <a:srgbClr val="FFFFFF"/>
                </a:solidFill>
              </a:uFill>
              <a:latin typeface="Verdana"/>
            </a:endParaRPr>
          </a:p>
          <a:p>
            <a:pPr marL="343260" indent="-342900">
              <a:lnSpc>
                <a:spcPct val="100000"/>
              </a:lnSpc>
              <a:spcBef>
                <a:spcPts val="479"/>
              </a:spcBef>
              <a:buClr>
                <a:srgbClr val="93A299"/>
              </a:buClr>
              <a:buSzPct val="85000"/>
              <a:buFont typeface="Arial" panose="020B0604020202020204" pitchFamily="34" charset="0"/>
              <a:buChar char="•"/>
            </a:pPr>
            <a:r>
              <a:rPr lang="en-US" sz="2000" b="1" strike="noStrike" spc="-1" dirty="0" smtClean="0">
                <a:solidFill>
                  <a:srgbClr val="002060"/>
                </a:solidFill>
                <a:uFill>
                  <a:solidFill>
                    <a:srgbClr val="FFFFFF"/>
                  </a:solidFill>
                </a:uFill>
                <a:latin typeface="Verdana"/>
              </a:rPr>
              <a:t>5.  64% of the applications were disposed within the prescribed time-limit.</a:t>
            </a:r>
          </a:p>
          <a:p>
            <a:pPr marL="182880" indent="-182520">
              <a:lnSpc>
                <a:spcPct val="100000"/>
              </a:lnSpc>
              <a:spcBef>
                <a:spcPts val="479"/>
              </a:spcBef>
              <a:buClr>
                <a:srgbClr val="93A299"/>
              </a:buClr>
              <a:buSzPct val="85000"/>
              <a:buFont typeface="Arial"/>
              <a:buChar char="•"/>
            </a:pPr>
            <a:endParaRPr lang="en-US" sz="2400" b="0" strike="noStrike" spc="-1" dirty="0">
              <a:solidFill>
                <a:srgbClr val="292934"/>
              </a:solidFill>
              <a:uFill>
                <a:solidFill>
                  <a:srgbClr val="FFFFFF"/>
                </a:solidFill>
              </a:uFill>
              <a:latin typeface="Arial"/>
            </a:endParaRPr>
          </a:p>
        </p:txBody>
      </p:sp>
      <p:sp>
        <p:nvSpPr>
          <p:cNvPr id="193" name="CustomShape 2"/>
          <p:cNvSpPr/>
          <p:nvPr/>
        </p:nvSpPr>
        <p:spPr>
          <a:xfrm>
            <a:off x="8307720" y="6248520"/>
            <a:ext cx="379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IN" sz="1400" b="1" strike="noStrike" spc="-1" dirty="0" smtClean="0">
                <a:solidFill>
                  <a:srgbClr val="292934"/>
                </a:solidFill>
                <a:uFill>
                  <a:solidFill>
                    <a:srgbClr val="FFFFFF"/>
                  </a:solidFill>
                </a:uFill>
                <a:latin typeface="Arial"/>
              </a:rPr>
              <a:t>15</a:t>
            </a: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CustomShape 1"/>
          <p:cNvSpPr/>
          <p:nvPr/>
        </p:nvSpPr>
        <p:spPr>
          <a:xfrm>
            <a:off x="0" y="0"/>
            <a:ext cx="9143640" cy="775080"/>
          </a:xfrm>
          <a:prstGeom prst="rect">
            <a:avLst/>
          </a:prstGeom>
          <a:solidFill>
            <a:schemeClr val="tx2">
              <a:lumMod val="60000"/>
              <a:lumOff val="40000"/>
            </a:schemeClr>
          </a:solidFill>
          <a:ln>
            <a:solidFill>
              <a:srgbClr val="9900CC"/>
            </a:solidFill>
            <a:round/>
          </a:ln>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1800" b="1" strike="noStrike" spc="-1">
                <a:solidFill>
                  <a:srgbClr val="292934"/>
                </a:solidFill>
                <a:uFill>
                  <a:solidFill>
                    <a:srgbClr val="FFFFFF"/>
                  </a:solidFill>
                </a:uFill>
                <a:latin typeface="Arial"/>
              </a:rPr>
              <a:t>Citizen can create Self-Profile by two options </a:t>
            </a:r>
            <a:endParaRPr lang="en-IN" sz="1800" b="0" strike="noStrike" spc="-1">
              <a:solidFill>
                <a:srgbClr val="000000"/>
              </a:solidFill>
              <a:uFill>
                <a:solidFill>
                  <a:srgbClr val="FFFFFF"/>
                </a:solidFill>
              </a:uFill>
              <a:latin typeface="Arial"/>
            </a:endParaRPr>
          </a:p>
          <a:p>
            <a:pPr algn="ctr">
              <a:lnSpc>
                <a:spcPct val="100000"/>
              </a:lnSpc>
            </a:pPr>
            <a:endParaRPr lang="en-IN" sz="1800" b="0" strike="noStrike" spc="-1">
              <a:solidFill>
                <a:srgbClr val="000000"/>
              </a:solidFill>
              <a:uFill>
                <a:solidFill>
                  <a:srgbClr val="FFFFFF"/>
                </a:solidFill>
              </a:uFill>
              <a:latin typeface="Arial"/>
            </a:endParaRPr>
          </a:p>
          <a:p>
            <a:pPr algn="ctr">
              <a:lnSpc>
                <a:spcPct val="100000"/>
              </a:lnSpc>
            </a:pPr>
            <a:r>
              <a:rPr lang="en-IN" sz="1600" b="1" strike="noStrike" spc="-1">
                <a:solidFill>
                  <a:srgbClr val="292934"/>
                </a:solidFill>
                <a:uFill>
                  <a:solidFill>
                    <a:srgbClr val="FFFFFF"/>
                  </a:solidFill>
                </a:uFill>
                <a:latin typeface="Arial"/>
              </a:rPr>
              <a:t>(1) By providing Aadhar No and verify OTP          (2)  By providing complete self information  </a:t>
            </a:r>
            <a:endParaRPr lang="en-IN" sz="1600" b="0" strike="noStrike" spc="-1">
              <a:solidFill>
                <a:srgbClr val="000000"/>
              </a:solidFill>
              <a:uFill>
                <a:solidFill>
                  <a:srgbClr val="FFFFFF"/>
                </a:solidFill>
              </a:uFill>
              <a:latin typeface="Arial"/>
            </a:endParaRPr>
          </a:p>
        </p:txBody>
      </p:sp>
      <p:pic>
        <p:nvPicPr>
          <p:cNvPr id="195" name="Picture 5"/>
          <p:cNvPicPr/>
          <p:nvPr/>
        </p:nvPicPr>
        <p:blipFill>
          <a:blip r:embed="rId3" cstate="print"/>
          <a:srcRect l="12542" t="4247" r="1195" b="8238"/>
          <a:stretch/>
        </p:blipFill>
        <p:spPr>
          <a:xfrm>
            <a:off x="0" y="775440"/>
            <a:ext cx="9143640" cy="6082200"/>
          </a:xfrm>
          <a:prstGeom prst="rect">
            <a:avLst/>
          </a:prstGeom>
          <a:ln>
            <a:noFill/>
          </a:ln>
        </p:spPr>
      </p:pic>
      <p:sp>
        <p:nvSpPr>
          <p:cNvPr id="196" name="CustomShape 2"/>
          <p:cNvSpPr/>
          <p:nvPr/>
        </p:nvSpPr>
        <p:spPr>
          <a:xfrm>
            <a:off x="8460000" y="6324480"/>
            <a:ext cx="379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IN" sz="1400" b="1" strike="noStrike" spc="-1" dirty="0" smtClean="0">
                <a:solidFill>
                  <a:srgbClr val="292934"/>
                </a:solidFill>
                <a:uFill>
                  <a:solidFill>
                    <a:srgbClr val="FFFFFF"/>
                  </a:solidFill>
                </a:uFill>
                <a:latin typeface="Arial"/>
              </a:rPr>
              <a:t>16</a:t>
            </a: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CustomShape 1"/>
          <p:cNvSpPr/>
          <p:nvPr/>
        </p:nvSpPr>
        <p:spPr>
          <a:xfrm>
            <a:off x="0" y="0"/>
            <a:ext cx="9143640" cy="775080"/>
          </a:xfrm>
          <a:prstGeom prst="rect">
            <a:avLst/>
          </a:prstGeom>
          <a:solidFill>
            <a:srgbClr val="FFC000"/>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1800" b="1" strike="noStrike" spc="-1" dirty="0">
                <a:solidFill>
                  <a:srgbClr val="292934"/>
                </a:solidFill>
                <a:uFill>
                  <a:solidFill>
                    <a:srgbClr val="FFFFFF"/>
                  </a:solidFill>
                </a:uFill>
                <a:latin typeface="Arial"/>
              </a:rPr>
              <a:t>Citizen can search for </a:t>
            </a:r>
            <a:r>
              <a:rPr lang="en-IN" sz="1800" b="1" strike="noStrike" spc="-1" dirty="0" smtClean="0">
                <a:solidFill>
                  <a:srgbClr val="292934"/>
                </a:solidFill>
                <a:uFill>
                  <a:solidFill>
                    <a:srgbClr val="FFFFFF"/>
                  </a:solidFill>
                </a:uFill>
                <a:latin typeface="Arial"/>
              </a:rPr>
              <a:t>service from the list and apply </a:t>
            </a:r>
            <a:r>
              <a:rPr lang="en-IN" sz="1800" b="1" strike="noStrike" spc="-1" dirty="0">
                <a:solidFill>
                  <a:srgbClr val="292934"/>
                </a:solidFill>
                <a:uFill>
                  <a:solidFill>
                    <a:srgbClr val="FFFFFF"/>
                  </a:solidFill>
                </a:uFill>
                <a:latin typeface="Arial"/>
              </a:rPr>
              <a:t>for it.</a:t>
            </a:r>
            <a:endParaRPr lang="en-IN" sz="1800" b="0" strike="noStrike" spc="-1" dirty="0">
              <a:solidFill>
                <a:srgbClr val="000000"/>
              </a:solidFill>
              <a:uFill>
                <a:solidFill>
                  <a:srgbClr val="FFFFFF"/>
                </a:solidFill>
              </a:uFill>
              <a:latin typeface="Arial"/>
            </a:endParaRPr>
          </a:p>
        </p:txBody>
      </p:sp>
      <p:pic>
        <p:nvPicPr>
          <p:cNvPr id="198" name="Picture 1"/>
          <p:cNvPicPr/>
          <p:nvPr/>
        </p:nvPicPr>
        <p:blipFill>
          <a:blip r:embed="rId2" cstate="print"/>
          <a:srcRect t="9331" b="4838"/>
          <a:stretch/>
        </p:blipFill>
        <p:spPr>
          <a:xfrm>
            <a:off x="42840" y="775440"/>
            <a:ext cx="9024480" cy="6082200"/>
          </a:xfrm>
          <a:prstGeom prst="rect">
            <a:avLst/>
          </a:prstGeom>
          <a:ln>
            <a:noFill/>
          </a:ln>
        </p:spPr>
      </p:pic>
      <p:sp>
        <p:nvSpPr>
          <p:cNvPr id="199" name="CustomShape 2"/>
          <p:cNvSpPr/>
          <p:nvPr/>
        </p:nvSpPr>
        <p:spPr>
          <a:xfrm>
            <a:off x="8498520" y="6550200"/>
            <a:ext cx="379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IN" sz="1400" b="0" strike="noStrike" spc="-1" dirty="0" smtClean="0">
                <a:solidFill>
                  <a:srgbClr val="000000"/>
                </a:solidFill>
                <a:uFill>
                  <a:solidFill>
                    <a:srgbClr val="FFFFFF"/>
                  </a:solidFill>
                </a:uFill>
                <a:latin typeface="Arial"/>
              </a:rPr>
              <a:t>17</a:t>
            </a: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1"/>
            <a:ext cx="9144000" cy="775330"/>
          </a:xfrm>
          <a:prstGeom prst="rect">
            <a:avLst/>
          </a:prstGeom>
          <a:solidFill>
            <a:srgbClr val="036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5351" y="156833"/>
            <a:ext cx="7584649" cy="400110"/>
          </a:xfrm>
          <a:prstGeom prst="rect">
            <a:avLst/>
          </a:prstGeom>
          <a:noFill/>
        </p:spPr>
        <p:txBody>
          <a:bodyPr wrap="square" rtlCol="0">
            <a:spAutoFit/>
          </a:bodyPr>
          <a:lstStyle/>
          <a:p>
            <a:r>
              <a:rPr lang="en-US" sz="2000" b="1" dirty="0" smtClean="0">
                <a:solidFill>
                  <a:schemeClr val="bg1"/>
                </a:solidFill>
                <a:latin typeface="Verdana" pitchFamily="34" charset="0"/>
                <a:ea typeface="Verdana" pitchFamily="34" charset="0"/>
                <a:cs typeface="Verdana" pitchFamily="34" charset="0"/>
              </a:rPr>
              <a:t>Aaple Sarkar RTS </a:t>
            </a:r>
            <a:r>
              <a:rPr lang="en-US" sz="2000" b="1" dirty="0">
                <a:solidFill>
                  <a:schemeClr val="bg1"/>
                </a:solidFill>
                <a:latin typeface="Verdana" pitchFamily="34" charset="0"/>
                <a:ea typeface="Verdana" pitchFamily="34" charset="0"/>
                <a:cs typeface="Verdana" pitchFamily="34" charset="0"/>
              </a:rPr>
              <a:t>Portal </a:t>
            </a:r>
            <a:r>
              <a:rPr lang="en-US" sz="2000" b="1" dirty="0" smtClean="0">
                <a:solidFill>
                  <a:schemeClr val="bg1"/>
                </a:solidFill>
                <a:latin typeface="Verdana" pitchFamily="34" charset="0"/>
                <a:ea typeface="Verdana" pitchFamily="34" charset="0"/>
                <a:cs typeface="Verdana" pitchFamily="34" charset="0"/>
              </a:rPr>
              <a:t>– </a:t>
            </a:r>
            <a:r>
              <a:rPr lang="en-US" sz="2000" b="1" dirty="0" smtClean="0">
                <a:solidFill>
                  <a:srgbClr val="FFFF00"/>
                </a:solidFill>
                <a:latin typeface="Verdana" pitchFamily="34" charset="0"/>
                <a:ea typeface="Verdana" pitchFamily="34" charset="0"/>
                <a:cs typeface="Verdana" pitchFamily="34" charset="0"/>
              </a:rPr>
              <a:t>Online Process  Flow</a:t>
            </a:r>
            <a:endParaRPr lang="en-US" sz="2000" b="1" dirty="0">
              <a:solidFill>
                <a:srgbClr val="FFFF00"/>
              </a:solidFill>
              <a:latin typeface="Verdana" pitchFamily="34" charset="0"/>
              <a:ea typeface="Verdana" pitchFamily="34" charset="0"/>
              <a:cs typeface="Verdana" pitchFamily="34" charset="0"/>
            </a:endParaRPr>
          </a:p>
        </p:txBody>
      </p:sp>
      <p:sp>
        <p:nvSpPr>
          <p:cNvPr id="7" name="Rounded Rectangle 6"/>
          <p:cNvSpPr/>
          <p:nvPr/>
        </p:nvSpPr>
        <p:spPr>
          <a:xfrm>
            <a:off x="949751" y="1143000"/>
            <a:ext cx="2362200" cy="533400"/>
          </a:xfrm>
          <a:prstGeom prst="roundRect">
            <a:avLst/>
          </a:prstGeom>
          <a:solidFill>
            <a:srgbClr val="92D050"/>
          </a:solidFill>
        </p:spPr>
        <p:style>
          <a:lnRef idx="2">
            <a:schemeClr val="dk1"/>
          </a:lnRef>
          <a:fillRef idx="1">
            <a:schemeClr val="lt1"/>
          </a:fillRef>
          <a:effectRef idx="0">
            <a:schemeClr val="dk1"/>
          </a:effectRef>
          <a:fontRef idx="minor">
            <a:schemeClr val="dk1"/>
          </a:fontRef>
        </p:style>
        <p:txBody>
          <a:bodyPr rtlCol="0" anchor="ctr"/>
          <a:lstStyle/>
          <a:p>
            <a:pPr algn="ctr"/>
            <a:r>
              <a:rPr lang="en-IN" dirty="0" smtClean="0">
                <a:ln>
                  <a:solidFill>
                    <a:schemeClr val="tx1"/>
                  </a:solidFill>
                </a:ln>
              </a:rPr>
              <a:t>Applicant</a:t>
            </a:r>
            <a:endParaRPr lang="en-IN" dirty="0">
              <a:ln>
                <a:solidFill>
                  <a:schemeClr val="tx1"/>
                </a:solidFill>
              </a:ln>
            </a:endParaRPr>
          </a:p>
        </p:txBody>
      </p:sp>
      <p:sp>
        <p:nvSpPr>
          <p:cNvPr id="10" name="Rectangle 9"/>
          <p:cNvSpPr/>
          <p:nvPr/>
        </p:nvSpPr>
        <p:spPr>
          <a:xfrm>
            <a:off x="797351" y="1981200"/>
            <a:ext cx="2743200" cy="838200"/>
          </a:xfrm>
          <a:prstGeom prst="rect">
            <a:avLst/>
          </a:prstGeom>
          <a:solidFill>
            <a:schemeClr val="accent3">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IN" dirty="0" smtClean="0"/>
              <a:t> </a:t>
            </a:r>
            <a:r>
              <a:rPr lang="en-IN" dirty="0"/>
              <a:t>Registration for</a:t>
            </a:r>
            <a:br>
              <a:rPr lang="en-IN" dirty="0"/>
            </a:br>
            <a:r>
              <a:rPr lang="en-IN" b="1" dirty="0" smtClean="0"/>
              <a:t>User Name </a:t>
            </a:r>
            <a:r>
              <a:rPr lang="en-IN" dirty="0"/>
              <a:t>&amp; </a:t>
            </a:r>
            <a:r>
              <a:rPr lang="en-IN" b="1" dirty="0" smtClean="0"/>
              <a:t>Password</a:t>
            </a:r>
            <a:r>
              <a:rPr lang="en-IN" dirty="0" smtClean="0"/>
              <a:t> on Aaple Sarkar</a:t>
            </a:r>
            <a:endParaRPr lang="en-IN" dirty="0"/>
          </a:p>
        </p:txBody>
      </p:sp>
      <p:sp>
        <p:nvSpPr>
          <p:cNvPr id="14" name="Rectangle 13"/>
          <p:cNvSpPr/>
          <p:nvPr/>
        </p:nvSpPr>
        <p:spPr>
          <a:xfrm>
            <a:off x="797351" y="3124200"/>
            <a:ext cx="2784049" cy="1676400"/>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lang="en-IN">
              <a:solidFill>
                <a:schemeClr val="bg1">
                  <a:lumMod val="50000"/>
                </a:schemeClr>
              </a:solidFill>
            </a:endParaRPr>
          </a:p>
        </p:txBody>
      </p:sp>
      <p:sp>
        <p:nvSpPr>
          <p:cNvPr id="15" name="Rectangle 14"/>
          <p:cNvSpPr/>
          <p:nvPr/>
        </p:nvSpPr>
        <p:spPr>
          <a:xfrm>
            <a:off x="797350" y="3124200"/>
            <a:ext cx="2784049" cy="457200"/>
          </a:xfrm>
          <a:prstGeom prst="rect">
            <a:avLst/>
          </a:prstGeom>
          <a:solidFill>
            <a:schemeClr val="accent1"/>
          </a:solidFill>
        </p:spPr>
        <p:style>
          <a:lnRef idx="2">
            <a:schemeClr val="dk1"/>
          </a:lnRef>
          <a:fillRef idx="1">
            <a:schemeClr val="lt1"/>
          </a:fillRef>
          <a:effectRef idx="0">
            <a:schemeClr val="dk1"/>
          </a:effectRef>
          <a:fontRef idx="minor">
            <a:schemeClr val="dk1"/>
          </a:fontRef>
        </p:style>
        <p:txBody>
          <a:bodyPr rtlCol="0" anchor="ctr"/>
          <a:lstStyle/>
          <a:p>
            <a:pPr algn="ctr"/>
            <a:r>
              <a:rPr lang="en-IN" b="1" dirty="0" smtClean="0">
                <a:solidFill>
                  <a:schemeClr val="bg1"/>
                </a:solidFill>
              </a:rPr>
              <a:t>Fill Application Form</a:t>
            </a:r>
            <a:endParaRPr lang="en-IN" b="1" dirty="0">
              <a:solidFill>
                <a:schemeClr val="bg1"/>
              </a:solidFill>
            </a:endParaRPr>
          </a:p>
        </p:txBody>
      </p:sp>
      <p:sp>
        <p:nvSpPr>
          <p:cNvPr id="16" name="Rectangle 15"/>
          <p:cNvSpPr/>
          <p:nvPr/>
        </p:nvSpPr>
        <p:spPr>
          <a:xfrm>
            <a:off x="827584" y="3733800"/>
            <a:ext cx="2784049" cy="457200"/>
          </a:xfrm>
          <a:prstGeom prst="rect">
            <a:avLst/>
          </a:prstGeom>
          <a:solidFill>
            <a:schemeClr val="accent1"/>
          </a:solidFill>
        </p:spPr>
        <p:style>
          <a:lnRef idx="2">
            <a:schemeClr val="dk1"/>
          </a:lnRef>
          <a:fillRef idx="1">
            <a:schemeClr val="lt1"/>
          </a:fillRef>
          <a:effectRef idx="0">
            <a:schemeClr val="dk1"/>
          </a:effectRef>
          <a:fontRef idx="minor">
            <a:schemeClr val="dk1"/>
          </a:fontRef>
        </p:style>
        <p:txBody>
          <a:bodyPr rtlCol="0" anchor="ctr"/>
          <a:lstStyle/>
          <a:p>
            <a:pPr algn="ctr"/>
            <a:r>
              <a:rPr lang="en-IN" b="1" dirty="0" smtClean="0">
                <a:solidFill>
                  <a:schemeClr val="bg1"/>
                </a:solidFill>
              </a:rPr>
              <a:t>Upload Document</a:t>
            </a:r>
            <a:endParaRPr lang="en-IN" b="1" dirty="0">
              <a:solidFill>
                <a:schemeClr val="bg1"/>
              </a:solidFill>
            </a:endParaRPr>
          </a:p>
        </p:txBody>
      </p:sp>
      <p:sp>
        <p:nvSpPr>
          <p:cNvPr id="17" name="Rectangle 16"/>
          <p:cNvSpPr/>
          <p:nvPr/>
        </p:nvSpPr>
        <p:spPr>
          <a:xfrm>
            <a:off x="797351" y="4343400"/>
            <a:ext cx="2784049" cy="457200"/>
          </a:xfrm>
          <a:prstGeom prst="rect">
            <a:avLst/>
          </a:prstGeom>
          <a:solidFill>
            <a:schemeClr val="accent1"/>
          </a:solidFill>
        </p:spPr>
        <p:style>
          <a:lnRef idx="2">
            <a:schemeClr val="dk1"/>
          </a:lnRef>
          <a:fillRef idx="1">
            <a:schemeClr val="lt1"/>
          </a:fillRef>
          <a:effectRef idx="0">
            <a:schemeClr val="dk1"/>
          </a:effectRef>
          <a:fontRef idx="minor">
            <a:schemeClr val="dk1"/>
          </a:fontRef>
        </p:style>
        <p:txBody>
          <a:bodyPr rtlCol="0" anchor="ctr"/>
          <a:lstStyle/>
          <a:p>
            <a:pPr algn="ctr"/>
            <a:r>
              <a:rPr lang="en-IN" b="1" dirty="0" smtClean="0">
                <a:solidFill>
                  <a:schemeClr val="bg1"/>
                </a:solidFill>
              </a:rPr>
              <a:t>Pay fees through PG</a:t>
            </a:r>
            <a:endParaRPr lang="en-IN" b="1" dirty="0">
              <a:solidFill>
                <a:schemeClr val="bg1"/>
              </a:solidFill>
            </a:endParaRPr>
          </a:p>
        </p:txBody>
      </p:sp>
      <p:cxnSp>
        <p:nvCxnSpPr>
          <p:cNvPr id="18" name="Straight Arrow Connector 17"/>
          <p:cNvCxnSpPr/>
          <p:nvPr/>
        </p:nvCxnSpPr>
        <p:spPr>
          <a:xfrm>
            <a:off x="2168951" y="2819400"/>
            <a:ext cx="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 name="Rectangle 18"/>
          <p:cNvSpPr/>
          <p:nvPr/>
        </p:nvSpPr>
        <p:spPr>
          <a:xfrm>
            <a:off x="756502" y="5029200"/>
            <a:ext cx="2824898" cy="762000"/>
          </a:xfrm>
          <a:prstGeom prst="rect">
            <a:avLst/>
          </a:prstGeom>
          <a:solidFill>
            <a:schemeClr val="accent6"/>
          </a:solidFill>
        </p:spPr>
        <p:style>
          <a:lnRef idx="2">
            <a:schemeClr val="dk1"/>
          </a:lnRef>
          <a:fillRef idx="1">
            <a:schemeClr val="lt1"/>
          </a:fillRef>
          <a:effectRef idx="0">
            <a:schemeClr val="dk1"/>
          </a:effectRef>
          <a:fontRef idx="minor">
            <a:schemeClr val="dk1"/>
          </a:fontRef>
        </p:style>
        <p:txBody>
          <a:bodyPr rtlCol="0" anchor="ctr"/>
          <a:lstStyle/>
          <a:p>
            <a:pPr algn="ctr"/>
            <a:r>
              <a:rPr lang="en-IN" sz="1600" b="1" dirty="0" smtClean="0"/>
              <a:t>Rectification in Application as per remarks by department DO</a:t>
            </a:r>
            <a:endParaRPr lang="en-IN" sz="1600" b="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6274" y="933450"/>
            <a:ext cx="244815"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ounded Rectangle 24"/>
          <p:cNvSpPr/>
          <p:nvPr/>
        </p:nvSpPr>
        <p:spPr>
          <a:xfrm>
            <a:off x="5638800" y="1092390"/>
            <a:ext cx="2366749" cy="5334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IN" b="1" dirty="0" smtClean="0">
                <a:solidFill>
                  <a:schemeClr val="tx1"/>
                </a:solidFill>
              </a:rPr>
              <a:t>Department</a:t>
            </a:r>
            <a:r>
              <a:rPr lang="en-IN" b="1" dirty="0" smtClean="0"/>
              <a:t> </a:t>
            </a:r>
            <a:r>
              <a:rPr lang="en-IN" b="1" dirty="0" smtClean="0">
                <a:solidFill>
                  <a:schemeClr val="tx1"/>
                </a:solidFill>
              </a:rPr>
              <a:t>Designated Officer </a:t>
            </a:r>
            <a:endParaRPr lang="en-IN" b="1" dirty="0">
              <a:solidFill>
                <a:schemeClr val="tx1"/>
              </a:solidFill>
            </a:endParaRPr>
          </a:p>
        </p:txBody>
      </p:sp>
      <p:sp>
        <p:nvSpPr>
          <p:cNvPr id="26" name="Rectangle 25"/>
          <p:cNvSpPr/>
          <p:nvPr/>
        </p:nvSpPr>
        <p:spPr>
          <a:xfrm>
            <a:off x="5450574" y="1981200"/>
            <a:ext cx="2743200" cy="838200"/>
          </a:xfrm>
          <a:prstGeom prst="rect">
            <a:avLst/>
          </a:prstGeom>
          <a:solidFill>
            <a:schemeClr val="accent3">
              <a:lumMod val="60000"/>
              <a:lumOff val="40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IN" dirty="0" smtClean="0">
                <a:solidFill>
                  <a:schemeClr val="tx1"/>
                </a:solidFill>
              </a:rPr>
              <a:t> Online Verification of - </a:t>
            </a:r>
            <a:r>
              <a:rPr lang="en-IN" dirty="0">
                <a:solidFill>
                  <a:schemeClr val="tx1"/>
                </a:solidFill>
              </a:rPr>
              <a:t>Application form, </a:t>
            </a:r>
            <a:r>
              <a:rPr lang="en-IN" dirty="0" smtClean="0">
                <a:solidFill>
                  <a:schemeClr val="tx1"/>
                </a:solidFill>
              </a:rPr>
              <a:t>attachment </a:t>
            </a:r>
            <a:r>
              <a:rPr lang="en-IN" dirty="0">
                <a:solidFill>
                  <a:schemeClr val="tx1"/>
                </a:solidFill>
              </a:rPr>
              <a:t>&amp; Payment</a:t>
            </a:r>
          </a:p>
        </p:txBody>
      </p:sp>
      <p:cxnSp>
        <p:nvCxnSpPr>
          <p:cNvPr id="28" name="Elbow Connector 27"/>
          <p:cNvCxnSpPr/>
          <p:nvPr/>
        </p:nvCxnSpPr>
        <p:spPr>
          <a:xfrm flipV="1">
            <a:off x="3624725" y="2819400"/>
            <a:ext cx="1752455" cy="1681963"/>
          </a:xfrm>
          <a:prstGeom prst="bentConnector3">
            <a:avLst/>
          </a:prstGeom>
          <a:ln>
            <a:tailEnd type="arrow"/>
          </a:ln>
        </p:spPr>
        <p:style>
          <a:lnRef idx="3">
            <a:schemeClr val="dk1"/>
          </a:lnRef>
          <a:fillRef idx="0">
            <a:schemeClr val="dk1"/>
          </a:fillRef>
          <a:effectRef idx="2">
            <a:schemeClr val="dk1"/>
          </a:effectRef>
          <a:fontRef idx="minor">
            <a:schemeClr val="tx1"/>
          </a:fontRef>
        </p:style>
      </p:cxnSp>
      <p:cxnSp>
        <p:nvCxnSpPr>
          <p:cNvPr id="31" name="Straight Arrow Connector 30"/>
          <p:cNvCxnSpPr/>
          <p:nvPr/>
        </p:nvCxnSpPr>
        <p:spPr>
          <a:xfrm>
            <a:off x="6858000" y="2819400"/>
            <a:ext cx="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0" name="Diamond 29"/>
          <p:cNvSpPr/>
          <p:nvPr/>
        </p:nvSpPr>
        <p:spPr>
          <a:xfrm>
            <a:off x="6096000" y="3140968"/>
            <a:ext cx="1524000" cy="914400"/>
          </a:xfrm>
          <a:prstGeom prst="diamond">
            <a:avLst/>
          </a:prstGeom>
          <a:solidFill>
            <a:schemeClr val="bg2">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IN" sz="1050" b="1" dirty="0" smtClean="0"/>
              <a:t>Decision</a:t>
            </a:r>
          </a:p>
          <a:p>
            <a:pPr algn="ctr"/>
            <a:r>
              <a:rPr lang="en-IN" sz="1050" b="1" dirty="0" smtClean="0"/>
              <a:t> by DO</a:t>
            </a:r>
            <a:endParaRPr lang="en-IN" sz="1050" b="1" dirty="0"/>
          </a:p>
        </p:txBody>
      </p:sp>
      <p:cxnSp>
        <p:nvCxnSpPr>
          <p:cNvPr id="33" name="Elbow Connector 32"/>
          <p:cNvCxnSpPr>
            <a:stCxn id="30" idx="1"/>
            <a:endCxn id="19" idx="3"/>
          </p:cNvCxnSpPr>
          <p:nvPr/>
        </p:nvCxnSpPr>
        <p:spPr>
          <a:xfrm rot="10800000" flipV="1">
            <a:off x="3581400" y="3598168"/>
            <a:ext cx="2514600" cy="1812032"/>
          </a:xfrm>
          <a:prstGeom prst="bentConnector3">
            <a:avLst/>
          </a:prstGeom>
          <a:ln>
            <a:tailEnd type="arrow"/>
          </a:ln>
        </p:spPr>
        <p:style>
          <a:lnRef idx="3">
            <a:schemeClr val="dk1"/>
          </a:lnRef>
          <a:fillRef idx="0">
            <a:schemeClr val="dk1"/>
          </a:fillRef>
          <a:effectRef idx="2">
            <a:schemeClr val="dk1"/>
          </a:effectRef>
          <a:fontRef idx="minor">
            <a:schemeClr val="tx1"/>
          </a:fontRef>
        </p:style>
      </p:cxnSp>
      <p:cxnSp>
        <p:nvCxnSpPr>
          <p:cNvPr id="37" name="Straight Arrow Connector 36"/>
          <p:cNvCxnSpPr>
            <a:stCxn id="30" idx="2"/>
          </p:cNvCxnSpPr>
          <p:nvPr/>
        </p:nvCxnSpPr>
        <p:spPr>
          <a:xfrm>
            <a:off x="6858000" y="4055368"/>
            <a:ext cx="0" cy="20193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9" name="Rectangle 38"/>
          <p:cNvSpPr/>
          <p:nvPr/>
        </p:nvSpPr>
        <p:spPr>
          <a:xfrm>
            <a:off x="5544686" y="6057900"/>
            <a:ext cx="2554975" cy="571500"/>
          </a:xfrm>
          <a:prstGeom prst="rect">
            <a:avLst/>
          </a:prstGeom>
          <a:solidFill>
            <a:srgbClr val="92D050"/>
          </a:solidFill>
          <a:ln>
            <a:solidFill>
              <a:schemeClr val="tx1"/>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IN" dirty="0" smtClean="0">
                <a:solidFill>
                  <a:srgbClr val="92D050"/>
                </a:solidFill>
              </a:rPr>
              <a:t> </a:t>
            </a:r>
            <a:r>
              <a:rPr lang="en-IN" dirty="0">
                <a:ln>
                  <a:solidFill>
                    <a:schemeClr val="tx1"/>
                  </a:solidFill>
                </a:ln>
              </a:rPr>
              <a:t>Issuance of Certificate</a:t>
            </a:r>
            <a:endParaRPr lang="en-IN" dirty="0">
              <a:ln>
                <a:solidFill>
                  <a:schemeClr val="tx1"/>
                </a:solidFill>
              </a:ln>
              <a:solidFill>
                <a:srgbClr val="92D050"/>
              </a:solidFill>
            </a:endParaRPr>
          </a:p>
        </p:txBody>
      </p:sp>
      <p:sp>
        <p:nvSpPr>
          <p:cNvPr id="2" name="Rectangle 1"/>
          <p:cNvSpPr/>
          <p:nvPr/>
        </p:nvSpPr>
        <p:spPr>
          <a:xfrm>
            <a:off x="5029200" y="3181350"/>
            <a:ext cx="914400" cy="32385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IN" sz="1400" b="1" dirty="0" smtClean="0"/>
              <a:t>Reject</a:t>
            </a:r>
            <a:endParaRPr lang="en-IN" sz="1400" b="1" dirty="0"/>
          </a:p>
        </p:txBody>
      </p:sp>
      <p:sp>
        <p:nvSpPr>
          <p:cNvPr id="27" name="Rectangle 26"/>
          <p:cNvSpPr/>
          <p:nvPr/>
        </p:nvSpPr>
        <p:spPr>
          <a:xfrm>
            <a:off x="5724128" y="4067033"/>
            <a:ext cx="1098045" cy="32385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IN" sz="1400" b="1" dirty="0" smtClean="0"/>
              <a:t>Approve</a:t>
            </a:r>
            <a:endParaRPr lang="en-IN" sz="1400" b="1" dirty="0"/>
          </a:p>
        </p:txBody>
      </p:sp>
      <p:sp>
        <p:nvSpPr>
          <p:cNvPr id="5" name="Flowchart: Sequential Access Storage 4"/>
          <p:cNvSpPr/>
          <p:nvPr/>
        </p:nvSpPr>
        <p:spPr>
          <a:xfrm flipH="1">
            <a:off x="6934197" y="4067033"/>
            <a:ext cx="2286001" cy="1724167"/>
          </a:xfrm>
          <a:prstGeom prst="flowChartMagneticTap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IN" sz="1400" dirty="0" smtClean="0"/>
              <a:t>on Approval certificate will be digitally signed by </a:t>
            </a:r>
            <a:r>
              <a:rPr lang="en-IN" sz="1400" b="1" dirty="0" smtClean="0"/>
              <a:t>Biometric/ DSC mode.</a:t>
            </a:r>
            <a:r>
              <a:rPr lang="en-IN" sz="1400" dirty="0" smtClean="0"/>
              <a:t> </a:t>
            </a:r>
          </a:p>
          <a:p>
            <a:pPr algn="ctr"/>
            <a:r>
              <a:rPr lang="en-IN" sz="1400" dirty="0"/>
              <a:t>a</a:t>
            </a:r>
            <a:r>
              <a:rPr lang="en-IN" sz="1400" dirty="0" smtClean="0"/>
              <a:t>nd applicant will receive eMail &amp; SMS</a:t>
            </a:r>
            <a:r>
              <a:rPr lang="en-IN" sz="1400" dirty="0"/>
              <a:t>.</a:t>
            </a:r>
            <a:r>
              <a:rPr lang="en-IN" sz="1400" dirty="0" smtClean="0"/>
              <a:t>   </a:t>
            </a:r>
            <a:endParaRPr lang="en-IN" sz="1400" dirty="0"/>
          </a:p>
        </p:txBody>
      </p:sp>
      <p:sp>
        <p:nvSpPr>
          <p:cNvPr id="29"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b="0" strike="noStrike" spc="-1" dirty="0" smtClean="0">
                <a:solidFill>
                  <a:srgbClr val="000000"/>
                </a:solidFill>
                <a:uFill>
                  <a:solidFill>
                    <a:srgbClr val="FFFFFF"/>
                  </a:solidFill>
                </a:uFill>
                <a:latin typeface="Arial"/>
              </a:rPr>
              <a:t>18</a:t>
            </a:r>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4465880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Shape 1"/>
          <p:cNvSpPr txBox="1"/>
          <p:nvPr/>
        </p:nvSpPr>
        <p:spPr>
          <a:xfrm>
            <a:off x="0" y="762120"/>
            <a:ext cx="9143640" cy="6095520"/>
          </a:xfrm>
          <a:prstGeom prst="rect">
            <a:avLst/>
          </a:prstGeom>
          <a:solidFill>
            <a:srgbClr val="F2F2F2"/>
          </a:solidFill>
          <a:ln>
            <a:noFill/>
          </a:ln>
        </p:spPr>
        <p:txBody>
          <a:bodyPr/>
          <a:lstStyle/>
          <a:p>
            <a:pPr>
              <a:lnSpc>
                <a:spcPct val="100000"/>
              </a:lnSpc>
              <a:spcBef>
                <a:spcPts val="360"/>
              </a:spcBef>
            </a:pPr>
            <a:endParaRPr lang="en-US" sz="24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i="1" strike="noStrike" spc="-1" dirty="0">
                <a:solidFill>
                  <a:srgbClr val="A53926"/>
                </a:solidFill>
                <a:uFill>
                  <a:solidFill>
                    <a:srgbClr val="FFFFFF"/>
                  </a:solidFill>
                </a:uFill>
                <a:latin typeface="Verdana"/>
                <a:ea typeface="Verdana"/>
              </a:rPr>
              <a:t>Take </a:t>
            </a:r>
            <a:r>
              <a:rPr lang="en-US" sz="1800" b="1" i="1" strike="noStrike" spc="-1" dirty="0" err="1">
                <a:solidFill>
                  <a:srgbClr val="A53926"/>
                </a:solidFill>
                <a:uFill>
                  <a:solidFill>
                    <a:srgbClr val="FFFFFF"/>
                  </a:solidFill>
                </a:uFill>
                <a:latin typeface="Verdana"/>
                <a:ea typeface="Verdana"/>
              </a:rPr>
              <a:t>suo</a:t>
            </a:r>
            <a:r>
              <a:rPr lang="en-US" sz="1800" b="1" i="1" strike="noStrike" spc="-1" dirty="0">
                <a:solidFill>
                  <a:srgbClr val="A53926"/>
                </a:solidFill>
                <a:uFill>
                  <a:solidFill>
                    <a:srgbClr val="FFFFFF"/>
                  </a:solidFill>
                </a:uFill>
                <a:latin typeface="Verdana"/>
                <a:ea typeface="Verdana"/>
              </a:rPr>
              <a:t> </a:t>
            </a:r>
            <a:r>
              <a:rPr lang="en-US" sz="1800" b="1" i="1" strike="noStrike" spc="-1" dirty="0" err="1">
                <a:solidFill>
                  <a:srgbClr val="A53926"/>
                </a:solidFill>
                <a:uFill>
                  <a:solidFill>
                    <a:srgbClr val="FFFFFF"/>
                  </a:solidFill>
                </a:uFill>
                <a:latin typeface="Verdana"/>
                <a:ea typeface="Verdana"/>
              </a:rPr>
              <a:t>motu</a:t>
            </a:r>
            <a:r>
              <a:rPr lang="en-US" sz="1800" b="1" i="1" strike="noStrike" spc="-1" dirty="0">
                <a:solidFill>
                  <a:srgbClr val="A53926"/>
                </a:solidFill>
                <a:uFill>
                  <a:solidFill>
                    <a:srgbClr val="FFFFFF"/>
                  </a:solidFill>
                </a:uFill>
                <a:latin typeface="Verdana"/>
                <a:ea typeface="Verdana"/>
              </a:rPr>
              <a:t> </a:t>
            </a:r>
            <a:r>
              <a:rPr lang="en-US" sz="1800" b="1" strike="noStrike" spc="-1" dirty="0">
                <a:solidFill>
                  <a:srgbClr val="A53926"/>
                </a:solidFill>
                <a:uFill>
                  <a:solidFill>
                    <a:srgbClr val="FFFFFF"/>
                  </a:solidFill>
                </a:uFill>
                <a:latin typeface="Verdana"/>
                <a:ea typeface="Verdana"/>
              </a:rPr>
              <a:t>notice of failure to deliver public services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strike="noStrike" spc="-1" dirty="0">
                <a:solidFill>
                  <a:srgbClr val="292934"/>
                </a:solidFill>
                <a:uFill>
                  <a:solidFill>
                    <a:srgbClr val="FFFFFF"/>
                  </a:solidFill>
                </a:uFill>
                <a:latin typeface="Verdana"/>
                <a:ea typeface="Verdana"/>
              </a:rPr>
              <a:t> </a:t>
            </a:r>
            <a:r>
              <a:rPr lang="en-US" sz="1800" b="1" strike="noStrike" spc="-1" dirty="0">
                <a:solidFill>
                  <a:srgbClr val="00B050"/>
                </a:solidFill>
                <a:uFill>
                  <a:solidFill>
                    <a:srgbClr val="FFFFFF"/>
                  </a:solidFill>
                </a:uFill>
                <a:latin typeface="Verdana"/>
                <a:ea typeface="Verdana"/>
              </a:rPr>
              <a:t>Carry out inspections of offices entrusted with the delivery of public services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strike="noStrike" spc="-1" dirty="0">
                <a:solidFill>
                  <a:srgbClr val="00B0F0"/>
                </a:solidFill>
                <a:uFill>
                  <a:solidFill>
                    <a:srgbClr val="FFFFFF"/>
                  </a:solidFill>
                </a:uFill>
                <a:latin typeface="Verdana"/>
                <a:ea typeface="Verdana"/>
              </a:rPr>
              <a:t>recommend Departmental inquiry against any Designated Officer or Appellate Authorities who have failed in due discharge of functions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strike="noStrike" spc="-1" dirty="0">
                <a:solidFill>
                  <a:srgbClr val="0000FF"/>
                </a:solidFill>
                <a:uFill>
                  <a:solidFill>
                    <a:srgbClr val="FFFFFF"/>
                  </a:solidFill>
                </a:uFill>
                <a:latin typeface="Verdana"/>
                <a:ea typeface="Verdana"/>
              </a:rPr>
              <a:t>recommend changes in procedures for delivery of public services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strike="noStrike" spc="-1" dirty="0">
                <a:solidFill>
                  <a:srgbClr val="FF0066"/>
                </a:solidFill>
                <a:uFill>
                  <a:solidFill>
                    <a:srgbClr val="FFFFFF"/>
                  </a:solidFill>
                </a:uFill>
                <a:latin typeface="Verdana"/>
                <a:ea typeface="Verdana"/>
              </a:rPr>
              <a:t>recommend steps to be taken by the Public Authorities for efficient delivery of public services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strike="noStrike" spc="-1" dirty="0">
                <a:solidFill>
                  <a:srgbClr val="0000FF"/>
                </a:solidFill>
                <a:uFill>
                  <a:solidFill>
                    <a:srgbClr val="FFFFFF"/>
                  </a:solidFill>
                </a:uFill>
                <a:latin typeface="Verdana"/>
                <a:ea typeface="Verdana"/>
              </a:rPr>
              <a:t>Monitor delivery of the public services by public authorities.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marL="182880" indent="-182520">
              <a:lnSpc>
                <a:spcPct val="100000"/>
              </a:lnSpc>
              <a:spcBef>
                <a:spcPts val="360"/>
              </a:spcBef>
              <a:buClr>
                <a:srgbClr val="93A299"/>
              </a:buClr>
              <a:buSzPct val="85000"/>
              <a:buFont typeface="Wingdings" charset="2"/>
              <a:buChar char=""/>
            </a:pPr>
            <a:r>
              <a:rPr lang="en-US" sz="1800" b="1" strike="noStrike" spc="-1" dirty="0">
                <a:solidFill>
                  <a:srgbClr val="9900CC"/>
                </a:solidFill>
                <a:uFill>
                  <a:solidFill>
                    <a:srgbClr val="FFFFFF"/>
                  </a:solidFill>
                </a:uFill>
                <a:latin typeface="Verdana"/>
                <a:ea typeface="Verdana"/>
              </a:rPr>
              <a:t>To hear and decide the Appeals</a:t>
            </a: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a:p>
            <a:pPr>
              <a:lnSpc>
                <a:spcPct val="100000"/>
              </a:lnSpc>
              <a:spcBef>
                <a:spcPts val="360"/>
              </a:spcBef>
            </a:pPr>
            <a:endParaRPr lang="en-US" sz="1800" b="0" strike="noStrike" spc="-1" dirty="0">
              <a:solidFill>
                <a:srgbClr val="292934"/>
              </a:solidFill>
              <a:uFill>
                <a:solidFill>
                  <a:srgbClr val="FFFFFF"/>
                </a:solidFill>
              </a:uFill>
              <a:latin typeface="Arial"/>
            </a:endParaRPr>
          </a:p>
        </p:txBody>
      </p:sp>
      <p:sp>
        <p:nvSpPr>
          <p:cNvPr id="201" name="CustomShape 2"/>
          <p:cNvSpPr/>
          <p:nvPr/>
        </p:nvSpPr>
        <p:spPr>
          <a:xfrm>
            <a:off x="0" y="0"/>
            <a:ext cx="9143640" cy="775080"/>
          </a:xfrm>
          <a:prstGeom prst="rect">
            <a:avLst/>
          </a:prstGeom>
          <a:blipFill>
            <a:blip r:embed="rId2" cstate="print"/>
            <a:tile/>
          </a:blip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2800" b="1" strike="noStrike" spc="-1">
                <a:solidFill>
                  <a:srgbClr val="FFFFFF"/>
                </a:solidFill>
                <a:uFill>
                  <a:solidFill>
                    <a:srgbClr val="FFFFFF"/>
                  </a:solidFill>
                </a:uFill>
                <a:latin typeface="Verdana"/>
                <a:ea typeface="Verdana"/>
              </a:rPr>
              <a:t> </a:t>
            </a:r>
            <a:r>
              <a:rPr lang="en-IN" sz="2800" b="0" strike="noStrike" spc="-1">
                <a:solidFill>
                  <a:srgbClr val="FFFFFF"/>
                </a:solidFill>
                <a:uFill>
                  <a:solidFill>
                    <a:srgbClr val="FFFFFF"/>
                  </a:solidFill>
                </a:uFill>
                <a:latin typeface="Verdana"/>
                <a:ea typeface="Verdana"/>
              </a:rPr>
              <a:t> </a:t>
            </a:r>
            <a:r>
              <a:rPr lang="en-IN" sz="3200" b="1" strike="noStrike" spc="-1">
                <a:solidFill>
                  <a:srgbClr val="FFFF00"/>
                </a:solidFill>
                <a:uFill>
                  <a:solidFill>
                    <a:srgbClr val="FFFFFF"/>
                  </a:solidFill>
                </a:uFill>
                <a:latin typeface="Verdana"/>
                <a:ea typeface="Verdana"/>
              </a:rPr>
              <a:t>Powers and functions of Commission.</a:t>
            </a:r>
            <a:endParaRPr lang="en-IN" sz="3200" b="0" strike="noStrike" spc="-1">
              <a:solidFill>
                <a:srgbClr val="000000"/>
              </a:solidFill>
              <a:uFill>
                <a:solidFill>
                  <a:srgbClr val="FFFFFF"/>
                </a:solidFill>
              </a:uFill>
              <a:latin typeface="Arial"/>
            </a:endParaRPr>
          </a:p>
        </p:txBody>
      </p:sp>
      <p:sp>
        <p:nvSpPr>
          <p:cNvPr id="202"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BA51D5AE-16E3-4DF9-9EC2-1EB9BB0EEA72}" type="slidenum">
              <a:rPr lang="en-IN" sz="1400" b="1" strike="noStrike" spc="-1">
                <a:solidFill>
                  <a:srgbClr val="292934"/>
                </a:solidFill>
                <a:uFill>
                  <a:solidFill>
                    <a:srgbClr val="FFFFFF"/>
                  </a:solidFill>
                </a:uFill>
                <a:latin typeface="Arial"/>
              </a:rPr>
              <a:pPr>
                <a:lnSpc>
                  <a:spcPct val="100000"/>
                </a:lnSpc>
              </a:pPr>
              <a:t>19</a:t>
            </a:fld>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9552" y="1628800"/>
            <a:ext cx="7920880" cy="923330"/>
          </a:xfrm>
          <a:prstGeom prst="rect">
            <a:avLst/>
          </a:prstGeom>
        </p:spPr>
        <p:txBody>
          <a:bodyPr wrap="square">
            <a:spAutoFit/>
          </a:bodyPr>
          <a:lstStyle/>
          <a:p>
            <a:pPr algn="ctr"/>
            <a:r>
              <a:rPr lang="mr-IN" sz="5400" b="1" dirty="0" smtClean="0">
                <a:ln w="0"/>
                <a:solidFill>
                  <a:schemeClr val="accent5">
                    <a:lumMod val="75000"/>
                  </a:schemeClr>
                </a:solidFill>
                <a:effectLst>
                  <a:outerShdw blurRad="38100" dist="19050" dir="2700000" algn="tl" rotWithShape="0">
                    <a:schemeClr val="dk1">
                      <a:alpha val="40000"/>
                    </a:schemeClr>
                  </a:outerShdw>
                </a:effectLst>
                <a:latin typeface="Sanskrit Text" panose="02020503050405020304" pitchFamily="18" charset="0"/>
                <a:cs typeface="Sanskrit Text" panose="02020503050405020304" pitchFamily="18" charset="0"/>
              </a:rPr>
              <a:t>आपली </a:t>
            </a:r>
            <a:r>
              <a:rPr lang="mr-IN" sz="5400" b="1" dirty="0">
                <a:ln w="0"/>
                <a:solidFill>
                  <a:schemeClr val="accent5">
                    <a:lumMod val="75000"/>
                  </a:schemeClr>
                </a:solidFill>
                <a:effectLst>
                  <a:outerShdw blurRad="38100" dist="19050" dir="2700000" algn="tl" rotWithShape="0">
                    <a:schemeClr val="dk1">
                      <a:alpha val="40000"/>
                    </a:schemeClr>
                  </a:outerShdw>
                </a:effectLst>
                <a:latin typeface="Sanskrit Text" panose="02020503050405020304" pitchFamily="18" charset="0"/>
                <a:cs typeface="Sanskrit Text" panose="02020503050405020304" pitchFamily="18" charset="0"/>
              </a:rPr>
              <a:t>सेवा </a:t>
            </a:r>
            <a:r>
              <a:rPr lang="mr-IN" sz="5400" b="1" dirty="0" smtClean="0">
                <a:ln w="0"/>
                <a:solidFill>
                  <a:schemeClr val="accent5">
                    <a:lumMod val="75000"/>
                  </a:schemeClr>
                </a:solidFill>
                <a:effectLst>
                  <a:outerShdw blurRad="38100" dist="19050" dir="2700000" algn="tl" rotWithShape="0">
                    <a:schemeClr val="dk1">
                      <a:alpha val="40000"/>
                    </a:schemeClr>
                  </a:outerShdw>
                </a:effectLst>
                <a:latin typeface="Sanskrit Text" panose="02020503050405020304" pitchFamily="18" charset="0"/>
                <a:cs typeface="Sanskrit Text" panose="02020503050405020304" pitchFamily="18" charset="0"/>
              </a:rPr>
              <a:t>आमचे</a:t>
            </a:r>
            <a:r>
              <a:rPr lang="en-US" sz="5400" b="1" dirty="0" smtClean="0">
                <a:ln w="0"/>
                <a:solidFill>
                  <a:schemeClr val="accent5">
                    <a:lumMod val="75000"/>
                  </a:schemeClr>
                </a:solidFill>
                <a:effectLst>
                  <a:outerShdw blurRad="38100" dist="19050" dir="2700000" algn="tl" rotWithShape="0">
                    <a:schemeClr val="dk1">
                      <a:alpha val="40000"/>
                    </a:schemeClr>
                  </a:outerShdw>
                </a:effectLst>
                <a:latin typeface="Sanskrit Text" panose="02020503050405020304" pitchFamily="18" charset="0"/>
                <a:cs typeface="Sanskrit Text" panose="02020503050405020304" pitchFamily="18" charset="0"/>
              </a:rPr>
              <a:t> </a:t>
            </a:r>
            <a:r>
              <a:rPr lang="mr-IN" sz="5400" b="1" dirty="0" smtClean="0">
                <a:ln w="0"/>
                <a:solidFill>
                  <a:schemeClr val="accent5">
                    <a:lumMod val="75000"/>
                  </a:schemeClr>
                </a:solidFill>
                <a:effectLst>
                  <a:outerShdw blurRad="38100" dist="19050" dir="2700000" algn="tl" rotWithShape="0">
                    <a:schemeClr val="dk1">
                      <a:alpha val="40000"/>
                    </a:schemeClr>
                  </a:outerShdw>
                </a:effectLst>
                <a:latin typeface="Sanskrit Text" panose="02020503050405020304" pitchFamily="18" charset="0"/>
                <a:cs typeface="Sanskrit Text" panose="02020503050405020304" pitchFamily="18" charset="0"/>
              </a:rPr>
              <a:t>कर्तव्य </a:t>
            </a:r>
            <a:endParaRPr lang="en-IN" sz="5400" b="1" dirty="0">
              <a:solidFill>
                <a:schemeClr val="accent5">
                  <a:lumMod val="75000"/>
                </a:schemeClr>
              </a:solidFill>
            </a:endParaRPr>
          </a:p>
        </p:txBody>
      </p:sp>
      <p:sp>
        <p:nvSpPr>
          <p:cNvPr id="6" name="Rectangle 5"/>
          <p:cNvSpPr/>
          <p:nvPr/>
        </p:nvSpPr>
        <p:spPr>
          <a:xfrm>
            <a:off x="371620" y="4149080"/>
            <a:ext cx="8448852" cy="1015663"/>
          </a:xfrm>
          <a:prstGeom prst="rect">
            <a:avLst/>
          </a:prstGeom>
        </p:spPr>
        <p:txBody>
          <a:bodyPr wrap="none">
            <a:spAutoFit/>
          </a:bodyPr>
          <a:lstStyle/>
          <a:p>
            <a:pPr algn="ctr"/>
            <a:r>
              <a:rPr lang="en-IN" sz="6000" b="1" dirty="0">
                <a:solidFill>
                  <a:schemeClr val="accent3">
                    <a:lumMod val="50000"/>
                  </a:schemeClr>
                </a:solidFill>
                <a:effectLst>
                  <a:outerShdw blurRad="38100" dist="38100" dir="2700000" algn="tl">
                    <a:srgbClr val="000000">
                      <a:alpha val="43137"/>
                    </a:srgbClr>
                  </a:outerShdw>
                </a:effectLst>
                <a:latin typeface="Sanskrit Text" panose="02020503050405020304" pitchFamily="18" charset="0"/>
                <a:cs typeface="Sanskrit Text" panose="02020503050405020304" pitchFamily="18" charset="0"/>
              </a:rPr>
              <a:t>Your Service</a:t>
            </a:r>
            <a:r>
              <a:rPr lang="mr-IN" sz="6000" b="1" dirty="0">
                <a:solidFill>
                  <a:schemeClr val="accent3">
                    <a:lumMod val="50000"/>
                  </a:schemeClr>
                </a:solidFill>
                <a:effectLst>
                  <a:outerShdw blurRad="38100" dist="38100" dir="2700000" algn="tl">
                    <a:srgbClr val="000000">
                      <a:alpha val="43137"/>
                    </a:srgbClr>
                  </a:outerShdw>
                </a:effectLst>
                <a:latin typeface="Sanskrit Text" panose="02020503050405020304" pitchFamily="18" charset="0"/>
                <a:cs typeface="Sanskrit Text" panose="02020503050405020304" pitchFamily="18" charset="0"/>
              </a:rPr>
              <a:t> </a:t>
            </a:r>
            <a:r>
              <a:rPr lang="en-IN" sz="6000" b="1" dirty="0">
                <a:solidFill>
                  <a:schemeClr val="accent3">
                    <a:lumMod val="50000"/>
                  </a:schemeClr>
                </a:solidFill>
                <a:effectLst>
                  <a:outerShdw blurRad="38100" dist="38100" dir="2700000" algn="tl">
                    <a:srgbClr val="000000">
                      <a:alpha val="43137"/>
                    </a:srgbClr>
                  </a:outerShdw>
                </a:effectLst>
                <a:latin typeface="Sanskrit Text" panose="02020503050405020304" pitchFamily="18" charset="0"/>
                <a:cs typeface="Sanskrit Text" panose="02020503050405020304" pitchFamily="18" charset="0"/>
              </a:rPr>
              <a:t>is Our Duty</a:t>
            </a:r>
          </a:p>
        </p:txBody>
      </p:sp>
      <p:sp>
        <p:nvSpPr>
          <p:cNvPr id="4"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B1675DAA-88FF-414A-A14A-27095B36F601}" type="slidenum">
              <a:rPr lang="en-IN" sz="1400" b="1" strike="noStrike" spc="-1">
                <a:solidFill>
                  <a:srgbClr val="292934"/>
                </a:solidFill>
                <a:uFill>
                  <a:solidFill>
                    <a:srgbClr val="FFFFFF"/>
                  </a:solidFill>
                </a:uFill>
                <a:latin typeface="Arial"/>
              </a:rPr>
              <a:pPr>
                <a:lnSpc>
                  <a:spcPct val="100000"/>
                </a:lnSpc>
              </a:pPr>
              <a:t>2</a:t>
            </a:fld>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5185558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CustomShape 1"/>
          <p:cNvSpPr/>
          <p:nvPr/>
        </p:nvSpPr>
        <p:spPr>
          <a:xfrm>
            <a:off x="533520" y="1981080"/>
            <a:ext cx="8229240" cy="4647960"/>
          </a:xfrm>
          <a:prstGeom prst="rect">
            <a:avLst/>
          </a:prstGeom>
          <a:noFill/>
          <a:ln>
            <a:noFill/>
          </a:ln>
        </p:spPr>
        <p:style>
          <a:lnRef idx="0">
            <a:scrgbClr r="0" g="0" b="0"/>
          </a:lnRef>
          <a:fillRef idx="0">
            <a:scrgbClr r="0" g="0" b="0"/>
          </a:fillRef>
          <a:effectRef idx="0">
            <a:scrgbClr r="0" g="0" b="0"/>
          </a:effectRef>
          <a:fontRef idx="minor"/>
        </p:style>
      </p:sp>
      <p:sp>
        <p:nvSpPr>
          <p:cNvPr id="204" name="CustomShape 2"/>
          <p:cNvSpPr/>
          <p:nvPr/>
        </p:nvSpPr>
        <p:spPr>
          <a:xfrm>
            <a:off x="0" y="0"/>
            <a:ext cx="9143640" cy="775080"/>
          </a:xfrm>
          <a:prstGeom prst="rect">
            <a:avLst/>
          </a:prstGeom>
          <a:solidFill>
            <a:srgbClr val="00B0F0"/>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2800" b="1" strike="noStrike" spc="-1">
                <a:solidFill>
                  <a:srgbClr val="FFFF00"/>
                </a:solidFill>
                <a:uFill>
                  <a:solidFill>
                    <a:srgbClr val="FFFFFF"/>
                  </a:solidFill>
                </a:uFill>
                <a:latin typeface="Verdana"/>
                <a:ea typeface="Verdana"/>
              </a:rPr>
              <a:t>Penalty</a:t>
            </a:r>
            <a:endParaRPr lang="en-IN" sz="2800" b="0" strike="noStrike" spc="-1">
              <a:solidFill>
                <a:srgbClr val="000000"/>
              </a:solidFill>
              <a:uFill>
                <a:solidFill>
                  <a:srgbClr val="FFFFFF"/>
                </a:solidFill>
              </a:uFill>
              <a:latin typeface="Arial"/>
            </a:endParaRPr>
          </a:p>
        </p:txBody>
      </p:sp>
      <p:sp>
        <p:nvSpPr>
          <p:cNvPr id="205" name="CustomShape 3"/>
          <p:cNvSpPr/>
          <p:nvPr/>
        </p:nvSpPr>
        <p:spPr>
          <a:xfrm>
            <a:off x="228600" y="762120"/>
            <a:ext cx="8686440" cy="5883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IN" sz="1800" b="0" strike="noStrike" spc="-1" dirty="0">
              <a:solidFill>
                <a:srgbClr val="000000"/>
              </a:solidFill>
              <a:uFill>
                <a:solidFill>
                  <a:srgbClr val="FFFFFF"/>
                </a:solidFill>
              </a:uFill>
              <a:latin typeface="Arial"/>
            </a:endParaRPr>
          </a:p>
          <a:p>
            <a:pPr>
              <a:lnSpc>
                <a:spcPct val="100000"/>
              </a:lnSpc>
            </a:pPr>
            <a:endParaRPr lang="en-IN" sz="1800" b="0" strike="noStrike" spc="-1" dirty="0">
              <a:solidFill>
                <a:srgbClr val="000000"/>
              </a:solidFill>
              <a:uFill>
                <a:solidFill>
                  <a:srgbClr val="FFFFFF"/>
                </a:solidFill>
              </a:uFill>
              <a:latin typeface="Arial"/>
            </a:endParaRPr>
          </a:p>
          <a:p>
            <a:pPr>
              <a:lnSpc>
                <a:spcPct val="100000"/>
              </a:lnSpc>
            </a:pPr>
            <a:endParaRPr lang="en-IN" sz="1800" b="0" strike="noStrike" spc="-1" dirty="0">
              <a:solidFill>
                <a:srgbClr val="000000"/>
              </a:solidFill>
              <a:uFill>
                <a:solidFill>
                  <a:srgbClr val="FFFFFF"/>
                </a:solidFill>
              </a:uFill>
              <a:latin typeface="Arial"/>
            </a:endParaRPr>
          </a:p>
          <a:p>
            <a:pPr>
              <a:lnSpc>
                <a:spcPct val="100000"/>
              </a:lnSpc>
            </a:pPr>
            <a:r>
              <a:rPr lang="en-IN" sz="2000" b="1" strike="noStrike" spc="-1" dirty="0">
                <a:solidFill>
                  <a:srgbClr val="990099"/>
                </a:solidFill>
                <a:uFill>
                  <a:solidFill>
                    <a:srgbClr val="FFFFFF"/>
                  </a:solidFill>
                </a:uFill>
                <a:latin typeface="Verdana"/>
                <a:ea typeface="Verdana"/>
              </a:rPr>
              <a:t>* For every </a:t>
            </a:r>
            <a:r>
              <a:rPr lang="en-IN" sz="2000" b="1" strike="noStrike" spc="-1" dirty="0" err="1">
                <a:solidFill>
                  <a:srgbClr val="990099"/>
                </a:solidFill>
                <a:uFill>
                  <a:solidFill>
                    <a:srgbClr val="FFFFFF"/>
                  </a:solidFill>
                </a:uFill>
                <a:latin typeface="Verdana"/>
                <a:ea typeface="Verdana"/>
              </a:rPr>
              <a:t>willful</a:t>
            </a:r>
            <a:r>
              <a:rPr lang="en-IN" sz="2000" b="1" strike="noStrike" spc="-1" dirty="0">
                <a:solidFill>
                  <a:srgbClr val="990099"/>
                </a:solidFill>
                <a:uFill>
                  <a:solidFill>
                    <a:srgbClr val="FFFFFF"/>
                  </a:solidFill>
                </a:uFill>
                <a:latin typeface="Verdana"/>
                <a:ea typeface="Verdana"/>
              </a:rPr>
              <a:t> delay or arbitrary rejection the designated officer and first appellate authority can be penalized minimum </a:t>
            </a:r>
            <a:r>
              <a:rPr lang="en-IN" sz="2000" b="1" strike="noStrike" spc="-1" dirty="0" err="1">
                <a:solidFill>
                  <a:srgbClr val="990099"/>
                </a:solidFill>
                <a:uFill>
                  <a:solidFill>
                    <a:srgbClr val="FFFFFF"/>
                  </a:solidFill>
                </a:uFill>
                <a:latin typeface="Verdana"/>
                <a:ea typeface="Verdana"/>
              </a:rPr>
              <a:t>Rs</a:t>
            </a:r>
            <a:r>
              <a:rPr lang="en-IN" sz="2000" b="1" strike="noStrike" spc="-1" dirty="0">
                <a:solidFill>
                  <a:srgbClr val="990099"/>
                </a:solidFill>
                <a:uFill>
                  <a:solidFill>
                    <a:srgbClr val="FFFFFF"/>
                  </a:solidFill>
                </a:uFill>
                <a:latin typeface="Verdana"/>
                <a:ea typeface="Verdana"/>
              </a:rPr>
              <a:t>. 500 and maximum </a:t>
            </a:r>
            <a:r>
              <a:rPr lang="en-IN" sz="2000" b="1" strike="noStrike" spc="-1" dirty="0" err="1">
                <a:solidFill>
                  <a:srgbClr val="990099"/>
                </a:solidFill>
                <a:uFill>
                  <a:solidFill>
                    <a:srgbClr val="FFFFFF"/>
                  </a:solidFill>
                </a:uFill>
                <a:latin typeface="Verdana"/>
                <a:ea typeface="Verdana"/>
              </a:rPr>
              <a:t>Rs</a:t>
            </a:r>
            <a:r>
              <a:rPr lang="en-IN" sz="2000" b="1" strike="noStrike" spc="-1" dirty="0">
                <a:solidFill>
                  <a:srgbClr val="990099"/>
                </a:solidFill>
                <a:uFill>
                  <a:solidFill>
                    <a:srgbClr val="FFFFFF"/>
                  </a:solidFill>
                </a:uFill>
                <a:latin typeface="Verdana"/>
                <a:ea typeface="Verdana"/>
              </a:rPr>
              <a:t>. 5000.</a:t>
            </a: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r>
              <a:rPr lang="en-IN" sz="2000" b="1" strike="noStrike" spc="-1" dirty="0">
                <a:solidFill>
                  <a:srgbClr val="0000FF"/>
                </a:solidFill>
                <a:uFill>
                  <a:solidFill>
                    <a:srgbClr val="FFFFFF"/>
                  </a:solidFill>
                </a:uFill>
                <a:latin typeface="Verdana"/>
                <a:ea typeface="Verdana"/>
              </a:rPr>
              <a:t>* Penalty amount is to be recovered from the salary of concerned designate or first appellate authority.</a:t>
            </a: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indent="-216000">
              <a:lnSpc>
                <a:spcPct val="100000"/>
              </a:lnSpc>
              <a:buClr>
                <a:srgbClr val="990099"/>
              </a:buClr>
              <a:buFont typeface="Arial"/>
              <a:buChar char="•"/>
            </a:pPr>
            <a:r>
              <a:rPr lang="en-IN" sz="2000" b="1" strike="noStrike" spc="-1" dirty="0">
                <a:solidFill>
                  <a:srgbClr val="990099"/>
                </a:solidFill>
                <a:uFill>
                  <a:solidFill>
                    <a:srgbClr val="FFFFFF"/>
                  </a:solidFill>
                </a:uFill>
                <a:latin typeface="Verdana"/>
                <a:ea typeface="Verdana"/>
              </a:rPr>
              <a:t>For repeated default, disciplinary proceedings can be initiated against the responsible officer.</a:t>
            </a: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a:p>
            <a:pPr>
              <a:lnSpc>
                <a:spcPct val="100000"/>
              </a:lnSpc>
            </a:pPr>
            <a:endParaRPr lang="en-IN" sz="2000" b="0" strike="noStrike" spc="-1" dirty="0">
              <a:solidFill>
                <a:srgbClr val="000000"/>
              </a:solidFill>
              <a:uFill>
                <a:solidFill>
                  <a:srgbClr val="FFFFFF"/>
                </a:solidFill>
              </a:uFill>
              <a:latin typeface="Arial"/>
            </a:endParaRPr>
          </a:p>
        </p:txBody>
      </p:sp>
      <p:sp>
        <p:nvSpPr>
          <p:cNvPr id="206" name="CustomShape 4"/>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b="0" strike="noStrike" spc="-1" dirty="0" smtClean="0">
                <a:solidFill>
                  <a:srgbClr val="000000"/>
                </a:solidFill>
                <a:uFill>
                  <a:solidFill>
                    <a:srgbClr val="FFFFFF"/>
                  </a:solidFill>
                </a:uFill>
                <a:latin typeface="Arial"/>
              </a:rPr>
              <a:t>20</a:t>
            </a: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CustomShape 1"/>
          <p:cNvSpPr/>
          <p:nvPr/>
        </p:nvSpPr>
        <p:spPr>
          <a:xfrm>
            <a:off x="0" y="0"/>
            <a:ext cx="9143640" cy="775080"/>
          </a:xfrm>
          <a:prstGeom prst="rect">
            <a:avLst/>
          </a:prstGeom>
          <a:solidFill>
            <a:srgbClr val="036AAD"/>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6600" b="1" strike="noStrike" spc="-1">
                <a:solidFill>
                  <a:srgbClr val="FFFF00"/>
                </a:solidFill>
                <a:uFill>
                  <a:solidFill>
                    <a:srgbClr val="FFFFFF"/>
                  </a:solidFill>
                </a:uFill>
                <a:latin typeface="Verdana"/>
                <a:ea typeface="Verdana"/>
              </a:rPr>
              <a:t>Rewards</a:t>
            </a:r>
            <a:endParaRPr lang="en-IN" sz="6600" b="0" strike="noStrike" spc="-1">
              <a:solidFill>
                <a:srgbClr val="000000"/>
              </a:solidFill>
              <a:uFill>
                <a:solidFill>
                  <a:srgbClr val="FFFFFF"/>
                </a:solidFill>
              </a:uFill>
              <a:latin typeface="Arial"/>
            </a:endParaRPr>
          </a:p>
        </p:txBody>
      </p:sp>
      <p:sp>
        <p:nvSpPr>
          <p:cNvPr id="208" name="CustomShape 2"/>
          <p:cNvSpPr/>
          <p:nvPr/>
        </p:nvSpPr>
        <p:spPr>
          <a:xfrm>
            <a:off x="533520" y="2057400"/>
            <a:ext cx="8305560" cy="2834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343080" indent="-342720">
              <a:lnSpc>
                <a:spcPct val="100000"/>
              </a:lnSpc>
              <a:buClr>
                <a:srgbClr val="9900CC"/>
              </a:buClr>
              <a:buFont typeface="Arial"/>
              <a:buChar char="•"/>
            </a:pPr>
            <a:r>
              <a:rPr lang="en-IN" sz="2000" b="1" strike="noStrike" spc="-1">
                <a:solidFill>
                  <a:srgbClr val="9900CC"/>
                </a:solidFill>
                <a:uFill>
                  <a:solidFill>
                    <a:srgbClr val="FFFFFF"/>
                  </a:solidFill>
                </a:uFill>
                <a:latin typeface="Verdana"/>
                <a:ea typeface="Verdana"/>
              </a:rPr>
              <a:t>Under the providing of section 20 (5) (b) the state government may give appropriate awards to felicitate public authority for effective implementation of RTS Act.</a:t>
            </a:r>
            <a:endParaRPr lang="en-IN" sz="2000" b="0" strike="noStrike" spc="-1">
              <a:solidFill>
                <a:srgbClr val="000000"/>
              </a:solidFill>
              <a:uFill>
                <a:solidFill>
                  <a:srgbClr val="FFFFFF"/>
                </a:solidFill>
              </a:uFill>
              <a:latin typeface="Arial"/>
            </a:endParaRPr>
          </a:p>
          <a:p>
            <a:pPr>
              <a:lnSpc>
                <a:spcPct val="100000"/>
              </a:lnSpc>
            </a:pPr>
            <a:endParaRPr lang="en-IN" sz="2000" b="0" strike="noStrike" spc="-1">
              <a:solidFill>
                <a:srgbClr val="000000"/>
              </a:solidFill>
              <a:uFill>
                <a:solidFill>
                  <a:srgbClr val="FFFFFF"/>
                </a:solidFill>
              </a:uFill>
              <a:latin typeface="Arial"/>
            </a:endParaRPr>
          </a:p>
          <a:p>
            <a:pPr marL="343080" indent="-342720">
              <a:lnSpc>
                <a:spcPct val="100000"/>
              </a:lnSpc>
              <a:buClr>
                <a:srgbClr val="CC0099"/>
              </a:buClr>
              <a:buFont typeface="Arial"/>
              <a:buChar char="•"/>
            </a:pPr>
            <a:r>
              <a:rPr lang="en-IN" sz="2000" b="1" strike="noStrike" spc="-1">
                <a:solidFill>
                  <a:srgbClr val="CC0099"/>
                </a:solidFill>
                <a:uFill>
                  <a:solidFill>
                    <a:srgbClr val="FFFFFF"/>
                  </a:solidFill>
                </a:uFill>
                <a:latin typeface="Verdana"/>
                <a:ea typeface="Verdana"/>
              </a:rPr>
              <a:t>The Public authority may grant cash incentive to a designated officer along with a certificate of appreciation for effective implementation of the Act.</a:t>
            </a:r>
            <a:endParaRPr lang="en-IN" sz="2000" b="0" strike="noStrike" spc="-1">
              <a:solidFill>
                <a:srgbClr val="000000"/>
              </a:solidFill>
              <a:uFill>
                <a:solidFill>
                  <a:srgbClr val="FFFFFF"/>
                </a:solidFill>
              </a:uFill>
              <a:latin typeface="Arial"/>
            </a:endParaRPr>
          </a:p>
          <a:p>
            <a:pPr>
              <a:lnSpc>
                <a:spcPct val="100000"/>
              </a:lnSpc>
            </a:pPr>
            <a:endParaRPr lang="en-IN" sz="2000" b="0" strike="noStrike" spc="-1">
              <a:solidFill>
                <a:srgbClr val="000000"/>
              </a:solidFill>
              <a:uFill>
                <a:solidFill>
                  <a:srgbClr val="FFFFFF"/>
                </a:solidFill>
              </a:uFill>
              <a:latin typeface="Arial"/>
            </a:endParaRPr>
          </a:p>
        </p:txBody>
      </p:sp>
      <p:sp>
        <p:nvSpPr>
          <p:cNvPr id="209"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spc="-1" dirty="0" smtClean="0">
                <a:solidFill>
                  <a:srgbClr val="000000"/>
                </a:solidFill>
                <a:uFill>
                  <a:solidFill>
                    <a:srgbClr val="FFFFFF"/>
                  </a:solidFill>
                </a:uFill>
                <a:latin typeface="Arial"/>
              </a:rPr>
              <a:t>21</a:t>
            </a: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7424"/>
            <a:ext cx="8229240" cy="1144800"/>
          </a:xfrm>
        </p:spPr>
        <p:txBody>
          <a:bodyPr/>
          <a:lstStyle/>
          <a:p>
            <a:pPr algn="ctr"/>
            <a:r>
              <a:rPr lang="en-US" sz="2000" b="1" dirty="0">
                <a:solidFill>
                  <a:schemeClr val="bg1"/>
                </a:solidFill>
              </a:rPr>
              <a:t>States which have enacted Right to Public Services Law</a:t>
            </a:r>
            <a:endParaRPr lang="en-IN" sz="20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588178188"/>
              </p:ext>
            </p:extLst>
          </p:nvPr>
        </p:nvGraphicFramePr>
        <p:xfrm>
          <a:off x="251520" y="1844824"/>
          <a:ext cx="4032448" cy="3785616"/>
        </p:xfrm>
        <a:graphic>
          <a:graphicData uri="http://schemas.openxmlformats.org/drawingml/2006/table">
            <a:tbl>
              <a:tblPr firstRow="1" firstCol="1" bandRow="1">
                <a:tableStyleId>{5C22544A-7EE6-4342-B048-85BDC9FD1C3A}</a:tableStyleId>
              </a:tblPr>
              <a:tblGrid>
                <a:gridCol w="537660"/>
                <a:gridCol w="3494788"/>
              </a:tblGrid>
              <a:tr h="27436">
                <a:tc>
                  <a:txBody>
                    <a:bodyPr/>
                    <a:lstStyle/>
                    <a:p>
                      <a:pPr algn="ctr">
                        <a:lnSpc>
                          <a:spcPct val="115000"/>
                        </a:lnSpc>
                        <a:spcAft>
                          <a:spcPts val="0"/>
                        </a:spcAft>
                      </a:pPr>
                      <a:r>
                        <a:rPr lang="en-US" sz="1800" dirty="0" smtClean="0">
                          <a:effectLst/>
                        </a:rPr>
                        <a:t>Sr. No</a:t>
                      </a:r>
                      <a:endParaRPr lang="en-IN" sz="1800" dirty="0">
                        <a:effectLst/>
                        <a:latin typeface="Calibri"/>
                        <a:ea typeface="Calibri"/>
                        <a:cs typeface="Mangal"/>
                      </a:endParaRPr>
                    </a:p>
                  </a:txBody>
                  <a:tcPr marL="52928" marR="52928" marT="0" marB="0" anchor="ctr"/>
                </a:tc>
                <a:tc>
                  <a:txBody>
                    <a:bodyPr/>
                    <a:lstStyle/>
                    <a:p>
                      <a:pPr algn="ctr">
                        <a:lnSpc>
                          <a:spcPct val="115000"/>
                        </a:lnSpc>
                        <a:spcAft>
                          <a:spcPts val="0"/>
                        </a:spcAft>
                      </a:pPr>
                      <a:r>
                        <a:rPr lang="en-US" sz="1800" dirty="0">
                          <a:effectLst/>
                        </a:rPr>
                        <a:t>State</a:t>
                      </a:r>
                      <a:endParaRPr lang="en-IN" sz="1800" dirty="0">
                        <a:effectLst/>
                        <a:latin typeface="Calibri"/>
                        <a:ea typeface="Calibri"/>
                        <a:cs typeface="Mangal"/>
                      </a:endParaRPr>
                    </a:p>
                  </a:txBody>
                  <a:tcPr marL="52928" marR="52928" marT="0" marB="0" anchor="ctr"/>
                </a:tc>
              </a:tr>
              <a:tr h="203666">
                <a:tc>
                  <a:txBody>
                    <a:bodyPr/>
                    <a:lstStyle/>
                    <a:p>
                      <a:pPr algn="ctr">
                        <a:lnSpc>
                          <a:spcPct val="115000"/>
                        </a:lnSpc>
                        <a:spcAft>
                          <a:spcPts val="0"/>
                        </a:spcAft>
                      </a:pPr>
                      <a:r>
                        <a:rPr lang="en-US" sz="1800" dirty="0">
                          <a:effectLst/>
                        </a:rPr>
                        <a:t>1</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Assam </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2</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Bihar</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3</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Chhattisgarh</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4</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Delhi</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5</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Goa</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6</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Gujarat</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7</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Haryana</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8</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Himachal Pradesh</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9</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Jammu &amp; Kashmir</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10</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Jharkhand</a:t>
                      </a:r>
                      <a:endParaRPr lang="en-IN" sz="1800" dirty="0">
                        <a:effectLst/>
                        <a:latin typeface="Calibri"/>
                        <a:ea typeface="Calibri"/>
                        <a:cs typeface="Mangal"/>
                      </a:endParaRPr>
                    </a:p>
                  </a:txBody>
                  <a:tcPr marL="52928" marR="52928"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763644068"/>
              </p:ext>
            </p:extLst>
          </p:nvPr>
        </p:nvGraphicFramePr>
        <p:xfrm>
          <a:off x="4860032" y="1916832"/>
          <a:ext cx="4032448" cy="3785616"/>
        </p:xfrm>
        <a:graphic>
          <a:graphicData uri="http://schemas.openxmlformats.org/drawingml/2006/table">
            <a:tbl>
              <a:tblPr firstRow="1" firstCol="1" bandRow="1">
                <a:tableStyleId>{5C22544A-7EE6-4342-B048-85BDC9FD1C3A}</a:tableStyleId>
              </a:tblPr>
              <a:tblGrid>
                <a:gridCol w="537660"/>
                <a:gridCol w="3494788"/>
              </a:tblGrid>
              <a:tr h="576064">
                <a:tc>
                  <a:txBody>
                    <a:bodyPr/>
                    <a:lstStyle/>
                    <a:p>
                      <a:pPr algn="ctr">
                        <a:lnSpc>
                          <a:spcPct val="115000"/>
                        </a:lnSpc>
                        <a:spcAft>
                          <a:spcPts val="0"/>
                        </a:spcAft>
                      </a:pPr>
                      <a:r>
                        <a:rPr lang="en-US" sz="1800" dirty="0" smtClean="0">
                          <a:effectLst/>
                        </a:rPr>
                        <a:t>Sr. No.</a:t>
                      </a:r>
                      <a:endParaRPr lang="en-IN" sz="1800" dirty="0">
                        <a:effectLst/>
                        <a:latin typeface="Calibri"/>
                        <a:ea typeface="Calibri"/>
                        <a:cs typeface="Mangal"/>
                      </a:endParaRPr>
                    </a:p>
                  </a:txBody>
                  <a:tcPr marL="52928" marR="52928" marT="0" marB="0" anchor="ctr"/>
                </a:tc>
                <a:tc>
                  <a:txBody>
                    <a:bodyPr/>
                    <a:lstStyle/>
                    <a:p>
                      <a:pPr marL="0" marR="0" indent="0" algn="ctr" defTabSz="914400" eaLnBrk="1" fontAlgn="auto" latinLnBrk="0" hangingPunct="1">
                        <a:lnSpc>
                          <a:spcPct val="115000"/>
                        </a:lnSpc>
                        <a:spcBef>
                          <a:spcPts val="0"/>
                        </a:spcBef>
                        <a:spcAft>
                          <a:spcPts val="0"/>
                        </a:spcAft>
                        <a:buClrTx/>
                        <a:buSzTx/>
                        <a:buFontTx/>
                        <a:buNone/>
                        <a:tabLst/>
                        <a:defRPr/>
                      </a:pPr>
                      <a:r>
                        <a:rPr lang="en-US" sz="1800" b="1" dirty="0" smtClean="0">
                          <a:solidFill>
                            <a:schemeClr val="lt1"/>
                          </a:solidFill>
                          <a:effectLst/>
                          <a:latin typeface="+mn-lt"/>
                          <a:ea typeface="+mn-ea"/>
                          <a:cs typeface="+mn-cs"/>
                        </a:rPr>
                        <a:t>State</a:t>
                      </a:r>
                      <a:endParaRPr lang="en-IN" sz="1800" b="1" dirty="0" smtClean="0">
                        <a:solidFill>
                          <a:schemeClr val="lt1"/>
                        </a:solidFill>
                        <a:effectLst/>
                        <a:latin typeface="+mn-lt"/>
                        <a:ea typeface="+mn-ea"/>
                        <a:cs typeface="+mn-cs"/>
                      </a:endParaRPr>
                    </a:p>
                    <a:p>
                      <a:pPr algn="ctr">
                        <a:lnSpc>
                          <a:spcPct val="115000"/>
                        </a:lnSpc>
                        <a:spcAft>
                          <a:spcPts val="0"/>
                        </a:spcAft>
                      </a:pPr>
                      <a:endParaRPr lang="en-IN" sz="1800" dirty="0">
                        <a:effectLst/>
                        <a:latin typeface="Calibri"/>
                        <a:ea typeface="Calibri"/>
                        <a:cs typeface="Mangal"/>
                      </a:endParaRPr>
                    </a:p>
                  </a:txBody>
                  <a:tcPr marL="52928" marR="52928" marT="0" marB="0" anchor="ctr"/>
                </a:tc>
              </a:tr>
              <a:tr h="203666">
                <a:tc>
                  <a:txBody>
                    <a:bodyPr/>
                    <a:lstStyle/>
                    <a:p>
                      <a:pPr algn="ctr">
                        <a:lnSpc>
                          <a:spcPct val="115000"/>
                        </a:lnSpc>
                        <a:spcAft>
                          <a:spcPts val="0"/>
                        </a:spcAft>
                      </a:pPr>
                      <a:r>
                        <a:rPr lang="en-IN" sz="1800" dirty="0" smtClean="0">
                          <a:effectLst/>
                          <a:latin typeface="Calibri"/>
                          <a:ea typeface="Calibri"/>
                          <a:cs typeface="Mangal"/>
                        </a:rPr>
                        <a:t>11</a:t>
                      </a:r>
                      <a:endParaRPr lang="en-IN" sz="1800" dirty="0">
                        <a:effectLst/>
                        <a:latin typeface="Calibri"/>
                        <a:ea typeface="Calibri"/>
                        <a:cs typeface="Mangal"/>
                      </a:endParaRPr>
                    </a:p>
                  </a:txBody>
                  <a:tcPr marL="52928" marR="52928" marT="0" marB="0"/>
                </a:tc>
                <a:tc>
                  <a:txBody>
                    <a:bodyPr/>
                    <a:lstStyle/>
                    <a:p>
                      <a:pPr marL="0" marR="0" indent="0" algn="ctr" defTabSz="914400" eaLnBrk="1" fontAlgn="auto" latinLnBrk="0" hangingPunct="1">
                        <a:lnSpc>
                          <a:spcPct val="115000"/>
                        </a:lnSpc>
                        <a:spcBef>
                          <a:spcPts val="0"/>
                        </a:spcBef>
                        <a:spcAft>
                          <a:spcPts val="0"/>
                        </a:spcAft>
                        <a:buClrTx/>
                        <a:buSzTx/>
                        <a:buFontTx/>
                        <a:buNone/>
                        <a:tabLst/>
                        <a:defRPr/>
                      </a:pPr>
                      <a:r>
                        <a:rPr lang="en-US" sz="1800" dirty="0" smtClean="0">
                          <a:effectLst/>
                        </a:rPr>
                        <a:t>Karnataka</a:t>
                      </a:r>
                      <a:endParaRPr lang="en-IN" sz="1800" dirty="0" smtClean="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12</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Kerala</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13</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Maharashtra</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14</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Madhya Pradesh</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15</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Punjab</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16</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err="1">
                          <a:effectLst/>
                        </a:rPr>
                        <a:t>Odisha</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17</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Rajasthan</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18</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Utter Pradesh</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19</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err="1">
                          <a:effectLst/>
                        </a:rPr>
                        <a:t>Uttarakhand</a:t>
                      </a:r>
                      <a:endParaRPr lang="en-IN" sz="1800" dirty="0">
                        <a:effectLst/>
                        <a:latin typeface="Calibri"/>
                        <a:ea typeface="Calibri"/>
                        <a:cs typeface="Mangal"/>
                      </a:endParaRPr>
                    </a:p>
                  </a:txBody>
                  <a:tcPr marL="52928" marR="52928" marT="0" marB="0"/>
                </a:tc>
              </a:tr>
              <a:tr h="203666">
                <a:tc>
                  <a:txBody>
                    <a:bodyPr/>
                    <a:lstStyle/>
                    <a:p>
                      <a:pPr algn="ctr">
                        <a:lnSpc>
                          <a:spcPct val="115000"/>
                        </a:lnSpc>
                        <a:spcAft>
                          <a:spcPts val="0"/>
                        </a:spcAft>
                      </a:pPr>
                      <a:r>
                        <a:rPr lang="en-US" sz="1800" dirty="0">
                          <a:effectLst/>
                        </a:rPr>
                        <a:t>20</a:t>
                      </a:r>
                      <a:endParaRPr lang="en-IN" sz="1800" dirty="0">
                        <a:effectLst/>
                        <a:latin typeface="Calibri"/>
                        <a:ea typeface="Calibri"/>
                        <a:cs typeface="Mangal"/>
                      </a:endParaRPr>
                    </a:p>
                  </a:txBody>
                  <a:tcPr marL="52928" marR="52928" marT="0" marB="0"/>
                </a:tc>
                <a:tc>
                  <a:txBody>
                    <a:bodyPr/>
                    <a:lstStyle/>
                    <a:p>
                      <a:pPr algn="ctr">
                        <a:lnSpc>
                          <a:spcPct val="115000"/>
                        </a:lnSpc>
                        <a:spcAft>
                          <a:spcPts val="0"/>
                        </a:spcAft>
                      </a:pPr>
                      <a:r>
                        <a:rPr lang="en-US" sz="1800" dirty="0">
                          <a:effectLst/>
                        </a:rPr>
                        <a:t>West Bengal</a:t>
                      </a:r>
                      <a:endParaRPr lang="en-IN" sz="1800" dirty="0">
                        <a:effectLst/>
                        <a:latin typeface="Calibri"/>
                        <a:ea typeface="Calibri"/>
                        <a:cs typeface="Mangal"/>
                      </a:endParaRPr>
                    </a:p>
                  </a:txBody>
                  <a:tcPr marL="52928" marR="52928" marT="0" marB="0"/>
                </a:tc>
              </a:tr>
            </a:tbl>
          </a:graphicData>
        </a:graphic>
      </p:graphicFrame>
      <p:sp>
        <p:nvSpPr>
          <p:cNvPr id="5"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spc="-1" dirty="0" smtClean="0">
                <a:solidFill>
                  <a:srgbClr val="000000"/>
                </a:solidFill>
                <a:uFill>
                  <a:solidFill>
                    <a:srgbClr val="FFFFFF"/>
                  </a:solidFill>
                </a:uFill>
                <a:latin typeface="Arial"/>
              </a:rPr>
              <a:t>22</a:t>
            </a:r>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11801409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0164"/>
            <a:ext cx="9144000" cy="1772816"/>
          </a:xfrm>
          <a:prstGeom prst="rect">
            <a:avLst/>
          </a:prstGeom>
          <a:solidFill>
            <a:srgbClr val="036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FFFF00"/>
                </a:solidFill>
              </a:rPr>
              <a:t>States Which Have Established Independent </a:t>
            </a:r>
          </a:p>
          <a:p>
            <a:pPr algn="ctr"/>
            <a:r>
              <a:rPr lang="en-US" sz="3200" b="1" dirty="0" smtClean="0">
                <a:solidFill>
                  <a:srgbClr val="FFFF00"/>
                </a:solidFill>
              </a:rPr>
              <a:t>Right To Public Service Commission</a:t>
            </a:r>
            <a:endParaRPr lang="en-US" sz="3200" b="1" dirty="0">
              <a:solidFill>
                <a:srgbClr val="FFFF00"/>
              </a:solidFill>
            </a:endParaRPr>
          </a:p>
        </p:txBody>
      </p:sp>
      <p:sp>
        <p:nvSpPr>
          <p:cNvPr id="9" name="Subtitle 8"/>
          <p:cNvSpPr>
            <a:spLocks noGrp="1"/>
          </p:cNvSpPr>
          <p:nvPr>
            <p:ph type="subTitle"/>
          </p:nvPr>
        </p:nvSpPr>
        <p:spPr>
          <a:xfrm>
            <a:off x="457200" y="1916832"/>
            <a:ext cx="8229420" cy="4448656"/>
          </a:xfrm>
          <a:solidFill>
            <a:schemeClr val="accent3">
              <a:lumMod val="40000"/>
              <a:lumOff val="60000"/>
            </a:schemeClr>
          </a:solidFill>
        </p:spPr>
        <p:txBody>
          <a:bodyPr/>
          <a:lstStyle/>
          <a:p>
            <a:pPr marL="514350" indent="-514350">
              <a:buFont typeface="+mj-lt"/>
              <a:buAutoNum type="arabicParenR"/>
            </a:pPr>
            <a:r>
              <a:rPr lang="en-IN" sz="3200" dirty="0" smtClean="0">
                <a:solidFill>
                  <a:schemeClr val="accent2">
                    <a:lumMod val="50000"/>
                  </a:schemeClr>
                </a:solidFill>
              </a:rPr>
              <a:t>Maharashtra</a:t>
            </a:r>
            <a:endParaRPr lang="en-IN" sz="4800" dirty="0" smtClean="0">
              <a:solidFill>
                <a:schemeClr val="accent2">
                  <a:lumMod val="50000"/>
                </a:schemeClr>
              </a:solidFill>
            </a:endParaRPr>
          </a:p>
          <a:p>
            <a:pPr marL="514350" indent="-514350">
              <a:buFont typeface="+mj-lt"/>
              <a:buAutoNum type="arabicParenR"/>
            </a:pPr>
            <a:endParaRPr lang="en-IN" sz="3200" dirty="0" smtClean="0">
              <a:solidFill>
                <a:schemeClr val="accent2">
                  <a:lumMod val="50000"/>
                </a:schemeClr>
              </a:solidFill>
            </a:endParaRPr>
          </a:p>
          <a:p>
            <a:pPr marL="514350" indent="-514350">
              <a:buFont typeface="+mj-lt"/>
              <a:buAutoNum type="arabicParenR"/>
            </a:pPr>
            <a:r>
              <a:rPr lang="en-IN" sz="3200" dirty="0" err="1" smtClean="0">
                <a:solidFill>
                  <a:schemeClr val="accent2">
                    <a:lumMod val="50000"/>
                  </a:schemeClr>
                </a:solidFill>
              </a:rPr>
              <a:t>Uttarakhand</a:t>
            </a:r>
            <a:endParaRPr lang="en-IN" sz="3200" dirty="0" smtClean="0">
              <a:solidFill>
                <a:schemeClr val="accent2">
                  <a:lumMod val="50000"/>
                </a:schemeClr>
              </a:solidFill>
            </a:endParaRPr>
          </a:p>
          <a:p>
            <a:pPr marL="514350" indent="-514350">
              <a:buFont typeface="+mj-lt"/>
              <a:buAutoNum type="arabicParenR"/>
            </a:pPr>
            <a:endParaRPr lang="en-IN" sz="3200" dirty="0" smtClean="0">
              <a:solidFill>
                <a:schemeClr val="accent2">
                  <a:lumMod val="50000"/>
                </a:schemeClr>
              </a:solidFill>
            </a:endParaRPr>
          </a:p>
          <a:p>
            <a:pPr marL="514350" indent="-514350">
              <a:buFont typeface="+mj-lt"/>
              <a:buAutoNum type="arabicParenR"/>
            </a:pPr>
            <a:r>
              <a:rPr lang="en-IN" sz="3200" dirty="0" smtClean="0">
                <a:solidFill>
                  <a:schemeClr val="accent2">
                    <a:lumMod val="50000"/>
                  </a:schemeClr>
                </a:solidFill>
              </a:rPr>
              <a:t>Punjab</a:t>
            </a:r>
          </a:p>
          <a:p>
            <a:pPr marL="514350" indent="-514350">
              <a:buFont typeface="+mj-lt"/>
              <a:buAutoNum type="arabicParenR"/>
            </a:pPr>
            <a:endParaRPr lang="en-IN" sz="3200" dirty="0" smtClean="0">
              <a:solidFill>
                <a:schemeClr val="accent2">
                  <a:lumMod val="50000"/>
                </a:schemeClr>
              </a:solidFill>
            </a:endParaRPr>
          </a:p>
          <a:p>
            <a:pPr marL="514350" indent="-514350">
              <a:buFont typeface="+mj-lt"/>
              <a:buAutoNum type="arabicParenR"/>
            </a:pPr>
            <a:r>
              <a:rPr lang="en-IN" sz="3200" dirty="0" smtClean="0">
                <a:solidFill>
                  <a:schemeClr val="accent2">
                    <a:lumMod val="50000"/>
                  </a:schemeClr>
                </a:solidFill>
              </a:rPr>
              <a:t>Haryana</a:t>
            </a:r>
          </a:p>
          <a:p>
            <a:pPr marL="514350" indent="-514350">
              <a:buFont typeface="+mj-lt"/>
              <a:buAutoNum type="arabicParenR"/>
            </a:pPr>
            <a:endParaRPr lang="en-IN" sz="3200" dirty="0">
              <a:solidFill>
                <a:schemeClr val="accent2">
                  <a:lumMod val="50000"/>
                </a:schemeClr>
              </a:solidFill>
            </a:endParaRPr>
          </a:p>
          <a:p>
            <a:pPr marL="514350" indent="-514350">
              <a:buFont typeface="+mj-lt"/>
              <a:buAutoNum type="arabicParenR"/>
            </a:pPr>
            <a:r>
              <a:rPr lang="en-IN" sz="3200" dirty="0" smtClean="0">
                <a:solidFill>
                  <a:schemeClr val="accent2">
                    <a:lumMod val="50000"/>
                  </a:schemeClr>
                </a:solidFill>
              </a:rPr>
              <a:t>West Bengal</a:t>
            </a:r>
            <a:endParaRPr lang="en-IN" sz="3200" dirty="0">
              <a:solidFill>
                <a:schemeClr val="accent2">
                  <a:lumMod val="50000"/>
                </a:schemeClr>
              </a:solidFill>
            </a:endParaRPr>
          </a:p>
        </p:txBody>
      </p:sp>
      <p:sp>
        <p:nvSpPr>
          <p:cNvPr id="5"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spc="-1" dirty="0" smtClean="0">
                <a:solidFill>
                  <a:srgbClr val="000000"/>
                </a:solidFill>
                <a:uFill>
                  <a:solidFill>
                    <a:srgbClr val="FFFFFF"/>
                  </a:solidFill>
                </a:uFill>
                <a:latin typeface="Arial"/>
              </a:rPr>
              <a:t>23</a:t>
            </a:r>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3054000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CustomShape 1"/>
          <p:cNvSpPr/>
          <p:nvPr/>
        </p:nvSpPr>
        <p:spPr>
          <a:xfrm>
            <a:off x="0" y="0"/>
            <a:ext cx="9143640" cy="775080"/>
          </a:xfrm>
          <a:prstGeom prst="rect">
            <a:avLst/>
          </a:prstGeom>
          <a:gradFill>
            <a:gsLst>
              <a:gs pos="0">
                <a:srgbClr val="CE94CE"/>
              </a:gs>
              <a:gs pos="50000">
                <a:srgbClr val="DFBFDF"/>
              </a:gs>
              <a:gs pos="100000">
                <a:srgbClr val="EFDFEF"/>
              </a:gs>
            </a:gsLst>
            <a:lin ang="10800000"/>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4800" b="1" strike="noStrike" spc="-1">
                <a:solidFill>
                  <a:srgbClr val="FFFF00"/>
                </a:solidFill>
                <a:uFill>
                  <a:solidFill>
                    <a:srgbClr val="FFFFFF"/>
                  </a:solidFill>
                </a:uFill>
                <a:latin typeface="Verdana"/>
                <a:ea typeface="Verdana"/>
              </a:rPr>
              <a:t> </a:t>
            </a:r>
            <a:r>
              <a:rPr lang="en-IN" sz="4800" b="1" strike="noStrike" spc="-1">
                <a:solidFill>
                  <a:srgbClr val="9900CC"/>
                </a:solidFill>
                <a:uFill>
                  <a:solidFill>
                    <a:srgbClr val="FFFFFF"/>
                  </a:solidFill>
                </a:uFill>
                <a:latin typeface="Verdana"/>
                <a:ea typeface="Verdana"/>
              </a:rPr>
              <a:t>Challenges</a:t>
            </a:r>
            <a:endParaRPr lang="en-IN" sz="4800" b="0" strike="noStrike" spc="-1">
              <a:solidFill>
                <a:srgbClr val="000000"/>
              </a:solidFill>
              <a:uFill>
                <a:solidFill>
                  <a:srgbClr val="FFFFFF"/>
                </a:solidFill>
              </a:uFill>
              <a:latin typeface="Arial"/>
            </a:endParaRPr>
          </a:p>
        </p:txBody>
      </p:sp>
      <p:sp>
        <p:nvSpPr>
          <p:cNvPr id="211" name="CustomShape 2"/>
          <p:cNvSpPr/>
          <p:nvPr/>
        </p:nvSpPr>
        <p:spPr>
          <a:xfrm>
            <a:off x="0" y="762120"/>
            <a:ext cx="9143640" cy="2010600"/>
          </a:xfrm>
          <a:prstGeom prst="rect">
            <a:avLst/>
          </a:prstGeom>
          <a:solidFill>
            <a:schemeClr val="tx2">
              <a:lumMod val="20000"/>
              <a:lumOff val="80000"/>
            </a:schemeClr>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IN" sz="1800" b="0" strike="noStrike" spc="-1">
                <a:solidFill>
                  <a:srgbClr val="7030A0"/>
                </a:solidFill>
                <a:uFill>
                  <a:solidFill>
                    <a:srgbClr val="FFFFFF"/>
                  </a:solidFill>
                </a:uFill>
                <a:latin typeface="Verdana"/>
                <a:ea typeface="Verdana"/>
              </a:rPr>
              <a:t>1</a:t>
            </a:r>
            <a:r>
              <a:rPr lang="en-IN" sz="1800" b="1" strike="noStrike" spc="-1">
                <a:solidFill>
                  <a:srgbClr val="7030A0"/>
                </a:solidFill>
                <a:uFill>
                  <a:solidFill>
                    <a:srgbClr val="FFFFFF"/>
                  </a:solidFill>
                </a:uFill>
                <a:latin typeface="Verdana"/>
                <a:ea typeface="Verdana"/>
              </a:rPr>
              <a:t>. Overall implementation mechanisms is robust</a:t>
            </a:r>
            <a:endParaRPr lang="en-IN" sz="1800" b="0" strike="noStrike" spc="-1">
              <a:solidFill>
                <a:srgbClr val="000000"/>
              </a:solidFill>
              <a:uFill>
                <a:solidFill>
                  <a:srgbClr val="FFFFFF"/>
                </a:solidFill>
              </a:uFill>
              <a:latin typeface="Arial"/>
            </a:endParaRPr>
          </a:p>
          <a:p>
            <a:pPr marL="457200">
              <a:lnSpc>
                <a:spcPct val="100000"/>
              </a:lnSpc>
            </a:pPr>
            <a:r>
              <a:rPr lang="en-IN" sz="1800" b="1" strike="noStrike" spc="-1">
                <a:solidFill>
                  <a:srgbClr val="7030A0"/>
                </a:solidFill>
                <a:uFill>
                  <a:solidFill>
                    <a:srgbClr val="FFFFFF"/>
                  </a:solidFill>
                </a:uFill>
                <a:latin typeface="Verdana"/>
                <a:ea typeface="Verdana"/>
              </a:rPr>
              <a:t> </a:t>
            </a:r>
            <a:endParaRPr lang="en-IN" sz="1800" b="0" strike="noStrike" spc="-1">
              <a:solidFill>
                <a:srgbClr val="000000"/>
              </a:solidFill>
              <a:uFill>
                <a:solidFill>
                  <a:srgbClr val="FFFFFF"/>
                </a:solidFill>
              </a:uFill>
              <a:latin typeface="Arial"/>
            </a:endParaRPr>
          </a:p>
          <a:p>
            <a:pPr marL="457200">
              <a:lnSpc>
                <a:spcPct val="100000"/>
              </a:lnSpc>
            </a:pPr>
            <a:r>
              <a:rPr lang="en-IN" sz="1800" b="1" strike="noStrike" spc="-1">
                <a:solidFill>
                  <a:srgbClr val="7030A0"/>
                </a:solidFill>
                <a:uFill>
                  <a:solidFill>
                    <a:srgbClr val="FFFFFF"/>
                  </a:solidFill>
                </a:uFill>
                <a:latin typeface="Verdana"/>
                <a:ea typeface="Verdana"/>
              </a:rPr>
              <a:t>process simplification -----------</a:t>
            </a:r>
            <a:endParaRPr lang="en-IN" sz="1800" b="0" strike="noStrike" spc="-1">
              <a:solidFill>
                <a:srgbClr val="000000"/>
              </a:solidFill>
              <a:uFill>
                <a:solidFill>
                  <a:srgbClr val="FFFFFF"/>
                </a:solidFill>
              </a:uFill>
              <a:latin typeface="Arial"/>
            </a:endParaRPr>
          </a:p>
          <a:p>
            <a:pPr marL="457200">
              <a:lnSpc>
                <a:spcPct val="100000"/>
              </a:lnSpc>
            </a:pPr>
            <a:endParaRPr lang="en-IN" sz="1800" b="0" strike="noStrike" spc="-1">
              <a:solidFill>
                <a:srgbClr val="000000"/>
              </a:solidFill>
              <a:uFill>
                <a:solidFill>
                  <a:srgbClr val="FFFFFF"/>
                </a:solidFill>
              </a:uFill>
              <a:latin typeface="Arial"/>
            </a:endParaRPr>
          </a:p>
          <a:p>
            <a:pPr marL="457200">
              <a:lnSpc>
                <a:spcPct val="100000"/>
              </a:lnSpc>
            </a:pPr>
            <a:r>
              <a:rPr lang="en-IN" sz="1800" b="1" strike="noStrike" spc="-1">
                <a:solidFill>
                  <a:srgbClr val="9900CC"/>
                </a:solidFill>
                <a:uFill>
                  <a:solidFill>
                    <a:srgbClr val="FFFFFF"/>
                  </a:solidFill>
                </a:uFill>
                <a:latin typeface="Verdana"/>
                <a:ea typeface="Verdana"/>
              </a:rPr>
              <a:t>citizen awareness campaigns ------------ </a:t>
            </a:r>
            <a:endParaRPr lang="en-IN" sz="1800" b="0" strike="noStrike" spc="-1">
              <a:solidFill>
                <a:srgbClr val="000000"/>
              </a:solidFill>
              <a:uFill>
                <a:solidFill>
                  <a:srgbClr val="FFFFFF"/>
                </a:solidFill>
              </a:uFill>
              <a:latin typeface="Arial"/>
            </a:endParaRPr>
          </a:p>
          <a:p>
            <a:pPr marL="457200">
              <a:lnSpc>
                <a:spcPct val="100000"/>
              </a:lnSpc>
            </a:pPr>
            <a:endParaRPr lang="en-IN" sz="1800" b="0" strike="noStrike" spc="-1">
              <a:solidFill>
                <a:srgbClr val="000000"/>
              </a:solidFill>
              <a:uFill>
                <a:solidFill>
                  <a:srgbClr val="FFFFFF"/>
                </a:solidFill>
              </a:uFill>
              <a:latin typeface="Arial"/>
            </a:endParaRPr>
          </a:p>
          <a:p>
            <a:pPr marL="457200">
              <a:lnSpc>
                <a:spcPct val="100000"/>
              </a:lnSpc>
            </a:pPr>
            <a:r>
              <a:rPr lang="en-IN" sz="1800" b="1" strike="noStrike" spc="-1">
                <a:solidFill>
                  <a:srgbClr val="9900CC"/>
                </a:solidFill>
                <a:uFill>
                  <a:solidFill>
                    <a:srgbClr val="FFFFFF"/>
                  </a:solidFill>
                </a:uFill>
                <a:latin typeface="Verdana"/>
                <a:ea typeface="Verdana"/>
              </a:rPr>
              <a:t>capacity building -------------</a:t>
            </a:r>
            <a:endParaRPr lang="en-IN" sz="1800" b="0" strike="noStrike" spc="-1">
              <a:solidFill>
                <a:srgbClr val="000000"/>
              </a:solidFill>
              <a:uFill>
                <a:solidFill>
                  <a:srgbClr val="FFFFFF"/>
                </a:solidFill>
              </a:uFill>
              <a:latin typeface="Arial"/>
            </a:endParaRPr>
          </a:p>
        </p:txBody>
      </p:sp>
      <p:sp>
        <p:nvSpPr>
          <p:cNvPr id="212" name="TextShape 3"/>
          <p:cNvSpPr txBox="1"/>
          <p:nvPr/>
        </p:nvSpPr>
        <p:spPr>
          <a:xfrm>
            <a:off x="0" y="2819520"/>
            <a:ext cx="9143640" cy="4038120"/>
          </a:xfrm>
          <a:prstGeom prst="rect">
            <a:avLst/>
          </a:prstGeom>
          <a:solidFill>
            <a:srgbClr val="E9ECEB"/>
          </a:solidFill>
          <a:ln>
            <a:noFill/>
          </a:ln>
        </p:spPr>
        <p:txBody>
          <a:bodyPr>
            <a:normAutofit/>
          </a:bodyPr>
          <a:lstStyle/>
          <a:p>
            <a:pPr>
              <a:lnSpc>
                <a:spcPct val="100000"/>
              </a:lnSpc>
              <a:spcBef>
                <a:spcPts val="360"/>
              </a:spcBef>
            </a:pPr>
            <a:endParaRPr lang="en-US" sz="2400" b="0" strike="noStrike" spc="-1">
              <a:solidFill>
                <a:srgbClr val="292934"/>
              </a:solidFill>
              <a:uFill>
                <a:solidFill>
                  <a:srgbClr val="FFFFFF"/>
                </a:solidFill>
              </a:uFill>
              <a:latin typeface="Arial"/>
            </a:endParaRPr>
          </a:p>
          <a:p>
            <a:pPr>
              <a:lnSpc>
                <a:spcPct val="100000"/>
              </a:lnSpc>
              <a:spcBef>
                <a:spcPts val="360"/>
              </a:spcBef>
            </a:pPr>
            <a:r>
              <a:rPr lang="en-US" sz="1800" b="0" strike="noStrike" spc="-1">
                <a:solidFill>
                  <a:srgbClr val="292934"/>
                </a:solidFill>
                <a:uFill>
                  <a:solidFill>
                    <a:srgbClr val="FFFFFF"/>
                  </a:solidFill>
                </a:uFill>
                <a:latin typeface="Verdana"/>
                <a:ea typeface="Verdana"/>
              </a:rPr>
              <a:t>2</a:t>
            </a:r>
            <a:r>
              <a:rPr lang="en-US" sz="1800" b="1" strike="noStrike" spc="-1">
                <a:solidFill>
                  <a:srgbClr val="292934"/>
                </a:solidFill>
                <a:uFill>
                  <a:solidFill>
                    <a:srgbClr val="FFFFFF"/>
                  </a:solidFill>
                </a:uFill>
                <a:latin typeface="Verdana"/>
                <a:ea typeface="Verdana"/>
              </a:rPr>
              <a:t>.   </a:t>
            </a:r>
            <a:r>
              <a:rPr lang="en-US" sz="1800" b="1" strike="noStrike" spc="-1">
                <a:solidFill>
                  <a:srgbClr val="0000FF"/>
                </a:solidFill>
                <a:uFill>
                  <a:solidFill>
                    <a:srgbClr val="FFFFFF"/>
                  </a:solidFill>
                </a:uFill>
                <a:latin typeface="Verdana"/>
                <a:ea typeface="Verdana"/>
              </a:rPr>
              <a:t>Service Delivery staff need further capacity building –</a:t>
            </a:r>
            <a:endParaRPr lang="en-US" sz="1800" b="0" strike="noStrike" spc="-1">
              <a:solidFill>
                <a:srgbClr val="292934"/>
              </a:solidFill>
              <a:uFill>
                <a:solidFill>
                  <a:srgbClr val="FFFFFF"/>
                </a:solidFill>
              </a:uFill>
              <a:latin typeface="Arial"/>
            </a:endParaRPr>
          </a:p>
          <a:p>
            <a:pPr>
              <a:lnSpc>
                <a:spcPct val="100000"/>
              </a:lnSpc>
              <a:spcBef>
                <a:spcPts val="360"/>
              </a:spcBef>
            </a:pPr>
            <a:r>
              <a:rPr lang="en-US" sz="1800" b="1" strike="noStrike" spc="-1">
                <a:solidFill>
                  <a:srgbClr val="0000FF"/>
                </a:solidFill>
                <a:uFill>
                  <a:solidFill>
                    <a:srgbClr val="FFFFFF"/>
                  </a:solidFill>
                </a:uFill>
                <a:latin typeface="Verdana"/>
                <a:ea typeface="Verdana"/>
              </a:rPr>
              <a:t>      mindset change.</a:t>
            </a:r>
            <a:endParaRPr lang="en-US" sz="1800" b="0" strike="noStrike" spc="-1">
              <a:solidFill>
                <a:srgbClr val="292934"/>
              </a:solidFill>
              <a:uFill>
                <a:solidFill>
                  <a:srgbClr val="FFFFFF"/>
                </a:solidFill>
              </a:uFill>
              <a:latin typeface="Arial"/>
            </a:endParaRPr>
          </a:p>
          <a:p>
            <a:endParaRPr lang="en-US" sz="1800" b="0" strike="noStrike" spc="-1">
              <a:solidFill>
                <a:srgbClr val="292934"/>
              </a:solidFill>
              <a:uFill>
                <a:solidFill>
                  <a:srgbClr val="FFFFFF"/>
                </a:solidFill>
              </a:uFill>
              <a:latin typeface="Arial"/>
            </a:endParaRPr>
          </a:p>
          <a:p>
            <a:r>
              <a:rPr lang="en-US" sz="1800" b="1" strike="noStrike" spc="-1">
                <a:solidFill>
                  <a:srgbClr val="CC0099"/>
                </a:solidFill>
                <a:uFill>
                  <a:solidFill>
                    <a:srgbClr val="FFFFFF"/>
                  </a:solidFill>
                </a:uFill>
                <a:latin typeface="Verdana"/>
                <a:ea typeface="Verdana"/>
              </a:rPr>
              <a:t>Infrastructure: Frontline institutions require more space and better working conditions</a:t>
            </a:r>
            <a:endParaRPr lang="en-US" sz="1800" b="0" strike="noStrike" spc="-1">
              <a:solidFill>
                <a:srgbClr val="292934"/>
              </a:solidFill>
              <a:uFill>
                <a:solidFill>
                  <a:srgbClr val="FFFFFF"/>
                </a:solidFill>
              </a:uFill>
              <a:latin typeface="Arial"/>
            </a:endParaRPr>
          </a:p>
          <a:p>
            <a:endParaRPr lang="en-US" sz="1800" b="0" strike="noStrike" spc="-1">
              <a:solidFill>
                <a:srgbClr val="292934"/>
              </a:solidFill>
              <a:uFill>
                <a:solidFill>
                  <a:srgbClr val="FFFFFF"/>
                </a:solidFill>
              </a:uFill>
              <a:latin typeface="Arial"/>
            </a:endParaRPr>
          </a:p>
          <a:p>
            <a:r>
              <a:rPr lang="en-US" sz="1800" b="1" strike="noStrike" spc="-1">
                <a:solidFill>
                  <a:srgbClr val="292934"/>
                </a:solidFill>
                <a:uFill>
                  <a:solidFill>
                    <a:srgbClr val="FFFFFF"/>
                  </a:solidFill>
                </a:uFill>
                <a:latin typeface="Verdana"/>
                <a:ea typeface="Verdana"/>
              </a:rPr>
              <a:t>  </a:t>
            </a:r>
            <a:r>
              <a:rPr lang="en-US" sz="1800" b="1" strike="noStrike" spc="-1">
                <a:solidFill>
                  <a:srgbClr val="0000FF"/>
                </a:solidFill>
                <a:uFill>
                  <a:solidFill>
                    <a:srgbClr val="FFFFFF"/>
                  </a:solidFill>
                </a:uFill>
                <a:latin typeface="Verdana"/>
                <a:ea typeface="Verdana"/>
              </a:rPr>
              <a:t>Need for Sensitization of Bureaucracy.</a:t>
            </a:r>
            <a:endParaRPr lang="en-US" sz="1800" b="0" strike="noStrike" spc="-1">
              <a:solidFill>
                <a:srgbClr val="292934"/>
              </a:solidFill>
              <a:uFill>
                <a:solidFill>
                  <a:srgbClr val="FFFFFF"/>
                </a:solidFill>
              </a:uFill>
              <a:latin typeface="Arial"/>
            </a:endParaRPr>
          </a:p>
          <a:p>
            <a:r>
              <a:rPr lang="en-US" sz="1800" b="1" strike="noStrike" spc="-1">
                <a:solidFill>
                  <a:srgbClr val="292934"/>
                </a:solidFill>
                <a:uFill>
                  <a:solidFill>
                    <a:srgbClr val="FFFFFF"/>
                  </a:solidFill>
                </a:uFill>
                <a:latin typeface="Verdana"/>
                <a:ea typeface="Verdana"/>
              </a:rPr>
              <a:t>  </a:t>
            </a:r>
            <a:endParaRPr lang="en-US" sz="1800" b="0" strike="noStrike" spc="-1">
              <a:solidFill>
                <a:srgbClr val="292934"/>
              </a:solidFill>
              <a:uFill>
                <a:solidFill>
                  <a:srgbClr val="FFFFFF"/>
                </a:solidFill>
              </a:uFill>
              <a:latin typeface="Arial"/>
            </a:endParaRPr>
          </a:p>
          <a:p>
            <a:r>
              <a:rPr lang="en-US" sz="1800" b="1" strike="noStrike" spc="-1">
                <a:solidFill>
                  <a:srgbClr val="292934"/>
                </a:solidFill>
                <a:uFill>
                  <a:solidFill>
                    <a:srgbClr val="FFFFFF"/>
                  </a:solidFill>
                </a:uFill>
                <a:latin typeface="Verdana"/>
                <a:ea typeface="Verdana"/>
              </a:rPr>
              <a:t>  </a:t>
            </a:r>
            <a:r>
              <a:rPr lang="en-US" sz="1800" b="1" strike="noStrike" spc="-1">
                <a:solidFill>
                  <a:srgbClr val="00B0F0"/>
                </a:solidFill>
                <a:uFill>
                  <a:solidFill>
                    <a:srgbClr val="FFFFFF"/>
                  </a:solidFill>
                </a:uFill>
                <a:latin typeface="Verdana"/>
                <a:ea typeface="Verdana"/>
              </a:rPr>
              <a:t>Need for Awareness campaign with the help of  Government    Society and peoples Representatives.</a:t>
            </a:r>
            <a:endParaRPr lang="en-US" sz="1800" b="0" strike="noStrike" spc="-1">
              <a:solidFill>
                <a:srgbClr val="292934"/>
              </a:solidFill>
              <a:uFill>
                <a:solidFill>
                  <a:srgbClr val="FFFFFF"/>
                </a:solidFill>
              </a:uFill>
              <a:latin typeface="Arial"/>
            </a:endParaRPr>
          </a:p>
          <a:p>
            <a:pPr marL="182880" indent="-182520">
              <a:lnSpc>
                <a:spcPct val="100000"/>
              </a:lnSpc>
              <a:spcBef>
                <a:spcPts val="360"/>
              </a:spcBef>
            </a:pPr>
            <a:endParaRPr lang="en-US" sz="1800" b="0" strike="noStrike" spc="-1">
              <a:solidFill>
                <a:srgbClr val="292934"/>
              </a:solidFill>
              <a:uFill>
                <a:solidFill>
                  <a:srgbClr val="FFFFFF"/>
                </a:solidFill>
              </a:uFill>
              <a:latin typeface="Arial"/>
            </a:endParaRPr>
          </a:p>
          <a:p>
            <a:pPr>
              <a:lnSpc>
                <a:spcPct val="100000"/>
              </a:lnSpc>
              <a:spcBef>
                <a:spcPts val="360"/>
              </a:spcBef>
            </a:pPr>
            <a:endParaRPr lang="en-US" sz="1800" b="0" strike="noStrike" spc="-1">
              <a:solidFill>
                <a:srgbClr val="292934"/>
              </a:solidFill>
              <a:uFill>
                <a:solidFill>
                  <a:srgbClr val="FFFFFF"/>
                </a:solidFill>
              </a:uFill>
              <a:latin typeface="Arial"/>
            </a:endParaRPr>
          </a:p>
          <a:p>
            <a:pPr>
              <a:lnSpc>
                <a:spcPct val="100000"/>
              </a:lnSpc>
              <a:spcBef>
                <a:spcPts val="360"/>
              </a:spcBef>
            </a:pPr>
            <a:endParaRPr lang="en-US" sz="1800" b="0" strike="noStrike" spc="-1">
              <a:solidFill>
                <a:srgbClr val="292934"/>
              </a:solidFill>
              <a:uFill>
                <a:solidFill>
                  <a:srgbClr val="FFFFFF"/>
                </a:solidFill>
              </a:uFill>
              <a:latin typeface="Arial"/>
            </a:endParaRPr>
          </a:p>
        </p:txBody>
      </p:sp>
      <p:sp>
        <p:nvSpPr>
          <p:cNvPr id="213" name="CustomShape 4"/>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64F4CBDE-DFE0-433C-B332-D4D805C02855}" type="slidenum">
              <a:rPr lang="en-IN" sz="1400" b="1" strike="noStrike" spc="-1">
                <a:solidFill>
                  <a:srgbClr val="292934"/>
                </a:solidFill>
                <a:uFill>
                  <a:solidFill>
                    <a:srgbClr val="FFFFFF"/>
                  </a:solidFill>
                </a:uFill>
                <a:latin typeface="Arial"/>
              </a:rPr>
              <a:pPr>
                <a:lnSpc>
                  <a:spcPct val="100000"/>
                </a:lnSpc>
              </a:pPr>
              <a:t>24</a:t>
            </a:fld>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sz="2000" b="1" dirty="0" smtClean="0"/>
              <a:t>Office</a:t>
            </a:r>
            <a:r>
              <a:rPr lang="mr-IN" sz="2000" b="1" dirty="0" smtClean="0"/>
              <a:t> </a:t>
            </a:r>
            <a:r>
              <a:rPr lang="en-IN" sz="2000" b="1" dirty="0" smtClean="0"/>
              <a:t>Of The RTS Commission </a:t>
            </a:r>
            <a:r>
              <a:rPr lang="en-IN" sz="2000" b="1" dirty="0" err="1" smtClean="0"/>
              <a:t>Uttarakhand</a:t>
            </a:r>
            <a:endParaRPr lang="en-IN" sz="2000"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707" y="2051100"/>
            <a:ext cx="8495773" cy="353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spc="-1" dirty="0" smtClean="0">
                <a:solidFill>
                  <a:srgbClr val="000000"/>
                </a:solidFill>
                <a:uFill>
                  <a:solidFill>
                    <a:srgbClr val="FFFFFF"/>
                  </a:solidFill>
                </a:uFill>
                <a:latin typeface="Arial"/>
              </a:rPr>
              <a:t>25</a:t>
            </a:r>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2941728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123728" y="2348880"/>
            <a:ext cx="4896544"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3200" dirty="0" smtClean="0"/>
              <a:t> Citizen Feedback</a:t>
            </a:r>
            <a:endParaRPr lang="en-IN" sz="3200" dirty="0"/>
          </a:p>
        </p:txBody>
      </p:sp>
      <p:sp>
        <p:nvSpPr>
          <p:cNvPr id="5"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r>
              <a:rPr lang="en-IN" sz="1400" spc="-1" dirty="0" smtClean="0">
                <a:solidFill>
                  <a:srgbClr val="000000"/>
                </a:solidFill>
                <a:uFill>
                  <a:solidFill>
                    <a:srgbClr val="FFFFFF"/>
                  </a:solidFill>
                </a:uFill>
                <a:latin typeface="Arial"/>
              </a:rPr>
              <a:t>26</a:t>
            </a:r>
            <a:endParaRPr lang="en-IN" sz="1400" b="0" strike="noStrike"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478110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CustomShape 1"/>
          <p:cNvSpPr/>
          <p:nvPr/>
        </p:nvSpPr>
        <p:spPr>
          <a:xfrm>
            <a:off x="380880" y="609480"/>
            <a:ext cx="8457840" cy="5943240"/>
          </a:xfrm>
          <a:prstGeom prst="rect">
            <a:avLst/>
          </a:prstGeom>
          <a:blipFill>
            <a:blip r:embed="rId3" cstate="print"/>
            <a:tile/>
          </a:blipFill>
          <a:ln>
            <a:round/>
          </a:ln>
        </p:spPr>
        <p:style>
          <a:lnRef idx="2">
            <a:schemeClr val="accent1">
              <a:shade val="50000"/>
            </a:schemeClr>
          </a:lnRef>
          <a:fillRef idx="1003">
            <a:schemeClr val="lt2"/>
          </a:fillRef>
          <a:effectRef idx="0">
            <a:schemeClr val="accent1"/>
          </a:effectRef>
          <a:fontRef idx="minor"/>
        </p:style>
        <p:txBody>
          <a:bodyPr lIns="90000" tIns="45000" rIns="90000" bIns="45000" anchor="ctr"/>
          <a:lstStyle/>
          <a:p>
            <a:pPr algn="ctr">
              <a:lnSpc>
                <a:spcPct val="100000"/>
              </a:lnSpc>
            </a:pPr>
            <a:r>
              <a:rPr lang="en-IN" sz="8800" b="0" strike="noStrike" spc="-1" dirty="0">
                <a:solidFill>
                  <a:srgbClr val="990099"/>
                </a:solidFill>
                <a:uFill>
                  <a:solidFill>
                    <a:srgbClr val="FFFFFF"/>
                  </a:solidFill>
                </a:uFill>
                <a:latin typeface="Verdana"/>
              </a:rPr>
              <a:t>Thanks</a:t>
            </a:r>
            <a:endParaRPr lang="en-IN" sz="8800" b="0" strike="noStrike" spc="-1" dirty="0">
              <a:solidFill>
                <a:srgbClr val="000000"/>
              </a:solidFill>
              <a:uFill>
                <a:solidFill>
                  <a:srgbClr val="FFFFFF"/>
                </a:solidFill>
              </a:uFill>
              <a:latin typeface="Arial"/>
            </a:endParaRPr>
          </a:p>
        </p:txBody>
      </p:sp>
      <p:sp>
        <p:nvSpPr>
          <p:cNvPr id="215" name="CustomShape 2"/>
          <p:cNvSpPr/>
          <p:nvPr/>
        </p:nvSpPr>
        <p:spPr>
          <a:xfrm>
            <a:off x="8457480" y="6550200"/>
            <a:ext cx="379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CustomShape 1"/>
          <p:cNvSpPr/>
          <p:nvPr/>
        </p:nvSpPr>
        <p:spPr>
          <a:xfrm>
            <a:off x="152280" y="4952880"/>
            <a:ext cx="7848360" cy="1218960"/>
          </a:xfrm>
          <a:prstGeom prst="roundRect">
            <a:avLst>
              <a:gd name="adj" fmla="val 16667"/>
            </a:avLst>
          </a:prstGeom>
          <a:solidFill>
            <a:schemeClr val="bg1">
              <a:lumMod val="85000"/>
            </a:schemeClr>
          </a:solidFill>
          <a:ln>
            <a:solidFill>
              <a:srgbClr val="9900CC"/>
            </a:solidFill>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IN" sz="1800" b="0" strike="noStrike" spc="-1">
                <a:solidFill>
                  <a:srgbClr val="3C231E"/>
                </a:solidFill>
                <a:uFill>
                  <a:solidFill>
                    <a:srgbClr val="FFFFFF"/>
                  </a:solidFill>
                </a:uFill>
                <a:latin typeface="Verdana"/>
                <a:ea typeface="Verdana"/>
              </a:rPr>
              <a:t>Presentation By</a:t>
            </a:r>
            <a:endParaRPr lang="en-IN" sz="1800" b="0" strike="noStrike" spc="-1">
              <a:solidFill>
                <a:srgbClr val="000000"/>
              </a:solidFill>
              <a:uFill>
                <a:solidFill>
                  <a:srgbClr val="FFFFFF"/>
                </a:solidFill>
              </a:uFill>
              <a:latin typeface="Arial"/>
            </a:endParaRPr>
          </a:p>
          <a:p>
            <a:pPr>
              <a:lnSpc>
                <a:spcPct val="100000"/>
              </a:lnSpc>
            </a:pPr>
            <a:r>
              <a:rPr lang="en-IN" sz="1800" b="1" strike="noStrike" spc="-1">
                <a:solidFill>
                  <a:srgbClr val="3C231E"/>
                </a:solidFill>
                <a:uFill>
                  <a:solidFill>
                    <a:srgbClr val="FFFFFF"/>
                  </a:solidFill>
                </a:uFill>
                <a:latin typeface="Verdana"/>
                <a:ea typeface="Verdana"/>
              </a:rPr>
              <a:t>Shri S.S. Kshatriya (I.A.S. Retd.),</a:t>
            </a:r>
            <a:endParaRPr lang="en-IN" sz="1800" b="0" strike="noStrike" spc="-1">
              <a:solidFill>
                <a:srgbClr val="000000"/>
              </a:solidFill>
              <a:uFill>
                <a:solidFill>
                  <a:srgbClr val="FFFFFF"/>
                </a:solidFill>
              </a:uFill>
              <a:latin typeface="Arial"/>
            </a:endParaRPr>
          </a:p>
          <a:p>
            <a:pPr>
              <a:lnSpc>
                <a:spcPct val="100000"/>
              </a:lnSpc>
            </a:pPr>
            <a:r>
              <a:rPr lang="en-IN" sz="1800" b="0" strike="noStrike" spc="-1">
                <a:solidFill>
                  <a:srgbClr val="3C231E"/>
                </a:solidFill>
                <a:uFill>
                  <a:solidFill>
                    <a:srgbClr val="FFFFFF"/>
                  </a:solidFill>
                </a:uFill>
                <a:latin typeface="Verdana"/>
                <a:ea typeface="Verdana"/>
              </a:rPr>
              <a:t>State Chief Commissioner For Right to Service.</a:t>
            </a:r>
            <a:endParaRPr lang="en-IN" sz="1800" b="0" strike="noStrike" spc="-1">
              <a:solidFill>
                <a:srgbClr val="000000"/>
              </a:solidFill>
              <a:uFill>
                <a:solidFill>
                  <a:srgbClr val="FFFFFF"/>
                </a:solidFill>
              </a:uFill>
              <a:latin typeface="Arial"/>
            </a:endParaRPr>
          </a:p>
          <a:p>
            <a:pPr>
              <a:lnSpc>
                <a:spcPct val="100000"/>
              </a:lnSpc>
            </a:pPr>
            <a:endParaRPr lang="en-IN" sz="1800" b="0" strike="noStrike" spc="-1">
              <a:solidFill>
                <a:srgbClr val="000000"/>
              </a:solidFill>
              <a:uFill>
                <a:solidFill>
                  <a:srgbClr val="FFFFFF"/>
                </a:solidFill>
              </a:uFill>
              <a:latin typeface="Arial"/>
            </a:endParaRPr>
          </a:p>
        </p:txBody>
      </p:sp>
      <p:pic>
        <p:nvPicPr>
          <p:cNvPr id="136" name="Picture 2"/>
          <p:cNvPicPr/>
          <p:nvPr/>
        </p:nvPicPr>
        <p:blipFill>
          <a:blip r:embed="rId3" cstate="print"/>
          <a:stretch/>
        </p:blipFill>
        <p:spPr>
          <a:xfrm>
            <a:off x="228600" y="152280"/>
            <a:ext cx="8762760" cy="4495320"/>
          </a:xfrm>
          <a:prstGeom prst="rect">
            <a:avLst/>
          </a:prstGeom>
          <a:ln w="88920">
            <a:solidFill>
              <a:srgbClr val="000000"/>
            </a:solidFill>
            <a:miter/>
          </a:ln>
          <a:effectLst>
            <a:innerShdw blurRad="76200">
              <a:srgbClr val="000000"/>
            </a:innerShdw>
          </a:effectLst>
        </p:spPr>
      </p:pic>
      <p:sp>
        <p:nvSpPr>
          <p:cNvPr id="137" name="CustomShape 2"/>
          <p:cNvSpPr/>
          <p:nvPr/>
        </p:nvSpPr>
        <p:spPr>
          <a:xfrm>
            <a:off x="8709480" y="6400800"/>
            <a:ext cx="280080" cy="303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400" b="1" spc="-1" dirty="0" smtClean="0">
                <a:solidFill>
                  <a:srgbClr val="292934"/>
                </a:solidFill>
                <a:uFill>
                  <a:solidFill>
                    <a:srgbClr val="FFFFFF"/>
                  </a:solidFill>
                </a:uFill>
                <a:latin typeface="Arial"/>
              </a:rPr>
              <a:t>3</a:t>
            </a:r>
            <a:endParaRPr lang="en-IN" sz="1400" b="0" strike="noStrike" spc="-1" dirty="0">
              <a:solidFill>
                <a:srgbClr val="000000"/>
              </a:solidFill>
              <a:uFill>
                <a:solidFill>
                  <a:srgbClr val="FFFFFF"/>
                </a:solidFill>
              </a:uFill>
              <a:latin typeface="Arial"/>
            </a:endParaRPr>
          </a:p>
        </p:txBody>
      </p:sp>
      <p:sp>
        <p:nvSpPr>
          <p:cNvPr id="5"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extShape 1"/>
          <p:cNvSpPr txBox="1"/>
          <p:nvPr/>
        </p:nvSpPr>
        <p:spPr>
          <a:xfrm>
            <a:off x="0" y="762120"/>
            <a:ext cx="9143640" cy="6095520"/>
          </a:xfrm>
          <a:prstGeom prst="rect">
            <a:avLst/>
          </a:prstGeom>
          <a:solidFill>
            <a:srgbClr val="F6DDD8"/>
          </a:solidFill>
          <a:ln>
            <a:noFill/>
          </a:ln>
        </p:spPr>
        <p:txBody>
          <a:bodyPr/>
          <a:lstStyle/>
          <a:p>
            <a:pPr>
              <a:lnSpc>
                <a:spcPct val="150000"/>
              </a:lnSpc>
              <a:spcBef>
                <a:spcPts val="641"/>
              </a:spcBef>
            </a:pPr>
            <a:r>
              <a:rPr lang="en-US" sz="3200" b="1" strike="noStrike" spc="-1" dirty="0">
                <a:solidFill>
                  <a:srgbClr val="00B050"/>
                </a:solidFill>
                <a:uFill>
                  <a:solidFill>
                    <a:srgbClr val="FFFFFF"/>
                  </a:solidFill>
                </a:uFill>
                <a:latin typeface="Verdana"/>
                <a:ea typeface="Verdana"/>
              </a:rPr>
              <a:t>1. Evolution</a:t>
            </a:r>
            <a:endParaRPr lang="en-US" sz="3200" b="0" strike="noStrike" spc="-1" dirty="0">
              <a:solidFill>
                <a:srgbClr val="292934"/>
              </a:solidFill>
              <a:uFill>
                <a:solidFill>
                  <a:srgbClr val="FFFFFF"/>
                </a:solidFill>
              </a:uFill>
              <a:latin typeface="Arial"/>
            </a:endParaRPr>
          </a:p>
          <a:p>
            <a:pPr>
              <a:lnSpc>
                <a:spcPct val="150000"/>
              </a:lnSpc>
              <a:spcBef>
                <a:spcPts val="641"/>
              </a:spcBef>
            </a:pPr>
            <a:r>
              <a:rPr lang="en-US" sz="3200" b="1" strike="noStrike" spc="-1" dirty="0">
                <a:solidFill>
                  <a:srgbClr val="00B0F0"/>
                </a:solidFill>
                <a:uFill>
                  <a:solidFill>
                    <a:srgbClr val="FFFFFF"/>
                  </a:solidFill>
                </a:uFill>
                <a:latin typeface="Verdana"/>
                <a:ea typeface="Verdana"/>
              </a:rPr>
              <a:t>2. </a:t>
            </a:r>
            <a:r>
              <a:rPr lang="en-US" sz="3200" b="1" strike="noStrike" spc="-1" dirty="0" smtClean="0">
                <a:solidFill>
                  <a:srgbClr val="00B0F0"/>
                </a:solidFill>
                <a:uFill>
                  <a:solidFill>
                    <a:srgbClr val="FFFFFF"/>
                  </a:solidFill>
                </a:uFill>
                <a:latin typeface="Verdana"/>
                <a:ea typeface="Verdana"/>
              </a:rPr>
              <a:t>Objectives</a:t>
            </a:r>
            <a:endParaRPr lang="en-US" sz="3200" b="0" strike="noStrike" spc="-1" dirty="0">
              <a:solidFill>
                <a:srgbClr val="292934"/>
              </a:solidFill>
              <a:uFill>
                <a:solidFill>
                  <a:srgbClr val="FFFFFF"/>
                </a:solidFill>
              </a:uFill>
              <a:latin typeface="Arial"/>
            </a:endParaRPr>
          </a:p>
          <a:p>
            <a:pPr>
              <a:lnSpc>
                <a:spcPct val="150000"/>
              </a:lnSpc>
              <a:spcBef>
                <a:spcPts val="641"/>
              </a:spcBef>
            </a:pPr>
            <a:r>
              <a:rPr lang="en-US" sz="3200" b="1" strike="noStrike" spc="-1" dirty="0">
                <a:solidFill>
                  <a:srgbClr val="540A4F"/>
                </a:solidFill>
                <a:uFill>
                  <a:solidFill>
                    <a:srgbClr val="FFFFFF"/>
                  </a:solidFill>
                </a:uFill>
                <a:latin typeface="Verdana"/>
                <a:ea typeface="Verdana"/>
              </a:rPr>
              <a:t>3. Salient features of the Act</a:t>
            </a:r>
            <a:endParaRPr lang="en-US" sz="3200" b="0" strike="noStrike" spc="-1" dirty="0">
              <a:solidFill>
                <a:srgbClr val="292934"/>
              </a:solidFill>
              <a:uFill>
                <a:solidFill>
                  <a:srgbClr val="FFFFFF"/>
                </a:solidFill>
              </a:uFill>
              <a:latin typeface="Arial"/>
            </a:endParaRPr>
          </a:p>
          <a:p>
            <a:pPr>
              <a:lnSpc>
                <a:spcPct val="150000"/>
              </a:lnSpc>
              <a:spcBef>
                <a:spcPts val="641"/>
              </a:spcBef>
            </a:pPr>
            <a:r>
              <a:rPr lang="en-US" sz="3200" b="1" strike="noStrike" spc="-1" dirty="0">
                <a:solidFill>
                  <a:srgbClr val="EB5729"/>
                </a:solidFill>
                <a:uFill>
                  <a:solidFill>
                    <a:srgbClr val="FFFFFF"/>
                  </a:solidFill>
                </a:uFill>
                <a:latin typeface="Verdana"/>
                <a:ea typeface="Verdana"/>
              </a:rPr>
              <a:t>4. Process of service delivery</a:t>
            </a:r>
            <a:endParaRPr lang="en-US" sz="3200" b="0" strike="noStrike" spc="-1" dirty="0">
              <a:solidFill>
                <a:srgbClr val="292934"/>
              </a:solidFill>
              <a:uFill>
                <a:solidFill>
                  <a:srgbClr val="FFFFFF"/>
                </a:solidFill>
              </a:uFill>
              <a:latin typeface="Arial"/>
            </a:endParaRPr>
          </a:p>
          <a:p>
            <a:pPr>
              <a:lnSpc>
                <a:spcPct val="150000"/>
              </a:lnSpc>
              <a:spcBef>
                <a:spcPts val="641"/>
              </a:spcBef>
            </a:pPr>
            <a:r>
              <a:rPr lang="en-US" sz="3200" b="1" strike="noStrike" spc="-1" dirty="0">
                <a:solidFill>
                  <a:srgbClr val="00B050"/>
                </a:solidFill>
                <a:uFill>
                  <a:solidFill>
                    <a:srgbClr val="FFFFFF"/>
                  </a:solidFill>
                </a:uFill>
                <a:latin typeface="Verdana"/>
                <a:ea typeface="Verdana"/>
              </a:rPr>
              <a:t>5. Institutional Arrangements</a:t>
            </a:r>
            <a:endParaRPr lang="en-US" sz="3200" b="0" strike="noStrike" spc="-1" dirty="0">
              <a:solidFill>
                <a:srgbClr val="292934"/>
              </a:solidFill>
              <a:uFill>
                <a:solidFill>
                  <a:srgbClr val="FFFFFF"/>
                </a:solidFill>
              </a:uFill>
              <a:latin typeface="Arial"/>
            </a:endParaRPr>
          </a:p>
          <a:p>
            <a:pPr>
              <a:lnSpc>
                <a:spcPct val="150000"/>
              </a:lnSpc>
              <a:spcBef>
                <a:spcPts val="641"/>
              </a:spcBef>
            </a:pPr>
            <a:r>
              <a:rPr lang="en-US" sz="3200" b="1" strike="noStrike" spc="-1" dirty="0">
                <a:solidFill>
                  <a:srgbClr val="00B0F0"/>
                </a:solidFill>
                <a:uFill>
                  <a:solidFill>
                    <a:srgbClr val="FFFFFF"/>
                  </a:solidFill>
                </a:uFill>
                <a:latin typeface="Verdana"/>
                <a:ea typeface="Verdana"/>
              </a:rPr>
              <a:t>6. Way Forward</a:t>
            </a:r>
            <a:endParaRPr lang="en-US" sz="3200" b="0" strike="noStrike" spc="-1" dirty="0">
              <a:solidFill>
                <a:srgbClr val="292934"/>
              </a:solidFill>
              <a:uFill>
                <a:solidFill>
                  <a:srgbClr val="FFFFFF"/>
                </a:solidFill>
              </a:uFill>
              <a:latin typeface="Arial"/>
            </a:endParaRPr>
          </a:p>
        </p:txBody>
      </p:sp>
      <p:sp>
        <p:nvSpPr>
          <p:cNvPr id="139" name="CustomShape 2"/>
          <p:cNvSpPr/>
          <p:nvPr/>
        </p:nvSpPr>
        <p:spPr>
          <a:xfrm>
            <a:off x="0" y="0"/>
            <a:ext cx="9143640" cy="775080"/>
          </a:xfrm>
          <a:prstGeom prst="rect">
            <a:avLst/>
          </a:prstGeom>
          <a:blipFill>
            <a:blip r:embed="rId2" cstate="print"/>
            <a:tile/>
          </a:blip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4800" b="0" strike="noStrike" spc="-1">
                <a:solidFill>
                  <a:srgbClr val="FFFFFF"/>
                </a:solidFill>
                <a:uFill>
                  <a:solidFill>
                    <a:srgbClr val="FFFFFF"/>
                  </a:solidFill>
                </a:uFill>
                <a:latin typeface="Arial"/>
              </a:rPr>
              <a:t> </a:t>
            </a:r>
            <a:r>
              <a:rPr lang="en-IN" sz="4800" b="1" strike="noStrike" spc="-1">
                <a:solidFill>
                  <a:srgbClr val="FFFF00"/>
                </a:solidFill>
                <a:uFill>
                  <a:solidFill>
                    <a:srgbClr val="FFFFFF"/>
                  </a:solidFill>
                </a:uFill>
                <a:latin typeface="Verdana"/>
                <a:ea typeface="Verdana"/>
              </a:rPr>
              <a:t>Agenda</a:t>
            </a:r>
            <a:endParaRPr lang="en-IN" sz="4800" b="0" strike="noStrike" spc="-1">
              <a:solidFill>
                <a:srgbClr val="000000"/>
              </a:solidFill>
              <a:uFill>
                <a:solidFill>
                  <a:srgbClr val="FFFFFF"/>
                </a:solidFill>
              </a:uFill>
              <a:latin typeface="Arial"/>
            </a:endParaRPr>
          </a:p>
        </p:txBody>
      </p:sp>
      <p:sp>
        <p:nvSpPr>
          <p:cNvPr id="140"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B1675DAA-88FF-414A-A14A-27095B36F601}" type="slidenum">
              <a:rPr lang="en-IN" sz="1400" b="1" strike="noStrike" spc="-1">
                <a:solidFill>
                  <a:srgbClr val="292934"/>
                </a:solidFill>
                <a:uFill>
                  <a:solidFill>
                    <a:srgbClr val="FFFFFF"/>
                  </a:solidFill>
                </a:uFill>
                <a:latin typeface="Arial"/>
              </a:rPr>
              <a:pPr>
                <a:lnSpc>
                  <a:spcPct val="100000"/>
                </a:lnSpc>
              </a:pPr>
              <a:t>4</a:t>
            </a:fld>
            <a:endParaRPr lang="en-IN" sz="1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ustomShape 1"/>
          <p:cNvSpPr/>
          <p:nvPr/>
        </p:nvSpPr>
        <p:spPr>
          <a:xfrm>
            <a:off x="380880" y="990720"/>
            <a:ext cx="7848360" cy="981360"/>
          </a:xfrm>
          <a:prstGeom prst="roundRect">
            <a:avLst>
              <a:gd name="adj" fmla="val 16667"/>
            </a:avLst>
          </a:prstGeom>
          <a:solidFill>
            <a:srgbClr val="FFC000"/>
          </a:solidFill>
          <a:ln>
            <a:round/>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IN" sz="1800" b="0" strike="noStrike" spc="-1">
                <a:solidFill>
                  <a:srgbClr val="292934"/>
                </a:solidFill>
                <a:uFill>
                  <a:solidFill>
                    <a:srgbClr val="FFFFFF"/>
                  </a:solidFill>
                </a:uFill>
                <a:latin typeface="Arial"/>
              </a:rPr>
              <a:t> </a:t>
            </a:r>
            <a:r>
              <a:rPr lang="en-IN" sz="1800" b="1" strike="noStrike" spc="-1">
                <a:solidFill>
                  <a:srgbClr val="292934"/>
                </a:solidFill>
                <a:uFill>
                  <a:solidFill>
                    <a:srgbClr val="FFFFFF"/>
                  </a:solidFill>
                </a:uFill>
                <a:latin typeface="Verdana"/>
                <a:ea typeface="Verdana"/>
              </a:rPr>
              <a:t>1. </a:t>
            </a:r>
            <a:r>
              <a:rPr lang="en-IN" sz="1800" b="1" strike="noStrike" spc="-1">
                <a:solidFill>
                  <a:srgbClr val="C00000"/>
                </a:solidFill>
                <a:uFill>
                  <a:solidFill>
                    <a:srgbClr val="FFFFFF"/>
                  </a:solidFill>
                </a:uFill>
                <a:latin typeface="Verdana"/>
                <a:ea typeface="Verdana"/>
              </a:rPr>
              <a:t>Emphasis on good Governance </a:t>
            </a:r>
            <a:endParaRPr lang="en-IN" sz="1800" b="0" strike="noStrike" spc="-1">
              <a:solidFill>
                <a:srgbClr val="000000"/>
              </a:solidFill>
              <a:uFill>
                <a:solidFill>
                  <a:srgbClr val="FFFFFF"/>
                </a:solidFill>
              </a:uFill>
              <a:latin typeface="Arial"/>
            </a:endParaRPr>
          </a:p>
          <a:p>
            <a:pPr>
              <a:lnSpc>
                <a:spcPct val="100000"/>
              </a:lnSpc>
            </a:pPr>
            <a:r>
              <a:rPr lang="en-IN" sz="1800" b="1" strike="noStrike" spc="-1">
                <a:solidFill>
                  <a:srgbClr val="C00000"/>
                </a:solidFill>
                <a:uFill>
                  <a:solidFill>
                    <a:srgbClr val="FFFFFF"/>
                  </a:solidFill>
                </a:uFill>
                <a:latin typeface="Verdana"/>
                <a:ea typeface="Verdana"/>
              </a:rPr>
              <a:t>    (Pro People &amp; Citizen Centric Governance</a:t>
            </a:r>
            <a:r>
              <a:rPr lang="en-IN" sz="1800" b="1" strike="noStrike" spc="-1">
                <a:solidFill>
                  <a:srgbClr val="292934"/>
                </a:solidFill>
                <a:uFill>
                  <a:solidFill>
                    <a:srgbClr val="FFFFFF"/>
                  </a:solidFill>
                </a:uFill>
                <a:latin typeface="Verdana"/>
                <a:ea typeface="Verdana"/>
              </a:rPr>
              <a:t>)</a:t>
            </a:r>
            <a:endParaRPr lang="en-IN" sz="1800" b="0" strike="noStrike" spc="-1">
              <a:solidFill>
                <a:srgbClr val="000000"/>
              </a:solidFill>
              <a:uFill>
                <a:solidFill>
                  <a:srgbClr val="FFFFFF"/>
                </a:solidFill>
              </a:uFill>
              <a:latin typeface="Arial"/>
            </a:endParaRPr>
          </a:p>
        </p:txBody>
      </p:sp>
      <p:sp>
        <p:nvSpPr>
          <p:cNvPr id="142" name="CustomShape 2"/>
          <p:cNvSpPr/>
          <p:nvPr/>
        </p:nvSpPr>
        <p:spPr>
          <a:xfrm>
            <a:off x="380880" y="2362320"/>
            <a:ext cx="7848360" cy="981360"/>
          </a:xfrm>
          <a:prstGeom prst="roundRect">
            <a:avLst>
              <a:gd name="adj" fmla="val 16667"/>
            </a:avLst>
          </a:prstGeom>
          <a:solidFill>
            <a:schemeClr val="bg1">
              <a:lumMod val="85000"/>
            </a:schemeClr>
          </a:solidFill>
          <a:ln>
            <a:solidFill>
              <a:srgbClr val="0070C0"/>
            </a:solidFill>
            <a:round/>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IN" sz="1800" b="0" strike="noStrike" spc="-1">
                <a:solidFill>
                  <a:srgbClr val="292934"/>
                </a:solidFill>
                <a:uFill>
                  <a:solidFill>
                    <a:srgbClr val="FFFFFF"/>
                  </a:solidFill>
                </a:uFill>
                <a:latin typeface="Arial"/>
              </a:rPr>
              <a:t> </a:t>
            </a:r>
            <a:r>
              <a:rPr lang="en-IN" sz="1800" b="1" strike="noStrike" spc="-1">
                <a:solidFill>
                  <a:srgbClr val="292934"/>
                </a:solidFill>
                <a:uFill>
                  <a:solidFill>
                    <a:srgbClr val="FFFFFF"/>
                  </a:solidFill>
                </a:uFill>
                <a:latin typeface="Verdana"/>
                <a:ea typeface="Verdana"/>
              </a:rPr>
              <a:t>2. </a:t>
            </a:r>
            <a:r>
              <a:rPr lang="en-IN" sz="1800" b="1" strike="noStrike" spc="-1">
                <a:solidFill>
                  <a:srgbClr val="5B342E"/>
                </a:solidFill>
                <a:uFill>
                  <a:solidFill>
                    <a:srgbClr val="FFFFFF"/>
                  </a:solidFill>
                </a:uFill>
                <a:latin typeface="Verdana"/>
                <a:ea typeface="Verdana"/>
              </a:rPr>
              <a:t>Limited Success of  ‘Citizen Charters’ </a:t>
            </a:r>
            <a:endParaRPr lang="en-IN" sz="1800" b="0" strike="noStrike" spc="-1">
              <a:solidFill>
                <a:srgbClr val="000000"/>
              </a:solidFill>
              <a:uFill>
                <a:solidFill>
                  <a:srgbClr val="FFFFFF"/>
                </a:solidFill>
              </a:uFill>
              <a:latin typeface="Arial"/>
            </a:endParaRPr>
          </a:p>
        </p:txBody>
      </p:sp>
      <p:sp>
        <p:nvSpPr>
          <p:cNvPr id="143" name="CustomShape 3"/>
          <p:cNvSpPr/>
          <p:nvPr/>
        </p:nvSpPr>
        <p:spPr>
          <a:xfrm>
            <a:off x="380880" y="3733920"/>
            <a:ext cx="7848360" cy="1599840"/>
          </a:xfrm>
          <a:prstGeom prst="roundRect">
            <a:avLst>
              <a:gd name="adj" fmla="val 16667"/>
            </a:avLst>
          </a:prstGeom>
          <a:solidFill>
            <a:srgbClr val="CDE5D8"/>
          </a:solidFill>
          <a:ln>
            <a:solidFill>
              <a:srgbClr val="00B050"/>
            </a:solidFill>
            <a:round/>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IN" sz="1800" b="0" strike="noStrike" spc="-1">
                <a:solidFill>
                  <a:srgbClr val="292934"/>
                </a:solidFill>
                <a:uFill>
                  <a:solidFill>
                    <a:srgbClr val="FFFFFF"/>
                  </a:solidFill>
                </a:uFill>
                <a:latin typeface="Verdana"/>
                <a:ea typeface="Verdana"/>
              </a:rPr>
              <a:t> </a:t>
            </a:r>
            <a:r>
              <a:rPr lang="en-IN" sz="1800" b="1" strike="noStrike" spc="-1">
                <a:solidFill>
                  <a:srgbClr val="0070C0"/>
                </a:solidFill>
                <a:uFill>
                  <a:solidFill>
                    <a:srgbClr val="FFFFFF"/>
                  </a:solidFill>
                </a:uFill>
                <a:latin typeface="Verdana"/>
                <a:ea typeface="Verdana"/>
              </a:rPr>
              <a:t>3. Paradigm shift from an ‘entitlement’ base approach </a:t>
            </a:r>
            <a:endParaRPr lang="en-IN" sz="1800" b="0" strike="noStrike" spc="-1">
              <a:solidFill>
                <a:srgbClr val="000000"/>
              </a:solidFill>
              <a:uFill>
                <a:solidFill>
                  <a:srgbClr val="FFFFFF"/>
                </a:solidFill>
              </a:uFill>
              <a:latin typeface="Arial"/>
            </a:endParaRPr>
          </a:p>
          <a:p>
            <a:pPr marL="743040" lvl="1" indent="-285480">
              <a:lnSpc>
                <a:spcPct val="100000"/>
              </a:lnSpc>
              <a:buClr>
                <a:srgbClr val="0070C0"/>
              </a:buClr>
              <a:buFont typeface="Wingdings" charset="2"/>
              <a:buChar char=""/>
            </a:pPr>
            <a:r>
              <a:rPr lang="en-IN" sz="1800" b="1" strike="noStrike" spc="-1">
                <a:solidFill>
                  <a:srgbClr val="0070C0"/>
                </a:solidFill>
                <a:uFill>
                  <a:solidFill>
                    <a:srgbClr val="FFFFFF"/>
                  </a:solidFill>
                </a:uFill>
                <a:latin typeface="Verdana"/>
                <a:ea typeface="Verdana"/>
              </a:rPr>
              <a:t>Right to Information </a:t>
            </a:r>
            <a:endParaRPr lang="en-IN" sz="1800" b="0" strike="noStrike" spc="-1">
              <a:solidFill>
                <a:srgbClr val="000000"/>
              </a:solidFill>
              <a:uFill>
                <a:solidFill>
                  <a:srgbClr val="FFFFFF"/>
                </a:solidFill>
              </a:uFill>
              <a:latin typeface="Arial"/>
            </a:endParaRPr>
          </a:p>
          <a:p>
            <a:pPr marL="743040" lvl="1" indent="-285480">
              <a:lnSpc>
                <a:spcPct val="100000"/>
              </a:lnSpc>
              <a:buClr>
                <a:srgbClr val="0070C0"/>
              </a:buClr>
              <a:buFont typeface="Wingdings" charset="2"/>
              <a:buChar char=""/>
            </a:pPr>
            <a:r>
              <a:rPr lang="en-IN" sz="1800" b="1" strike="noStrike" spc="-1">
                <a:solidFill>
                  <a:srgbClr val="0070C0"/>
                </a:solidFill>
                <a:uFill>
                  <a:solidFill>
                    <a:srgbClr val="FFFFFF"/>
                  </a:solidFill>
                </a:uFill>
                <a:latin typeface="Verdana"/>
                <a:ea typeface="Verdana"/>
              </a:rPr>
              <a:t>MNREGA</a:t>
            </a:r>
            <a:endParaRPr lang="en-IN" sz="1800" b="0" strike="noStrike" spc="-1">
              <a:solidFill>
                <a:srgbClr val="000000"/>
              </a:solidFill>
              <a:uFill>
                <a:solidFill>
                  <a:srgbClr val="FFFFFF"/>
                </a:solidFill>
              </a:uFill>
              <a:latin typeface="Arial"/>
            </a:endParaRPr>
          </a:p>
          <a:p>
            <a:pPr marL="743040" lvl="1" indent="-285480">
              <a:lnSpc>
                <a:spcPct val="100000"/>
              </a:lnSpc>
              <a:buClr>
                <a:srgbClr val="0070C0"/>
              </a:buClr>
              <a:buFont typeface="Wingdings" charset="2"/>
              <a:buChar char=""/>
            </a:pPr>
            <a:r>
              <a:rPr lang="en-IN" sz="1800" b="1" strike="noStrike" spc="-1">
                <a:solidFill>
                  <a:srgbClr val="0070C0"/>
                </a:solidFill>
                <a:uFill>
                  <a:solidFill>
                    <a:srgbClr val="FFFFFF"/>
                  </a:solidFill>
                </a:uFill>
                <a:latin typeface="Verdana"/>
                <a:ea typeface="Verdana"/>
              </a:rPr>
              <a:t>Right to Education</a:t>
            </a:r>
            <a:endParaRPr lang="en-IN" sz="1800" b="0" strike="noStrike" spc="-1">
              <a:solidFill>
                <a:srgbClr val="000000"/>
              </a:solidFill>
              <a:uFill>
                <a:solidFill>
                  <a:srgbClr val="FFFFFF"/>
                </a:solidFill>
              </a:uFill>
              <a:latin typeface="Arial"/>
            </a:endParaRPr>
          </a:p>
        </p:txBody>
      </p:sp>
      <p:sp>
        <p:nvSpPr>
          <p:cNvPr id="144" name="CustomShape 4"/>
          <p:cNvSpPr/>
          <p:nvPr/>
        </p:nvSpPr>
        <p:spPr>
          <a:xfrm>
            <a:off x="0" y="0"/>
            <a:ext cx="9143640" cy="775080"/>
          </a:xfrm>
          <a:prstGeom prst="rect">
            <a:avLst/>
          </a:prstGeom>
          <a:gradFill>
            <a:gsLst>
              <a:gs pos="0">
                <a:srgbClr val="568129"/>
              </a:gs>
              <a:gs pos="50000">
                <a:srgbClr val="7BB73B"/>
              </a:gs>
              <a:gs pos="100000">
                <a:srgbClr val="91D945"/>
              </a:gs>
            </a:gsLst>
            <a:lin ang="0"/>
          </a:gra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3600" b="1" strike="noStrike" spc="-1">
                <a:solidFill>
                  <a:srgbClr val="FFFF00"/>
                </a:solidFill>
                <a:uFill>
                  <a:solidFill>
                    <a:srgbClr val="FFFFFF"/>
                  </a:solidFill>
                </a:uFill>
                <a:latin typeface="Verdana"/>
                <a:ea typeface="Verdana"/>
              </a:rPr>
              <a:t>Evolution of the Concept</a:t>
            </a:r>
            <a:endParaRPr lang="en-IN" sz="3600" b="0" strike="noStrike" spc="-1">
              <a:solidFill>
                <a:srgbClr val="000000"/>
              </a:solidFill>
              <a:uFill>
                <a:solidFill>
                  <a:srgbClr val="FFFFFF"/>
                </a:solidFill>
              </a:uFill>
              <a:latin typeface="Arial"/>
            </a:endParaRPr>
          </a:p>
        </p:txBody>
      </p:sp>
      <p:sp>
        <p:nvSpPr>
          <p:cNvPr id="145" name="CustomShape 5"/>
          <p:cNvSpPr/>
          <p:nvPr/>
        </p:nvSpPr>
        <p:spPr>
          <a:xfrm>
            <a:off x="457200" y="5638680"/>
            <a:ext cx="7772040" cy="990360"/>
          </a:xfrm>
          <a:prstGeom prst="roundRect">
            <a:avLst>
              <a:gd name="adj" fmla="val 16667"/>
            </a:avLst>
          </a:prstGeom>
          <a:solidFill>
            <a:schemeClr val="tx1">
              <a:lumMod val="25000"/>
              <a:lumOff val="75000"/>
            </a:schemeClr>
          </a:soli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nSpc>
                <a:spcPct val="100000"/>
              </a:lnSpc>
            </a:pPr>
            <a:r>
              <a:rPr lang="en-IN" sz="1800" b="1" strike="noStrike" spc="-1">
                <a:solidFill>
                  <a:srgbClr val="C00000"/>
                </a:solidFill>
                <a:uFill>
                  <a:solidFill>
                    <a:srgbClr val="FFFFFF"/>
                  </a:solidFill>
                </a:uFill>
                <a:latin typeface="Verdana"/>
                <a:ea typeface="Verdana"/>
              </a:rPr>
              <a:t>4. Citizen Centric Approach</a:t>
            </a:r>
            <a:endParaRPr lang="en-IN" sz="1800" b="0" strike="noStrike" spc="-1">
              <a:solidFill>
                <a:srgbClr val="000000"/>
              </a:solidFill>
              <a:uFill>
                <a:solidFill>
                  <a:srgbClr val="FFFFFF"/>
                </a:solidFill>
              </a:uFill>
              <a:latin typeface="Arial"/>
            </a:endParaRPr>
          </a:p>
        </p:txBody>
      </p:sp>
      <p:sp>
        <p:nvSpPr>
          <p:cNvPr id="146" name="CustomShape 6"/>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EF0AB0EF-422D-47B8-94C7-E88ACBC16698}" type="slidenum">
              <a:rPr lang="en-IN" sz="1400" b="1" strike="noStrike" spc="-1">
                <a:solidFill>
                  <a:srgbClr val="292934"/>
                </a:solidFill>
                <a:uFill>
                  <a:solidFill>
                    <a:srgbClr val="FFFFFF"/>
                  </a:solidFill>
                </a:uFill>
                <a:latin typeface="Arial"/>
              </a:rPr>
              <a:pPr>
                <a:lnSpc>
                  <a:spcPct val="100000"/>
                </a:lnSpc>
              </a:pPr>
              <a:t>5</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additive="repl">
                                        <p:cTn id="7" dur="500"/>
                                        <p:tgtEl>
                                          <p:spTgt spid="1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142"/>
                                        </p:tgtEl>
                                        <p:attrNameLst>
                                          <p:attrName>style.visibility</p:attrName>
                                        </p:attrNameLst>
                                      </p:cBhvr>
                                      <p:to>
                                        <p:strVal val="visible"/>
                                      </p:to>
                                    </p:set>
                                    <p:animEffect transition="in" filter="fade">
                                      <p:cBhvr additive="repl">
                                        <p:cTn id="12" dur="500"/>
                                        <p:tgtEl>
                                          <p:spTgt spid="1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143"/>
                                        </p:tgtEl>
                                        <p:attrNameLst>
                                          <p:attrName>style.visibility</p:attrName>
                                        </p:attrNameLst>
                                      </p:cBhvr>
                                      <p:to>
                                        <p:strVal val="visible"/>
                                      </p:to>
                                    </p:set>
                                    <p:animEffect transition="in" filter="fade">
                                      <p:cBhvr additive="repl">
                                        <p:cTn id="17" dur="500"/>
                                        <p:tgtEl>
                                          <p:spTgt spid="14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fill="hold" nodeType="clickEffect">
                                  <p:stCondLst>
                                    <p:cond delay="0"/>
                                  </p:stCondLst>
                                  <p:childTnLst>
                                    <p:set>
                                      <p:cBhvr>
                                        <p:cTn id="21"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TextShape 1"/>
          <p:cNvSpPr txBox="1"/>
          <p:nvPr/>
        </p:nvSpPr>
        <p:spPr>
          <a:xfrm>
            <a:off x="0" y="838080"/>
            <a:ext cx="9143640" cy="6019560"/>
          </a:xfrm>
          <a:prstGeom prst="rect">
            <a:avLst/>
          </a:prstGeom>
          <a:blipFill>
            <a:blip r:embed="rId2" cstate="print"/>
            <a:tile/>
          </a:blipFill>
          <a:ln>
            <a:noFill/>
          </a:ln>
        </p:spPr>
        <p:txBody>
          <a:bodyPr/>
          <a:lstStyle/>
          <a:p>
            <a:pPr marL="748800" indent="-571320">
              <a:lnSpc>
                <a:spcPct val="100000"/>
              </a:lnSpc>
              <a:buClr>
                <a:srgbClr val="93A299"/>
              </a:buClr>
              <a:buSzPct val="85000"/>
              <a:buFont typeface="Wingdings" charset="2"/>
              <a:buChar char=""/>
            </a:pPr>
            <a:r>
              <a:rPr lang="en-US" sz="3600" b="1" strike="noStrike" spc="-1" dirty="0">
                <a:solidFill>
                  <a:srgbClr val="5D0150"/>
                </a:solidFill>
                <a:uFill>
                  <a:solidFill>
                    <a:srgbClr val="FFFFFF"/>
                  </a:solidFill>
                </a:uFill>
                <a:latin typeface="Verdana"/>
                <a:ea typeface="Verdana"/>
              </a:rPr>
              <a:t>Transparency</a:t>
            </a:r>
            <a:endParaRPr lang="en-US" sz="3600" b="0" strike="noStrike" spc="-1" dirty="0">
              <a:solidFill>
                <a:srgbClr val="292934"/>
              </a:solidFill>
              <a:uFill>
                <a:solidFill>
                  <a:srgbClr val="FFFFFF"/>
                </a:solidFill>
              </a:uFill>
              <a:latin typeface="Arial"/>
            </a:endParaRPr>
          </a:p>
          <a:p>
            <a:pPr>
              <a:lnSpc>
                <a:spcPct val="100000"/>
              </a:lnSpc>
            </a:pPr>
            <a:endParaRPr lang="en-US" sz="3600" b="0" strike="noStrike" spc="-1" dirty="0">
              <a:solidFill>
                <a:srgbClr val="292934"/>
              </a:solidFill>
              <a:uFill>
                <a:solidFill>
                  <a:srgbClr val="FFFFFF"/>
                </a:solidFill>
              </a:uFill>
              <a:latin typeface="Arial"/>
            </a:endParaRPr>
          </a:p>
          <a:p>
            <a:pPr marL="748800" indent="-571320">
              <a:lnSpc>
                <a:spcPct val="100000"/>
              </a:lnSpc>
              <a:buClr>
                <a:srgbClr val="93A299"/>
              </a:buClr>
              <a:buSzPct val="85000"/>
              <a:buFont typeface="Wingdings" charset="2"/>
              <a:buChar char=""/>
            </a:pPr>
            <a:r>
              <a:rPr lang="en-US" sz="3600" b="1" strike="noStrike" spc="-1" dirty="0">
                <a:solidFill>
                  <a:srgbClr val="00B0F0"/>
                </a:solidFill>
                <a:uFill>
                  <a:solidFill>
                    <a:srgbClr val="FFFFFF"/>
                  </a:solidFill>
                </a:uFill>
                <a:latin typeface="Verdana"/>
                <a:ea typeface="Verdana"/>
              </a:rPr>
              <a:t>Accountability</a:t>
            </a:r>
            <a:endParaRPr lang="en-US" sz="3600" b="0" strike="noStrike" spc="-1" dirty="0">
              <a:solidFill>
                <a:srgbClr val="292934"/>
              </a:solidFill>
              <a:uFill>
                <a:solidFill>
                  <a:srgbClr val="FFFFFF"/>
                </a:solidFill>
              </a:uFill>
              <a:latin typeface="Arial"/>
            </a:endParaRPr>
          </a:p>
          <a:p>
            <a:pPr>
              <a:lnSpc>
                <a:spcPct val="100000"/>
              </a:lnSpc>
            </a:pPr>
            <a:endParaRPr lang="en-US" sz="3600" b="0" strike="noStrike" spc="-1" dirty="0">
              <a:solidFill>
                <a:srgbClr val="292934"/>
              </a:solidFill>
              <a:uFill>
                <a:solidFill>
                  <a:srgbClr val="FFFFFF"/>
                </a:solidFill>
              </a:uFill>
              <a:latin typeface="Arial"/>
            </a:endParaRPr>
          </a:p>
          <a:p>
            <a:pPr marL="748800" indent="-571320">
              <a:lnSpc>
                <a:spcPct val="100000"/>
              </a:lnSpc>
              <a:buClr>
                <a:srgbClr val="93A299"/>
              </a:buClr>
              <a:buSzPct val="85000"/>
              <a:buFont typeface="Wingdings" charset="2"/>
              <a:buChar char=""/>
            </a:pPr>
            <a:r>
              <a:rPr lang="en-US" sz="3600" b="1" strike="noStrike" spc="-1" dirty="0">
                <a:solidFill>
                  <a:srgbClr val="FF0000"/>
                </a:solidFill>
                <a:uFill>
                  <a:solidFill>
                    <a:srgbClr val="FFFFFF"/>
                  </a:solidFill>
                </a:uFill>
                <a:latin typeface="Verdana"/>
                <a:ea typeface="Verdana"/>
              </a:rPr>
              <a:t>Timeliness</a:t>
            </a:r>
            <a:endParaRPr lang="en-US" sz="3600" b="0" strike="noStrike" spc="-1" dirty="0">
              <a:solidFill>
                <a:srgbClr val="292934"/>
              </a:solidFill>
              <a:uFill>
                <a:solidFill>
                  <a:srgbClr val="FFFFFF"/>
                </a:solidFill>
              </a:uFill>
              <a:latin typeface="Arial"/>
            </a:endParaRPr>
          </a:p>
          <a:p>
            <a:pPr>
              <a:lnSpc>
                <a:spcPct val="100000"/>
              </a:lnSpc>
            </a:pPr>
            <a:endParaRPr lang="en-US" sz="3600" b="0" strike="noStrike" spc="-1" dirty="0">
              <a:solidFill>
                <a:srgbClr val="292934"/>
              </a:solidFill>
              <a:uFill>
                <a:solidFill>
                  <a:srgbClr val="FFFFFF"/>
                </a:solidFill>
              </a:uFill>
              <a:latin typeface="Arial"/>
            </a:endParaRPr>
          </a:p>
          <a:p>
            <a:pPr marL="748800" indent="-571320">
              <a:lnSpc>
                <a:spcPct val="100000"/>
              </a:lnSpc>
              <a:buClr>
                <a:srgbClr val="93A299"/>
              </a:buClr>
              <a:buSzPct val="85000"/>
              <a:buFont typeface="Wingdings" charset="2"/>
              <a:buChar char=""/>
            </a:pPr>
            <a:r>
              <a:rPr lang="en-US" sz="3600" b="1" strike="noStrike" spc="-1" dirty="0">
                <a:solidFill>
                  <a:srgbClr val="00B050"/>
                </a:solidFill>
                <a:uFill>
                  <a:solidFill>
                    <a:srgbClr val="FFFFFF"/>
                  </a:solidFill>
                </a:uFill>
                <a:latin typeface="Verdana"/>
                <a:ea typeface="Verdana"/>
              </a:rPr>
              <a:t>Efficiency</a:t>
            </a:r>
            <a:endParaRPr lang="en-US" sz="3600" b="0" strike="noStrike" spc="-1" dirty="0">
              <a:solidFill>
                <a:srgbClr val="292934"/>
              </a:solidFill>
              <a:uFill>
                <a:solidFill>
                  <a:srgbClr val="FFFFFF"/>
                </a:solidFill>
              </a:uFill>
              <a:latin typeface="Arial"/>
            </a:endParaRPr>
          </a:p>
          <a:p>
            <a:pPr>
              <a:lnSpc>
                <a:spcPct val="100000"/>
              </a:lnSpc>
            </a:pPr>
            <a:endParaRPr lang="en-US" sz="3600" b="0" strike="noStrike" spc="-1" dirty="0">
              <a:solidFill>
                <a:srgbClr val="292934"/>
              </a:solidFill>
              <a:uFill>
                <a:solidFill>
                  <a:srgbClr val="FFFFFF"/>
                </a:solidFill>
              </a:uFill>
              <a:latin typeface="Arial"/>
            </a:endParaRPr>
          </a:p>
          <a:p>
            <a:pPr marL="748800" indent="-571320">
              <a:lnSpc>
                <a:spcPct val="100000"/>
              </a:lnSpc>
              <a:buClr>
                <a:srgbClr val="93A299"/>
              </a:buClr>
              <a:buSzPct val="85000"/>
              <a:buFont typeface="Wingdings" charset="2"/>
              <a:buChar char=""/>
            </a:pPr>
            <a:r>
              <a:rPr lang="en-US" sz="3600" b="1" strike="noStrike" spc="-1" dirty="0">
                <a:solidFill>
                  <a:srgbClr val="56541E"/>
                </a:solidFill>
                <a:uFill>
                  <a:solidFill>
                    <a:srgbClr val="FFFFFF"/>
                  </a:solidFill>
                </a:uFill>
                <a:latin typeface="Verdana"/>
                <a:ea typeface="Verdana"/>
              </a:rPr>
              <a:t>Emphasis on use of information Technology</a:t>
            </a:r>
            <a:r>
              <a:rPr lang="en-US" sz="3600" b="1" strike="noStrike" spc="-1" dirty="0">
                <a:solidFill>
                  <a:srgbClr val="ACA73B"/>
                </a:solidFill>
                <a:uFill>
                  <a:solidFill>
                    <a:srgbClr val="FFFFFF"/>
                  </a:solidFill>
                </a:uFill>
                <a:latin typeface="Verdana"/>
                <a:ea typeface="Verdana"/>
              </a:rPr>
              <a:t>.</a:t>
            </a:r>
            <a:endParaRPr lang="en-US" sz="3600" b="0" strike="noStrike" spc="-1" dirty="0">
              <a:solidFill>
                <a:srgbClr val="292934"/>
              </a:solidFill>
              <a:uFill>
                <a:solidFill>
                  <a:srgbClr val="FFFFFF"/>
                </a:solidFill>
              </a:uFill>
              <a:latin typeface="Arial"/>
            </a:endParaRPr>
          </a:p>
          <a:p>
            <a:pPr>
              <a:lnSpc>
                <a:spcPct val="100000"/>
              </a:lnSpc>
            </a:pPr>
            <a:endParaRPr lang="en-US" sz="3600" b="0" strike="noStrike" spc="-1" dirty="0">
              <a:solidFill>
                <a:srgbClr val="292934"/>
              </a:solidFill>
              <a:uFill>
                <a:solidFill>
                  <a:srgbClr val="FFFFFF"/>
                </a:solidFill>
              </a:uFill>
              <a:latin typeface="Arial"/>
            </a:endParaRPr>
          </a:p>
          <a:p>
            <a:pPr>
              <a:lnSpc>
                <a:spcPct val="100000"/>
              </a:lnSpc>
              <a:spcBef>
                <a:spcPts val="720"/>
              </a:spcBef>
            </a:pPr>
            <a:endParaRPr lang="en-US" sz="3600" b="0" strike="noStrike" spc="-1" dirty="0">
              <a:solidFill>
                <a:srgbClr val="292934"/>
              </a:solidFill>
              <a:uFill>
                <a:solidFill>
                  <a:srgbClr val="FFFFFF"/>
                </a:solidFill>
              </a:uFill>
              <a:latin typeface="Arial"/>
            </a:endParaRPr>
          </a:p>
        </p:txBody>
      </p:sp>
      <p:sp>
        <p:nvSpPr>
          <p:cNvPr id="151" name="CustomShape 2"/>
          <p:cNvSpPr/>
          <p:nvPr/>
        </p:nvSpPr>
        <p:spPr>
          <a:xfrm>
            <a:off x="0" y="63000"/>
            <a:ext cx="9143640" cy="775080"/>
          </a:xfrm>
          <a:prstGeom prst="rect">
            <a:avLst/>
          </a:prstGeom>
          <a:solidFill>
            <a:schemeClr val="tx2">
              <a:lumMod val="75000"/>
            </a:schemeClr>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3600" b="1" strike="noStrike" spc="-1">
                <a:solidFill>
                  <a:srgbClr val="FFFF00"/>
                </a:solidFill>
                <a:uFill>
                  <a:solidFill>
                    <a:srgbClr val="FFFFFF"/>
                  </a:solidFill>
                </a:uFill>
                <a:latin typeface="Verdana"/>
                <a:ea typeface="Verdana"/>
              </a:rPr>
              <a:t>RTS Act: Highlights</a:t>
            </a:r>
            <a:endParaRPr lang="en-IN" sz="3600" b="0" strike="noStrike" spc="-1">
              <a:solidFill>
                <a:srgbClr val="000000"/>
              </a:solidFill>
              <a:uFill>
                <a:solidFill>
                  <a:srgbClr val="FFFFFF"/>
                </a:solidFill>
              </a:uFill>
              <a:latin typeface="Arial"/>
            </a:endParaRPr>
          </a:p>
        </p:txBody>
      </p:sp>
      <p:sp>
        <p:nvSpPr>
          <p:cNvPr id="152"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6CEE0445-67F0-499F-8B72-BCF42AD821A9}" type="slidenum">
              <a:rPr lang="en-IN" sz="1400" b="1" strike="noStrike" spc="-1">
                <a:solidFill>
                  <a:srgbClr val="292934"/>
                </a:solidFill>
                <a:uFill>
                  <a:solidFill>
                    <a:srgbClr val="FFFFFF"/>
                  </a:solidFill>
                </a:uFill>
                <a:latin typeface="Arial"/>
              </a:rPr>
              <a:pPr>
                <a:lnSpc>
                  <a:spcPct val="100000"/>
                </a:lnSpc>
              </a:pPr>
              <a:t>6</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0" presetClass="entr" fill="hold" nodeType="clickEffect">
                                  <p:stCondLst>
                                    <p:cond delay="0"/>
                                  </p:stCondLst>
                                  <p:childTnLst>
                                    <p:set>
                                      <p:cBhvr>
                                        <p:cTn id="6" dur="1" fill="hold">
                                          <p:stCondLst>
                                            <p:cond delay="0"/>
                                          </p:stCondLst>
                                        </p:cTn>
                                        <p:tgtEl>
                                          <p:spTgt spid="150">
                                            <p:txEl>
                                              <p:pRg st="0" end="13"/>
                                            </p:txEl>
                                          </p:spTgt>
                                        </p:tgtEl>
                                        <p:attrNameLst>
                                          <p:attrName>style.visibility</p:attrName>
                                        </p:attrNameLst>
                                      </p:cBhvr>
                                      <p:to>
                                        <p:strVal val="visible"/>
                                      </p:to>
                                    </p:set>
                                    <p:animEffect transition="in" filter="fade">
                                      <p:cBhvr additive="repl">
                                        <p:cTn id="7" dur="500"/>
                                        <p:tgtEl>
                                          <p:spTgt spid="150">
                                            <p:txEl>
                                              <p:pRg st="0" end="1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nodeType="clickEffect">
                                  <p:stCondLst>
                                    <p:cond delay="0"/>
                                  </p:stCondLst>
                                  <p:childTnLst>
                                    <p:set>
                                      <p:cBhvr>
                                        <p:cTn id="11" dur="1" fill="hold">
                                          <p:stCondLst>
                                            <p:cond delay="0"/>
                                          </p:stCondLst>
                                        </p:cTn>
                                        <p:tgtEl>
                                          <p:spTgt spid="150">
                                            <p:txEl>
                                              <p:pRg st="14" end="29"/>
                                            </p:txEl>
                                          </p:spTgt>
                                        </p:tgtEl>
                                        <p:attrNameLst>
                                          <p:attrName>style.visibility</p:attrName>
                                        </p:attrNameLst>
                                      </p:cBhvr>
                                      <p:to>
                                        <p:strVal val="visible"/>
                                      </p:to>
                                    </p:set>
                                    <p:animEffect transition="in" filter="fade">
                                      <p:cBhvr additive="repl">
                                        <p:cTn id="12" dur="500"/>
                                        <p:tgtEl>
                                          <p:spTgt spid="150">
                                            <p:txEl>
                                              <p:pRg st="14" end="2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nodeType="clickEffect">
                                  <p:stCondLst>
                                    <p:cond delay="0"/>
                                  </p:stCondLst>
                                  <p:childTnLst>
                                    <p:set>
                                      <p:cBhvr>
                                        <p:cTn id="16" dur="1" fill="hold">
                                          <p:stCondLst>
                                            <p:cond delay="0"/>
                                          </p:stCondLst>
                                        </p:cTn>
                                        <p:tgtEl>
                                          <p:spTgt spid="150">
                                            <p:txEl>
                                              <p:pRg st="30" end="41"/>
                                            </p:txEl>
                                          </p:spTgt>
                                        </p:tgtEl>
                                        <p:attrNameLst>
                                          <p:attrName>style.visibility</p:attrName>
                                        </p:attrNameLst>
                                      </p:cBhvr>
                                      <p:to>
                                        <p:strVal val="visible"/>
                                      </p:to>
                                    </p:set>
                                    <p:animEffect transition="in" filter="fade">
                                      <p:cBhvr additive="repl">
                                        <p:cTn id="17" dur="500"/>
                                        <p:tgtEl>
                                          <p:spTgt spid="150">
                                            <p:txEl>
                                              <p:pRg st="30" end="4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nodeType="clickEffect">
                                  <p:stCondLst>
                                    <p:cond delay="0"/>
                                  </p:stCondLst>
                                  <p:childTnLst>
                                    <p:set>
                                      <p:cBhvr>
                                        <p:cTn id="21" dur="1" fill="hold">
                                          <p:stCondLst>
                                            <p:cond delay="0"/>
                                          </p:stCondLst>
                                        </p:cTn>
                                        <p:tgtEl>
                                          <p:spTgt spid="150">
                                            <p:txEl>
                                              <p:pRg st="42" end="53"/>
                                            </p:txEl>
                                          </p:spTgt>
                                        </p:tgtEl>
                                        <p:attrNameLst>
                                          <p:attrName>style.visibility</p:attrName>
                                        </p:attrNameLst>
                                      </p:cBhvr>
                                      <p:to>
                                        <p:strVal val="visible"/>
                                      </p:to>
                                    </p:set>
                                    <p:animEffect transition="in" filter="fade">
                                      <p:cBhvr additive="repl">
                                        <p:cTn id="22" dur="500"/>
                                        <p:tgtEl>
                                          <p:spTgt spid="150">
                                            <p:txEl>
                                              <p:pRg st="42" end="5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nodeType="clickEffect">
                                  <p:stCondLst>
                                    <p:cond delay="0"/>
                                  </p:stCondLst>
                                  <p:childTnLst>
                                    <p:set>
                                      <p:cBhvr>
                                        <p:cTn id="26" dur="1" fill="hold">
                                          <p:stCondLst>
                                            <p:cond delay="0"/>
                                          </p:stCondLst>
                                        </p:cTn>
                                        <p:tgtEl>
                                          <p:spTgt spid="150">
                                            <p:txEl>
                                              <p:pRg st="54" end="97"/>
                                            </p:txEl>
                                          </p:spTgt>
                                        </p:tgtEl>
                                        <p:attrNameLst>
                                          <p:attrName>style.visibility</p:attrName>
                                        </p:attrNameLst>
                                      </p:cBhvr>
                                      <p:to>
                                        <p:strVal val="visible"/>
                                      </p:to>
                                    </p:set>
                                    <p:animEffect transition="in" filter="fade">
                                      <p:cBhvr additive="repl">
                                        <p:cTn id="27" dur="500"/>
                                        <p:tgtEl>
                                          <p:spTgt spid="150">
                                            <p:txEl>
                                              <p:pRg st="54" end="9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extShape 1"/>
          <p:cNvSpPr txBox="1"/>
          <p:nvPr/>
        </p:nvSpPr>
        <p:spPr>
          <a:xfrm>
            <a:off x="0" y="762120"/>
            <a:ext cx="9143640" cy="6095520"/>
          </a:xfrm>
          <a:prstGeom prst="rect">
            <a:avLst/>
          </a:prstGeom>
          <a:gradFill>
            <a:gsLst>
              <a:gs pos="0">
                <a:srgbClr val="F0EDAF"/>
              </a:gs>
              <a:gs pos="100000">
                <a:srgbClr val="F4F3CC"/>
              </a:gs>
            </a:gsLst>
            <a:lin ang="5400000"/>
          </a:gradFill>
          <a:ln>
            <a:solidFill>
              <a:srgbClr val="9900CC"/>
            </a:solidFill>
          </a:ln>
        </p:spPr>
        <p:txBody>
          <a:bodyPr>
            <a:normAutofit/>
          </a:bodyPr>
          <a:lstStyle/>
          <a:p>
            <a:pPr algn="ctr">
              <a:lnSpc>
                <a:spcPct val="100000"/>
              </a:lnSpc>
              <a:spcBef>
                <a:spcPts val="561"/>
              </a:spcBef>
            </a:pPr>
            <a:endParaRPr lang="en-US" sz="2400" b="0" strike="noStrike" spc="-1">
              <a:solidFill>
                <a:srgbClr val="292934"/>
              </a:solidFill>
              <a:uFill>
                <a:solidFill>
                  <a:srgbClr val="FFFFFF"/>
                </a:solidFill>
              </a:uFill>
              <a:latin typeface="Arial"/>
            </a:endParaRPr>
          </a:p>
          <a:p>
            <a:pPr algn="ctr">
              <a:lnSpc>
                <a:spcPct val="100000"/>
              </a:lnSpc>
              <a:spcBef>
                <a:spcPts val="561"/>
              </a:spcBef>
            </a:pPr>
            <a:endParaRPr lang="en-US" sz="2400" b="0" strike="noStrike" spc="-1">
              <a:solidFill>
                <a:srgbClr val="292934"/>
              </a:solidFill>
              <a:uFill>
                <a:solidFill>
                  <a:srgbClr val="FFFFFF"/>
                </a:solidFill>
              </a:uFill>
              <a:latin typeface="Arial"/>
            </a:endParaRPr>
          </a:p>
          <a:p>
            <a:pPr algn="ctr">
              <a:lnSpc>
                <a:spcPct val="100000"/>
              </a:lnSpc>
              <a:spcBef>
                <a:spcPts val="561"/>
              </a:spcBef>
            </a:pPr>
            <a:r>
              <a:rPr lang="en-US" sz="2800" b="1" i="1" strike="noStrike" spc="-1">
                <a:solidFill>
                  <a:srgbClr val="7030A0"/>
                </a:solidFill>
                <a:uFill>
                  <a:solidFill>
                    <a:srgbClr val="FFFFFF"/>
                  </a:solidFill>
                </a:uFill>
                <a:latin typeface="Verdana"/>
                <a:ea typeface="Verdana"/>
              </a:rPr>
              <a:t>“Right to service”</a:t>
            </a:r>
            <a:r>
              <a:rPr lang="en-US" sz="2800" b="1" i="1" strike="noStrike" spc="-1">
                <a:solidFill>
                  <a:srgbClr val="0070C0"/>
                </a:solidFill>
                <a:uFill>
                  <a:solidFill>
                    <a:srgbClr val="FFFFFF"/>
                  </a:solidFill>
                </a:uFill>
                <a:latin typeface="Verdana"/>
                <a:ea typeface="Verdana"/>
              </a:rPr>
              <a:t> </a:t>
            </a:r>
            <a:r>
              <a:rPr lang="en-US" sz="2800" b="1" strike="noStrike" spc="-1">
                <a:solidFill>
                  <a:srgbClr val="0070C0"/>
                </a:solidFill>
                <a:uFill>
                  <a:solidFill>
                    <a:srgbClr val="FFFFFF"/>
                  </a:solidFill>
                </a:uFill>
                <a:latin typeface="Verdana"/>
                <a:ea typeface="Verdana"/>
              </a:rPr>
              <a:t>means </a:t>
            </a:r>
            <a:endParaRPr lang="en-US" sz="2800" b="0" strike="noStrike" spc="-1">
              <a:solidFill>
                <a:srgbClr val="292934"/>
              </a:solidFill>
              <a:uFill>
                <a:solidFill>
                  <a:srgbClr val="FFFFFF"/>
                </a:solidFill>
              </a:uFill>
              <a:latin typeface="Arial"/>
            </a:endParaRPr>
          </a:p>
          <a:p>
            <a:pPr algn="ctr">
              <a:lnSpc>
                <a:spcPct val="100000"/>
              </a:lnSpc>
              <a:spcBef>
                <a:spcPts val="561"/>
              </a:spcBef>
            </a:pPr>
            <a:r>
              <a:rPr lang="en-US" sz="2800" b="1" strike="noStrike" spc="-1">
                <a:solidFill>
                  <a:srgbClr val="0070C0"/>
                </a:solidFill>
                <a:uFill>
                  <a:solidFill>
                    <a:srgbClr val="FFFFFF"/>
                  </a:solidFill>
                </a:uFill>
                <a:latin typeface="Verdana"/>
                <a:ea typeface="Verdana"/>
              </a:rPr>
              <a:t>right of an</a:t>
            </a:r>
            <a:r>
              <a:rPr lang="en-US" sz="2800" b="1" strike="noStrike" spc="-1">
                <a:solidFill>
                  <a:srgbClr val="292934"/>
                </a:solidFill>
                <a:uFill>
                  <a:solidFill>
                    <a:srgbClr val="FFFFFF"/>
                  </a:solidFill>
                </a:uFill>
                <a:latin typeface="Verdana"/>
                <a:ea typeface="Verdana"/>
              </a:rPr>
              <a:t> </a:t>
            </a:r>
            <a:r>
              <a:rPr lang="en-US" sz="2800" b="1" i="1" strike="noStrike" spc="-1">
                <a:solidFill>
                  <a:srgbClr val="C00000"/>
                </a:solidFill>
                <a:uFill>
                  <a:solidFill>
                    <a:srgbClr val="FFFFFF"/>
                  </a:solidFill>
                </a:uFill>
                <a:latin typeface="Verdana"/>
                <a:ea typeface="Verdana"/>
              </a:rPr>
              <a:t>eligible person </a:t>
            </a:r>
            <a:endParaRPr lang="en-US" sz="2800" b="0" strike="noStrike" spc="-1">
              <a:solidFill>
                <a:srgbClr val="292934"/>
              </a:solidFill>
              <a:uFill>
                <a:solidFill>
                  <a:srgbClr val="FFFFFF"/>
                </a:solidFill>
              </a:uFill>
              <a:latin typeface="Arial"/>
            </a:endParaRPr>
          </a:p>
          <a:p>
            <a:pPr algn="ctr">
              <a:lnSpc>
                <a:spcPct val="100000"/>
              </a:lnSpc>
              <a:spcBef>
                <a:spcPts val="561"/>
              </a:spcBef>
            </a:pPr>
            <a:r>
              <a:rPr lang="en-US" sz="2800" b="1" strike="noStrike" spc="-1">
                <a:solidFill>
                  <a:srgbClr val="0070C0"/>
                </a:solidFill>
                <a:uFill>
                  <a:solidFill>
                    <a:srgbClr val="FFFFFF"/>
                  </a:solidFill>
                </a:uFill>
                <a:latin typeface="Verdana"/>
                <a:ea typeface="Verdana"/>
              </a:rPr>
              <a:t>to obtain the public services </a:t>
            </a:r>
            <a:endParaRPr lang="en-US" sz="2800" b="0" strike="noStrike" spc="-1">
              <a:solidFill>
                <a:srgbClr val="292934"/>
              </a:solidFill>
              <a:uFill>
                <a:solidFill>
                  <a:srgbClr val="FFFFFF"/>
                </a:solidFill>
              </a:uFill>
              <a:latin typeface="Arial"/>
            </a:endParaRPr>
          </a:p>
          <a:p>
            <a:pPr algn="ctr">
              <a:lnSpc>
                <a:spcPct val="100000"/>
              </a:lnSpc>
              <a:spcBef>
                <a:spcPts val="561"/>
              </a:spcBef>
            </a:pPr>
            <a:r>
              <a:rPr lang="en-US" sz="2800" b="1" strike="noStrike" spc="-1">
                <a:solidFill>
                  <a:srgbClr val="0070C0"/>
                </a:solidFill>
                <a:uFill>
                  <a:solidFill>
                    <a:srgbClr val="FFFFFF"/>
                  </a:solidFill>
                </a:uFill>
                <a:latin typeface="Verdana"/>
                <a:ea typeface="Verdana"/>
              </a:rPr>
              <a:t>within the</a:t>
            </a:r>
            <a:r>
              <a:rPr lang="en-US" sz="2800" b="0" strike="noStrike" spc="-1">
                <a:solidFill>
                  <a:srgbClr val="292934"/>
                </a:solidFill>
                <a:uFill>
                  <a:solidFill>
                    <a:srgbClr val="FFFFFF"/>
                  </a:solidFill>
                </a:uFill>
                <a:latin typeface="Verdana"/>
                <a:ea typeface="Verdana"/>
              </a:rPr>
              <a:t> </a:t>
            </a:r>
            <a:r>
              <a:rPr lang="en-US" sz="2800" b="1" i="1" strike="noStrike" spc="-1">
                <a:solidFill>
                  <a:srgbClr val="564841"/>
                </a:solidFill>
                <a:uFill>
                  <a:solidFill>
                    <a:srgbClr val="FFFFFF"/>
                  </a:solidFill>
                </a:uFill>
                <a:latin typeface="Verdana"/>
                <a:ea typeface="Verdana"/>
              </a:rPr>
              <a:t>stipulated time limit</a:t>
            </a:r>
            <a:r>
              <a:rPr lang="en-US" sz="2800" b="0" strike="noStrike" spc="-1">
                <a:solidFill>
                  <a:srgbClr val="564841"/>
                </a:solidFill>
                <a:uFill>
                  <a:solidFill>
                    <a:srgbClr val="FFFFFF"/>
                  </a:solidFill>
                </a:uFill>
                <a:latin typeface="Verdana"/>
                <a:ea typeface="Verdana"/>
              </a:rPr>
              <a:t> </a:t>
            </a:r>
            <a:endParaRPr lang="en-US" sz="2800" b="0" strike="noStrike" spc="-1">
              <a:solidFill>
                <a:srgbClr val="292934"/>
              </a:solidFill>
              <a:uFill>
                <a:solidFill>
                  <a:srgbClr val="FFFFFF"/>
                </a:solidFill>
              </a:uFill>
              <a:latin typeface="Arial"/>
            </a:endParaRPr>
          </a:p>
          <a:p>
            <a:pPr algn="ctr">
              <a:lnSpc>
                <a:spcPct val="100000"/>
              </a:lnSpc>
              <a:spcBef>
                <a:spcPts val="561"/>
              </a:spcBef>
            </a:pPr>
            <a:r>
              <a:rPr lang="en-US" sz="2800" b="1" strike="noStrike" spc="-1">
                <a:solidFill>
                  <a:srgbClr val="0070C0"/>
                </a:solidFill>
                <a:uFill>
                  <a:solidFill>
                    <a:srgbClr val="FFFFFF"/>
                  </a:solidFill>
                </a:uFill>
                <a:latin typeface="Verdana"/>
                <a:ea typeface="Verdana"/>
              </a:rPr>
              <a:t>as notified by the</a:t>
            </a:r>
            <a:endParaRPr lang="en-US" sz="2800" b="0" strike="noStrike" spc="-1">
              <a:solidFill>
                <a:srgbClr val="292934"/>
              </a:solidFill>
              <a:uFill>
                <a:solidFill>
                  <a:srgbClr val="FFFFFF"/>
                </a:solidFill>
              </a:uFill>
              <a:latin typeface="Arial"/>
            </a:endParaRPr>
          </a:p>
          <a:p>
            <a:pPr algn="ctr">
              <a:lnSpc>
                <a:spcPct val="100000"/>
              </a:lnSpc>
              <a:spcBef>
                <a:spcPts val="561"/>
              </a:spcBef>
            </a:pPr>
            <a:r>
              <a:rPr lang="en-US" sz="2800" b="1" i="1" strike="noStrike" spc="-1">
                <a:solidFill>
                  <a:srgbClr val="7030A0"/>
                </a:solidFill>
                <a:uFill>
                  <a:solidFill>
                    <a:srgbClr val="FFFFFF"/>
                  </a:solidFill>
                </a:uFill>
                <a:latin typeface="Verdana"/>
                <a:ea typeface="Verdana"/>
              </a:rPr>
              <a:t>Government</a:t>
            </a:r>
            <a:r>
              <a:rPr lang="en-US" sz="2800" b="0" strike="noStrike" spc="-1">
                <a:solidFill>
                  <a:srgbClr val="7030A0"/>
                </a:solidFill>
                <a:uFill>
                  <a:solidFill>
                    <a:srgbClr val="FFFFFF"/>
                  </a:solidFill>
                </a:uFill>
                <a:latin typeface="Verdana"/>
                <a:ea typeface="Verdana"/>
              </a:rPr>
              <a:t>,</a:t>
            </a:r>
            <a:r>
              <a:rPr lang="en-US" sz="2800" b="0" strike="noStrike" spc="-1">
                <a:solidFill>
                  <a:srgbClr val="292934"/>
                </a:solidFill>
                <a:uFill>
                  <a:solidFill>
                    <a:srgbClr val="FFFFFF"/>
                  </a:solidFill>
                </a:uFill>
                <a:latin typeface="Verdana"/>
                <a:ea typeface="Verdana"/>
              </a:rPr>
              <a:t> </a:t>
            </a:r>
            <a:r>
              <a:rPr lang="en-US" sz="2800" b="1" strike="noStrike" spc="-1">
                <a:solidFill>
                  <a:srgbClr val="0070C0"/>
                </a:solidFill>
                <a:uFill>
                  <a:solidFill>
                    <a:srgbClr val="FFFFFF"/>
                  </a:solidFill>
                </a:uFill>
                <a:latin typeface="Verdana"/>
                <a:ea typeface="Verdana"/>
              </a:rPr>
              <a:t>from time to time.</a:t>
            </a:r>
            <a:endParaRPr lang="en-US" sz="2800" b="0" strike="noStrike" spc="-1">
              <a:solidFill>
                <a:srgbClr val="292934"/>
              </a:solidFill>
              <a:uFill>
                <a:solidFill>
                  <a:srgbClr val="FFFFFF"/>
                </a:solidFill>
              </a:uFill>
              <a:latin typeface="Arial"/>
            </a:endParaRPr>
          </a:p>
          <a:p>
            <a:pPr>
              <a:lnSpc>
                <a:spcPct val="100000"/>
              </a:lnSpc>
              <a:spcBef>
                <a:spcPts val="641"/>
              </a:spcBef>
            </a:pPr>
            <a:endParaRPr lang="en-US" sz="2800" b="0" strike="noStrike" spc="-1">
              <a:solidFill>
                <a:srgbClr val="292934"/>
              </a:solidFill>
              <a:uFill>
                <a:solidFill>
                  <a:srgbClr val="FFFFFF"/>
                </a:solidFill>
              </a:uFill>
              <a:latin typeface="Arial"/>
            </a:endParaRPr>
          </a:p>
        </p:txBody>
      </p:sp>
      <p:sp>
        <p:nvSpPr>
          <p:cNvPr id="154" name="CustomShape 2"/>
          <p:cNvSpPr/>
          <p:nvPr/>
        </p:nvSpPr>
        <p:spPr>
          <a:xfrm>
            <a:off x="0" y="0"/>
            <a:ext cx="9143640" cy="775080"/>
          </a:xfrm>
          <a:prstGeom prst="rect">
            <a:avLst/>
          </a:prstGeom>
          <a:solidFill>
            <a:srgbClr val="990099"/>
          </a:solidFill>
          <a:ln>
            <a:noFill/>
          </a:ln>
          <a:scene3d>
            <a:camera prst="orthographicFront"/>
            <a:lightRig rig="threePt" dir="t"/>
          </a:scene3d>
          <a:sp3d>
            <a:bevelT w="114300" prst="hardEdge"/>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4400" b="1" u="sng" strike="noStrike" spc="-1">
                <a:solidFill>
                  <a:srgbClr val="FFFF00"/>
                </a:solidFill>
                <a:uFill>
                  <a:solidFill>
                    <a:srgbClr val="FFFFFF"/>
                  </a:solidFill>
                </a:uFill>
                <a:latin typeface="Verdana"/>
                <a:ea typeface="Verdana"/>
              </a:rPr>
              <a:t>“Right to Service”</a:t>
            </a:r>
            <a:endParaRPr lang="en-IN" sz="4400" b="0" strike="noStrike" spc="-1">
              <a:solidFill>
                <a:srgbClr val="000000"/>
              </a:solidFill>
              <a:uFill>
                <a:solidFill>
                  <a:srgbClr val="FFFFFF"/>
                </a:solidFill>
              </a:uFill>
              <a:latin typeface="Arial"/>
            </a:endParaRPr>
          </a:p>
        </p:txBody>
      </p:sp>
      <p:sp>
        <p:nvSpPr>
          <p:cNvPr id="155"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9A8149B5-A5FC-4051-820E-4C2806F0428F}" type="slidenum">
              <a:rPr lang="en-IN" sz="1400" b="1" strike="noStrike" spc="-1">
                <a:solidFill>
                  <a:srgbClr val="292934"/>
                </a:solidFill>
                <a:uFill>
                  <a:solidFill>
                    <a:srgbClr val="FFFFFF"/>
                  </a:solidFill>
                </a:uFill>
                <a:latin typeface="Arial"/>
              </a:rPr>
              <a:pPr>
                <a:lnSpc>
                  <a:spcPct val="100000"/>
                </a:lnSpc>
              </a:pPr>
              <a:t>7</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CustomShape 1"/>
          <p:cNvSpPr/>
          <p:nvPr/>
        </p:nvSpPr>
        <p:spPr>
          <a:xfrm>
            <a:off x="0" y="0"/>
            <a:ext cx="9143640" cy="775080"/>
          </a:xfrm>
          <a:prstGeom prst="rect">
            <a:avLst/>
          </a:prstGeom>
          <a:solidFill>
            <a:srgbClr val="036AAD"/>
          </a:solidFill>
          <a:ln>
            <a:noFill/>
          </a:ln>
          <a:scene3d>
            <a:camera prst="orthographicFront"/>
            <a:lightRig rig="threePt" dir="t"/>
          </a:scene3d>
          <a:sp3d>
            <a:bevelT w="101600" prst="riblet"/>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3200" b="1" strike="noStrike" spc="-1">
                <a:solidFill>
                  <a:srgbClr val="FFFF00"/>
                </a:solidFill>
                <a:uFill>
                  <a:solidFill>
                    <a:srgbClr val="FFFFFF"/>
                  </a:solidFill>
                </a:uFill>
                <a:latin typeface="Verdana"/>
                <a:ea typeface="Verdana"/>
              </a:rPr>
              <a:t>Structure of Authorities under RTS.</a:t>
            </a:r>
            <a:endParaRPr lang="en-IN" sz="3200" b="0" strike="noStrike" spc="-1">
              <a:solidFill>
                <a:srgbClr val="000000"/>
              </a:solidFill>
              <a:uFill>
                <a:solidFill>
                  <a:srgbClr val="FFFFFF"/>
                </a:solidFill>
              </a:uFill>
              <a:latin typeface="Arial"/>
            </a:endParaRPr>
          </a:p>
        </p:txBody>
      </p:sp>
      <p:sp>
        <p:nvSpPr>
          <p:cNvPr id="163" name="CustomShape 2"/>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D5B10A8C-2ADE-4300-B48B-DB1FADED3116}" type="slidenum">
              <a:rPr lang="en-IN" sz="1400" b="1" strike="noStrike" spc="-1">
                <a:solidFill>
                  <a:srgbClr val="292934"/>
                </a:solidFill>
                <a:uFill>
                  <a:solidFill>
                    <a:srgbClr val="FFFFFF"/>
                  </a:solidFill>
                </a:uFill>
                <a:latin typeface="Arial"/>
              </a:rPr>
              <a:pPr>
                <a:lnSpc>
                  <a:spcPct val="100000"/>
                </a:lnSpc>
              </a:pPr>
              <a:t>8</a:t>
            </a:fld>
            <a:endParaRPr lang="en-IN" sz="1400" b="0" strike="noStrike" spc="-1">
              <a:solidFill>
                <a:srgbClr val="000000"/>
              </a:solidFill>
              <a:uFill>
                <a:solidFill>
                  <a:srgbClr val="FFFFFF"/>
                </a:solidFill>
              </a:uFill>
              <a:latin typeface="Arial"/>
            </a:endParaRPr>
          </a:p>
        </p:txBody>
      </p:sp>
      <p:sp>
        <p:nvSpPr>
          <p:cNvPr id="164" name="CustomShape 3"/>
          <p:cNvSpPr/>
          <p:nvPr/>
        </p:nvSpPr>
        <p:spPr>
          <a:xfrm>
            <a:off x="228600" y="838080"/>
            <a:ext cx="8686440" cy="1919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IN" sz="2400" b="1" u="sng" strike="noStrike" spc="-1">
                <a:solidFill>
                  <a:srgbClr val="0070C0"/>
                </a:solidFill>
                <a:uFill>
                  <a:solidFill>
                    <a:srgbClr val="FFFFFF"/>
                  </a:solidFill>
                </a:uFill>
                <a:latin typeface="Verdana"/>
                <a:ea typeface="Verdana"/>
              </a:rPr>
              <a:t>For every notified service under the RTS Act, Government has notified the following Authorities: </a:t>
            </a:r>
            <a:endParaRPr lang="en-IN" sz="2400" b="0" strike="noStrike" spc="-1">
              <a:solidFill>
                <a:srgbClr val="000000"/>
              </a:solidFill>
              <a:uFill>
                <a:solidFill>
                  <a:srgbClr val="FFFFFF"/>
                </a:solidFill>
              </a:uFill>
              <a:latin typeface="Arial"/>
            </a:endParaRPr>
          </a:p>
          <a:p>
            <a:pPr>
              <a:lnSpc>
                <a:spcPct val="100000"/>
              </a:lnSpc>
            </a:pPr>
            <a:endParaRPr lang="en-IN" sz="2400" b="0" strike="noStrike" spc="-1">
              <a:solidFill>
                <a:srgbClr val="000000"/>
              </a:solidFill>
              <a:uFill>
                <a:solidFill>
                  <a:srgbClr val="FFFFFF"/>
                </a:solidFill>
              </a:uFill>
              <a:latin typeface="Arial"/>
            </a:endParaRPr>
          </a:p>
          <a:p>
            <a:pPr>
              <a:lnSpc>
                <a:spcPct val="100000"/>
              </a:lnSpc>
            </a:pPr>
            <a:endParaRPr lang="en-IN" sz="2400" b="0" strike="noStrike" spc="-1">
              <a:solidFill>
                <a:srgbClr val="000000"/>
              </a:solidFill>
              <a:uFill>
                <a:solidFill>
                  <a:srgbClr val="FFFFFF"/>
                </a:solidFill>
              </a:uFill>
              <a:latin typeface="Arial"/>
            </a:endParaRPr>
          </a:p>
        </p:txBody>
      </p:sp>
      <p:sp>
        <p:nvSpPr>
          <p:cNvPr id="165" name="CustomShape 4"/>
          <p:cNvSpPr/>
          <p:nvPr/>
        </p:nvSpPr>
        <p:spPr>
          <a:xfrm>
            <a:off x="425880" y="2480760"/>
            <a:ext cx="4145760" cy="685440"/>
          </a:xfrm>
          <a:prstGeom prst="roundRect">
            <a:avLst>
              <a:gd name="adj" fmla="val 16667"/>
            </a:avLst>
          </a:prstGeom>
          <a:gradFill>
            <a:gsLst>
              <a:gs pos="0">
                <a:srgbClr val="FFD89F"/>
              </a:gs>
              <a:gs pos="50000">
                <a:srgbClr val="FFE5C5"/>
              </a:gs>
              <a:gs pos="100000">
                <a:srgbClr val="FFF2E2"/>
              </a:gs>
            </a:gsLst>
            <a:lin ang="2700000"/>
          </a:gra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1800" b="1" strike="noStrike" spc="-1">
                <a:solidFill>
                  <a:srgbClr val="292934"/>
                </a:solidFill>
                <a:uFill>
                  <a:solidFill>
                    <a:srgbClr val="FFFFFF"/>
                  </a:solidFill>
                </a:uFill>
                <a:latin typeface="Verdana"/>
                <a:ea typeface="Verdana"/>
              </a:rPr>
              <a:t> 1. Designated Officer</a:t>
            </a:r>
            <a:endParaRPr lang="en-IN" sz="1800" b="0" strike="noStrike" spc="-1">
              <a:solidFill>
                <a:srgbClr val="000000"/>
              </a:solidFill>
              <a:uFill>
                <a:solidFill>
                  <a:srgbClr val="FFFFFF"/>
                </a:solidFill>
              </a:uFill>
              <a:latin typeface="Arial"/>
            </a:endParaRPr>
          </a:p>
        </p:txBody>
      </p:sp>
      <p:sp>
        <p:nvSpPr>
          <p:cNvPr id="166" name="CustomShape 5"/>
          <p:cNvSpPr/>
          <p:nvPr/>
        </p:nvSpPr>
        <p:spPr>
          <a:xfrm>
            <a:off x="1676520" y="3395160"/>
            <a:ext cx="4145760" cy="650160"/>
          </a:xfrm>
          <a:prstGeom prst="roundRect">
            <a:avLst>
              <a:gd name="adj" fmla="val 16667"/>
            </a:avLst>
          </a:prstGeom>
          <a:gradFill>
            <a:gsLst>
              <a:gs pos="0">
                <a:srgbClr val="BDF297"/>
              </a:gs>
              <a:gs pos="50000">
                <a:srgbClr val="D5F5C0"/>
              </a:gs>
              <a:gs pos="100000">
                <a:srgbClr val="EAF8E0"/>
              </a:gs>
            </a:gsLst>
            <a:lin ang="2700000"/>
          </a:gra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1800" b="1" strike="noStrike" spc="-1">
                <a:solidFill>
                  <a:srgbClr val="292934"/>
                </a:solidFill>
                <a:uFill>
                  <a:solidFill>
                    <a:srgbClr val="FFFFFF"/>
                  </a:solidFill>
                </a:uFill>
                <a:latin typeface="Verdana"/>
                <a:ea typeface="Verdana"/>
              </a:rPr>
              <a:t> 2. First Appellate Authority</a:t>
            </a:r>
            <a:endParaRPr lang="en-IN" sz="1800" b="0" strike="noStrike" spc="-1">
              <a:solidFill>
                <a:srgbClr val="000000"/>
              </a:solidFill>
              <a:uFill>
                <a:solidFill>
                  <a:srgbClr val="FFFFFF"/>
                </a:solidFill>
              </a:uFill>
              <a:latin typeface="Arial"/>
            </a:endParaRPr>
          </a:p>
        </p:txBody>
      </p:sp>
      <p:sp>
        <p:nvSpPr>
          <p:cNvPr id="167" name="CustomShape 6"/>
          <p:cNvSpPr/>
          <p:nvPr/>
        </p:nvSpPr>
        <p:spPr>
          <a:xfrm>
            <a:off x="2666880" y="4302360"/>
            <a:ext cx="4107600" cy="650160"/>
          </a:xfrm>
          <a:prstGeom prst="roundRect">
            <a:avLst>
              <a:gd name="adj" fmla="val 16667"/>
            </a:avLst>
          </a:prstGeom>
          <a:gradFill>
            <a:gsLst>
              <a:gs pos="0">
                <a:srgbClr val="FFFF9F"/>
              </a:gs>
              <a:gs pos="50000">
                <a:srgbClr val="FFFFC5"/>
              </a:gs>
              <a:gs pos="100000">
                <a:srgbClr val="FFFFE2"/>
              </a:gs>
            </a:gsLst>
            <a:lin ang="18900000"/>
          </a:gra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1800" b="1" strike="noStrike" spc="-1">
                <a:solidFill>
                  <a:srgbClr val="292934"/>
                </a:solidFill>
                <a:uFill>
                  <a:solidFill>
                    <a:srgbClr val="FFFFFF"/>
                  </a:solidFill>
                </a:uFill>
                <a:latin typeface="Verdana"/>
                <a:ea typeface="Verdana"/>
              </a:rPr>
              <a:t>  </a:t>
            </a:r>
            <a:endParaRPr lang="en-IN" sz="1800" b="0" strike="noStrike" spc="-1">
              <a:solidFill>
                <a:srgbClr val="000000"/>
              </a:solidFill>
              <a:uFill>
                <a:solidFill>
                  <a:srgbClr val="FFFFFF"/>
                </a:solidFill>
              </a:uFill>
              <a:latin typeface="Arial"/>
            </a:endParaRPr>
          </a:p>
          <a:p>
            <a:pPr algn="ctr">
              <a:lnSpc>
                <a:spcPct val="100000"/>
              </a:lnSpc>
            </a:pPr>
            <a:r>
              <a:rPr lang="en-IN" sz="1800" b="1" strike="noStrike" spc="-1">
                <a:solidFill>
                  <a:srgbClr val="292934"/>
                </a:solidFill>
                <a:uFill>
                  <a:solidFill>
                    <a:srgbClr val="FFFFFF"/>
                  </a:solidFill>
                </a:uFill>
                <a:latin typeface="Verdana"/>
                <a:ea typeface="Verdana"/>
              </a:rPr>
              <a:t>3. Second Appellate Authority</a:t>
            </a:r>
            <a:endParaRPr lang="en-IN" sz="1800" b="0" strike="noStrike" spc="-1">
              <a:solidFill>
                <a:srgbClr val="000000"/>
              </a:solidFill>
              <a:uFill>
                <a:solidFill>
                  <a:srgbClr val="FFFFFF"/>
                </a:solidFill>
              </a:uFill>
              <a:latin typeface="Arial"/>
            </a:endParaRPr>
          </a:p>
          <a:p>
            <a:pPr algn="ctr">
              <a:lnSpc>
                <a:spcPct val="100000"/>
              </a:lnSpc>
            </a:pPr>
            <a:endParaRPr lang="en-IN" sz="1800" b="0" strike="noStrike" spc="-1">
              <a:solidFill>
                <a:srgbClr val="000000"/>
              </a:solidFill>
              <a:uFill>
                <a:solidFill>
                  <a:srgbClr val="FFFFFF"/>
                </a:solidFill>
              </a:uFill>
              <a:latin typeface="Arial"/>
            </a:endParaRPr>
          </a:p>
        </p:txBody>
      </p:sp>
      <p:sp>
        <p:nvSpPr>
          <p:cNvPr id="168" name="CustomShape 7"/>
          <p:cNvSpPr/>
          <p:nvPr/>
        </p:nvSpPr>
        <p:spPr>
          <a:xfrm>
            <a:off x="3792600" y="5257800"/>
            <a:ext cx="4131720" cy="643320"/>
          </a:xfrm>
          <a:prstGeom prst="roundRect">
            <a:avLst>
              <a:gd name="adj" fmla="val 16667"/>
            </a:avLst>
          </a:prstGeom>
          <a:gradFill>
            <a:gsLst>
              <a:gs pos="0">
                <a:srgbClr val="FF9F9F"/>
              </a:gs>
              <a:gs pos="50000">
                <a:srgbClr val="FFC5C5"/>
              </a:gs>
              <a:gs pos="100000">
                <a:srgbClr val="FFE2E2"/>
              </a:gs>
            </a:gsLst>
            <a:lin ang="2700000"/>
          </a:gradFill>
          <a:ln>
            <a:round/>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1800" b="1" strike="noStrike" spc="-1">
                <a:solidFill>
                  <a:srgbClr val="292934"/>
                </a:solidFill>
                <a:uFill>
                  <a:solidFill>
                    <a:srgbClr val="FFFFFF"/>
                  </a:solidFill>
                </a:uFill>
                <a:latin typeface="Verdana"/>
                <a:ea typeface="Verdana"/>
              </a:rPr>
              <a:t> 4. Third &amp; Final Authority is RTS Commission.</a:t>
            </a:r>
            <a:endParaRPr lang="en-IN"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1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1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1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1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9" name="Table 1"/>
          <p:cNvGraphicFramePr/>
          <p:nvPr>
            <p:extLst>
              <p:ext uri="{D42A27DB-BD31-4B8C-83A1-F6EECF244321}">
                <p14:modId xmlns:p14="http://schemas.microsoft.com/office/powerpoint/2010/main" val="1930671531"/>
              </p:ext>
            </p:extLst>
          </p:nvPr>
        </p:nvGraphicFramePr>
        <p:xfrm>
          <a:off x="457200" y="1687320"/>
          <a:ext cx="8305560" cy="2427480"/>
        </p:xfrm>
        <a:graphic>
          <a:graphicData uri="http://schemas.openxmlformats.org/drawingml/2006/table">
            <a:tbl>
              <a:tblPr/>
              <a:tblGrid>
                <a:gridCol w="1981080"/>
                <a:gridCol w="2819160"/>
                <a:gridCol w="3505320"/>
              </a:tblGrid>
              <a:tr h="914400">
                <a:tc>
                  <a:txBody>
                    <a:bodyPr/>
                    <a:lstStyle/>
                    <a:p>
                      <a:pPr algn="ctr">
                        <a:lnSpc>
                          <a:spcPct val="100000"/>
                        </a:lnSpc>
                      </a:pPr>
                      <a:r>
                        <a:rPr lang="en-IN" sz="2400" b="1" strike="noStrike" spc="-1" dirty="0">
                          <a:solidFill>
                            <a:srgbClr val="0000FF"/>
                          </a:solidFill>
                          <a:uFill>
                            <a:solidFill>
                              <a:srgbClr val="FFFFFF"/>
                            </a:solidFill>
                          </a:uFill>
                          <a:latin typeface="Verdana"/>
                          <a:ea typeface="Verdana"/>
                        </a:rPr>
                        <a:t>Officer</a:t>
                      </a:r>
                      <a:endParaRPr lang="en-IN" sz="2400" b="0" strike="noStrike" spc="-1" dirty="0">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2400" b="1" strike="noStrike" spc="-1">
                          <a:solidFill>
                            <a:srgbClr val="0000FF"/>
                          </a:solidFill>
                          <a:uFill>
                            <a:solidFill>
                              <a:srgbClr val="FFFFFF"/>
                            </a:solidFill>
                          </a:uFill>
                          <a:latin typeface="Verdana"/>
                          <a:ea typeface="Verdana"/>
                        </a:rPr>
                        <a:t>Role</a:t>
                      </a:r>
                      <a:endParaRPr lang="en-IN" sz="2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c>
                  <a:txBody>
                    <a:bodyPr/>
                    <a:lstStyle/>
                    <a:p>
                      <a:pPr algn="ctr">
                        <a:lnSpc>
                          <a:spcPct val="100000"/>
                        </a:lnSpc>
                      </a:pPr>
                      <a:r>
                        <a:rPr lang="en-IN" sz="2400" b="1" strike="noStrike" spc="-1">
                          <a:solidFill>
                            <a:srgbClr val="0000FF"/>
                          </a:solidFill>
                          <a:uFill>
                            <a:solidFill>
                              <a:srgbClr val="FFFFFF"/>
                            </a:solidFill>
                          </a:uFill>
                          <a:latin typeface="Verdana"/>
                          <a:ea typeface="Verdana"/>
                        </a:rPr>
                        <a:t>Action</a:t>
                      </a:r>
                      <a:endParaRPr lang="en-IN" sz="2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12240">
                      <a:solidFill>
                        <a:srgbClr val="FFFFFF"/>
                      </a:solidFill>
                    </a:lnT>
                    <a:lnB w="38160">
                      <a:solidFill>
                        <a:srgbClr val="FFFFFF"/>
                      </a:solidFill>
                    </a:lnB>
                    <a:solidFill>
                      <a:srgbClr val="FFC000"/>
                    </a:solidFill>
                  </a:tcPr>
                </a:tc>
              </a:tr>
              <a:tr h="1513080">
                <a:tc>
                  <a:txBody>
                    <a:bodyPr/>
                    <a:lstStyle/>
                    <a:p>
                      <a:pPr algn="ctr">
                        <a:lnSpc>
                          <a:spcPct val="100000"/>
                        </a:lnSpc>
                      </a:pPr>
                      <a:r>
                        <a:rPr lang="en-IN" sz="1400" b="1" strike="noStrike" spc="-1">
                          <a:solidFill>
                            <a:srgbClr val="CC0099"/>
                          </a:solidFill>
                          <a:uFill>
                            <a:solidFill>
                              <a:srgbClr val="FFFFFF"/>
                            </a:solidFill>
                          </a:uFill>
                          <a:latin typeface="Verdana"/>
                          <a:ea typeface="Verdana"/>
                        </a:rPr>
                        <a:t>Designated Officer</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400" b="1" strike="noStrike" spc="-1">
                          <a:solidFill>
                            <a:srgbClr val="5D0150"/>
                          </a:solidFill>
                          <a:uFill>
                            <a:solidFill>
                              <a:srgbClr val="FFFFFF"/>
                            </a:solidFill>
                          </a:uFill>
                          <a:latin typeface="Verdana"/>
                          <a:ea typeface="Verdana"/>
                        </a:rPr>
                        <a:t>   Citizen has to apply to the designated officer for availing the service</a:t>
                      </a:r>
                      <a:r>
                        <a:rPr lang="en-IN" sz="1400" b="1" strike="noStrike" spc="-1">
                          <a:solidFill>
                            <a:srgbClr val="292934"/>
                          </a:solidFill>
                          <a:uFill>
                            <a:solidFill>
                              <a:srgbClr val="FFFFFF"/>
                            </a:solidFill>
                          </a:uFill>
                          <a:latin typeface="Verdana"/>
                          <a:ea typeface="Verdana"/>
                        </a:rPr>
                        <a:t>.</a:t>
                      </a:r>
                      <a:endParaRPr lang="en-IN" sz="1400" b="0" strike="noStrike" spc="-1">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c>
                  <a:txBody>
                    <a:bodyPr/>
                    <a:lstStyle/>
                    <a:p>
                      <a:pPr algn="ctr">
                        <a:lnSpc>
                          <a:spcPct val="100000"/>
                        </a:lnSpc>
                      </a:pPr>
                      <a:r>
                        <a:rPr lang="en-IN" sz="1400" b="1" strike="noStrike" spc="-1" dirty="0">
                          <a:solidFill>
                            <a:srgbClr val="CC0099"/>
                          </a:solidFill>
                          <a:uFill>
                            <a:solidFill>
                              <a:srgbClr val="FFFFFF"/>
                            </a:solidFill>
                          </a:uFill>
                          <a:latin typeface="Verdana"/>
                          <a:ea typeface="Verdana"/>
                        </a:rPr>
                        <a:t>Either provide the service within stipulated period or reject the application. In case of rejection the reasons </a:t>
                      </a:r>
                      <a:r>
                        <a:rPr lang="en-IN" sz="1400" b="1" strike="noStrike" spc="-1" dirty="0" smtClean="0">
                          <a:solidFill>
                            <a:srgbClr val="CC0099"/>
                          </a:solidFill>
                          <a:uFill>
                            <a:solidFill>
                              <a:srgbClr val="FFFFFF"/>
                            </a:solidFill>
                          </a:uFill>
                          <a:latin typeface="Verdana"/>
                          <a:ea typeface="Verdana"/>
                        </a:rPr>
                        <a:t>have </a:t>
                      </a:r>
                      <a:r>
                        <a:rPr lang="en-IN" sz="1400" b="1" strike="noStrike" spc="-1" dirty="0">
                          <a:solidFill>
                            <a:srgbClr val="CC0099"/>
                          </a:solidFill>
                          <a:uFill>
                            <a:solidFill>
                              <a:srgbClr val="FFFFFF"/>
                            </a:solidFill>
                          </a:uFill>
                          <a:latin typeface="Verdana"/>
                          <a:ea typeface="Verdana"/>
                        </a:rPr>
                        <a:t>to be recorded</a:t>
                      </a:r>
                      <a:r>
                        <a:rPr lang="en-IN" sz="1400" b="1" strike="noStrike" spc="-1" dirty="0">
                          <a:solidFill>
                            <a:srgbClr val="292934"/>
                          </a:solidFill>
                          <a:uFill>
                            <a:solidFill>
                              <a:srgbClr val="FFFFFF"/>
                            </a:solidFill>
                          </a:uFill>
                          <a:latin typeface="Verdana"/>
                          <a:ea typeface="Verdana"/>
                        </a:rPr>
                        <a:t>.</a:t>
                      </a:r>
                      <a:endParaRPr lang="en-IN" sz="1400" b="0" strike="noStrike" spc="-1" dirty="0">
                        <a:solidFill>
                          <a:srgbClr val="000000"/>
                        </a:solidFill>
                        <a:uFill>
                          <a:solidFill>
                            <a:srgbClr val="FFFFFF"/>
                          </a:solidFill>
                        </a:uFill>
                        <a:latin typeface="Arial"/>
                      </a:endParaRPr>
                    </a:p>
                  </a:txBody>
                  <a:tcPr marL="5400" marR="540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CDFDD"/>
                    </a:solidFill>
                  </a:tcPr>
                </a:tc>
              </a:tr>
            </a:tbl>
          </a:graphicData>
        </a:graphic>
      </p:graphicFrame>
      <p:sp>
        <p:nvSpPr>
          <p:cNvPr id="170" name="CustomShape 2"/>
          <p:cNvSpPr/>
          <p:nvPr/>
        </p:nvSpPr>
        <p:spPr>
          <a:xfrm>
            <a:off x="0" y="0"/>
            <a:ext cx="9143640" cy="775080"/>
          </a:xfrm>
          <a:prstGeom prst="rect">
            <a:avLst/>
          </a:prstGeom>
          <a:blipFill>
            <a:blip r:embed="rId2" cstate="print"/>
            <a:tile/>
          </a:blipFill>
          <a:ln>
            <a:solidFill>
              <a:srgbClr val="00B050"/>
            </a:solidFill>
            <a:round/>
          </a:ln>
          <a:scene3d>
            <a:camera prst="orthographicFront"/>
            <a:lightRig rig="threePt" dir="t"/>
          </a:scene3d>
          <a:sp3d>
            <a:bevelT w="114300" prst="hardEdge"/>
          </a:sp3d>
        </p:spPr>
        <p:style>
          <a:lnRef idx="2">
            <a:schemeClr val="accent1">
              <a:shade val="50000"/>
            </a:schemeClr>
          </a:lnRef>
          <a:fillRef idx="1">
            <a:schemeClr val="accent1"/>
          </a:fillRef>
          <a:effectRef idx="0">
            <a:schemeClr val="accent1"/>
          </a:effectRef>
          <a:fontRef idx="minor"/>
        </p:style>
        <p:txBody>
          <a:bodyPr lIns="90000" tIns="45000" rIns="90000" bIns="45000" anchor="ctr"/>
          <a:lstStyle/>
          <a:p>
            <a:pPr algn="ctr">
              <a:lnSpc>
                <a:spcPct val="100000"/>
              </a:lnSpc>
            </a:pPr>
            <a:r>
              <a:rPr lang="en-IN" sz="2800" b="1" strike="noStrike" spc="-1">
                <a:solidFill>
                  <a:srgbClr val="FFFFFF"/>
                </a:solidFill>
                <a:uFill>
                  <a:solidFill>
                    <a:srgbClr val="FFFFFF"/>
                  </a:solidFill>
                </a:uFill>
                <a:latin typeface="Verdana"/>
                <a:ea typeface="Verdana"/>
              </a:rPr>
              <a:t> </a:t>
            </a:r>
            <a:r>
              <a:rPr lang="en-IN" sz="3200" b="1" strike="noStrike" spc="-1">
                <a:solidFill>
                  <a:srgbClr val="FFFF00"/>
                </a:solidFill>
                <a:uFill>
                  <a:solidFill>
                    <a:srgbClr val="FFFFFF"/>
                  </a:solidFill>
                </a:uFill>
                <a:latin typeface="Verdana"/>
                <a:ea typeface="Verdana"/>
              </a:rPr>
              <a:t>Role &amp; Action by Designated Officer</a:t>
            </a:r>
            <a:endParaRPr lang="en-IN" sz="3200" b="0" strike="noStrike" spc="-1">
              <a:solidFill>
                <a:srgbClr val="000000"/>
              </a:solidFill>
              <a:uFill>
                <a:solidFill>
                  <a:srgbClr val="FFFFFF"/>
                </a:solidFill>
              </a:uFill>
              <a:latin typeface="Arial"/>
            </a:endParaRPr>
          </a:p>
        </p:txBody>
      </p:sp>
      <p:sp>
        <p:nvSpPr>
          <p:cNvPr id="171" name="CustomShape 3"/>
          <p:cNvSpPr/>
          <p:nvPr/>
        </p:nvSpPr>
        <p:spPr>
          <a:xfrm>
            <a:off x="8458200" y="6248520"/>
            <a:ext cx="456840" cy="40500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0000"/>
              </a:lnSpc>
            </a:pPr>
            <a:fld id="{AB098F7B-C2DE-40A7-A544-37B594CC4824}" type="slidenum">
              <a:rPr lang="en-IN" sz="1400" b="1" strike="noStrike" spc="-1">
                <a:solidFill>
                  <a:srgbClr val="292934"/>
                </a:solidFill>
                <a:uFill>
                  <a:solidFill>
                    <a:srgbClr val="FFFFFF"/>
                  </a:solidFill>
                </a:uFill>
                <a:latin typeface="Arial"/>
              </a:rPr>
              <a:pPr>
                <a:lnSpc>
                  <a:spcPct val="100000"/>
                </a:lnSpc>
              </a:pPr>
              <a:t>9</a:t>
            </a:fld>
            <a:endParaRPr lang="en-IN" sz="1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2924727</TotalTime>
  <Words>1158</Words>
  <Application>Microsoft Office PowerPoint</Application>
  <PresentationFormat>On-screen Show (4:3)</PresentationFormat>
  <Paragraphs>280</Paragraphs>
  <Slides>27</Slides>
  <Notes>10</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27</vt:i4>
      </vt:variant>
    </vt:vector>
  </HeadingPairs>
  <TitlesOfParts>
    <vt:vector size="41" baseType="lpstr">
      <vt:lpstr>Arial</vt:lpstr>
      <vt:lpstr>Calibri</vt:lpstr>
      <vt:lpstr>DejaVu Sans</vt:lpstr>
      <vt:lpstr>DVOT-SurekhMR</vt:lpstr>
      <vt:lpstr>Mangal</vt:lpstr>
      <vt:lpstr>Sanskrit Text</vt:lpstr>
      <vt:lpstr>StarSymbol</vt:lpstr>
      <vt:lpstr>Symbol</vt:lpstr>
      <vt:lpstr>Times New Roman</vt:lpstr>
      <vt:lpstr>Verdana</vt:lpstr>
      <vt:lpstr>Wingdings</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States which have enacted Right to Public Services Law</vt:lpstr>
      <vt:lpstr>PowerPoint Presentation</vt:lpstr>
      <vt:lpstr>PowerPoint Presentation</vt:lpstr>
      <vt:lpstr>Office Of The RTS Commission Uttarakhand</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MAHARASHTRA STATE COMMISSION FOR RIGHT TO SERVICE.</dc:title>
  <dc:creator>Ameya Sarvankar</dc:creator>
  <cp:lastModifiedBy>sp led</cp:lastModifiedBy>
  <cp:revision>246</cp:revision>
  <cp:lastPrinted>2019-12-17T06:03:11Z</cp:lastPrinted>
  <dcterms:created xsi:type="dcterms:W3CDTF">2018-02-26T09:16:07Z</dcterms:created>
  <dcterms:modified xsi:type="dcterms:W3CDTF">2019-12-14T23:13:09Z</dcterms:modified>
  <dc:language>en-IN</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4</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23</vt:i4>
  </property>
</Properties>
</file>