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1A68A-2988-41BE-A576-0FC5EAFC7559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ADB5C-E9E8-4EFA-B6DA-CA74078F5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2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ADB5C-E9E8-4EFA-B6DA-CA74078F5B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40B-CD66-4545-B9A7-D2BB838B247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ADB4-B773-4023-9CBE-7BB7141C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Creating Access to Education for Disadvantaged Female Civil Servants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Ethiopian Civil Service University (ECSU)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Sustainability of initiative: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Govt</a:t>
            </a:r>
            <a:r>
              <a:rPr lang="en-US" dirty="0" smtClean="0"/>
              <a:t> support: Federal ministries, agencies.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Budget from Ministry of Finance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Support from regional </a:t>
            </a:r>
            <a:r>
              <a:rPr lang="en-US" dirty="0" err="1" smtClean="0"/>
              <a:t>govt</a:t>
            </a:r>
            <a:r>
              <a:rPr lang="en-US" dirty="0" smtClean="0"/>
              <a:t> departments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Acceptance by university faculty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Leadership driving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2947" y="3244334"/>
            <a:ext cx="197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with MA credential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Lessons learned: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given the opportunity and proper support, female civil servants can succeed in developing themselves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negative attitudes can be encountered, but attitudinal change can be effected through awareness raising discussions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leadership commitment at all levels </a:t>
            </a:r>
            <a:r>
              <a:rPr lang="en-US" smtClean="0"/>
              <a:t>is crucial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6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 initiative is about: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Empowering disadvantaged female civil servants </a:t>
            </a:r>
          </a:p>
          <a:p>
            <a:pPr algn="ctr">
              <a:buNone/>
            </a:pPr>
            <a:r>
              <a:rPr lang="en-US" dirty="0" smtClean="0"/>
              <a:t>through provision of opportunities for participation in higher education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initiative</a:t>
            </a:r>
            <a:endParaRPr lang="en-US" dirty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started in September, 2003 at the Ethiopian Civil Service University (ECSU)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participants drawn from among female civil servants 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females discriminated against in a male dominated force of c.1 million, generally in society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to promote and empower them through participation in higher education; as faculty members   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Reform in operation</a:t>
            </a:r>
          </a:p>
          <a:p>
            <a:pPr lvl="1">
              <a:buNone/>
            </a:pPr>
            <a:r>
              <a:rPr lang="en-US" dirty="0" smtClean="0"/>
              <a:t>Providing opportunities for higher education at ECSU through: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alternative admission procedures: pre-</a:t>
            </a:r>
            <a:r>
              <a:rPr lang="en-US" sz="3200" dirty="0" err="1" smtClean="0"/>
              <a:t>sessional</a:t>
            </a:r>
            <a:r>
              <a:rPr lang="en-US" sz="3200" dirty="0" smtClean="0"/>
              <a:t> preparation: English, </a:t>
            </a:r>
            <a:r>
              <a:rPr lang="en-US" sz="3200" dirty="0" err="1" smtClean="0"/>
              <a:t>Maths</a:t>
            </a:r>
            <a:r>
              <a:rPr lang="en-US" sz="3200" dirty="0" smtClean="0"/>
              <a:t>, Study Skills, Assertiveness, Stress Mgt.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mechanisms of retention in the university: tutorials, guidance &amp; </a:t>
            </a:r>
            <a:r>
              <a:rPr lang="en-US" sz="3200" dirty="0" err="1" smtClean="0"/>
              <a:t>counselling</a:t>
            </a:r>
            <a:r>
              <a:rPr lang="en-US" sz="3200" dirty="0" smtClean="0"/>
              <a:t>, </a:t>
            </a:r>
            <a:r>
              <a:rPr lang="en-US" sz="3200" dirty="0" err="1" smtClean="0"/>
              <a:t>gynacologist</a:t>
            </a:r>
            <a:r>
              <a:rPr lang="en-US" sz="3200" dirty="0" smtClean="0"/>
              <a:t> service.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None/>
            </a:pPr>
            <a:endParaRPr lang="en-US" sz="3200" dirty="0" smtClean="0"/>
          </a:p>
          <a:p>
            <a:pPr marL="342900" lvl="2" indent="-342900">
              <a:buFont typeface="Wingdings" pitchFamily="2" charset="2"/>
              <a:buChar char="Ø"/>
            </a:pPr>
            <a:r>
              <a:rPr lang="en-US" sz="3200" dirty="0" smtClean="0"/>
              <a:t>increasing participation of females as faculty members at ECSU: </a:t>
            </a:r>
          </a:p>
          <a:p>
            <a:pPr marL="800100" lvl="3" indent="-342900">
              <a:buFont typeface="Wingdings" pitchFamily="2" charset="2"/>
              <a:buChar char="§"/>
            </a:pPr>
            <a:r>
              <a:rPr lang="en-US" sz="2800" dirty="0" smtClean="0"/>
              <a:t>advertisement </a:t>
            </a:r>
            <a:r>
              <a:rPr lang="en-US" sz="2800" dirty="0" err="1" smtClean="0"/>
              <a:t>targetting</a:t>
            </a:r>
            <a:r>
              <a:rPr lang="en-US" sz="2800" dirty="0" smtClean="0"/>
              <a:t> female MA/</a:t>
            </a:r>
            <a:r>
              <a:rPr lang="en-US" sz="2800" dirty="0" err="1" smtClean="0"/>
              <a:t>MSc</a:t>
            </a:r>
            <a:r>
              <a:rPr lang="en-US" sz="2800" dirty="0" smtClean="0"/>
              <a:t>/PhD graduates</a:t>
            </a:r>
          </a:p>
          <a:p>
            <a:pPr marL="800100" lvl="3" indent="-342900">
              <a:buFont typeface="Wingdings" pitchFamily="2" charset="2"/>
              <a:buChar char="§"/>
            </a:pPr>
            <a:r>
              <a:rPr lang="en-US" sz="2800" dirty="0" smtClean="0"/>
              <a:t>selection of those with very good marks and thesis evaluation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Stages of the reform: Discussions to build consensus: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w</a:t>
            </a:r>
            <a:r>
              <a:rPr lang="en-US" dirty="0" smtClean="0"/>
              <a:t>ith University Board, among University Administrative Council, Senate members, Academic Departments concerned 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with Ministries of Federal Affairs, Women, Youth and Children’s Affairs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regional agencies, bureaus via the Ministries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p</a:t>
            </a:r>
            <a:r>
              <a:rPr lang="en-US" dirty="0" smtClean="0"/>
              <a:t>olitical willingness, Commitment, support ensured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Overcoming Constraints: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	</a:t>
            </a:r>
            <a:r>
              <a:rPr lang="en-US" dirty="0" smtClean="0"/>
              <a:t>some faculty members had negative attitudes towards affirmative action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Believed entrance should be based on competition whatever the case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Some </a:t>
            </a:r>
            <a:r>
              <a:rPr lang="en-US" dirty="0" err="1" smtClean="0"/>
              <a:t>famale</a:t>
            </a:r>
            <a:r>
              <a:rPr lang="en-US" dirty="0" smtClean="0"/>
              <a:t> students had low esteem of themselves and lacked in self-confidence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Some male civil servants not happy with the initiative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Discussions and strong support from ministries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Constitution as basis for the initiative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Enabling factors: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Conviction of Leadership and most faculty members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Financial and material support from ministries concerned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Support from regional governments: salaries continued to be paid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Budget for meals and accommodation from Ministry of Finance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Concerted action by stakeholders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Impact of the initiative: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Female civil servants participation in higher education increased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Female civil servants with MA credentials in mid-level position enhanced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Female members of faculty increased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Role models being created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Other institutions introducing </a:t>
            </a:r>
            <a:r>
              <a:rPr lang="en-US" smtClean="0"/>
              <a:t>similar initiatives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371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The reform initiative is about: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I.V.O. Tilburg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User</cp:lastModifiedBy>
  <cp:revision>29</cp:revision>
  <dcterms:created xsi:type="dcterms:W3CDTF">2014-09-29T02:00:02Z</dcterms:created>
  <dcterms:modified xsi:type="dcterms:W3CDTF">2014-10-08T19:17:43Z</dcterms:modified>
</cp:coreProperties>
</file>