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7"/>
  </p:notesMasterIdLst>
  <p:handoutMasterIdLst>
    <p:handoutMasterId r:id="rId18"/>
  </p:handoutMasterIdLst>
  <p:sldIdLst>
    <p:sldId id="256" r:id="rId2"/>
    <p:sldId id="288" r:id="rId3"/>
    <p:sldId id="300" r:id="rId4"/>
    <p:sldId id="323" r:id="rId5"/>
    <p:sldId id="324" r:id="rId6"/>
    <p:sldId id="325" r:id="rId7"/>
    <p:sldId id="335" r:id="rId8"/>
    <p:sldId id="336" r:id="rId9"/>
    <p:sldId id="337" r:id="rId10"/>
    <p:sldId id="339" r:id="rId11"/>
    <p:sldId id="328" r:id="rId12"/>
    <p:sldId id="338" r:id="rId13"/>
    <p:sldId id="319" r:id="rId14"/>
    <p:sldId id="284" r:id="rId15"/>
    <p:sldId id="321" r:id="rId16"/>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CAEF11"/>
    <a:srgbClr val="B48A4C"/>
    <a:srgbClr val="F0F0F0"/>
    <a:srgbClr val="F2F2F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79" autoAdjust="0"/>
    <p:restoredTop sz="63410" autoAdjust="0"/>
  </p:normalViewPr>
  <p:slideViewPr>
    <p:cSldViewPr>
      <p:cViewPr varScale="1">
        <p:scale>
          <a:sx n="78" d="100"/>
          <a:sy n="78" d="100"/>
        </p:scale>
        <p:origin x="852" y="90"/>
      </p:cViewPr>
      <p:guideLst>
        <p:guide orient="horz" pos="2160"/>
        <p:guide pos="2880"/>
      </p:guideLst>
    </p:cSldViewPr>
  </p:slideViewPr>
  <p:notesTextViewPr>
    <p:cViewPr>
      <p:scale>
        <a:sx n="3" d="2"/>
        <a:sy n="3" d="2"/>
      </p:scale>
      <p:origin x="0" y="0"/>
    </p:cViewPr>
  </p:notesTextViewPr>
  <p:sorterViewPr>
    <p:cViewPr>
      <p:scale>
        <a:sx n="170" d="100"/>
        <a:sy n="170" d="100"/>
      </p:scale>
      <p:origin x="0" y="-269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39466" y="0"/>
            <a:ext cx="3013763" cy="467071"/>
          </a:xfrm>
          <a:prstGeom prst="rect">
            <a:avLst/>
          </a:prstGeom>
        </p:spPr>
        <p:txBody>
          <a:bodyPr vert="horz" lIns="93177" tIns="46589" rIns="93177" bIns="46589" rtlCol="0"/>
          <a:lstStyle>
            <a:lvl1pPr algn="r">
              <a:defRPr sz="1200"/>
            </a:lvl1pPr>
          </a:lstStyle>
          <a:p>
            <a:fld id="{ED0E41EA-1137-4813-902E-D38A27370C99}" type="datetimeFigureOut">
              <a:rPr lang="en-GB" smtClean="0"/>
              <a:t>02/10/2014</a:t>
            </a:fld>
            <a:endParaRPr lang="en-GB"/>
          </a:p>
        </p:txBody>
      </p:sp>
      <p:sp>
        <p:nvSpPr>
          <p:cNvPr id="4" name="Footer Placeholder 3"/>
          <p:cNvSpPr>
            <a:spLocks noGrp="1"/>
          </p:cNvSpPr>
          <p:nvPr>
            <p:ph type="ftr" sz="quarter" idx="2"/>
          </p:nvPr>
        </p:nvSpPr>
        <p:spPr>
          <a:xfrm>
            <a:off x="0" y="8842030"/>
            <a:ext cx="3013763" cy="46707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39466" y="8842030"/>
            <a:ext cx="3013763" cy="467070"/>
          </a:xfrm>
          <a:prstGeom prst="rect">
            <a:avLst/>
          </a:prstGeom>
        </p:spPr>
        <p:txBody>
          <a:bodyPr vert="horz" lIns="93177" tIns="46589" rIns="93177" bIns="46589" rtlCol="0" anchor="b"/>
          <a:lstStyle>
            <a:lvl1pPr algn="r">
              <a:defRPr sz="1200"/>
            </a:lvl1pPr>
          </a:lstStyle>
          <a:p>
            <a:fld id="{115BEF0E-418D-4EC2-B436-7052E6B1A407}" type="slidenum">
              <a:rPr lang="en-GB" smtClean="0"/>
              <a:t>‹#›</a:t>
            </a:fld>
            <a:endParaRPr lang="en-GB"/>
          </a:p>
        </p:txBody>
      </p:sp>
    </p:spTree>
    <p:extLst>
      <p:ext uri="{BB962C8B-B14F-4D97-AF65-F5344CB8AC3E}">
        <p14:creationId xmlns:p14="http://schemas.microsoft.com/office/powerpoint/2010/main" val="3818454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39466" y="0"/>
            <a:ext cx="3013763" cy="467071"/>
          </a:xfrm>
          <a:prstGeom prst="rect">
            <a:avLst/>
          </a:prstGeom>
        </p:spPr>
        <p:txBody>
          <a:bodyPr vert="horz" lIns="93177" tIns="46589" rIns="93177" bIns="46589" rtlCol="0"/>
          <a:lstStyle>
            <a:lvl1pPr algn="r">
              <a:defRPr sz="1200"/>
            </a:lvl1pPr>
          </a:lstStyle>
          <a:p>
            <a:fld id="{F9392D45-4740-49DA-824D-9F1DE18944B3}" type="datetimeFigureOut">
              <a:rPr lang="en-GB" smtClean="0"/>
              <a:t>02/10/2014</a:t>
            </a:fld>
            <a:endParaRPr lang="en-GB"/>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95484" y="4480004"/>
            <a:ext cx="5563870" cy="366545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42030"/>
            <a:ext cx="3013763" cy="46707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39466" y="8842030"/>
            <a:ext cx="3013763" cy="467070"/>
          </a:xfrm>
          <a:prstGeom prst="rect">
            <a:avLst/>
          </a:prstGeom>
        </p:spPr>
        <p:txBody>
          <a:bodyPr vert="horz" lIns="93177" tIns="46589" rIns="93177" bIns="46589" rtlCol="0" anchor="b"/>
          <a:lstStyle>
            <a:lvl1pPr algn="r">
              <a:defRPr sz="1200"/>
            </a:lvl1pPr>
          </a:lstStyle>
          <a:p>
            <a:fld id="{895B15D3-325A-49DD-B976-D7136786FF78}" type="slidenum">
              <a:rPr lang="en-GB" smtClean="0"/>
              <a:t>‹#›</a:t>
            </a:fld>
            <a:endParaRPr lang="en-GB"/>
          </a:p>
        </p:txBody>
      </p:sp>
    </p:spTree>
    <p:extLst>
      <p:ext uri="{BB962C8B-B14F-4D97-AF65-F5344CB8AC3E}">
        <p14:creationId xmlns:p14="http://schemas.microsoft.com/office/powerpoint/2010/main" val="380381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5B15D3-325A-49DD-B976-D7136786FF78}" type="slidenum">
              <a:rPr lang="en-GB" smtClean="0"/>
              <a:t>14</a:t>
            </a:fld>
            <a:endParaRPr lang="en-GB"/>
          </a:p>
        </p:txBody>
      </p:sp>
    </p:spTree>
    <p:extLst>
      <p:ext uri="{BB962C8B-B14F-4D97-AF65-F5344CB8AC3E}">
        <p14:creationId xmlns:p14="http://schemas.microsoft.com/office/powerpoint/2010/main" val="376896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CA2E6FB-E4C5-4887-9B56-2551EAB5D2E6}" type="datetime1">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208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F9AC0-1746-40C7-A345-1AC30BCD4C69}" type="datetime1">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7965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B930BA-E82C-4DE0-BC27-6A6F9A274E0B}" type="datetime1">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3007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E9C58A-F512-413C-99F1-5999A5BC44E6}" type="datetime1">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3334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C54B3F-3003-4937-B853-5C927F6ED301}" type="datetime1">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2469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400398-C65E-4545-9BA5-72FFE3E32B44}" type="datetime1">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746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7766C9-899D-45BD-8445-8D3F086737FE}" type="datetime1">
              <a:rPr lang="en-US" smtClean="0"/>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2208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A17DC9-D2C4-4CAA-BE92-D835A458911B}" type="datetime1">
              <a:rPr lang="en-US" smtClean="0"/>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8500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DF8E8-4F07-4A7A-9578-0B38B8ACEE3C}" type="datetime1">
              <a:rPr lang="en-US" smtClean="0"/>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7346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055F3D-E92D-45FB-9923-1800DE76D209}" type="datetime1">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0938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578FB-6006-4EBB-8AD1-1FDEF928E078}" type="datetime1">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8871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404558D-4C5A-49A8-8346-BF2994842E24}" type="datetime1">
              <a:rPr lang="en-US" smtClean="0"/>
              <a:t>10/2/2014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0997517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6606" y="5715000"/>
            <a:ext cx="3810000" cy="1067321"/>
          </a:xfrm>
        </p:spPr>
        <p:txBody>
          <a:bodyPr>
            <a:noAutofit/>
          </a:bodyPr>
          <a:lstStyle/>
          <a:p>
            <a:pPr algn="ctr"/>
            <a:r>
              <a:rPr lang="en-US" sz="2000" b="1" dirty="0" smtClean="0"/>
              <a:t>  </a:t>
            </a:r>
            <a:r>
              <a:rPr lang="en-US" sz="2400" b="1" dirty="0" smtClean="0">
                <a:solidFill>
                  <a:srgbClr val="FF0000"/>
                </a:solidFill>
              </a:rPr>
              <a:t/>
            </a:r>
            <a:br>
              <a:rPr lang="en-US" sz="2400" b="1" dirty="0" smtClean="0">
                <a:solidFill>
                  <a:srgbClr val="FF0000"/>
                </a:solidFill>
              </a:rPr>
            </a:br>
            <a:r>
              <a:rPr lang="en-GB" sz="2000" dirty="0" smtClean="0"/>
              <a:t>                                            </a:t>
            </a:r>
            <a:endParaRPr lang="en-GB" sz="2000" dirty="0"/>
          </a:p>
        </p:txBody>
      </p:sp>
      <p:pic>
        <p:nvPicPr>
          <p:cNvPr id="11" name="Picture 10" descr="C:\Users\SFManso\AppData\Local\Temp\FineReader11\media\image1.jpeg"/>
          <p:cNvPicPr/>
          <p:nvPr/>
        </p:nvPicPr>
        <p:blipFill>
          <a:blip r:embed="rId2">
            <a:extLst>
              <a:ext uri="{28A0092B-C50C-407E-A947-70E740481C1C}">
                <a14:useLocalDpi xmlns:a14="http://schemas.microsoft.com/office/drawing/2010/main" val="0"/>
              </a:ext>
            </a:extLst>
          </a:blip>
          <a:srcRect/>
          <a:stretch>
            <a:fillRect/>
          </a:stretch>
        </p:blipFill>
        <p:spPr bwMode="auto">
          <a:xfrm>
            <a:off x="132497" y="5867921"/>
            <a:ext cx="990212"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42929" y="1093247"/>
            <a:ext cx="9308306" cy="5324535"/>
          </a:xfrm>
          <a:prstGeom prst="rect">
            <a:avLst/>
          </a:prstGeom>
        </p:spPr>
        <p:txBody>
          <a:bodyPr wrap="square">
            <a:spAutoFit/>
            <a:scene3d>
              <a:camera prst="orthographicFront"/>
              <a:lightRig rig="threePt" dir="t"/>
            </a:scene3d>
            <a:sp3d extrusionH="57150">
              <a:bevelT w="38100" h="38100" prst="relaxedInset"/>
            </a:sp3d>
          </a:bodyPr>
          <a:lstStyle/>
          <a:p>
            <a:pPr algn="ctr"/>
            <a:endParaRPr lang="en-US" sz="3200" b="1" dirty="0" smtClean="0">
              <a:solidFill>
                <a:srgbClr val="00B0F0"/>
              </a:solidFill>
            </a:endParaRPr>
          </a:p>
          <a:p>
            <a:pPr algn="ctr"/>
            <a:endParaRPr lang="en-US" sz="3200" b="1" dirty="0" smtClean="0">
              <a:solidFill>
                <a:srgbClr val="00B0F0"/>
              </a:solidFill>
            </a:endParaRPr>
          </a:p>
          <a:p>
            <a:pPr algn="ctr"/>
            <a:r>
              <a:rPr lang="en-US" sz="2400" b="1" dirty="0" smtClean="0">
                <a:solidFill>
                  <a:srgbClr val="00B0F0"/>
                </a:solidFill>
                <a:effectLst>
                  <a:innerShdw blurRad="63500" dist="50800" dir="10800000">
                    <a:prstClr val="black">
                      <a:alpha val="50000"/>
                    </a:prstClr>
                  </a:innerShdw>
                </a:effectLst>
              </a:rPr>
              <a:t>INTERNATIONAL SYMPOSIUM ON EXCELLENCE IN PUBLIC SERVICE/PUBLIC ADMINISTRATION</a:t>
            </a:r>
          </a:p>
          <a:p>
            <a:pPr algn="ctr"/>
            <a:endParaRPr lang="en-US" sz="2000" b="1" dirty="0" smtClean="0">
              <a:solidFill>
                <a:srgbClr val="00B0F0"/>
              </a:solidFill>
              <a:effectLst>
                <a:innerShdw blurRad="63500" dist="50800" dir="10800000">
                  <a:prstClr val="black">
                    <a:alpha val="50000"/>
                  </a:prstClr>
                </a:innerShdw>
              </a:effectLst>
            </a:endParaRPr>
          </a:p>
          <a:p>
            <a:pPr algn="ctr"/>
            <a:r>
              <a:rPr lang="en-US" sz="2400" b="1" dirty="0" smtClean="0"/>
              <a:t>THE TAJ MAHAL HOTEL, NEW DELHI</a:t>
            </a:r>
          </a:p>
          <a:p>
            <a:pPr algn="ctr"/>
            <a:r>
              <a:rPr lang="en-US" sz="2000" b="1" dirty="0" smtClean="0"/>
              <a:t>7</a:t>
            </a:r>
            <a:r>
              <a:rPr lang="en-US" sz="2000" b="1" baseline="30000" dirty="0" smtClean="0"/>
              <a:t>TH</a:t>
            </a:r>
            <a:r>
              <a:rPr lang="en-US" sz="2000" b="1" dirty="0" smtClean="0"/>
              <a:t>-9</a:t>
            </a:r>
            <a:r>
              <a:rPr lang="en-US" sz="2000" b="1" baseline="30000" dirty="0" smtClean="0"/>
              <a:t>TH</a:t>
            </a:r>
            <a:r>
              <a:rPr lang="en-US" sz="2000" b="1" dirty="0" smtClean="0"/>
              <a:t> OCTOBER, 2014</a:t>
            </a:r>
          </a:p>
          <a:p>
            <a:pPr algn="ctr"/>
            <a:endParaRPr lang="en-US" sz="900" b="1" dirty="0" smtClean="0"/>
          </a:p>
          <a:p>
            <a:pPr algn="ctr"/>
            <a:r>
              <a:rPr lang="en-US" sz="3200" b="1" dirty="0" smtClean="0"/>
              <a:t>  </a:t>
            </a:r>
            <a:r>
              <a:rPr lang="en-US" sz="2000" b="1" dirty="0" smtClean="0"/>
              <a:t>Topic:</a:t>
            </a:r>
          </a:p>
          <a:p>
            <a:pPr algn="ctr"/>
            <a:r>
              <a:rPr lang="en-US" sz="3200" b="1" dirty="0" smtClean="0">
                <a:solidFill>
                  <a:srgbClr val="FF0000"/>
                </a:solidFill>
                <a:effectLst/>
              </a:rPr>
              <a:t>“PUBLIC SERVICE REFORM: A CASE EXAMPLE OF PERFORMANCE MANAGEMENT SYSTEM IN GHANA” </a:t>
            </a:r>
          </a:p>
          <a:p>
            <a:pPr algn="ctr"/>
            <a:endParaRPr lang="en-GB" sz="1100" b="1" dirty="0" smtClean="0">
              <a:solidFill>
                <a:schemeClr val="accent1">
                  <a:lumMod val="50000"/>
                </a:schemeClr>
              </a:solidFill>
            </a:endParaRPr>
          </a:p>
          <a:p>
            <a:pPr algn="ctr"/>
            <a:r>
              <a:rPr lang="en-GB" sz="2400" b="1" dirty="0" smtClean="0">
                <a:solidFill>
                  <a:schemeClr val="accent1">
                    <a:lumMod val="50000"/>
                  </a:schemeClr>
                </a:solidFill>
              </a:rPr>
              <a:t>By </a:t>
            </a:r>
          </a:p>
          <a:p>
            <a:pPr algn="ctr"/>
            <a:r>
              <a:rPr lang="en-GB" sz="2400" b="1" dirty="0" smtClean="0">
                <a:solidFill>
                  <a:schemeClr val="accent1">
                    <a:lumMod val="50000"/>
                  </a:schemeClr>
                </a:solidFill>
              </a:rPr>
              <a:t>Mr. Robertson Allotey, Commissioner, PSC, Ghana</a:t>
            </a:r>
          </a:p>
        </p:txBody>
      </p:sp>
      <p:pic>
        <p:nvPicPr>
          <p:cNvPr id="4" name="Picture 3"/>
          <p:cNvPicPr>
            <a:picLocks noChangeAspect="1"/>
          </p:cNvPicPr>
          <p:nvPr/>
        </p:nvPicPr>
        <p:blipFill>
          <a:blip r:embed="rId3"/>
          <a:stretch>
            <a:fillRect/>
          </a:stretch>
        </p:blipFill>
        <p:spPr>
          <a:xfrm>
            <a:off x="3800173" y="606680"/>
            <a:ext cx="1676400" cy="1397000"/>
          </a:xfrm>
          <a:prstGeom prst="rect">
            <a:avLst/>
          </a:prstGeom>
        </p:spPr>
      </p:pic>
      <p:sp>
        <p:nvSpPr>
          <p:cNvPr id="5" name="Rectangle 4"/>
          <p:cNvSpPr/>
          <p:nvPr/>
        </p:nvSpPr>
        <p:spPr>
          <a:xfrm>
            <a:off x="0" y="169527"/>
            <a:ext cx="9292277" cy="486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Black" panose="020B0A04020102020204" pitchFamily="34" charset="0"/>
                <a:ea typeface="+mj-ea"/>
                <a:cs typeface="+mj-cs"/>
              </a:rPr>
              <a:t>PUBLIC SERVICES COMMISSION GHANA</a:t>
            </a:r>
            <a:endParaRPr lang="en-US" sz="2800" b="1" dirty="0">
              <a:solidFill>
                <a:schemeClr val="tx1"/>
              </a:solidFill>
              <a:latin typeface="Arial Black" panose="020B0A04020102020204" pitchFamily="34" charset="0"/>
              <a:ea typeface="+mj-ea"/>
              <a:cs typeface="+mj-cs"/>
            </a:endParaRPr>
          </a:p>
          <a:p>
            <a:pPr algn="ctr"/>
            <a:endParaRPr lang="en-GB" sz="1600" dirty="0">
              <a:solidFill>
                <a:schemeClr val="tx1"/>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pic>
        <p:nvPicPr>
          <p:cNvPr id="9" name="Picture 8"/>
          <p:cNvPicPr>
            <a:picLocks noChangeAspect="1"/>
          </p:cNvPicPr>
          <p:nvPr/>
        </p:nvPicPr>
        <p:blipFill>
          <a:blip r:embed="rId3"/>
          <a:stretch>
            <a:fillRect/>
          </a:stretch>
        </p:blipFill>
        <p:spPr>
          <a:xfrm>
            <a:off x="8044537" y="5968612"/>
            <a:ext cx="1067266" cy="889388"/>
          </a:xfrm>
          <a:prstGeom prst="rect">
            <a:avLst/>
          </a:prstGeom>
        </p:spPr>
      </p:pic>
    </p:spTree>
    <p:extLst>
      <p:ext uri="{BB962C8B-B14F-4D97-AF65-F5344CB8AC3E}">
        <p14:creationId xmlns:p14="http://schemas.microsoft.com/office/powerpoint/2010/main" val="1279351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Title 1"/>
          <p:cNvSpPr>
            <a:spLocks noGrp="1"/>
          </p:cNvSpPr>
          <p:nvPr>
            <p:ph type="title"/>
          </p:nvPr>
        </p:nvSpPr>
        <p:spPr>
          <a:xfrm>
            <a:off x="171023" y="282598"/>
            <a:ext cx="8782903" cy="718031"/>
          </a:xfrm>
        </p:spPr>
        <p:txBody>
          <a:bodyPr vert="horz" lIns="91440" tIns="45720" rIns="91440" bIns="45720" rtlCol="0" anchor="ctr">
            <a:normAutofit fontScale="90000"/>
          </a:bodyPr>
          <a:lstStyle/>
          <a:p>
            <a:pPr algn="ctr"/>
            <a:r>
              <a:rPr lang="en-US" sz="3600" b="1" dirty="0" smtClean="0">
                <a:solidFill>
                  <a:srgbClr val="C00000"/>
                </a:solidFill>
                <a:latin typeface="+mn-lt"/>
                <a:ea typeface="+mn-ea"/>
                <a:cs typeface="+mn-cs"/>
              </a:rPr>
              <a:t>GOVERNANCE STRUCTURES AND MONITORING MECHANISMS FOR </a:t>
            </a:r>
            <a:r>
              <a:rPr lang="en-US" sz="3600" b="1" dirty="0">
                <a:solidFill>
                  <a:srgbClr val="C00000"/>
                </a:solidFill>
                <a:latin typeface="+mn-lt"/>
                <a:ea typeface="+mn-ea"/>
                <a:cs typeface="+mn-cs"/>
              </a:rPr>
              <a:t>SUSTAINANBILITY</a:t>
            </a:r>
            <a:endParaRPr lang="en-GB" sz="3600" b="1" dirty="0">
              <a:solidFill>
                <a:srgbClr val="C00000"/>
              </a:solidFill>
              <a:latin typeface="+mn-lt"/>
              <a:ea typeface="+mn-ea"/>
              <a:cs typeface="+mn-cs"/>
            </a:endParaRPr>
          </a:p>
        </p:txBody>
      </p:sp>
      <p:sp>
        <p:nvSpPr>
          <p:cNvPr id="6" name="Content Placeholder 2"/>
          <p:cNvSpPr>
            <a:spLocks noGrp="1"/>
          </p:cNvSpPr>
          <p:nvPr>
            <p:ph idx="1"/>
          </p:nvPr>
        </p:nvSpPr>
        <p:spPr>
          <a:xfrm>
            <a:off x="533400" y="1149778"/>
            <a:ext cx="8229600" cy="5486400"/>
          </a:xfrm>
        </p:spPr>
        <p:txBody>
          <a:bodyPr>
            <a:normAutofit fontScale="92500" lnSpcReduction="20000"/>
          </a:bodyPr>
          <a:lstStyle/>
          <a:p>
            <a:pPr lvl="1"/>
            <a:endParaRPr lang="en-GB" sz="2400" b="1" dirty="0" smtClean="0"/>
          </a:p>
          <a:p>
            <a:pPr lvl="1"/>
            <a:r>
              <a:rPr lang="en-GB" sz="2400" b="1" dirty="0" smtClean="0"/>
              <a:t>To </a:t>
            </a:r>
            <a:r>
              <a:rPr lang="en-GB" sz="2400" b="1" dirty="0"/>
              <a:t>ensure the sustainability of the system a governance regime/structure has been introduced. This was all inclusive capturing the overarching roles, responsibilities, authority relationships of the major stakeholders. This included: Public Services Commission, Governing Councils and Boards, Heads of the Public Services/Chief Executives/ Chief Directors, Ministry of Finance and Economic Planning, the National Development Planning Commission and the Fair Wages and Salaries Commission.</a:t>
            </a:r>
          </a:p>
          <a:p>
            <a:pPr marL="342900" lvl="1" indent="0">
              <a:buNone/>
            </a:pPr>
            <a:r>
              <a:rPr lang="en-GB" sz="2400" b="1" dirty="0"/>
              <a:t> </a:t>
            </a:r>
          </a:p>
          <a:p>
            <a:pPr lvl="1"/>
            <a:r>
              <a:rPr lang="en-GB" sz="2400" b="1" dirty="0"/>
              <a:t>The Pubic Services Commission has been the lead agency in the development and management of the new performance management system in Ghana. All relevant public service institutions including the Universities and Management Development Institutes were involved, consulted and bought-in into the new system. The funding was strictly from the Public Services Commission annual budgetary support from government. External technical assistance was also provided by the Australian Public Service Commission as part of its Africa Programme for improving Public Administration practice.</a:t>
            </a:r>
          </a:p>
        </p:txBody>
      </p:sp>
      <p:sp>
        <p:nvSpPr>
          <p:cNvPr id="7" name="Slide Number Placeholder 3"/>
          <p:cNvSpPr txBox="1">
            <a:spLocks/>
          </p:cNvSpPr>
          <p:nvPr/>
        </p:nvSpPr>
        <p:spPr>
          <a:xfrm>
            <a:off x="6534150" y="6515529"/>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746473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3" y="120169"/>
            <a:ext cx="8782903" cy="718031"/>
          </a:xfrm>
        </p:spPr>
        <p:txBody>
          <a:bodyPr vert="horz" lIns="91440" tIns="45720" rIns="91440" bIns="45720" rtlCol="0" anchor="ctr">
            <a:normAutofit/>
          </a:bodyPr>
          <a:lstStyle/>
          <a:p>
            <a:pPr algn="ctr"/>
            <a:r>
              <a:rPr lang="en-US" sz="3600" b="1" dirty="0" smtClean="0">
                <a:solidFill>
                  <a:srgbClr val="C00000"/>
                </a:solidFill>
                <a:latin typeface="+mn-lt"/>
                <a:ea typeface="+mn-ea"/>
                <a:cs typeface="+mn-cs"/>
              </a:rPr>
              <a:t>WHAT IS NEW?</a:t>
            </a:r>
            <a:endParaRPr lang="en-GB" sz="3600" b="1" dirty="0">
              <a:solidFill>
                <a:srgbClr val="C00000"/>
              </a:solidFill>
              <a:latin typeface="+mn-lt"/>
              <a:ea typeface="+mn-ea"/>
              <a:cs typeface="+mn-cs"/>
            </a:endParaRPr>
          </a:p>
        </p:txBody>
      </p:sp>
      <p:sp>
        <p:nvSpPr>
          <p:cNvPr id="3" name="Content Placeholder 2"/>
          <p:cNvSpPr>
            <a:spLocks noGrp="1"/>
          </p:cNvSpPr>
          <p:nvPr>
            <p:ph idx="1"/>
          </p:nvPr>
        </p:nvSpPr>
        <p:spPr>
          <a:xfrm>
            <a:off x="401053" y="710282"/>
            <a:ext cx="8460631" cy="6075259"/>
          </a:xfrm>
        </p:spPr>
        <p:txBody>
          <a:bodyPr>
            <a:noAutofit/>
          </a:bodyPr>
          <a:lstStyle/>
          <a:p>
            <a:pPr lvl="1"/>
            <a:r>
              <a:rPr lang="en-GB" sz="2000" b="1" dirty="0" smtClean="0"/>
              <a:t>Recognition that PM is an ongoing process that takes place from the time the employees join the organisation until they leave. Employers should, therefore, support and develop peoples through their engagement in the organizations.</a:t>
            </a:r>
          </a:p>
          <a:p>
            <a:pPr lvl="1"/>
            <a:r>
              <a:rPr lang="en-GB" sz="2000" b="1" dirty="0" smtClean="0"/>
              <a:t>Performance driven culture through the process approach i.e. an all inclusive top-down and bottom-up approach to PM.</a:t>
            </a:r>
          </a:p>
          <a:p>
            <a:pPr lvl="1"/>
            <a:r>
              <a:rPr lang="en-GB" sz="2000" b="1" dirty="0" smtClean="0"/>
              <a:t>Institutionalisation of a Rewards and </a:t>
            </a:r>
            <a:r>
              <a:rPr lang="en-GB" sz="2000" b="1" dirty="0"/>
              <a:t>S</a:t>
            </a:r>
            <a:r>
              <a:rPr lang="en-GB" sz="2000" b="1" dirty="0" smtClean="0"/>
              <a:t>anctions regime in the public service of Ghana.</a:t>
            </a:r>
          </a:p>
          <a:p>
            <a:pPr lvl="1"/>
            <a:r>
              <a:rPr lang="en-GB" sz="2000" b="1" dirty="0" smtClean="0"/>
              <a:t>Positioning and strengthening the HR function to play a strategic role in HRM practice in public service agencies.</a:t>
            </a:r>
          </a:p>
          <a:p>
            <a:pPr lvl="1"/>
            <a:r>
              <a:rPr lang="en-GB" sz="2000" b="1" dirty="0" smtClean="0"/>
              <a:t>A system for communicating (two-way flow) National </a:t>
            </a:r>
            <a:r>
              <a:rPr lang="en-GB" sz="2000" b="1" dirty="0"/>
              <a:t>D</a:t>
            </a:r>
            <a:r>
              <a:rPr lang="en-GB" sz="2000" b="1" dirty="0" smtClean="0"/>
              <a:t>evelopment Goals and Organisation’s Goals and Values to employee job functions to ensure relevance of the </a:t>
            </a:r>
            <a:r>
              <a:rPr lang="en-GB" sz="2000" b="1" dirty="0"/>
              <a:t>O</a:t>
            </a:r>
            <a:r>
              <a:rPr lang="en-GB" sz="2000" b="1" dirty="0" smtClean="0"/>
              <a:t>rganisations themselves. In effect there is to be the linkage with the National Goals/Organisational Goals/Departmental Goals and individual objectives to ensure the necessary synergy for development.</a:t>
            </a:r>
          </a:p>
          <a:p>
            <a:pPr lvl="1"/>
            <a:r>
              <a:rPr lang="en-GB" sz="2000" b="1" dirty="0" smtClean="0"/>
              <a:t>People development a key driver to ensuring high productivity at all levels through continuous learning and training.</a:t>
            </a:r>
          </a:p>
          <a:p>
            <a:pPr lvl="1"/>
            <a:r>
              <a:rPr lang="en-GB" sz="2000" b="1" dirty="0" smtClean="0"/>
              <a:t>Recognition that the often ignored soft issues in HRM performance assessment i.e. the competencies and skills employed by the individuals must be measured and assessed objectively.</a:t>
            </a:r>
            <a:endParaRPr lang="en-GB"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pic>
        <p:nvPicPr>
          <p:cNvPr id="5" name="Picture 4" descr="C:\Users\SFManso\AppData\Local\Temp\FineReader11\media\image1.jpeg"/>
          <p:cNvPicPr/>
          <p:nvPr/>
        </p:nvPicPr>
        <p:blipFill>
          <a:blip r:embed="rId2">
            <a:extLst>
              <a:ext uri="{28A0092B-C50C-407E-A947-70E740481C1C}">
                <a14:useLocalDpi xmlns:a14="http://schemas.microsoft.com/office/drawing/2010/main" val="0"/>
              </a:ext>
            </a:extLst>
          </a:blip>
          <a:srcRect/>
          <a:stretch>
            <a:fillRect/>
          </a:stretch>
        </p:blipFill>
        <p:spPr bwMode="auto">
          <a:xfrm>
            <a:off x="132497" y="5877690"/>
            <a:ext cx="934303" cy="90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stretch>
            <a:fillRect/>
          </a:stretch>
        </p:blipFill>
        <p:spPr>
          <a:xfrm>
            <a:off x="8044537" y="5968612"/>
            <a:ext cx="1067266" cy="889388"/>
          </a:xfrm>
          <a:prstGeom prst="rect">
            <a:avLst/>
          </a:prstGeom>
        </p:spPr>
      </p:pic>
      <p:sp>
        <p:nvSpPr>
          <p:cNvPr id="7" name="Rounded Rectangle 6"/>
          <p:cNvSpPr/>
          <p:nvPr/>
        </p:nvSpPr>
        <p:spPr>
          <a:xfrm>
            <a:off x="-20052" y="669924"/>
            <a:ext cx="9143999" cy="80717"/>
          </a:xfrm>
          <a:prstGeom prst="roundRect">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164640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Title 1"/>
          <p:cNvSpPr txBox="1">
            <a:spLocks/>
          </p:cNvSpPr>
          <p:nvPr/>
        </p:nvSpPr>
        <p:spPr>
          <a:xfrm>
            <a:off x="506730" y="228600"/>
            <a:ext cx="8039100" cy="609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smtClean="0"/>
              <a:t> </a:t>
            </a:r>
            <a:r>
              <a:rPr lang="en-US" sz="3600" b="1" dirty="0">
                <a:solidFill>
                  <a:srgbClr val="C00000"/>
                </a:solidFill>
                <a:latin typeface="+mn-lt"/>
                <a:ea typeface="+mn-ea"/>
                <a:cs typeface="+mn-cs"/>
              </a:rPr>
              <a:t>EXPECTED OUTPUTS AND BENEFITS</a:t>
            </a:r>
            <a:endParaRPr lang="en-US" sz="3600" b="1" dirty="0">
              <a:solidFill>
                <a:srgbClr val="C00000"/>
              </a:solidFill>
              <a:latin typeface="+mn-lt"/>
              <a:ea typeface="+mn-ea"/>
              <a:cs typeface="+mn-cs"/>
            </a:endParaRPr>
          </a:p>
        </p:txBody>
      </p:sp>
      <p:sp>
        <p:nvSpPr>
          <p:cNvPr id="6" name="Content Placeholder 2"/>
          <p:cNvSpPr txBox="1">
            <a:spLocks/>
          </p:cNvSpPr>
          <p:nvPr/>
        </p:nvSpPr>
        <p:spPr>
          <a:xfrm>
            <a:off x="306705" y="838200"/>
            <a:ext cx="8439150" cy="567055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200" b="1" dirty="0" smtClean="0"/>
              <a:t>The new System, has the following expected outputs and benefits:-</a:t>
            </a:r>
          </a:p>
          <a:p>
            <a:r>
              <a:rPr lang="en-GB" sz="2200" b="1" dirty="0" smtClean="0"/>
              <a:t>enables the  Public Service to  attract and retain  talent; </a:t>
            </a:r>
            <a:endParaRPr lang="en-US" sz="2200" b="1" dirty="0" smtClean="0"/>
          </a:p>
          <a:p>
            <a:r>
              <a:rPr lang="en-GB" sz="2200" b="1" dirty="0" smtClean="0"/>
              <a:t>leads to significant improvement in performance and customer sensitivity among Public Servants; </a:t>
            </a:r>
            <a:endParaRPr lang="en-US" sz="2200" b="1" dirty="0" smtClean="0"/>
          </a:p>
          <a:p>
            <a:r>
              <a:rPr lang="en-GB" sz="2200" b="1" dirty="0" smtClean="0"/>
              <a:t>promotes professionalization of the HR Management in the entire Public Service for improved management of staff; </a:t>
            </a:r>
            <a:endParaRPr lang="en-US" sz="2200" b="1" dirty="0" smtClean="0"/>
          </a:p>
          <a:p>
            <a:r>
              <a:rPr lang="en-GB" sz="2200" b="1" dirty="0" smtClean="0"/>
              <a:t>offers equal opportunities, for progression on merit and recognition for all sexes, ethnic backgrounds, occupational groups and grades; while ensuring high morale amongst public servants; </a:t>
            </a:r>
            <a:endParaRPr lang="en-US" sz="2200" b="1" dirty="0" smtClean="0"/>
          </a:p>
          <a:p>
            <a:r>
              <a:rPr lang="en-GB" sz="2200" b="1" dirty="0" smtClean="0"/>
              <a:t>contributes to higher productivity, strengthens the ability of the public service to create the enabling environment for private sector operations and attainment of Millennium Development Goals; </a:t>
            </a:r>
            <a:endParaRPr lang="en-US" sz="2200" b="1" dirty="0" smtClean="0"/>
          </a:p>
          <a:p>
            <a:pPr lvl="0"/>
            <a:r>
              <a:rPr lang="en-GB" sz="2000" b="1" dirty="0"/>
              <a:t>lead to improved customer sensitivity and responsiveness; and  </a:t>
            </a:r>
            <a:endParaRPr lang="en-US" sz="2000" b="1" dirty="0"/>
          </a:p>
          <a:p>
            <a:pPr lvl="0"/>
            <a:r>
              <a:rPr lang="en-GB" sz="2000" b="1" dirty="0"/>
              <a:t>public satisfaction with the services of the Public Service Institutions shall be greatly enhanced. </a:t>
            </a:r>
            <a:endParaRPr lang="en-US" sz="2000" b="1" dirty="0"/>
          </a:p>
          <a:p>
            <a:pPr marL="0" indent="0">
              <a:buNone/>
            </a:pPr>
            <a:endParaRPr lang="en-US" dirty="0"/>
          </a:p>
          <a:p>
            <a:endParaRPr lang="en-US" dirty="0"/>
          </a:p>
        </p:txBody>
      </p:sp>
      <p:sp>
        <p:nvSpPr>
          <p:cNvPr id="7" name="Slide Number Placeholder 3"/>
          <p:cNvSpPr txBox="1">
            <a:spLocks/>
          </p:cNvSpPr>
          <p:nvPr/>
        </p:nvSpPr>
        <p:spPr>
          <a:xfrm>
            <a:off x="6610350" y="65087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12</a:t>
            </a:fld>
            <a:endParaRPr lang="en-US"/>
          </a:p>
        </p:txBody>
      </p:sp>
    </p:spTree>
    <p:extLst>
      <p:ext uri="{BB962C8B-B14F-4D97-AF65-F5344CB8AC3E}">
        <p14:creationId xmlns:p14="http://schemas.microsoft.com/office/powerpoint/2010/main" val="937143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 y="208209"/>
            <a:ext cx="9111803" cy="549274"/>
          </a:xfrm>
        </p:spPr>
        <p:txBody>
          <a:bodyPr vert="horz" lIns="91440" tIns="45720" rIns="91440" bIns="45720" rtlCol="0" anchor="ctr">
            <a:normAutofit fontScale="90000"/>
          </a:bodyPr>
          <a:lstStyle/>
          <a:p>
            <a:pPr algn="ctr"/>
            <a:r>
              <a:rPr lang="en-US" sz="3600" b="1" dirty="0">
                <a:solidFill>
                  <a:srgbClr val="C00000"/>
                </a:solidFill>
                <a:latin typeface="+mn-lt"/>
                <a:ea typeface="+mn-ea"/>
                <a:cs typeface="+mn-cs"/>
              </a:rPr>
              <a:t>           CONCLUSION</a:t>
            </a:r>
            <a:endParaRPr lang="en-GB" sz="3600" b="1" dirty="0">
              <a:solidFill>
                <a:srgbClr val="C00000"/>
              </a:solidFill>
              <a:latin typeface="+mn-lt"/>
              <a:ea typeface="+mn-ea"/>
              <a:cs typeface="+mn-cs"/>
            </a:endParaRPr>
          </a:p>
        </p:txBody>
      </p:sp>
      <p:sp>
        <p:nvSpPr>
          <p:cNvPr id="3" name="Content Placeholder 2"/>
          <p:cNvSpPr>
            <a:spLocks noGrp="1"/>
          </p:cNvSpPr>
          <p:nvPr>
            <p:ph idx="1"/>
          </p:nvPr>
        </p:nvSpPr>
        <p:spPr>
          <a:xfrm>
            <a:off x="599648" y="838200"/>
            <a:ext cx="7886700" cy="5518151"/>
          </a:xfrm>
        </p:spPr>
        <p:txBody>
          <a:bodyPr>
            <a:normAutofit fontScale="92500" lnSpcReduction="20000"/>
          </a:bodyPr>
          <a:lstStyle/>
          <a:p>
            <a:pPr marL="0" indent="0">
              <a:buNone/>
            </a:pPr>
            <a:endParaRPr lang="en-GB" dirty="0"/>
          </a:p>
          <a:p>
            <a:r>
              <a:rPr lang="en-US" sz="2400" b="1" dirty="0" smtClean="0"/>
              <a:t>The </a:t>
            </a:r>
            <a:r>
              <a:rPr lang="en-US" sz="2400" b="1" dirty="0"/>
              <a:t>new initiatives being </a:t>
            </a:r>
            <a:r>
              <a:rPr lang="en-US" sz="2400" b="1" dirty="0" smtClean="0"/>
              <a:t>introduced </a:t>
            </a:r>
            <a:r>
              <a:rPr lang="en-US" sz="2400" b="1" dirty="0"/>
              <a:t>are meant to strengthen the capacity of public servants to discharge their duties and responsibilities efficiently and </a:t>
            </a:r>
            <a:r>
              <a:rPr lang="en-US" sz="2400" b="1" dirty="0" smtClean="0"/>
              <a:t>effectively.  They are largely home-grown and are the result of careful assessment and review of the current state of HRM and its effectiveness for national development. </a:t>
            </a:r>
          </a:p>
          <a:p>
            <a:endParaRPr lang="en-US" sz="2400" b="1" dirty="0" smtClean="0"/>
          </a:p>
          <a:p>
            <a:pPr marL="0" indent="0">
              <a:buNone/>
            </a:pPr>
            <a:r>
              <a:rPr lang="en-US" sz="2400" b="1" dirty="0">
                <a:solidFill>
                  <a:srgbClr val="FF0000"/>
                </a:solidFill>
              </a:rPr>
              <a:t>“The Central focus of public sector reform rightly remains the transformation of the conditions of employment of career public officials, who occupy key positions in government organizations, so as to enable public authorities to attract, retain and reward talented professional, and make them more responsive to citizens’ need and expectation.  Once the citizen see the evidence of administrative reform in the form of improvements in service delivery and administration, the virtuous cycle of political acceptance and effective implementation will gain momentum</a:t>
            </a:r>
            <a:r>
              <a:rPr lang="en-US" sz="2400" dirty="0"/>
              <a:t>” </a:t>
            </a:r>
          </a:p>
          <a:p>
            <a:pPr marL="0" indent="0">
              <a:buNone/>
            </a:pPr>
            <a:endParaRPr lang="en-US" sz="2400" dirty="0"/>
          </a:p>
          <a:p>
            <a:pPr marL="0" indent="0">
              <a:buNone/>
            </a:pPr>
            <a:r>
              <a:rPr lang="en-US" sz="2400" b="1" dirty="0" smtClean="0"/>
              <a:t>	 </a:t>
            </a:r>
            <a:r>
              <a:rPr lang="en-US" sz="2400" b="1" dirty="0"/>
              <a:t>( “The Specificity of Public Service Reforms”, Public </a:t>
            </a:r>
            <a:r>
              <a:rPr lang="en-US" sz="2400" b="1" dirty="0" smtClean="0"/>
              <a:t>	Administration </a:t>
            </a:r>
            <a:r>
              <a:rPr lang="en-US" sz="2400" b="1" dirty="0"/>
              <a:t>and Development, Vol. 24,  </a:t>
            </a:r>
            <a:r>
              <a:rPr lang="en-US" sz="2400" b="1" dirty="0" smtClean="0"/>
              <a:t>2004:383</a:t>
            </a:r>
            <a:r>
              <a:rPr lang="en-US" sz="2400" dirty="0" smtClean="0"/>
              <a:t>)</a:t>
            </a:r>
            <a:endParaRPr lang="en-GB" sz="2400" dirty="0"/>
          </a:p>
          <a:p>
            <a:endParaRPr lang="en-US" sz="2400" b="1" dirty="0" smtClean="0"/>
          </a:p>
          <a:p>
            <a:pPr marL="0" indent="0">
              <a:buNone/>
            </a:pPr>
            <a:endParaRPr lang="en-US" sz="2400" b="1" dirty="0" smtClean="0"/>
          </a:p>
          <a:p>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5" name="Picture 4" descr="C:\Users\SFManso\AppData\Local\Temp\FineReader11\media\image1.jpeg"/>
          <p:cNvPicPr/>
          <p:nvPr/>
        </p:nvPicPr>
        <p:blipFill>
          <a:blip r:embed="rId3">
            <a:extLst>
              <a:ext uri="{28A0092B-C50C-407E-A947-70E740481C1C}">
                <a14:useLocalDpi xmlns:a14="http://schemas.microsoft.com/office/drawing/2010/main" val="0"/>
              </a:ext>
            </a:extLst>
          </a:blip>
          <a:srcRect/>
          <a:stretch>
            <a:fillRect/>
          </a:stretch>
        </p:blipFill>
        <p:spPr bwMode="auto">
          <a:xfrm>
            <a:off x="132497" y="5877690"/>
            <a:ext cx="934303" cy="90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8044537" y="5968612"/>
            <a:ext cx="1067266" cy="889388"/>
          </a:xfrm>
          <a:prstGeom prst="rect">
            <a:avLst/>
          </a:prstGeom>
        </p:spPr>
      </p:pic>
      <p:sp>
        <p:nvSpPr>
          <p:cNvPr id="7" name="Rounded Rectangle 6"/>
          <p:cNvSpPr/>
          <p:nvPr/>
        </p:nvSpPr>
        <p:spPr>
          <a:xfrm>
            <a:off x="0" y="783973"/>
            <a:ext cx="9143999" cy="80717"/>
          </a:xfrm>
          <a:prstGeom prst="roundRect">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78997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62200"/>
            <a:ext cx="8534400" cy="1524000"/>
          </a:xfrm>
        </p:spPr>
        <p:txBody>
          <a:bodyPr>
            <a:normAutofit fontScale="25000" lnSpcReduction="20000"/>
            <a:scene3d>
              <a:camera prst="orthographicFront"/>
              <a:lightRig rig="threePt" dir="t"/>
            </a:scene3d>
            <a:sp3d extrusionH="57150">
              <a:bevelT w="38100" h="38100" prst="relaxedInset"/>
            </a:sp3d>
          </a:bodyPr>
          <a:lstStyle/>
          <a:p>
            <a:pPr marL="0" indent="0">
              <a:buNone/>
            </a:pPr>
            <a:r>
              <a:rPr lang="en-GB" sz="6600" b="1" dirty="0" smtClean="0">
                <a:solidFill>
                  <a:srgbClr val="FF0000"/>
                </a:solidFill>
                <a:effectLst>
                  <a:reflection blurRad="6350" stA="55000" endA="300" endPos="45500" dir="5400000" sy="-100000" algn="bl" rotWithShape="0"/>
                </a:effectLst>
              </a:rPr>
              <a:t>     </a:t>
            </a:r>
          </a:p>
          <a:p>
            <a:pPr marL="0" indent="0">
              <a:buNone/>
            </a:pPr>
            <a:r>
              <a:rPr lang="en-GB" sz="16000" b="1" dirty="0" smtClean="0">
                <a:solidFill>
                  <a:srgbClr val="FF0000"/>
                </a:solidFill>
                <a:effectLst>
                  <a:glow rad="101600">
                    <a:schemeClr val="accent4">
                      <a:satMod val="175000"/>
                      <a:alpha val="40000"/>
                    </a:schemeClr>
                  </a:glow>
                  <a:reflection blurRad="6350" stA="55000" endA="300" endPos="45500" dir="5400000" sy="-100000" algn="bl" rotWithShape="0"/>
                </a:effectLst>
              </a:rPr>
              <a:t> </a:t>
            </a:r>
            <a:r>
              <a:rPr lang="en-GB" sz="46000" b="1" dirty="0" smtClean="0">
                <a:solidFill>
                  <a:srgbClr val="C00000"/>
                </a:solidFill>
                <a:effectLst>
                  <a:glow rad="101600">
                    <a:schemeClr val="accent4">
                      <a:satMod val="175000"/>
                      <a:alpha val="40000"/>
                    </a:schemeClr>
                  </a:glow>
                  <a:outerShdw blurRad="50800" dist="38100" dir="16200000" rotWithShape="0">
                    <a:prstClr val="black">
                      <a:alpha val="40000"/>
                    </a:prstClr>
                  </a:outerShdw>
                  <a:reflection blurRad="6350" stA="55000" endA="300" endPos="45500" dir="5400000" sy="-100000" algn="bl" rotWithShape="0"/>
                </a:effectLst>
              </a:rPr>
              <a:t>THANK YOU</a:t>
            </a:r>
            <a:endParaRPr lang="en-GB" sz="46000" b="1" dirty="0">
              <a:solidFill>
                <a:srgbClr val="C00000"/>
              </a:solidFill>
              <a:effectLst>
                <a:glow rad="101600">
                  <a:schemeClr val="accent4">
                    <a:satMod val="175000"/>
                    <a:alpha val="40000"/>
                  </a:schemeClr>
                </a:glow>
                <a:outerShdw blurRad="50800" dist="38100" dir="16200000" rotWithShape="0">
                  <a:prstClr val="black">
                    <a:alpha val="40000"/>
                  </a:prstClr>
                </a:outerShdw>
                <a:reflection blurRad="6350" stA="55000" endA="300" endPos="45500" dir="5400000" sy="-100000" algn="bl" rotWithShape="0"/>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6" name="Picture 5" descr="C:\Users\SFManso\AppData\Local\Temp\FineReader11\media\image1.jpeg"/>
          <p:cNvPicPr/>
          <p:nvPr/>
        </p:nvPicPr>
        <p:blipFill>
          <a:blip r:embed="rId3">
            <a:extLst>
              <a:ext uri="{28A0092B-C50C-407E-A947-70E740481C1C}">
                <a14:useLocalDpi xmlns:a14="http://schemas.microsoft.com/office/drawing/2010/main" val="0"/>
              </a:ext>
            </a:extLst>
          </a:blip>
          <a:srcRect/>
          <a:stretch>
            <a:fillRect/>
          </a:stretch>
        </p:blipFill>
        <p:spPr bwMode="auto">
          <a:xfrm>
            <a:off x="132497" y="5877690"/>
            <a:ext cx="934303" cy="90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stretch>
            <a:fillRect/>
          </a:stretch>
        </p:blipFill>
        <p:spPr>
          <a:xfrm>
            <a:off x="8044537" y="5968612"/>
            <a:ext cx="1067266" cy="889388"/>
          </a:xfrm>
          <a:prstGeom prst="rect">
            <a:avLst/>
          </a:prstGeom>
        </p:spPr>
      </p:pic>
    </p:spTree>
    <p:extLst>
      <p:ext uri="{BB962C8B-B14F-4D97-AF65-F5344CB8AC3E}">
        <p14:creationId xmlns:p14="http://schemas.microsoft.com/office/powerpoint/2010/main" val="107196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4" y="136526"/>
            <a:ext cx="7677150" cy="701674"/>
          </a:xfrm>
        </p:spPr>
        <p:txBody>
          <a:bodyPr>
            <a:normAutofit/>
          </a:bodyPr>
          <a:lstStyle/>
          <a:p>
            <a:pPr algn="ctr"/>
            <a:r>
              <a:rPr lang="en-GB" sz="2800" b="1" dirty="0" smtClean="0">
                <a:solidFill>
                  <a:srgbClr val="C00000"/>
                </a:solidFill>
                <a:effectLst/>
                <a:latin typeface="+mn-lt"/>
                <a:ea typeface="+mn-ea"/>
                <a:cs typeface="+mn-cs"/>
              </a:rPr>
              <a:t>QUESTIONS,  ANSWERS AND CONTRIBUTIONS</a:t>
            </a:r>
            <a:endParaRPr lang="en-GB" sz="2800" b="1" dirty="0">
              <a:solidFill>
                <a:srgbClr val="C00000"/>
              </a:solidFill>
              <a:effectLst/>
              <a:latin typeface="+mn-lt"/>
              <a:ea typeface="+mn-ea"/>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Content Placeholder 3"/>
          <p:cNvPicPr>
            <a:picLocks noChangeAspect="1"/>
          </p:cNvPicPr>
          <p:nvPr/>
        </p:nvPicPr>
        <p:blipFill rotWithShape="1">
          <a:blip r:embed="rId2"/>
          <a:stretch/>
        </p:blipFill>
        <p:spPr>
          <a:xfrm>
            <a:off x="441102" y="1066801"/>
            <a:ext cx="8686800" cy="6699600"/>
          </a:xfrm>
          <a:prstGeom prst="rect">
            <a:avLst/>
          </a:prstGeom>
          <a:effectLst>
            <a:softEdge rad="635000"/>
          </a:effectLst>
        </p:spPr>
      </p:pic>
      <p:pic>
        <p:nvPicPr>
          <p:cNvPr id="6" name="Picture 5" descr="C:\Users\SFManso\AppData\Local\Temp\FineReader11\media\image1.jpeg"/>
          <p:cNvPicPr/>
          <p:nvPr/>
        </p:nvPicPr>
        <p:blipFill>
          <a:blip r:embed="rId3">
            <a:extLst>
              <a:ext uri="{28A0092B-C50C-407E-A947-70E740481C1C}">
                <a14:useLocalDpi xmlns:a14="http://schemas.microsoft.com/office/drawing/2010/main" val="0"/>
              </a:ext>
            </a:extLst>
          </a:blip>
          <a:srcRect/>
          <a:stretch>
            <a:fillRect/>
          </a:stretch>
        </p:blipFill>
        <p:spPr bwMode="auto">
          <a:xfrm>
            <a:off x="132497" y="5877690"/>
            <a:ext cx="934303" cy="90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stretch>
            <a:fillRect/>
          </a:stretch>
        </p:blipFill>
        <p:spPr>
          <a:xfrm>
            <a:off x="8044537" y="5968612"/>
            <a:ext cx="1067266" cy="889388"/>
          </a:xfrm>
          <a:prstGeom prst="rect">
            <a:avLst/>
          </a:prstGeom>
        </p:spPr>
      </p:pic>
      <p:sp>
        <p:nvSpPr>
          <p:cNvPr id="8" name="Rounded Rectangle 7"/>
          <p:cNvSpPr/>
          <p:nvPr/>
        </p:nvSpPr>
        <p:spPr>
          <a:xfrm>
            <a:off x="0" y="757483"/>
            <a:ext cx="9143999" cy="80717"/>
          </a:xfrm>
          <a:prstGeom prst="roundRect">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59883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51921"/>
          </a:xfrm>
        </p:spPr>
        <p:txBody>
          <a:bodyPr>
            <a:noAutofit/>
          </a:bodyPr>
          <a:lstStyle/>
          <a:p>
            <a:pPr lvl="0" algn="ctr"/>
            <a:r>
              <a:rPr lang="en-US" sz="3600" b="1" dirty="0">
                <a:solidFill>
                  <a:srgbClr val="C00000"/>
                </a:solidFill>
                <a:effectLst/>
                <a:latin typeface="+mn-lt"/>
                <a:ea typeface="+mn-ea"/>
                <a:cs typeface="+mn-cs"/>
              </a:rPr>
              <a:t>INTRODUCTION</a:t>
            </a:r>
            <a:r>
              <a:rPr lang="en-GB" sz="3600" b="1" dirty="0">
                <a:solidFill>
                  <a:srgbClr val="C00000"/>
                </a:solidFill>
                <a:effectLst/>
                <a:latin typeface="+mn-lt"/>
                <a:ea typeface="+mn-ea"/>
                <a:cs typeface="+mn-cs"/>
              </a:rPr>
              <a:t/>
            </a:r>
            <a:br>
              <a:rPr lang="en-GB" sz="3600" b="1" dirty="0">
                <a:solidFill>
                  <a:srgbClr val="C00000"/>
                </a:solidFill>
                <a:effectLst/>
                <a:latin typeface="+mn-lt"/>
                <a:ea typeface="+mn-ea"/>
                <a:cs typeface="+mn-cs"/>
              </a:rPr>
            </a:br>
            <a:endParaRPr lang="en-GB" sz="3600" b="1" dirty="0">
              <a:solidFill>
                <a:srgbClr val="C00000"/>
              </a:solidFill>
              <a:effectLst/>
              <a:latin typeface="+mn-lt"/>
              <a:ea typeface="+mn-ea"/>
              <a:cs typeface="+mn-cs"/>
            </a:endParaRPr>
          </a:p>
        </p:txBody>
      </p:sp>
      <p:sp>
        <p:nvSpPr>
          <p:cNvPr id="3" name="Content Placeholder 2"/>
          <p:cNvSpPr>
            <a:spLocks noGrp="1"/>
          </p:cNvSpPr>
          <p:nvPr>
            <p:ph idx="1"/>
          </p:nvPr>
        </p:nvSpPr>
        <p:spPr>
          <a:xfrm>
            <a:off x="381000" y="990600"/>
            <a:ext cx="8134350" cy="5486399"/>
          </a:xfrm>
        </p:spPr>
        <p:txBody>
          <a:bodyPr>
            <a:normAutofit fontScale="92500" lnSpcReduction="10000"/>
          </a:bodyPr>
          <a:lstStyle/>
          <a:p>
            <a:pPr marL="0" indent="0">
              <a:buNone/>
            </a:pPr>
            <a:endParaRPr lang="en-US" sz="2400" b="1" u="sng" dirty="0" smtClean="0">
              <a:solidFill>
                <a:srgbClr val="0070C0"/>
              </a:solidFill>
            </a:endParaRPr>
          </a:p>
          <a:p>
            <a:pPr marL="0" indent="0">
              <a:lnSpc>
                <a:spcPct val="100000"/>
              </a:lnSpc>
              <a:buNone/>
            </a:pPr>
            <a:r>
              <a:rPr lang="en-US" sz="2400" b="1" dirty="0"/>
              <a:t>Ghana over the last three decades, has undertaken several reforms in the public sector, designed mainly to improve the efficiency and effectiveness of service delivery to enhance productivity.  One of the initiatives has been the desire to establish a performance management system based on an effective performance management culture that seeks to sustain an effective performance culture that sets objectives, targets and aligns staff performance to </a:t>
            </a:r>
            <a:r>
              <a:rPr lang="en-US" sz="2400" b="1" dirty="0" err="1"/>
              <a:t>organisational</a:t>
            </a:r>
            <a:r>
              <a:rPr lang="en-US" sz="2400" b="1" dirty="0"/>
              <a:t> and national development goals</a:t>
            </a:r>
          </a:p>
          <a:p>
            <a:pPr marL="0" lvl="0" indent="0">
              <a:buNone/>
            </a:pPr>
            <a:r>
              <a:rPr lang="en-US" sz="2400" b="1" dirty="0"/>
              <a:t>The PSC is the lead agency in championing Reforms specific to HRM and practices. The following initiatives have been embarked on concurrently; </a:t>
            </a:r>
            <a:r>
              <a:rPr lang="en-GB" sz="2400" b="1" dirty="0"/>
              <a:t>HRM Policy Framework and Manual; Performance Management System; HRM Information System; Corporate  Governance and Capacity  Building System and Annual State of the Service Report.</a:t>
            </a:r>
          </a:p>
          <a:p>
            <a:pPr marL="0" lvl="0" indent="0">
              <a:buNone/>
            </a:pPr>
            <a:r>
              <a:rPr lang="en-GB" sz="2400" b="1" dirty="0"/>
              <a:t>      </a:t>
            </a:r>
          </a:p>
          <a:p>
            <a:endParaRPr lang="en-US" sz="2400"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4" descr="C:\Users\SFManso\AppData\Local\Temp\FineReader11\media\image1.jpeg"/>
          <p:cNvPicPr/>
          <p:nvPr/>
        </p:nvPicPr>
        <p:blipFill>
          <a:blip r:embed="rId2">
            <a:extLst>
              <a:ext uri="{28A0092B-C50C-407E-A947-70E740481C1C}">
                <a14:useLocalDpi xmlns:a14="http://schemas.microsoft.com/office/drawing/2010/main" val="0"/>
              </a:ext>
            </a:extLst>
          </a:blip>
          <a:srcRect/>
          <a:stretch>
            <a:fillRect/>
          </a:stretch>
        </p:blipFill>
        <p:spPr bwMode="auto">
          <a:xfrm>
            <a:off x="132497" y="5877690"/>
            <a:ext cx="934303" cy="90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stretch>
            <a:fillRect/>
          </a:stretch>
        </p:blipFill>
        <p:spPr>
          <a:xfrm>
            <a:off x="8044537" y="5968612"/>
            <a:ext cx="1067266" cy="889388"/>
          </a:xfrm>
          <a:prstGeom prst="rect">
            <a:avLst/>
          </a:prstGeom>
        </p:spPr>
      </p:pic>
      <p:sp>
        <p:nvSpPr>
          <p:cNvPr id="8" name="Rounded Rectangle 7"/>
          <p:cNvSpPr/>
          <p:nvPr/>
        </p:nvSpPr>
        <p:spPr>
          <a:xfrm>
            <a:off x="0" y="757483"/>
            <a:ext cx="9143999" cy="80717"/>
          </a:xfrm>
          <a:prstGeom prst="roundRect">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8131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97" y="152399"/>
            <a:ext cx="8782903" cy="718031"/>
          </a:xfrm>
        </p:spPr>
        <p:txBody>
          <a:bodyPr vert="horz" lIns="91440" tIns="45720" rIns="91440" bIns="45720" rtlCol="0" anchor="ctr">
            <a:normAutofit/>
          </a:bodyPr>
          <a:lstStyle/>
          <a:p>
            <a:pPr algn="ctr"/>
            <a:r>
              <a:rPr lang="en-US" sz="3600" b="1" dirty="0">
                <a:solidFill>
                  <a:srgbClr val="C00000"/>
                </a:solidFill>
                <a:latin typeface="+mn-lt"/>
                <a:ea typeface="+mn-ea"/>
                <a:cs typeface="+mn-cs"/>
              </a:rPr>
              <a:t>   </a:t>
            </a:r>
            <a:r>
              <a:rPr lang="en-US" sz="3600" b="1" dirty="0" smtClean="0">
                <a:solidFill>
                  <a:srgbClr val="C00000"/>
                </a:solidFill>
                <a:latin typeface="+mn-lt"/>
                <a:ea typeface="+mn-ea"/>
                <a:cs typeface="+mn-cs"/>
              </a:rPr>
              <a:t>CHALLENGES OF THE EXISTING SYSTEM</a:t>
            </a:r>
            <a:endParaRPr lang="en-GB" sz="3600" b="1" dirty="0">
              <a:solidFill>
                <a:srgbClr val="C00000"/>
              </a:solidFill>
              <a:latin typeface="+mn-lt"/>
              <a:ea typeface="+mn-ea"/>
              <a:cs typeface="+mn-cs"/>
            </a:endParaRPr>
          </a:p>
        </p:txBody>
      </p:sp>
      <p:sp>
        <p:nvSpPr>
          <p:cNvPr id="3" name="Content Placeholder 2"/>
          <p:cNvSpPr>
            <a:spLocks noGrp="1"/>
          </p:cNvSpPr>
          <p:nvPr>
            <p:ph idx="1"/>
          </p:nvPr>
        </p:nvSpPr>
        <p:spPr>
          <a:xfrm>
            <a:off x="517358" y="1407315"/>
            <a:ext cx="7997992" cy="5069685"/>
          </a:xfrm>
        </p:spPr>
        <p:txBody>
          <a:bodyPr>
            <a:normAutofit lnSpcReduction="10000"/>
          </a:bodyPr>
          <a:lstStyle/>
          <a:p>
            <a:pPr lvl="1"/>
            <a:r>
              <a:rPr lang="en-GB" sz="2400" b="1" dirty="0" smtClean="0"/>
              <a:t>In </a:t>
            </a:r>
            <a:r>
              <a:rPr lang="en-GB" sz="2400" b="1" dirty="0"/>
              <a:t>the area of performance management, a number of initiatives have been undertaken to establish an effective performance management culture that seeks to align objectives, targets and outcomes to organizational and </a:t>
            </a:r>
            <a:r>
              <a:rPr lang="en-GB" sz="2400" b="1" dirty="0" smtClean="0"/>
              <a:t>national </a:t>
            </a:r>
            <a:r>
              <a:rPr lang="en-GB" sz="2400" b="1" dirty="0"/>
              <a:t>development goals. </a:t>
            </a:r>
            <a:endParaRPr lang="en-GB" sz="2400" b="1" dirty="0" smtClean="0"/>
          </a:p>
          <a:p>
            <a:pPr lvl="1"/>
            <a:endParaRPr lang="en-GB" sz="2400" b="1" dirty="0" smtClean="0"/>
          </a:p>
          <a:p>
            <a:pPr lvl="1"/>
            <a:r>
              <a:rPr lang="en-GB" sz="2400" b="1" dirty="0"/>
              <a:t>These included the following: Annual Confidential Reporting System (ACRS) which was reviewed in 1974; Performance Evaluation System (PES) introduced in the Public Service in 1992 under the Civil Service Reform Programme (CSRP) -1987 – 1993. In 1997 a Performance Agreement System (PAS) was introduced to provide an objective means of assessing the performance of Senior Managers and Chief Directors (CDs) in the Ministries and the Regional Coordinating Councils (RCCs).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Picture 4" descr="C:\Users\SFManso\AppData\Local\Temp\FineReader11\media\image1.jpeg"/>
          <p:cNvPicPr/>
          <p:nvPr/>
        </p:nvPicPr>
        <p:blipFill>
          <a:blip r:embed="rId2">
            <a:extLst>
              <a:ext uri="{28A0092B-C50C-407E-A947-70E740481C1C}">
                <a14:useLocalDpi xmlns:a14="http://schemas.microsoft.com/office/drawing/2010/main" val="0"/>
              </a:ext>
            </a:extLst>
          </a:blip>
          <a:srcRect/>
          <a:stretch>
            <a:fillRect/>
          </a:stretch>
        </p:blipFill>
        <p:spPr bwMode="auto">
          <a:xfrm>
            <a:off x="132497" y="5877690"/>
            <a:ext cx="934303" cy="90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stretch>
            <a:fillRect/>
          </a:stretch>
        </p:blipFill>
        <p:spPr>
          <a:xfrm>
            <a:off x="8044537" y="5968612"/>
            <a:ext cx="1067266" cy="889388"/>
          </a:xfrm>
          <a:prstGeom prst="rect">
            <a:avLst/>
          </a:prstGeom>
        </p:spPr>
      </p:pic>
      <p:sp>
        <p:nvSpPr>
          <p:cNvPr id="7" name="Rounded Rectangle 6"/>
          <p:cNvSpPr/>
          <p:nvPr/>
        </p:nvSpPr>
        <p:spPr>
          <a:xfrm>
            <a:off x="0" y="757483"/>
            <a:ext cx="9143999" cy="80717"/>
          </a:xfrm>
          <a:prstGeom prst="roundRect">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657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97" y="152399"/>
            <a:ext cx="8782903" cy="718031"/>
          </a:xfrm>
        </p:spPr>
        <p:txBody>
          <a:bodyPr vert="horz" lIns="91440" tIns="45720" rIns="91440" bIns="45720" rtlCol="0" anchor="ctr">
            <a:normAutofit fontScale="90000"/>
          </a:bodyPr>
          <a:lstStyle/>
          <a:p>
            <a:pPr algn="ctr"/>
            <a:r>
              <a:rPr lang="en-US" sz="3600" b="1" dirty="0">
                <a:solidFill>
                  <a:srgbClr val="C00000"/>
                </a:solidFill>
                <a:latin typeface="+mn-lt"/>
                <a:ea typeface="+mn-ea"/>
                <a:cs typeface="+mn-cs"/>
              </a:rPr>
              <a:t>   </a:t>
            </a:r>
            <a:r>
              <a:rPr lang="en-US" sz="3600" b="1" dirty="0" smtClean="0">
                <a:solidFill>
                  <a:srgbClr val="C00000"/>
                </a:solidFill>
                <a:latin typeface="+mn-lt"/>
                <a:ea typeface="+mn-ea"/>
                <a:cs typeface="+mn-cs"/>
              </a:rPr>
              <a:t>CHALLENGES OF THE EXISTING SYSTEM (Cont.)</a:t>
            </a:r>
            <a:endParaRPr lang="en-GB" sz="3600" b="1" dirty="0">
              <a:solidFill>
                <a:srgbClr val="C00000"/>
              </a:solidFill>
              <a:latin typeface="+mn-lt"/>
              <a:ea typeface="+mn-ea"/>
              <a:cs typeface="+mn-cs"/>
            </a:endParaRPr>
          </a:p>
        </p:txBody>
      </p:sp>
      <p:sp>
        <p:nvSpPr>
          <p:cNvPr id="3" name="Content Placeholder 2"/>
          <p:cNvSpPr>
            <a:spLocks noGrp="1"/>
          </p:cNvSpPr>
          <p:nvPr>
            <p:ph idx="1"/>
          </p:nvPr>
        </p:nvSpPr>
        <p:spPr>
          <a:xfrm>
            <a:off x="457200" y="1179869"/>
            <a:ext cx="8058150" cy="5039958"/>
          </a:xfrm>
        </p:spPr>
        <p:txBody>
          <a:bodyPr>
            <a:normAutofit lnSpcReduction="10000"/>
          </a:bodyPr>
          <a:lstStyle/>
          <a:p>
            <a:pPr lvl="1"/>
            <a:r>
              <a:rPr lang="en-GB" sz="2400" b="1" dirty="0" smtClean="0"/>
              <a:t>Absence </a:t>
            </a:r>
            <a:r>
              <a:rPr lang="en-GB" sz="2400" b="1" dirty="0"/>
              <a:t>of a clearly defined, </a:t>
            </a:r>
            <a:r>
              <a:rPr lang="en-GB" sz="2400" b="1" dirty="0" smtClean="0"/>
              <a:t>articulate </a:t>
            </a:r>
            <a:r>
              <a:rPr lang="en-GB" sz="2400" b="1" dirty="0"/>
              <a:t>and enforceable  implementation  framework</a:t>
            </a:r>
            <a:r>
              <a:rPr lang="en-GB" sz="2400" b="1" dirty="0" smtClean="0"/>
              <a:t>;</a:t>
            </a:r>
          </a:p>
          <a:p>
            <a:pPr lvl="1"/>
            <a:r>
              <a:rPr lang="en-GB" sz="2400" b="1" dirty="0" smtClean="0"/>
              <a:t> </a:t>
            </a:r>
            <a:r>
              <a:rPr lang="en-GB" sz="2400" b="1" dirty="0"/>
              <a:t>low Executive commitment/involvement and support for the PMS in contrast to what pertains in other developed/developing countries; </a:t>
            </a:r>
            <a:endParaRPr lang="en-GB" sz="2400" b="1" dirty="0" smtClean="0"/>
          </a:p>
          <a:p>
            <a:pPr lvl="1"/>
            <a:r>
              <a:rPr lang="en-GB" sz="2400" b="1" dirty="0" smtClean="0"/>
              <a:t>poor </a:t>
            </a:r>
            <a:r>
              <a:rPr lang="en-GB" sz="2400" b="1" dirty="0"/>
              <a:t>understanding of the roles of Governing Boards/Councils in the Appraisal system</a:t>
            </a:r>
            <a:r>
              <a:rPr lang="en-GB" sz="2400" b="1" dirty="0" smtClean="0"/>
              <a:t>;</a:t>
            </a:r>
          </a:p>
          <a:p>
            <a:pPr lvl="1"/>
            <a:r>
              <a:rPr lang="en-GB" sz="2400" b="1" dirty="0" smtClean="0"/>
              <a:t> </a:t>
            </a:r>
            <a:r>
              <a:rPr lang="en-GB" sz="2400" b="1" dirty="0"/>
              <a:t>absence of rigour, objectivity and continuity in the administration of the system</a:t>
            </a:r>
            <a:r>
              <a:rPr lang="en-GB" sz="2400" b="1" dirty="0" smtClean="0"/>
              <a:t>;</a:t>
            </a:r>
          </a:p>
          <a:p>
            <a:pPr lvl="1"/>
            <a:r>
              <a:rPr lang="en-GB" sz="2400" b="1" dirty="0" smtClean="0"/>
              <a:t> </a:t>
            </a:r>
            <a:r>
              <a:rPr lang="en-GB" sz="2400" b="1" dirty="0"/>
              <a:t>non-linkage of the process to an enforceable Reward and Sanctions Mechanism;  ignorance of Public Servants on the merits of PMS</a:t>
            </a:r>
            <a:r>
              <a:rPr lang="en-GB" sz="2400" b="1" dirty="0" smtClean="0"/>
              <a:t>;</a:t>
            </a:r>
          </a:p>
          <a:p>
            <a:pPr lvl="1"/>
            <a:r>
              <a:rPr lang="en-GB" sz="2400" b="1" dirty="0" smtClean="0"/>
              <a:t> </a:t>
            </a:r>
            <a:r>
              <a:rPr lang="en-GB" sz="2400" b="1" dirty="0"/>
              <a:t>non-linkage of the system to staff development, i.e.  training and career development; and lack of effective monitoring and annual reporting and feedback mechanisms.</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Picture 4" descr="C:\Users\SFManso\AppData\Local\Temp\FineReader11\media\image1.jpeg"/>
          <p:cNvPicPr/>
          <p:nvPr/>
        </p:nvPicPr>
        <p:blipFill>
          <a:blip r:embed="rId2">
            <a:extLst>
              <a:ext uri="{28A0092B-C50C-407E-A947-70E740481C1C}">
                <a14:useLocalDpi xmlns:a14="http://schemas.microsoft.com/office/drawing/2010/main" val="0"/>
              </a:ext>
            </a:extLst>
          </a:blip>
          <a:srcRect/>
          <a:stretch>
            <a:fillRect/>
          </a:stretch>
        </p:blipFill>
        <p:spPr bwMode="auto">
          <a:xfrm>
            <a:off x="132497" y="5877690"/>
            <a:ext cx="934303" cy="90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stretch>
            <a:fillRect/>
          </a:stretch>
        </p:blipFill>
        <p:spPr>
          <a:xfrm>
            <a:off x="8044537" y="5968612"/>
            <a:ext cx="1067266" cy="889388"/>
          </a:xfrm>
          <a:prstGeom prst="rect">
            <a:avLst/>
          </a:prstGeom>
        </p:spPr>
      </p:pic>
      <p:sp>
        <p:nvSpPr>
          <p:cNvPr id="7" name="Rounded Rectangle 6"/>
          <p:cNvSpPr/>
          <p:nvPr/>
        </p:nvSpPr>
        <p:spPr>
          <a:xfrm>
            <a:off x="0" y="757483"/>
            <a:ext cx="9143999" cy="80717"/>
          </a:xfrm>
          <a:prstGeom prst="roundRect">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1103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97" y="152399"/>
            <a:ext cx="8782903" cy="718031"/>
          </a:xfrm>
        </p:spPr>
        <p:txBody>
          <a:bodyPr vert="horz" lIns="91440" tIns="45720" rIns="91440" bIns="45720" rtlCol="0" anchor="ctr">
            <a:normAutofit/>
          </a:bodyPr>
          <a:lstStyle/>
          <a:p>
            <a:pPr algn="ctr"/>
            <a:r>
              <a:rPr lang="en-US" sz="3600" b="1" dirty="0">
                <a:solidFill>
                  <a:srgbClr val="C00000"/>
                </a:solidFill>
                <a:latin typeface="+mn-lt"/>
                <a:ea typeface="+mn-ea"/>
                <a:cs typeface="+mn-cs"/>
              </a:rPr>
              <a:t>   </a:t>
            </a:r>
            <a:r>
              <a:rPr lang="en-US" sz="3600" b="1" dirty="0" smtClean="0">
                <a:solidFill>
                  <a:srgbClr val="C00000"/>
                </a:solidFill>
                <a:latin typeface="+mn-lt"/>
                <a:ea typeface="+mn-ea"/>
                <a:cs typeface="+mn-cs"/>
              </a:rPr>
              <a:t>ADVERSE EFFECTS ON PRODUCTIVITY</a:t>
            </a:r>
            <a:endParaRPr lang="en-GB" sz="3600" b="1" dirty="0">
              <a:solidFill>
                <a:srgbClr val="C00000"/>
              </a:solidFill>
              <a:latin typeface="+mn-lt"/>
              <a:ea typeface="+mn-ea"/>
              <a:cs typeface="+mn-cs"/>
            </a:endParaRPr>
          </a:p>
        </p:txBody>
      </p:sp>
      <p:sp>
        <p:nvSpPr>
          <p:cNvPr id="3" name="Content Placeholder 2"/>
          <p:cNvSpPr>
            <a:spLocks noGrp="1"/>
          </p:cNvSpPr>
          <p:nvPr>
            <p:ph idx="1"/>
          </p:nvPr>
        </p:nvSpPr>
        <p:spPr>
          <a:xfrm>
            <a:off x="457200" y="1179869"/>
            <a:ext cx="8058150" cy="5039958"/>
          </a:xfrm>
        </p:spPr>
        <p:txBody>
          <a:bodyPr>
            <a:normAutofit/>
          </a:bodyPr>
          <a:lstStyle/>
          <a:p>
            <a:pPr lvl="1"/>
            <a:r>
              <a:rPr lang="en-GB" sz="2400" b="1" dirty="0"/>
              <a:t>non-responsiveness/adherence to Staff Performance Appraisal System/Performance Agreement</a:t>
            </a:r>
            <a:r>
              <a:rPr lang="en-GB" sz="2400" b="1" dirty="0" smtClean="0"/>
              <a:t>;</a:t>
            </a:r>
          </a:p>
          <a:p>
            <a:pPr marL="342900" lvl="1" indent="0">
              <a:buNone/>
            </a:pPr>
            <a:endParaRPr lang="en-GB" sz="2000" b="1" dirty="0" smtClean="0"/>
          </a:p>
          <a:p>
            <a:pPr lvl="1"/>
            <a:r>
              <a:rPr lang="en-GB" sz="2400" b="1" dirty="0" smtClean="0"/>
              <a:t> </a:t>
            </a:r>
            <a:r>
              <a:rPr lang="en-GB" sz="2400" b="1" dirty="0"/>
              <a:t>poor performance reporting system and non-compliance to timeliness/deadlines; </a:t>
            </a:r>
            <a:r>
              <a:rPr lang="en-GB" sz="2400" b="1" dirty="0" smtClean="0"/>
              <a:t>and</a:t>
            </a:r>
          </a:p>
          <a:p>
            <a:pPr marL="342900" lvl="1" indent="0">
              <a:buNone/>
            </a:pPr>
            <a:endParaRPr lang="en-GB" sz="1400" b="1" dirty="0" smtClean="0"/>
          </a:p>
          <a:p>
            <a:pPr lvl="1"/>
            <a:r>
              <a:rPr lang="en-GB" sz="2400" b="1" dirty="0" smtClean="0"/>
              <a:t>weak </a:t>
            </a:r>
            <a:r>
              <a:rPr lang="en-GB" sz="2400" b="1" dirty="0"/>
              <a:t>supervision, breakdown in discipline and work ethic. </a:t>
            </a:r>
            <a:endParaRPr lang="en-GB" sz="2400" b="1" dirty="0" smtClean="0"/>
          </a:p>
          <a:p>
            <a:pPr lvl="1"/>
            <a:endParaRPr lang="en-GB" sz="2400" b="1" dirty="0"/>
          </a:p>
          <a:p>
            <a:pPr marL="342900" lvl="1" indent="0">
              <a:buNone/>
            </a:pPr>
            <a:r>
              <a:rPr lang="en-GB" sz="2400" b="1" dirty="0" smtClean="0"/>
              <a:t>Productivity </a:t>
            </a:r>
            <a:r>
              <a:rPr lang="en-GB" sz="2400" b="1" dirty="0"/>
              <a:t>was difficult to measure while the general public’s perception on the output of public servants was poor. </a:t>
            </a:r>
            <a:r>
              <a:rPr lang="en-GB" sz="2400" b="1" dirty="0" smtClean="0"/>
              <a:t>Clearly </a:t>
            </a:r>
            <a:r>
              <a:rPr lang="en-GB" sz="2400" b="1" dirty="0"/>
              <a:t>there was the need for a paradigm shift in the existing conceptualization and the underlying philosophical principles. </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pic>
        <p:nvPicPr>
          <p:cNvPr id="5" name="Picture 4" descr="C:\Users\SFManso\AppData\Local\Temp\FineReader11\media\image1.jpeg"/>
          <p:cNvPicPr/>
          <p:nvPr/>
        </p:nvPicPr>
        <p:blipFill>
          <a:blip r:embed="rId2">
            <a:extLst>
              <a:ext uri="{28A0092B-C50C-407E-A947-70E740481C1C}">
                <a14:useLocalDpi xmlns:a14="http://schemas.microsoft.com/office/drawing/2010/main" val="0"/>
              </a:ext>
            </a:extLst>
          </a:blip>
          <a:srcRect/>
          <a:stretch>
            <a:fillRect/>
          </a:stretch>
        </p:blipFill>
        <p:spPr bwMode="auto">
          <a:xfrm>
            <a:off x="132497" y="5877690"/>
            <a:ext cx="934303" cy="90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stretch>
            <a:fillRect/>
          </a:stretch>
        </p:blipFill>
        <p:spPr>
          <a:xfrm>
            <a:off x="8044537" y="5968612"/>
            <a:ext cx="1067266" cy="889388"/>
          </a:xfrm>
          <a:prstGeom prst="rect">
            <a:avLst/>
          </a:prstGeom>
        </p:spPr>
      </p:pic>
      <p:sp>
        <p:nvSpPr>
          <p:cNvPr id="7" name="Rounded Rectangle 6"/>
          <p:cNvSpPr/>
          <p:nvPr/>
        </p:nvSpPr>
        <p:spPr>
          <a:xfrm>
            <a:off x="0" y="757483"/>
            <a:ext cx="9143999" cy="80717"/>
          </a:xfrm>
          <a:prstGeom prst="roundRect">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962510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3" y="120169"/>
            <a:ext cx="8782903" cy="718031"/>
          </a:xfrm>
        </p:spPr>
        <p:txBody>
          <a:bodyPr vert="horz" lIns="91440" tIns="45720" rIns="91440" bIns="45720" rtlCol="0" anchor="ctr">
            <a:normAutofit fontScale="90000"/>
          </a:bodyPr>
          <a:lstStyle/>
          <a:p>
            <a:pPr algn="ctr"/>
            <a:r>
              <a:rPr lang="en-US" sz="3600" b="1" dirty="0">
                <a:solidFill>
                  <a:srgbClr val="C00000"/>
                </a:solidFill>
                <a:latin typeface="+mn-lt"/>
                <a:ea typeface="+mn-ea"/>
                <a:cs typeface="+mn-cs"/>
              </a:rPr>
              <a:t>   </a:t>
            </a:r>
            <a:r>
              <a:rPr lang="en-US" sz="3600" b="1" dirty="0" smtClean="0">
                <a:solidFill>
                  <a:srgbClr val="C00000"/>
                </a:solidFill>
                <a:latin typeface="+mn-lt"/>
                <a:ea typeface="+mn-ea"/>
                <a:cs typeface="+mn-cs"/>
              </a:rPr>
              <a:t>PARADIGM SHIFT: CONCEPTS AND PRINCIPLES</a:t>
            </a:r>
            <a:endParaRPr lang="en-GB" sz="3600" b="1" dirty="0">
              <a:solidFill>
                <a:srgbClr val="C00000"/>
              </a:solidFill>
              <a:latin typeface="+mn-lt"/>
              <a:ea typeface="+mn-ea"/>
              <a:cs typeface="+mn-cs"/>
            </a:endParaRPr>
          </a:p>
        </p:txBody>
      </p:sp>
      <p:sp>
        <p:nvSpPr>
          <p:cNvPr id="3" name="Content Placeholder 2"/>
          <p:cNvSpPr>
            <a:spLocks noGrp="1"/>
          </p:cNvSpPr>
          <p:nvPr>
            <p:ph idx="1"/>
          </p:nvPr>
        </p:nvSpPr>
        <p:spPr>
          <a:xfrm>
            <a:off x="457200" y="990600"/>
            <a:ext cx="8058150" cy="5486400"/>
          </a:xfrm>
        </p:spPr>
        <p:txBody>
          <a:bodyPr>
            <a:normAutofit/>
          </a:bodyPr>
          <a:lstStyle/>
          <a:p>
            <a:pPr lvl="1"/>
            <a:r>
              <a:rPr lang="en-GB" sz="2400" b="1" dirty="0"/>
              <a:t>In the conceptualization of the New Performance Management Policy Framework four key principles were adapted. These principles of Accountability, Transparency, Equity and Ownership, theoretically, were considered as the building constructs to guide the development of the policy statements/guidelines, the Performance Management System, as well as the assessment instruments and tools  which were all </a:t>
            </a:r>
            <a:r>
              <a:rPr lang="en-GB" sz="2400" b="1" dirty="0" smtClean="0"/>
              <a:t>home-grown </a:t>
            </a:r>
            <a:r>
              <a:rPr lang="en-GB" sz="2400" b="1" dirty="0"/>
              <a:t>initiatives. </a:t>
            </a:r>
          </a:p>
          <a:p>
            <a:pPr lvl="1"/>
            <a:endParaRPr lang="en-GB" sz="2400" b="1" dirty="0"/>
          </a:p>
          <a:p>
            <a:pPr lvl="1"/>
            <a:r>
              <a:rPr lang="en-GB" sz="2400" b="1" dirty="0"/>
              <a:t>The New Performance Management System encapsulates the underlying principle that performance is an on-going process that takes place from the time an employee joins the organisation until they leave and should be used in that time to support and develop people through their employment with the organisation. </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pic>
        <p:nvPicPr>
          <p:cNvPr id="5" name="Picture 4" descr="C:\Users\SFManso\AppData\Local\Temp\FineReader11\media\image1.jpeg"/>
          <p:cNvPicPr/>
          <p:nvPr/>
        </p:nvPicPr>
        <p:blipFill>
          <a:blip r:embed="rId2">
            <a:extLst>
              <a:ext uri="{28A0092B-C50C-407E-A947-70E740481C1C}">
                <a14:useLocalDpi xmlns:a14="http://schemas.microsoft.com/office/drawing/2010/main" val="0"/>
              </a:ext>
            </a:extLst>
          </a:blip>
          <a:srcRect/>
          <a:stretch>
            <a:fillRect/>
          </a:stretch>
        </p:blipFill>
        <p:spPr bwMode="auto">
          <a:xfrm>
            <a:off x="132497" y="5877690"/>
            <a:ext cx="934303" cy="90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stretch>
            <a:fillRect/>
          </a:stretch>
        </p:blipFill>
        <p:spPr>
          <a:xfrm>
            <a:off x="8044537" y="5968612"/>
            <a:ext cx="1067266" cy="889388"/>
          </a:xfrm>
          <a:prstGeom prst="rect">
            <a:avLst/>
          </a:prstGeom>
        </p:spPr>
      </p:pic>
      <p:sp>
        <p:nvSpPr>
          <p:cNvPr id="7" name="Rounded Rectangle 6"/>
          <p:cNvSpPr/>
          <p:nvPr/>
        </p:nvSpPr>
        <p:spPr>
          <a:xfrm>
            <a:off x="0" y="757483"/>
            <a:ext cx="9143999" cy="80717"/>
          </a:xfrm>
          <a:prstGeom prst="roundRect">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141937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582612"/>
          </a:xfrm>
        </p:spPr>
        <p:txBody>
          <a:bodyPr>
            <a:normAutofit fontScale="90000"/>
          </a:bodyPr>
          <a:lstStyle/>
          <a:p>
            <a:r>
              <a:rPr lang="en-US" sz="3600" b="1" dirty="0">
                <a:solidFill>
                  <a:srgbClr val="C00000"/>
                </a:solidFill>
              </a:rPr>
              <a:t>POLICY STATEMENTS/GUIDELINES</a:t>
            </a:r>
          </a:p>
        </p:txBody>
      </p:sp>
      <p:sp>
        <p:nvSpPr>
          <p:cNvPr id="3" name="Content Placeholder 2"/>
          <p:cNvSpPr>
            <a:spLocks noGrp="1"/>
          </p:cNvSpPr>
          <p:nvPr>
            <p:ph idx="1"/>
          </p:nvPr>
        </p:nvSpPr>
        <p:spPr>
          <a:xfrm>
            <a:off x="152400" y="735011"/>
            <a:ext cx="8839200" cy="5657915"/>
          </a:xfrm>
        </p:spPr>
        <p:txBody>
          <a:bodyPr>
            <a:noAutofit/>
          </a:bodyPr>
          <a:lstStyle/>
          <a:p>
            <a:pPr lvl="1"/>
            <a:r>
              <a:rPr lang="en-GB" sz="2000" b="1" dirty="0"/>
              <a:t>Performance Management (PM) shall be a management tool for meeting organisational goals </a:t>
            </a:r>
            <a:endParaRPr lang="en-US" sz="2000" b="1" dirty="0"/>
          </a:p>
          <a:p>
            <a:pPr lvl="1"/>
            <a:r>
              <a:rPr lang="en-GB" sz="2000" b="1" dirty="0"/>
              <a:t>Performance Management shall be used to create a shared understanding of what is to be achieved and how it is achieved. </a:t>
            </a:r>
            <a:endParaRPr lang="en-US" sz="2000" b="1" dirty="0"/>
          </a:p>
          <a:p>
            <a:pPr lvl="1"/>
            <a:r>
              <a:rPr lang="en-GB" sz="2000" b="1" dirty="0"/>
              <a:t>Performance Management shall be viewed both as an approach and a system for managing people and other organisational resources. </a:t>
            </a:r>
            <a:endParaRPr lang="en-US" sz="2000" b="1" dirty="0"/>
          </a:p>
          <a:p>
            <a:pPr lvl="1"/>
            <a:r>
              <a:rPr lang="en-GB" sz="2000" b="1" dirty="0"/>
              <a:t>Competencies and measurement standards shall drive the performance management process to achieving desired results. </a:t>
            </a:r>
            <a:endParaRPr lang="en-US" sz="2000" b="1" dirty="0"/>
          </a:p>
          <a:p>
            <a:pPr lvl="1"/>
            <a:r>
              <a:rPr lang="en-GB" sz="2000" b="1" dirty="0"/>
              <a:t>Performance Management shall drive the process through clear, consistent, visible and active involvement of the governing bodies, senior executives and managers.  </a:t>
            </a:r>
            <a:endParaRPr lang="en-US" sz="2000" b="1" dirty="0"/>
          </a:p>
          <a:p>
            <a:pPr lvl="1"/>
            <a:r>
              <a:rPr lang="en-GB" sz="2000" b="1" dirty="0"/>
              <a:t>Management and staff shall adopt effective and open communication systems at all levels for the successful promotion of the performance management process. </a:t>
            </a:r>
            <a:endParaRPr lang="en-US" sz="2000" b="1" dirty="0"/>
          </a:p>
          <a:p>
            <a:pPr lvl="1"/>
            <a:r>
              <a:rPr lang="en-GB" sz="2000" b="1" dirty="0"/>
              <a:t>Incentives, rewards, recognition and sanctions shall be linked  to performance.  </a:t>
            </a:r>
            <a:endParaRPr lang="en-US" sz="2000" b="1" dirty="0"/>
          </a:p>
          <a:p>
            <a:pPr lvl="1"/>
            <a:r>
              <a:rPr lang="en-GB" sz="2000" b="1" dirty="0"/>
              <a:t> Performance results and progress shall be openly shared/communicated with employees, customers, and stakeholders</a:t>
            </a:r>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302871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76"/>
            <a:ext cx="7886700" cy="45719"/>
          </a:xfrm>
        </p:spPr>
        <p:txBody>
          <a:bodyPr>
            <a:normAutofit fontScale="90000"/>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2926490"/>
              </p:ext>
            </p:extLst>
          </p:nvPr>
        </p:nvGraphicFramePr>
        <p:xfrm>
          <a:off x="0" y="-457199"/>
          <a:ext cx="9144000" cy="7727997"/>
        </p:xfrm>
        <a:graphic>
          <a:graphicData uri="http://schemas.openxmlformats.org/drawingml/2006/table">
            <a:tbl>
              <a:tblPr firstRow="1" firstCol="1" bandRow="1">
                <a:tableStyleId>{5C22544A-7EE6-4342-B048-85BDC9FD1C3A}</a:tableStyleId>
              </a:tblPr>
              <a:tblGrid>
                <a:gridCol w="4581707"/>
                <a:gridCol w="4562293"/>
              </a:tblGrid>
              <a:tr h="321241">
                <a:tc>
                  <a:txBody>
                    <a:bodyPr/>
                    <a:lstStyle/>
                    <a:p>
                      <a:pPr marL="0" marR="0" algn="just">
                        <a:lnSpc>
                          <a:spcPct val="150000"/>
                        </a:lnSpc>
                        <a:spcBef>
                          <a:spcPts val="0"/>
                        </a:spcBef>
                        <a:spcAft>
                          <a:spcPts val="0"/>
                        </a:spcAft>
                      </a:pPr>
                      <a:r>
                        <a:rPr lang="en-US" sz="1400" dirty="0">
                          <a:effectLst/>
                        </a:rPr>
                        <a:t>TRADITIONAL APPRAISAL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c>
                  <a:txBody>
                    <a:bodyPr/>
                    <a:lstStyle/>
                    <a:p>
                      <a:pPr marL="0" marR="0" algn="just">
                        <a:lnSpc>
                          <a:spcPct val="150000"/>
                        </a:lnSpc>
                        <a:spcBef>
                          <a:spcPts val="0"/>
                        </a:spcBef>
                        <a:spcAft>
                          <a:spcPts val="0"/>
                        </a:spcAft>
                      </a:pPr>
                      <a:r>
                        <a:rPr lang="en-US" sz="1400" dirty="0">
                          <a:effectLst/>
                        </a:rPr>
                        <a:t>NEW PERFORMANCE MANAGEMENT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r>
              <a:tr h="428321">
                <a:tc>
                  <a:txBody>
                    <a:bodyPr/>
                    <a:lstStyle/>
                    <a:p>
                      <a:pPr marL="0" marR="0" algn="just">
                        <a:lnSpc>
                          <a:spcPct val="100000"/>
                        </a:lnSpc>
                        <a:spcBef>
                          <a:spcPts val="0"/>
                        </a:spcBef>
                        <a:spcAft>
                          <a:spcPts val="0"/>
                        </a:spcAft>
                      </a:pPr>
                      <a:r>
                        <a:rPr lang="en-US" sz="1400">
                          <a:effectLst/>
                        </a:rPr>
                        <a:t>Prescriptive in nature – concentrates on what has to be achieved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c>
                  <a:txBody>
                    <a:bodyPr/>
                    <a:lstStyle/>
                    <a:p>
                      <a:pPr marL="285750" marR="0" indent="-285750" algn="just">
                        <a:lnSpc>
                          <a:spcPct val="100000"/>
                        </a:lnSpc>
                        <a:spcBef>
                          <a:spcPts val="0"/>
                        </a:spcBef>
                        <a:spcAft>
                          <a:spcPts val="0"/>
                        </a:spcAft>
                        <a:buFont typeface="Arial" panose="020B0604020202020204" pitchFamily="34" charset="0"/>
                        <a:buChar char="•"/>
                      </a:pPr>
                      <a:r>
                        <a:rPr lang="en-US" sz="1400" dirty="0">
                          <a:effectLst/>
                        </a:rPr>
                        <a:t>Normative – hinges on how to make it more likely that it will be achieved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r>
              <a:tr h="214161">
                <a:tc>
                  <a:txBody>
                    <a:bodyPr/>
                    <a:lstStyle/>
                    <a:p>
                      <a:pPr marL="0" marR="0" algn="just">
                        <a:lnSpc>
                          <a:spcPct val="100000"/>
                        </a:lnSpc>
                        <a:spcBef>
                          <a:spcPts val="0"/>
                        </a:spcBef>
                        <a:spcAft>
                          <a:spcPts val="0"/>
                        </a:spcAft>
                      </a:pPr>
                      <a:r>
                        <a:rPr lang="en-US" sz="1400">
                          <a:effectLst/>
                        </a:rPr>
                        <a:t>Interest is in the individual’s past.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c>
                  <a:txBody>
                    <a:bodyPr/>
                    <a:lstStyle/>
                    <a:p>
                      <a:pPr marL="285750" marR="0" indent="-285750" algn="just">
                        <a:lnSpc>
                          <a:spcPct val="100000"/>
                        </a:lnSpc>
                        <a:spcBef>
                          <a:spcPts val="0"/>
                        </a:spcBef>
                        <a:spcAft>
                          <a:spcPts val="0"/>
                        </a:spcAft>
                        <a:buFont typeface="Arial" panose="020B0604020202020204" pitchFamily="34" charset="0"/>
                        <a:buChar char="•"/>
                      </a:pPr>
                      <a:r>
                        <a:rPr lang="en-US" sz="1400" dirty="0">
                          <a:effectLst/>
                        </a:rPr>
                        <a:t>Emphasizes on how staff should operate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r>
              <a:tr h="1225369">
                <a:tc>
                  <a:txBody>
                    <a:bodyPr/>
                    <a:lstStyle/>
                    <a:p>
                      <a:pPr marL="0" marR="0" algn="just">
                        <a:lnSpc>
                          <a:spcPct val="100000"/>
                        </a:lnSpc>
                        <a:spcBef>
                          <a:spcPts val="0"/>
                        </a:spcBef>
                        <a:spcAft>
                          <a:spcPts val="0"/>
                        </a:spcAft>
                      </a:pPr>
                      <a:r>
                        <a:rPr lang="en-US" sz="1400">
                          <a:effectLst/>
                        </a:rPr>
                        <a:t>Seen by staff and managers as a year 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c>
                  <a:txBody>
                    <a:bodyPr/>
                    <a:lstStyle/>
                    <a:p>
                      <a:pPr marL="285750" marR="0" indent="-285750" algn="just">
                        <a:lnSpc>
                          <a:spcPct val="100000"/>
                        </a:lnSpc>
                        <a:spcBef>
                          <a:spcPts val="0"/>
                        </a:spcBef>
                        <a:spcAft>
                          <a:spcPts val="0"/>
                        </a:spcAft>
                        <a:buFont typeface="Arial" panose="020B0604020202020204" pitchFamily="34" charset="0"/>
                        <a:buChar char="•"/>
                      </a:pPr>
                      <a:r>
                        <a:rPr lang="en-US" sz="1400" dirty="0">
                          <a:effectLst/>
                        </a:rPr>
                        <a:t>It is a continuous process throughout the year informally and formally through review meeting at three monthly or six monthly intervals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r>
              <a:tr h="1237705">
                <a:tc>
                  <a:txBody>
                    <a:bodyPr/>
                    <a:lstStyle/>
                    <a:p>
                      <a:pPr marL="342900" marR="0" lvl="0" indent="-342900" algn="just">
                        <a:lnSpc>
                          <a:spcPct val="100000"/>
                        </a:lnSpc>
                        <a:spcBef>
                          <a:spcPts val="0"/>
                        </a:spcBef>
                        <a:spcAft>
                          <a:spcPts val="0"/>
                        </a:spcAft>
                        <a:buFont typeface="Times New Roman" panose="02020603050405020304" pitchFamily="18" charset="0"/>
                        <a:buChar char="•"/>
                        <a:tabLst>
                          <a:tab pos="457200" algn="l"/>
                        </a:tabLst>
                      </a:pPr>
                      <a:r>
                        <a:rPr lang="en-US" sz="1400" dirty="0">
                          <a:effectLst/>
                        </a:rPr>
                        <a:t>Top down approach – one way assessment by the Manager / supervisor</a:t>
                      </a:r>
                      <a:endParaRPr lang="en-US" sz="1200" dirty="0">
                        <a:effectLst/>
                      </a:endParaRPr>
                    </a:p>
                    <a:p>
                      <a:pPr marL="342900" marR="0" lvl="0" indent="-342900" algn="just">
                        <a:lnSpc>
                          <a:spcPct val="100000"/>
                        </a:lnSpc>
                        <a:spcBef>
                          <a:spcPts val="0"/>
                        </a:spcBef>
                        <a:spcAft>
                          <a:spcPts val="0"/>
                        </a:spcAft>
                        <a:buFont typeface="Times New Roman" panose="02020603050405020304" pitchFamily="18" charset="0"/>
                        <a:buChar char="•"/>
                        <a:tabLst>
                          <a:tab pos="457200" algn="l"/>
                        </a:tabLst>
                      </a:pPr>
                      <a:r>
                        <a:rPr lang="en-US" sz="1400" dirty="0">
                          <a:effectLst/>
                        </a:rPr>
                        <a:t>One- way communication flow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c>
                  <a:txBody>
                    <a:bodyPr/>
                    <a:lstStyle/>
                    <a:p>
                      <a:pPr marL="342900" marR="0" lvl="0" indent="-342900" algn="just">
                        <a:lnSpc>
                          <a:spcPct val="100000"/>
                        </a:lnSpc>
                        <a:spcBef>
                          <a:spcPts val="0"/>
                        </a:spcBef>
                        <a:spcAft>
                          <a:spcPts val="0"/>
                        </a:spcAft>
                        <a:buFont typeface="Times New Roman" panose="02020603050405020304" pitchFamily="18" charset="0"/>
                        <a:buChar char="•"/>
                        <a:tabLst>
                          <a:tab pos="457200" algn="l"/>
                        </a:tabLst>
                      </a:pPr>
                      <a:r>
                        <a:rPr lang="en-US" sz="1400" dirty="0">
                          <a:effectLst/>
                        </a:rPr>
                        <a:t>Top down and bottom up approach – helps managers /supervisors to ensure corrective measures before something goes wrong</a:t>
                      </a:r>
                      <a:endParaRPr lang="en-US" sz="1200" dirty="0">
                        <a:effectLst/>
                      </a:endParaRPr>
                    </a:p>
                    <a:p>
                      <a:pPr marL="342900" marR="0" lvl="0" indent="-342900" algn="just">
                        <a:lnSpc>
                          <a:spcPct val="100000"/>
                        </a:lnSpc>
                        <a:spcBef>
                          <a:spcPts val="0"/>
                        </a:spcBef>
                        <a:spcAft>
                          <a:spcPts val="0"/>
                        </a:spcAft>
                        <a:buFont typeface="Times New Roman" panose="02020603050405020304" pitchFamily="18" charset="0"/>
                        <a:buChar char="•"/>
                        <a:tabLst>
                          <a:tab pos="457200" algn="l"/>
                        </a:tabLst>
                      </a:pPr>
                      <a:r>
                        <a:rPr lang="en-US" sz="1400" dirty="0">
                          <a:effectLst/>
                        </a:rPr>
                        <a:t>Two –way communication flow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r>
              <a:tr h="889817">
                <a:tc>
                  <a:txBody>
                    <a:bodyPr/>
                    <a:lstStyle/>
                    <a:p>
                      <a:pPr marL="0" marR="0" algn="just">
                        <a:lnSpc>
                          <a:spcPct val="100000"/>
                        </a:lnSpc>
                        <a:spcBef>
                          <a:spcPts val="0"/>
                        </a:spcBef>
                        <a:spcAft>
                          <a:spcPts val="0"/>
                        </a:spcAft>
                      </a:pPr>
                      <a:r>
                        <a:rPr lang="en-US" sz="1400" dirty="0">
                          <a:effectLst/>
                        </a:rPr>
                        <a:t>Reliance on how far the individual has met the tasks of job descriptions as in the appraisal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c>
                  <a:txBody>
                    <a:bodyPr/>
                    <a:lstStyle/>
                    <a:p>
                      <a:pPr marL="0" marR="0" algn="just">
                        <a:lnSpc>
                          <a:spcPct val="100000"/>
                        </a:lnSpc>
                        <a:spcBef>
                          <a:spcPts val="0"/>
                        </a:spcBef>
                        <a:spcAft>
                          <a:spcPts val="0"/>
                        </a:spcAft>
                      </a:pPr>
                      <a:r>
                        <a:rPr lang="en-US" sz="1400" dirty="0">
                          <a:effectLst/>
                        </a:rPr>
                        <a:t>Concerned with what an individual does and how they do 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r>
              <a:tr h="1338862">
                <a:tc>
                  <a:txBody>
                    <a:bodyPr/>
                    <a:lstStyle/>
                    <a:p>
                      <a:pPr marL="0" marR="0" algn="just">
                        <a:lnSpc>
                          <a:spcPct val="100000"/>
                        </a:lnSpc>
                        <a:spcBef>
                          <a:spcPts val="0"/>
                        </a:spcBef>
                        <a:spcAft>
                          <a:spcPts val="0"/>
                        </a:spcAft>
                      </a:pPr>
                      <a:r>
                        <a:rPr lang="en-US" sz="1400">
                          <a:effectLst/>
                        </a:rPr>
                        <a:t>Usually concentrates on past results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c>
                  <a:txBody>
                    <a:bodyPr/>
                    <a:lstStyle/>
                    <a:p>
                      <a:pPr marL="342900" marR="0" lvl="0" indent="-342900" algn="just">
                        <a:lnSpc>
                          <a:spcPct val="100000"/>
                        </a:lnSpc>
                        <a:spcBef>
                          <a:spcPts val="0"/>
                        </a:spcBef>
                        <a:spcAft>
                          <a:spcPts val="0"/>
                        </a:spcAft>
                        <a:buFont typeface="Times New Roman" panose="02020603050405020304" pitchFamily="18" charset="0"/>
                        <a:buChar char="•"/>
                        <a:tabLst>
                          <a:tab pos="457200" algn="l"/>
                        </a:tabLst>
                      </a:pPr>
                      <a:r>
                        <a:rPr lang="en-US" sz="1400" dirty="0">
                          <a:effectLst/>
                        </a:rPr>
                        <a:t>Reviews past results for both positive and problematic areas</a:t>
                      </a:r>
                      <a:endParaRPr lang="en-US" sz="1200" dirty="0">
                        <a:effectLst/>
                      </a:endParaRPr>
                    </a:p>
                    <a:p>
                      <a:pPr marL="342900" marR="0" lvl="0" indent="-342900" algn="just">
                        <a:lnSpc>
                          <a:spcPct val="100000"/>
                        </a:lnSpc>
                        <a:spcBef>
                          <a:spcPts val="0"/>
                        </a:spcBef>
                        <a:spcAft>
                          <a:spcPts val="0"/>
                        </a:spcAft>
                        <a:buFont typeface="Times New Roman" panose="02020603050405020304" pitchFamily="18" charset="0"/>
                        <a:buChar char="•"/>
                        <a:tabLst>
                          <a:tab pos="457200" algn="l"/>
                        </a:tabLst>
                      </a:pPr>
                      <a:r>
                        <a:rPr lang="en-US" sz="1400" dirty="0">
                          <a:effectLst/>
                        </a:rPr>
                        <a:t>Concentrates on identifying and agreeing with the individual’s achievements for the next period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r>
              <a:tr h="2072521">
                <a:tc>
                  <a:txBody>
                    <a:bodyPr/>
                    <a:lstStyle/>
                    <a:p>
                      <a:pPr marL="0" marR="0" algn="just">
                        <a:lnSpc>
                          <a:spcPct val="100000"/>
                        </a:lnSpc>
                        <a:spcBef>
                          <a:spcPts val="0"/>
                        </a:spcBef>
                        <a:spcAft>
                          <a:spcPts val="0"/>
                        </a:spcAft>
                      </a:pPr>
                      <a:r>
                        <a:rPr lang="en-US" sz="1400" dirty="0">
                          <a:effectLst/>
                        </a:rPr>
                        <a:t>Individuals asked to choose the training they would wish to undertake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c>
                  <a:txBody>
                    <a:bodyPr/>
                    <a:lstStyle/>
                    <a:p>
                      <a:pPr marL="342900" marR="0" lvl="0" indent="-342900" algn="just">
                        <a:lnSpc>
                          <a:spcPct val="100000"/>
                        </a:lnSpc>
                        <a:spcBef>
                          <a:spcPts val="0"/>
                        </a:spcBef>
                        <a:spcAft>
                          <a:spcPts val="0"/>
                        </a:spcAft>
                        <a:buFont typeface="Times New Roman" panose="02020603050405020304" pitchFamily="18" charset="0"/>
                        <a:buChar char="•"/>
                        <a:tabLst>
                          <a:tab pos="457200" algn="l"/>
                        </a:tabLst>
                      </a:pPr>
                      <a:r>
                        <a:rPr lang="en-US" sz="1400" dirty="0">
                          <a:effectLst/>
                        </a:rPr>
                        <a:t>Concerned with establishing a coaching relationship between the Manager /Supervisor and the individual.</a:t>
                      </a:r>
                      <a:endParaRPr lang="en-US" sz="1200" dirty="0">
                        <a:effectLst/>
                      </a:endParaRPr>
                    </a:p>
                    <a:p>
                      <a:pPr marL="342900" marR="0" lvl="0" indent="-342900" algn="just">
                        <a:lnSpc>
                          <a:spcPct val="100000"/>
                        </a:lnSpc>
                        <a:spcBef>
                          <a:spcPts val="0"/>
                        </a:spcBef>
                        <a:spcAft>
                          <a:spcPts val="0"/>
                        </a:spcAft>
                        <a:buFont typeface="Times New Roman" panose="02020603050405020304" pitchFamily="18" charset="0"/>
                        <a:buChar char="•"/>
                        <a:tabLst>
                          <a:tab pos="457200" algn="l"/>
                        </a:tabLst>
                      </a:pPr>
                      <a:r>
                        <a:rPr lang="en-US" sz="1400" dirty="0">
                          <a:effectLst/>
                        </a:rPr>
                        <a:t>Staff feel supported and motivated whilst the learning they undertake is appropriate, relevant and of use in their work, thereby enhancing their performance and contribution to the organizational goals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747" marR="51747" marT="0" marB="0"/>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6" name="Rectangle 1"/>
          <p:cNvSpPr>
            <a:spLocks noChangeArrowheads="1"/>
          </p:cNvSpPr>
          <p:nvPr/>
        </p:nvSpPr>
        <p:spPr bwMode="auto">
          <a:xfrm>
            <a:off x="-6926266" y="136524"/>
            <a:ext cx="185276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07316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04800"/>
            <a:ext cx="7886700" cy="5872163"/>
          </a:xfrm>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Slide Number Placeholder 3"/>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9</a:t>
            </a:fld>
            <a:endParaRPr lang="en-US"/>
          </a:p>
        </p:txBody>
      </p:sp>
      <p:sp>
        <p:nvSpPr>
          <p:cNvPr id="6" name="Rectangle 183"/>
          <p:cNvSpPr>
            <a:spLocks noChangeArrowheads="1"/>
          </p:cNvSpPr>
          <p:nvPr/>
        </p:nvSpPr>
        <p:spPr bwMode="auto">
          <a:xfrm>
            <a:off x="54028" y="24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p:cNvGrpSpPr/>
          <p:nvPr/>
        </p:nvGrpSpPr>
        <p:grpSpPr bwMode="auto">
          <a:xfrm>
            <a:off x="533399" y="838200"/>
            <a:ext cx="7915275" cy="5883276"/>
            <a:chOff x="1835696" y="1670092"/>
            <a:chExt cx="6562724" cy="6811052"/>
          </a:xfrm>
        </p:grpSpPr>
        <p:sp>
          <p:nvSpPr>
            <p:cNvPr id="8" name="Freeform 7"/>
            <p:cNvSpPr>
              <a:spLocks noEditPoints="1"/>
            </p:cNvSpPr>
            <p:nvPr/>
          </p:nvSpPr>
          <p:spPr bwMode="auto">
            <a:xfrm>
              <a:off x="1835696" y="1670092"/>
              <a:ext cx="6562724" cy="6811052"/>
            </a:xfrm>
            <a:custGeom>
              <a:avLst/>
              <a:gdLst>
                <a:gd name="T0" fmla="*/ 875 w 1750"/>
                <a:gd name="T1" fmla="*/ 0 h 1751"/>
                <a:gd name="T2" fmla="*/ 0 w 1750"/>
                <a:gd name="T3" fmla="*/ 875 h 1751"/>
                <a:gd name="T4" fmla="*/ 875 w 1750"/>
                <a:gd name="T5" fmla="*/ 1751 h 1751"/>
                <a:gd name="T6" fmla="*/ 1750 w 1750"/>
                <a:gd name="T7" fmla="*/ 875 h 1751"/>
                <a:gd name="T8" fmla="*/ 875 w 1750"/>
                <a:gd name="T9" fmla="*/ 0 h 1751"/>
                <a:gd name="T10" fmla="*/ 880 w 1750"/>
                <a:gd name="T11" fmla="*/ 1575 h 1751"/>
                <a:gd name="T12" fmla="*/ 168 w 1750"/>
                <a:gd name="T13" fmla="*/ 864 h 1751"/>
                <a:gd name="T14" fmla="*/ 880 w 1750"/>
                <a:gd name="T15" fmla="*/ 152 h 1751"/>
                <a:gd name="T16" fmla="*/ 1591 w 1750"/>
                <a:gd name="T17" fmla="*/ 864 h 1751"/>
                <a:gd name="T18" fmla="*/ 880 w 1750"/>
                <a:gd name="T19" fmla="*/ 1575 h 17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0"/>
                <a:gd name="T31" fmla="*/ 0 h 1751"/>
                <a:gd name="T32" fmla="*/ 1750 w 1750"/>
                <a:gd name="T33" fmla="*/ 1751 h 17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0" h="1751">
                  <a:moveTo>
                    <a:pt x="875" y="0"/>
                  </a:moveTo>
                  <a:cubicBezTo>
                    <a:pt x="391" y="0"/>
                    <a:pt x="0" y="392"/>
                    <a:pt x="0" y="875"/>
                  </a:cubicBezTo>
                  <a:cubicBezTo>
                    <a:pt x="0" y="1359"/>
                    <a:pt x="391" y="1751"/>
                    <a:pt x="875" y="1751"/>
                  </a:cubicBezTo>
                  <a:cubicBezTo>
                    <a:pt x="1358" y="1751"/>
                    <a:pt x="1750" y="1359"/>
                    <a:pt x="1750" y="875"/>
                  </a:cubicBezTo>
                  <a:cubicBezTo>
                    <a:pt x="1750" y="392"/>
                    <a:pt x="1358" y="0"/>
                    <a:pt x="875" y="0"/>
                  </a:cubicBezTo>
                  <a:close/>
                  <a:moveTo>
                    <a:pt x="880" y="1575"/>
                  </a:moveTo>
                  <a:cubicBezTo>
                    <a:pt x="487" y="1575"/>
                    <a:pt x="168" y="1257"/>
                    <a:pt x="168" y="864"/>
                  </a:cubicBezTo>
                  <a:cubicBezTo>
                    <a:pt x="168" y="471"/>
                    <a:pt x="487" y="152"/>
                    <a:pt x="880" y="152"/>
                  </a:cubicBezTo>
                  <a:cubicBezTo>
                    <a:pt x="1273" y="152"/>
                    <a:pt x="1591" y="471"/>
                    <a:pt x="1591" y="864"/>
                  </a:cubicBezTo>
                  <a:cubicBezTo>
                    <a:pt x="1591" y="1257"/>
                    <a:pt x="1273" y="1575"/>
                    <a:pt x="880" y="1575"/>
                  </a:cubicBezTo>
                  <a:close/>
                </a:path>
              </a:pathLst>
            </a:custGeom>
            <a:solidFill>
              <a:schemeClr val="bg1">
                <a:lumMod val="65000"/>
              </a:schemeClr>
            </a:solidFill>
            <a:ln w="9525">
              <a:noFill/>
              <a:round/>
              <a:headEnd/>
              <a:tailEnd/>
            </a:ln>
          </p:spPr>
          <p:txBody>
            <a:bodyPr/>
            <a:lstStyle/>
            <a:p>
              <a:endParaRPr lang="en-US"/>
            </a:p>
          </p:txBody>
        </p:sp>
        <p:sp>
          <p:nvSpPr>
            <p:cNvPr id="9" name="Freeform 8"/>
            <p:cNvSpPr>
              <a:spLocks/>
            </p:cNvSpPr>
            <p:nvPr/>
          </p:nvSpPr>
          <p:spPr bwMode="auto">
            <a:xfrm>
              <a:off x="3297002" y="5960422"/>
              <a:ext cx="3872460" cy="2165668"/>
            </a:xfrm>
            <a:custGeom>
              <a:avLst/>
              <a:gdLst/>
              <a:ahLst/>
              <a:cxnLst>
                <a:cxn ang="0">
                  <a:pos x="773" y="278"/>
                </a:cxn>
                <a:cxn ang="0">
                  <a:pos x="738" y="0"/>
                </a:cxn>
                <a:cxn ang="0">
                  <a:pos x="322" y="65"/>
                </a:cxn>
                <a:cxn ang="0">
                  <a:pos x="362" y="13"/>
                </a:cxn>
                <a:cxn ang="0">
                  <a:pos x="269" y="25"/>
                </a:cxn>
                <a:cxn ang="0">
                  <a:pos x="0" y="59"/>
                </a:cxn>
                <a:cxn ang="0">
                  <a:pos x="34" y="329"/>
                </a:cxn>
                <a:cxn ang="0">
                  <a:pos x="46" y="421"/>
                </a:cxn>
                <a:cxn ang="0">
                  <a:pos x="64" y="398"/>
                </a:cxn>
                <a:cxn ang="0">
                  <a:pos x="64" y="398"/>
                </a:cxn>
                <a:cxn ang="0">
                  <a:pos x="74" y="385"/>
                </a:cxn>
                <a:cxn ang="0">
                  <a:pos x="86" y="369"/>
                </a:cxn>
                <a:cxn ang="0">
                  <a:pos x="1033" y="245"/>
                </a:cxn>
                <a:cxn ang="0">
                  <a:pos x="773" y="278"/>
                </a:cxn>
              </a:cxnLst>
              <a:rect l="0" t="0" r="r" b="b"/>
              <a:pathLst>
                <a:path w="1033" h="577">
                  <a:moveTo>
                    <a:pt x="773" y="278"/>
                  </a:moveTo>
                  <a:cubicBezTo>
                    <a:pt x="738" y="0"/>
                    <a:pt x="738" y="0"/>
                    <a:pt x="738" y="0"/>
                  </a:cubicBezTo>
                  <a:cubicBezTo>
                    <a:pt x="633" y="120"/>
                    <a:pt x="457" y="147"/>
                    <a:pt x="322" y="65"/>
                  </a:cubicBezTo>
                  <a:cubicBezTo>
                    <a:pt x="362" y="13"/>
                    <a:pt x="362" y="13"/>
                    <a:pt x="362" y="13"/>
                  </a:cubicBezTo>
                  <a:cubicBezTo>
                    <a:pt x="269" y="25"/>
                    <a:pt x="269" y="25"/>
                    <a:pt x="269" y="25"/>
                  </a:cubicBezTo>
                  <a:cubicBezTo>
                    <a:pt x="0" y="59"/>
                    <a:pt x="0" y="59"/>
                    <a:pt x="0" y="59"/>
                  </a:cubicBezTo>
                  <a:cubicBezTo>
                    <a:pt x="34" y="329"/>
                    <a:pt x="34" y="329"/>
                    <a:pt x="34" y="329"/>
                  </a:cubicBezTo>
                  <a:cubicBezTo>
                    <a:pt x="46" y="421"/>
                    <a:pt x="46" y="421"/>
                    <a:pt x="46" y="421"/>
                  </a:cubicBezTo>
                  <a:cubicBezTo>
                    <a:pt x="64" y="398"/>
                    <a:pt x="64" y="398"/>
                    <a:pt x="64" y="398"/>
                  </a:cubicBezTo>
                  <a:cubicBezTo>
                    <a:pt x="64" y="398"/>
                    <a:pt x="64" y="398"/>
                    <a:pt x="64" y="398"/>
                  </a:cubicBezTo>
                  <a:cubicBezTo>
                    <a:pt x="74" y="385"/>
                    <a:pt x="74" y="385"/>
                    <a:pt x="74" y="385"/>
                  </a:cubicBezTo>
                  <a:cubicBezTo>
                    <a:pt x="86" y="369"/>
                    <a:pt x="86" y="369"/>
                    <a:pt x="86" y="369"/>
                  </a:cubicBezTo>
                  <a:cubicBezTo>
                    <a:pt x="386" y="577"/>
                    <a:pt x="797" y="523"/>
                    <a:pt x="1033" y="245"/>
                  </a:cubicBezTo>
                  <a:lnTo>
                    <a:pt x="773" y="278"/>
                  </a:lnTo>
                  <a:close/>
                </a:path>
              </a:pathLst>
            </a:custGeom>
            <a:solidFill>
              <a:schemeClr val="accent4"/>
            </a:solidFill>
            <a:ln w="9525">
              <a:noFill/>
              <a:round/>
              <a:headEnd/>
              <a:tailEnd/>
            </a:ln>
          </p:spPr>
          <p:txBody>
            <a:bodyPr/>
            <a:lstStyle/>
            <a:p>
              <a:endParaRPr lang="en-US"/>
            </a:p>
          </p:txBody>
        </p:sp>
        <p:sp>
          <p:nvSpPr>
            <p:cNvPr id="10" name="Freeform 9"/>
            <p:cNvSpPr>
              <a:spLocks/>
            </p:cNvSpPr>
            <p:nvPr/>
          </p:nvSpPr>
          <p:spPr bwMode="auto">
            <a:xfrm>
              <a:off x="6007723" y="3104836"/>
              <a:ext cx="2108664" cy="3898875"/>
            </a:xfrm>
            <a:custGeom>
              <a:avLst/>
              <a:gdLst/>
              <a:ahLst/>
              <a:cxnLst>
                <a:cxn ang="0">
                  <a:pos x="384" y="973"/>
                </a:cxn>
                <a:cxn ang="0">
                  <a:pos x="387" y="972"/>
                </a:cxn>
                <a:cxn ang="0">
                  <a:pos x="355" y="948"/>
                </a:cxn>
                <a:cxn ang="0">
                  <a:pos x="225" y="0"/>
                </a:cxn>
                <a:cxn ang="0">
                  <a:pos x="260" y="280"/>
                </a:cxn>
                <a:cxn ang="0">
                  <a:pos x="0" y="313"/>
                </a:cxn>
                <a:cxn ang="0">
                  <a:pos x="50" y="714"/>
                </a:cxn>
                <a:cxn ang="0">
                  <a:pos x="4" y="678"/>
                </a:cxn>
                <a:cxn ang="0">
                  <a:pos x="15" y="762"/>
                </a:cxn>
                <a:cxn ang="0">
                  <a:pos x="50" y="1040"/>
                </a:cxn>
                <a:cxn ang="0">
                  <a:pos x="310" y="1007"/>
                </a:cxn>
                <a:cxn ang="0">
                  <a:pos x="411" y="994"/>
                </a:cxn>
                <a:cxn ang="0">
                  <a:pos x="384" y="973"/>
                </a:cxn>
              </a:cxnLst>
              <a:rect l="0" t="0" r="r" b="b"/>
              <a:pathLst>
                <a:path w="562" h="1040">
                  <a:moveTo>
                    <a:pt x="384" y="973"/>
                  </a:moveTo>
                  <a:cubicBezTo>
                    <a:pt x="387" y="972"/>
                    <a:pt x="387" y="972"/>
                    <a:pt x="387" y="972"/>
                  </a:cubicBezTo>
                  <a:cubicBezTo>
                    <a:pt x="355" y="948"/>
                    <a:pt x="355" y="948"/>
                    <a:pt x="355" y="948"/>
                  </a:cubicBezTo>
                  <a:cubicBezTo>
                    <a:pt x="562" y="646"/>
                    <a:pt x="506" y="235"/>
                    <a:pt x="225" y="0"/>
                  </a:cubicBezTo>
                  <a:cubicBezTo>
                    <a:pt x="260" y="280"/>
                    <a:pt x="260" y="280"/>
                    <a:pt x="260" y="280"/>
                  </a:cubicBezTo>
                  <a:cubicBezTo>
                    <a:pt x="0" y="313"/>
                    <a:pt x="0" y="313"/>
                    <a:pt x="0" y="313"/>
                  </a:cubicBezTo>
                  <a:cubicBezTo>
                    <a:pt x="106" y="419"/>
                    <a:pt x="128" y="585"/>
                    <a:pt x="50" y="714"/>
                  </a:cubicBezTo>
                  <a:cubicBezTo>
                    <a:pt x="4" y="678"/>
                    <a:pt x="4" y="678"/>
                    <a:pt x="4" y="678"/>
                  </a:cubicBezTo>
                  <a:cubicBezTo>
                    <a:pt x="15" y="762"/>
                    <a:pt x="15" y="762"/>
                    <a:pt x="15" y="762"/>
                  </a:cubicBezTo>
                  <a:cubicBezTo>
                    <a:pt x="50" y="1040"/>
                    <a:pt x="50" y="1040"/>
                    <a:pt x="50" y="1040"/>
                  </a:cubicBezTo>
                  <a:cubicBezTo>
                    <a:pt x="310" y="1007"/>
                    <a:pt x="310" y="1007"/>
                    <a:pt x="310" y="1007"/>
                  </a:cubicBezTo>
                  <a:cubicBezTo>
                    <a:pt x="411" y="994"/>
                    <a:pt x="411" y="994"/>
                    <a:pt x="411" y="994"/>
                  </a:cubicBezTo>
                  <a:lnTo>
                    <a:pt x="384" y="973"/>
                  </a:lnTo>
                  <a:close/>
                </a:path>
              </a:pathLst>
            </a:custGeom>
            <a:solidFill>
              <a:schemeClr val="accent5"/>
            </a:solidFill>
            <a:ln w="9525">
              <a:noFill/>
              <a:round/>
              <a:headEnd/>
              <a:tailEnd/>
            </a:ln>
          </p:spPr>
          <p:txBody>
            <a:bodyPr/>
            <a:lstStyle/>
            <a:p>
              <a:endParaRPr lang="en-US"/>
            </a:p>
          </p:txBody>
        </p:sp>
        <p:sp>
          <p:nvSpPr>
            <p:cNvPr id="11" name="Freeform 10"/>
            <p:cNvSpPr>
              <a:spLocks/>
            </p:cNvSpPr>
            <p:nvPr/>
          </p:nvSpPr>
          <p:spPr bwMode="auto">
            <a:xfrm>
              <a:off x="3118724" y="2016654"/>
              <a:ext cx="3873276" cy="2368378"/>
            </a:xfrm>
            <a:custGeom>
              <a:avLst/>
              <a:gdLst>
                <a:gd name="T0" fmla="*/ 998 w 1033"/>
                <a:gd name="T1" fmla="*/ 248 h 574"/>
                <a:gd name="T2" fmla="*/ 987 w 1033"/>
                <a:gd name="T3" fmla="*/ 167 h 574"/>
                <a:gd name="T4" fmla="*/ 952 w 1033"/>
                <a:gd name="T5" fmla="*/ 212 h 574"/>
                <a:gd name="T6" fmla="*/ 0 w 1033"/>
                <a:gd name="T7" fmla="*/ 332 h 574"/>
                <a:gd name="T8" fmla="*/ 277 w 1033"/>
                <a:gd name="T9" fmla="*/ 297 h 574"/>
                <a:gd name="T10" fmla="*/ 311 w 1033"/>
                <a:gd name="T11" fmla="*/ 560 h 574"/>
                <a:gd name="T12" fmla="*/ 716 w 1033"/>
                <a:gd name="T13" fmla="*/ 516 h 574"/>
                <a:gd name="T14" fmla="*/ 671 w 1033"/>
                <a:gd name="T15" fmla="*/ 574 h 574"/>
                <a:gd name="T16" fmla="*/ 773 w 1033"/>
                <a:gd name="T17" fmla="*/ 561 h 574"/>
                <a:gd name="T18" fmla="*/ 1033 w 1033"/>
                <a:gd name="T19" fmla="*/ 528 h 574"/>
                <a:gd name="T20" fmla="*/ 998 w 1033"/>
                <a:gd name="T21" fmla="*/ 248 h 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3"/>
                <a:gd name="T34" fmla="*/ 0 h 574"/>
                <a:gd name="T35" fmla="*/ 1033 w 1033"/>
                <a:gd name="T36" fmla="*/ 574 h 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3" h="574">
                  <a:moveTo>
                    <a:pt x="998" y="248"/>
                  </a:moveTo>
                  <a:cubicBezTo>
                    <a:pt x="987" y="167"/>
                    <a:pt x="987" y="167"/>
                    <a:pt x="987" y="167"/>
                  </a:cubicBezTo>
                  <a:cubicBezTo>
                    <a:pt x="952" y="212"/>
                    <a:pt x="952" y="212"/>
                    <a:pt x="952" y="212"/>
                  </a:cubicBezTo>
                  <a:cubicBezTo>
                    <a:pt x="651" y="0"/>
                    <a:pt x="238" y="52"/>
                    <a:pt x="0" y="332"/>
                  </a:cubicBezTo>
                  <a:cubicBezTo>
                    <a:pt x="277" y="297"/>
                    <a:pt x="277" y="297"/>
                    <a:pt x="277" y="297"/>
                  </a:cubicBezTo>
                  <a:cubicBezTo>
                    <a:pt x="311" y="560"/>
                    <a:pt x="311" y="560"/>
                    <a:pt x="311" y="560"/>
                  </a:cubicBezTo>
                  <a:cubicBezTo>
                    <a:pt x="418" y="453"/>
                    <a:pt x="587" y="434"/>
                    <a:pt x="716" y="516"/>
                  </a:cubicBezTo>
                  <a:cubicBezTo>
                    <a:pt x="671" y="574"/>
                    <a:pt x="671" y="574"/>
                    <a:pt x="671" y="574"/>
                  </a:cubicBezTo>
                  <a:cubicBezTo>
                    <a:pt x="773" y="561"/>
                    <a:pt x="773" y="561"/>
                    <a:pt x="773" y="561"/>
                  </a:cubicBezTo>
                  <a:cubicBezTo>
                    <a:pt x="1033" y="528"/>
                    <a:pt x="1033" y="528"/>
                    <a:pt x="1033" y="528"/>
                  </a:cubicBezTo>
                  <a:lnTo>
                    <a:pt x="998" y="248"/>
                  </a:lnTo>
                  <a:close/>
                </a:path>
              </a:pathLst>
            </a:custGeom>
            <a:solidFill>
              <a:schemeClr val="accent2"/>
            </a:solidFill>
            <a:ln w="9525">
              <a:noFill/>
              <a:round/>
              <a:headEnd/>
              <a:tailEnd/>
            </a:ln>
          </p:spPr>
          <p:txBody>
            <a:bodyPr/>
            <a:lstStyle/>
            <a:p>
              <a:endParaRPr lang="en-US"/>
            </a:p>
          </p:txBody>
        </p:sp>
        <p:sp>
          <p:nvSpPr>
            <p:cNvPr id="12" name="Freeform 11"/>
            <p:cNvSpPr>
              <a:spLocks/>
            </p:cNvSpPr>
            <p:nvPr/>
          </p:nvSpPr>
          <p:spPr bwMode="auto">
            <a:xfrm>
              <a:off x="2121440" y="3195968"/>
              <a:ext cx="2199937" cy="3997892"/>
            </a:xfrm>
            <a:custGeom>
              <a:avLst/>
              <a:gdLst/>
              <a:ahLst/>
              <a:cxnLst>
                <a:cxn ang="0">
                  <a:pos x="254" y="35"/>
                </a:cxn>
                <a:cxn ang="0">
                  <a:pos x="170" y="45"/>
                </a:cxn>
                <a:cxn ang="0">
                  <a:pos x="217" y="82"/>
                </a:cxn>
                <a:cxn ang="0">
                  <a:pos x="338" y="1042"/>
                </a:cxn>
                <a:cxn ang="0">
                  <a:pos x="304" y="772"/>
                </a:cxn>
                <a:cxn ang="0">
                  <a:pos x="573" y="738"/>
                </a:cxn>
                <a:cxn ang="0">
                  <a:pos x="520" y="317"/>
                </a:cxn>
                <a:cxn ang="0">
                  <a:pos x="577" y="361"/>
                </a:cxn>
                <a:cxn ang="0">
                  <a:pos x="565" y="263"/>
                </a:cxn>
                <a:cxn ang="0">
                  <a:pos x="531" y="0"/>
                </a:cxn>
                <a:cxn ang="0">
                  <a:pos x="254" y="35"/>
                </a:cxn>
              </a:cxnLst>
              <a:rect l="0" t="0" r="r" b="b"/>
              <a:pathLst>
                <a:path w="577" h="1042">
                  <a:moveTo>
                    <a:pt x="254" y="35"/>
                  </a:moveTo>
                  <a:cubicBezTo>
                    <a:pt x="170" y="45"/>
                    <a:pt x="170" y="45"/>
                    <a:pt x="170" y="45"/>
                  </a:cubicBezTo>
                  <a:cubicBezTo>
                    <a:pt x="217" y="82"/>
                    <a:pt x="217" y="82"/>
                    <a:pt x="217" y="82"/>
                  </a:cubicBezTo>
                  <a:cubicBezTo>
                    <a:pt x="0" y="384"/>
                    <a:pt x="53" y="804"/>
                    <a:pt x="338" y="1042"/>
                  </a:cubicBezTo>
                  <a:cubicBezTo>
                    <a:pt x="304" y="772"/>
                    <a:pt x="304" y="772"/>
                    <a:pt x="304" y="772"/>
                  </a:cubicBezTo>
                  <a:cubicBezTo>
                    <a:pt x="573" y="738"/>
                    <a:pt x="573" y="738"/>
                    <a:pt x="573" y="738"/>
                  </a:cubicBezTo>
                  <a:cubicBezTo>
                    <a:pt x="455" y="630"/>
                    <a:pt x="432" y="451"/>
                    <a:pt x="520" y="317"/>
                  </a:cubicBezTo>
                  <a:cubicBezTo>
                    <a:pt x="577" y="361"/>
                    <a:pt x="577" y="361"/>
                    <a:pt x="577" y="361"/>
                  </a:cubicBezTo>
                  <a:cubicBezTo>
                    <a:pt x="565" y="263"/>
                    <a:pt x="565" y="263"/>
                    <a:pt x="565" y="263"/>
                  </a:cubicBezTo>
                  <a:cubicBezTo>
                    <a:pt x="531" y="0"/>
                    <a:pt x="531" y="0"/>
                    <a:pt x="531" y="0"/>
                  </a:cubicBezTo>
                  <a:lnTo>
                    <a:pt x="254" y="35"/>
                  </a:lnTo>
                  <a:close/>
                </a:path>
              </a:pathLst>
            </a:custGeom>
            <a:solidFill>
              <a:schemeClr val="accent6"/>
            </a:solidFill>
            <a:ln w="9525">
              <a:noFill/>
              <a:round/>
              <a:headEnd/>
              <a:tailEnd/>
            </a:ln>
          </p:spPr>
          <p:txBody>
            <a:bodyPr/>
            <a:lstStyle/>
            <a:p>
              <a:endParaRPr lang="en-US"/>
            </a:p>
          </p:txBody>
        </p:sp>
        <p:grpSp>
          <p:nvGrpSpPr>
            <p:cNvPr id="13" name="Group 12"/>
            <p:cNvGrpSpPr>
              <a:grpSpLocks noChangeAspect="1"/>
            </p:cNvGrpSpPr>
            <p:nvPr/>
          </p:nvGrpSpPr>
          <p:grpSpPr bwMode="auto">
            <a:xfrm>
              <a:off x="2065878" y="2097524"/>
              <a:ext cx="6165870" cy="6154772"/>
              <a:chOff x="2054771" y="2078757"/>
              <a:chExt cx="3884" cy="3877"/>
            </a:xfrm>
            <a:solidFill>
              <a:schemeClr val="bg1"/>
            </a:solidFill>
          </p:grpSpPr>
          <p:sp>
            <p:nvSpPr>
              <p:cNvPr id="19" name="Freeform 18"/>
              <p:cNvSpPr>
                <a:spLocks noEditPoints="1"/>
              </p:cNvSpPr>
              <p:nvPr/>
            </p:nvSpPr>
            <p:spPr bwMode="auto">
              <a:xfrm>
                <a:off x="2055758" y="2078982"/>
                <a:ext cx="92" cy="94"/>
              </a:xfrm>
              <a:custGeom>
                <a:avLst/>
                <a:gdLst/>
                <a:ahLst/>
                <a:cxnLst>
                  <a:cxn ang="0">
                    <a:pos x="4" y="29"/>
                  </a:cxn>
                  <a:cxn ang="0">
                    <a:pos x="2" y="14"/>
                  </a:cxn>
                  <a:cxn ang="0">
                    <a:pos x="11" y="3"/>
                  </a:cxn>
                  <a:cxn ang="0">
                    <a:pos x="20" y="0"/>
                  </a:cxn>
                  <a:cxn ang="0">
                    <a:pos x="29" y="4"/>
                  </a:cxn>
                  <a:cxn ang="0">
                    <a:pos x="36" y="12"/>
                  </a:cxn>
                  <a:cxn ang="0">
                    <a:pos x="39" y="22"/>
                  </a:cxn>
                  <a:cxn ang="0">
                    <a:pos x="37" y="31"/>
                  </a:cxn>
                  <a:cxn ang="0">
                    <a:pos x="29" y="38"/>
                  </a:cxn>
                  <a:cxn ang="0">
                    <a:pos x="20" y="40"/>
                  </a:cxn>
                  <a:cxn ang="0">
                    <a:pos x="11" y="37"/>
                  </a:cxn>
                  <a:cxn ang="0">
                    <a:pos x="4" y="29"/>
                  </a:cxn>
                  <a:cxn ang="0">
                    <a:pos x="9" y="27"/>
                  </a:cxn>
                  <a:cxn ang="0">
                    <a:pos x="17" y="35"/>
                  </a:cxn>
                  <a:cxn ang="0">
                    <a:pos x="27" y="34"/>
                  </a:cxn>
                  <a:cxn ang="0">
                    <a:pos x="34" y="26"/>
                  </a:cxn>
                  <a:cxn ang="0">
                    <a:pos x="32" y="14"/>
                  </a:cxn>
                  <a:cxn ang="0">
                    <a:pos x="26" y="8"/>
                  </a:cxn>
                  <a:cxn ang="0">
                    <a:pos x="20" y="5"/>
                  </a:cxn>
                  <a:cxn ang="0">
                    <a:pos x="13" y="7"/>
                  </a:cxn>
                  <a:cxn ang="0">
                    <a:pos x="6" y="14"/>
                  </a:cxn>
                  <a:cxn ang="0">
                    <a:pos x="9" y="27"/>
                  </a:cxn>
                </a:cxnLst>
                <a:rect l="0" t="0" r="r" b="b"/>
                <a:pathLst>
                  <a:path w="39" h="40">
                    <a:moveTo>
                      <a:pt x="4" y="29"/>
                    </a:moveTo>
                    <a:cubicBezTo>
                      <a:pt x="1" y="24"/>
                      <a:pt x="0" y="19"/>
                      <a:pt x="2" y="14"/>
                    </a:cubicBezTo>
                    <a:cubicBezTo>
                      <a:pt x="3" y="9"/>
                      <a:pt x="6" y="5"/>
                      <a:pt x="11" y="3"/>
                    </a:cubicBezTo>
                    <a:cubicBezTo>
                      <a:pt x="14" y="1"/>
                      <a:pt x="17" y="0"/>
                      <a:pt x="20" y="0"/>
                    </a:cubicBezTo>
                    <a:cubicBezTo>
                      <a:pt x="23" y="1"/>
                      <a:pt x="27" y="2"/>
                      <a:pt x="29" y="4"/>
                    </a:cubicBezTo>
                    <a:cubicBezTo>
                      <a:pt x="32" y="5"/>
                      <a:pt x="34" y="8"/>
                      <a:pt x="36" y="12"/>
                    </a:cubicBezTo>
                    <a:cubicBezTo>
                      <a:pt x="38" y="15"/>
                      <a:pt x="39" y="18"/>
                      <a:pt x="39" y="22"/>
                    </a:cubicBezTo>
                    <a:cubicBezTo>
                      <a:pt x="39" y="25"/>
                      <a:pt x="38" y="28"/>
                      <a:pt x="37" y="31"/>
                    </a:cubicBezTo>
                    <a:cubicBezTo>
                      <a:pt x="35" y="34"/>
                      <a:pt x="32" y="36"/>
                      <a:pt x="29" y="38"/>
                    </a:cubicBezTo>
                    <a:cubicBezTo>
                      <a:pt x="26" y="39"/>
                      <a:pt x="23" y="40"/>
                      <a:pt x="20" y="40"/>
                    </a:cubicBezTo>
                    <a:cubicBezTo>
                      <a:pt x="16" y="40"/>
                      <a:pt x="13" y="39"/>
                      <a:pt x="11" y="37"/>
                    </a:cubicBezTo>
                    <a:cubicBezTo>
                      <a:pt x="8" y="35"/>
                      <a:pt x="6" y="32"/>
                      <a:pt x="4" y="29"/>
                    </a:cubicBezTo>
                    <a:close/>
                    <a:moveTo>
                      <a:pt x="9" y="27"/>
                    </a:moveTo>
                    <a:cubicBezTo>
                      <a:pt x="11" y="31"/>
                      <a:pt x="14" y="34"/>
                      <a:pt x="17" y="35"/>
                    </a:cubicBezTo>
                    <a:cubicBezTo>
                      <a:pt x="21" y="36"/>
                      <a:pt x="24" y="36"/>
                      <a:pt x="27" y="34"/>
                    </a:cubicBezTo>
                    <a:cubicBezTo>
                      <a:pt x="31" y="32"/>
                      <a:pt x="33" y="29"/>
                      <a:pt x="34" y="26"/>
                    </a:cubicBezTo>
                    <a:cubicBezTo>
                      <a:pt x="35" y="22"/>
                      <a:pt x="34" y="18"/>
                      <a:pt x="32" y="14"/>
                    </a:cubicBezTo>
                    <a:cubicBezTo>
                      <a:pt x="30" y="11"/>
                      <a:pt x="28" y="9"/>
                      <a:pt x="26" y="8"/>
                    </a:cubicBezTo>
                    <a:cubicBezTo>
                      <a:pt x="24" y="6"/>
                      <a:pt x="22" y="5"/>
                      <a:pt x="20" y="5"/>
                    </a:cubicBezTo>
                    <a:cubicBezTo>
                      <a:pt x="17" y="5"/>
                      <a:pt x="15" y="5"/>
                      <a:pt x="13" y="7"/>
                    </a:cubicBezTo>
                    <a:cubicBezTo>
                      <a:pt x="10" y="8"/>
                      <a:pt x="7" y="11"/>
                      <a:pt x="6" y="14"/>
                    </a:cubicBezTo>
                    <a:cubicBezTo>
                      <a:pt x="5" y="18"/>
                      <a:pt x="6" y="22"/>
                      <a:pt x="9" y="27"/>
                    </a:cubicBezTo>
                    <a:close/>
                  </a:path>
                </a:pathLst>
              </a:custGeom>
              <a:grpFill/>
              <a:ln w="9525">
                <a:noFill/>
                <a:round/>
                <a:headEnd/>
                <a:tailEnd/>
              </a:ln>
            </p:spPr>
            <p:txBody>
              <a:bodyPr/>
              <a:lstStyle/>
              <a:p>
                <a:endParaRPr lang="en-US"/>
              </a:p>
            </p:txBody>
          </p:sp>
          <p:sp>
            <p:nvSpPr>
              <p:cNvPr id="20" name="Freeform 19"/>
              <p:cNvSpPr>
                <a:spLocks/>
              </p:cNvSpPr>
              <p:nvPr/>
            </p:nvSpPr>
            <p:spPr bwMode="auto">
              <a:xfrm>
                <a:off x="2055848" y="2078970"/>
                <a:ext cx="40" cy="73"/>
              </a:xfrm>
              <a:custGeom>
                <a:avLst/>
                <a:gdLst/>
                <a:ahLst/>
                <a:cxnLst>
                  <a:cxn ang="0">
                    <a:pos x="13" y="31"/>
                  </a:cxn>
                  <a:cxn ang="0">
                    <a:pos x="0" y="6"/>
                  </a:cxn>
                  <a:cxn ang="0">
                    <a:pos x="4" y="4"/>
                  </a:cxn>
                  <a:cxn ang="0">
                    <a:pos x="6" y="8"/>
                  </a:cxn>
                  <a:cxn ang="0">
                    <a:pos x="7" y="3"/>
                  </a:cxn>
                  <a:cxn ang="0">
                    <a:pos x="9" y="1"/>
                  </a:cxn>
                  <a:cxn ang="0">
                    <a:pos x="14" y="0"/>
                  </a:cxn>
                  <a:cxn ang="0">
                    <a:pos x="15" y="5"/>
                  </a:cxn>
                  <a:cxn ang="0">
                    <a:pos x="11" y="5"/>
                  </a:cxn>
                  <a:cxn ang="0">
                    <a:pos x="9" y="7"/>
                  </a:cxn>
                  <a:cxn ang="0">
                    <a:pos x="9" y="10"/>
                  </a:cxn>
                  <a:cxn ang="0">
                    <a:pos x="10" y="16"/>
                  </a:cxn>
                  <a:cxn ang="0">
                    <a:pos x="17" y="29"/>
                  </a:cxn>
                  <a:cxn ang="0">
                    <a:pos x="13" y="31"/>
                  </a:cxn>
                </a:cxnLst>
                <a:rect l="0" t="0" r="r" b="b"/>
                <a:pathLst>
                  <a:path w="17" h="31">
                    <a:moveTo>
                      <a:pt x="13" y="31"/>
                    </a:moveTo>
                    <a:cubicBezTo>
                      <a:pt x="0" y="6"/>
                      <a:pt x="0" y="6"/>
                      <a:pt x="0" y="6"/>
                    </a:cubicBezTo>
                    <a:cubicBezTo>
                      <a:pt x="4" y="4"/>
                      <a:pt x="4" y="4"/>
                      <a:pt x="4" y="4"/>
                    </a:cubicBezTo>
                    <a:cubicBezTo>
                      <a:pt x="6" y="8"/>
                      <a:pt x="6" y="8"/>
                      <a:pt x="6" y="8"/>
                    </a:cubicBezTo>
                    <a:cubicBezTo>
                      <a:pt x="6" y="6"/>
                      <a:pt x="6" y="4"/>
                      <a:pt x="7" y="3"/>
                    </a:cubicBezTo>
                    <a:cubicBezTo>
                      <a:pt x="7" y="2"/>
                      <a:pt x="8" y="1"/>
                      <a:pt x="9" y="1"/>
                    </a:cubicBezTo>
                    <a:cubicBezTo>
                      <a:pt x="11" y="0"/>
                      <a:pt x="12" y="0"/>
                      <a:pt x="14" y="0"/>
                    </a:cubicBezTo>
                    <a:cubicBezTo>
                      <a:pt x="15" y="5"/>
                      <a:pt x="15" y="5"/>
                      <a:pt x="15" y="5"/>
                    </a:cubicBezTo>
                    <a:cubicBezTo>
                      <a:pt x="13" y="5"/>
                      <a:pt x="12" y="5"/>
                      <a:pt x="11" y="5"/>
                    </a:cubicBezTo>
                    <a:cubicBezTo>
                      <a:pt x="10" y="6"/>
                      <a:pt x="9" y="6"/>
                      <a:pt x="9" y="7"/>
                    </a:cubicBezTo>
                    <a:cubicBezTo>
                      <a:pt x="9" y="8"/>
                      <a:pt x="8" y="9"/>
                      <a:pt x="9" y="10"/>
                    </a:cubicBezTo>
                    <a:cubicBezTo>
                      <a:pt x="9" y="12"/>
                      <a:pt x="9" y="14"/>
                      <a:pt x="10" y="16"/>
                    </a:cubicBezTo>
                    <a:cubicBezTo>
                      <a:pt x="17" y="29"/>
                      <a:pt x="17" y="29"/>
                      <a:pt x="17" y="29"/>
                    </a:cubicBezTo>
                    <a:lnTo>
                      <a:pt x="13" y="31"/>
                    </a:lnTo>
                    <a:close/>
                  </a:path>
                </a:pathLst>
              </a:custGeom>
              <a:grpFill/>
              <a:ln w="9525">
                <a:noFill/>
                <a:round/>
                <a:headEnd/>
                <a:tailEnd/>
              </a:ln>
            </p:spPr>
            <p:txBody>
              <a:bodyPr/>
              <a:lstStyle/>
              <a:p>
                <a:endParaRPr lang="en-US"/>
              </a:p>
            </p:txBody>
          </p:sp>
          <p:sp>
            <p:nvSpPr>
              <p:cNvPr id="21" name="Freeform 20"/>
              <p:cNvSpPr>
                <a:spLocks noEditPoints="1"/>
              </p:cNvSpPr>
              <p:nvPr/>
            </p:nvSpPr>
            <p:spPr bwMode="auto">
              <a:xfrm>
                <a:off x="2055893" y="2078942"/>
                <a:ext cx="73" cy="101"/>
              </a:xfrm>
              <a:custGeom>
                <a:avLst/>
                <a:gdLst/>
                <a:ahLst/>
                <a:cxnLst>
                  <a:cxn ang="0">
                    <a:pos x="10" y="37"/>
                  </a:cxn>
                  <a:cxn ang="0">
                    <a:pos x="14" y="36"/>
                  </a:cxn>
                  <a:cxn ang="0">
                    <a:pos x="17" y="38"/>
                  </a:cxn>
                  <a:cxn ang="0">
                    <a:pos x="22" y="38"/>
                  </a:cxn>
                  <a:cxn ang="0">
                    <a:pos x="26" y="34"/>
                  </a:cxn>
                  <a:cxn ang="0">
                    <a:pos x="26" y="30"/>
                  </a:cxn>
                  <a:cxn ang="0">
                    <a:pos x="24" y="24"/>
                  </a:cxn>
                  <a:cxn ang="0">
                    <a:pos x="19" y="31"/>
                  </a:cxn>
                  <a:cxn ang="0">
                    <a:pos x="9" y="31"/>
                  </a:cxn>
                  <a:cxn ang="0">
                    <a:pos x="2" y="23"/>
                  </a:cxn>
                  <a:cxn ang="0">
                    <a:pos x="0" y="16"/>
                  </a:cxn>
                  <a:cxn ang="0">
                    <a:pos x="2" y="9"/>
                  </a:cxn>
                  <a:cxn ang="0">
                    <a:pos x="7" y="5"/>
                  </a:cxn>
                  <a:cxn ang="0">
                    <a:pos x="16" y="5"/>
                  </a:cxn>
                  <a:cxn ang="0">
                    <a:pos x="15" y="2"/>
                  </a:cxn>
                  <a:cxn ang="0">
                    <a:pos x="19" y="0"/>
                  </a:cxn>
                  <a:cxn ang="0">
                    <a:pos x="28" y="22"/>
                  </a:cxn>
                  <a:cxn ang="0">
                    <a:pos x="31" y="31"/>
                  </a:cxn>
                  <a:cxn ang="0">
                    <a:pos x="29" y="37"/>
                  </a:cxn>
                  <a:cxn ang="0">
                    <a:pos x="23" y="41"/>
                  </a:cxn>
                  <a:cxn ang="0">
                    <a:pos x="15" y="42"/>
                  </a:cxn>
                  <a:cxn ang="0">
                    <a:pos x="10" y="37"/>
                  </a:cxn>
                  <a:cxn ang="0">
                    <a:pos x="6" y="21"/>
                  </a:cxn>
                  <a:cxn ang="0">
                    <a:pos x="12" y="27"/>
                  </a:cxn>
                  <a:cxn ang="0">
                    <a:pos x="18" y="27"/>
                  </a:cxn>
                  <a:cxn ang="0">
                    <a:pos x="21" y="23"/>
                  </a:cxn>
                  <a:cxn ang="0">
                    <a:pos x="20" y="14"/>
                  </a:cxn>
                  <a:cxn ang="0">
                    <a:pos x="15" y="8"/>
                  </a:cxn>
                  <a:cxn ang="0">
                    <a:pos x="9" y="8"/>
                  </a:cxn>
                  <a:cxn ang="0">
                    <a:pos x="5" y="13"/>
                  </a:cxn>
                  <a:cxn ang="0">
                    <a:pos x="6" y="21"/>
                  </a:cxn>
                </a:cxnLst>
                <a:rect l="0" t="0" r="r" b="b"/>
                <a:pathLst>
                  <a:path w="31" h="43">
                    <a:moveTo>
                      <a:pt x="10" y="37"/>
                    </a:moveTo>
                    <a:cubicBezTo>
                      <a:pt x="14" y="36"/>
                      <a:pt x="14" y="36"/>
                      <a:pt x="14" y="36"/>
                    </a:cubicBezTo>
                    <a:cubicBezTo>
                      <a:pt x="15" y="37"/>
                      <a:pt x="16" y="38"/>
                      <a:pt x="17" y="38"/>
                    </a:cubicBezTo>
                    <a:cubicBezTo>
                      <a:pt x="18" y="39"/>
                      <a:pt x="20" y="38"/>
                      <a:pt x="22" y="38"/>
                    </a:cubicBezTo>
                    <a:cubicBezTo>
                      <a:pt x="24" y="37"/>
                      <a:pt x="25" y="36"/>
                      <a:pt x="26" y="34"/>
                    </a:cubicBezTo>
                    <a:cubicBezTo>
                      <a:pt x="26" y="33"/>
                      <a:pt x="27" y="32"/>
                      <a:pt x="26" y="30"/>
                    </a:cubicBezTo>
                    <a:cubicBezTo>
                      <a:pt x="26" y="29"/>
                      <a:pt x="26" y="27"/>
                      <a:pt x="24" y="24"/>
                    </a:cubicBezTo>
                    <a:cubicBezTo>
                      <a:pt x="23" y="27"/>
                      <a:pt x="22" y="30"/>
                      <a:pt x="19" y="31"/>
                    </a:cubicBezTo>
                    <a:cubicBezTo>
                      <a:pt x="15" y="32"/>
                      <a:pt x="12" y="32"/>
                      <a:pt x="9" y="31"/>
                    </a:cubicBezTo>
                    <a:cubicBezTo>
                      <a:pt x="6" y="29"/>
                      <a:pt x="4" y="26"/>
                      <a:pt x="2" y="23"/>
                    </a:cubicBezTo>
                    <a:cubicBezTo>
                      <a:pt x="1" y="21"/>
                      <a:pt x="0" y="18"/>
                      <a:pt x="0" y="16"/>
                    </a:cubicBezTo>
                    <a:cubicBezTo>
                      <a:pt x="0" y="13"/>
                      <a:pt x="1" y="11"/>
                      <a:pt x="2" y="9"/>
                    </a:cubicBezTo>
                    <a:cubicBezTo>
                      <a:pt x="3" y="7"/>
                      <a:pt x="5" y="6"/>
                      <a:pt x="7" y="5"/>
                    </a:cubicBezTo>
                    <a:cubicBezTo>
                      <a:pt x="10" y="4"/>
                      <a:pt x="13" y="4"/>
                      <a:pt x="16" y="5"/>
                    </a:cubicBezTo>
                    <a:cubicBezTo>
                      <a:pt x="15" y="2"/>
                      <a:pt x="15" y="2"/>
                      <a:pt x="15" y="2"/>
                    </a:cubicBezTo>
                    <a:cubicBezTo>
                      <a:pt x="19" y="0"/>
                      <a:pt x="19" y="0"/>
                      <a:pt x="19" y="0"/>
                    </a:cubicBezTo>
                    <a:cubicBezTo>
                      <a:pt x="28" y="22"/>
                      <a:pt x="28" y="22"/>
                      <a:pt x="28" y="22"/>
                    </a:cubicBezTo>
                    <a:cubicBezTo>
                      <a:pt x="30" y="26"/>
                      <a:pt x="31" y="29"/>
                      <a:pt x="31" y="31"/>
                    </a:cubicBezTo>
                    <a:cubicBezTo>
                      <a:pt x="31" y="33"/>
                      <a:pt x="30" y="35"/>
                      <a:pt x="29" y="37"/>
                    </a:cubicBezTo>
                    <a:cubicBezTo>
                      <a:pt x="28" y="38"/>
                      <a:pt x="26" y="40"/>
                      <a:pt x="23" y="41"/>
                    </a:cubicBezTo>
                    <a:cubicBezTo>
                      <a:pt x="20" y="42"/>
                      <a:pt x="18" y="43"/>
                      <a:pt x="15" y="42"/>
                    </a:cubicBezTo>
                    <a:cubicBezTo>
                      <a:pt x="13" y="42"/>
                      <a:pt x="11" y="40"/>
                      <a:pt x="10" y="37"/>
                    </a:cubicBezTo>
                    <a:close/>
                    <a:moveTo>
                      <a:pt x="6" y="21"/>
                    </a:moveTo>
                    <a:cubicBezTo>
                      <a:pt x="8" y="24"/>
                      <a:pt x="10" y="26"/>
                      <a:pt x="12" y="27"/>
                    </a:cubicBezTo>
                    <a:cubicBezTo>
                      <a:pt x="14" y="28"/>
                      <a:pt x="16" y="28"/>
                      <a:pt x="18" y="27"/>
                    </a:cubicBezTo>
                    <a:cubicBezTo>
                      <a:pt x="19" y="26"/>
                      <a:pt x="21" y="25"/>
                      <a:pt x="21" y="23"/>
                    </a:cubicBezTo>
                    <a:cubicBezTo>
                      <a:pt x="22" y="20"/>
                      <a:pt x="22" y="18"/>
                      <a:pt x="20" y="14"/>
                    </a:cubicBezTo>
                    <a:cubicBezTo>
                      <a:pt x="19" y="11"/>
                      <a:pt x="17" y="9"/>
                      <a:pt x="15" y="8"/>
                    </a:cubicBezTo>
                    <a:cubicBezTo>
                      <a:pt x="13" y="7"/>
                      <a:pt x="11" y="7"/>
                      <a:pt x="9" y="8"/>
                    </a:cubicBezTo>
                    <a:cubicBezTo>
                      <a:pt x="7" y="9"/>
                      <a:pt x="6" y="11"/>
                      <a:pt x="5" y="13"/>
                    </a:cubicBezTo>
                    <a:cubicBezTo>
                      <a:pt x="5" y="15"/>
                      <a:pt x="5" y="18"/>
                      <a:pt x="6" y="21"/>
                    </a:cubicBezTo>
                    <a:close/>
                  </a:path>
                </a:pathLst>
              </a:custGeom>
              <a:grpFill/>
              <a:ln w="9525">
                <a:noFill/>
                <a:round/>
                <a:headEnd/>
                <a:tailEnd/>
              </a:ln>
            </p:spPr>
            <p:txBody>
              <a:bodyPr/>
              <a:lstStyle/>
              <a:p>
                <a:endParaRPr lang="en-US"/>
              </a:p>
            </p:txBody>
          </p:sp>
          <p:sp>
            <p:nvSpPr>
              <p:cNvPr id="22" name="Freeform 21"/>
              <p:cNvSpPr>
                <a:spLocks noEditPoints="1"/>
              </p:cNvSpPr>
              <p:nvPr/>
            </p:nvSpPr>
            <p:spPr bwMode="auto">
              <a:xfrm>
                <a:off x="2055959" y="2078920"/>
                <a:ext cx="73" cy="74"/>
              </a:xfrm>
              <a:custGeom>
                <a:avLst/>
                <a:gdLst/>
                <a:ahLst/>
                <a:cxnLst>
                  <a:cxn ang="0">
                    <a:pos x="24" y="22"/>
                  </a:cxn>
                  <a:cxn ang="0">
                    <a:pos x="21" y="27"/>
                  </a:cxn>
                  <a:cxn ang="0">
                    <a:pos x="16" y="29"/>
                  </a:cxn>
                  <a:cxn ang="0">
                    <a:pos x="9" y="30"/>
                  </a:cxn>
                  <a:cxn ang="0">
                    <a:pos x="4" y="26"/>
                  </a:cxn>
                  <a:cxn ang="0">
                    <a:pos x="4" y="22"/>
                  </a:cxn>
                  <a:cxn ang="0">
                    <a:pos x="5" y="18"/>
                  </a:cxn>
                  <a:cxn ang="0">
                    <a:pos x="8" y="16"/>
                  </a:cxn>
                  <a:cxn ang="0">
                    <a:pos x="11" y="13"/>
                  </a:cxn>
                  <a:cxn ang="0">
                    <a:pos x="18" y="9"/>
                  </a:cxn>
                  <a:cxn ang="0">
                    <a:pos x="18" y="8"/>
                  </a:cxn>
                  <a:cxn ang="0">
                    <a:pos x="15" y="4"/>
                  </a:cxn>
                  <a:cxn ang="0">
                    <a:pos x="9" y="5"/>
                  </a:cxn>
                  <a:cxn ang="0">
                    <a:pos x="5" y="8"/>
                  </a:cxn>
                  <a:cxn ang="0">
                    <a:pos x="5" y="13"/>
                  </a:cxn>
                  <a:cxn ang="0">
                    <a:pos x="0" y="14"/>
                  </a:cxn>
                  <a:cxn ang="0">
                    <a:pos x="0" y="9"/>
                  </a:cxn>
                  <a:cxn ang="0">
                    <a:pos x="3" y="4"/>
                  </a:cxn>
                  <a:cxn ang="0">
                    <a:pos x="9" y="1"/>
                  </a:cxn>
                  <a:cxn ang="0">
                    <a:pos x="14" y="0"/>
                  </a:cxn>
                  <a:cxn ang="0">
                    <a:pos x="18" y="0"/>
                  </a:cxn>
                  <a:cxn ang="0">
                    <a:pos x="21" y="3"/>
                  </a:cxn>
                  <a:cxn ang="0">
                    <a:pos x="22" y="7"/>
                  </a:cxn>
                  <a:cxn ang="0">
                    <a:pos x="25" y="12"/>
                  </a:cxn>
                  <a:cxn ang="0">
                    <a:pos x="28" y="20"/>
                  </a:cxn>
                  <a:cxn ang="0">
                    <a:pos x="31" y="23"/>
                  </a:cxn>
                  <a:cxn ang="0">
                    <a:pos x="26" y="25"/>
                  </a:cxn>
                  <a:cxn ang="0">
                    <a:pos x="24" y="22"/>
                  </a:cxn>
                  <a:cxn ang="0">
                    <a:pos x="20" y="12"/>
                  </a:cxn>
                  <a:cxn ang="0">
                    <a:pos x="13" y="17"/>
                  </a:cxn>
                  <a:cxn ang="0">
                    <a:pos x="10" y="19"/>
                  </a:cxn>
                  <a:cxn ang="0">
                    <a:pos x="9" y="21"/>
                  </a:cxn>
                  <a:cxn ang="0">
                    <a:pos x="9" y="24"/>
                  </a:cxn>
                  <a:cxn ang="0">
                    <a:pos x="11" y="26"/>
                  </a:cxn>
                  <a:cxn ang="0">
                    <a:pos x="16" y="26"/>
                  </a:cxn>
                  <a:cxn ang="0">
                    <a:pos x="20" y="23"/>
                  </a:cxn>
                  <a:cxn ang="0">
                    <a:pos x="21" y="18"/>
                  </a:cxn>
                  <a:cxn ang="0">
                    <a:pos x="20" y="14"/>
                  </a:cxn>
                  <a:cxn ang="0">
                    <a:pos x="20" y="12"/>
                  </a:cxn>
                </a:cxnLst>
                <a:rect l="0" t="0" r="r" b="b"/>
                <a:pathLst>
                  <a:path w="31" h="31">
                    <a:moveTo>
                      <a:pt x="24" y="22"/>
                    </a:moveTo>
                    <a:cubicBezTo>
                      <a:pt x="23" y="24"/>
                      <a:pt x="22" y="25"/>
                      <a:pt x="21" y="27"/>
                    </a:cubicBezTo>
                    <a:cubicBezTo>
                      <a:pt x="19" y="28"/>
                      <a:pt x="18" y="29"/>
                      <a:pt x="16" y="29"/>
                    </a:cubicBezTo>
                    <a:cubicBezTo>
                      <a:pt x="13" y="31"/>
                      <a:pt x="11" y="31"/>
                      <a:pt x="9" y="30"/>
                    </a:cubicBezTo>
                    <a:cubicBezTo>
                      <a:pt x="7" y="29"/>
                      <a:pt x="5" y="28"/>
                      <a:pt x="4" y="26"/>
                    </a:cubicBezTo>
                    <a:cubicBezTo>
                      <a:pt x="4" y="24"/>
                      <a:pt x="4" y="23"/>
                      <a:pt x="4" y="22"/>
                    </a:cubicBezTo>
                    <a:cubicBezTo>
                      <a:pt x="4" y="21"/>
                      <a:pt x="4" y="19"/>
                      <a:pt x="5" y="18"/>
                    </a:cubicBezTo>
                    <a:cubicBezTo>
                      <a:pt x="6" y="17"/>
                      <a:pt x="6" y="16"/>
                      <a:pt x="8" y="16"/>
                    </a:cubicBezTo>
                    <a:cubicBezTo>
                      <a:pt x="8" y="15"/>
                      <a:pt x="9" y="14"/>
                      <a:pt x="11" y="13"/>
                    </a:cubicBezTo>
                    <a:cubicBezTo>
                      <a:pt x="14" y="12"/>
                      <a:pt x="17" y="10"/>
                      <a:pt x="18" y="9"/>
                    </a:cubicBezTo>
                    <a:cubicBezTo>
                      <a:pt x="18" y="8"/>
                      <a:pt x="18" y="8"/>
                      <a:pt x="18" y="8"/>
                    </a:cubicBezTo>
                    <a:cubicBezTo>
                      <a:pt x="17" y="6"/>
                      <a:pt x="16" y="5"/>
                      <a:pt x="15" y="4"/>
                    </a:cubicBezTo>
                    <a:cubicBezTo>
                      <a:pt x="13" y="4"/>
                      <a:pt x="12" y="4"/>
                      <a:pt x="9" y="5"/>
                    </a:cubicBezTo>
                    <a:cubicBezTo>
                      <a:pt x="7" y="6"/>
                      <a:pt x="6" y="7"/>
                      <a:pt x="5" y="8"/>
                    </a:cubicBezTo>
                    <a:cubicBezTo>
                      <a:pt x="5" y="9"/>
                      <a:pt x="5" y="11"/>
                      <a:pt x="5" y="13"/>
                    </a:cubicBezTo>
                    <a:cubicBezTo>
                      <a:pt x="0" y="14"/>
                      <a:pt x="0" y="14"/>
                      <a:pt x="0" y="14"/>
                    </a:cubicBezTo>
                    <a:cubicBezTo>
                      <a:pt x="0" y="12"/>
                      <a:pt x="0" y="10"/>
                      <a:pt x="0" y="9"/>
                    </a:cubicBezTo>
                    <a:cubicBezTo>
                      <a:pt x="1" y="7"/>
                      <a:pt x="2" y="6"/>
                      <a:pt x="3" y="4"/>
                    </a:cubicBezTo>
                    <a:cubicBezTo>
                      <a:pt x="5" y="3"/>
                      <a:pt x="6" y="2"/>
                      <a:pt x="9" y="1"/>
                    </a:cubicBezTo>
                    <a:cubicBezTo>
                      <a:pt x="11" y="0"/>
                      <a:pt x="13" y="0"/>
                      <a:pt x="14" y="0"/>
                    </a:cubicBezTo>
                    <a:cubicBezTo>
                      <a:pt x="16" y="0"/>
                      <a:pt x="17" y="0"/>
                      <a:pt x="18" y="0"/>
                    </a:cubicBezTo>
                    <a:cubicBezTo>
                      <a:pt x="19" y="1"/>
                      <a:pt x="20" y="2"/>
                      <a:pt x="21" y="3"/>
                    </a:cubicBezTo>
                    <a:cubicBezTo>
                      <a:pt x="21" y="3"/>
                      <a:pt x="22" y="5"/>
                      <a:pt x="22" y="7"/>
                    </a:cubicBezTo>
                    <a:cubicBezTo>
                      <a:pt x="25" y="12"/>
                      <a:pt x="25" y="12"/>
                      <a:pt x="25" y="12"/>
                    </a:cubicBezTo>
                    <a:cubicBezTo>
                      <a:pt x="27" y="17"/>
                      <a:pt x="28" y="19"/>
                      <a:pt x="28" y="20"/>
                    </a:cubicBezTo>
                    <a:cubicBezTo>
                      <a:pt x="29" y="21"/>
                      <a:pt x="30" y="22"/>
                      <a:pt x="31" y="23"/>
                    </a:cubicBezTo>
                    <a:cubicBezTo>
                      <a:pt x="26" y="25"/>
                      <a:pt x="26" y="25"/>
                      <a:pt x="26" y="25"/>
                    </a:cubicBezTo>
                    <a:cubicBezTo>
                      <a:pt x="25" y="24"/>
                      <a:pt x="25" y="23"/>
                      <a:pt x="24" y="22"/>
                    </a:cubicBezTo>
                    <a:close/>
                    <a:moveTo>
                      <a:pt x="20" y="12"/>
                    </a:moveTo>
                    <a:cubicBezTo>
                      <a:pt x="18" y="13"/>
                      <a:pt x="16" y="15"/>
                      <a:pt x="13" y="17"/>
                    </a:cubicBezTo>
                    <a:cubicBezTo>
                      <a:pt x="12" y="18"/>
                      <a:pt x="10" y="19"/>
                      <a:pt x="10" y="19"/>
                    </a:cubicBezTo>
                    <a:cubicBezTo>
                      <a:pt x="9" y="20"/>
                      <a:pt x="9" y="20"/>
                      <a:pt x="9" y="21"/>
                    </a:cubicBezTo>
                    <a:cubicBezTo>
                      <a:pt x="9" y="22"/>
                      <a:pt x="9" y="23"/>
                      <a:pt x="9" y="24"/>
                    </a:cubicBezTo>
                    <a:cubicBezTo>
                      <a:pt x="9" y="25"/>
                      <a:pt x="10" y="26"/>
                      <a:pt x="11" y="26"/>
                    </a:cubicBezTo>
                    <a:cubicBezTo>
                      <a:pt x="13" y="26"/>
                      <a:pt x="14" y="26"/>
                      <a:pt x="16" y="26"/>
                    </a:cubicBezTo>
                    <a:cubicBezTo>
                      <a:pt x="17" y="25"/>
                      <a:pt x="19" y="24"/>
                      <a:pt x="20" y="23"/>
                    </a:cubicBezTo>
                    <a:cubicBezTo>
                      <a:pt x="21" y="21"/>
                      <a:pt x="21" y="20"/>
                      <a:pt x="21" y="18"/>
                    </a:cubicBezTo>
                    <a:cubicBezTo>
                      <a:pt x="21" y="17"/>
                      <a:pt x="21" y="16"/>
                      <a:pt x="20" y="14"/>
                    </a:cubicBezTo>
                    <a:lnTo>
                      <a:pt x="20" y="12"/>
                    </a:lnTo>
                    <a:close/>
                  </a:path>
                </a:pathLst>
              </a:custGeom>
              <a:grpFill/>
              <a:ln w="9525">
                <a:noFill/>
                <a:round/>
                <a:headEnd/>
                <a:tailEnd/>
              </a:ln>
            </p:spPr>
            <p:txBody>
              <a:bodyPr/>
              <a:lstStyle/>
              <a:p>
                <a:endParaRPr lang="en-US"/>
              </a:p>
            </p:txBody>
          </p:sp>
          <p:sp>
            <p:nvSpPr>
              <p:cNvPr id="23" name="Freeform 22"/>
              <p:cNvSpPr>
                <a:spLocks/>
              </p:cNvSpPr>
              <p:nvPr/>
            </p:nvSpPr>
            <p:spPr bwMode="auto">
              <a:xfrm>
                <a:off x="2056023" y="2078895"/>
                <a:ext cx="71" cy="75"/>
              </a:xfrm>
              <a:custGeom>
                <a:avLst/>
                <a:gdLst/>
                <a:ahLst/>
                <a:cxnLst>
                  <a:cxn ang="0">
                    <a:pos x="9" y="32"/>
                  </a:cxn>
                  <a:cxn ang="0">
                    <a:pos x="0" y="6"/>
                  </a:cxn>
                  <a:cxn ang="0">
                    <a:pos x="3" y="4"/>
                  </a:cxn>
                  <a:cxn ang="0">
                    <a:pos x="5" y="8"/>
                  </a:cxn>
                  <a:cxn ang="0">
                    <a:pos x="12" y="0"/>
                  </a:cxn>
                  <a:cxn ang="0">
                    <a:pos x="16" y="0"/>
                  </a:cxn>
                  <a:cxn ang="0">
                    <a:pos x="20" y="1"/>
                  </a:cxn>
                  <a:cxn ang="0">
                    <a:pos x="22" y="4"/>
                  </a:cxn>
                  <a:cxn ang="0">
                    <a:pos x="24" y="8"/>
                  </a:cxn>
                  <a:cxn ang="0">
                    <a:pos x="30" y="24"/>
                  </a:cxn>
                  <a:cxn ang="0">
                    <a:pos x="26" y="25"/>
                  </a:cxn>
                  <a:cxn ang="0">
                    <a:pos x="20" y="10"/>
                  </a:cxn>
                  <a:cxn ang="0">
                    <a:pos x="18" y="6"/>
                  </a:cxn>
                  <a:cxn ang="0">
                    <a:pos x="15" y="4"/>
                  </a:cxn>
                  <a:cxn ang="0">
                    <a:pos x="12" y="5"/>
                  </a:cxn>
                  <a:cxn ang="0">
                    <a:pos x="8" y="8"/>
                  </a:cxn>
                  <a:cxn ang="0">
                    <a:pos x="8" y="16"/>
                  </a:cxn>
                  <a:cxn ang="0">
                    <a:pos x="13" y="30"/>
                  </a:cxn>
                  <a:cxn ang="0">
                    <a:pos x="9" y="32"/>
                  </a:cxn>
                </a:cxnLst>
                <a:rect l="0" t="0" r="r" b="b"/>
                <a:pathLst>
                  <a:path w="30" h="32">
                    <a:moveTo>
                      <a:pt x="9" y="32"/>
                    </a:moveTo>
                    <a:cubicBezTo>
                      <a:pt x="0" y="6"/>
                      <a:pt x="0" y="6"/>
                      <a:pt x="0" y="6"/>
                    </a:cubicBezTo>
                    <a:cubicBezTo>
                      <a:pt x="3" y="4"/>
                      <a:pt x="3" y="4"/>
                      <a:pt x="3" y="4"/>
                    </a:cubicBezTo>
                    <a:cubicBezTo>
                      <a:pt x="5" y="8"/>
                      <a:pt x="5" y="8"/>
                      <a:pt x="5" y="8"/>
                    </a:cubicBezTo>
                    <a:cubicBezTo>
                      <a:pt x="6" y="4"/>
                      <a:pt x="8" y="2"/>
                      <a:pt x="12" y="0"/>
                    </a:cubicBezTo>
                    <a:cubicBezTo>
                      <a:pt x="13" y="0"/>
                      <a:pt x="15" y="0"/>
                      <a:pt x="16" y="0"/>
                    </a:cubicBezTo>
                    <a:cubicBezTo>
                      <a:pt x="18" y="0"/>
                      <a:pt x="19" y="0"/>
                      <a:pt x="20" y="1"/>
                    </a:cubicBezTo>
                    <a:cubicBezTo>
                      <a:pt x="21" y="2"/>
                      <a:pt x="22" y="2"/>
                      <a:pt x="22" y="4"/>
                    </a:cubicBezTo>
                    <a:cubicBezTo>
                      <a:pt x="23" y="4"/>
                      <a:pt x="24" y="6"/>
                      <a:pt x="24" y="8"/>
                    </a:cubicBezTo>
                    <a:cubicBezTo>
                      <a:pt x="30" y="24"/>
                      <a:pt x="30" y="24"/>
                      <a:pt x="30" y="24"/>
                    </a:cubicBezTo>
                    <a:cubicBezTo>
                      <a:pt x="26" y="25"/>
                      <a:pt x="26" y="25"/>
                      <a:pt x="26" y="25"/>
                    </a:cubicBezTo>
                    <a:cubicBezTo>
                      <a:pt x="20" y="10"/>
                      <a:pt x="20" y="10"/>
                      <a:pt x="20" y="10"/>
                    </a:cubicBezTo>
                    <a:cubicBezTo>
                      <a:pt x="19" y="8"/>
                      <a:pt x="19" y="7"/>
                      <a:pt x="18" y="6"/>
                    </a:cubicBezTo>
                    <a:cubicBezTo>
                      <a:pt x="17" y="5"/>
                      <a:pt x="16" y="4"/>
                      <a:pt x="15" y="4"/>
                    </a:cubicBezTo>
                    <a:cubicBezTo>
                      <a:pt x="14" y="4"/>
                      <a:pt x="13" y="4"/>
                      <a:pt x="12" y="5"/>
                    </a:cubicBezTo>
                    <a:cubicBezTo>
                      <a:pt x="10" y="5"/>
                      <a:pt x="9" y="6"/>
                      <a:pt x="8" y="8"/>
                    </a:cubicBezTo>
                    <a:cubicBezTo>
                      <a:pt x="7" y="10"/>
                      <a:pt x="7" y="12"/>
                      <a:pt x="8" y="16"/>
                    </a:cubicBezTo>
                    <a:cubicBezTo>
                      <a:pt x="13" y="30"/>
                      <a:pt x="13" y="30"/>
                      <a:pt x="13" y="30"/>
                    </a:cubicBezTo>
                    <a:lnTo>
                      <a:pt x="9" y="32"/>
                    </a:lnTo>
                    <a:close/>
                  </a:path>
                </a:pathLst>
              </a:custGeom>
              <a:grpFill/>
              <a:ln w="9525">
                <a:noFill/>
                <a:round/>
                <a:headEnd/>
                <a:tailEnd/>
              </a:ln>
            </p:spPr>
            <p:txBody>
              <a:bodyPr/>
              <a:lstStyle/>
              <a:p>
                <a:endParaRPr lang="en-US"/>
              </a:p>
            </p:txBody>
          </p:sp>
          <p:sp>
            <p:nvSpPr>
              <p:cNvPr id="24" name="Freeform 23"/>
              <p:cNvSpPr>
                <a:spLocks noEditPoints="1"/>
              </p:cNvSpPr>
              <p:nvPr/>
            </p:nvSpPr>
            <p:spPr bwMode="auto">
              <a:xfrm>
                <a:off x="2056082" y="2078857"/>
                <a:ext cx="40" cy="89"/>
              </a:xfrm>
              <a:custGeom>
                <a:avLst/>
                <a:gdLst/>
                <a:ahLst/>
                <a:cxnLst>
                  <a:cxn ang="0">
                    <a:pos x="5" y="14"/>
                  </a:cxn>
                  <a:cxn ang="0">
                    <a:pos x="0" y="2"/>
                  </a:cxn>
                  <a:cxn ang="0">
                    <a:pos x="9" y="0"/>
                  </a:cxn>
                  <a:cxn ang="0">
                    <a:pos x="14" y="12"/>
                  </a:cxn>
                  <a:cxn ang="0">
                    <a:pos x="5" y="14"/>
                  </a:cxn>
                  <a:cxn ang="0">
                    <a:pos x="28" y="89"/>
                  </a:cxn>
                  <a:cxn ang="0">
                    <a:pos x="7" y="26"/>
                  </a:cxn>
                  <a:cxn ang="0">
                    <a:pos x="19" y="23"/>
                  </a:cxn>
                  <a:cxn ang="0">
                    <a:pos x="40" y="85"/>
                  </a:cxn>
                  <a:cxn ang="0">
                    <a:pos x="28" y="89"/>
                  </a:cxn>
                </a:cxnLst>
                <a:rect l="0" t="0" r="r" b="b"/>
                <a:pathLst>
                  <a:path w="40" h="89">
                    <a:moveTo>
                      <a:pt x="5" y="14"/>
                    </a:moveTo>
                    <a:lnTo>
                      <a:pt x="0" y="2"/>
                    </a:lnTo>
                    <a:lnTo>
                      <a:pt x="9" y="0"/>
                    </a:lnTo>
                    <a:lnTo>
                      <a:pt x="14" y="12"/>
                    </a:lnTo>
                    <a:lnTo>
                      <a:pt x="5" y="14"/>
                    </a:lnTo>
                    <a:close/>
                    <a:moveTo>
                      <a:pt x="28" y="89"/>
                    </a:moveTo>
                    <a:lnTo>
                      <a:pt x="7" y="26"/>
                    </a:lnTo>
                    <a:lnTo>
                      <a:pt x="19" y="23"/>
                    </a:lnTo>
                    <a:lnTo>
                      <a:pt x="40" y="85"/>
                    </a:lnTo>
                    <a:lnTo>
                      <a:pt x="28" y="89"/>
                    </a:lnTo>
                    <a:close/>
                  </a:path>
                </a:pathLst>
              </a:custGeom>
              <a:grpFill/>
              <a:ln w="9525">
                <a:noFill/>
                <a:round/>
                <a:headEnd/>
                <a:tailEnd/>
              </a:ln>
            </p:spPr>
            <p:txBody>
              <a:bodyPr/>
              <a:lstStyle/>
              <a:p>
                <a:endParaRPr lang="en-US"/>
              </a:p>
            </p:txBody>
          </p:sp>
          <p:sp>
            <p:nvSpPr>
              <p:cNvPr id="25" name="Freeform 24"/>
              <p:cNvSpPr>
                <a:spLocks/>
              </p:cNvSpPr>
              <p:nvPr/>
            </p:nvSpPr>
            <p:spPr bwMode="auto">
              <a:xfrm>
                <a:off x="2056120" y="2078864"/>
                <a:ext cx="59" cy="71"/>
              </a:xfrm>
              <a:custGeom>
                <a:avLst/>
                <a:gdLst/>
                <a:ahLst/>
                <a:cxnLst>
                  <a:cxn ang="0">
                    <a:pos x="3" y="23"/>
                  </a:cxn>
                  <a:cxn ang="0">
                    <a:pos x="7" y="21"/>
                  </a:cxn>
                  <a:cxn ang="0">
                    <a:pos x="11" y="25"/>
                  </a:cxn>
                  <a:cxn ang="0">
                    <a:pos x="16" y="25"/>
                  </a:cxn>
                  <a:cxn ang="0">
                    <a:pos x="20" y="22"/>
                  </a:cxn>
                  <a:cxn ang="0">
                    <a:pos x="21" y="19"/>
                  </a:cxn>
                  <a:cxn ang="0">
                    <a:pos x="18" y="17"/>
                  </a:cxn>
                  <a:cxn ang="0">
                    <a:pos x="13" y="17"/>
                  </a:cxn>
                  <a:cxn ang="0">
                    <a:pos x="6" y="16"/>
                  </a:cxn>
                  <a:cxn ang="0">
                    <a:pos x="2" y="15"/>
                  </a:cxn>
                  <a:cxn ang="0">
                    <a:pos x="0" y="12"/>
                  </a:cxn>
                  <a:cxn ang="0">
                    <a:pos x="0" y="8"/>
                  </a:cxn>
                  <a:cxn ang="0">
                    <a:pos x="1" y="5"/>
                  </a:cxn>
                  <a:cxn ang="0">
                    <a:pos x="4" y="3"/>
                  </a:cxn>
                  <a:cxn ang="0">
                    <a:pos x="7" y="1"/>
                  </a:cxn>
                  <a:cxn ang="0">
                    <a:pos x="13" y="0"/>
                  </a:cxn>
                  <a:cxn ang="0">
                    <a:pos x="17" y="2"/>
                  </a:cxn>
                  <a:cxn ang="0">
                    <a:pos x="20" y="5"/>
                  </a:cxn>
                  <a:cxn ang="0">
                    <a:pos x="16" y="7"/>
                  </a:cxn>
                  <a:cxn ang="0">
                    <a:pos x="13" y="4"/>
                  </a:cxn>
                  <a:cxn ang="0">
                    <a:pos x="9" y="5"/>
                  </a:cxn>
                  <a:cxn ang="0">
                    <a:pos x="5" y="7"/>
                  </a:cxn>
                  <a:cxn ang="0">
                    <a:pos x="4" y="10"/>
                  </a:cxn>
                  <a:cxn ang="0">
                    <a:pos x="5" y="11"/>
                  </a:cxn>
                  <a:cxn ang="0">
                    <a:pos x="7" y="12"/>
                  </a:cxn>
                  <a:cxn ang="0">
                    <a:pos x="12" y="12"/>
                  </a:cxn>
                  <a:cxn ang="0">
                    <a:pos x="19" y="12"/>
                  </a:cxn>
                  <a:cxn ang="0">
                    <a:pos x="23" y="13"/>
                  </a:cxn>
                  <a:cxn ang="0">
                    <a:pos x="25" y="17"/>
                  </a:cxn>
                  <a:cxn ang="0">
                    <a:pos x="25" y="21"/>
                  </a:cxn>
                  <a:cxn ang="0">
                    <a:pos x="22" y="26"/>
                  </a:cxn>
                  <a:cxn ang="0">
                    <a:pos x="17" y="28"/>
                  </a:cxn>
                  <a:cxn ang="0">
                    <a:pos x="8" y="29"/>
                  </a:cxn>
                  <a:cxn ang="0">
                    <a:pos x="3" y="23"/>
                  </a:cxn>
                </a:cxnLst>
                <a:rect l="0" t="0" r="r" b="b"/>
                <a:pathLst>
                  <a:path w="25" h="30">
                    <a:moveTo>
                      <a:pt x="3" y="23"/>
                    </a:moveTo>
                    <a:cubicBezTo>
                      <a:pt x="7" y="21"/>
                      <a:pt x="7" y="21"/>
                      <a:pt x="7" y="21"/>
                    </a:cubicBezTo>
                    <a:cubicBezTo>
                      <a:pt x="8" y="23"/>
                      <a:pt x="9" y="24"/>
                      <a:pt x="11" y="25"/>
                    </a:cubicBezTo>
                    <a:cubicBezTo>
                      <a:pt x="12" y="25"/>
                      <a:pt x="14" y="25"/>
                      <a:pt x="16" y="25"/>
                    </a:cubicBezTo>
                    <a:cubicBezTo>
                      <a:pt x="18" y="24"/>
                      <a:pt x="19" y="23"/>
                      <a:pt x="20" y="22"/>
                    </a:cubicBezTo>
                    <a:cubicBezTo>
                      <a:pt x="21" y="21"/>
                      <a:pt x="21" y="20"/>
                      <a:pt x="21" y="19"/>
                    </a:cubicBezTo>
                    <a:cubicBezTo>
                      <a:pt x="20" y="18"/>
                      <a:pt x="19" y="17"/>
                      <a:pt x="18" y="17"/>
                    </a:cubicBezTo>
                    <a:cubicBezTo>
                      <a:pt x="18" y="16"/>
                      <a:pt x="16" y="16"/>
                      <a:pt x="13" y="17"/>
                    </a:cubicBezTo>
                    <a:cubicBezTo>
                      <a:pt x="10" y="17"/>
                      <a:pt x="7" y="17"/>
                      <a:pt x="6" y="16"/>
                    </a:cubicBezTo>
                    <a:cubicBezTo>
                      <a:pt x="4" y="16"/>
                      <a:pt x="3" y="16"/>
                      <a:pt x="2" y="15"/>
                    </a:cubicBezTo>
                    <a:cubicBezTo>
                      <a:pt x="1" y="14"/>
                      <a:pt x="1" y="13"/>
                      <a:pt x="0" y="12"/>
                    </a:cubicBezTo>
                    <a:cubicBezTo>
                      <a:pt x="0" y="10"/>
                      <a:pt x="0" y="9"/>
                      <a:pt x="0" y="8"/>
                    </a:cubicBezTo>
                    <a:cubicBezTo>
                      <a:pt x="0" y="7"/>
                      <a:pt x="1" y="6"/>
                      <a:pt x="1" y="5"/>
                    </a:cubicBezTo>
                    <a:cubicBezTo>
                      <a:pt x="2" y="4"/>
                      <a:pt x="3" y="3"/>
                      <a:pt x="4" y="3"/>
                    </a:cubicBezTo>
                    <a:cubicBezTo>
                      <a:pt x="5" y="2"/>
                      <a:pt x="6" y="1"/>
                      <a:pt x="7" y="1"/>
                    </a:cubicBezTo>
                    <a:cubicBezTo>
                      <a:pt x="10" y="0"/>
                      <a:pt x="11" y="0"/>
                      <a:pt x="13" y="0"/>
                    </a:cubicBezTo>
                    <a:cubicBezTo>
                      <a:pt x="15" y="0"/>
                      <a:pt x="16" y="1"/>
                      <a:pt x="17" y="2"/>
                    </a:cubicBezTo>
                    <a:cubicBezTo>
                      <a:pt x="19" y="2"/>
                      <a:pt x="19" y="4"/>
                      <a:pt x="20" y="5"/>
                    </a:cubicBezTo>
                    <a:cubicBezTo>
                      <a:pt x="16" y="7"/>
                      <a:pt x="16" y="7"/>
                      <a:pt x="16" y="7"/>
                    </a:cubicBezTo>
                    <a:cubicBezTo>
                      <a:pt x="15" y="6"/>
                      <a:pt x="15" y="5"/>
                      <a:pt x="13" y="4"/>
                    </a:cubicBezTo>
                    <a:cubicBezTo>
                      <a:pt x="12" y="4"/>
                      <a:pt x="11" y="4"/>
                      <a:pt x="9" y="5"/>
                    </a:cubicBezTo>
                    <a:cubicBezTo>
                      <a:pt x="7" y="5"/>
                      <a:pt x="6" y="6"/>
                      <a:pt x="5" y="7"/>
                    </a:cubicBezTo>
                    <a:cubicBezTo>
                      <a:pt x="4" y="8"/>
                      <a:pt x="4" y="9"/>
                      <a:pt x="4" y="10"/>
                    </a:cubicBezTo>
                    <a:cubicBezTo>
                      <a:pt x="4" y="10"/>
                      <a:pt x="5" y="11"/>
                      <a:pt x="5" y="11"/>
                    </a:cubicBezTo>
                    <a:cubicBezTo>
                      <a:pt x="6" y="12"/>
                      <a:pt x="7" y="12"/>
                      <a:pt x="7" y="12"/>
                    </a:cubicBezTo>
                    <a:cubicBezTo>
                      <a:pt x="8" y="12"/>
                      <a:pt x="9" y="12"/>
                      <a:pt x="12" y="12"/>
                    </a:cubicBezTo>
                    <a:cubicBezTo>
                      <a:pt x="15" y="12"/>
                      <a:pt x="18" y="12"/>
                      <a:pt x="19" y="12"/>
                    </a:cubicBezTo>
                    <a:cubicBezTo>
                      <a:pt x="20" y="12"/>
                      <a:pt x="22" y="12"/>
                      <a:pt x="23" y="13"/>
                    </a:cubicBezTo>
                    <a:cubicBezTo>
                      <a:pt x="24" y="14"/>
                      <a:pt x="24" y="15"/>
                      <a:pt x="25" y="17"/>
                    </a:cubicBezTo>
                    <a:cubicBezTo>
                      <a:pt x="25" y="18"/>
                      <a:pt x="25" y="20"/>
                      <a:pt x="25" y="21"/>
                    </a:cubicBezTo>
                    <a:cubicBezTo>
                      <a:pt x="25" y="23"/>
                      <a:pt x="24" y="24"/>
                      <a:pt x="22" y="26"/>
                    </a:cubicBezTo>
                    <a:cubicBezTo>
                      <a:pt x="21" y="27"/>
                      <a:pt x="19" y="28"/>
                      <a:pt x="17" y="28"/>
                    </a:cubicBezTo>
                    <a:cubicBezTo>
                      <a:pt x="13" y="29"/>
                      <a:pt x="11" y="30"/>
                      <a:pt x="8" y="29"/>
                    </a:cubicBezTo>
                    <a:cubicBezTo>
                      <a:pt x="6" y="28"/>
                      <a:pt x="4" y="26"/>
                      <a:pt x="3" y="23"/>
                    </a:cubicBezTo>
                    <a:close/>
                  </a:path>
                </a:pathLst>
              </a:custGeom>
              <a:grpFill/>
              <a:ln w="9525">
                <a:noFill/>
                <a:round/>
                <a:headEnd/>
                <a:tailEnd/>
              </a:ln>
            </p:spPr>
            <p:txBody>
              <a:bodyPr/>
              <a:lstStyle/>
              <a:p>
                <a:endParaRPr lang="en-US"/>
              </a:p>
            </p:txBody>
          </p:sp>
          <p:sp>
            <p:nvSpPr>
              <p:cNvPr id="26" name="Freeform 25"/>
              <p:cNvSpPr>
                <a:spLocks noEditPoints="1"/>
              </p:cNvSpPr>
              <p:nvPr/>
            </p:nvSpPr>
            <p:spPr bwMode="auto">
              <a:xfrm>
                <a:off x="2056183" y="2078845"/>
                <a:ext cx="69" cy="71"/>
              </a:xfrm>
              <a:custGeom>
                <a:avLst/>
                <a:gdLst/>
                <a:ahLst/>
                <a:cxnLst>
                  <a:cxn ang="0">
                    <a:pos x="22" y="23"/>
                  </a:cxn>
                  <a:cxn ang="0">
                    <a:pos x="18" y="27"/>
                  </a:cxn>
                  <a:cxn ang="0">
                    <a:pos x="14" y="30"/>
                  </a:cxn>
                  <a:cxn ang="0">
                    <a:pos x="6" y="29"/>
                  </a:cxn>
                  <a:cxn ang="0">
                    <a:pos x="2" y="24"/>
                  </a:cxn>
                  <a:cxn ang="0">
                    <a:pos x="2" y="20"/>
                  </a:cxn>
                  <a:cxn ang="0">
                    <a:pos x="4" y="17"/>
                  </a:cxn>
                  <a:cxn ang="0">
                    <a:pos x="7" y="15"/>
                  </a:cxn>
                  <a:cxn ang="0">
                    <a:pos x="11" y="13"/>
                  </a:cxn>
                  <a:cxn ang="0">
                    <a:pos x="18" y="9"/>
                  </a:cxn>
                  <a:cxn ang="0">
                    <a:pos x="18" y="8"/>
                  </a:cxn>
                  <a:cxn ang="0">
                    <a:pos x="16" y="5"/>
                  </a:cxn>
                  <a:cxn ang="0">
                    <a:pos x="10" y="4"/>
                  </a:cxn>
                  <a:cxn ang="0">
                    <a:pos x="6" y="7"/>
                  </a:cxn>
                  <a:cxn ang="0">
                    <a:pos x="4" y="11"/>
                  </a:cxn>
                  <a:cxn ang="0">
                    <a:pos x="0" y="12"/>
                  </a:cxn>
                  <a:cxn ang="0">
                    <a:pos x="1" y="7"/>
                  </a:cxn>
                  <a:cxn ang="0">
                    <a:pos x="4" y="3"/>
                  </a:cxn>
                  <a:cxn ang="0">
                    <a:pos x="10" y="0"/>
                  </a:cxn>
                  <a:cxn ang="0">
                    <a:pos x="15" y="0"/>
                  </a:cxn>
                  <a:cxn ang="0">
                    <a:pos x="19" y="1"/>
                  </a:cxn>
                  <a:cxn ang="0">
                    <a:pos x="21" y="4"/>
                  </a:cxn>
                  <a:cxn ang="0">
                    <a:pos x="23" y="8"/>
                  </a:cxn>
                  <a:cxn ang="0">
                    <a:pos x="24" y="14"/>
                  </a:cxn>
                  <a:cxn ang="0">
                    <a:pos x="27" y="22"/>
                  </a:cxn>
                  <a:cxn ang="0">
                    <a:pos x="29" y="25"/>
                  </a:cxn>
                  <a:cxn ang="0">
                    <a:pos x="24" y="26"/>
                  </a:cxn>
                  <a:cxn ang="0">
                    <a:pos x="22" y="23"/>
                  </a:cxn>
                  <a:cxn ang="0">
                    <a:pos x="19" y="13"/>
                  </a:cxn>
                  <a:cxn ang="0">
                    <a:pos x="12" y="17"/>
                  </a:cxn>
                  <a:cxn ang="0">
                    <a:pos x="9" y="19"/>
                  </a:cxn>
                  <a:cxn ang="0">
                    <a:pos x="7" y="21"/>
                  </a:cxn>
                  <a:cxn ang="0">
                    <a:pos x="7" y="23"/>
                  </a:cxn>
                  <a:cxn ang="0">
                    <a:pos x="9" y="26"/>
                  </a:cxn>
                  <a:cxn ang="0">
                    <a:pos x="14" y="26"/>
                  </a:cxn>
                  <a:cxn ang="0">
                    <a:pos x="18" y="23"/>
                  </a:cxn>
                  <a:cxn ang="0">
                    <a:pos x="20" y="19"/>
                  </a:cxn>
                  <a:cxn ang="0">
                    <a:pos x="20" y="15"/>
                  </a:cxn>
                  <a:cxn ang="0">
                    <a:pos x="19" y="13"/>
                  </a:cxn>
                </a:cxnLst>
                <a:rect l="0" t="0" r="r" b="b"/>
                <a:pathLst>
                  <a:path w="29" h="30">
                    <a:moveTo>
                      <a:pt x="22" y="23"/>
                    </a:moveTo>
                    <a:cubicBezTo>
                      <a:pt x="21" y="25"/>
                      <a:pt x="20" y="26"/>
                      <a:pt x="18" y="27"/>
                    </a:cubicBezTo>
                    <a:cubicBezTo>
                      <a:pt x="17" y="28"/>
                      <a:pt x="15" y="29"/>
                      <a:pt x="14" y="30"/>
                    </a:cubicBezTo>
                    <a:cubicBezTo>
                      <a:pt x="11" y="30"/>
                      <a:pt x="8" y="30"/>
                      <a:pt x="6" y="29"/>
                    </a:cubicBezTo>
                    <a:cubicBezTo>
                      <a:pt x="4" y="28"/>
                      <a:pt x="3" y="27"/>
                      <a:pt x="2" y="24"/>
                    </a:cubicBezTo>
                    <a:cubicBezTo>
                      <a:pt x="2" y="23"/>
                      <a:pt x="2" y="22"/>
                      <a:pt x="2" y="20"/>
                    </a:cubicBezTo>
                    <a:cubicBezTo>
                      <a:pt x="3" y="19"/>
                      <a:pt x="3" y="18"/>
                      <a:pt x="4" y="17"/>
                    </a:cubicBezTo>
                    <a:cubicBezTo>
                      <a:pt x="5" y="16"/>
                      <a:pt x="6" y="15"/>
                      <a:pt x="7" y="15"/>
                    </a:cubicBezTo>
                    <a:cubicBezTo>
                      <a:pt x="8" y="14"/>
                      <a:pt x="9" y="14"/>
                      <a:pt x="11" y="13"/>
                    </a:cubicBezTo>
                    <a:cubicBezTo>
                      <a:pt x="14" y="12"/>
                      <a:pt x="17" y="10"/>
                      <a:pt x="18" y="9"/>
                    </a:cubicBezTo>
                    <a:cubicBezTo>
                      <a:pt x="18" y="9"/>
                      <a:pt x="18" y="8"/>
                      <a:pt x="18" y="8"/>
                    </a:cubicBezTo>
                    <a:cubicBezTo>
                      <a:pt x="17" y="6"/>
                      <a:pt x="17" y="5"/>
                      <a:pt x="16" y="5"/>
                    </a:cubicBezTo>
                    <a:cubicBezTo>
                      <a:pt x="14" y="4"/>
                      <a:pt x="12" y="4"/>
                      <a:pt x="10" y="4"/>
                    </a:cubicBezTo>
                    <a:cubicBezTo>
                      <a:pt x="8" y="5"/>
                      <a:pt x="6" y="6"/>
                      <a:pt x="6" y="7"/>
                    </a:cubicBezTo>
                    <a:cubicBezTo>
                      <a:pt x="5" y="8"/>
                      <a:pt x="4" y="9"/>
                      <a:pt x="4" y="11"/>
                    </a:cubicBezTo>
                    <a:cubicBezTo>
                      <a:pt x="0" y="12"/>
                      <a:pt x="0" y="12"/>
                      <a:pt x="0" y="12"/>
                    </a:cubicBezTo>
                    <a:cubicBezTo>
                      <a:pt x="0" y="10"/>
                      <a:pt x="0" y="8"/>
                      <a:pt x="1" y="7"/>
                    </a:cubicBezTo>
                    <a:cubicBezTo>
                      <a:pt x="1" y="5"/>
                      <a:pt x="2" y="4"/>
                      <a:pt x="4" y="3"/>
                    </a:cubicBezTo>
                    <a:cubicBezTo>
                      <a:pt x="5" y="2"/>
                      <a:pt x="7" y="1"/>
                      <a:pt x="10" y="0"/>
                    </a:cubicBezTo>
                    <a:cubicBezTo>
                      <a:pt x="12" y="0"/>
                      <a:pt x="14" y="0"/>
                      <a:pt x="15" y="0"/>
                    </a:cubicBezTo>
                    <a:cubicBezTo>
                      <a:pt x="17" y="0"/>
                      <a:pt x="18" y="0"/>
                      <a:pt x="19" y="1"/>
                    </a:cubicBezTo>
                    <a:cubicBezTo>
                      <a:pt x="20" y="2"/>
                      <a:pt x="21" y="2"/>
                      <a:pt x="21" y="4"/>
                    </a:cubicBezTo>
                    <a:cubicBezTo>
                      <a:pt x="22" y="4"/>
                      <a:pt x="22" y="6"/>
                      <a:pt x="23" y="8"/>
                    </a:cubicBezTo>
                    <a:cubicBezTo>
                      <a:pt x="24" y="14"/>
                      <a:pt x="24" y="14"/>
                      <a:pt x="24" y="14"/>
                    </a:cubicBezTo>
                    <a:cubicBezTo>
                      <a:pt x="26" y="18"/>
                      <a:pt x="26" y="21"/>
                      <a:pt x="27" y="22"/>
                    </a:cubicBezTo>
                    <a:cubicBezTo>
                      <a:pt x="27" y="23"/>
                      <a:pt x="28" y="24"/>
                      <a:pt x="29" y="25"/>
                    </a:cubicBezTo>
                    <a:cubicBezTo>
                      <a:pt x="24" y="26"/>
                      <a:pt x="24" y="26"/>
                      <a:pt x="24" y="26"/>
                    </a:cubicBezTo>
                    <a:cubicBezTo>
                      <a:pt x="23" y="25"/>
                      <a:pt x="23" y="24"/>
                      <a:pt x="22" y="23"/>
                    </a:cubicBezTo>
                    <a:close/>
                    <a:moveTo>
                      <a:pt x="19" y="13"/>
                    </a:moveTo>
                    <a:cubicBezTo>
                      <a:pt x="18" y="14"/>
                      <a:pt x="15" y="15"/>
                      <a:pt x="12" y="17"/>
                    </a:cubicBezTo>
                    <a:cubicBezTo>
                      <a:pt x="10" y="17"/>
                      <a:pt x="9" y="18"/>
                      <a:pt x="9" y="19"/>
                    </a:cubicBezTo>
                    <a:cubicBezTo>
                      <a:pt x="8" y="19"/>
                      <a:pt x="7" y="20"/>
                      <a:pt x="7" y="21"/>
                    </a:cubicBezTo>
                    <a:cubicBezTo>
                      <a:pt x="7" y="21"/>
                      <a:pt x="7" y="22"/>
                      <a:pt x="7" y="23"/>
                    </a:cubicBezTo>
                    <a:cubicBezTo>
                      <a:pt x="7" y="24"/>
                      <a:pt x="8" y="25"/>
                      <a:pt x="9" y="26"/>
                    </a:cubicBezTo>
                    <a:cubicBezTo>
                      <a:pt x="10" y="26"/>
                      <a:pt x="12" y="26"/>
                      <a:pt x="14" y="26"/>
                    </a:cubicBezTo>
                    <a:cubicBezTo>
                      <a:pt x="15" y="25"/>
                      <a:pt x="17" y="24"/>
                      <a:pt x="18" y="23"/>
                    </a:cubicBezTo>
                    <a:cubicBezTo>
                      <a:pt x="19" y="22"/>
                      <a:pt x="20" y="21"/>
                      <a:pt x="20" y="19"/>
                    </a:cubicBezTo>
                    <a:cubicBezTo>
                      <a:pt x="20" y="18"/>
                      <a:pt x="20" y="17"/>
                      <a:pt x="20" y="15"/>
                    </a:cubicBezTo>
                    <a:lnTo>
                      <a:pt x="19" y="13"/>
                    </a:lnTo>
                    <a:close/>
                  </a:path>
                </a:pathLst>
              </a:custGeom>
              <a:grpFill/>
              <a:ln w="9525">
                <a:noFill/>
                <a:round/>
                <a:headEnd/>
                <a:tailEnd/>
              </a:ln>
            </p:spPr>
            <p:txBody>
              <a:bodyPr/>
              <a:lstStyle/>
              <a:p>
                <a:endParaRPr lang="en-US"/>
              </a:p>
            </p:txBody>
          </p:sp>
          <p:sp>
            <p:nvSpPr>
              <p:cNvPr id="27" name="Freeform 26"/>
              <p:cNvSpPr>
                <a:spLocks/>
              </p:cNvSpPr>
              <p:nvPr/>
            </p:nvSpPr>
            <p:spPr bwMode="auto">
              <a:xfrm>
                <a:off x="2056243" y="2078812"/>
                <a:ext cx="47" cy="85"/>
              </a:xfrm>
              <a:custGeom>
                <a:avLst/>
                <a:gdLst/>
                <a:ahLst/>
                <a:cxnLst>
                  <a:cxn ang="0">
                    <a:pos x="18" y="31"/>
                  </a:cxn>
                  <a:cxn ang="0">
                    <a:pos x="20" y="35"/>
                  </a:cxn>
                  <a:cxn ang="0">
                    <a:pos x="17" y="36"/>
                  </a:cxn>
                  <a:cxn ang="0">
                    <a:pos x="13" y="36"/>
                  </a:cxn>
                  <a:cxn ang="0">
                    <a:pos x="10" y="35"/>
                  </a:cxn>
                  <a:cxn ang="0">
                    <a:pos x="8" y="29"/>
                  </a:cxn>
                  <a:cxn ang="0">
                    <a:pos x="5" y="14"/>
                  </a:cxn>
                  <a:cxn ang="0">
                    <a:pos x="1" y="15"/>
                  </a:cxn>
                  <a:cxn ang="0">
                    <a:pos x="0" y="11"/>
                  </a:cxn>
                  <a:cxn ang="0">
                    <a:pos x="4" y="10"/>
                  </a:cxn>
                  <a:cxn ang="0">
                    <a:pos x="2" y="3"/>
                  </a:cxn>
                  <a:cxn ang="0">
                    <a:pos x="6" y="0"/>
                  </a:cxn>
                  <a:cxn ang="0">
                    <a:pos x="8" y="9"/>
                  </a:cxn>
                  <a:cxn ang="0">
                    <a:pos x="13" y="8"/>
                  </a:cxn>
                  <a:cxn ang="0">
                    <a:pos x="14" y="12"/>
                  </a:cxn>
                  <a:cxn ang="0">
                    <a:pos x="9" y="13"/>
                  </a:cxn>
                  <a:cxn ang="0">
                    <a:pos x="13" y="28"/>
                  </a:cxn>
                  <a:cxn ang="0">
                    <a:pos x="14" y="31"/>
                  </a:cxn>
                  <a:cxn ang="0">
                    <a:pos x="15" y="32"/>
                  </a:cxn>
                  <a:cxn ang="0">
                    <a:pos x="16" y="32"/>
                  </a:cxn>
                  <a:cxn ang="0">
                    <a:pos x="18" y="31"/>
                  </a:cxn>
                </a:cxnLst>
                <a:rect l="0" t="0" r="r" b="b"/>
                <a:pathLst>
                  <a:path w="20" h="36">
                    <a:moveTo>
                      <a:pt x="18" y="31"/>
                    </a:moveTo>
                    <a:cubicBezTo>
                      <a:pt x="20" y="35"/>
                      <a:pt x="20" y="35"/>
                      <a:pt x="20" y="35"/>
                    </a:cubicBezTo>
                    <a:cubicBezTo>
                      <a:pt x="19" y="35"/>
                      <a:pt x="18" y="36"/>
                      <a:pt x="17" y="36"/>
                    </a:cubicBezTo>
                    <a:cubicBezTo>
                      <a:pt x="15" y="36"/>
                      <a:pt x="14" y="36"/>
                      <a:pt x="13" y="36"/>
                    </a:cubicBezTo>
                    <a:cubicBezTo>
                      <a:pt x="12" y="36"/>
                      <a:pt x="11" y="35"/>
                      <a:pt x="10" y="35"/>
                    </a:cubicBezTo>
                    <a:cubicBezTo>
                      <a:pt x="10" y="34"/>
                      <a:pt x="9" y="32"/>
                      <a:pt x="8" y="29"/>
                    </a:cubicBezTo>
                    <a:cubicBezTo>
                      <a:pt x="5" y="14"/>
                      <a:pt x="5" y="14"/>
                      <a:pt x="5" y="14"/>
                    </a:cubicBezTo>
                    <a:cubicBezTo>
                      <a:pt x="1" y="15"/>
                      <a:pt x="1" y="15"/>
                      <a:pt x="1" y="15"/>
                    </a:cubicBezTo>
                    <a:cubicBezTo>
                      <a:pt x="0" y="11"/>
                      <a:pt x="0" y="11"/>
                      <a:pt x="0" y="11"/>
                    </a:cubicBezTo>
                    <a:cubicBezTo>
                      <a:pt x="4" y="10"/>
                      <a:pt x="4" y="10"/>
                      <a:pt x="4" y="10"/>
                    </a:cubicBezTo>
                    <a:cubicBezTo>
                      <a:pt x="2" y="3"/>
                      <a:pt x="2" y="3"/>
                      <a:pt x="2" y="3"/>
                    </a:cubicBezTo>
                    <a:cubicBezTo>
                      <a:pt x="6" y="0"/>
                      <a:pt x="6" y="0"/>
                      <a:pt x="6" y="0"/>
                    </a:cubicBezTo>
                    <a:cubicBezTo>
                      <a:pt x="8" y="9"/>
                      <a:pt x="8" y="9"/>
                      <a:pt x="8" y="9"/>
                    </a:cubicBezTo>
                    <a:cubicBezTo>
                      <a:pt x="13" y="8"/>
                      <a:pt x="13" y="8"/>
                      <a:pt x="13" y="8"/>
                    </a:cubicBezTo>
                    <a:cubicBezTo>
                      <a:pt x="14" y="12"/>
                      <a:pt x="14" y="12"/>
                      <a:pt x="14" y="12"/>
                    </a:cubicBezTo>
                    <a:cubicBezTo>
                      <a:pt x="9" y="13"/>
                      <a:pt x="9" y="13"/>
                      <a:pt x="9" y="13"/>
                    </a:cubicBezTo>
                    <a:cubicBezTo>
                      <a:pt x="13" y="28"/>
                      <a:pt x="13" y="28"/>
                      <a:pt x="13" y="28"/>
                    </a:cubicBezTo>
                    <a:cubicBezTo>
                      <a:pt x="13" y="30"/>
                      <a:pt x="14" y="31"/>
                      <a:pt x="14" y="31"/>
                    </a:cubicBezTo>
                    <a:cubicBezTo>
                      <a:pt x="14" y="31"/>
                      <a:pt x="14" y="31"/>
                      <a:pt x="15" y="32"/>
                    </a:cubicBezTo>
                    <a:cubicBezTo>
                      <a:pt x="15" y="32"/>
                      <a:pt x="16" y="32"/>
                      <a:pt x="16" y="32"/>
                    </a:cubicBezTo>
                    <a:cubicBezTo>
                      <a:pt x="17" y="31"/>
                      <a:pt x="18" y="31"/>
                      <a:pt x="18" y="31"/>
                    </a:cubicBezTo>
                    <a:close/>
                  </a:path>
                </a:pathLst>
              </a:custGeom>
              <a:grpFill/>
              <a:ln w="9525">
                <a:noFill/>
                <a:round/>
                <a:headEnd/>
                <a:tailEnd/>
              </a:ln>
            </p:spPr>
            <p:txBody>
              <a:bodyPr/>
              <a:lstStyle/>
              <a:p>
                <a:endParaRPr lang="en-US"/>
              </a:p>
            </p:txBody>
          </p:sp>
          <p:sp>
            <p:nvSpPr>
              <p:cNvPr id="28" name="Freeform 27"/>
              <p:cNvSpPr>
                <a:spLocks noEditPoints="1"/>
              </p:cNvSpPr>
              <p:nvPr/>
            </p:nvSpPr>
            <p:spPr bwMode="auto">
              <a:xfrm>
                <a:off x="2056280" y="2078802"/>
                <a:ext cx="31" cy="90"/>
              </a:xfrm>
              <a:custGeom>
                <a:avLst/>
                <a:gdLst/>
                <a:ahLst/>
                <a:cxnLst>
                  <a:cxn ang="0">
                    <a:pos x="3" y="15"/>
                  </a:cxn>
                  <a:cxn ang="0">
                    <a:pos x="0" y="3"/>
                  </a:cxn>
                  <a:cxn ang="0">
                    <a:pos x="10" y="0"/>
                  </a:cxn>
                  <a:cxn ang="0">
                    <a:pos x="12" y="12"/>
                  </a:cxn>
                  <a:cxn ang="0">
                    <a:pos x="3" y="15"/>
                  </a:cxn>
                  <a:cxn ang="0">
                    <a:pos x="19" y="90"/>
                  </a:cxn>
                  <a:cxn ang="0">
                    <a:pos x="5" y="26"/>
                  </a:cxn>
                  <a:cxn ang="0">
                    <a:pos x="17" y="24"/>
                  </a:cxn>
                  <a:cxn ang="0">
                    <a:pos x="31" y="88"/>
                  </a:cxn>
                  <a:cxn ang="0">
                    <a:pos x="19" y="90"/>
                  </a:cxn>
                </a:cxnLst>
                <a:rect l="0" t="0" r="r" b="b"/>
                <a:pathLst>
                  <a:path w="31" h="90">
                    <a:moveTo>
                      <a:pt x="3" y="15"/>
                    </a:moveTo>
                    <a:lnTo>
                      <a:pt x="0" y="3"/>
                    </a:lnTo>
                    <a:lnTo>
                      <a:pt x="10" y="0"/>
                    </a:lnTo>
                    <a:lnTo>
                      <a:pt x="12" y="12"/>
                    </a:lnTo>
                    <a:lnTo>
                      <a:pt x="3" y="15"/>
                    </a:lnTo>
                    <a:close/>
                    <a:moveTo>
                      <a:pt x="19" y="90"/>
                    </a:moveTo>
                    <a:lnTo>
                      <a:pt x="5" y="26"/>
                    </a:lnTo>
                    <a:lnTo>
                      <a:pt x="17" y="24"/>
                    </a:lnTo>
                    <a:lnTo>
                      <a:pt x="31" y="88"/>
                    </a:lnTo>
                    <a:lnTo>
                      <a:pt x="19" y="90"/>
                    </a:lnTo>
                    <a:close/>
                  </a:path>
                </a:pathLst>
              </a:custGeom>
              <a:grpFill/>
              <a:ln w="9525">
                <a:noFill/>
                <a:round/>
                <a:headEnd/>
                <a:tailEnd/>
              </a:ln>
            </p:spPr>
            <p:txBody>
              <a:bodyPr/>
              <a:lstStyle/>
              <a:p>
                <a:endParaRPr lang="en-US"/>
              </a:p>
            </p:txBody>
          </p:sp>
          <p:sp>
            <p:nvSpPr>
              <p:cNvPr id="29" name="Freeform 28"/>
              <p:cNvSpPr>
                <a:spLocks noEditPoints="1"/>
              </p:cNvSpPr>
              <p:nvPr/>
            </p:nvSpPr>
            <p:spPr bwMode="auto">
              <a:xfrm>
                <a:off x="2056313" y="2078814"/>
                <a:ext cx="64" cy="71"/>
              </a:xfrm>
              <a:custGeom>
                <a:avLst/>
                <a:gdLst/>
                <a:ahLst/>
                <a:cxnLst>
                  <a:cxn ang="0">
                    <a:pos x="1" y="17"/>
                  </a:cxn>
                  <a:cxn ang="0">
                    <a:pos x="3" y="5"/>
                  </a:cxn>
                  <a:cxn ang="0">
                    <a:pos x="11" y="0"/>
                  </a:cxn>
                  <a:cxn ang="0">
                    <a:pos x="21" y="2"/>
                  </a:cxn>
                  <a:cxn ang="0">
                    <a:pos x="27" y="12"/>
                  </a:cxn>
                  <a:cxn ang="0">
                    <a:pos x="27" y="20"/>
                  </a:cxn>
                  <a:cxn ang="0">
                    <a:pos x="23" y="26"/>
                  </a:cxn>
                  <a:cxn ang="0">
                    <a:pos x="17" y="29"/>
                  </a:cxn>
                  <a:cxn ang="0">
                    <a:pos x="7" y="27"/>
                  </a:cxn>
                  <a:cxn ang="0">
                    <a:pos x="1" y="17"/>
                  </a:cxn>
                  <a:cxn ang="0">
                    <a:pos x="6" y="16"/>
                  </a:cxn>
                  <a:cxn ang="0">
                    <a:pos x="10" y="24"/>
                  </a:cxn>
                  <a:cxn ang="0">
                    <a:pos x="16" y="25"/>
                  </a:cxn>
                  <a:cxn ang="0">
                    <a:pos x="21" y="21"/>
                  </a:cxn>
                  <a:cxn ang="0">
                    <a:pos x="22" y="13"/>
                  </a:cxn>
                  <a:cxn ang="0">
                    <a:pos x="18" y="6"/>
                  </a:cxn>
                  <a:cxn ang="0">
                    <a:pos x="12" y="4"/>
                  </a:cxn>
                  <a:cxn ang="0">
                    <a:pos x="7" y="8"/>
                  </a:cxn>
                  <a:cxn ang="0">
                    <a:pos x="6" y="16"/>
                  </a:cxn>
                </a:cxnLst>
                <a:rect l="0" t="0" r="r" b="b"/>
                <a:pathLst>
                  <a:path w="27" h="30">
                    <a:moveTo>
                      <a:pt x="1" y="17"/>
                    </a:moveTo>
                    <a:cubicBezTo>
                      <a:pt x="0" y="12"/>
                      <a:pt x="1" y="8"/>
                      <a:pt x="3" y="5"/>
                    </a:cubicBezTo>
                    <a:cubicBezTo>
                      <a:pt x="5" y="3"/>
                      <a:pt x="8" y="1"/>
                      <a:pt x="11" y="0"/>
                    </a:cubicBezTo>
                    <a:cubicBezTo>
                      <a:pt x="15" y="0"/>
                      <a:pt x="18" y="0"/>
                      <a:pt x="21" y="2"/>
                    </a:cubicBezTo>
                    <a:cubicBezTo>
                      <a:pt x="24" y="4"/>
                      <a:pt x="26" y="7"/>
                      <a:pt x="27" y="12"/>
                    </a:cubicBezTo>
                    <a:cubicBezTo>
                      <a:pt x="27" y="15"/>
                      <a:pt x="27" y="18"/>
                      <a:pt x="27" y="20"/>
                    </a:cubicBezTo>
                    <a:cubicBezTo>
                      <a:pt x="26" y="23"/>
                      <a:pt x="25" y="24"/>
                      <a:pt x="23" y="26"/>
                    </a:cubicBezTo>
                    <a:cubicBezTo>
                      <a:pt x="21" y="27"/>
                      <a:pt x="19" y="28"/>
                      <a:pt x="17" y="29"/>
                    </a:cubicBezTo>
                    <a:cubicBezTo>
                      <a:pt x="13" y="30"/>
                      <a:pt x="10" y="29"/>
                      <a:pt x="7" y="27"/>
                    </a:cubicBezTo>
                    <a:cubicBezTo>
                      <a:pt x="4" y="25"/>
                      <a:pt x="2" y="22"/>
                      <a:pt x="1" y="17"/>
                    </a:cubicBezTo>
                    <a:close/>
                    <a:moveTo>
                      <a:pt x="6" y="16"/>
                    </a:moveTo>
                    <a:cubicBezTo>
                      <a:pt x="7" y="20"/>
                      <a:pt x="8" y="22"/>
                      <a:pt x="10" y="24"/>
                    </a:cubicBezTo>
                    <a:cubicBezTo>
                      <a:pt x="12" y="25"/>
                      <a:pt x="14" y="26"/>
                      <a:pt x="16" y="25"/>
                    </a:cubicBezTo>
                    <a:cubicBezTo>
                      <a:pt x="18" y="25"/>
                      <a:pt x="20" y="23"/>
                      <a:pt x="21" y="21"/>
                    </a:cubicBezTo>
                    <a:cubicBezTo>
                      <a:pt x="22" y="19"/>
                      <a:pt x="23" y="16"/>
                      <a:pt x="22" y="13"/>
                    </a:cubicBezTo>
                    <a:cubicBezTo>
                      <a:pt x="21" y="10"/>
                      <a:pt x="20" y="7"/>
                      <a:pt x="18" y="6"/>
                    </a:cubicBezTo>
                    <a:cubicBezTo>
                      <a:pt x="16" y="4"/>
                      <a:pt x="14" y="4"/>
                      <a:pt x="12" y="4"/>
                    </a:cubicBezTo>
                    <a:cubicBezTo>
                      <a:pt x="10" y="5"/>
                      <a:pt x="8" y="6"/>
                      <a:pt x="7" y="8"/>
                    </a:cubicBezTo>
                    <a:cubicBezTo>
                      <a:pt x="5" y="10"/>
                      <a:pt x="5" y="13"/>
                      <a:pt x="6" y="16"/>
                    </a:cubicBezTo>
                    <a:close/>
                  </a:path>
                </a:pathLst>
              </a:custGeom>
              <a:grpFill/>
              <a:ln w="9525">
                <a:noFill/>
                <a:round/>
                <a:headEnd/>
                <a:tailEnd/>
              </a:ln>
            </p:spPr>
            <p:txBody>
              <a:bodyPr/>
              <a:lstStyle/>
              <a:p>
                <a:endParaRPr lang="en-US"/>
              </a:p>
            </p:txBody>
          </p:sp>
          <p:sp>
            <p:nvSpPr>
              <p:cNvPr id="30" name="Freeform 29"/>
              <p:cNvSpPr>
                <a:spLocks/>
              </p:cNvSpPr>
              <p:nvPr/>
            </p:nvSpPr>
            <p:spPr bwMode="auto">
              <a:xfrm>
                <a:off x="2056384" y="2078802"/>
                <a:ext cx="64" cy="71"/>
              </a:xfrm>
              <a:custGeom>
                <a:avLst/>
                <a:gdLst/>
                <a:ahLst/>
                <a:cxnLst>
                  <a:cxn ang="0">
                    <a:pos x="5" y="30"/>
                  </a:cxn>
                  <a:cxn ang="0">
                    <a:pos x="0" y="2"/>
                  </a:cxn>
                  <a:cxn ang="0">
                    <a:pos x="5" y="2"/>
                  </a:cxn>
                  <a:cxn ang="0">
                    <a:pos x="5" y="6"/>
                  </a:cxn>
                  <a:cxn ang="0">
                    <a:pos x="13" y="0"/>
                  </a:cxn>
                  <a:cxn ang="0">
                    <a:pos x="18" y="0"/>
                  </a:cxn>
                  <a:cxn ang="0">
                    <a:pos x="21" y="2"/>
                  </a:cxn>
                  <a:cxn ang="0">
                    <a:pos x="23" y="5"/>
                  </a:cxn>
                  <a:cxn ang="0">
                    <a:pos x="24" y="10"/>
                  </a:cxn>
                  <a:cxn ang="0">
                    <a:pos x="27" y="26"/>
                  </a:cxn>
                  <a:cxn ang="0">
                    <a:pos x="22" y="27"/>
                  </a:cxn>
                  <a:cxn ang="0">
                    <a:pos x="20" y="10"/>
                  </a:cxn>
                  <a:cxn ang="0">
                    <a:pos x="18" y="6"/>
                  </a:cxn>
                  <a:cxn ang="0">
                    <a:pos x="16" y="4"/>
                  </a:cxn>
                  <a:cxn ang="0">
                    <a:pos x="13" y="4"/>
                  </a:cxn>
                  <a:cxn ang="0">
                    <a:pos x="8" y="7"/>
                  </a:cxn>
                  <a:cxn ang="0">
                    <a:pos x="7" y="14"/>
                  </a:cxn>
                  <a:cxn ang="0">
                    <a:pos x="9" y="29"/>
                  </a:cxn>
                  <a:cxn ang="0">
                    <a:pos x="5" y="30"/>
                  </a:cxn>
                </a:cxnLst>
                <a:rect l="0" t="0" r="r" b="b"/>
                <a:pathLst>
                  <a:path w="27" h="30">
                    <a:moveTo>
                      <a:pt x="5" y="30"/>
                    </a:moveTo>
                    <a:cubicBezTo>
                      <a:pt x="0" y="2"/>
                      <a:pt x="0" y="2"/>
                      <a:pt x="0" y="2"/>
                    </a:cubicBezTo>
                    <a:cubicBezTo>
                      <a:pt x="5" y="2"/>
                      <a:pt x="5" y="2"/>
                      <a:pt x="5" y="2"/>
                    </a:cubicBezTo>
                    <a:cubicBezTo>
                      <a:pt x="5" y="6"/>
                      <a:pt x="5" y="6"/>
                      <a:pt x="5" y="6"/>
                    </a:cubicBezTo>
                    <a:cubicBezTo>
                      <a:pt x="7" y="2"/>
                      <a:pt x="9" y="0"/>
                      <a:pt x="13" y="0"/>
                    </a:cubicBezTo>
                    <a:cubicBezTo>
                      <a:pt x="15" y="0"/>
                      <a:pt x="16" y="0"/>
                      <a:pt x="18" y="0"/>
                    </a:cubicBezTo>
                    <a:cubicBezTo>
                      <a:pt x="19" y="0"/>
                      <a:pt x="20" y="1"/>
                      <a:pt x="21" y="2"/>
                    </a:cubicBezTo>
                    <a:cubicBezTo>
                      <a:pt x="22" y="3"/>
                      <a:pt x="23" y="4"/>
                      <a:pt x="23" y="5"/>
                    </a:cubicBezTo>
                    <a:cubicBezTo>
                      <a:pt x="24" y="6"/>
                      <a:pt x="24" y="7"/>
                      <a:pt x="24" y="10"/>
                    </a:cubicBezTo>
                    <a:cubicBezTo>
                      <a:pt x="27" y="26"/>
                      <a:pt x="27" y="26"/>
                      <a:pt x="27" y="26"/>
                    </a:cubicBezTo>
                    <a:cubicBezTo>
                      <a:pt x="22" y="27"/>
                      <a:pt x="22" y="27"/>
                      <a:pt x="22" y="27"/>
                    </a:cubicBezTo>
                    <a:cubicBezTo>
                      <a:pt x="20" y="10"/>
                      <a:pt x="20" y="10"/>
                      <a:pt x="20" y="10"/>
                    </a:cubicBezTo>
                    <a:cubicBezTo>
                      <a:pt x="19" y="9"/>
                      <a:pt x="19" y="7"/>
                      <a:pt x="18" y="6"/>
                    </a:cubicBezTo>
                    <a:cubicBezTo>
                      <a:pt x="18" y="5"/>
                      <a:pt x="17" y="5"/>
                      <a:pt x="16" y="4"/>
                    </a:cubicBezTo>
                    <a:cubicBezTo>
                      <a:pt x="15" y="4"/>
                      <a:pt x="14" y="4"/>
                      <a:pt x="13" y="4"/>
                    </a:cubicBezTo>
                    <a:cubicBezTo>
                      <a:pt x="11" y="4"/>
                      <a:pt x="9" y="5"/>
                      <a:pt x="8" y="7"/>
                    </a:cubicBezTo>
                    <a:cubicBezTo>
                      <a:pt x="7" y="8"/>
                      <a:pt x="6" y="11"/>
                      <a:pt x="7" y="14"/>
                    </a:cubicBezTo>
                    <a:cubicBezTo>
                      <a:pt x="9" y="29"/>
                      <a:pt x="9" y="29"/>
                      <a:pt x="9" y="29"/>
                    </a:cubicBezTo>
                    <a:lnTo>
                      <a:pt x="5" y="30"/>
                    </a:lnTo>
                    <a:close/>
                  </a:path>
                </a:pathLst>
              </a:custGeom>
              <a:grpFill/>
              <a:ln w="9525">
                <a:noFill/>
                <a:round/>
                <a:headEnd/>
                <a:tailEnd/>
              </a:ln>
            </p:spPr>
            <p:txBody>
              <a:bodyPr/>
              <a:lstStyle/>
              <a:p>
                <a:endParaRPr lang="en-US"/>
              </a:p>
            </p:txBody>
          </p:sp>
          <p:sp>
            <p:nvSpPr>
              <p:cNvPr id="31" name="Freeform 30"/>
              <p:cNvSpPr>
                <a:spLocks noEditPoints="1"/>
              </p:cNvSpPr>
              <p:nvPr/>
            </p:nvSpPr>
            <p:spPr bwMode="auto">
              <a:xfrm>
                <a:off x="2056458" y="2078793"/>
                <a:ext cx="63" cy="71"/>
              </a:xfrm>
              <a:custGeom>
                <a:avLst/>
                <a:gdLst/>
                <a:ahLst/>
                <a:cxnLst>
                  <a:cxn ang="0">
                    <a:pos x="21" y="24"/>
                  </a:cxn>
                  <a:cxn ang="0">
                    <a:pos x="16" y="28"/>
                  </a:cxn>
                  <a:cxn ang="0">
                    <a:pos x="11" y="29"/>
                  </a:cxn>
                  <a:cxn ang="0">
                    <a:pos x="4" y="28"/>
                  </a:cxn>
                  <a:cxn ang="0">
                    <a:pos x="1" y="22"/>
                  </a:cxn>
                  <a:cxn ang="0">
                    <a:pos x="1" y="19"/>
                  </a:cxn>
                  <a:cxn ang="0">
                    <a:pos x="3" y="16"/>
                  </a:cxn>
                  <a:cxn ang="0">
                    <a:pos x="6" y="14"/>
                  </a:cxn>
                  <a:cxn ang="0">
                    <a:pos x="10" y="13"/>
                  </a:cxn>
                  <a:cxn ang="0">
                    <a:pos x="18" y="10"/>
                  </a:cxn>
                  <a:cxn ang="0">
                    <a:pos x="18" y="9"/>
                  </a:cxn>
                  <a:cxn ang="0">
                    <a:pos x="17" y="5"/>
                  </a:cxn>
                  <a:cxn ang="0">
                    <a:pos x="11" y="4"/>
                  </a:cxn>
                  <a:cxn ang="0">
                    <a:pos x="6" y="6"/>
                  </a:cxn>
                  <a:cxn ang="0">
                    <a:pos x="5" y="10"/>
                  </a:cxn>
                  <a:cxn ang="0">
                    <a:pos x="0" y="10"/>
                  </a:cxn>
                  <a:cxn ang="0">
                    <a:pos x="1" y="5"/>
                  </a:cxn>
                  <a:cxn ang="0">
                    <a:pos x="5" y="2"/>
                  </a:cxn>
                  <a:cxn ang="0">
                    <a:pos x="11" y="0"/>
                  </a:cxn>
                  <a:cxn ang="0">
                    <a:pos x="17" y="0"/>
                  </a:cxn>
                  <a:cxn ang="0">
                    <a:pos x="21" y="2"/>
                  </a:cxn>
                  <a:cxn ang="0">
                    <a:pos x="22" y="5"/>
                  </a:cxn>
                  <a:cxn ang="0">
                    <a:pos x="23" y="9"/>
                  </a:cxn>
                  <a:cxn ang="0">
                    <a:pos x="24" y="15"/>
                  </a:cxn>
                  <a:cxn ang="0">
                    <a:pos x="25" y="24"/>
                  </a:cxn>
                  <a:cxn ang="0">
                    <a:pos x="27" y="27"/>
                  </a:cxn>
                  <a:cxn ang="0">
                    <a:pos x="22" y="27"/>
                  </a:cxn>
                  <a:cxn ang="0">
                    <a:pos x="21" y="24"/>
                  </a:cxn>
                  <a:cxn ang="0">
                    <a:pos x="19" y="14"/>
                  </a:cxn>
                  <a:cxn ang="0">
                    <a:pos x="12" y="16"/>
                  </a:cxn>
                  <a:cxn ang="0">
                    <a:pos x="8" y="18"/>
                  </a:cxn>
                  <a:cxn ang="0">
                    <a:pos x="6" y="19"/>
                  </a:cxn>
                  <a:cxn ang="0">
                    <a:pos x="6" y="22"/>
                  </a:cxn>
                  <a:cxn ang="0">
                    <a:pos x="7" y="25"/>
                  </a:cxn>
                  <a:cxn ang="0">
                    <a:pos x="12" y="25"/>
                  </a:cxn>
                  <a:cxn ang="0">
                    <a:pos x="16" y="24"/>
                  </a:cxn>
                  <a:cxn ang="0">
                    <a:pos x="19" y="20"/>
                  </a:cxn>
                  <a:cxn ang="0">
                    <a:pos x="19" y="15"/>
                  </a:cxn>
                  <a:cxn ang="0">
                    <a:pos x="19" y="14"/>
                  </a:cxn>
                </a:cxnLst>
                <a:rect l="0" t="0" r="r" b="b"/>
                <a:pathLst>
                  <a:path w="27" h="30">
                    <a:moveTo>
                      <a:pt x="21" y="24"/>
                    </a:moveTo>
                    <a:cubicBezTo>
                      <a:pt x="19" y="26"/>
                      <a:pt x="17" y="27"/>
                      <a:pt x="16" y="28"/>
                    </a:cubicBezTo>
                    <a:cubicBezTo>
                      <a:pt x="14" y="28"/>
                      <a:pt x="13" y="29"/>
                      <a:pt x="11" y="29"/>
                    </a:cubicBezTo>
                    <a:cubicBezTo>
                      <a:pt x="8" y="30"/>
                      <a:pt x="5" y="29"/>
                      <a:pt x="4" y="28"/>
                    </a:cubicBezTo>
                    <a:cubicBezTo>
                      <a:pt x="2" y="26"/>
                      <a:pt x="1" y="25"/>
                      <a:pt x="1" y="22"/>
                    </a:cubicBezTo>
                    <a:cubicBezTo>
                      <a:pt x="0" y="21"/>
                      <a:pt x="1" y="20"/>
                      <a:pt x="1" y="19"/>
                    </a:cubicBezTo>
                    <a:cubicBezTo>
                      <a:pt x="2" y="17"/>
                      <a:pt x="2" y="16"/>
                      <a:pt x="3" y="16"/>
                    </a:cubicBezTo>
                    <a:cubicBezTo>
                      <a:pt x="4" y="15"/>
                      <a:pt x="5" y="14"/>
                      <a:pt x="6" y="14"/>
                    </a:cubicBezTo>
                    <a:cubicBezTo>
                      <a:pt x="7" y="13"/>
                      <a:pt x="9" y="13"/>
                      <a:pt x="10" y="13"/>
                    </a:cubicBezTo>
                    <a:cubicBezTo>
                      <a:pt x="14" y="12"/>
                      <a:pt x="17" y="11"/>
                      <a:pt x="18" y="10"/>
                    </a:cubicBezTo>
                    <a:cubicBezTo>
                      <a:pt x="18" y="9"/>
                      <a:pt x="18" y="9"/>
                      <a:pt x="18" y="9"/>
                    </a:cubicBezTo>
                    <a:cubicBezTo>
                      <a:pt x="18" y="7"/>
                      <a:pt x="18" y="6"/>
                      <a:pt x="17" y="5"/>
                    </a:cubicBezTo>
                    <a:cubicBezTo>
                      <a:pt x="15" y="4"/>
                      <a:pt x="13" y="4"/>
                      <a:pt x="11" y="4"/>
                    </a:cubicBezTo>
                    <a:cubicBezTo>
                      <a:pt x="9" y="4"/>
                      <a:pt x="7" y="5"/>
                      <a:pt x="6" y="6"/>
                    </a:cubicBezTo>
                    <a:cubicBezTo>
                      <a:pt x="5" y="6"/>
                      <a:pt x="5" y="8"/>
                      <a:pt x="5" y="10"/>
                    </a:cubicBezTo>
                    <a:cubicBezTo>
                      <a:pt x="0" y="10"/>
                      <a:pt x="0" y="10"/>
                      <a:pt x="0" y="10"/>
                    </a:cubicBezTo>
                    <a:cubicBezTo>
                      <a:pt x="0" y="8"/>
                      <a:pt x="1" y="6"/>
                      <a:pt x="1" y="5"/>
                    </a:cubicBezTo>
                    <a:cubicBezTo>
                      <a:pt x="2" y="4"/>
                      <a:pt x="3" y="2"/>
                      <a:pt x="5" y="2"/>
                    </a:cubicBezTo>
                    <a:cubicBezTo>
                      <a:pt x="7" y="1"/>
                      <a:pt x="9" y="0"/>
                      <a:pt x="11" y="0"/>
                    </a:cubicBezTo>
                    <a:cubicBezTo>
                      <a:pt x="14" y="0"/>
                      <a:pt x="16" y="0"/>
                      <a:pt x="17" y="0"/>
                    </a:cubicBezTo>
                    <a:cubicBezTo>
                      <a:pt x="19" y="0"/>
                      <a:pt x="20" y="1"/>
                      <a:pt x="21" y="2"/>
                    </a:cubicBezTo>
                    <a:cubicBezTo>
                      <a:pt x="21" y="3"/>
                      <a:pt x="22" y="4"/>
                      <a:pt x="22" y="5"/>
                    </a:cubicBezTo>
                    <a:cubicBezTo>
                      <a:pt x="23" y="6"/>
                      <a:pt x="23" y="7"/>
                      <a:pt x="23" y="9"/>
                    </a:cubicBezTo>
                    <a:cubicBezTo>
                      <a:pt x="24" y="15"/>
                      <a:pt x="24" y="15"/>
                      <a:pt x="24" y="15"/>
                    </a:cubicBezTo>
                    <a:cubicBezTo>
                      <a:pt x="24" y="20"/>
                      <a:pt x="25" y="22"/>
                      <a:pt x="25" y="24"/>
                    </a:cubicBezTo>
                    <a:cubicBezTo>
                      <a:pt x="25" y="25"/>
                      <a:pt x="26" y="26"/>
                      <a:pt x="27" y="27"/>
                    </a:cubicBezTo>
                    <a:cubicBezTo>
                      <a:pt x="22" y="27"/>
                      <a:pt x="22" y="27"/>
                      <a:pt x="22" y="27"/>
                    </a:cubicBezTo>
                    <a:cubicBezTo>
                      <a:pt x="21" y="26"/>
                      <a:pt x="21" y="25"/>
                      <a:pt x="21" y="24"/>
                    </a:cubicBezTo>
                    <a:close/>
                    <a:moveTo>
                      <a:pt x="19" y="14"/>
                    </a:moveTo>
                    <a:cubicBezTo>
                      <a:pt x="17" y="14"/>
                      <a:pt x="15" y="15"/>
                      <a:pt x="12" y="16"/>
                    </a:cubicBezTo>
                    <a:cubicBezTo>
                      <a:pt x="10" y="17"/>
                      <a:pt x="8" y="17"/>
                      <a:pt x="8" y="18"/>
                    </a:cubicBezTo>
                    <a:cubicBezTo>
                      <a:pt x="7" y="18"/>
                      <a:pt x="6" y="19"/>
                      <a:pt x="6" y="19"/>
                    </a:cubicBezTo>
                    <a:cubicBezTo>
                      <a:pt x="6" y="20"/>
                      <a:pt x="5" y="21"/>
                      <a:pt x="6" y="22"/>
                    </a:cubicBezTo>
                    <a:cubicBezTo>
                      <a:pt x="6" y="23"/>
                      <a:pt x="6" y="24"/>
                      <a:pt x="7" y="25"/>
                    </a:cubicBezTo>
                    <a:cubicBezTo>
                      <a:pt x="8" y="25"/>
                      <a:pt x="10" y="26"/>
                      <a:pt x="12" y="25"/>
                    </a:cubicBezTo>
                    <a:cubicBezTo>
                      <a:pt x="13" y="25"/>
                      <a:pt x="15" y="25"/>
                      <a:pt x="16" y="24"/>
                    </a:cubicBezTo>
                    <a:cubicBezTo>
                      <a:pt x="18" y="23"/>
                      <a:pt x="18" y="22"/>
                      <a:pt x="19" y="20"/>
                    </a:cubicBezTo>
                    <a:cubicBezTo>
                      <a:pt x="19" y="19"/>
                      <a:pt x="19" y="17"/>
                      <a:pt x="19" y="15"/>
                    </a:cubicBezTo>
                    <a:lnTo>
                      <a:pt x="19" y="14"/>
                    </a:lnTo>
                    <a:close/>
                  </a:path>
                </a:pathLst>
              </a:custGeom>
              <a:grpFill/>
              <a:ln w="9525">
                <a:noFill/>
                <a:round/>
                <a:headEnd/>
                <a:tailEnd/>
              </a:ln>
            </p:spPr>
            <p:txBody>
              <a:bodyPr/>
              <a:lstStyle/>
              <a:p>
                <a:endParaRPr lang="en-US"/>
              </a:p>
            </p:txBody>
          </p:sp>
          <p:sp>
            <p:nvSpPr>
              <p:cNvPr id="32" name="Freeform 31"/>
              <p:cNvSpPr>
                <a:spLocks/>
              </p:cNvSpPr>
              <p:nvPr/>
            </p:nvSpPr>
            <p:spPr bwMode="auto">
              <a:xfrm>
                <a:off x="2056526" y="2078765"/>
                <a:ext cx="19" cy="89"/>
              </a:xfrm>
              <a:custGeom>
                <a:avLst/>
                <a:gdLst/>
                <a:ahLst/>
                <a:cxnLst>
                  <a:cxn ang="0">
                    <a:pos x="7" y="89"/>
                  </a:cxn>
                  <a:cxn ang="0">
                    <a:pos x="0" y="0"/>
                  </a:cxn>
                  <a:cxn ang="0">
                    <a:pos x="12" y="0"/>
                  </a:cxn>
                  <a:cxn ang="0">
                    <a:pos x="19" y="89"/>
                  </a:cxn>
                  <a:cxn ang="0">
                    <a:pos x="7" y="89"/>
                  </a:cxn>
                </a:cxnLst>
                <a:rect l="0" t="0" r="r" b="b"/>
                <a:pathLst>
                  <a:path w="19" h="89">
                    <a:moveTo>
                      <a:pt x="7" y="89"/>
                    </a:moveTo>
                    <a:lnTo>
                      <a:pt x="0" y="0"/>
                    </a:lnTo>
                    <a:lnTo>
                      <a:pt x="12" y="0"/>
                    </a:lnTo>
                    <a:lnTo>
                      <a:pt x="19" y="89"/>
                    </a:lnTo>
                    <a:lnTo>
                      <a:pt x="7" y="89"/>
                    </a:lnTo>
                    <a:close/>
                  </a:path>
                </a:pathLst>
              </a:custGeom>
              <a:grpFill/>
              <a:ln w="9525">
                <a:noFill/>
                <a:round/>
                <a:headEnd/>
                <a:tailEnd/>
              </a:ln>
            </p:spPr>
            <p:txBody>
              <a:bodyPr/>
              <a:lstStyle/>
              <a:p>
                <a:endParaRPr lang="en-US"/>
              </a:p>
            </p:txBody>
          </p:sp>
          <p:sp>
            <p:nvSpPr>
              <p:cNvPr id="33" name="Freeform 32"/>
              <p:cNvSpPr>
                <a:spLocks noEditPoints="1"/>
              </p:cNvSpPr>
              <p:nvPr/>
            </p:nvSpPr>
            <p:spPr bwMode="auto">
              <a:xfrm>
                <a:off x="2056592" y="2078781"/>
                <a:ext cx="62" cy="71"/>
              </a:xfrm>
              <a:custGeom>
                <a:avLst/>
                <a:gdLst/>
                <a:ahLst/>
                <a:cxnLst>
                  <a:cxn ang="0">
                    <a:pos x="20" y="25"/>
                  </a:cxn>
                  <a:cxn ang="0">
                    <a:pos x="15" y="28"/>
                  </a:cxn>
                  <a:cxn ang="0">
                    <a:pos x="10" y="30"/>
                  </a:cxn>
                  <a:cxn ang="0">
                    <a:pos x="3" y="28"/>
                  </a:cxn>
                  <a:cxn ang="0">
                    <a:pos x="0" y="22"/>
                  </a:cxn>
                  <a:cxn ang="0">
                    <a:pos x="1" y="18"/>
                  </a:cxn>
                  <a:cxn ang="0">
                    <a:pos x="3" y="15"/>
                  </a:cxn>
                  <a:cxn ang="0">
                    <a:pos x="7" y="14"/>
                  </a:cxn>
                  <a:cxn ang="0">
                    <a:pos x="11" y="13"/>
                  </a:cxn>
                  <a:cxn ang="0">
                    <a:pos x="19" y="11"/>
                  </a:cxn>
                  <a:cxn ang="0">
                    <a:pos x="19" y="10"/>
                  </a:cxn>
                  <a:cxn ang="0">
                    <a:pos x="17" y="6"/>
                  </a:cxn>
                  <a:cxn ang="0">
                    <a:pos x="12" y="4"/>
                  </a:cxn>
                  <a:cxn ang="0">
                    <a:pos x="7" y="6"/>
                  </a:cxn>
                  <a:cxn ang="0">
                    <a:pos x="5" y="10"/>
                  </a:cxn>
                  <a:cxn ang="0">
                    <a:pos x="0" y="9"/>
                  </a:cxn>
                  <a:cxn ang="0">
                    <a:pos x="2" y="5"/>
                  </a:cxn>
                  <a:cxn ang="0">
                    <a:pos x="6" y="2"/>
                  </a:cxn>
                  <a:cxn ang="0">
                    <a:pos x="13" y="0"/>
                  </a:cxn>
                  <a:cxn ang="0">
                    <a:pos x="18" y="1"/>
                  </a:cxn>
                  <a:cxn ang="0">
                    <a:pos x="22" y="3"/>
                  </a:cxn>
                  <a:cxn ang="0">
                    <a:pos x="23" y="6"/>
                  </a:cxn>
                  <a:cxn ang="0">
                    <a:pos x="24" y="10"/>
                  </a:cxn>
                  <a:cxn ang="0">
                    <a:pos x="24" y="17"/>
                  </a:cxn>
                  <a:cxn ang="0">
                    <a:pos x="25" y="25"/>
                  </a:cxn>
                  <a:cxn ang="0">
                    <a:pos x="26" y="28"/>
                  </a:cxn>
                  <a:cxn ang="0">
                    <a:pos x="21" y="28"/>
                  </a:cxn>
                  <a:cxn ang="0">
                    <a:pos x="20" y="25"/>
                  </a:cxn>
                  <a:cxn ang="0">
                    <a:pos x="19" y="15"/>
                  </a:cxn>
                  <a:cxn ang="0">
                    <a:pos x="12" y="17"/>
                  </a:cxn>
                  <a:cxn ang="0">
                    <a:pos x="8" y="18"/>
                  </a:cxn>
                  <a:cxn ang="0">
                    <a:pos x="6" y="19"/>
                  </a:cxn>
                  <a:cxn ang="0">
                    <a:pos x="5" y="22"/>
                  </a:cxn>
                  <a:cxn ang="0">
                    <a:pos x="7" y="25"/>
                  </a:cxn>
                  <a:cxn ang="0">
                    <a:pos x="11" y="26"/>
                  </a:cxn>
                  <a:cxn ang="0">
                    <a:pos x="16" y="24"/>
                  </a:cxn>
                  <a:cxn ang="0">
                    <a:pos x="19" y="21"/>
                  </a:cxn>
                  <a:cxn ang="0">
                    <a:pos x="19" y="16"/>
                  </a:cxn>
                  <a:cxn ang="0">
                    <a:pos x="19" y="15"/>
                  </a:cxn>
                </a:cxnLst>
                <a:rect l="0" t="0" r="r" b="b"/>
                <a:pathLst>
                  <a:path w="26" h="30">
                    <a:moveTo>
                      <a:pt x="20" y="25"/>
                    </a:moveTo>
                    <a:cubicBezTo>
                      <a:pt x="18" y="27"/>
                      <a:pt x="17" y="28"/>
                      <a:pt x="15" y="28"/>
                    </a:cubicBezTo>
                    <a:cubicBezTo>
                      <a:pt x="14" y="29"/>
                      <a:pt x="12" y="29"/>
                      <a:pt x="10" y="30"/>
                    </a:cubicBezTo>
                    <a:cubicBezTo>
                      <a:pt x="7" y="30"/>
                      <a:pt x="5" y="29"/>
                      <a:pt x="3" y="28"/>
                    </a:cubicBezTo>
                    <a:cubicBezTo>
                      <a:pt x="1" y="26"/>
                      <a:pt x="0" y="24"/>
                      <a:pt x="0" y="22"/>
                    </a:cubicBezTo>
                    <a:cubicBezTo>
                      <a:pt x="0" y="21"/>
                      <a:pt x="0" y="19"/>
                      <a:pt x="1" y="18"/>
                    </a:cubicBezTo>
                    <a:cubicBezTo>
                      <a:pt x="2" y="17"/>
                      <a:pt x="2" y="16"/>
                      <a:pt x="3" y="15"/>
                    </a:cubicBezTo>
                    <a:cubicBezTo>
                      <a:pt x="4" y="15"/>
                      <a:pt x="5" y="14"/>
                      <a:pt x="7" y="14"/>
                    </a:cubicBezTo>
                    <a:cubicBezTo>
                      <a:pt x="7" y="13"/>
                      <a:pt x="9" y="13"/>
                      <a:pt x="11" y="13"/>
                    </a:cubicBezTo>
                    <a:cubicBezTo>
                      <a:pt x="14" y="12"/>
                      <a:pt x="17" y="12"/>
                      <a:pt x="19" y="11"/>
                    </a:cubicBezTo>
                    <a:cubicBezTo>
                      <a:pt x="19" y="10"/>
                      <a:pt x="19" y="10"/>
                      <a:pt x="19" y="10"/>
                    </a:cubicBezTo>
                    <a:cubicBezTo>
                      <a:pt x="19" y="8"/>
                      <a:pt x="18" y="6"/>
                      <a:pt x="17" y="6"/>
                    </a:cubicBezTo>
                    <a:cubicBezTo>
                      <a:pt x="16" y="5"/>
                      <a:pt x="14" y="4"/>
                      <a:pt x="12" y="4"/>
                    </a:cubicBezTo>
                    <a:cubicBezTo>
                      <a:pt x="10" y="4"/>
                      <a:pt x="8" y="5"/>
                      <a:pt x="7" y="6"/>
                    </a:cubicBezTo>
                    <a:cubicBezTo>
                      <a:pt x="6" y="6"/>
                      <a:pt x="5" y="8"/>
                      <a:pt x="5" y="10"/>
                    </a:cubicBezTo>
                    <a:cubicBezTo>
                      <a:pt x="0" y="9"/>
                      <a:pt x="0" y="9"/>
                      <a:pt x="0" y="9"/>
                    </a:cubicBezTo>
                    <a:cubicBezTo>
                      <a:pt x="1" y="7"/>
                      <a:pt x="1" y="6"/>
                      <a:pt x="2" y="5"/>
                    </a:cubicBezTo>
                    <a:cubicBezTo>
                      <a:pt x="3" y="3"/>
                      <a:pt x="5" y="2"/>
                      <a:pt x="6" y="2"/>
                    </a:cubicBezTo>
                    <a:cubicBezTo>
                      <a:pt x="8" y="1"/>
                      <a:pt x="10" y="0"/>
                      <a:pt x="13" y="0"/>
                    </a:cubicBezTo>
                    <a:cubicBezTo>
                      <a:pt x="15" y="0"/>
                      <a:pt x="17" y="0"/>
                      <a:pt x="18" y="1"/>
                    </a:cubicBezTo>
                    <a:cubicBezTo>
                      <a:pt x="20" y="1"/>
                      <a:pt x="21" y="2"/>
                      <a:pt x="22" y="3"/>
                    </a:cubicBezTo>
                    <a:cubicBezTo>
                      <a:pt x="22" y="4"/>
                      <a:pt x="23" y="5"/>
                      <a:pt x="23" y="6"/>
                    </a:cubicBezTo>
                    <a:cubicBezTo>
                      <a:pt x="23" y="7"/>
                      <a:pt x="24" y="8"/>
                      <a:pt x="24" y="10"/>
                    </a:cubicBezTo>
                    <a:cubicBezTo>
                      <a:pt x="24" y="17"/>
                      <a:pt x="24" y="17"/>
                      <a:pt x="24" y="17"/>
                    </a:cubicBezTo>
                    <a:cubicBezTo>
                      <a:pt x="24" y="21"/>
                      <a:pt x="24" y="24"/>
                      <a:pt x="25" y="25"/>
                    </a:cubicBezTo>
                    <a:cubicBezTo>
                      <a:pt x="25" y="26"/>
                      <a:pt x="25" y="27"/>
                      <a:pt x="26" y="28"/>
                    </a:cubicBezTo>
                    <a:cubicBezTo>
                      <a:pt x="21" y="28"/>
                      <a:pt x="21" y="28"/>
                      <a:pt x="21" y="28"/>
                    </a:cubicBezTo>
                    <a:cubicBezTo>
                      <a:pt x="21" y="27"/>
                      <a:pt x="20" y="26"/>
                      <a:pt x="20" y="25"/>
                    </a:cubicBezTo>
                    <a:close/>
                    <a:moveTo>
                      <a:pt x="19" y="15"/>
                    </a:moveTo>
                    <a:cubicBezTo>
                      <a:pt x="17" y="15"/>
                      <a:pt x="15" y="16"/>
                      <a:pt x="12" y="17"/>
                    </a:cubicBezTo>
                    <a:cubicBezTo>
                      <a:pt x="10" y="17"/>
                      <a:pt x="8" y="17"/>
                      <a:pt x="8" y="18"/>
                    </a:cubicBezTo>
                    <a:cubicBezTo>
                      <a:pt x="7" y="18"/>
                      <a:pt x="6" y="19"/>
                      <a:pt x="6" y="19"/>
                    </a:cubicBezTo>
                    <a:cubicBezTo>
                      <a:pt x="5" y="20"/>
                      <a:pt x="5" y="21"/>
                      <a:pt x="5" y="22"/>
                    </a:cubicBezTo>
                    <a:cubicBezTo>
                      <a:pt x="5" y="23"/>
                      <a:pt x="6" y="24"/>
                      <a:pt x="7" y="25"/>
                    </a:cubicBezTo>
                    <a:cubicBezTo>
                      <a:pt x="8" y="25"/>
                      <a:pt x="9" y="26"/>
                      <a:pt x="11" y="26"/>
                    </a:cubicBezTo>
                    <a:cubicBezTo>
                      <a:pt x="13" y="26"/>
                      <a:pt x="14" y="25"/>
                      <a:pt x="16" y="24"/>
                    </a:cubicBezTo>
                    <a:cubicBezTo>
                      <a:pt x="17" y="24"/>
                      <a:pt x="18" y="22"/>
                      <a:pt x="19" y="21"/>
                    </a:cubicBezTo>
                    <a:cubicBezTo>
                      <a:pt x="19" y="20"/>
                      <a:pt x="19" y="18"/>
                      <a:pt x="19" y="16"/>
                    </a:cubicBezTo>
                    <a:lnTo>
                      <a:pt x="19" y="15"/>
                    </a:lnTo>
                    <a:close/>
                  </a:path>
                </a:pathLst>
              </a:custGeom>
              <a:grpFill/>
              <a:ln w="9525">
                <a:noFill/>
                <a:round/>
                <a:headEnd/>
                <a:tailEnd/>
              </a:ln>
            </p:spPr>
            <p:txBody>
              <a:bodyPr/>
              <a:lstStyle/>
              <a:p>
                <a:endParaRPr lang="en-US"/>
              </a:p>
            </p:txBody>
          </p:sp>
          <p:sp>
            <p:nvSpPr>
              <p:cNvPr id="34" name="Freeform 33"/>
              <p:cNvSpPr>
                <a:spLocks/>
              </p:cNvSpPr>
              <p:nvPr/>
            </p:nvSpPr>
            <p:spPr bwMode="auto">
              <a:xfrm>
                <a:off x="2056668" y="2078781"/>
                <a:ext cx="52" cy="66"/>
              </a:xfrm>
              <a:custGeom>
                <a:avLst/>
                <a:gdLst/>
                <a:ahLst/>
                <a:cxnLst>
                  <a:cxn ang="0">
                    <a:pos x="0" y="28"/>
                  </a:cxn>
                  <a:cxn ang="0">
                    <a:pos x="0" y="0"/>
                  </a:cxn>
                  <a:cxn ang="0">
                    <a:pos x="4" y="0"/>
                  </a:cxn>
                  <a:cxn ang="0">
                    <a:pos x="4" y="4"/>
                  </a:cxn>
                  <a:cxn ang="0">
                    <a:pos x="13" y="0"/>
                  </a:cxn>
                  <a:cxn ang="0">
                    <a:pos x="17" y="0"/>
                  </a:cxn>
                  <a:cxn ang="0">
                    <a:pos x="20" y="3"/>
                  </a:cxn>
                  <a:cxn ang="0">
                    <a:pos x="22" y="6"/>
                  </a:cxn>
                  <a:cxn ang="0">
                    <a:pos x="22" y="11"/>
                  </a:cxn>
                  <a:cxn ang="0">
                    <a:pos x="22" y="28"/>
                  </a:cxn>
                  <a:cxn ang="0">
                    <a:pos x="18" y="28"/>
                  </a:cxn>
                  <a:cxn ang="0">
                    <a:pos x="17" y="11"/>
                  </a:cxn>
                  <a:cxn ang="0">
                    <a:pos x="17" y="7"/>
                  </a:cxn>
                  <a:cxn ang="0">
                    <a:pos x="15" y="5"/>
                  </a:cxn>
                  <a:cxn ang="0">
                    <a:pos x="12" y="4"/>
                  </a:cxn>
                  <a:cxn ang="0">
                    <a:pos x="7" y="6"/>
                  </a:cxn>
                  <a:cxn ang="0">
                    <a:pos x="4" y="13"/>
                  </a:cxn>
                  <a:cxn ang="0">
                    <a:pos x="4" y="28"/>
                  </a:cxn>
                  <a:cxn ang="0">
                    <a:pos x="0" y="28"/>
                  </a:cxn>
                </a:cxnLst>
                <a:rect l="0" t="0" r="r" b="b"/>
                <a:pathLst>
                  <a:path w="22" h="28">
                    <a:moveTo>
                      <a:pt x="0" y="28"/>
                    </a:moveTo>
                    <a:cubicBezTo>
                      <a:pt x="0" y="0"/>
                      <a:pt x="0" y="0"/>
                      <a:pt x="0" y="0"/>
                    </a:cubicBezTo>
                    <a:cubicBezTo>
                      <a:pt x="4" y="0"/>
                      <a:pt x="4" y="0"/>
                      <a:pt x="4" y="0"/>
                    </a:cubicBezTo>
                    <a:cubicBezTo>
                      <a:pt x="4" y="4"/>
                      <a:pt x="4" y="4"/>
                      <a:pt x="4" y="4"/>
                    </a:cubicBezTo>
                    <a:cubicBezTo>
                      <a:pt x="6" y="1"/>
                      <a:pt x="9" y="0"/>
                      <a:pt x="13" y="0"/>
                    </a:cubicBezTo>
                    <a:cubicBezTo>
                      <a:pt x="14" y="0"/>
                      <a:pt x="16" y="0"/>
                      <a:pt x="17" y="0"/>
                    </a:cubicBezTo>
                    <a:cubicBezTo>
                      <a:pt x="19" y="1"/>
                      <a:pt x="20" y="2"/>
                      <a:pt x="20" y="3"/>
                    </a:cubicBezTo>
                    <a:cubicBezTo>
                      <a:pt x="21" y="4"/>
                      <a:pt x="22" y="5"/>
                      <a:pt x="22" y="6"/>
                    </a:cubicBezTo>
                    <a:cubicBezTo>
                      <a:pt x="22" y="7"/>
                      <a:pt x="22" y="9"/>
                      <a:pt x="22" y="11"/>
                    </a:cubicBezTo>
                    <a:cubicBezTo>
                      <a:pt x="22" y="28"/>
                      <a:pt x="22" y="28"/>
                      <a:pt x="22" y="28"/>
                    </a:cubicBezTo>
                    <a:cubicBezTo>
                      <a:pt x="18" y="28"/>
                      <a:pt x="18" y="28"/>
                      <a:pt x="18" y="28"/>
                    </a:cubicBezTo>
                    <a:cubicBezTo>
                      <a:pt x="17" y="11"/>
                      <a:pt x="17" y="11"/>
                      <a:pt x="17" y="11"/>
                    </a:cubicBezTo>
                    <a:cubicBezTo>
                      <a:pt x="17" y="9"/>
                      <a:pt x="17" y="8"/>
                      <a:pt x="17" y="7"/>
                    </a:cubicBezTo>
                    <a:cubicBezTo>
                      <a:pt x="17" y="6"/>
                      <a:pt x="16" y="5"/>
                      <a:pt x="15" y="5"/>
                    </a:cubicBezTo>
                    <a:cubicBezTo>
                      <a:pt x="14" y="4"/>
                      <a:pt x="13" y="4"/>
                      <a:pt x="12" y="4"/>
                    </a:cubicBezTo>
                    <a:cubicBezTo>
                      <a:pt x="10" y="4"/>
                      <a:pt x="8" y="4"/>
                      <a:pt x="7" y="6"/>
                    </a:cubicBezTo>
                    <a:cubicBezTo>
                      <a:pt x="5" y="7"/>
                      <a:pt x="4" y="9"/>
                      <a:pt x="4" y="13"/>
                    </a:cubicBezTo>
                    <a:cubicBezTo>
                      <a:pt x="4" y="28"/>
                      <a:pt x="4" y="28"/>
                      <a:pt x="4" y="28"/>
                    </a:cubicBezTo>
                    <a:lnTo>
                      <a:pt x="0" y="28"/>
                    </a:lnTo>
                    <a:close/>
                  </a:path>
                </a:pathLst>
              </a:custGeom>
              <a:grpFill/>
              <a:ln w="9525">
                <a:noFill/>
                <a:round/>
                <a:headEnd/>
                <a:tailEnd/>
              </a:ln>
            </p:spPr>
            <p:txBody>
              <a:bodyPr/>
              <a:lstStyle/>
              <a:p>
                <a:endParaRPr lang="en-US"/>
              </a:p>
            </p:txBody>
          </p:sp>
          <p:sp>
            <p:nvSpPr>
              <p:cNvPr id="35" name="Freeform 34"/>
              <p:cNvSpPr>
                <a:spLocks noEditPoints="1"/>
              </p:cNvSpPr>
              <p:nvPr/>
            </p:nvSpPr>
            <p:spPr bwMode="auto">
              <a:xfrm>
                <a:off x="2056734" y="2078757"/>
                <a:ext cx="59" cy="93"/>
              </a:xfrm>
              <a:custGeom>
                <a:avLst/>
                <a:gdLst/>
                <a:ahLst/>
                <a:cxnLst>
                  <a:cxn ang="0">
                    <a:pos x="19" y="39"/>
                  </a:cxn>
                  <a:cxn ang="0">
                    <a:pos x="19" y="35"/>
                  </a:cxn>
                  <a:cxn ang="0">
                    <a:pos x="12" y="39"/>
                  </a:cxn>
                  <a:cxn ang="0">
                    <a:pos x="6" y="37"/>
                  </a:cxn>
                  <a:cxn ang="0">
                    <a:pos x="1" y="32"/>
                  </a:cxn>
                  <a:cxn ang="0">
                    <a:pos x="0" y="24"/>
                  </a:cxn>
                  <a:cxn ang="0">
                    <a:pos x="2" y="17"/>
                  </a:cxn>
                  <a:cxn ang="0">
                    <a:pos x="6" y="12"/>
                  </a:cxn>
                  <a:cxn ang="0">
                    <a:pos x="12" y="10"/>
                  </a:cxn>
                  <a:cxn ang="0">
                    <a:pos x="17" y="11"/>
                  </a:cxn>
                  <a:cxn ang="0">
                    <a:pos x="20" y="14"/>
                  </a:cxn>
                  <a:cxn ang="0">
                    <a:pos x="20" y="0"/>
                  </a:cxn>
                  <a:cxn ang="0">
                    <a:pos x="25" y="0"/>
                  </a:cxn>
                  <a:cxn ang="0">
                    <a:pos x="24" y="39"/>
                  </a:cxn>
                  <a:cxn ang="0">
                    <a:pos x="19" y="39"/>
                  </a:cxn>
                  <a:cxn ang="0">
                    <a:pos x="5" y="24"/>
                  </a:cxn>
                  <a:cxn ang="0">
                    <a:pos x="7" y="32"/>
                  </a:cxn>
                  <a:cxn ang="0">
                    <a:pos x="12" y="35"/>
                  </a:cxn>
                  <a:cxn ang="0">
                    <a:pos x="17" y="33"/>
                  </a:cxn>
                  <a:cxn ang="0">
                    <a:pos x="20" y="25"/>
                  </a:cxn>
                  <a:cxn ang="0">
                    <a:pos x="18" y="17"/>
                  </a:cxn>
                  <a:cxn ang="0">
                    <a:pos x="13" y="14"/>
                  </a:cxn>
                  <a:cxn ang="0">
                    <a:pos x="7" y="16"/>
                  </a:cxn>
                  <a:cxn ang="0">
                    <a:pos x="5" y="24"/>
                  </a:cxn>
                </a:cxnLst>
                <a:rect l="0" t="0" r="r" b="b"/>
                <a:pathLst>
                  <a:path w="25" h="39">
                    <a:moveTo>
                      <a:pt x="19" y="39"/>
                    </a:moveTo>
                    <a:cubicBezTo>
                      <a:pt x="19" y="35"/>
                      <a:pt x="19" y="35"/>
                      <a:pt x="19" y="35"/>
                    </a:cubicBezTo>
                    <a:cubicBezTo>
                      <a:pt x="18" y="38"/>
                      <a:pt x="15" y="39"/>
                      <a:pt x="12" y="39"/>
                    </a:cubicBezTo>
                    <a:cubicBezTo>
                      <a:pt x="9" y="39"/>
                      <a:pt x="7" y="38"/>
                      <a:pt x="6" y="37"/>
                    </a:cubicBezTo>
                    <a:cubicBezTo>
                      <a:pt x="4" y="36"/>
                      <a:pt x="2" y="34"/>
                      <a:pt x="1" y="32"/>
                    </a:cubicBezTo>
                    <a:cubicBezTo>
                      <a:pt x="0" y="30"/>
                      <a:pt x="0" y="27"/>
                      <a:pt x="0" y="24"/>
                    </a:cubicBezTo>
                    <a:cubicBezTo>
                      <a:pt x="0" y="21"/>
                      <a:pt x="1" y="19"/>
                      <a:pt x="2" y="17"/>
                    </a:cubicBezTo>
                    <a:cubicBezTo>
                      <a:pt x="3" y="14"/>
                      <a:pt x="4" y="13"/>
                      <a:pt x="6" y="12"/>
                    </a:cubicBezTo>
                    <a:cubicBezTo>
                      <a:pt x="8" y="10"/>
                      <a:pt x="10" y="10"/>
                      <a:pt x="12" y="10"/>
                    </a:cubicBezTo>
                    <a:cubicBezTo>
                      <a:pt x="14" y="10"/>
                      <a:pt x="15" y="10"/>
                      <a:pt x="17" y="11"/>
                    </a:cubicBezTo>
                    <a:cubicBezTo>
                      <a:pt x="18" y="12"/>
                      <a:pt x="19" y="13"/>
                      <a:pt x="20" y="14"/>
                    </a:cubicBezTo>
                    <a:cubicBezTo>
                      <a:pt x="20" y="0"/>
                      <a:pt x="20" y="0"/>
                      <a:pt x="20" y="0"/>
                    </a:cubicBezTo>
                    <a:cubicBezTo>
                      <a:pt x="25" y="0"/>
                      <a:pt x="25" y="0"/>
                      <a:pt x="25" y="0"/>
                    </a:cubicBezTo>
                    <a:cubicBezTo>
                      <a:pt x="24" y="39"/>
                      <a:pt x="24" y="39"/>
                      <a:pt x="24" y="39"/>
                    </a:cubicBezTo>
                    <a:lnTo>
                      <a:pt x="19" y="39"/>
                    </a:lnTo>
                    <a:close/>
                    <a:moveTo>
                      <a:pt x="5" y="24"/>
                    </a:moveTo>
                    <a:cubicBezTo>
                      <a:pt x="5" y="28"/>
                      <a:pt x="5" y="31"/>
                      <a:pt x="7" y="32"/>
                    </a:cubicBezTo>
                    <a:cubicBezTo>
                      <a:pt x="8" y="34"/>
                      <a:pt x="10" y="35"/>
                      <a:pt x="12" y="35"/>
                    </a:cubicBezTo>
                    <a:cubicBezTo>
                      <a:pt x="14" y="35"/>
                      <a:pt x="16" y="34"/>
                      <a:pt x="17" y="33"/>
                    </a:cubicBezTo>
                    <a:cubicBezTo>
                      <a:pt x="19" y="31"/>
                      <a:pt x="20" y="29"/>
                      <a:pt x="20" y="25"/>
                    </a:cubicBezTo>
                    <a:cubicBezTo>
                      <a:pt x="20" y="21"/>
                      <a:pt x="19" y="19"/>
                      <a:pt x="18" y="17"/>
                    </a:cubicBezTo>
                    <a:cubicBezTo>
                      <a:pt x="17" y="15"/>
                      <a:pt x="15" y="14"/>
                      <a:pt x="13" y="14"/>
                    </a:cubicBezTo>
                    <a:cubicBezTo>
                      <a:pt x="11" y="14"/>
                      <a:pt x="9" y="15"/>
                      <a:pt x="7" y="16"/>
                    </a:cubicBezTo>
                    <a:cubicBezTo>
                      <a:pt x="6" y="18"/>
                      <a:pt x="5" y="21"/>
                      <a:pt x="5" y="24"/>
                    </a:cubicBezTo>
                    <a:close/>
                  </a:path>
                </a:pathLst>
              </a:custGeom>
              <a:grpFill/>
              <a:ln w="9525">
                <a:noFill/>
                <a:round/>
                <a:headEnd/>
                <a:tailEnd/>
              </a:ln>
            </p:spPr>
            <p:txBody>
              <a:bodyPr/>
              <a:lstStyle/>
              <a:p>
                <a:endParaRPr lang="en-US"/>
              </a:p>
            </p:txBody>
          </p:sp>
          <p:sp>
            <p:nvSpPr>
              <p:cNvPr id="36" name="Freeform 35"/>
              <p:cNvSpPr>
                <a:spLocks noEditPoints="1"/>
              </p:cNvSpPr>
              <p:nvPr/>
            </p:nvSpPr>
            <p:spPr bwMode="auto">
              <a:xfrm>
                <a:off x="2056840" y="2078786"/>
                <a:ext cx="62" cy="92"/>
              </a:xfrm>
              <a:custGeom>
                <a:avLst/>
                <a:gdLst/>
                <a:ahLst/>
                <a:cxnLst>
                  <a:cxn ang="0">
                    <a:pos x="0" y="39"/>
                  </a:cxn>
                  <a:cxn ang="0">
                    <a:pos x="3" y="0"/>
                  </a:cxn>
                  <a:cxn ang="0">
                    <a:pos x="8" y="1"/>
                  </a:cxn>
                  <a:cxn ang="0">
                    <a:pos x="7" y="4"/>
                  </a:cxn>
                  <a:cxn ang="0">
                    <a:pos x="11" y="2"/>
                  </a:cxn>
                  <a:cxn ang="0">
                    <a:pos x="16" y="1"/>
                  </a:cxn>
                  <a:cxn ang="0">
                    <a:pos x="22" y="3"/>
                  </a:cxn>
                  <a:cxn ang="0">
                    <a:pos x="25" y="9"/>
                  </a:cxn>
                  <a:cxn ang="0">
                    <a:pos x="26" y="16"/>
                  </a:cxn>
                  <a:cxn ang="0">
                    <a:pos x="24" y="24"/>
                  </a:cxn>
                  <a:cxn ang="0">
                    <a:pos x="19" y="29"/>
                  </a:cxn>
                  <a:cxn ang="0">
                    <a:pos x="13" y="30"/>
                  </a:cxn>
                  <a:cxn ang="0">
                    <a:pos x="9" y="28"/>
                  </a:cxn>
                  <a:cxn ang="0">
                    <a:pos x="6" y="26"/>
                  </a:cxn>
                  <a:cxn ang="0">
                    <a:pos x="5" y="39"/>
                  </a:cxn>
                  <a:cxn ang="0">
                    <a:pos x="0" y="39"/>
                  </a:cxn>
                  <a:cxn ang="0">
                    <a:pos x="6" y="15"/>
                  </a:cxn>
                  <a:cxn ang="0">
                    <a:pos x="8" y="23"/>
                  </a:cxn>
                  <a:cxn ang="0">
                    <a:pos x="13" y="26"/>
                  </a:cxn>
                  <a:cxn ang="0">
                    <a:pos x="18" y="24"/>
                  </a:cxn>
                  <a:cxn ang="0">
                    <a:pos x="21" y="16"/>
                  </a:cxn>
                  <a:cxn ang="0">
                    <a:pos x="20" y="8"/>
                  </a:cxn>
                  <a:cxn ang="0">
                    <a:pos x="15" y="5"/>
                  </a:cxn>
                  <a:cxn ang="0">
                    <a:pos x="9" y="7"/>
                  </a:cxn>
                  <a:cxn ang="0">
                    <a:pos x="6" y="15"/>
                  </a:cxn>
                </a:cxnLst>
                <a:rect l="0" t="0" r="r" b="b"/>
                <a:pathLst>
                  <a:path w="26" h="39">
                    <a:moveTo>
                      <a:pt x="0" y="39"/>
                    </a:moveTo>
                    <a:cubicBezTo>
                      <a:pt x="3" y="0"/>
                      <a:pt x="3" y="0"/>
                      <a:pt x="3" y="0"/>
                    </a:cubicBezTo>
                    <a:cubicBezTo>
                      <a:pt x="8" y="1"/>
                      <a:pt x="8" y="1"/>
                      <a:pt x="8" y="1"/>
                    </a:cubicBezTo>
                    <a:cubicBezTo>
                      <a:pt x="7" y="4"/>
                      <a:pt x="7" y="4"/>
                      <a:pt x="7" y="4"/>
                    </a:cubicBezTo>
                    <a:cubicBezTo>
                      <a:pt x="8" y="3"/>
                      <a:pt x="10" y="2"/>
                      <a:pt x="11" y="2"/>
                    </a:cubicBezTo>
                    <a:cubicBezTo>
                      <a:pt x="12" y="1"/>
                      <a:pt x="14" y="1"/>
                      <a:pt x="16" y="1"/>
                    </a:cubicBezTo>
                    <a:cubicBezTo>
                      <a:pt x="18" y="1"/>
                      <a:pt x="20" y="2"/>
                      <a:pt x="22" y="3"/>
                    </a:cubicBezTo>
                    <a:cubicBezTo>
                      <a:pt x="23" y="5"/>
                      <a:pt x="25" y="7"/>
                      <a:pt x="25" y="9"/>
                    </a:cubicBezTo>
                    <a:cubicBezTo>
                      <a:pt x="26" y="11"/>
                      <a:pt x="26" y="14"/>
                      <a:pt x="26" y="16"/>
                    </a:cubicBezTo>
                    <a:cubicBezTo>
                      <a:pt x="26" y="19"/>
                      <a:pt x="25" y="22"/>
                      <a:pt x="24" y="24"/>
                    </a:cubicBezTo>
                    <a:cubicBezTo>
                      <a:pt x="23" y="26"/>
                      <a:pt x="21" y="28"/>
                      <a:pt x="19" y="29"/>
                    </a:cubicBezTo>
                    <a:cubicBezTo>
                      <a:pt x="17" y="30"/>
                      <a:pt x="15" y="30"/>
                      <a:pt x="13" y="30"/>
                    </a:cubicBezTo>
                    <a:cubicBezTo>
                      <a:pt x="11" y="30"/>
                      <a:pt x="10" y="29"/>
                      <a:pt x="9" y="28"/>
                    </a:cubicBezTo>
                    <a:cubicBezTo>
                      <a:pt x="7" y="28"/>
                      <a:pt x="7" y="27"/>
                      <a:pt x="6" y="26"/>
                    </a:cubicBezTo>
                    <a:cubicBezTo>
                      <a:pt x="5" y="39"/>
                      <a:pt x="5" y="39"/>
                      <a:pt x="5" y="39"/>
                    </a:cubicBezTo>
                    <a:lnTo>
                      <a:pt x="0" y="39"/>
                    </a:lnTo>
                    <a:close/>
                    <a:moveTo>
                      <a:pt x="6" y="15"/>
                    </a:moveTo>
                    <a:cubicBezTo>
                      <a:pt x="6" y="18"/>
                      <a:pt x="7" y="21"/>
                      <a:pt x="8" y="23"/>
                    </a:cubicBezTo>
                    <a:cubicBezTo>
                      <a:pt x="9" y="25"/>
                      <a:pt x="11" y="26"/>
                      <a:pt x="13" y="26"/>
                    </a:cubicBezTo>
                    <a:cubicBezTo>
                      <a:pt x="15" y="26"/>
                      <a:pt x="17" y="25"/>
                      <a:pt x="18" y="24"/>
                    </a:cubicBezTo>
                    <a:cubicBezTo>
                      <a:pt x="20" y="22"/>
                      <a:pt x="21" y="20"/>
                      <a:pt x="21" y="16"/>
                    </a:cubicBezTo>
                    <a:cubicBezTo>
                      <a:pt x="22" y="12"/>
                      <a:pt x="21" y="10"/>
                      <a:pt x="20" y="8"/>
                    </a:cubicBezTo>
                    <a:cubicBezTo>
                      <a:pt x="19" y="6"/>
                      <a:pt x="17" y="5"/>
                      <a:pt x="15" y="5"/>
                    </a:cubicBezTo>
                    <a:cubicBezTo>
                      <a:pt x="13" y="4"/>
                      <a:pt x="11" y="5"/>
                      <a:pt x="9" y="7"/>
                    </a:cubicBezTo>
                    <a:cubicBezTo>
                      <a:pt x="8" y="9"/>
                      <a:pt x="7" y="11"/>
                      <a:pt x="6" y="15"/>
                    </a:cubicBezTo>
                    <a:close/>
                  </a:path>
                </a:pathLst>
              </a:custGeom>
              <a:grpFill/>
              <a:ln w="9525">
                <a:noFill/>
                <a:round/>
                <a:headEnd/>
                <a:tailEnd/>
              </a:ln>
            </p:spPr>
            <p:txBody>
              <a:bodyPr/>
              <a:lstStyle/>
              <a:p>
                <a:endParaRPr lang="en-US"/>
              </a:p>
            </p:txBody>
          </p:sp>
          <p:sp>
            <p:nvSpPr>
              <p:cNvPr id="37" name="Freeform 36"/>
              <p:cNvSpPr>
                <a:spLocks noEditPoints="1"/>
              </p:cNvSpPr>
              <p:nvPr/>
            </p:nvSpPr>
            <p:spPr bwMode="auto">
              <a:xfrm>
                <a:off x="2056911" y="2078795"/>
                <a:ext cx="64" cy="69"/>
              </a:xfrm>
              <a:custGeom>
                <a:avLst/>
                <a:gdLst/>
                <a:ahLst/>
                <a:cxnLst>
                  <a:cxn ang="0">
                    <a:pos x="20" y="20"/>
                  </a:cxn>
                  <a:cxn ang="0">
                    <a:pos x="25" y="22"/>
                  </a:cxn>
                  <a:cxn ang="0">
                    <a:pos x="20" y="28"/>
                  </a:cxn>
                  <a:cxn ang="0">
                    <a:pos x="12" y="29"/>
                  </a:cxn>
                  <a:cxn ang="0">
                    <a:pos x="3" y="24"/>
                  </a:cxn>
                  <a:cxn ang="0">
                    <a:pos x="1" y="13"/>
                  </a:cxn>
                  <a:cxn ang="0">
                    <a:pos x="6" y="3"/>
                  </a:cxn>
                  <a:cxn ang="0">
                    <a:pos x="15" y="0"/>
                  </a:cxn>
                  <a:cxn ang="0">
                    <a:pos x="24" y="5"/>
                  </a:cxn>
                  <a:cxn ang="0">
                    <a:pos x="26" y="16"/>
                  </a:cxn>
                  <a:cxn ang="0">
                    <a:pos x="26" y="17"/>
                  </a:cxn>
                  <a:cxn ang="0">
                    <a:pos x="5" y="15"/>
                  </a:cxn>
                  <a:cxn ang="0">
                    <a:pos x="7" y="22"/>
                  </a:cxn>
                  <a:cxn ang="0">
                    <a:pos x="12" y="25"/>
                  </a:cxn>
                  <a:cxn ang="0">
                    <a:pos x="17" y="24"/>
                  </a:cxn>
                  <a:cxn ang="0">
                    <a:pos x="20" y="20"/>
                  </a:cxn>
                  <a:cxn ang="0">
                    <a:pos x="6" y="11"/>
                  </a:cxn>
                  <a:cxn ang="0">
                    <a:pos x="21" y="13"/>
                  </a:cxn>
                  <a:cxn ang="0">
                    <a:pos x="20" y="7"/>
                  </a:cxn>
                  <a:cxn ang="0">
                    <a:pos x="15" y="4"/>
                  </a:cxn>
                  <a:cxn ang="0">
                    <a:pos x="9" y="6"/>
                  </a:cxn>
                  <a:cxn ang="0">
                    <a:pos x="6" y="11"/>
                  </a:cxn>
                </a:cxnLst>
                <a:rect l="0" t="0" r="r" b="b"/>
                <a:pathLst>
                  <a:path w="27" h="29">
                    <a:moveTo>
                      <a:pt x="20" y="20"/>
                    </a:moveTo>
                    <a:cubicBezTo>
                      <a:pt x="25" y="22"/>
                      <a:pt x="25" y="22"/>
                      <a:pt x="25" y="22"/>
                    </a:cubicBezTo>
                    <a:cubicBezTo>
                      <a:pt x="24" y="24"/>
                      <a:pt x="22" y="26"/>
                      <a:pt x="20" y="28"/>
                    </a:cubicBezTo>
                    <a:cubicBezTo>
                      <a:pt x="18" y="29"/>
                      <a:pt x="15" y="29"/>
                      <a:pt x="12" y="29"/>
                    </a:cubicBezTo>
                    <a:cubicBezTo>
                      <a:pt x="8" y="29"/>
                      <a:pt x="5" y="27"/>
                      <a:pt x="3" y="24"/>
                    </a:cubicBezTo>
                    <a:cubicBezTo>
                      <a:pt x="1" y="21"/>
                      <a:pt x="0" y="18"/>
                      <a:pt x="1" y="13"/>
                    </a:cubicBezTo>
                    <a:cubicBezTo>
                      <a:pt x="1" y="9"/>
                      <a:pt x="3" y="5"/>
                      <a:pt x="6" y="3"/>
                    </a:cubicBezTo>
                    <a:cubicBezTo>
                      <a:pt x="8" y="1"/>
                      <a:pt x="11" y="0"/>
                      <a:pt x="15" y="0"/>
                    </a:cubicBezTo>
                    <a:cubicBezTo>
                      <a:pt x="19" y="1"/>
                      <a:pt x="22" y="2"/>
                      <a:pt x="24" y="5"/>
                    </a:cubicBezTo>
                    <a:cubicBezTo>
                      <a:pt x="26" y="8"/>
                      <a:pt x="27" y="12"/>
                      <a:pt x="26" y="16"/>
                    </a:cubicBezTo>
                    <a:cubicBezTo>
                      <a:pt x="26" y="16"/>
                      <a:pt x="26" y="17"/>
                      <a:pt x="26" y="17"/>
                    </a:cubicBezTo>
                    <a:cubicBezTo>
                      <a:pt x="5" y="15"/>
                      <a:pt x="5" y="15"/>
                      <a:pt x="5" y="15"/>
                    </a:cubicBezTo>
                    <a:cubicBezTo>
                      <a:pt x="5" y="18"/>
                      <a:pt x="6" y="20"/>
                      <a:pt x="7" y="22"/>
                    </a:cubicBezTo>
                    <a:cubicBezTo>
                      <a:pt x="8" y="24"/>
                      <a:pt x="10" y="25"/>
                      <a:pt x="12" y="25"/>
                    </a:cubicBezTo>
                    <a:cubicBezTo>
                      <a:pt x="14" y="25"/>
                      <a:pt x="16" y="25"/>
                      <a:pt x="17" y="24"/>
                    </a:cubicBezTo>
                    <a:cubicBezTo>
                      <a:pt x="18" y="24"/>
                      <a:pt x="19" y="22"/>
                      <a:pt x="20" y="20"/>
                    </a:cubicBezTo>
                    <a:close/>
                    <a:moveTo>
                      <a:pt x="6" y="11"/>
                    </a:moveTo>
                    <a:cubicBezTo>
                      <a:pt x="21" y="13"/>
                      <a:pt x="21" y="13"/>
                      <a:pt x="21" y="13"/>
                    </a:cubicBezTo>
                    <a:cubicBezTo>
                      <a:pt x="21" y="11"/>
                      <a:pt x="21" y="9"/>
                      <a:pt x="20" y="7"/>
                    </a:cubicBezTo>
                    <a:cubicBezTo>
                      <a:pt x="19" y="6"/>
                      <a:pt x="17" y="4"/>
                      <a:pt x="15" y="4"/>
                    </a:cubicBezTo>
                    <a:cubicBezTo>
                      <a:pt x="13" y="4"/>
                      <a:pt x="11" y="4"/>
                      <a:pt x="9" y="6"/>
                    </a:cubicBezTo>
                    <a:cubicBezTo>
                      <a:pt x="8" y="7"/>
                      <a:pt x="6" y="9"/>
                      <a:pt x="6" y="11"/>
                    </a:cubicBezTo>
                    <a:close/>
                  </a:path>
                </a:pathLst>
              </a:custGeom>
              <a:grpFill/>
              <a:ln w="9525">
                <a:noFill/>
                <a:round/>
                <a:headEnd/>
                <a:tailEnd/>
              </a:ln>
            </p:spPr>
            <p:txBody>
              <a:bodyPr/>
              <a:lstStyle/>
              <a:p>
                <a:endParaRPr lang="en-US"/>
              </a:p>
            </p:txBody>
          </p:sp>
          <p:sp>
            <p:nvSpPr>
              <p:cNvPr id="38" name="Freeform 37"/>
              <p:cNvSpPr>
                <a:spLocks noEditPoints="1"/>
              </p:cNvSpPr>
              <p:nvPr/>
            </p:nvSpPr>
            <p:spPr bwMode="auto">
              <a:xfrm>
                <a:off x="2056982" y="2078805"/>
                <a:ext cx="64" cy="71"/>
              </a:xfrm>
              <a:custGeom>
                <a:avLst/>
                <a:gdLst/>
                <a:ahLst/>
                <a:cxnLst>
                  <a:cxn ang="0">
                    <a:pos x="0" y="13"/>
                  </a:cxn>
                  <a:cxn ang="0">
                    <a:pos x="6" y="2"/>
                  </a:cxn>
                  <a:cxn ang="0">
                    <a:pos x="16" y="1"/>
                  </a:cxn>
                  <a:cxn ang="0">
                    <a:pos x="24" y="6"/>
                  </a:cxn>
                  <a:cxn ang="0">
                    <a:pos x="26" y="17"/>
                  </a:cxn>
                  <a:cxn ang="0">
                    <a:pos x="23" y="25"/>
                  </a:cxn>
                  <a:cxn ang="0">
                    <a:pos x="18" y="29"/>
                  </a:cxn>
                  <a:cxn ang="0">
                    <a:pos x="11" y="29"/>
                  </a:cxn>
                  <a:cxn ang="0">
                    <a:pos x="2" y="24"/>
                  </a:cxn>
                  <a:cxn ang="0">
                    <a:pos x="0" y="13"/>
                  </a:cxn>
                  <a:cxn ang="0">
                    <a:pos x="5" y="14"/>
                  </a:cxn>
                  <a:cxn ang="0">
                    <a:pos x="6" y="22"/>
                  </a:cxn>
                  <a:cxn ang="0">
                    <a:pos x="11" y="26"/>
                  </a:cxn>
                  <a:cxn ang="0">
                    <a:pos x="18" y="24"/>
                  </a:cxn>
                  <a:cxn ang="0">
                    <a:pos x="21" y="16"/>
                  </a:cxn>
                  <a:cxn ang="0">
                    <a:pos x="20" y="8"/>
                  </a:cxn>
                  <a:cxn ang="0">
                    <a:pos x="15" y="5"/>
                  </a:cxn>
                  <a:cxn ang="0">
                    <a:pos x="9" y="6"/>
                  </a:cxn>
                  <a:cxn ang="0">
                    <a:pos x="5" y="14"/>
                  </a:cxn>
                </a:cxnLst>
                <a:rect l="0" t="0" r="r" b="b"/>
                <a:pathLst>
                  <a:path w="27" h="30">
                    <a:moveTo>
                      <a:pt x="0" y="13"/>
                    </a:moveTo>
                    <a:cubicBezTo>
                      <a:pt x="1" y="8"/>
                      <a:pt x="3" y="4"/>
                      <a:pt x="6" y="2"/>
                    </a:cubicBezTo>
                    <a:cubicBezTo>
                      <a:pt x="9" y="1"/>
                      <a:pt x="12" y="0"/>
                      <a:pt x="16" y="1"/>
                    </a:cubicBezTo>
                    <a:cubicBezTo>
                      <a:pt x="19" y="1"/>
                      <a:pt x="22" y="3"/>
                      <a:pt x="24" y="6"/>
                    </a:cubicBezTo>
                    <a:cubicBezTo>
                      <a:pt x="26" y="9"/>
                      <a:pt x="27" y="12"/>
                      <a:pt x="26" y="17"/>
                    </a:cubicBezTo>
                    <a:cubicBezTo>
                      <a:pt x="25" y="20"/>
                      <a:pt x="24" y="23"/>
                      <a:pt x="23" y="25"/>
                    </a:cubicBezTo>
                    <a:cubicBezTo>
                      <a:pt x="22" y="27"/>
                      <a:pt x="20" y="28"/>
                      <a:pt x="18" y="29"/>
                    </a:cubicBezTo>
                    <a:cubicBezTo>
                      <a:pt x="15" y="30"/>
                      <a:pt x="13" y="30"/>
                      <a:pt x="11" y="29"/>
                    </a:cubicBezTo>
                    <a:cubicBezTo>
                      <a:pt x="7" y="29"/>
                      <a:pt x="4" y="27"/>
                      <a:pt x="2" y="24"/>
                    </a:cubicBezTo>
                    <a:cubicBezTo>
                      <a:pt x="0" y="21"/>
                      <a:pt x="0" y="17"/>
                      <a:pt x="0" y="13"/>
                    </a:cubicBezTo>
                    <a:close/>
                    <a:moveTo>
                      <a:pt x="5" y="14"/>
                    </a:moveTo>
                    <a:cubicBezTo>
                      <a:pt x="5" y="17"/>
                      <a:pt x="5" y="20"/>
                      <a:pt x="6" y="22"/>
                    </a:cubicBezTo>
                    <a:cubicBezTo>
                      <a:pt x="7" y="24"/>
                      <a:pt x="9" y="25"/>
                      <a:pt x="11" y="26"/>
                    </a:cubicBezTo>
                    <a:cubicBezTo>
                      <a:pt x="14" y="26"/>
                      <a:pt x="16" y="25"/>
                      <a:pt x="18" y="24"/>
                    </a:cubicBezTo>
                    <a:cubicBezTo>
                      <a:pt x="19" y="22"/>
                      <a:pt x="21" y="20"/>
                      <a:pt x="21" y="16"/>
                    </a:cubicBezTo>
                    <a:cubicBezTo>
                      <a:pt x="22" y="13"/>
                      <a:pt x="21" y="10"/>
                      <a:pt x="20" y="8"/>
                    </a:cubicBezTo>
                    <a:cubicBezTo>
                      <a:pt x="19" y="6"/>
                      <a:pt x="17" y="5"/>
                      <a:pt x="15" y="5"/>
                    </a:cubicBezTo>
                    <a:cubicBezTo>
                      <a:pt x="13" y="4"/>
                      <a:pt x="11" y="5"/>
                      <a:pt x="9" y="6"/>
                    </a:cubicBezTo>
                    <a:cubicBezTo>
                      <a:pt x="7" y="8"/>
                      <a:pt x="6" y="10"/>
                      <a:pt x="5" y="14"/>
                    </a:cubicBezTo>
                    <a:close/>
                  </a:path>
                </a:pathLst>
              </a:custGeom>
              <a:grpFill/>
              <a:ln w="9525">
                <a:noFill/>
                <a:round/>
                <a:headEnd/>
                <a:tailEnd/>
              </a:ln>
            </p:spPr>
            <p:txBody>
              <a:bodyPr/>
              <a:lstStyle/>
              <a:p>
                <a:endParaRPr lang="en-US"/>
              </a:p>
            </p:txBody>
          </p:sp>
          <p:sp>
            <p:nvSpPr>
              <p:cNvPr id="39" name="Freeform 38"/>
              <p:cNvSpPr>
                <a:spLocks noEditPoints="1"/>
              </p:cNvSpPr>
              <p:nvPr/>
            </p:nvSpPr>
            <p:spPr bwMode="auto">
              <a:xfrm>
                <a:off x="2057046" y="2078817"/>
                <a:ext cx="68" cy="89"/>
              </a:xfrm>
              <a:custGeom>
                <a:avLst/>
                <a:gdLst/>
                <a:ahLst/>
                <a:cxnLst>
                  <a:cxn ang="0">
                    <a:pos x="0" y="37"/>
                  </a:cxn>
                  <a:cxn ang="0">
                    <a:pos x="8" y="0"/>
                  </a:cxn>
                  <a:cxn ang="0">
                    <a:pos x="12" y="1"/>
                  </a:cxn>
                  <a:cxn ang="0">
                    <a:pos x="11" y="4"/>
                  </a:cxn>
                  <a:cxn ang="0">
                    <a:pos x="15" y="2"/>
                  </a:cxn>
                  <a:cxn ang="0">
                    <a:pos x="20" y="2"/>
                  </a:cxn>
                  <a:cxn ang="0">
                    <a:pos x="26" y="5"/>
                  </a:cxn>
                  <a:cxn ang="0">
                    <a:pos x="29" y="10"/>
                  </a:cxn>
                  <a:cxn ang="0">
                    <a:pos x="28" y="18"/>
                  </a:cxn>
                  <a:cxn ang="0">
                    <a:pos x="25" y="25"/>
                  </a:cxn>
                  <a:cxn ang="0">
                    <a:pos x="20" y="29"/>
                  </a:cxn>
                  <a:cxn ang="0">
                    <a:pos x="14" y="30"/>
                  </a:cxn>
                  <a:cxn ang="0">
                    <a:pos x="10" y="28"/>
                  </a:cxn>
                  <a:cxn ang="0">
                    <a:pos x="7" y="25"/>
                  </a:cxn>
                  <a:cxn ang="0">
                    <a:pos x="5" y="38"/>
                  </a:cxn>
                  <a:cxn ang="0">
                    <a:pos x="0" y="37"/>
                  </a:cxn>
                  <a:cxn ang="0">
                    <a:pos x="9" y="14"/>
                  </a:cxn>
                  <a:cxn ang="0">
                    <a:pos x="10" y="22"/>
                  </a:cxn>
                  <a:cxn ang="0">
                    <a:pos x="14" y="26"/>
                  </a:cxn>
                  <a:cxn ang="0">
                    <a:pos x="20" y="25"/>
                  </a:cxn>
                  <a:cxn ang="0">
                    <a:pos x="24" y="17"/>
                  </a:cxn>
                  <a:cxn ang="0">
                    <a:pos x="23" y="9"/>
                  </a:cxn>
                  <a:cxn ang="0">
                    <a:pos x="19" y="5"/>
                  </a:cxn>
                  <a:cxn ang="0">
                    <a:pos x="13" y="7"/>
                  </a:cxn>
                  <a:cxn ang="0">
                    <a:pos x="9" y="14"/>
                  </a:cxn>
                </a:cxnLst>
                <a:rect l="0" t="0" r="r" b="b"/>
                <a:pathLst>
                  <a:path w="29" h="38">
                    <a:moveTo>
                      <a:pt x="0" y="37"/>
                    </a:moveTo>
                    <a:cubicBezTo>
                      <a:pt x="8" y="0"/>
                      <a:pt x="8" y="0"/>
                      <a:pt x="8" y="0"/>
                    </a:cubicBezTo>
                    <a:cubicBezTo>
                      <a:pt x="12" y="1"/>
                      <a:pt x="12" y="1"/>
                      <a:pt x="12" y="1"/>
                    </a:cubicBezTo>
                    <a:cubicBezTo>
                      <a:pt x="11" y="4"/>
                      <a:pt x="11" y="4"/>
                      <a:pt x="11" y="4"/>
                    </a:cubicBezTo>
                    <a:cubicBezTo>
                      <a:pt x="12" y="3"/>
                      <a:pt x="14" y="2"/>
                      <a:pt x="15" y="2"/>
                    </a:cubicBezTo>
                    <a:cubicBezTo>
                      <a:pt x="16" y="1"/>
                      <a:pt x="18" y="1"/>
                      <a:pt x="20" y="2"/>
                    </a:cubicBezTo>
                    <a:cubicBezTo>
                      <a:pt x="22" y="2"/>
                      <a:pt x="24" y="3"/>
                      <a:pt x="26" y="5"/>
                    </a:cubicBezTo>
                    <a:cubicBezTo>
                      <a:pt x="27" y="6"/>
                      <a:pt x="28" y="8"/>
                      <a:pt x="29" y="10"/>
                    </a:cubicBezTo>
                    <a:cubicBezTo>
                      <a:pt x="29" y="13"/>
                      <a:pt x="29" y="15"/>
                      <a:pt x="28" y="18"/>
                    </a:cubicBezTo>
                    <a:cubicBezTo>
                      <a:pt x="28" y="21"/>
                      <a:pt x="27" y="23"/>
                      <a:pt x="25" y="25"/>
                    </a:cubicBezTo>
                    <a:cubicBezTo>
                      <a:pt x="24" y="27"/>
                      <a:pt x="22" y="29"/>
                      <a:pt x="20" y="29"/>
                    </a:cubicBezTo>
                    <a:cubicBezTo>
                      <a:pt x="18" y="30"/>
                      <a:pt x="16" y="30"/>
                      <a:pt x="14" y="30"/>
                    </a:cubicBezTo>
                    <a:cubicBezTo>
                      <a:pt x="12" y="30"/>
                      <a:pt x="11" y="29"/>
                      <a:pt x="10" y="28"/>
                    </a:cubicBezTo>
                    <a:cubicBezTo>
                      <a:pt x="9" y="27"/>
                      <a:pt x="8" y="26"/>
                      <a:pt x="7" y="25"/>
                    </a:cubicBezTo>
                    <a:cubicBezTo>
                      <a:pt x="5" y="38"/>
                      <a:pt x="5" y="38"/>
                      <a:pt x="5" y="38"/>
                    </a:cubicBezTo>
                    <a:lnTo>
                      <a:pt x="0" y="37"/>
                    </a:lnTo>
                    <a:close/>
                    <a:moveTo>
                      <a:pt x="9" y="14"/>
                    </a:moveTo>
                    <a:cubicBezTo>
                      <a:pt x="8" y="18"/>
                      <a:pt x="8" y="21"/>
                      <a:pt x="10" y="22"/>
                    </a:cubicBezTo>
                    <a:cubicBezTo>
                      <a:pt x="11" y="24"/>
                      <a:pt x="12" y="26"/>
                      <a:pt x="14" y="26"/>
                    </a:cubicBezTo>
                    <a:cubicBezTo>
                      <a:pt x="16" y="26"/>
                      <a:pt x="18" y="26"/>
                      <a:pt x="20" y="25"/>
                    </a:cubicBezTo>
                    <a:cubicBezTo>
                      <a:pt x="22" y="23"/>
                      <a:pt x="23" y="21"/>
                      <a:pt x="24" y="17"/>
                    </a:cubicBezTo>
                    <a:cubicBezTo>
                      <a:pt x="24" y="13"/>
                      <a:pt x="24" y="11"/>
                      <a:pt x="23" y="9"/>
                    </a:cubicBezTo>
                    <a:cubicBezTo>
                      <a:pt x="22" y="7"/>
                      <a:pt x="21" y="5"/>
                      <a:pt x="19" y="5"/>
                    </a:cubicBezTo>
                    <a:cubicBezTo>
                      <a:pt x="17" y="5"/>
                      <a:pt x="15" y="5"/>
                      <a:pt x="13" y="7"/>
                    </a:cubicBezTo>
                    <a:cubicBezTo>
                      <a:pt x="11" y="8"/>
                      <a:pt x="10" y="11"/>
                      <a:pt x="9" y="14"/>
                    </a:cubicBezTo>
                    <a:close/>
                  </a:path>
                </a:pathLst>
              </a:custGeom>
              <a:grpFill/>
              <a:ln w="9525">
                <a:noFill/>
                <a:round/>
                <a:headEnd/>
                <a:tailEnd/>
              </a:ln>
            </p:spPr>
            <p:txBody>
              <a:bodyPr/>
              <a:lstStyle/>
              <a:p>
                <a:endParaRPr lang="en-US"/>
              </a:p>
            </p:txBody>
          </p:sp>
          <p:sp>
            <p:nvSpPr>
              <p:cNvPr id="40" name="Freeform 39"/>
              <p:cNvSpPr>
                <a:spLocks/>
              </p:cNvSpPr>
              <p:nvPr/>
            </p:nvSpPr>
            <p:spPr bwMode="auto">
              <a:xfrm>
                <a:off x="2057119" y="2078807"/>
                <a:ext cx="31" cy="90"/>
              </a:xfrm>
              <a:custGeom>
                <a:avLst/>
                <a:gdLst/>
                <a:ahLst/>
                <a:cxnLst>
                  <a:cxn ang="0">
                    <a:pos x="0" y="88"/>
                  </a:cxn>
                  <a:cxn ang="0">
                    <a:pos x="21" y="0"/>
                  </a:cxn>
                  <a:cxn ang="0">
                    <a:pos x="31" y="2"/>
                  </a:cxn>
                  <a:cxn ang="0">
                    <a:pos x="12" y="90"/>
                  </a:cxn>
                  <a:cxn ang="0">
                    <a:pos x="0" y="88"/>
                  </a:cxn>
                </a:cxnLst>
                <a:rect l="0" t="0" r="r" b="b"/>
                <a:pathLst>
                  <a:path w="31" h="90">
                    <a:moveTo>
                      <a:pt x="0" y="88"/>
                    </a:moveTo>
                    <a:lnTo>
                      <a:pt x="21" y="0"/>
                    </a:lnTo>
                    <a:lnTo>
                      <a:pt x="31" y="2"/>
                    </a:lnTo>
                    <a:lnTo>
                      <a:pt x="12" y="90"/>
                    </a:lnTo>
                    <a:lnTo>
                      <a:pt x="0" y="88"/>
                    </a:lnTo>
                    <a:close/>
                  </a:path>
                </a:pathLst>
              </a:custGeom>
              <a:grpFill/>
              <a:ln w="9525">
                <a:noFill/>
                <a:round/>
                <a:headEnd/>
                <a:tailEnd/>
              </a:ln>
            </p:spPr>
            <p:txBody>
              <a:bodyPr/>
              <a:lstStyle/>
              <a:p>
                <a:endParaRPr lang="en-US"/>
              </a:p>
            </p:txBody>
          </p:sp>
          <p:sp>
            <p:nvSpPr>
              <p:cNvPr id="41" name="Freeform 40"/>
              <p:cNvSpPr>
                <a:spLocks noEditPoints="1"/>
              </p:cNvSpPr>
              <p:nvPr/>
            </p:nvSpPr>
            <p:spPr bwMode="auto">
              <a:xfrm>
                <a:off x="2057147" y="2078840"/>
                <a:ext cx="64" cy="71"/>
              </a:xfrm>
              <a:custGeom>
                <a:avLst/>
                <a:gdLst/>
                <a:ahLst/>
                <a:cxnLst>
                  <a:cxn ang="0">
                    <a:pos x="20" y="22"/>
                  </a:cxn>
                  <a:cxn ang="0">
                    <a:pos x="25" y="24"/>
                  </a:cxn>
                  <a:cxn ang="0">
                    <a:pos x="19" y="29"/>
                  </a:cxn>
                  <a:cxn ang="0">
                    <a:pos x="11" y="29"/>
                  </a:cxn>
                  <a:cxn ang="0">
                    <a:pos x="2" y="23"/>
                  </a:cxn>
                  <a:cxn ang="0">
                    <a:pos x="2" y="12"/>
                  </a:cxn>
                  <a:cxn ang="0">
                    <a:pos x="8" y="2"/>
                  </a:cxn>
                  <a:cxn ang="0">
                    <a:pos x="18" y="1"/>
                  </a:cxn>
                  <a:cxn ang="0">
                    <a:pos x="26" y="7"/>
                  </a:cxn>
                  <a:cxn ang="0">
                    <a:pos x="26" y="18"/>
                  </a:cxn>
                  <a:cxn ang="0">
                    <a:pos x="26" y="19"/>
                  </a:cxn>
                  <a:cxn ang="0">
                    <a:pos x="6" y="14"/>
                  </a:cxn>
                  <a:cxn ang="0">
                    <a:pos x="7" y="22"/>
                  </a:cxn>
                  <a:cxn ang="0">
                    <a:pos x="12" y="26"/>
                  </a:cxn>
                  <a:cxn ang="0">
                    <a:pos x="16" y="25"/>
                  </a:cxn>
                  <a:cxn ang="0">
                    <a:pos x="20" y="22"/>
                  </a:cxn>
                  <a:cxn ang="0">
                    <a:pos x="7" y="11"/>
                  </a:cxn>
                  <a:cxn ang="0">
                    <a:pos x="22" y="14"/>
                  </a:cxn>
                  <a:cxn ang="0">
                    <a:pos x="22" y="9"/>
                  </a:cxn>
                  <a:cxn ang="0">
                    <a:pos x="17" y="5"/>
                  </a:cxn>
                  <a:cxn ang="0">
                    <a:pos x="11" y="6"/>
                  </a:cxn>
                  <a:cxn ang="0">
                    <a:pos x="7" y="11"/>
                  </a:cxn>
                </a:cxnLst>
                <a:rect l="0" t="0" r="r" b="b"/>
                <a:pathLst>
                  <a:path w="27" h="30">
                    <a:moveTo>
                      <a:pt x="20" y="22"/>
                    </a:moveTo>
                    <a:cubicBezTo>
                      <a:pt x="25" y="24"/>
                      <a:pt x="25" y="24"/>
                      <a:pt x="25" y="24"/>
                    </a:cubicBezTo>
                    <a:cubicBezTo>
                      <a:pt x="23" y="26"/>
                      <a:pt x="21" y="28"/>
                      <a:pt x="19" y="29"/>
                    </a:cubicBezTo>
                    <a:cubicBezTo>
                      <a:pt x="17" y="30"/>
                      <a:pt x="14" y="30"/>
                      <a:pt x="11" y="29"/>
                    </a:cubicBezTo>
                    <a:cubicBezTo>
                      <a:pt x="7" y="28"/>
                      <a:pt x="4" y="26"/>
                      <a:pt x="2" y="23"/>
                    </a:cubicBezTo>
                    <a:cubicBezTo>
                      <a:pt x="1" y="20"/>
                      <a:pt x="0" y="16"/>
                      <a:pt x="2" y="12"/>
                    </a:cubicBezTo>
                    <a:cubicBezTo>
                      <a:pt x="3" y="8"/>
                      <a:pt x="5" y="4"/>
                      <a:pt x="8" y="2"/>
                    </a:cubicBezTo>
                    <a:cubicBezTo>
                      <a:pt x="11" y="1"/>
                      <a:pt x="14" y="0"/>
                      <a:pt x="18" y="1"/>
                    </a:cubicBezTo>
                    <a:cubicBezTo>
                      <a:pt x="21" y="2"/>
                      <a:pt x="24" y="4"/>
                      <a:pt x="26" y="7"/>
                    </a:cubicBezTo>
                    <a:cubicBezTo>
                      <a:pt x="27" y="10"/>
                      <a:pt x="27" y="14"/>
                      <a:pt x="26" y="18"/>
                    </a:cubicBezTo>
                    <a:cubicBezTo>
                      <a:pt x="26" y="19"/>
                      <a:pt x="26" y="19"/>
                      <a:pt x="26" y="19"/>
                    </a:cubicBezTo>
                    <a:cubicBezTo>
                      <a:pt x="6" y="14"/>
                      <a:pt x="6" y="14"/>
                      <a:pt x="6" y="14"/>
                    </a:cubicBezTo>
                    <a:cubicBezTo>
                      <a:pt x="5" y="17"/>
                      <a:pt x="6" y="20"/>
                      <a:pt x="7" y="22"/>
                    </a:cubicBezTo>
                    <a:cubicBezTo>
                      <a:pt x="8" y="24"/>
                      <a:pt x="9" y="25"/>
                      <a:pt x="12" y="26"/>
                    </a:cubicBezTo>
                    <a:cubicBezTo>
                      <a:pt x="13" y="26"/>
                      <a:pt x="15" y="26"/>
                      <a:pt x="16" y="25"/>
                    </a:cubicBezTo>
                    <a:cubicBezTo>
                      <a:pt x="18" y="25"/>
                      <a:pt x="19" y="24"/>
                      <a:pt x="20" y="22"/>
                    </a:cubicBezTo>
                    <a:close/>
                    <a:moveTo>
                      <a:pt x="7" y="11"/>
                    </a:moveTo>
                    <a:cubicBezTo>
                      <a:pt x="22" y="14"/>
                      <a:pt x="22" y="14"/>
                      <a:pt x="22" y="14"/>
                    </a:cubicBezTo>
                    <a:cubicBezTo>
                      <a:pt x="23" y="12"/>
                      <a:pt x="22" y="10"/>
                      <a:pt x="22" y="9"/>
                    </a:cubicBezTo>
                    <a:cubicBezTo>
                      <a:pt x="21" y="7"/>
                      <a:pt x="19" y="5"/>
                      <a:pt x="17" y="5"/>
                    </a:cubicBezTo>
                    <a:cubicBezTo>
                      <a:pt x="15" y="4"/>
                      <a:pt x="13" y="5"/>
                      <a:pt x="11" y="6"/>
                    </a:cubicBezTo>
                    <a:cubicBezTo>
                      <a:pt x="9" y="7"/>
                      <a:pt x="8" y="8"/>
                      <a:pt x="7" y="11"/>
                    </a:cubicBezTo>
                    <a:close/>
                  </a:path>
                </a:pathLst>
              </a:custGeom>
              <a:grpFill/>
              <a:ln w="9525">
                <a:noFill/>
                <a:round/>
                <a:headEnd/>
                <a:tailEnd/>
              </a:ln>
            </p:spPr>
            <p:txBody>
              <a:bodyPr/>
              <a:lstStyle/>
              <a:p>
                <a:endParaRPr lang="en-US"/>
              </a:p>
            </p:txBody>
          </p:sp>
          <p:sp>
            <p:nvSpPr>
              <p:cNvPr id="42" name="Freeform 41"/>
              <p:cNvSpPr>
                <a:spLocks/>
              </p:cNvSpPr>
              <p:nvPr/>
            </p:nvSpPr>
            <p:spPr bwMode="auto">
              <a:xfrm>
                <a:off x="2057249" y="2078871"/>
                <a:ext cx="59" cy="68"/>
              </a:xfrm>
              <a:custGeom>
                <a:avLst/>
                <a:gdLst/>
                <a:ahLst/>
                <a:cxnLst>
                  <a:cxn ang="0">
                    <a:pos x="0" y="16"/>
                  </a:cxn>
                  <a:cxn ang="0">
                    <a:pos x="5" y="17"/>
                  </a:cxn>
                  <a:cxn ang="0">
                    <a:pos x="6" y="22"/>
                  </a:cxn>
                  <a:cxn ang="0">
                    <a:pos x="10" y="25"/>
                  </a:cxn>
                  <a:cxn ang="0">
                    <a:pos x="15" y="25"/>
                  </a:cxn>
                  <a:cxn ang="0">
                    <a:pos x="17" y="22"/>
                  </a:cxn>
                  <a:cxn ang="0">
                    <a:pos x="17" y="19"/>
                  </a:cxn>
                  <a:cxn ang="0">
                    <a:pos x="13" y="16"/>
                  </a:cxn>
                  <a:cxn ang="0">
                    <a:pos x="7" y="12"/>
                  </a:cxn>
                  <a:cxn ang="0">
                    <a:pos x="5" y="9"/>
                  </a:cxn>
                  <a:cxn ang="0">
                    <a:pos x="5" y="5"/>
                  </a:cxn>
                  <a:cxn ang="0">
                    <a:pos x="7" y="2"/>
                  </a:cxn>
                  <a:cxn ang="0">
                    <a:pos x="10" y="0"/>
                  </a:cxn>
                  <a:cxn ang="0">
                    <a:pos x="13" y="0"/>
                  </a:cxn>
                  <a:cxn ang="0">
                    <a:pos x="17" y="0"/>
                  </a:cxn>
                  <a:cxn ang="0">
                    <a:pos x="22" y="3"/>
                  </a:cxn>
                  <a:cxn ang="0">
                    <a:pos x="25" y="6"/>
                  </a:cxn>
                  <a:cxn ang="0">
                    <a:pos x="25" y="11"/>
                  </a:cxn>
                  <a:cxn ang="0">
                    <a:pos x="20" y="10"/>
                  </a:cxn>
                  <a:cxn ang="0">
                    <a:pos x="20" y="7"/>
                  </a:cxn>
                  <a:cxn ang="0">
                    <a:pos x="16" y="4"/>
                  </a:cxn>
                  <a:cxn ang="0">
                    <a:pos x="11" y="4"/>
                  </a:cxn>
                  <a:cxn ang="0">
                    <a:pos x="9" y="6"/>
                  </a:cxn>
                  <a:cxn ang="0">
                    <a:pos x="9" y="7"/>
                  </a:cxn>
                  <a:cxn ang="0">
                    <a:pos x="11" y="9"/>
                  </a:cxn>
                  <a:cxn ang="0">
                    <a:pos x="14" y="12"/>
                  </a:cxn>
                  <a:cxn ang="0">
                    <a:pos x="20" y="16"/>
                  </a:cxn>
                  <a:cxn ang="0">
                    <a:pos x="22" y="19"/>
                  </a:cxn>
                  <a:cxn ang="0">
                    <a:pos x="22" y="23"/>
                  </a:cxn>
                  <a:cxn ang="0">
                    <a:pos x="19" y="27"/>
                  </a:cxn>
                  <a:cxn ang="0">
                    <a:pos x="15" y="29"/>
                  </a:cxn>
                  <a:cxn ang="0">
                    <a:pos x="9" y="28"/>
                  </a:cxn>
                  <a:cxn ang="0">
                    <a:pos x="2" y="24"/>
                  </a:cxn>
                  <a:cxn ang="0">
                    <a:pos x="0" y="16"/>
                  </a:cxn>
                </a:cxnLst>
                <a:rect l="0" t="0" r="r" b="b"/>
                <a:pathLst>
                  <a:path w="25" h="29">
                    <a:moveTo>
                      <a:pt x="0" y="16"/>
                    </a:moveTo>
                    <a:cubicBezTo>
                      <a:pt x="5" y="17"/>
                      <a:pt x="5" y="17"/>
                      <a:pt x="5" y="17"/>
                    </a:cubicBezTo>
                    <a:cubicBezTo>
                      <a:pt x="5" y="19"/>
                      <a:pt x="5" y="20"/>
                      <a:pt x="6" y="22"/>
                    </a:cubicBezTo>
                    <a:cubicBezTo>
                      <a:pt x="7" y="23"/>
                      <a:pt x="8" y="24"/>
                      <a:pt x="10" y="25"/>
                    </a:cubicBezTo>
                    <a:cubicBezTo>
                      <a:pt x="12" y="25"/>
                      <a:pt x="14" y="25"/>
                      <a:pt x="15" y="25"/>
                    </a:cubicBezTo>
                    <a:cubicBezTo>
                      <a:pt x="16" y="24"/>
                      <a:pt x="17" y="23"/>
                      <a:pt x="17" y="22"/>
                    </a:cubicBezTo>
                    <a:cubicBezTo>
                      <a:pt x="18" y="21"/>
                      <a:pt x="18" y="20"/>
                      <a:pt x="17" y="19"/>
                    </a:cubicBezTo>
                    <a:cubicBezTo>
                      <a:pt x="16" y="19"/>
                      <a:pt x="15" y="18"/>
                      <a:pt x="13" y="16"/>
                    </a:cubicBezTo>
                    <a:cubicBezTo>
                      <a:pt x="10" y="15"/>
                      <a:pt x="8" y="13"/>
                      <a:pt x="7" y="12"/>
                    </a:cubicBezTo>
                    <a:cubicBezTo>
                      <a:pt x="6" y="11"/>
                      <a:pt x="5" y="10"/>
                      <a:pt x="5" y="9"/>
                    </a:cubicBezTo>
                    <a:cubicBezTo>
                      <a:pt x="4" y="7"/>
                      <a:pt x="4" y="6"/>
                      <a:pt x="5" y="5"/>
                    </a:cubicBezTo>
                    <a:cubicBezTo>
                      <a:pt x="5" y="4"/>
                      <a:pt x="6" y="3"/>
                      <a:pt x="7" y="2"/>
                    </a:cubicBezTo>
                    <a:cubicBezTo>
                      <a:pt x="7" y="1"/>
                      <a:pt x="8" y="0"/>
                      <a:pt x="10" y="0"/>
                    </a:cubicBezTo>
                    <a:cubicBezTo>
                      <a:pt x="10" y="0"/>
                      <a:pt x="12" y="0"/>
                      <a:pt x="13" y="0"/>
                    </a:cubicBezTo>
                    <a:cubicBezTo>
                      <a:pt x="14" y="0"/>
                      <a:pt x="16" y="0"/>
                      <a:pt x="17" y="0"/>
                    </a:cubicBezTo>
                    <a:cubicBezTo>
                      <a:pt x="19" y="1"/>
                      <a:pt x="21" y="2"/>
                      <a:pt x="22" y="3"/>
                    </a:cubicBezTo>
                    <a:cubicBezTo>
                      <a:pt x="23" y="4"/>
                      <a:pt x="24" y="5"/>
                      <a:pt x="25" y="6"/>
                    </a:cubicBezTo>
                    <a:cubicBezTo>
                      <a:pt x="25" y="8"/>
                      <a:pt x="25" y="9"/>
                      <a:pt x="25" y="11"/>
                    </a:cubicBezTo>
                    <a:cubicBezTo>
                      <a:pt x="20" y="10"/>
                      <a:pt x="20" y="10"/>
                      <a:pt x="20" y="10"/>
                    </a:cubicBezTo>
                    <a:cubicBezTo>
                      <a:pt x="21" y="9"/>
                      <a:pt x="20" y="8"/>
                      <a:pt x="20" y="7"/>
                    </a:cubicBezTo>
                    <a:cubicBezTo>
                      <a:pt x="19" y="5"/>
                      <a:pt x="18" y="5"/>
                      <a:pt x="16" y="4"/>
                    </a:cubicBezTo>
                    <a:cubicBezTo>
                      <a:pt x="14" y="3"/>
                      <a:pt x="12" y="3"/>
                      <a:pt x="11" y="4"/>
                    </a:cubicBezTo>
                    <a:cubicBezTo>
                      <a:pt x="10" y="4"/>
                      <a:pt x="10" y="5"/>
                      <a:pt x="9" y="6"/>
                    </a:cubicBezTo>
                    <a:cubicBezTo>
                      <a:pt x="9" y="6"/>
                      <a:pt x="9" y="7"/>
                      <a:pt x="9" y="7"/>
                    </a:cubicBezTo>
                    <a:cubicBezTo>
                      <a:pt x="9" y="8"/>
                      <a:pt x="10" y="9"/>
                      <a:pt x="11" y="9"/>
                    </a:cubicBezTo>
                    <a:cubicBezTo>
                      <a:pt x="11" y="9"/>
                      <a:pt x="12" y="10"/>
                      <a:pt x="14" y="12"/>
                    </a:cubicBezTo>
                    <a:cubicBezTo>
                      <a:pt x="17" y="13"/>
                      <a:pt x="19" y="15"/>
                      <a:pt x="20" y="16"/>
                    </a:cubicBezTo>
                    <a:cubicBezTo>
                      <a:pt x="21" y="17"/>
                      <a:pt x="22" y="18"/>
                      <a:pt x="22" y="19"/>
                    </a:cubicBezTo>
                    <a:cubicBezTo>
                      <a:pt x="23" y="20"/>
                      <a:pt x="23" y="22"/>
                      <a:pt x="22" y="23"/>
                    </a:cubicBezTo>
                    <a:cubicBezTo>
                      <a:pt x="22" y="25"/>
                      <a:pt x="21" y="26"/>
                      <a:pt x="19" y="27"/>
                    </a:cubicBezTo>
                    <a:cubicBezTo>
                      <a:pt x="18" y="28"/>
                      <a:pt x="17" y="29"/>
                      <a:pt x="15" y="29"/>
                    </a:cubicBezTo>
                    <a:cubicBezTo>
                      <a:pt x="13" y="29"/>
                      <a:pt x="11" y="29"/>
                      <a:pt x="9" y="28"/>
                    </a:cubicBezTo>
                    <a:cubicBezTo>
                      <a:pt x="5" y="27"/>
                      <a:pt x="3" y="26"/>
                      <a:pt x="2" y="24"/>
                    </a:cubicBezTo>
                    <a:cubicBezTo>
                      <a:pt x="0" y="22"/>
                      <a:pt x="0" y="19"/>
                      <a:pt x="0" y="16"/>
                    </a:cubicBezTo>
                    <a:close/>
                  </a:path>
                </a:pathLst>
              </a:custGeom>
              <a:grpFill/>
              <a:ln w="9525">
                <a:noFill/>
                <a:round/>
                <a:headEnd/>
                <a:tailEnd/>
              </a:ln>
            </p:spPr>
            <p:txBody>
              <a:bodyPr/>
              <a:lstStyle/>
              <a:p>
                <a:endParaRPr lang="en-US"/>
              </a:p>
            </p:txBody>
          </p:sp>
          <p:sp>
            <p:nvSpPr>
              <p:cNvPr id="43" name="Freeform 42"/>
              <p:cNvSpPr>
                <a:spLocks/>
              </p:cNvSpPr>
              <p:nvPr/>
            </p:nvSpPr>
            <p:spPr bwMode="auto">
              <a:xfrm>
                <a:off x="2057313" y="2078869"/>
                <a:ext cx="40" cy="87"/>
              </a:xfrm>
              <a:custGeom>
                <a:avLst/>
                <a:gdLst/>
                <a:ahLst/>
                <a:cxnLst>
                  <a:cxn ang="0">
                    <a:pos x="9" y="33"/>
                  </a:cxn>
                  <a:cxn ang="0">
                    <a:pos x="8" y="37"/>
                  </a:cxn>
                  <a:cxn ang="0">
                    <a:pos x="5" y="37"/>
                  </a:cxn>
                  <a:cxn ang="0">
                    <a:pos x="1" y="35"/>
                  </a:cxn>
                  <a:cxn ang="0">
                    <a:pos x="0" y="32"/>
                  </a:cxn>
                  <a:cxn ang="0">
                    <a:pos x="1" y="26"/>
                  </a:cxn>
                  <a:cxn ang="0">
                    <a:pos x="7" y="11"/>
                  </a:cxn>
                  <a:cxn ang="0">
                    <a:pos x="3" y="10"/>
                  </a:cxn>
                  <a:cxn ang="0">
                    <a:pos x="5" y="7"/>
                  </a:cxn>
                  <a:cxn ang="0">
                    <a:pos x="8" y="8"/>
                  </a:cxn>
                  <a:cxn ang="0">
                    <a:pos x="10" y="1"/>
                  </a:cxn>
                  <a:cxn ang="0">
                    <a:pos x="15" y="0"/>
                  </a:cxn>
                  <a:cxn ang="0">
                    <a:pos x="12" y="9"/>
                  </a:cxn>
                  <a:cxn ang="0">
                    <a:pos x="17" y="11"/>
                  </a:cxn>
                  <a:cxn ang="0">
                    <a:pos x="15" y="14"/>
                  </a:cxn>
                  <a:cxn ang="0">
                    <a:pos x="11" y="13"/>
                  </a:cxn>
                  <a:cxn ang="0">
                    <a:pos x="6" y="28"/>
                  </a:cxn>
                  <a:cxn ang="0">
                    <a:pos x="5" y="31"/>
                  </a:cxn>
                  <a:cxn ang="0">
                    <a:pos x="6" y="32"/>
                  </a:cxn>
                  <a:cxn ang="0">
                    <a:pos x="7" y="33"/>
                  </a:cxn>
                  <a:cxn ang="0">
                    <a:pos x="9" y="33"/>
                  </a:cxn>
                </a:cxnLst>
                <a:rect l="0" t="0" r="r" b="b"/>
                <a:pathLst>
                  <a:path w="17" h="37">
                    <a:moveTo>
                      <a:pt x="9" y="33"/>
                    </a:moveTo>
                    <a:cubicBezTo>
                      <a:pt x="8" y="37"/>
                      <a:pt x="8" y="37"/>
                      <a:pt x="8" y="37"/>
                    </a:cubicBezTo>
                    <a:cubicBezTo>
                      <a:pt x="7" y="37"/>
                      <a:pt x="6" y="37"/>
                      <a:pt x="5" y="37"/>
                    </a:cubicBezTo>
                    <a:cubicBezTo>
                      <a:pt x="3" y="36"/>
                      <a:pt x="2" y="35"/>
                      <a:pt x="1" y="35"/>
                    </a:cubicBezTo>
                    <a:cubicBezTo>
                      <a:pt x="1" y="34"/>
                      <a:pt x="0" y="33"/>
                      <a:pt x="0" y="32"/>
                    </a:cubicBezTo>
                    <a:cubicBezTo>
                      <a:pt x="0" y="31"/>
                      <a:pt x="0" y="29"/>
                      <a:pt x="1" y="26"/>
                    </a:cubicBezTo>
                    <a:cubicBezTo>
                      <a:pt x="7" y="11"/>
                      <a:pt x="7" y="11"/>
                      <a:pt x="7" y="11"/>
                    </a:cubicBezTo>
                    <a:cubicBezTo>
                      <a:pt x="3" y="10"/>
                      <a:pt x="3" y="10"/>
                      <a:pt x="3" y="10"/>
                    </a:cubicBezTo>
                    <a:cubicBezTo>
                      <a:pt x="5" y="7"/>
                      <a:pt x="5" y="7"/>
                      <a:pt x="5" y="7"/>
                    </a:cubicBezTo>
                    <a:cubicBezTo>
                      <a:pt x="8" y="8"/>
                      <a:pt x="8" y="8"/>
                      <a:pt x="8" y="8"/>
                    </a:cubicBezTo>
                    <a:cubicBezTo>
                      <a:pt x="10" y="1"/>
                      <a:pt x="10" y="1"/>
                      <a:pt x="10" y="1"/>
                    </a:cubicBezTo>
                    <a:cubicBezTo>
                      <a:pt x="15" y="0"/>
                      <a:pt x="15" y="0"/>
                      <a:pt x="15" y="0"/>
                    </a:cubicBezTo>
                    <a:cubicBezTo>
                      <a:pt x="12" y="9"/>
                      <a:pt x="12" y="9"/>
                      <a:pt x="12" y="9"/>
                    </a:cubicBezTo>
                    <a:cubicBezTo>
                      <a:pt x="17" y="11"/>
                      <a:pt x="17" y="11"/>
                      <a:pt x="17" y="11"/>
                    </a:cubicBezTo>
                    <a:cubicBezTo>
                      <a:pt x="15" y="14"/>
                      <a:pt x="15" y="14"/>
                      <a:pt x="15" y="14"/>
                    </a:cubicBezTo>
                    <a:cubicBezTo>
                      <a:pt x="11" y="13"/>
                      <a:pt x="11" y="13"/>
                      <a:pt x="11" y="13"/>
                    </a:cubicBezTo>
                    <a:cubicBezTo>
                      <a:pt x="6" y="28"/>
                      <a:pt x="6" y="28"/>
                      <a:pt x="6" y="28"/>
                    </a:cubicBezTo>
                    <a:cubicBezTo>
                      <a:pt x="5" y="30"/>
                      <a:pt x="5" y="30"/>
                      <a:pt x="5" y="31"/>
                    </a:cubicBezTo>
                    <a:cubicBezTo>
                      <a:pt x="5" y="31"/>
                      <a:pt x="5" y="32"/>
                      <a:pt x="6" y="32"/>
                    </a:cubicBezTo>
                    <a:cubicBezTo>
                      <a:pt x="6" y="32"/>
                      <a:pt x="6" y="33"/>
                      <a:pt x="7" y="33"/>
                    </a:cubicBezTo>
                    <a:cubicBezTo>
                      <a:pt x="7" y="33"/>
                      <a:pt x="8" y="33"/>
                      <a:pt x="9" y="33"/>
                    </a:cubicBezTo>
                    <a:close/>
                  </a:path>
                </a:pathLst>
              </a:custGeom>
              <a:grpFill/>
              <a:ln w="9525">
                <a:noFill/>
                <a:round/>
                <a:headEnd/>
                <a:tailEnd/>
              </a:ln>
            </p:spPr>
            <p:txBody>
              <a:bodyPr/>
              <a:lstStyle/>
              <a:p>
                <a:endParaRPr lang="en-US"/>
              </a:p>
            </p:txBody>
          </p:sp>
          <p:sp>
            <p:nvSpPr>
              <p:cNvPr id="44" name="Freeform 43"/>
              <p:cNvSpPr>
                <a:spLocks/>
              </p:cNvSpPr>
              <p:nvPr/>
            </p:nvSpPr>
            <p:spPr bwMode="auto">
              <a:xfrm>
                <a:off x="2057341" y="2078899"/>
                <a:ext cx="54" cy="64"/>
              </a:xfrm>
              <a:custGeom>
                <a:avLst/>
                <a:gdLst/>
                <a:ahLst/>
                <a:cxnLst>
                  <a:cxn ang="0">
                    <a:pos x="0" y="26"/>
                  </a:cxn>
                  <a:cxn ang="0">
                    <a:pos x="10" y="0"/>
                  </a:cxn>
                  <a:cxn ang="0">
                    <a:pos x="14" y="1"/>
                  </a:cxn>
                  <a:cxn ang="0">
                    <a:pos x="12" y="5"/>
                  </a:cxn>
                  <a:cxn ang="0">
                    <a:pos x="16" y="3"/>
                  </a:cxn>
                  <a:cxn ang="0">
                    <a:pos x="19" y="3"/>
                  </a:cxn>
                  <a:cxn ang="0">
                    <a:pos x="23" y="6"/>
                  </a:cxn>
                  <a:cxn ang="0">
                    <a:pos x="20" y="9"/>
                  </a:cxn>
                  <a:cxn ang="0">
                    <a:pos x="17" y="7"/>
                  </a:cxn>
                  <a:cxn ang="0">
                    <a:pos x="15" y="7"/>
                  </a:cxn>
                  <a:cxn ang="0">
                    <a:pos x="12" y="9"/>
                  </a:cxn>
                  <a:cxn ang="0">
                    <a:pos x="9" y="14"/>
                  </a:cxn>
                  <a:cxn ang="0">
                    <a:pos x="4" y="27"/>
                  </a:cxn>
                  <a:cxn ang="0">
                    <a:pos x="0" y="26"/>
                  </a:cxn>
                </a:cxnLst>
                <a:rect l="0" t="0" r="r" b="b"/>
                <a:pathLst>
                  <a:path w="23" h="27">
                    <a:moveTo>
                      <a:pt x="0" y="26"/>
                    </a:moveTo>
                    <a:cubicBezTo>
                      <a:pt x="10" y="0"/>
                      <a:pt x="10" y="0"/>
                      <a:pt x="10" y="0"/>
                    </a:cubicBezTo>
                    <a:cubicBezTo>
                      <a:pt x="14" y="1"/>
                      <a:pt x="14" y="1"/>
                      <a:pt x="14" y="1"/>
                    </a:cubicBezTo>
                    <a:cubicBezTo>
                      <a:pt x="12" y="5"/>
                      <a:pt x="12" y="5"/>
                      <a:pt x="12" y="5"/>
                    </a:cubicBezTo>
                    <a:cubicBezTo>
                      <a:pt x="14" y="4"/>
                      <a:pt x="15" y="3"/>
                      <a:pt x="16" y="3"/>
                    </a:cubicBezTo>
                    <a:cubicBezTo>
                      <a:pt x="17" y="2"/>
                      <a:pt x="18" y="2"/>
                      <a:pt x="19" y="3"/>
                    </a:cubicBezTo>
                    <a:cubicBezTo>
                      <a:pt x="21" y="3"/>
                      <a:pt x="22" y="4"/>
                      <a:pt x="23" y="6"/>
                    </a:cubicBezTo>
                    <a:cubicBezTo>
                      <a:pt x="20" y="9"/>
                      <a:pt x="20" y="9"/>
                      <a:pt x="20" y="9"/>
                    </a:cubicBezTo>
                    <a:cubicBezTo>
                      <a:pt x="19" y="8"/>
                      <a:pt x="18" y="8"/>
                      <a:pt x="17" y="7"/>
                    </a:cubicBezTo>
                    <a:cubicBezTo>
                      <a:pt x="16" y="7"/>
                      <a:pt x="15" y="7"/>
                      <a:pt x="15" y="7"/>
                    </a:cubicBezTo>
                    <a:cubicBezTo>
                      <a:pt x="14" y="7"/>
                      <a:pt x="13" y="8"/>
                      <a:pt x="12" y="9"/>
                    </a:cubicBezTo>
                    <a:cubicBezTo>
                      <a:pt x="11" y="10"/>
                      <a:pt x="10" y="12"/>
                      <a:pt x="9" y="14"/>
                    </a:cubicBezTo>
                    <a:cubicBezTo>
                      <a:pt x="4" y="27"/>
                      <a:pt x="4" y="27"/>
                      <a:pt x="4" y="27"/>
                    </a:cubicBezTo>
                    <a:lnTo>
                      <a:pt x="0" y="26"/>
                    </a:lnTo>
                    <a:close/>
                  </a:path>
                </a:pathLst>
              </a:custGeom>
              <a:grpFill/>
              <a:ln w="9525">
                <a:noFill/>
                <a:round/>
                <a:headEnd/>
                <a:tailEnd/>
              </a:ln>
            </p:spPr>
            <p:txBody>
              <a:bodyPr/>
              <a:lstStyle/>
              <a:p>
                <a:endParaRPr lang="en-US"/>
              </a:p>
            </p:txBody>
          </p:sp>
          <p:sp>
            <p:nvSpPr>
              <p:cNvPr id="45" name="Freeform 44"/>
              <p:cNvSpPr>
                <a:spLocks noEditPoints="1"/>
              </p:cNvSpPr>
              <p:nvPr/>
            </p:nvSpPr>
            <p:spPr bwMode="auto">
              <a:xfrm>
                <a:off x="2057381" y="2078920"/>
                <a:ext cx="69" cy="76"/>
              </a:xfrm>
              <a:custGeom>
                <a:avLst/>
                <a:gdLst/>
                <a:ahLst/>
                <a:cxnLst>
                  <a:cxn ang="0">
                    <a:pos x="18" y="27"/>
                  </a:cxn>
                  <a:cxn ang="0">
                    <a:pos x="12" y="28"/>
                  </a:cxn>
                  <a:cxn ang="0">
                    <a:pos x="7" y="27"/>
                  </a:cxn>
                  <a:cxn ang="0">
                    <a:pos x="1" y="22"/>
                  </a:cxn>
                  <a:cxn ang="0">
                    <a:pos x="1" y="16"/>
                  </a:cxn>
                  <a:cxn ang="0">
                    <a:pos x="3" y="13"/>
                  </a:cxn>
                  <a:cxn ang="0">
                    <a:pos x="6" y="11"/>
                  </a:cxn>
                  <a:cxn ang="0">
                    <a:pos x="10" y="11"/>
                  </a:cxn>
                  <a:cxn ang="0">
                    <a:pos x="14" y="12"/>
                  </a:cxn>
                  <a:cxn ang="0">
                    <a:pos x="23" y="13"/>
                  </a:cxn>
                  <a:cxn ang="0">
                    <a:pos x="23" y="12"/>
                  </a:cxn>
                  <a:cxn ang="0">
                    <a:pos x="23" y="8"/>
                  </a:cxn>
                  <a:cxn ang="0">
                    <a:pos x="19" y="4"/>
                  </a:cxn>
                  <a:cxn ang="0">
                    <a:pos x="14" y="4"/>
                  </a:cxn>
                  <a:cxn ang="0">
                    <a:pos x="10" y="7"/>
                  </a:cxn>
                  <a:cxn ang="0">
                    <a:pos x="6" y="4"/>
                  </a:cxn>
                  <a:cxn ang="0">
                    <a:pos x="10" y="1"/>
                  </a:cxn>
                  <a:cxn ang="0">
                    <a:pos x="15" y="0"/>
                  </a:cxn>
                  <a:cxn ang="0">
                    <a:pos x="21" y="1"/>
                  </a:cxn>
                  <a:cxn ang="0">
                    <a:pos x="26" y="4"/>
                  </a:cxn>
                  <a:cxn ang="0">
                    <a:pos x="28" y="7"/>
                  </a:cxn>
                  <a:cxn ang="0">
                    <a:pos x="28" y="11"/>
                  </a:cxn>
                  <a:cxn ang="0">
                    <a:pos x="27" y="15"/>
                  </a:cxn>
                  <a:cxn ang="0">
                    <a:pos x="25" y="21"/>
                  </a:cxn>
                  <a:cxn ang="0">
                    <a:pos x="22" y="29"/>
                  </a:cxn>
                  <a:cxn ang="0">
                    <a:pos x="22" y="32"/>
                  </a:cxn>
                  <a:cxn ang="0">
                    <a:pos x="17" y="30"/>
                  </a:cxn>
                  <a:cxn ang="0">
                    <a:pos x="18" y="27"/>
                  </a:cxn>
                  <a:cxn ang="0">
                    <a:pos x="21" y="17"/>
                  </a:cxn>
                  <a:cxn ang="0">
                    <a:pos x="13" y="16"/>
                  </a:cxn>
                  <a:cxn ang="0">
                    <a:pos x="9" y="15"/>
                  </a:cxn>
                  <a:cxn ang="0">
                    <a:pos x="7" y="16"/>
                  </a:cxn>
                  <a:cxn ang="0">
                    <a:pos x="6" y="17"/>
                  </a:cxn>
                  <a:cxn ang="0">
                    <a:pos x="6" y="21"/>
                  </a:cxn>
                  <a:cxn ang="0">
                    <a:pos x="9" y="24"/>
                  </a:cxn>
                  <a:cxn ang="0">
                    <a:pos x="14" y="24"/>
                  </a:cxn>
                  <a:cxn ang="0">
                    <a:pos x="18" y="22"/>
                  </a:cxn>
                  <a:cxn ang="0">
                    <a:pos x="21" y="18"/>
                  </a:cxn>
                  <a:cxn ang="0">
                    <a:pos x="21" y="17"/>
                  </a:cxn>
                </a:cxnLst>
                <a:rect l="0" t="0" r="r" b="b"/>
                <a:pathLst>
                  <a:path w="29" h="32">
                    <a:moveTo>
                      <a:pt x="18" y="27"/>
                    </a:moveTo>
                    <a:cubicBezTo>
                      <a:pt x="15" y="27"/>
                      <a:pt x="13" y="28"/>
                      <a:pt x="12" y="28"/>
                    </a:cubicBezTo>
                    <a:cubicBezTo>
                      <a:pt x="10" y="28"/>
                      <a:pt x="8" y="27"/>
                      <a:pt x="7" y="27"/>
                    </a:cubicBezTo>
                    <a:cubicBezTo>
                      <a:pt x="4" y="25"/>
                      <a:pt x="2" y="24"/>
                      <a:pt x="1" y="22"/>
                    </a:cubicBezTo>
                    <a:cubicBezTo>
                      <a:pt x="0" y="20"/>
                      <a:pt x="0" y="18"/>
                      <a:pt x="1" y="16"/>
                    </a:cubicBezTo>
                    <a:cubicBezTo>
                      <a:pt x="1" y="14"/>
                      <a:pt x="2" y="13"/>
                      <a:pt x="3" y="13"/>
                    </a:cubicBezTo>
                    <a:cubicBezTo>
                      <a:pt x="4" y="12"/>
                      <a:pt x="5" y="11"/>
                      <a:pt x="6" y="11"/>
                    </a:cubicBezTo>
                    <a:cubicBezTo>
                      <a:pt x="8" y="11"/>
                      <a:pt x="9" y="11"/>
                      <a:pt x="10" y="11"/>
                    </a:cubicBezTo>
                    <a:cubicBezTo>
                      <a:pt x="11" y="11"/>
                      <a:pt x="12" y="11"/>
                      <a:pt x="14" y="12"/>
                    </a:cubicBezTo>
                    <a:cubicBezTo>
                      <a:pt x="18" y="13"/>
                      <a:pt x="21" y="13"/>
                      <a:pt x="23" y="13"/>
                    </a:cubicBezTo>
                    <a:cubicBezTo>
                      <a:pt x="23" y="13"/>
                      <a:pt x="23" y="12"/>
                      <a:pt x="23" y="12"/>
                    </a:cubicBezTo>
                    <a:cubicBezTo>
                      <a:pt x="24" y="10"/>
                      <a:pt x="24" y="9"/>
                      <a:pt x="23" y="8"/>
                    </a:cubicBezTo>
                    <a:cubicBezTo>
                      <a:pt x="23" y="7"/>
                      <a:pt x="21" y="5"/>
                      <a:pt x="19" y="4"/>
                    </a:cubicBezTo>
                    <a:cubicBezTo>
                      <a:pt x="17" y="4"/>
                      <a:pt x="15" y="3"/>
                      <a:pt x="14" y="4"/>
                    </a:cubicBezTo>
                    <a:cubicBezTo>
                      <a:pt x="13" y="4"/>
                      <a:pt x="12" y="5"/>
                      <a:pt x="10" y="7"/>
                    </a:cubicBezTo>
                    <a:cubicBezTo>
                      <a:pt x="6" y="4"/>
                      <a:pt x="6" y="4"/>
                      <a:pt x="6" y="4"/>
                    </a:cubicBezTo>
                    <a:cubicBezTo>
                      <a:pt x="7" y="3"/>
                      <a:pt x="9" y="1"/>
                      <a:pt x="10" y="1"/>
                    </a:cubicBezTo>
                    <a:cubicBezTo>
                      <a:pt x="11" y="0"/>
                      <a:pt x="13" y="0"/>
                      <a:pt x="15" y="0"/>
                    </a:cubicBezTo>
                    <a:cubicBezTo>
                      <a:pt x="17" y="0"/>
                      <a:pt x="19" y="0"/>
                      <a:pt x="21" y="1"/>
                    </a:cubicBezTo>
                    <a:cubicBezTo>
                      <a:pt x="23" y="2"/>
                      <a:pt x="25" y="3"/>
                      <a:pt x="26" y="4"/>
                    </a:cubicBezTo>
                    <a:cubicBezTo>
                      <a:pt x="27" y="5"/>
                      <a:pt x="28" y="6"/>
                      <a:pt x="28" y="7"/>
                    </a:cubicBezTo>
                    <a:cubicBezTo>
                      <a:pt x="29" y="8"/>
                      <a:pt x="29" y="9"/>
                      <a:pt x="28" y="11"/>
                    </a:cubicBezTo>
                    <a:cubicBezTo>
                      <a:pt x="28" y="12"/>
                      <a:pt x="28" y="13"/>
                      <a:pt x="27" y="15"/>
                    </a:cubicBezTo>
                    <a:cubicBezTo>
                      <a:pt x="25" y="21"/>
                      <a:pt x="25" y="21"/>
                      <a:pt x="25" y="21"/>
                    </a:cubicBezTo>
                    <a:cubicBezTo>
                      <a:pt x="23" y="25"/>
                      <a:pt x="22" y="27"/>
                      <a:pt x="22" y="29"/>
                    </a:cubicBezTo>
                    <a:cubicBezTo>
                      <a:pt x="22" y="30"/>
                      <a:pt x="22" y="31"/>
                      <a:pt x="22" y="32"/>
                    </a:cubicBezTo>
                    <a:cubicBezTo>
                      <a:pt x="17" y="30"/>
                      <a:pt x="17" y="30"/>
                      <a:pt x="17" y="30"/>
                    </a:cubicBezTo>
                    <a:cubicBezTo>
                      <a:pt x="17" y="29"/>
                      <a:pt x="17" y="28"/>
                      <a:pt x="18" y="27"/>
                    </a:cubicBezTo>
                    <a:close/>
                    <a:moveTo>
                      <a:pt x="21" y="17"/>
                    </a:moveTo>
                    <a:cubicBezTo>
                      <a:pt x="19" y="17"/>
                      <a:pt x="17" y="16"/>
                      <a:pt x="13" y="16"/>
                    </a:cubicBezTo>
                    <a:cubicBezTo>
                      <a:pt x="12" y="15"/>
                      <a:pt x="10" y="15"/>
                      <a:pt x="9" y="15"/>
                    </a:cubicBezTo>
                    <a:cubicBezTo>
                      <a:pt x="8" y="15"/>
                      <a:pt x="8" y="15"/>
                      <a:pt x="7" y="16"/>
                    </a:cubicBezTo>
                    <a:cubicBezTo>
                      <a:pt x="6" y="16"/>
                      <a:pt x="6" y="17"/>
                      <a:pt x="6" y="17"/>
                    </a:cubicBezTo>
                    <a:cubicBezTo>
                      <a:pt x="5" y="19"/>
                      <a:pt x="5" y="20"/>
                      <a:pt x="6" y="21"/>
                    </a:cubicBezTo>
                    <a:cubicBezTo>
                      <a:pt x="6" y="22"/>
                      <a:pt x="7" y="23"/>
                      <a:pt x="9" y="24"/>
                    </a:cubicBezTo>
                    <a:cubicBezTo>
                      <a:pt x="11" y="24"/>
                      <a:pt x="12" y="25"/>
                      <a:pt x="14" y="24"/>
                    </a:cubicBezTo>
                    <a:cubicBezTo>
                      <a:pt x="16" y="24"/>
                      <a:pt x="17" y="24"/>
                      <a:pt x="18" y="22"/>
                    </a:cubicBezTo>
                    <a:cubicBezTo>
                      <a:pt x="19" y="22"/>
                      <a:pt x="20" y="20"/>
                      <a:pt x="21" y="18"/>
                    </a:cubicBezTo>
                    <a:lnTo>
                      <a:pt x="21" y="17"/>
                    </a:lnTo>
                    <a:close/>
                  </a:path>
                </a:pathLst>
              </a:custGeom>
              <a:grpFill/>
              <a:ln w="9525">
                <a:noFill/>
                <a:round/>
                <a:headEnd/>
                <a:tailEnd/>
              </a:ln>
            </p:spPr>
            <p:txBody>
              <a:bodyPr/>
              <a:lstStyle/>
              <a:p>
                <a:endParaRPr lang="en-US"/>
              </a:p>
            </p:txBody>
          </p:sp>
          <p:sp>
            <p:nvSpPr>
              <p:cNvPr id="46" name="Freeform 45"/>
              <p:cNvSpPr>
                <a:spLocks/>
              </p:cNvSpPr>
              <p:nvPr/>
            </p:nvSpPr>
            <p:spPr bwMode="auto">
              <a:xfrm>
                <a:off x="2057450" y="2078925"/>
                <a:ext cx="45" cy="88"/>
              </a:xfrm>
              <a:custGeom>
                <a:avLst/>
                <a:gdLst/>
                <a:ahLst/>
                <a:cxnLst>
                  <a:cxn ang="0">
                    <a:pos x="9" y="33"/>
                  </a:cxn>
                  <a:cxn ang="0">
                    <a:pos x="8" y="37"/>
                  </a:cxn>
                  <a:cxn ang="0">
                    <a:pos x="5" y="36"/>
                  </a:cxn>
                  <a:cxn ang="0">
                    <a:pos x="1" y="33"/>
                  </a:cxn>
                  <a:cxn ang="0">
                    <a:pos x="0" y="31"/>
                  </a:cxn>
                  <a:cxn ang="0">
                    <a:pos x="2" y="25"/>
                  </a:cxn>
                  <a:cxn ang="0">
                    <a:pos x="8" y="11"/>
                  </a:cxn>
                  <a:cxn ang="0">
                    <a:pos x="5" y="9"/>
                  </a:cxn>
                  <a:cxn ang="0">
                    <a:pos x="7" y="6"/>
                  </a:cxn>
                  <a:cxn ang="0">
                    <a:pos x="10" y="7"/>
                  </a:cxn>
                  <a:cxn ang="0">
                    <a:pos x="13" y="1"/>
                  </a:cxn>
                  <a:cxn ang="0">
                    <a:pos x="18" y="0"/>
                  </a:cxn>
                  <a:cxn ang="0">
                    <a:pos x="14" y="9"/>
                  </a:cxn>
                  <a:cxn ang="0">
                    <a:pos x="19" y="11"/>
                  </a:cxn>
                  <a:cxn ang="0">
                    <a:pos x="17" y="14"/>
                  </a:cxn>
                  <a:cxn ang="0">
                    <a:pos x="13" y="13"/>
                  </a:cxn>
                  <a:cxn ang="0">
                    <a:pos x="6" y="27"/>
                  </a:cxn>
                  <a:cxn ang="0">
                    <a:pos x="5" y="30"/>
                  </a:cxn>
                  <a:cxn ang="0">
                    <a:pos x="6" y="31"/>
                  </a:cxn>
                  <a:cxn ang="0">
                    <a:pos x="7" y="32"/>
                  </a:cxn>
                  <a:cxn ang="0">
                    <a:pos x="9" y="33"/>
                  </a:cxn>
                </a:cxnLst>
                <a:rect l="0" t="0" r="r" b="b"/>
                <a:pathLst>
                  <a:path w="19" h="37">
                    <a:moveTo>
                      <a:pt x="9" y="33"/>
                    </a:moveTo>
                    <a:cubicBezTo>
                      <a:pt x="8" y="37"/>
                      <a:pt x="8" y="37"/>
                      <a:pt x="8" y="37"/>
                    </a:cubicBezTo>
                    <a:cubicBezTo>
                      <a:pt x="7" y="37"/>
                      <a:pt x="6" y="36"/>
                      <a:pt x="5" y="36"/>
                    </a:cubicBezTo>
                    <a:cubicBezTo>
                      <a:pt x="3" y="35"/>
                      <a:pt x="2" y="34"/>
                      <a:pt x="1" y="33"/>
                    </a:cubicBezTo>
                    <a:cubicBezTo>
                      <a:pt x="1" y="33"/>
                      <a:pt x="0" y="32"/>
                      <a:pt x="0" y="31"/>
                    </a:cubicBezTo>
                    <a:cubicBezTo>
                      <a:pt x="0" y="30"/>
                      <a:pt x="1" y="28"/>
                      <a:pt x="2" y="25"/>
                    </a:cubicBezTo>
                    <a:cubicBezTo>
                      <a:pt x="8" y="11"/>
                      <a:pt x="8" y="11"/>
                      <a:pt x="8" y="11"/>
                    </a:cubicBezTo>
                    <a:cubicBezTo>
                      <a:pt x="5" y="9"/>
                      <a:pt x="5" y="9"/>
                      <a:pt x="5" y="9"/>
                    </a:cubicBezTo>
                    <a:cubicBezTo>
                      <a:pt x="7" y="6"/>
                      <a:pt x="7" y="6"/>
                      <a:pt x="7" y="6"/>
                    </a:cubicBezTo>
                    <a:cubicBezTo>
                      <a:pt x="10" y="7"/>
                      <a:pt x="10" y="7"/>
                      <a:pt x="10" y="7"/>
                    </a:cubicBezTo>
                    <a:cubicBezTo>
                      <a:pt x="13" y="1"/>
                      <a:pt x="13" y="1"/>
                      <a:pt x="13" y="1"/>
                    </a:cubicBezTo>
                    <a:cubicBezTo>
                      <a:pt x="18" y="0"/>
                      <a:pt x="18" y="0"/>
                      <a:pt x="18" y="0"/>
                    </a:cubicBezTo>
                    <a:cubicBezTo>
                      <a:pt x="14" y="9"/>
                      <a:pt x="14" y="9"/>
                      <a:pt x="14" y="9"/>
                    </a:cubicBezTo>
                    <a:cubicBezTo>
                      <a:pt x="19" y="11"/>
                      <a:pt x="19" y="11"/>
                      <a:pt x="19" y="11"/>
                    </a:cubicBezTo>
                    <a:cubicBezTo>
                      <a:pt x="17" y="14"/>
                      <a:pt x="17" y="14"/>
                      <a:pt x="17" y="14"/>
                    </a:cubicBezTo>
                    <a:cubicBezTo>
                      <a:pt x="13" y="13"/>
                      <a:pt x="13" y="13"/>
                      <a:pt x="13" y="13"/>
                    </a:cubicBezTo>
                    <a:cubicBezTo>
                      <a:pt x="6" y="27"/>
                      <a:pt x="6" y="27"/>
                      <a:pt x="6" y="27"/>
                    </a:cubicBezTo>
                    <a:cubicBezTo>
                      <a:pt x="6" y="29"/>
                      <a:pt x="5" y="30"/>
                      <a:pt x="5" y="30"/>
                    </a:cubicBezTo>
                    <a:cubicBezTo>
                      <a:pt x="5" y="30"/>
                      <a:pt x="6" y="31"/>
                      <a:pt x="6" y="31"/>
                    </a:cubicBezTo>
                    <a:cubicBezTo>
                      <a:pt x="6" y="31"/>
                      <a:pt x="6" y="32"/>
                      <a:pt x="7" y="32"/>
                    </a:cubicBezTo>
                    <a:cubicBezTo>
                      <a:pt x="8" y="32"/>
                      <a:pt x="8" y="32"/>
                      <a:pt x="9" y="33"/>
                    </a:cubicBezTo>
                    <a:close/>
                  </a:path>
                </a:pathLst>
              </a:custGeom>
              <a:grpFill/>
              <a:ln w="9525">
                <a:noFill/>
                <a:round/>
                <a:headEnd/>
                <a:tailEnd/>
              </a:ln>
            </p:spPr>
            <p:txBody>
              <a:bodyPr/>
              <a:lstStyle/>
              <a:p>
                <a:endParaRPr lang="en-US"/>
              </a:p>
            </p:txBody>
          </p:sp>
          <p:sp>
            <p:nvSpPr>
              <p:cNvPr id="47" name="Freeform 46"/>
              <p:cNvSpPr>
                <a:spLocks noEditPoints="1"/>
              </p:cNvSpPr>
              <p:nvPr/>
            </p:nvSpPr>
            <p:spPr bwMode="auto">
              <a:xfrm>
                <a:off x="2057483" y="2078963"/>
                <a:ext cx="66" cy="71"/>
              </a:xfrm>
              <a:custGeom>
                <a:avLst/>
                <a:gdLst/>
                <a:ahLst/>
                <a:cxnLst>
                  <a:cxn ang="0">
                    <a:pos x="18" y="22"/>
                  </a:cxn>
                  <a:cxn ang="0">
                    <a:pos x="23" y="25"/>
                  </a:cxn>
                  <a:cxn ang="0">
                    <a:pos x="16" y="29"/>
                  </a:cxn>
                  <a:cxn ang="0">
                    <a:pos x="8" y="28"/>
                  </a:cxn>
                  <a:cxn ang="0">
                    <a:pos x="1" y="20"/>
                  </a:cxn>
                  <a:cxn ang="0">
                    <a:pos x="2" y="9"/>
                  </a:cxn>
                  <a:cxn ang="0">
                    <a:pos x="10" y="1"/>
                  </a:cxn>
                  <a:cxn ang="0">
                    <a:pos x="20" y="2"/>
                  </a:cxn>
                  <a:cxn ang="0">
                    <a:pos x="27" y="9"/>
                  </a:cxn>
                  <a:cxn ang="0">
                    <a:pos x="25" y="20"/>
                  </a:cxn>
                  <a:cxn ang="0">
                    <a:pos x="25" y="21"/>
                  </a:cxn>
                  <a:cxn ang="0">
                    <a:pos x="6" y="12"/>
                  </a:cxn>
                  <a:cxn ang="0">
                    <a:pos x="5" y="20"/>
                  </a:cxn>
                  <a:cxn ang="0">
                    <a:pos x="9" y="24"/>
                  </a:cxn>
                  <a:cxn ang="0">
                    <a:pos x="14" y="25"/>
                  </a:cxn>
                  <a:cxn ang="0">
                    <a:pos x="18" y="22"/>
                  </a:cxn>
                  <a:cxn ang="0">
                    <a:pos x="8" y="9"/>
                  </a:cxn>
                  <a:cxn ang="0">
                    <a:pos x="22" y="16"/>
                  </a:cxn>
                  <a:cxn ang="0">
                    <a:pos x="22" y="10"/>
                  </a:cxn>
                  <a:cxn ang="0">
                    <a:pos x="18" y="5"/>
                  </a:cxn>
                  <a:cxn ang="0">
                    <a:pos x="13" y="5"/>
                  </a:cxn>
                  <a:cxn ang="0">
                    <a:pos x="8" y="9"/>
                  </a:cxn>
                </a:cxnLst>
                <a:rect l="0" t="0" r="r" b="b"/>
                <a:pathLst>
                  <a:path w="28" h="30">
                    <a:moveTo>
                      <a:pt x="18" y="22"/>
                    </a:moveTo>
                    <a:cubicBezTo>
                      <a:pt x="23" y="25"/>
                      <a:pt x="23" y="25"/>
                      <a:pt x="23" y="25"/>
                    </a:cubicBezTo>
                    <a:cubicBezTo>
                      <a:pt x="21" y="27"/>
                      <a:pt x="18" y="29"/>
                      <a:pt x="16" y="29"/>
                    </a:cubicBezTo>
                    <a:cubicBezTo>
                      <a:pt x="13" y="30"/>
                      <a:pt x="11" y="29"/>
                      <a:pt x="8" y="28"/>
                    </a:cubicBezTo>
                    <a:cubicBezTo>
                      <a:pt x="4" y="26"/>
                      <a:pt x="2" y="24"/>
                      <a:pt x="1" y="20"/>
                    </a:cubicBezTo>
                    <a:cubicBezTo>
                      <a:pt x="0" y="17"/>
                      <a:pt x="0" y="13"/>
                      <a:pt x="2" y="9"/>
                    </a:cubicBezTo>
                    <a:cubicBezTo>
                      <a:pt x="4" y="5"/>
                      <a:pt x="7" y="2"/>
                      <a:pt x="10" y="1"/>
                    </a:cubicBezTo>
                    <a:cubicBezTo>
                      <a:pt x="13" y="0"/>
                      <a:pt x="17" y="0"/>
                      <a:pt x="20" y="2"/>
                    </a:cubicBezTo>
                    <a:cubicBezTo>
                      <a:pt x="23" y="3"/>
                      <a:pt x="26" y="6"/>
                      <a:pt x="27" y="9"/>
                    </a:cubicBezTo>
                    <a:cubicBezTo>
                      <a:pt x="28" y="12"/>
                      <a:pt x="27" y="16"/>
                      <a:pt x="25" y="20"/>
                    </a:cubicBezTo>
                    <a:cubicBezTo>
                      <a:pt x="25" y="20"/>
                      <a:pt x="25" y="21"/>
                      <a:pt x="25" y="21"/>
                    </a:cubicBezTo>
                    <a:cubicBezTo>
                      <a:pt x="6" y="12"/>
                      <a:pt x="6" y="12"/>
                      <a:pt x="6" y="12"/>
                    </a:cubicBezTo>
                    <a:cubicBezTo>
                      <a:pt x="5" y="15"/>
                      <a:pt x="5" y="18"/>
                      <a:pt x="5" y="20"/>
                    </a:cubicBezTo>
                    <a:cubicBezTo>
                      <a:pt x="6" y="22"/>
                      <a:pt x="7" y="23"/>
                      <a:pt x="9" y="24"/>
                    </a:cubicBezTo>
                    <a:cubicBezTo>
                      <a:pt x="11" y="25"/>
                      <a:pt x="13" y="25"/>
                      <a:pt x="14" y="25"/>
                    </a:cubicBezTo>
                    <a:cubicBezTo>
                      <a:pt x="15" y="25"/>
                      <a:pt x="17" y="24"/>
                      <a:pt x="18" y="22"/>
                    </a:cubicBezTo>
                    <a:close/>
                    <a:moveTo>
                      <a:pt x="8" y="9"/>
                    </a:moveTo>
                    <a:cubicBezTo>
                      <a:pt x="22" y="16"/>
                      <a:pt x="22" y="16"/>
                      <a:pt x="22" y="16"/>
                    </a:cubicBezTo>
                    <a:cubicBezTo>
                      <a:pt x="23" y="13"/>
                      <a:pt x="23" y="12"/>
                      <a:pt x="22" y="10"/>
                    </a:cubicBezTo>
                    <a:cubicBezTo>
                      <a:pt x="22" y="8"/>
                      <a:pt x="21" y="6"/>
                      <a:pt x="18" y="5"/>
                    </a:cubicBezTo>
                    <a:cubicBezTo>
                      <a:pt x="16" y="4"/>
                      <a:pt x="14" y="4"/>
                      <a:pt x="13" y="5"/>
                    </a:cubicBezTo>
                    <a:cubicBezTo>
                      <a:pt x="11" y="5"/>
                      <a:pt x="9" y="7"/>
                      <a:pt x="8" y="9"/>
                    </a:cubicBezTo>
                    <a:close/>
                  </a:path>
                </a:pathLst>
              </a:custGeom>
              <a:grpFill/>
              <a:ln w="9525">
                <a:noFill/>
                <a:round/>
                <a:headEnd/>
                <a:tailEnd/>
              </a:ln>
            </p:spPr>
            <p:txBody>
              <a:bodyPr/>
              <a:lstStyle/>
              <a:p>
                <a:endParaRPr lang="en-US"/>
              </a:p>
            </p:txBody>
          </p:sp>
          <p:sp>
            <p:nvSpPr>
              <p:cNvPr id="48" name="Freeform 47"/>
              <p:cNvSpPr>
                <a:spLocks noEditPoints="1"/>
              </p:cNvSpPr>
              <p:nvPr/>
            </p:nvSpPr>
            <p:spPr bwMode="auto">
              <a:xfrm>
                <a:off x="2057532" y="2078994"/>
                <a:ext cx="85" cy="92"/>
              </a:xfrm>
              <a:custGeom>
                <a:avLst/>
                <a:gdLst/>
                <a:ahLst/>
                <a:cxnLst>
                  <a:cxn ang="0">
                    <a:pos x="1" y="24"/>
                  </a:cxn>
                  <a:cxn ang="0">
                    <a:pos x="5" y="27"/>
                  </a:cxn>
                  <a:cxn ang="0">
                    <a:pos x="5" y="30"/>
                  </a:cxn>
                  <a:cxn ang="0">
                    <a:pos x="9" y="33"/>
                  </a:cxn>
                  <a:cxn ang="0">
                    <a:pos x="14" y="35"/>
                  </a:cxn>
                  <a:cxn ang="0">
                    <a:pos x="18" y="32"/>
                  </a:cxn>
                  <a:cxn ang="0">
                    <a:pos x="21" y="27"/>
                  </a:cxn>
                  <a:cxn ang="0">
                    <a:pos x="12" y="27"/>
                  </a:cxn>
                  <a:cxn ang="0">
                    <a:pos x="6" y="19"/>
                  </a:cxn>
                  <a:cxn ang="0">
                    <a:pos x="8" y="9"/>
                  </a:cxn>
                  <a:cxn ang="0">
                    <a:pos x="13" y="3"/>
                  </a:cxn>
                  <a:cxn ang="0">
                    <a:pos x="19" y="0"/>
                  </a:cxn>
                  <a:cxn ang="0">
                    <a:pos x="25" y="2"/>
                  </a:cxn>
                  <a:cxn ang="0">
                    <a:pos x="31" y="9"/>
                  </a:cxn>
                  <a:cxn ang="0">
                    <a:pos x="32" y="6"/>
                  </a:cxn>
                  <a:cxn ang="0">
                    <a:pos x="36" y="8"/>
                  </a:cxn>
                  <a:cxn ang="0">
                    <a:pos x="25" y="29"/>
                  </a:cxn>
                  <a:cxn ang="0">
                    <a:pos x="20" y="37"/>
                  </a:cxn>
                  <a:cxn ang="0">
                    <a:pos x="14" y="39"/>
                  </a:cxn>
                  <a:cxn ang="0">
                    <a:pos x="7" y="37"/>
                  </a:cxn>
                  <a:cxn ang="0">
                    <a:pos x="1" y="31"/>
                  </a:cxn>
                  <a:cxn ang="0">
                    <a:pos x="1" y="24"/>
                  </a:cxn>
                  <a:cxn ang="0">
                    <a:pos x="13" y="11"/>
                  </a:cxn>
                  <a:cxn ang="0">
                    <a:pos x="11" y="19"/>
                  </a:cxn>
                  <a:cxn ang="0">
                    <a:pos x="14" y="24"/>
                  </a:cxn>
                  <a:cxn ang="0">
                    <a:pos x="20" y="24"/>
                  </a:cxn>
                  <a:cxn ang="0">
                    <a:pos x="26" y="18"/>
                  </a:cxn>
                  <a:cxn ang="0">
                    <a:pos x="28" y="10"/>
                  </a:cxn>
                  <a:cxn ang="0">
                    <a:pos x="24" y="5"/>
                  </a:cxn>
                  <a:cxn ang="0">
                    <a:pos x="18" y="5"/>
                  </a:cxn>
                  <a:cxn ang="0">
                    <a:pos x="13" y="11"/>
                  </a:cxn>
                </a:cxnLst>
                <a:rect l="0" t="0" r="r" b="b"/>
                <a:pathLst>
                  <a:path w="36" h="39">
                    <a:moveTo>
                      <a:pt x="1" y="24"/>
                    </a:moveTo>
                    <a:cubicBezTo>
                      <a:pt x="5" y="27"/>
                      <a:pt x="5" y="27"/>
                      <a:pt x="5" y="27"/>
                    </a:cubicBezTo>
                    <a:cubicBezTo>
                      <a:pt x="5" y="28"/>
                      <a:pt x="5" y="29"/>
                      <a:pt x="5" y="30"/>
                    </a:cubicBezTo>
                    <a:cubicBezTo>
                      <a:pt x="6" y="31"/>
                      <a:pt x="7" y="33"/>
                      <a:pt x="9" y="33"/>
                    </a:cubicBezTo>
                    <a:cubicBezTo>
                      <a:pt x="11" y="34"/>
                      <a:pt x="12" y="35"/>
                      <a:pt x="14" y="35"/>
                    </a:cubicBezTo>
                    <a:cubicBezTo>
                      <a:pt x="15" y="34"/>
                      <a:pt x="17" y="34"/>
                      <a:pt x="18" y="32"/>
                    </a:cubicBezTo>
                    <a:cubicBezTo>
                      <a:pt x="18" y="32"/>
                      <a:pt x="19" y="30"/>
                      <a:pt x="21" y="27"/>
                    </a:cubicBezTo>
                    <a:cubicBezTo>
                      <a:pt x="18" y="28"/>
                      <a:pt x="15" y="28"/>
                      <a:pt x="12" y="27"/>
                    </a:cubicBezTo>
                    <a:cubicBezTo>
                      <a:pt x="9" y="25"/>
                      <a:pt x="7" y="23"/>
                      <a:pt x="6" y="19"/>
                    </a:cubicBezTo>
                    <a:cubicBezTo>
                      <a:pt x="6" y="16"/>
                      <a:pt x="6" y="12"/>
                      <a:pt x="8" y="9"/>
                    </a:cubicBezTo>
                    <a:cubicBezTo>
                      <a:pt x="9" y="7"/>
                      <a:pt x="11" y="5"/>
                      <a:pt x="13" y="3"/>
                    </a:cubicBezTo>
                    <a:cubicBezTo>
                      <a:pt x="15" y="2"/>
                      <a:pt x="17" y="1"/>
                      <a:pt x="19" y="0"/>
                    </a:cubicBezTo>
                    <a:cubicBezTo>
                      <a:pt x="21" y="0"/>
                      <a:pt x="23" y="1"/>
                      <a:pt x="25" y="2"/>
                    </a:cubicBezTo>
                    <a:cubicBezTo>
                      <a:pt x="28" y="3"/>
                      <a:pt x="30" y="6"/>
                      <a:pt x="31" y="9"/>
                    </a:cubicBezTo>
                    <a:cubicBezTo>
                      <a:pt x="32" y="6"/>
                      <a:pt x="32" y="6"/>
                      <a:pt x="32" y="6"/>
                    </a:cubicBezTo>
                    <a:cubicBezTo>
                      <a:pt x="36" y="8"/>
                      <a:pt x="36" y="8"/>
                      <a:pt x="36" y="8"/>
                    </a:cubicBezTo>
                    <a:cubicBezTo>
                      <a:pt x="25" y="29"/>
                      <a:pt x="25" y="29"/>
                      <a:pt x="25" y="29"/>
                    </a:cubicBezTo>
                    <a:cubicBezTo>
                      <a:pt x="23" y="33"/>
                      <a:pt x="21" y="36"/>
                      <a:pt x="20" y="37"/>
                    </a:cubicBezTo>
                    <a:cubicBezTo>
                      <a:pt x="18" y="38"/>
                      <a:pt x="16" y="39"/>
                      <a:pt x="14" y="39"/>
                    </a:cubicBezTo>
                    <a:cubicBezTo>
                      <a:pt x="12" y="39"/>
                      <a:pt x="9" y="38"/>
                      <a:pt x="7" y="37"/>
                    </a:cubicBezTo>
                    <a:cubicBezTo>
                      <a:pt x="4" y="35"/>
                      <a:pt x="2" y="33"/>
                      <a:pt x="1" y="31"/>
                    </a:cubicBezTo>
                    <a:cubicBezTo>
                      <a:pt x="0" y="29"/>
                      <a:pt x="0" y="27"/>
                      <a:pt x="1" y="24"/>
                    </a:cubicBezTo>
                    <a:close/>
                    <a:moveTo>
                      <a:pt x="13" y="11"/>
                    </a:moveTo>
                    <a:cubicBezTo>
                      <a:pt x="11" y="14"/>
                      <a:pt x="10" y="17"/>
                      <a:pt x="11" y="19"/>
                    </a:cubicBezTo>
                    <a:cubicBezTo>
                      <a:pt x="11" y="21"/>
                      <a:pt x="13" y="23"/>
                      <a:pt x="14" y="24"/>
                    </a:cubicBezTo>
                    <a:cubicBezTo>
                      <a:pt x="16" y="25"/>
                      <a:pt x="18" y="25"/>
                      <a:pt x="20" y="24"/>
                    </a:cubicBezTo>
                    <a:cubicBezTo>
                      <a:pt x="22" y="23"/>
                      <a:pt x="24" y="21"/>
                      <a:pt x="26" y="18"/>
                    </a:cubicBezTo>
                    <a:cubicBezTo>
                      <a:pt x="28" y="15"/>
                      <a:pt x="28" y="12"/>
                      <a:pt x="28" y="10"/>
                    </a:cubicBezTo>
                    <a:cubicBezTo>
                      <a:pt x="27" y="8"/>
                      <a:pt x="26" y="6"/>
                      <a:pt x="24" y="5"/>
                    </a:cubicBezTo>
                    <a:cubicBezTo>
                      <a:pt x="22" y="4"/>
                      <a:pt x="20" y="4"/>
                      <a:pt x="18" y="5"/>
                    </a:cubicBezTo>
                    <a:cubicBezTo>
                      <a:pt x="16" y="6"/>
                      <a:pt x="14" y="8"/>
                      <a:pt x="13" y="11"/>
                    </a:cubicBezTo>
                    <a:close/>
                  </a:path>
                </a:pathLst>
              </a:custGeom>
              <a:grpFill/>
              <a:ln w="9525">
                <a:noFill/>
                <a:round/>
                <a:headEnd/>
                <a:tailEnd/>
              </a:ln>
            </p:spPr>
            <p:txBody>
              <a:bodyPr/>
              <a:lstStyle/>
              <a:p>
                <a:endParaRPr lang="en-US"/>
              </a:p>
            </p:txBody>
          </p:sp>
          <p:sp>
            <p:nvSpPr>
              <p:cNvPr id="49" name="Freeform 48"/>
              <p:cNvSpPr>
                <a:spLocks/>
              </p:cNvSpPr>
              <p:nvPr/>
            </p:nvSpPr>
            <p:spPr bwMode="auto">
              <a:xfrm>
                <a:off x="2057589" y="2079020"/>
                <a:ext cx="92" cy="87"/>
              </a:xfrm>
              <a:custGeom>
                <a:avLst/>
                <a:gdLst/>
                <a:ahLst/>
                <a:cxnLst>
                  <a:cxn ang="0">
                    <a:pos x="0" y="34"/>
                  </a:cxn>
                  <a:cxn ang="0">
                    <a:pos x="2" y="30"/>
                  </a:cxn>
                  <a:cxn ang="0">
                    <a:pos x="4" y="32"/>
                  </a:cxn>
                  <a:cxn ang="0">
                    <a:pos x="6" y="33"/>
                  </a:cxn>
                  <a:cxn ang="0">
                    <a:pos x="8" y="32"/>
                  </a:cxn>
                  <a:cxn ang="0">
                    <a:pos x="11" y="30"/>
                  </a:cxn>
                  <a:cxn ang="0">
                    <a:pos x="12" y="29"/>
                  </a:cxn>
                  <a:cxn ang="0">
                    <a:pos x="17" y="0"/>
                  </a:cxn>
                  <a:cxn ang="0">
                    <a:pos x="21" y="2"/>
                  </a:cxn>
                  <a:cxn ang="0">
                    <a:pos x="18" y="19"/>
                  </a:cxn>
                  <a:cxn ang="0">
                    <a:pos x="17" y="26"/>
                  </a:cxn>
                  <a:cxn ang="0">
                    <a:pos x="22" y="21"/>
                  </a:cxn>
                  <a:cxn ang="0">
                    <a:pos x="35" y="10"/>
                  </a:cxn>
                  <a:cxn ang="0">
                    <a:pos x="39" y="12"/>
                  </a:cxn>
                  <a:cxn ang="0">
                    <a:pos x="16" y="32"/>
                  </a:cxn>
                  <a:cxn ang="0">
                    <a:pos x="10" y="36"/>
                  </a:cxn>
                  <a:cxn ang="0">
                    <a:pos x="6" y="37"/>
                  </a:cxn>
                  <a:cxn ang="0">
                    <a:pos x="2" y="36"/>
                  </a:cxn>
                  <a:cxn ang="0">
                    <a:pos x="0" y="34"/>
                  </a:cxn>
                </a:cxnLst>
                <a:rect l="0" t="0" r="r" b="b"/>
                <a:pathLst>
                  <a:path w="39" h="37">
                    <a:moveTo>
                      <a:pt x="0" y="34"/>
                    </a:moveTo>
                    <a:cubicBezTo>
                      <a:pt x="2" y="30"/>
                      <a:pt x="2" y="30"/>
                      <a:pt x="2" y="30"/>
                    </a:cubicBezTo>
                    <a:cubicBezTo>
                      <a:pt x="2" y="31"/>
                      <a:pt x="3" y="32"/>
                      <a:pt x="4" y="32"/>
                    </a:cubicBezTo>
                    <a:cubicBezTo>
                      <a:pt x="5" y="32"/>
                      <a:pt x="6" y="33"/>
                      <a:pt x="6" y="33"/>
                    </a:cubicBezTo>
                    <a:cubicBezTo>
                      <a:pt x="7" y="33"/>
                      <a:pt x="8" y="32"/>
                      <a:pt x="8" y="32"/>
                    </a:cubicBezTo>
                    <a:cubicBezTo>
                      <a:pt x="9" y="32"/>
                      <a:pt x="10" y="31"/>
                      <a:pt x="11" y="30"/>
                    </a:cubicBezTo>
                    <a:cubicBezTo>
                      <a:pt x="12" y="30"/>
                      <a:pt x="12" y="29"/>
                      <a:pt x="12" y="29"/>
                    </a:cubicBezTo>
                    <a:cubicBezTo>
                      <a:pt x="17" y="0"/>
                      <a:pt x="17" y="0"/>
                      <a:pt x="17" y="0"/>
                    </a:cubicBezTo>
                    <a:cubicBezTo>
                      <a:pt x="21" y="2"/>
                      <a:pt x="21" y="2"/>
                      <a:pt x="21" y="2"/>
                    </a:cubicBezTo>
                    <a:cubicBezTo>
                      <a:pt x="18" y="19"/>
                      <a:pt x="18" y="19"/>
                      <a:pt x="18" y="19"/>
                    </a:cubicBezTo>
                    <a:cubicBezTo>
                      <a:pt x="18" y="21"/>
                      <a:pt x="18" y="23"/>
                      <a:pt x="17" y="26"/>
                    </a:cubicBezTo>
                    <a:cubicBezTo>
                      <a:pt x="18" y="24"/>
                      <a:pt x="20" y="22"/>
                      <a:pt x="22" y="21"/>
                    </a:cubicBezTo>
                    <a:cubicBezTo>
                      <a:pt x="35" y="10"/>
                      <a:pt x="35" y="10"/>
                      <a:pt x="35" y="10"/>
                    </a:cubicBezTo>
                    <a:cubicBezTo>
                      <a:pt x="39" y="12"/>
                      <a:pt x="39" y="12"/>
                      <a:pt x="39" y="12"/>
                    </a:cubicBezTo>
                    <a:cubicBezTo>
                      <a:pt x="16" y="32"/>
                      <a:pt x="16" y="32"/>
                      <a:pt x="16" y="32"/>
                    </a:cubicBezTo>
                    <a:cubicBezTo>
                      <a:pt x="13" y="34"/>
                      <a:pt x="12" y="35"/>
                      <a:pt x="10" y="36"/>
                    </a:cubicBezTo>
                    <a:cubicBezTo>
                      <a:pt x="9" y="37"/>
                      <a:pt x="8" y="37"/>
                      <a:pt x="6" y="37"/>
                    </a:cubicBezTo>
                    <a:cubicBezTo>
                      <a:pt x="5" y="37"/>
                      <a:pt x="4" y="37"/>
                      <a:pt x="2" y="36"/>
                    </a:cubicBezTo>
                    <a:cubicBezTo>
                      <a:pt x="2" y="36"/>
                      <a:pt x="1" y="35"/>
                      <a:pt x="0" y="34"/>
                    </a:cubicBezTo>
                    <a:close/>
                  </a:path>
                </a:pathLst>
              </a:custGeom>
              <a:grpFill/>
              <a:ln w="9525">
                <a:noFill/>
                <a:round/>
                <a:headEnd/>
                <a:tailEnd/>
              </a:ln>
            </p:spPr>
            <p:txBody>
              <a:bodyPr/>
              <a:lstStyle/>
              <a:p>
                <a:endParaRPr lang="en-US"/>
              </a:p>
            </p:txBody>
          </p:sp>
          <p:sp>
            <p:nvSpPr>
              <p:cNvPr id="50" name="Freeform 49"/>
              <p:cNvSpPr>
                <a:spLocks/>
              </p:cNvSpPr>
              <p:nvPr/>
            </p:nvSpPr>
            <p:spPr bwMode="auto">
              <a:xfrm>
                <a:off x="2057695" y="2079093"/>
                <a:ext cx="64" cy="45"/>
              </a:xfrm>
              <a:custGeom>
                <a:avLst/>
                <a:gdLst/>
                <a:ahLst/>
                <a:cxnLst>
                  <a:cxn ang="0">
                    <a:pos x="0" y="7"/>
                  </a:cxn>
                  <a:cxn ang="0">
                    <a:pos x="5" y="0"/>
                  </a:cxn>
                  <a:cxn ang="0">
                    <a:pos x="64" y="38"/>
                  </a:cxn>
                  <a:cxn ang="0">
                    <a:pos x="59" y="45"/>
                  </a:cxn>
                  <a:cxn ang="0">
                    <a:pos x="0" y="7"/>
                  </a:cxn>
                </a:cxnLst>
                <a:rect l="0" t="0" r="r" b="b"/>
                <a:pathLst>
                  <a:path w="64" h="45">
                    <a:moveTo>
                      <a:pt x="0" y="7"/>
                    </a:moveTo>
                    <a:lnTo>
                      <a:pt x="5" y="0"/>
                    </a:lnTo>
                    <a:lnTo>
                      <a:pt x="64" y="38"/>
                    </a:lnTo>
                    <a:lnTo>
                      <a:pt x="59" y="45"/>
                    </a:lnTo>
                    <a:lnTo>
                      <a:pt x="0" y="7"/>
                    </a:lnTo>
                    <a:close/>
                  </a:path>
                </a:pathLst>
              </a:custGeom>
              <a:grpFill/>
              <a:ln w="9525">
                <a:noFill/>
                <a:round/>
                <a:headEnd/>
                <a:tailEnd/>
              </a:ln>
            </p:spPr>
            <p:txBody>
              <a:bodyPr/>
              <a:lstStyle/>
              <a:p>
                <a:endParaRPr lang="en-US"/>
              </a:p>
            </p:txBody>
          </p:sp>
          <p:sp>
            <p:nvSpPr>
              <p:cNvPr id="51" name="Freeform 50"/>
              <p:cNvSpPr>
                <a:spLocks/>
              </p:cNvSpPr>
              <p:nvPr/>
            </p:nvSpPr>
            <p:spPr bwMode="auto">
              <a:xfrm>
                <a:off x="2057776" y="2079114"/>
                <a:ext cx="61" cy="106"/>
              </a:xfrm>
              <a:custGeom>
                <a:avLst/>
                <a:gdLst/>
                <a:ahLst/>
                <a:cxnLst>
                  <a:cxn ang="0">
                    <a:pos x="0" y="73"/>
                  </a:cxn>
                  <a:cxn ang="0">
                    <a:pos x="52" y="0"/>
                  </a:cxn>
                  <a:cxn ang="0">
                    <a:pos x="61" y="7"/>
                  </a:cxn>
                  <a:cxn ang="0">
                    <a:pos x="14" y="71"/>
                  </a:cxn>
                  <a:cxn ang="0">
                    <a:pos x="52" y="97"/>
                  </a:cxn>
                  <a:cxn ang="0">
                    <a:pos x="45" y="106"/>
                  </a:cxn>
                  <a:cxn ang="0">
                    <a:pos x="0" y="73"/>
                  </a:cxn>
                </a:cxnLst>
                <a:rect l="0" t="0" r="r" b="b"/>
                <a:pathLst>
                  <a:path w="61" h="106">
                    <a:moveTo>
                      <a:pt x="0" y="73"/>
                    </a:moveTo>
                    <a:lnTo>
                      <a:pt x="52" y="0"/>
                    </a:lnTo>
                    <a:lnTo>
                      <a:pt x="61" y="7"/>
                    </a:lnTo>
                    <a:lnTo>
                      <a:pt x="14" y="71"/>
                    </a:lnTo>
                    <a:lnTo>
                      <a:pt x="52" y="97"/>
                    </a:lnTo>
                    <a:lnTo>
                      <a:pt x="45" y="106"/>
                    </a:lnTo>
                    <a:lnTo>
                      <a:pt x="0" y="73"/>
                    </a:lnTo>
                    <a:close/>
                  </a:path>
                </a:pathLst>
              </a:custGeom>
              <a:grpFill/>
              <a:ln w="9525">
                <a:noFill/>
                <a:round/>
                <a:headEnd/>
                <a:tailEnd/>
              </a:ln>
            </p:spPr>
            <p:txBody>
              <a:bodyPr/>
              <a:lstStyle/>
              <a:p>
                <a:endParaRPr lang="en-US"/>
              </a:p>
            </p:txBody>
          </p:sp>
          <p:sp>
            <p:nvSpPr>
              <p:cNvPr id="52" name="Freeform 51"/>
              <p:cNvSpPr>
                <a:spLocks noEditPoints="1"/>
              </p:cNvSpPr>
              <p:nvPr/>
            </p:nvSpPr>
            <p:spPr bwMode="auto">
              <a:xfrm>
                <a:off x="2057840" y="2079185"/>
                <a:ext cx="66" cy="69"/>
              </a:xfrm>
              <a:custGeom>
                <a:avLst/>
                <a:gdLst/>
                <a:ahLst/>
                <a:cxnLst>
                  <a:cxn ang="0">
                    <a:pos x="17" y="23"/>
                  </a:cxn>
                  <a:cxn ang="0">
                    <a:pos x="20" y="26"/>
                  </a:cxn>
                  <a:cxn ang="0">
                    <a:pos x="13" y="29"/>
                  </a:cxn>
                  <a:cxn ang="0">
                    <a:pos x="5" y="26"/>
                  </a:cxn>
                  <a:cxn ang="0">
                    <a:pos x="0" y="17"/>
                  </a:cxn>
                  <a:cxn ang="0">
                    <a:pos x="4" y="7"/>
                  </a:cxn>
                  <a:cxn ang="0">
                    <a:pos x="13" y="0"/>
                  </a:cxn>
                  <a:cxn ang="0">
                    <a:pos x="23" y="3"/>
                  </a:cxn>
                  <a:cxn ang="0">
                    <a:pos x="28" y="11"/>
                  </a:cxn>
                  <a:cxn ang="0">
                    <a:pos x="24" y="22"/>
                  </a:cxn>
                  <a:cxn ang="0">
                    <a:pos x="23" y="23"/>
                  </a:cxn>
                  <a:cxn ang="0">
                    <a:pos x="7" y="10"/>
                  </a:cxn>
                  <a:cxn ang="0">
                    <a:pos x="5" y="17"/>
                  </a:cxn>
                  <a:cxn ang="0">
                    <a:pos x="8" y="23"/>
                  </a:cxn>
                  <a:cxn ang="0">
                    <a:pos x="12" y="25"/>
                  </a:cxn>
                  <a:cxn ang="0">
                    <a:pos x="17" y="23"/>
                  </a:cxn>
                  <a:cxn ang="0">
                    <a:pos x="9" y="7"/>
                  </a:cxn>
                  <a:cxn ang="0">
                    <a:pos x="22" y="17"/>
                  </a:cxn>
                  <a:cxn ang="0">
                    <a:pos x="23" y="12"/>
                  </a:cxn>
                  <a:cxn ang="0">
                    <a:pos x="21" y="6"/>
                  </a:cxn>
                  <a:cxn ang="0">
                    <a:pos x="15" y="4"/>
                  </a:cxn>
                  <a:cxn ang="0">
                    <a:pos x="9" y="7"/>
                  </a:cxn>
                </a:cxnLst>
                <a:rect l="0" t="0" r="r" b="b"/>
                <a:pathLst>
                  <a:path w="28" h="29">
                    <a:moveTo>
                      <a:pt x="17" y="23"/>
                    </a:moveTo>
                    <a:cubicBezTo>
                      <a:pt x="20" y="26"/>
                      <a:pt x="20" y="26"/>
                      <a:pt x="20" y="26"/>
                    </a:cubicBezTo>
                    <a:cubicBezTo>
                      <a:pt x="18" y="28"/>
                      <a:pt x="15" y="29"/>
                      <a:pt x="13" y="29"/>
                    </a:cubicBezTo>
                    <a:cubicBezTo>
                      <a:pt x="10" y="29"/>
                      <a:pt x="8" y="28"/>
                      <a:pt x="5" y="26"/>
                    </a:cubicBezTo>
                    <a:cubicBezTo>
                      <a:pt x="2" y="23"/>
                      <a:pt x="0" y="20"/>
                      <a:pt x="0" y="17"/>
                    </a:cubicBezTo>
                    <a:cubicBezTo>
                      <a:pt x="0" y="14"/>
                      <a:pt x="1" y="10"/>
                      <a:pt x="4" y="7"/>
                    </a:cubicBezTo>
                    <a:cubicBezTo>
                      <a:pt x="6" y="3"/>
                      <a:pt x="10" y="1"/>
                      <a:pt x="13" y="0"/>
                    </a:cubicBezTo>
                    <a:cubicBezTo>
                      <a:pt x="17" y="0"/>
                      <a:pt x="20" y="1"/>
                      <a:pt x="23" y="3"/>
                    </a:cubicBezTo>
                    <a:cubicBezTo>
                      <a:pt x="26" y="5"/>
                      <a:pt x="27" y="8"/>
                      <a:pt x="28" y="11"/>
                    </a:cubicBezTo>
                    <a:cubicBezTo>
                      <a:pt x="28" y="15"/>
                      <a:pt x="27" y="18"/>
                      <a:pt x="24" y="22"/>
                    </a:cubicBezTo>
                    <a:cubicBezTo>
                      <a:pt x="24" y="22"/>
                      <a:pt x="23" y="23"/>
                      <a:pt x="23" y="23"/>
                    </a:cubicBezTo>
                    <a:cubicBezTo>
                      <a:pt x="7" y="10"/>
                      <a:pt x="7" y="10"/>
                      <a:pt x="7" y="10"/>
                    </a:cubicBezTo>
                    <a:cubicBezTo>
                      <a:pt x="5" y="13"/>
                      <a:pt x="4" y="15"/>
                      <a:pt x="5" y="17"/>
                    </a:cubicBezTo>
                    <a:cubicBezTo>
                      <a:pt x="5" y="20"/>
                      <a:pt x="6" y="21"/>
                      <a:pt x="8" y="23"/>
                    </a:cubicBezTo>
                    <a:cubicBezTo>
                      <a:pt x="9" y="24"/>
                      <a:pt x="10" y="24"/>
                      <a:pt x="12" y="25"/>
                    </a:cubicBezTo>
                    <a:cubicBezTo>
                      <a:pt x="13" y="25"/>
                      <a:pt x="15" y="24"/>
                      <a:pt x="17" y="23"/>
                    </a:cubicBezTo>
                    <a:close/>
                    <a:moveTo>
                      <a:pt x="9" y="7"/>
                    </a:moveTo>
                    <a:cubicBezTo>
                      <a:pt x="22" y="17"/>
                      <a:pt x="22" y="17"/>
                      <a:pt x="22" y="17"/>
                    </a:cubicBezTo>
                    <a:cubicBezTo>
                      <a:pt x="23" y="15"/>
                      <a:pt x="23" y="13"/>
                      <a:pt x="23" y="12"/>
                    </a:cubicBezTo>
                    <a:cubicBezTo>
                      <a:pt x="23" y="9"/>
                      <a:pt x="22" y="7"/>
                      <a:pt x="21" y="6"/>
                    </a:cubicBezTo>
                    <a:cubicBezTo>
                      <a:pt x="19" y="5"/>
                      <a:pt x="17" y="4"/>
                      <a:pt x="15" y="4"/>
                    </a:cubicBezTo>
                    <a:cubicBezTo>
                      <a:pt x="13" y="5"/>
                      <a:pt x="11" y="6"/>
                      <a:pt x="9" y="7"/>
                    </a:cubicBezTo>
                    <a:close/>
                  </a:path>
                </a:pathLst>
              </a:custGeom>
              <a:grpFill/>
              <a:ln w="9525">
                <a:noFill/>
                <a:round/>
                <a:headEnd/>
                <a:tailEnd/>
              </a:ln>
            </p:spPr>
            <p:txBody>
              <a:bodyPr/>
              <a:lstStyle/>
              <a:p>
                <a:endParaRPr lang="en-US"/>
              </a:p>
            </p:txBody>
          </p:sp>
          <p:sp>
            <p:nvSpPr>
              <p:cNvPr id="53" name="Freeform 52"/>
              <p:cNvSpPr>
                <a:spLocks noEditPoints="1"/>
              </p:cNvSpPr>
              <p:nvPr/>
            </p:nvSpPr>
            <p:spPr bwMode="auto">
              <a:xfrm>
                <a:off x="2057889" y="2079228"/>
                <a:ext cx="73" cy="80"/>
              </a:xfrm>
              <a:custGeom>
                <a:avLst/>
                <a:gdLst/>
                <a:ahLst/>
                <a:cxnLst>
                  <a:cxn ang="0">
                    <a:pos x="15" y="28"/>
                  </a:cxn>
                  <a:cxn ang="0">
                    <a:pos x="9" y="27"/>
                  </a:cxn>
                  <a:cxn ang="0">
                    <a:pos x="4" y="24"/>
                  </a:cxn>
                  <a:cxn ang="0">
                    <a:pos x="0" y="18"/>
                  </a:cxn>
                  <a:cxn ang="0">
                    <a:pos x="2" y="12"/>
                  </a:cxn>
                  <a:cxn ang="0">
                    <a:pos x="5" y="10"/>
                  </a:cxn>
                  <a:cxn ang="0">
                    <a:pos x="9" y="9"/>
                  </a:cxn>
                  <a:cxn ang="0">
                    <a:pos x="12" y="10"/>
                  </a:cxn>
                  <a:cxn ang="0">
                    <a:pos x="16" y="12"/>
                  </a:cxn>
                  <a:cxn ang="0">
                    <a:pos x="24" y="17"/>
                  </a:cxn>
                  <a:cxn ang="0">
                    <a:pos x="24" y="16"/>
                  </a:cxn>
                  <a:cxn ang="0">
                    <a:pos x="26" y="12"/>
                  </a:cxn>
                  <a:cxn ang="0">
                    <a:pos x="23" y="7"/>
                  </a:cxn>
                  <a:cxn ang="0">
                    <a:pos x="18" y="5"/>
                  </a:cxn>
                  <a:cxn ang="0">
                    <a:pos x="14" y="6"/>
                  </a:cxn>
                  <a:cxn ang="0">
                    <a:pos x="11" y="3"/>
                  </a:cxn>
                  <a:cxn ang="0">
                    <a:pos x="16" y="1"/>
                  </a:cxn>
                  <a:cxn ang="0">
                    <a:pos x="21" y="1"/>
                  </a:cxn>
                  <a:cxn ang="0">
                    <a:pos x="26" y="5"/>
                  </a:cxn>
                  <a:cxn ang="0">
                    <a:pos x="30" y="9"/>
                  </a:cxn>
                  <a:cxn ang="0">
                    <a:pos x="31" y="13"/>
                  </a:cxn>
                  <a:cxn ang="0">
                    <a:pos x="30" y="16"/>
                  </a:cxn>
                  <a:cxn ang="0">
                    <a:pos x="27" y="19"/>
                  </a:cxn>
                  <a:cxn ang="0">
                    <a:pos x="23" y="24"/>
                  </a:cxn>
                  <a:cxn ang="0">
                    <a:pos x="18" y="31"/>
                  </a:cxn>
                  <a:cxn ang="0">
                    <a:pos x="17" y="34"/>
                  </a:cxn>
                  <a:cxn ang="0">
                    <a:pos x="13" y="31"/>
                  </a:cxn>
                  <a:cxn ang="0">
                    <a:pos x="15" y="28"/>
                  </a:cxn>
                  <a:cxn ang="0">
                    <a:pos x="21" y="19"/>
                  </a:cxn>
                  <a:cxn ang="0">
                    <a:pos x="14" y="16"/>
                  </a:cxn>
                  <a:cxn ang="0">
                    <a:pos x="10" y="14"/>
                  </a:cxn>
                  <a:cxn ang="0">
                    <a:pos x="8" y="14"/>
                  </a:cxn>
                  <a:cxn ang="0">
                    <a:pos x="6" y="15"/>
                  </a:cxn>
                  <a:cxn ang="0">
                    <a:pos x="5" y="18"/>
                  </a:cxn>
                  <a:cxn ang="0">
                    <a:pos x="7" y="22"/>
                  </a:cxn>
                  <a:cxn ang="0">
                    <a:pos x="12" y="24"/>
                  </a:cxn>
                  <a:cxn ang="0">
                    <a:pos x="16" y="24"/>
                  </a:cxn>
                  <a:cxn ang="0">
                    <a:pos x="20" y="21"/>
                  </a:cxn>
                  <a:cxn ang="0">
                    <a:pos x="21" y="19"/>
                  </a:cxn>
                </a:cxnLst>
                <a:rect l="0" t="0" r="r" b="b"/>
                <a:pathLst>
                  <a:path w="31" h="34">
                    <a:moveTo>
                      <a:pt x="15" y="28"/>
                    </a:moveTo>
                    <a:cubicBezTo>
                      <a:pt x="12" y="28"/>
                      <a:pt x="10" y="27"/>
                      <a:pt x="9" y="27"/>
                    </a:cubicBezTo>
                    <a:cubicBezTo>
                      <a:pt x="7" y="26"/>
                      <a:pt x="6" y="25"/>
                      <a:pt x="4" y="24"/>
                    </a:cubicBezTo>
                    <a:cubicBezTo>
                      <a:pt x="2" y="22"/>
                      <a:pt x="1" y="20"/>
                      <a:pt x="0" y="18"/>
                    </a:cubicBezTo>
                    <a:cubicBezTo>
                      <a:pt x="0" y="16"/>
                      <a:pt x="1" y="14"/>
                      <a:pt x="2" y="12"/>
                    </a:cubicBezTo>
                    <a:cubicBezTo>
                      <a:pt x="3" y="11"/>
                      <a:pt x="4" y="10"/>
                      <a:pt x="5" y="10"/>
                    </a:cubicBezTo>
                    <a:cubicBezTo>
                      <a:pt x="6" y="9"/>
                      <a:pt x="8" y="9"/>
                      <a:pt x="9" y="9"/>
                    </a:cubicBezTo>
                    <a:cubicBezTo>
                      <a:pt x="10" y="9"/>
                      <a:pt x="11" y="10"/>
                      <a:pt x="12" y="10"/>
                    </a:cubicBezTo>
                    <a:cubicBezTo>
                      <a:pt x="13" y="11"/>
                      <a:pt x="15" y="11"/>
                      <a:pt x="16" y="12"/>
                    </a:cubicBezTo>
                    <a:cubicBezTo>
                      <a:pt x="19" y="15"/>
                      <a:pt x="22" y="16"/>
                      <a:pt x="24" y="17"/>
                    </a:cubicBezTo>
                    <a:cubicBezTo>
                      <a:pt x="24" y="16"/>
                      <a:pt x="24" y="16"/>
                      <a:pt x="24" y="16"/>
                    </a:cubicBezTo>
                    <a:cubicBezTo>
                      <a:pt x="26" y="14"/>
                      <a:pt x="26" y="13"/>
                      <a:pt x="26" y="12"/>
                    </a:cubicBezTo>
                    <a:cubicBezTo>
                      <a:pt x="26" y="10"/>
                      <a:pt x="25" y="9"/>
                      <a:pt x="23" y="7"/>
                    </a:cubicBezTo>
                    <a:cubicBezTo>
                      <a:pt x="21" y="6"/>
                      <a:pt x="20" y="5"/>
                      <a:pt x="18" y="5"/>
                    </a:cubicBezTo>
                    <a:cubicBezTo>
                      <a:pt x="17" y="5"/>
                      <a:pt x="16" y="5"/>
                      <a:pt x="14" y="6"/>
                    </a:cubicBezTo>
                    <a:cubicBezTo>
                      <a:pt x="11" y="3"/>
                      <a:pt x="11" y="3"/>
                      <a:pt x="11" y="3"/>
                    </a:cubicBezTo>
                    <a:cubicBezTo>
                      <a:pt x="12" y="2"/>
                      <a:pt x="14" y="1"/>
                      <a:pt x="16" y="1"/>
                    </a:cubicBezTo>
                    <a:cubicBezTo>
                      <a:pt x="17" y="0"/>
                      <a:pt x="19" y="1"/>
                      <a:pt x="21" y="1"/>
                    </a:cubicBezTo>
                    <a:cubicBezTo>
                      <a:pt x="22" y="2"/>
                      <a:pt x="24" y="3"/>
                      <a:pt x="26" y="5"/>
                    </a:cubicBezTo>
                    <a:cubicBezTo>
                      <a:pt x="28" y="6"/>
                      <a:pt x="29" y="8"/>
                      <a:pt x="30" y="9"/>
                    </a:cubicBezTo>
                    <a:cubicBezTo>
                      <a:pt x="31" y="10"/>
                      <a:pt x="31" y="12"/>
                      <a:pt x="31" y="13"/>
                    </a:cubicBezTo>
                    <a:cubicBezTo>
                      <a:pt x="31" y="14"/>
                      <a:pt x="31" y="15"/>
                      <a:pt x="30" y="16"/>
                    </a:cubicBezTo>
                    <a:cubicBezTo>
                      <a:pt x="30" y="17"/>
                      <a:pt x="29" y="18"/>
                      <a:pt x="27" y="19"/>
                    </a:cubicBezTo>
                    <a:cubicBezTo>
                      <a:pt x="23" y="24"/>
                      <a:pt x="23" y="24"/>
                      <a:pt x="23" y="24"/>
                    </a:cubicBezTo>
                    <a:cubicBezTo>
                      <a:pt x="20" y="28"/>
                      <a:pt x="19" y="30"/>
                      <a:pt x="18" y="31"/>
                    </a:cubicBezTo>
                    <a:cubicBezTo>
                      <a:pt x="17" y="32"/>
                      <a:pt x="17" y="33"/>
                      <a:pt x="17" y="34"/>
                    </a:cubicBezTo>
                    <a:cubicBezTo>
                      <a:pt x="13" y="31"/>
                      <a:pt x="13" y="31"/>
                      <a:pt x="13" y="31"/>
                    </a:cubicBezTo>
                    <a:cubicBezTo>
                      <a:pt x="13" y="30"/>
                      <a:pt x="14" y="29"/>
                      <a:pt x="15" y="28"/>
                    </a:cubicBezTo>
                    <a:close/>
                    <a:moveTo>
                      <a:pt x="21" y="19"/>
                    </a:moveTo>
                    <a:cubicBezTo>
                      <a:pt x="19" y="19"/>
                      <a:pt x="17" y="18"/>
                      <a:pt x="14" y="16"/>
                    </a:cubicBezTo>
                    <a:cubicBezTo>
                      <a:pt x="12" y="15"/>
                      <a:pt x="11" y="14"/>
                      <a:pt x="10" y="14"/>
                    </a:cubicBezTo>
                    <a:cubicBezTo>
                      <a:pt x="10" y="14"/>
                      <a:pt x="9" y="14"/>
                      <a:pt x="8" y="14"/>
                    </a:cubicBezTo>
                    <a:cubicBezTo>
                      <a:pt x="7" y="14"/>
                      <a:pt x="7" y="15"/>
                      <a:pt x="6" y="15"/>
                    </a:cubicBezTo>
                    <a:cubicBezTo>
                      <a:pt x="5" y="16"/>
                      <a:pt x="5" y="17"/>
                      <a:pt x="5" y="18"/>
                    </a:cubicBezTo>
                    <a:cubicBezTo>
                      <a:pt x="5" y="20"/>
                      <a:pt x="6" y="21"/>
                      <a:pt x="7" y="22"/>
                    </a:cubicBezTo>
                    <a:cubicBezTo>
                      <a:pt x="9" y="23"/>
                      <a:pt x="10" y="24"/>
                      <a:pt x="12" y="24"/>
                    </a:cubicBezTo>
                    <a:cubicBezTo>
                      <a:pt x="13" y="25"/>
                      <a:pt x="15" y="24"/>
                      <a:pt x="16" y="24"/>
                    </a:cubicBezTo>
                    <a:cubicBezTo>
                      <a:pt x="17" y="23"/>
                      <a:pt x="19" y="22"/>
                      <a:pt x="20" y="21"/>
                    </a:cubicBezTo>
                    <a:lnTo>
                      <a:pt x="21" y="19"/>
                    </a:lnTo>
                    <a:close/>
                  </a:path>
                </a:pathLst>
              </a:custGeom>
              <a:grpFill/>
              <a:ln w="9525">
                <a:noFill/>
                <a:round/>
                <a:headEnd/>
                <a:tailEnd/>
              </a:ln>
            </p:spPr>
            <p:txBody>
              <a:bodyPr/>
              <a:lstStyle/>
              <a:p>
                <a:endParaRPr lang="en-US"/>
              </a:p>
            </p:txBody>
          </p:sp>
          <p:sp>
            <p:nvSpPr>
              <p:cNvPr id="54" name="Freeform 53"/>
              <p:cNvSpPr>
                <a:spLocks/>
              </p:cNvSpPr>
              <p:nvPr/>
            </p:nvSpPr>
            <p:spPr bwMode="auto">
              <a:xfrm>
                <a:off x="2057939" y="2079268"/>
                <a:ext cx="68" cy="56"/>
              </a:xfrm>
              <a:custGeom>
                <a:avLst/>
                <a:gdLst/>
                <a:ahLst/>
                <a:cxnLst>
                  <a:cxn ang="0">
                    <a:pos x="0" y="21"/>
                  </a:cxn>
                  <a:cxn ang="0">
                    <a:pos x="19" y="0"/>
                  </a:cxn>
                  <a:cxn ang="0">
                    <a:pos x="22" y="3"/>
                  </a:cxn>
                  <a:cxn ang="0">
                    <a:pos x="19" y="6"/>
                  </a:cxn>
                  <a:cxn ang="0">
                    <a:pos x="24" y="5"/>
                  </a:cxn>
                  <a:cxn ang="0">
                    <a:pos x="27" y="7"/>
                  </a:cxn>
                  <a:cxn ang="0">
                    <a:pos x="29" y="11"/>
                  </a:cxn>
                  <a:cxn ang="0">
                    <a:pos x="25" y="13"/>
                  </a:cxn>
                  <a:cxn ang="0">
                    <a:pos x="23" y="10"/>
                  </a:cxn>
                  <a:cxn ang="0">
                    <a:pos x="21" y="9"/>
                  </a:cxn>
                  <a:cxn ang="0">
                    <a:pos x="18" y="10"/>
                  </a:cxn>
                  <a:cxn ang="0">
                    <a:pos x="13" y="13"/>
                  </a:cxn>
                  <a:cxn ang="0">
                    <a:pos x="4" y="24"/>
                  </a:cxn>
                  <a:cxn ang="0">
                    <a:pos x="0" y="21"/>
                  </a:cxn>
                </a:cxnLst>
                <a:rect l="0" t="0" r="r" b="b"/>
                <a:pathLst>
                  <a:path w="29" h="24">
                    <a:moveTo>
                      <a:pt x="0" y="21"/>
                    </a:moveTo>
                    <a:cubicBezTo>
                      <a:pt x="19" y="0"/>
                      <a:pt x="19" y="0"/>
                      <a:pt x="19" y="0"/>
                    </a:cubicBezTo>
                    <a:cubicBezTo>
                      <a:pt x="22" y="3"/>
                      <a:pt x="22" y="3"/>
                      <a:pt x="22" y="3"/>
                    </a:cubicBezTo>
                    <a:cubicBezTo>
                      <a:pt x="19" y="6"/>
                      <a:pt x="19" y="6"/>
                      <a:pt x="19" y="6"/>
                    </a:cubicBezTo>
                    <a:cubicBezTo>
                      <a:pt x="21" y="6"/>
                      <a:pt x="23" y="5"/>
                      <a:pt x="24" y="5"/>
                    </a:cubicBezTo>
                    <a:cubicBezTo>
                      <a:pt x="25" y="6"/>
                      <a:pt x="26" y="6"/>
                      <a:pt x="27" y="7"/>
                    </a:cubicBezTo>
                    <a:cubicBezTo>
                      <a:pt x="28" y="8"/>
                      <a:pt x="29" y="9"/>
                      <a:pt x="29" y="11"/>
                    </a:cubicBezTo>
                    <a:cubicBezTo>
                      <a:pt x="25" y="13"/>
                      <a:pt x="25" y="13"/>
                      <a:pt x="25" y="13"/>
                    </a:cubicBezTo>
                    <a:cubicBezTo>
                      <a:pt x="25" y="12"/>
                      <a:pt x="24" y="11"/>
                      <a:pt x="23" y="10"/>
                    </a:cubicBezTo>
                    <a:cubicBezTo>
                      <a:pt x="23" y="9"/>
                      <a:pt x="22" y="9"/>
                      <a:pt x="21" y="9"/>
                    </a:cubicBezTo>
                    <a:cubicBezTo>
                      <a:pt x="20" y="9"/>
                      <a:pt x="19" y="9"/>
                      <a:pt x="18" y="10"/>
                    </a:cubicBezTo>
                    <a:cubicBezTo>
                      <a:pt x="16" y="11"/>
                      <a:pt x="15" y="12"/>
                      <a:pt x="13" y="13"/>
                    </a:cubicBezTo>
                    <a:cubicBezTo>
                      <a:pt x="4" y="24"/>
                      <a:pt x="4" y="24"/>
                      <a:pt x="4" y="24"/>
                    </a:cubicBezTo>
                    <a:lnTo>
                      <a:pt x="0" y="21"/>
                    </a:lnTo>
                    <a:close/>
                  </a:path>
                </a:pathLst>
              </a:custGeom>
              <a:grpFill/>
              <a:ln w="9525">
                <a:noFill/>
                <a:round/>
                <a:headEnd/>
                <a:tailEnd/>
              </a:ln>
            </p:spPr>
            <p:txBody>
              <a:bodyPr/>
              <a:lstStyle/>
              <a:p>
                <a:endParaRPr lang="en-US"/>
              </a:p>
            </p:txBody>
          </p:sp>
          <p:sp>
            <p:nvSpPr>
              <p:cNvPr id="55" name="Freeform 54"/>
              <p:cNvSpPr>
                <a:spLocks/>
              </p:cNvSpPr>
              <p:nvPr/>
            </p:nvSpPr>
            <p:spPr bwMode="auto">
              <a:xfrm>
                <a:off x="2057969" y="2079298"/>
                <a:ext cx="78" cy="83"/>
              </a:xfrm>
              <a:custGeom>
                <a:avLst/>
                <a:gdLst/>
                <a:ahLst/>
                <a:cxnLst>
                  <a:cxn ang="0">
                    <a:pos x="0" y="20"/>
                  </a:cxn>
                  <a:cxn ang="0">
                    <a:pos x="20" y="0"/>
                  </a:cxn>
                  <a:cxn ang="0">
                    <a:pos x="23" y="3"/>
                  </a:cxn>
                  <a:cxn ang="0">
                    <a:pos x="20" y="6"/>
                  </a:cxn>
                  <a:cxn ang="0">
                    <a:pos x="29" y="8"/>
                  </a:cxn>
                  <a:cxn ang="0">
                    <a:pos x="32" y="12"/>
                  </a:cxn>
                  <a:cxn ang="0">
                    <a:pos x="33" y="16"/>
                  </a:cxn>
                  <a:cxn ang="0">
                    <a:pos x="31" y="20"/>
                  </a:cxn>
                  <a:cxn ang="0">
                    <a:pos x="28" y="23"/>
                  </a:cxn>
                  <a:cxn ang="0">
                    <a:pos x="17" y="35"/>
                  </a:cxn>
                  <a:cxn ang="0">
                    <a:pos x="13" y="32"/>
                  </a:cxn>
                  <a:cxn ang="0">
                    <a:pos x="25" y="20"/>
                  </a:cxn>
                  <a:cxn ang="0">
                    <a:pos x="27" y="17"/>
                  </a:cxn>
                  <a:cxn ang="0">
                    <a:pos x="28" y="14"/>
                  </a:cxn>
                  <a:cxn ang="0">
                    <a:pos x="26" y="11"/>
                  </a:cxn>
                  <a:cxn ang="0">
                    <a:pos x="21" y="8"/>
                  </a:cxn>
                  <a:cxn ang="0">
                    <a:pos x="14" y="12"/>
                  </a:cxn>
                  <a:cxn ang="0">
                    <a:pos x="4" y="23"/>
                  </a:cxn>
                  <a:cxn ang="0">
                    <a:pos x="0" y="20"/>
                  </a:cxn>
                </a:cxnLst>
                <a:rect l="0" t="0" r="r" b="b"/>
                <a:pathLst>
                  <a:path w="33" h="35">
                    <a:moveTo>
                      <a:pt x="0" y="20"/>
                    </a:moveTo>
                    <a:cubicBezTo>
                      <a:pt x="20" y="0"/>
                      <a:pt x="20" y="0"/>
                      <a:pt x="20" y="0"/>
                    </a:cubicBezTo>
                    <a:cubicBezTo>
                      <a:pt x="23" y="3"/>
                      <a:pt x="23" y="3"/>
                      <a:pt x="23" y="3"/>
                    </a:cubicBezTo>
                    <a:cubicBezTo>
                      <a:pt x="20" y="6"/>
                      <a:pt x="20" y="6"/>
                      <a:pt x="20" y="6"/>
                    </a:cubicBezTo>
                    <a:cubicBezTo>
                      <a:pt x="23" y="5"/>
                      <a:pt x="27" y="6"/>
                      <a:pt x="29" y="8"/>
                    </a:cubicBezTo>
                    <a:cubicBezTo>
                      <a:pt x="31" y="10"/>
                      <a:pt x="31" y="11"/>
                      <a:pt x="32" y="12"/>
                    </a:cubicBezTo>
                    <a:cubicBezTo>
                      <a:pt x="33" y="14"/>
                      <a:pt x="33" y="15"/>
                      <a:pt x="33" y="16"/>
                    </a:cubicBezTo>
                    <a:cubicBezTo>
                      <a:pt x="33" y="17"/>
                      <a:pt x="32" y="19"/>
                      <a:pt x="31" y="20"/>
                    </a:cubicBezTo>
                    <a:cubicBezTo>
                      <a:pt x="31" y="20"/>
                      <a:pt x="30" y="22"/>
                      <a:pt x="28" y="23"/>
                    </a:cubicBezTo>
                    <a:cubicBezTo>
                      <a:pt x="17" y="35"/>
                      <a:pt x="17" y="35"/>
                      <a:pt x="17" y="35"/>
                    </a:cubicBezTo>
                    <a:cubicBezTo>
                      <a:pt x="13" y="32"/>
                      <a:pt x="13" y="32"/>
                      <a:pt x="13" y="32"/>
                    </a:cubicBezTo>
                    <a:cubicBezTo>
                      <a:pt x="25" y="20"/>
                      <a:pt x="25" y="20"/>
                      <a:pt x="25" y="20"/>
                    </a:cubicBezTo>
                    <a:cubicBezTo>
                      <a:pt x="26" y="19"/>
                      <a:pt x="27" y="17"/>
                      <a:pt x="27" y="17"/>
                    </a:cubicBezTo>
                    <a:cubicBezTo>
                      <a:pt x="28" y="16"/>
                      <a:pt x="28" y="15"/>
                      <a:pt x="28" y="14"/>
                    </a:cubicBezTo>
                    <a:cubicBezTo>
                      <a:pt x="27" y="13"/>
                      <a:pt x="27" y="12"/>
                      <a:pt x="26" y="11"/>
                    </a:cubicBezTo>
                    <a:cubicBezTo>
                      <a:pt x="24" y="9"/>
                      <a:pt x="23" y="9"/>
                      <a:pt x="21" y="8"/>
                    </a:cubicBezTo>
                    <a:cubicBezTo>
                      <a:pt x="19" y="8"/>
                      <a:pt x="17" y="10"/>
                      <a:pt x="14" y="12"/>
                    </a:cubicBezTo>
                    <a:cubicBezTo>
                      <a:pt x="4" y="23"/>
                      <a:pt x="4" y="23"/>
                      <a:pt x="4" y="23"/>
                    </a:cubicBezTo>
                    <a:lnTo>
                      <a:pt x="0" y="20"/>
                    </a:lnTo>
                    <a:close/>
                  </a:path>
                </a:pathLst>
              </a:custGeom>
              <a:grpFill/>
              <a:ln w="9525">
                <a:noFill/>
                <a:round/>
                <a:headEnd/>
                <a:tailEnd/>
              </a:ln>
            </p:spPr>
            <p:txBody>
              <a:bodyPr/>
              <a:lstStyle/>
              <a:p>
                <a:endParaRPr lang="en-US"/>
              </a:p>
            </p:txBody>
          </p:sp>
          <p:sp>
            <p:nvSpPr>
              <p:cNvPr id="56" name="Freeform 55"/>
              <p:cNvSpPr>
                <a:spLocks noEditPoints="1"/>
              </p:cNvSpPr>
              <p:nvPr/>
            </p:nvSpPr>
            <p:spPr bwMode="auto">
              <a:xfrm>
                <a:off x="2058021" y="2079332"/>
                <a:ext cx="71" cy="70"/>
              </a:xfrm>
              <a:custGeom>
                <a:avLst/>
                <a:gdLst/>
                <a:ahLst/>
                <a:cxnLst>
                  <a:cxn ang="0">
                    <a:pos x="0" y="63"/>
                  </a:cxn>
                  <a:cxn ang="0">
                    <a:pos x="45" y="16"/>
                  </a:cxn>
                  <a:cxn ang="0">
                    <a:pos x="55" y="23"/>
                  </a:cxn>
                  <a:cxn ang="0">
                    <a:pos x="8" y="70"/>
                  </a:cxn>
                  <a:cxn ang="0">
                    <a:pos x="0" y="63"/>
                  </a:cxn>
                  <a:cxn ang="0">
                    <a:pos x="55" y="7"/>
                  </a:cxn>
                  <a:cxn ang="0">
                    <a:pos x="64" y="0"/>
                  </a:cxn>
                  <a:cxn ang="0">
                    <a:pos x="71" y="7"/>
                  </a:cxn>
                  <a:cxn ang="0">
                    <a:pos x="62" y="16"/>
                  </a:cxn>
                  <a:cxn ang="0">
                    <a:pos x="55" y="7"/>
                  </a:cxn>
                </a:cxnLst>
                <a:rect l="0" t="0" r="r" b="b"/>
                <a:pathLst>
                  <a:path w="71" h="70">
                    <a:moveTo>
                      <a:pt x="0" y="63"/>
                    </a:moveTo>
                    <a:lnTo>
                      <a:pt x="45" y="16"/>
                    </a:lnTo>
                    <a:lnTo>
                      <a:pt x="55" y="23"/>
                    </a:lnTo>
                    <a:lnTo>
                      <a:pt x="8" y="70"/>
                    </a:lnTo>
                    <a:lnTo>
                      <a:pt x="0" y="63"/>
                    </a:lnTo>
                    <a:close/>
                    <a:moveTo>
                      <a:pt x="55" y="7"/>
                    </a:moveTo>
                    <a:lnTo>
                      <a:pt x="64" y="0"/>
                    </a:lnTo>
                    <a:lnTo>
                      <a:pt x="71" y="7"/>
                    </a:lnTo>
                    <a:lnTo>
                      <a:pt x="62" y="16"/>
                    </a:lnTo>
                    <a:lnTo>
                      <a:pt x="55" y="7"/>
                    </a:lnTo>
                    <a:close/>
                  </a:path>
                </a:pathLst>
              </a:custGeom>
              <a:grpFill/>
              <a:ln w="9525">
                <a:noFill/>
                <a:round/>
                <a:headEnd/>
                <a:tailEnd/>
              </a:ln>
            </p:spPr>
            <p:txBody>
              <a:bodyPr/>
              <a:lstStyle/>
              <a:p>
                <a:endParaRPr lang="en-US"/>
              </a:p>
            </p:txBody>
          </p:sp>
          <p:sp>
            <p:nvSpPr>
              <p:cNvPr id="57" name="Freeform 56"/>
              <p:cNvSpPr>
                <a:spLocks/>
              </p:cNvSpPr>
              <p:nvPr/>
            </p:nvSpPr>
            <p:spPr bwMode="auto">
              <a:xfrm>
                <a:off x="2058040" y="2079369"/>
                <a:ext cx="78" cy="83"/>
              </a:xfrm>
              <a:custGeom>
                <a:avLst/>
                <a:gdLst/>
                <a:ahLst/>
                <a:cxnLst>
                  <a:cxn ang="0">
                    <a:pos x="0" y="19"/>
                  </a:cxn>
                  <a:cxn ang="0">
                    <a:pos x="20" y="0"/>
                  </a:cxn>
                  <a:cxn ang="0">
                    <a:pos x="23" y="3"/>
                  </a:cxn>
                  <a:cxn ang="0">
                    <a:pos x="20" y="6"/>
                  </a:cxn>
                  <a:cxn ang="0">
                    <a:pos x="30" y="9"/>
                  </a:cxn>
                  <a:cxn ang="0">
                    <a:pos x="32" y="13"/>
                  </a:cxn>
                  <a:cxn ang="0">
                    <a:pos x="32" y="17"/>
                  </a:cxn>
                  <a:cxn ang="0">
                    <a:pos x="31" y="20"/>
                  </a:cxn>
                  <a:cxn ang="0">
                    <a:pos x="28" y="24"/>
                  </a:cxn>
                  <a:cxn ang="0">
                    <a:pos x="15" y="35"/>
                  </a:cxn>
                  <a:cxn ang="0">
                    <a:pos x="12" y="32"/>
                  </a:cxn>
                  <a:cxn ang="0">
                    <a:pos x="24" y="20"/>
                  </a:cxn>
                  <a:cxn ang="0">
                    <a:pos x="27" y="17"/>
                  </a:cxn>
                  <a:cxn ang="0">
                    <a:pos x="28" y="14"/>
                  </a:cxn>
                  <a:cxn ang="0">
                    <a:pos x="26" y="11"/>
                  </a:cxn>
                  <a:cxn ang="0">
                    <a:pos x="21" y="9"/>
                  </a:cxn>
                  <a:cxn ang="0">
                    <a:pos x="14" y="12"/>
                  </a:cxn>
                  <a:cxn ang="0">
                    <a:pos x="3" y="22"/>
                  </a:cxn>
                  <a:cxn ang="0">
                    <a:pos x="0" y="19"/>
                  </a:cxn>
                </a:cxnLst>
                <a:rect l="0" t="0" r="r" b="b"/>
                <a:pathLst>
                  <a:path w="33" h="35">
                    <a:moveTo>
                      <a:pt x="0" y="19"/>
                    </a:moveTo>
                    <a:cubicBezTo>
                      <a:pt x="20" y="0"/>
                      <a:pt x="20" y="0"/>
                      <a:pt x="20" y="0"/>
                    </a:cubicBezTo>
                    <a:cubicBezTo>
                      <a:pt x="23" y="3"/>
                      <a:pt x="23" y="3"/>
                      <a:pt x="23" y="3"/>
                    </a:cubicBezTo>
                    <a:cubicBezTo>
                      <a:pt x="20" y="6"/>
                      <a:pt x="20" y="6"/>
                      <a:pt x="20" y="6"/>
                    </a:cubicBezTo>
                    <a:cubicBezTo>
                      <a:pt x="24" y="5"/>
                      <a:pt x="27" y="6"/>
                      <a:pt x="30" y="9"/>
                    </a:cubicBezTo>
                    <a:cubicBezTo>
                      <a:pt x="31" y="10"/>
                      <a:pt x="32" y="12"/>
                      <a:pt x="32" y="13"/>
                    </a:cubicBezTo>
                    <a:cubicBezTo>
                      <a:pt x="33" y="14"/>
                      <a:pt x="33" y="16"/>
                      <a:pt x="32" y="17"/>
                    </a:cubicBezTo>
                    <a:cubicBezTo>
                      <a:pt x="32" y="18"/>
                      <a:pt x="32" y="19"/>
                      <a:pt x="31" y="20"/>
                    </a:cubicBezTo>
                    <a:cubicBezTo>
                      <a:pt x="30" y="21"/>
                      <a:pt x="29" y="22"/>
                      <a:pt x="28" y="24"/>
                    </a:cubicBezTo>
                    <a:cubicBezTo>
                      <a:pt x="15" y="35"/>
                      <a:pt x="15" y="35"/>
                      <a:pt x="15" y="35"/>
                    </a:cubicBezTo>
                    <a:cubicBezTo>
                      <a:pt x="12" y="32"/>
                      <a:pt x="12" y="32"/>
                      <a:pt x="12" y="32"/>
                    </a:cubicBezTo>
                    <a:cubicBezTo>
                      <a:pt x="24" y="20"/>
                      <a:pt x="24" y="20"/>
                      <a:pt x="24" y="20"/>
                    </a:cubicBezTo>
                    <a:cubicBezTo>
                      <a:pt x="26" y="19"/>
                      <a:pt x="27" y="18"/>
                      <a:pt x="27" y="17"/>
                    </a:cubicBezTo>
                    <a:cubicBezTo>
                      <a:pt x="28" y="16"/>
                      <a:pt x="28" y="15"/>
                      <a:pt x="28" y="14"/>
                    </a:cubicBezTo>
                    <a:cubicBezTo>
                      <a:pt x="27" y="13"/>
                      <a:pt x="27" y="12"/>
                      <a:pt x="26" y="11"/>
                    </a:cubicBezTo>
                    <a:cubicBezTo>
                      <a:pt x="25" y="10"/>
                      <a:pt x="23" y="9"/>
                      <a:pt x="21" y="9"/>
                    </a:cubicBezTo>
                    <a:cubicBezTo>
                      <a:pt x="19" y="8"/>
                      <a:pt x="17" y="10"/>
                      <a:pt x="14" y="12"/>
                    </a:cubicBezTo>
                    <a:cubicBezTo>
                      <a:pt x="3" y="22"/>
                      <a:pt x="3" y="22"/>
                      <a:pt x="3" y="22"/>
                    </a:cubicBezTo>
                    <a:lnTo>
                      <a:pt x="0" y="19"/>
                    </a:lnTo>
                    <a:close/>
                  </a:path>
                </a:pathLst>
              </a:custGeom>
              <a:grpFill/>
              <a:ln w="9525">
                <a:noFill/>
                <a:round/>
                <a:headEnd/>
                <a:tailEnd/>
              </a:ln>
            </p:spPr>
            <p:txBody>
              <a:bodyPr/>
              <a:lstStyle/>
              <a:p>
                <a:endParaRPr lang="en-US"/>
              </a:p>
            </p:txBody>
          </p:sp>
          <p:sp>
            <p:nvSpPr>
              <p:cNvPr id="58" name="Freeform 57"/>
              <p:cNvSpPr>
                <a:spLocks noEditPoints="1"/>
              </p:cNvSpPr>
              <p:nvPr/>
            </p:nvSpPr>
            <p:spPr bwMode="auto">
              <a:xfrm>
                <a:off x="2058073" y="2079431"/>
                <a:ext cx="100" cy="82"/>
              </a:xfrm>
              <a:custGeom>
                <a:avLst/>
                <a:gdLst/>
                <a:ahLst/>
                <a:cxnLst>
                  <a:cxn ang="0">
                    <a:pos x="4" y="16"/>
                  </a:cxn>
                  <a:cxn ang="0">
                    <a:pos x="6" y="19"/>
                  </a:cxn>
                  <a:cxn ang="0">
                    <a:pos x="5" y="23"/>
                  </a:cxn>
                  <a:cxn ang="0">
                    <a:pos x="7" y="27"/>
                  </a:cxn>
                  <a:cxn ang="0">
                    <a:pos x="11" y="30"/>
                  </a:cxn>
                  <a:cxn ang="0">
                    <a:pos x="16" y="29"/>
                  </a:cxn>
                  <a:cxn ang="0">
                    <a:pos x="21" y="26"/>
                  </a:cxn>
                  <a:cxn ang="0">
                    <a:pos x="13" y="22"/>
                  </a:cxn>
                  <a:cxn ang="0">
                    <a:pos x="10" y="13"/>
                  </a:cxn>
                  <a:cxn ang="0">
                    <a:pos x="16" y="4"/>
                  </a:cxn>
                  <a:cxn ang="0">
                    <a:pos x="22" y="0"/>
                  </a:cxn>
                  <a:cxn ang="0">
                    <a:pos x="29" y="0"/>
                  </a:cxn>
                  <a:cxn ang="0">
                    <a:pos x="34" y="4"/>
                  </a:cxn>
                  <a:cxn ang="0">
                    <a:pos x="37" y="12"/>
                  </a:cxn>
                  <a:cxn ang="0">
                    <a:pos x="39" y="10"/>
                  </a:cxn>
                  <a:cxn ang="0">
                    <a:pos x="42" y="14"/>
                  </a:cxn>
                  <a:cxn ang="0">
                    <a:pos x="24" y="29"/>
                  </a:cxn>
                  <a:cxn ang="0">
                    <a:pos x="16" y="34"/>
                  </a:cxn>
                  <a:cxn ang="0">
                    <a:pos x="10" y="34"/>
                  </a:cxn>
                  <a:cxn ang="0">
                    <a:pos x="4" y="30"/>
                  </a:cxn>
                  <a:cxn ang="0">
                    <a:pos x="1" y="22"/>
                  </a:cxn>
                  <a:cxn ang="0">
                    <a:pos x="4" y="16"/>
                  </a:cxn>
                  <a:cxn ang="0">
                    <a:pos x="19" y="8"/>
                  </a:cxn>
                  <a:cxn ang="0">
                    <a:pos x="14" y="14"/>
                  </a:cxn>
                  <a:cxn ang="0">
                    <a:pos x="16" y="20"/>
                  </a:cxn>
                  <a:cxn ang="0">
                    <a:pos x="21" y="23"/>
                  </a:cxn>
                  <a:cxn ang="0">
                    <a:pos x="29" y="19"/>
                  </a:cxn>
                  <a:cxn ang="0">
                    <a:pos x="33" y="12"/>
                  </a:cxn>
                  <a:cxn ang="0">
                    <a:pos x="32" y="7"/>
                  </a:cxn>
                  <a:cxn ang="0">
                    <a:pos x="26" y="4"/>
                  </a:cxn>
                  <a:cxn ang="0">
                    <a:pos x="19" y="8"/>
                  </a:cxn>
                </a:cxnLst>
                <a:rect l="0" t="0" r="r" b="b"/>
                <a:pathLst>
                  <a:path w="42" h="35">
                    <a:moveTo>
                      <a:pt x="4" y="16"/>
                    </a:moveTo>
                    <a:cubicBezTo>
                      <a:pt x="6" y="19"/>
                      <a:pt x="6" y="19"/>
                      <a:pt x="6" y="19"/>
                    </a:cubicBezTo>
                    <a:cubicBezTo>
                      <a:pt x="5" y="21"/>
                      <a:pt x="5" y="22"/>
                      <a:pt x="5" y="23"/>
                    </a:cubicBezTo>
                    <a:cubicBezTo>
                      <a:pt x="5" y="24"/>
                      <a:pt x="6" y="26"/>
                      <a:pt x="7" y="27"/>
                    </a:cubicBezTo>
                    <a:cubicBezTo>
                      <a:pt x="9" y="29"/>
                      <a:pt x="10" y="30"/>
                      <a:pt x="11" y="30"/>
                    </a:cubicBezTo>
                    <a:cubicBezTo>
                      <a:pt x="13" y="30"/>
                      <a:pt x="14" y="30"/>
                      <a:pt x="16" y="29"/>
                    </a:cubicBezTo>
                    <a:cubicBezTo>
                      <a:pt x="17" y="29"/>
                      <a:pt x="18" y="28"/>
                      <a:pt x="21" y="26"/>
                    </a:cubicBezTo>
                    <a:cubicBezTo>
                      <a:pt x="17" y="26"/>
                      <a:pt x="15" y="25"/>
                      <a:pt x="13" y="22"/>
                    </a:cubicBezTo>
                    <a:cubicBezTo>
                      <a:pt x="10" y="20"/>
                      <a:pt x="9" y="16"/>
                      <a:pt x="10" y="13"/>
                    </a:cubicBezTo>
                    <a:cubicBezTo>
                      <a:pt x="11" y="10"/>
                      <a:pt x="13" y="7"/>
                      <a:pt x="16" y="4"/>
                    </a:cubicBezTo>
                    <a:cubicBezTo>
                      <a:pt x="18" y="2"/>
                      <a:pt x="20" y="1"/>
                      <a:pt x="22" y="0"/>
                    </a:cubicBezTo>
                    <a:cubicBezTo>
                      <a:pt x="24" y="0"/>
                      <a:pt x="27" y="0"/>
                      <a:pt x="29" y="0"/>
                    </a:cubicBezTo>
                    <a:cubicBezTo>
                      <a:pt x="31" y="1"/>
                      <a:pt x="33" y="2"/>
                      <a:pt x="34" y="4"/>
                    </a:cubicBezTo>
                    <a:cubicBezTo>
                      <a:pt x="36" y="6"/>
                      <a:pt x="37" y="9"/>
                      <a:pt x="37" y="12"/>
                    </a:cubicBezTo>
                    <a:cubicBezTo>
                      <a:pt x="39" y="10"/>
                      <a:pt x="39" y="10"/>
                      <a:pt x="39" y="10"/>
                    </a:cubicBezTo>
                    <a:cubicBezTo>
                      <a:pt x="42" y="14"/>
                      <a:pt x="42" y="14"/>
                      <a:pt x="42" y="14"/>
                    </a:cubicBezTo>
                    <a:cubicBezTo>
                      <a:pt x="24" y="29"/>
                      <a:pt x="24" y="29"/>
                      <a:pt x="24" y="29"/>
                    </a:cubicBezTo>
                    <a:cubicBezTo>
                      <a:pt x="21" y="32"/>
                      <a:pt x="18" y="34"/>
                      <a:pt x="16" y="34"/>
                    </a:cubicBezTo>
                    <a:cubicBezTo>
                      <a:pt x="14" y="35"/>
                      <a:pt x="12" y="35"/>
                      <a:pt x="10" y="34"/>
                    </a:cubicBezTo>
                    <a:cubicBezTo>
                      <a:pt x="8" y="33"/>
                      <a:pt x="6" y="32"/>
                      <a:pt x="4" y="30"/>
                    </a:cubicBezTo>
                    <a:cubicBezTo>
                      <a:pt x="2" y="27"/>
                      <a:pt x="1" y="25"/>
                      <a:pt x="1" y="22"/>
                    </a:cubicBezTo>
                    <a:cubicBezTo>
                      <a:pt x="0" y="20"/>
                      <a:pt x="2" y="17"/>
                      <a:pt x="4" y="16"/>
                    </a:cubicBezTo>
                    <a:close/>
                    <a:moveTo>
                      <a:pt x="19" y="8"/>
                    </a:moveTo>
                    <a:cubicBezTo>
                      <a:pt x="16" y="10"/>
                      <a:pt x="15" y="12"/>
                      <a:pt x="14" y="14"/>
                    </a:cubicBezTo>
                    <a:cubicBezTo>
                      <a:pt x="14" y="17"/>
                      <a:pt x="15" y="19"/>
                      <a:pt x="16" y="20"/>
                    </a:cubicBezTo>
                    <a:cubicBezTo>
                      <a:pt x="17" y="22"/>
                      <a:pt x="19" y="23"/>
                      <a:pt x="21" y="23"/>
                    </a:cubicBezTo>
                    <a:cubicBezTo>
                      <a:pt x="24" y="23"/>
                      <a:pt x="26" y="21"/>
                      <a:pt x="29" y="19"/>
                    </a:cubicBezTo>
                    <a:cubicBezTo>
                      <a:pt x="31" y="17"/>
                      <a:pt x="33" y="15"/>
                      <a:pt x="33" y="12"/>
                    </a:cubicBezTo>
                    <a:cubicBezTo>
                      <a:pt x="33" y="10"/>
                      <a:pt x="33" y="8"/>
                      <a:pt x="32" y="7"/>
                    </a:cubicBezTo>
                    <a:cubicBezTo>
                      <a:pt x="30" y="5"/>
                      <a:pt x="28" y="4"/>
                      <a:pt x="26" y="4"/>
                    </a:cubicBezTo>
                    <a:cubicBezTo>
                      <a:pt x="24" y="4"/>
                      <a:pt x="22" y="5"/>
                      <a:pt x="19" y="8"/>
                    </a:cubicBezTo>
                    <a:close/>
                  </a:path>
                </a:pathLst>
              </a:custGeom>
              <a:grpFill/>
              <a:ln w="9525">
                <a:noFill/>
                <a:round/>
                <a:headEnd/>
                <a:tailEnd/>
              </a:ln>
            </p:spPr>
            <p:txBody>
              <a:bodyPr/>
              <a:lstStyle/>
              <a:p>
                <a:endParaRPr lang="en-US"/>
              </a:p>
            </p:txBody>
          </p:sp>
          <p:sp>
            <p:nvSpPr>
              <p:cNvPr id="59" name="Freeform 58"/>
              <p:cNvSpPr>
                <a:spLocks noEditPoints="1"/>
              </p:cNvSpPr>
              <p:nvPr/>
            </p:nvSpPr>
            <p:spPr bwMode="auto">
              <a:xfrm>
                <a:off x="2058161" y="2079513"/>
                <a:ext cx="73" cy="78"/>
              </a:xfrm>
              <a:custGeom>
                <a:avLst/>
                <a:gdLst/>
                <a:ahLst/>
                <a:cxnLst>
                  <a:cxn ang="0">
                    <a:pos x="12" y="26"/>
                  </a:cxn>
                  <a:cxn ang="0">
                    <a:pos x="6" y="24"/>
                  </a:cxn>
                  <a:cxn ang="0">
                    <a:pos x="2" y="20"/>
                  </a:cxn>
                  <a:cxn ang="0">
                    <a:pos x="0" y="13"/>
                  </a:cxn>
                  <a:cxn ang="0">
                    <a:pos x="3" y="8"/>
                  </a:cxn>
                  <a:cxn ang="0">
                    <a:pos x="6" y="6"/>
                  </a:cxn>
                  <a:cxn ang="0">
                    <a:pos x="10" y="7"/>
                  </a:cxn>
                  <a:cxn ang="0">
                    <a:pos x="13" y="8"/>
                  </a:cxn>
                  <a:cxn ang="0">
                    <a:pos x="16" y="11"/>
                  </a:cxn>
                  <a:cxn ang="0">
                    <a:pos x="23" y="17"/>
                  </a:cxn>
                  <a:cxn ang="0">
                    <a:pos x="24" y="16"/>
                  </a:cxn>
                  <a:cxn ang="0">
                    <a:pos x="26" y="13"/>
                  </a:cxn>
                  <a:cxn ang="0">
                    <a:pos x="24" y="7"/>
                  </a:cxn>
                  <a:cxn ang="0">
                    <a:pos x="20" y="4"/>
                  </a:cxn>
                  <a:cxn ang="0">
                    <a:pos x="15" y="5"/>
                  </a:cxn>
                  <a:cxn ang="0">
                    <a:pos x="13" y="1"/>
                  </a:cxn>
                  <a:cxn ang="0">
                    <a:pos x="18" y="0"/>
                  </a:cxn>
                  <a:cxn ang="0">
                    <a:pos x="23" y="1"/>
                  </a:cxn>
                  <a:cxn ang="0">
                    <a:pos x="28" y="6"/>
                  </a:cxn>
                  <a:cxn ang="0">
                    <a:pos x="30" y="11"/>
                  </a:cxn>
                  <a:cxn ang="0">
                    <a:pos x="31" y="14"/>
                  </a:cxn>
                  <a:cxn ang="0">
                    <a:pos x="29" y="18"/>
                  </a:cxn>
                  <a:cxn ang="0">
                    <a:pos x="26" y="20"/>
                  </a:cxn>
                  <a:cxn ang="0">
                    <a:pos x="21" y="24"/>
                  </a:cxn>
                  <a:cxn ang="0">
                    <a:pos x="14" y="30"/>
                  </a:cxn>
                  <a:cxn ang="0">
                    <a:pos x="13" y="33"/>
                  </a:cxn>
                  <a:cxn ang="0">
                    <a:pos x="10" y="29"/>
                  </a:cxn>
                  <a:cxn ang="0">
                    <a:pos x="12" y="26"/>
                  </a:cxn>
                  <a:cxn ang="0">
                    <a:pos x="20" y="19"/>
                  </a:cxn>
                  <a:cxn ang="0">
                    <a:pos x="14" y="14"/>
                  </a:cxn>
                  <a:cxn ang="0">
                    <a:pos x="10" y="12"/>
                  </a:cxn>
                  <a:cxn ang="0">
                    <a:pos x="8" y="11"/>
                  </a:cxn>
                  <a:cxn ang="0">
                    <a:pos x="6" y="12"/>
                  </a:cxn>
                  <a:cxn ang="0">
                    <a:pos x="4" y="15"/>
                  </a:cxn>
                  <a:cxn ang="0">
                    <a:pos x="6" y="19"/>
                  </a:cxn>
                  <a:cxn ang="0">
                    <a:pos x="10" y="22"/>
                  </a:cxn>
                  <a:cxn ang="0">
                    <a:pos x="14" y="22"/>
                  </a:cxn>
                  <a:cxn ang="0">
                    <a:pos x="18" y="20"/>
                  </a:cxn>
                  <a:cxn ang="0">
                    <a:pos x="20" y="19"/>
                  </a:cxn>
                </a:cxnLst>
                <a:rect l="0" t="0" r="r" b="b"/>
                <a:pathLst>
                  <a:path w="31" h="33">
                    <a:moveTo>
                      <a:pt x="12" y="26"/>
                    </a:moveTo>
                    <a:cubicBezTo>
                      <a:pt x="9" y="25"/>
                      <a:pt x="8" y="25"/>
                      <a:pt x="6" y="24"/>
                    </a:cubicBezTo>
                    <a:cubicBezTo>
                      <a:pt x="5" y="23"/>
                      <a:pt x="3" y="22"/>
                      <a:pt x="2" y="20"/>
                    </a:cubicBezTo>
                    <a:cubicBezTo>
                      <a:pt x="0" y="18"/>
                      <a:pt x="0" y="16"/>
                      <a:pt x="0" y="13"/>
                    </a:cubicBezTo>
                    <a:cubicBezTo>
                      <a:pt x="0" y="11"/>
                      <a:pt x="1" y="9"/>
                      <a:pt x="3" y="8"/>
                    </a:cubicBezTo>
                    <a:cubicBezTo>
                      <a:pt x="4" y="7"/>
                      <a:pt x="5" y="7"/>
                      <a:pt x="6" y="6"/>
                    </a:cubicBezTo>
                    <a:cubicBezTo>
                      <a:pt x="7" y="6"/>
                      <a:pt x="9" y="6"/>
                      <a:pt x="10" y="7"/>
                    </a:cubicBezTo>
                    <a:cubicBezTo>
                      <a:pt x="11" y="7"/>
                      <a:pt x="12" y="8"/>
                      <a:pt x="13" y="8"/>
                    </a:cubicBezTo>
                    <a:cubicBezTo>
                      <a:pt x="14" y="9"/>
                      <a:pt x="15" y="10"/>
                      <a:pt x="16" y="11"/>
                    </a:cubicBezTo>
                    <a:cubicBezTo>
                      <a:pt x="19" y="14"/>
                      <a:pt x="21" y="16"/>
                      <a:pt x="23" y="17"/>
                    </a:cubicBezTo>
                    <a:cubicBezTo>
                      <a:pt x="23" y="16"/>
                      <a:pt x="23" y="16"/>
                      <a:pt x="24" y="16"/>
                    </a:cubicBezTo>
                    <a:cubicBezTo>
                      <a:pt x="25" y="15"/>
                      <a:pt x="26" y="14"/>
                      <a:pt x="26" y="13"/>
                    </a:cubicBezTo>
                    <a:cubicBezTo>
                      <a:pt x="26" y="11"/>
                      <a:pt x="25" y="9"/>
                      <a:pt x="24" y="7"/>
                    </a:cubicBezTo>
                    <a:cubicBezTo>
                      <a:pt x="23" y="6"/>
                      <a:pt x="21" y="5"/>
                      <a:pt x="20" y="4"/>
                    </a:cubicBezTo>
                    <a:cubicBezTo>
                      <a:pt x="19" y="4"/>
                      <a:pt x="17" y="4"/>
                      <a:pt x="15" y="5"/>
                    </a:cubicBezTo>
                    <a:cubicBezTo>
                      <a:pt x="13" y="1"/>
                      <a:pt x="13" y="1"/>
                      <a:pt x="13" y="1"/>
                    </a:cubicBezTo>
                    <a:cubicBezTo>
                      <a:pt x="15" y="0"/>
                      <a:pt x="17" y="0"/>
                      <a:pt x="18" y="0"/>
                    </a:cubicBezTo>
                    <a:cubicBezTo>
                      <a:pt x="20" y="0"/>
                      <a:pt x="21" y="0"/>
                      <a:pt x="23" y="1"/>
                    </a:cubicBezTo>
                    <a:cubicBezTo>
                      <a:pt x="25" y="2"/>
                      <a:pt x="26" y="4"/>
                      <a:pt x="28" y="6"/>
                    </a:cubicBezTo>
                    <a:cubicBezTo>
                      <a:pt x="29" y="7"/>
                      <a:pt x="30" y="9"/>
                      <a:pt x="30" y="11"/>
                    </a:cubicBezTo>
                    <a:cubicBezTo>
                      <a:pt x="31" y="12"/>
                      <a:pt x="31" y="13"/>
                      <a:pt x="31" y="14"/>
                    </a:cubicBezTo>
                    <a:cubicBezTo>
                      <a:pt x="30" y="16"/>
                      <a:pt x="30" y="17"/>
                      <a:pt x="29" y="18"/>
                    </a:cubicBezTo>
                    <a:cubicBezTo>
                      <a:pt x="29" y="18"/>
                      <a:pt x="27" y="19"/>
                      <a:pt x="26" y="20"/>
                    </a:cubicBezTo>
                    <a:cubicBezTo>
                      <a:pt x="21" y="24"/>
                      <a:pt x="21" y="24"/>
                      <a:pt x="21" y="24"/>
                    </a:cubicBezTo>
                    <a:cubicBezTo>
                      <a:pt x="17" y="27"/>
                      <a:pt x="15" y="29"/>
                      <a:pt x="14" y="30"/>
                    </a:cubicBezTo>
                    <a:cubicBezTo>
                      <a:pt x="14" y="30"/>
                      <a:pt x="13" y="31"/>
                      <a:pt x="13" y="33"/>
                    </a:cubicBezTo>
                    <a:cubicBezTo>
                      <a:pt x="10" y="29"/>
                      <a:pt x="10" y="29"/>
                      <a:pt x="10" y="29"/>
                    </a:cubicBezTo>
                    <a:cubicBezTo>
                      <a:pt x="10" y="28"/>
                      <a:pt x="11" y="27"/>
                      <a:pt x="12" y="26"/>
                    </a:cubicBezTo>
                    <a:close/>
                    <a:moveTo>
                      <a:pt x="20" y="19"/>
                    </a:moveTo>
                    <a:cubicBezTo>
                      <a:pt x="18" y="18"/>
                      <a:pt x="16" y="17"/>
                      <a:pt x="14" y="14"/>
                    </a:cubicBezTo>
                    <a:cubicBezTo>
                      <a:pt x="12" y="13"/>
                      <a:pt x="11" y="12"/>
                      <a:pt x="10" y="12"/>
                    </a:cubicBezTo>
                    <a:cubicBezTo>
                      <a:pt x="10" y="11"/>
                      <a:pt x="9" y="11"/>
                      <a:pt x="8" y="11"/>
                    </a:cubicBezTo>
                    <a:cubicBezTo>
                      <a:pt x="7" y="11"/>
                      <a:pt x="7" y="11"/>
                      <a:pt x="6" y="12"/>
                    </a:cubicBezTo>
                    <a:cubicBezTo>
                      <a:pt x="5" y="13"/>
                      <a:pt x="4" y="14"/>
                      <a:pt x="4" y="15"/>
                    </a:cubicBezTo>
                    <a:cubicBezTo>
                      <a:pt x="4" y="16"/>
                      <a:pt x="5" y="18"/>
                      <a:pt x="6" y="19"/>
                    </a:cubicBezTo>
                    <a:cubicBezTo>
                      <a:pt x="7" y="20"/>
                      <a:pt x="8" y="21"/>
                      <a:pt x="10" y="22"/>
                    </a:cubicBezTo>
                    <a:cubicBezTo>
                      <a:pt x="11" y="23"/>
                      <a:pt x="13" y="23"/>
                      <a:pt x="14" y="22"/>
                    </a:cubicBezTo>
                    <a:cubicBezTo>
                      <a:pt x="15" y="22"/>
                      <a:pt x="17" y="21"/>
                      <a:pt x="18" y="20"/>
                    </a:cubicBezTo>
                    <a:lnTo>
                      <a:pt x="20" y="19"/>
                    </a:lnTo>
                    <a:close/>
                  </a:path>
                </a:pathLst>
              </a:custGeom>
              <a:grpFill/>
              <a:ln w="9525">
                <a:noFill/>
                <a:round/>
                <a:headEnd/>
                <a:tailEnd/>
              </a:ln>
            </p:spPr>
            <p:txBody>
              <a:bodyPr/>
              <a:lstStyle/>
              <a:p>
                <a:endParaRPr lang="en-US"/>
              </a:p>
            </p:txBody>
          </p:sp>
          <p:sp>
            <p:nvSpPr>
              <p:cNvPr id="60" name="Freeform 59"/>
              <p:cNvSpPr>
                <a:spLocks/>
              </p:cNvSpPr>
              <p:nvPr/>
            </p:nvSpPr>
            <p:spPr bwMode="auto">
              <a:xfrm>
                <a:off x="2058199" y="2079563"/>
                <a:ext cx="78" cy="83"/>
              </a:xfrm>
              <a:custGeom>
                <a:avLst/>
                <a:gdLst/>
                <a:ahLst/>
                <a:cxnLst>
                  <a:cxn ang="0">
                    <a:pos x="0" y="16"/>
                  </a:cxn>
                  <a:cxn ang="0">
                    <a:pos x="23" y="0"/>
                  </a:cxn>
                  <a:cxn ang="0">
                    <a:pos x="25" y="3"/>
                  </a:cxn>
                  <a:cxn ang="0">
                    <a:pos x="22" y="6"/>
                  </a:cxn>
                  <a:cxn ang="0">
                    <a:pos x="31" y="10"/>
                  </a:cxn>
                  <a:cxn ang="0">
                    <a:pos x="33" y="15"/>
                  </a:cxn>
                  <a:cxn ang="0">
                    <a:pos x="32" y="18"/>
                  </a:cxn>
                  <a:cxn ang="0">
                    <a:pos x="31" y="22"/>
                  </a:cxn>
                  <a:cxn ang="0">
                    <a:pos x="27" y="25"/>
                  </a:cxn>
                  <a:cxn ang="0">
                    <a:pos x="13" y="35"/>
                  </a:cxn>
                  <a:cxn ang="0">
                    <a:pos x="10" y="31"/>
                  </a:cxn>
                  <a:cxn ang="0">
                    <a:pos x="24" y="21"/>
                  </a:cxn>
                  <a:cxn ang="0">
                    <a:pos x="27" y="18"/>
                  </a:cxn>
                  <a:cxn ang="0">
                    <a:pos x="28" y="15"/>
                  </a:cxn>
                  <a:cxn ang="0">
                    <a:pos x="27" y="12"/>
                  </a:cxn>
                  <a:cxn ang="0">
                    <a:pos x="22" y="9"/>
                  </a:cxn>
                  <a:cxn ang="0">
                    <a:pos x="15" y="11"/>
                  </a:cxn>
                  <a:cxn ang="0">
                    <a:pos x="3" y="20"/>
                  </a:cxn>
                  <a:cxn ang="0">
                    <a:pos x="0" y="16"/>
                  </a:cxn>
                </a:cxnLst>
                <a:rect l="0" t="0" r="r" b="b"/>
                <a:pathLst>
                  <a:path w="33" h="35">
                    <a:moveTo>
                      <a:pt x="0" y="16"/>
                    </a:moveTo>
                    <a:cubicBezTo>
                      <a:pt x="23" y="0"/>
                      <a:pt x="23" y="0"/>
                      <a:pt x="23" y="0"/>
                    </a:cubicBezTo>
                    <a:cubicBezTo>
                      <a:pt x="25" y="3"/>
                      <a:pt x="25" y="3"/>
                      <a:pt x="25" y="3"/>
                    </a:cubicBezTo>
                    <a:cubicBezTo>
                      <a:pt x="22" y="6"/>
                      <a:pt x="22" y="6"/>
                      <a:pt x="22" y="6"/>
                    </a:cubicBezTo>
                    <a:cubicBezTo>
                      <a:pt x="25" y="6"/>
                      <a:pt x="28" y="7"/>
                      <a:pt x="31" y="10"/>
                    </a:cubicBezTo>
                    <a:cubicBezTo>
                      <a:pt x="32" y="12"/>
                      <a:pt x="32" y="13"/>
                      <a:pt x="33" y="15"/>
                    </a:cubicBezTo>
                    <a:cubicBezTo>
                      <a:pt x="33" y="16"/>
                      <a:pt x="33" y="17"/>
                      <a:pt x="32" y="18"/>
                    </a:cubicBezTo>
                    <a:cubicBezTo>
                      <a:pt x="32" y="20"/>
                      <a:pt x="31" y="21"/>
                      <a:pt x="31" y="22"/>
                    </a:cubicBezTo>
                    <a:cubicBezTo>
                      <a:pt x="30" y="22"/>
                      <a:pt x="29" y="23"/>
                      <a:pt x="27" y="25"/>
                    </a:cubicBezTo>
                    <a:cubicBezTo>
                      <a:pt x="13" y="35"/>
                      <a:pt x="13" y="35"/>
                      <a:pt x="13" y="35"/>
                    </a:cubicBezTo>
                    <a:cubicBezTo>
                      <a:pt x="10" y="31"/>
                      <a:pt x="10" y="31"/>
                      <a:pt x="10" y="31"/>
                    </a:cubicBezTo>
                    <a:cubicBezTo>
                      <a:pt x="24" y="21"/>
                      <a:pt x="24" y="21"/>
                      <a:pt x="24" y="21"/>
                    </a:cubicBezTo>
                    <a:cubicBezTo>
                      <a:pt x="26" y="20"/>
                      <a:pt x="27" y="19"/>
                      <a:pt x="27" y="18"/>
                    </a:cubicBezTo>
                    <a:cubicBezTo>
                      <a:pt x="28" y="17"/>
                      <a:pt x="28" y="16"/>
                      <a:pt x="28" y="15"/>
                    </a:cubicBezTo>
                    <a:cubicBezTo>
                      <a:pt x="28" y="14"/>
                      <a:pt x="27" y="13"/>
                      <a:pt x="27" y="12"/>
                    </a:cubicBezTo>
                    <a:cubicBezTo>
                      <a:pt x="26" y="10"/>
                      <a:pt x="24" y="9"/>
                      <a:pt x="22" y="9"/>
                    </a:cubicBezTo>
                    <a:cubicBezTo>
                      <a:pt x="20" y="8"/>
                      <a:pt x="18" y="9"/>
                      <a:pt x="15" y="11"/>
                    </a:cubicBezTo>
                    <a:cubicBezTo>
                      <a:pt x="3" y="20"/>
                      <a:pt x="3" y="20"/>
                      <a:pt x="3" y="20"/>
                    </a:cubicBezTo>
                    <a:lnTo>
                      <a:pt x="0" y="16"/>
                    </a:lnTo>
                    <a:close/>
                  </a:path>
                </a:pathLst>
              </a:custGeom>
              <a:grpFill/>
              <a:ln w="9525">
                <a:noFill/>
                <a:round/>
                <a:headEnd/>
                <a:tailEnd/>
              </a:ln>
            </p:spPr>
            <p:txBody>
              <a:bodyPr/>
              <a:lstStyle/>
              <a:p>
                <a:endParaRPr lang="en-US"/>
              </a:p>
            </p:txBody>
          </p:sp>
          <p:sp>
            <p:nvSpPr>
              <p:cNvPr id="61" name="Freeform 60"/>
              <p:cNvSpPr>
                <a:spLocks noEditPoints="1"/>
              </p:cNvSpPr>
              <p:nvPr/>
            </p:nvSpPr>
            <p:spPr bwMode="auto">
              <a:xfrm>
                <a:off x="2058246" y="2079629"/>
                <a:ext cx="97" cy="73"/>
              </a:xfrm>
              <a:custGeom>
                <a:avLst/>
                <a:gdLst/>
                <a:ahLst/>
                <a:cxnLst>
                  <a:cxn ang="0">
                    <a:pos x="7" y="27"/>
                  </a:cxn>
                  <a:cxn ang="0">
                    <a:pos x="10" y="26"/>
                  </a:cxn>
                  <a:cxn ang="0">
                    <a:pos x="2" y="21"/>
                  </a:cxn>
                  <a:cxn ang="0">
                    <a:pos x="0" y="15"/>
                  </a:cxn>
                  <a:cxn ang="0">
                    <a:pos x="2" y="9"/>
                  </a:cxn>
                  <a:cxn ang="0">
                    <a:pos x="8" y="3"/>
                  </a:cxn>
                  <a:cxn ang="0">
                    <a:pos x="15" y="0"/>
                  </a:cxn>
                  <a:cxn ang="0">
                    <a:pos x="21" y="1"/>
                  </a:cxn>
                  <a:cxn ang="0">
                    <a:pos x="26" y="5"/>
                  </a:cxn>
                  <a:cxn ang="0">
                    <a:pos x="28" y="9"/>
                  </a:cxn>
                  <a:cxn ang="0">
                    <a:pos x="27" y="14"/>
                  </a:cxn>
                  <a:cxn ang="0">
                    <a:pos x="39" y="6"/>
                  </a:cxn>
                  <a:cxn ang="0">
                    <a:pos x="41" y="10"/>
                  </a:cxn>
                  <a:cxn ang="0">
                    <a:pos x="9" y="31"/>
                  </a:cxn>
                  <a:cxn ang="0">
                    <a:pos x="7" y="27"/>
                  </a:cxn>
                  <a:cxn ang="0">
                    <a:pos x="10" y="7"/>
                  </a:cxn>
                  <a:cxn ang="0">
                    <a:pos x="5" y="14"/>
                  </a:cxn>
                  <a:cxn ang="0">
                    <a:pos x="6" y="20"/>
                  </a:cxn>
                  <a:cxn ang="0">
                    <a:pos x="11" y="23"/>
                  </a:cxn>
                  <a:cxn ang="0">
                    <a:pos x="18" y="20"/>
                  </a:cxn>
                  <a:cxn ang="0">
                    <a:pos x="24" y="14"/>
                  </a:cxn>
                  <a:cxn ang="0">
                    <a:pos x="23" y="8"/>
                  </a:cxn>
                  <a:cxn ang="0">
                    <a:pos x="18" y="5"/>
                  </a:cxn>
                  <a:cxn ang="0">
                    <a:pos x="10" y="7"/>
                  </a:cxn>
                </a:cxnLst>
                <a:rect l="0" t="0" r="r" b="b"/>
                <a:pathLst>
                  <a:path w="41" h="31">
                    <a:moveTo>
                      <a:pt x="7" y="27"/>
                    </a:moveTo>
                    <a:cubicBezTo>
                      <a:pt x="10" y="26"/>
                      <a:pt x="10" y="26"/>
                      <a:pt x="10" y="26"/>
                    </a:cubicBezTo>
                    <a:cubicBezTo>
                      <a:pt x="7" y="26"/>
                      <a:pt x="4" y="24"/>
                      <a:pt x="2" y="21"/>
                    </a:cubicBezTo>
                    <a:cubicBezTo>
                      <a:pt x="1" y="20"/>
                      <a:pt x="0" y="17"/>
                      <a:pt x="0" y="15"/>
                    </a:cubicBezTo>
                    <a:cubicBezTo>
                      <a:pt x="0" y="13"/>
                      <a:pt x="1" y="11"/>
                      <a:pt x="2" y="9"/>
                    </a:cubicBezTo>
                    <a:cubicBezTo>
                      <a:pt x="4" y="7"/>
                      <a:pt x="5" y="5"/>
                      <a:pt x="8" y="3"/>
                    </a:cubicBezTo>
                    <a:cubicBezTo>
                      <a:pt x="10" y="2"/>
                      <a:pt x="12" y="1"/>
                      <a:pt x="15" y="0"/>
                    </a:cubicBezTo>
                    <a:cubicBezTo>
                      <a:pt x="17" y="0"/>
                      <a:pt x="19" y="0"/>
                      <a:pt x="21" y="1"/>
                    </a:cubicBezTo>
                    <a:cubicBezTo>
                      <a:pt x="23" y="2"/>
                      <a:pt x="25" y="3"/>
                      <a:pt x="26" y="5"/>
                    </a:cubicBezTo>
                    <a:cubicBezTo>
                      <a:pt x="27" y="7"/>
                      <a:pt x="28" y="8"/>
                      <a:pt x="28" y="9"/>
                    </a:cubicBezTo>
                    <a:cubicBezTo>
                      <a:pt x="28" y="11"/>
                      <a:pt x="28" y="12"/>
                      <a:pt x="27" y="14"/>
                    </a:cubicBezTo>
                    <a:cubicBezTo>
                      <a:pt x="39" y="6"/>
                      <a:pt x="39" y="6"/>
                      <a:pt x="39" y="6"/>
                    </a:cubicBezTo>
                    <a:cubicBezTo>
                      <a:pt x="41" y="10"/>
                      <a:pt x="41" y="10"/>
                      <a:pt x="41" y="10"/>
                    </a:cubicBezTo>
                    <a:cubicBezTo>
                      <a:pt x="9" y="31"/>
                      <a:pt x="9" y="31"/>
                      <a:pt x="9" y="31"/>
                    </a:cubicBezTo>
                    <a:lnTo>
                      <a:pt x="7" y="27"/>
                    </a:lnTo>
                    <a:close/>
                    <a:moveTo>
                      <a:pt x="10" y="7"/>
                    </a:moveTo>
                    <a:cubicBezTo>
                      <a:pt x="7" y="9"/>
                      <a:pt x="6" y="12"/>
                      <a:pt x="5" y="14"/>
                    </a:cubicBezTo>
                    <a:cubicBezTo>
                      <a:pt x="4" y="16"/>
                      <a:pt x="5" y="18"/>
                      <a:pt x="6" y="20"/>
                    </a:cubicBezTo>
                    <a:cubicBezTo>
                      <a:pt x="7" y="21"/>
                      <a:pt x="9" y="22"/>
                      <a:pt x="11" y="23"/>
                    </a:cubicBezTo>
                    <a:cubicBezTo>
                      <a:pt x="13" y="23"/>
                      <a:pt x="15" y="22"/>
                      <a:pt x="18" y="20"/>
                    </a:cubicBezTo>
                    <a:cubicBezTo>
                      <a:pt x="22" y="18"/>
                      <a:pt x="23" y="16"/>
                      <a:pt x="24" y="14"/>
                    </a:cubicBezTo>
                    <a:cubicBezTo>
                      <a:pt x="25" y="11"/>
                      <a:pt x="25" y="9"/>
                      <a:pt x="23" y="8"/>
                    </a:cubicBezTo>
                    <a:cubicBezTo>
                      <a:pt x="22" y="6"/>
                      <a:pt x="21" y="5"/>
                      <a:pt x="18" y="5"/>
                    </a:cubicBezTo>
                    <a:cubicBezTo>
                      <a:pt x="16" y="5"/>
                      <a:pt x="14" y="5"/>
                      <a:pt x="10" y="7"/>
                    </a:cubicBezTo>
                    <a:close/>
                  </a:path>
                </a:pathLst>
              </a:custGeom>
              <a:grpFill/>
              <a:ln w="9525">
                <a:noFill/>
                <a:round/>
                <a:headEnd/>
                <a:tailEnd/>
              </a:ln>
            </p:spPr>
            <p:txBody>
              <a:bodyPr/>
              <a:lstStyle/>
              <a:p>
                <a:endParaRPr lang="en-US"/>
              </a:p>
            </p:txBody>
          </p:sp>
          <p:sp>
            <p:nvSpPr>
              <p:cNvPr id="62" name="Freeform 61"/>
              <p:cNvSpPr>
                <a:spLocks noEditPoints="1"/>
              </p:cNvSpPr>
              <p:nvPr/>
            </p:nvSpPr>
            <p:spPr bwMode="auto">
              <a:xfrm>
                <a:off x="2058303" y="2079719"/>
                <a:ext cx="96" cy="73"/>
              </a:xfrm>
              <a:custGeom>
                <a:avLst/>
                <a:gdLst/>
                <a:ahLst/>
                <a:cxnLst>
                  <a:cxn ang="0">
                    <a:pos x="6" y="27"/>
                  </a:cxn>
                  <a:cxn ang="0">
                    <a:pos x="9" y="26"/>
                  </a:cxn>
                  <a:cxn ang="0">
                    <a:pos x="2" y="21"/>
                  </a:cxn>
                  <a:cxn ang="0">
                    <a:pos x="0" y="15"/>
                  </a:cxn>
                  <a:cxn ang="0">
                    <a:pos x="2" y="9"/>
                  </a:cxn>
                  <a:cxn ang="0">
                    <a:pos x="8" y="3"/>
                  </a:cxn>
                  <a:cxn ang="0">
                    <a:pos x="15" y="1"/>
                  </a:cxn>
                  <a:cxn ang="0">
                    <a:pos x="22" y="2"/>
                  </a:cxn>
                  <a:cxn ang="0">
                    <a:pos x="27" y="6"/>
                  </a:cxn>
                  <a:cxn ang="0">
                    <a:pos x="28" y="10"/>
                  </a:cxn>
                  <a:cxn ang="0">
                    <a:pos x="27" y="14"/>
                  </a:cxn>
                  <a:cxn ang="0">
                    <a:pos x="39" y="7"/>
                  </a:cxn>
                  <a:cxn ang="0">
                    <a:pos x="41" y="11"/>
                  </a:cxn>
                  <a:cxn ang="0">
                    <a:pos x="9" y="31"/>
                  </a:cxn>
                  <a:cxn ang="0">
                    <a:pos x="6" y="27"/>
                  </a:cxn>
                  <a:cxn ang="0">
                    <a:pos x="11" y="8"/>
                  </a:cxn>
                  <a:cxn ang="0">
                    <a:pos x="5" y="14"/>
                  </a:cxn>
                  <a:cxn ang="0">
                    <a:pos x="5" y="19"/>
                  </a:cxn>
                  <a:cxn ang="0">
                    <a:pos x="10" y="23"/>
                  </a:cxn>
                  <a:cxn ang="0">
                    <a:pos x="18" y="21"/>
                  </a:cxn>
                  <a:cxn ang="0">
                    <a:pos x="24" y="14"/>
                  </a:cxn>
                  <a:cxn ang="0">
                    <a:pos x="23" y="8"/>
                  </a:cxn>
                  <a:cxn ang="0">
                    <a:pos x="19" y="5"/>
                  </a:cxn>
                  <a:cxn ang="0">
                    <a:pos x="11" y="8"/>
                  </a:cxn>
                </a:cxnLst>
                <a:rect l="0" t="0" r="r" b="b"/>
                <a:pathLst>
                  <a:path w="41" h="31">
                    <a:moveTo>
                      <a:pt x="6" y="27"/>
                    </a:moveTo>
                    <a:cubicBezTo>
                      <a:pt x="9" y="26"/>
                      <a:pt x="9" y="26"/>
                      <a:pt x="9" y="26"/>
                    </a:cubicBezTo>
                    <a:cubicBezTo>
                      <a:pt x="6" y="25"/>
                      <a:pt x="4" y="24"/>
                      <a:pt x="2" y="21"/>
                    </a:cubicBezTo>
                    <a:cubicBezTo>
                      <a:pt x="1" y="19"/>
                      <a:pt x="0" y="17"/>
                      <a:pt x="0" y="15"/>
                    </a:cubicBezTo>
                    <a:cubicBezTo>
                      <a:pt x="0" y="13"/>
                      <a:pt x="1" y="11"/>
                      <a:pt x="2" y="9"/>
                    </a:cubicBezTo>
                    <a:cubicBezTo>
                      <a:pt x="4" y="7"/>
                      <a:pt x="6" y="5"/>
                      <a:pt x="8" y="3"/>
                    </a:cubicBezTo>
                    <a:cubicBezTo>
                      <a:pt x="11" y="2"/>
                      <a:pt x="13" y="1"/>
                      <a:pt x="15" y="1"/>
                    </a:cubicBezTo>
                    <a:cubicBezTo>
                      <a:pt x="18" y="0"/>
                      <a:pt x="20" y="1"/>
                      <a:pt x="22" y="2"/>
                    </a:cubicBezTo>
                    <a:cubicBezTo>
                      <a:pt x="24" y="3"/>
                      <a:pt x="25" y="4"/>
                      <a:pt x="27" y="6"/>
                    </a:cubicBezTo>
                    <a:cubicBezTo>
                      <a:pt x="27" y="7"/>
                      <a:pt x="28" y="9"/>
                      <a:pt x="28" y="10"/>
                    </a:cubicBezTo>
                    <a:cubicBezTo>
                      <a:pt x="28" y="12"/>
                      <a:pt x="28" y="13"/>
                      <a:pt x="27" y="14"/>
                    </a:cubicBezTo>
                    <a:cubicBezTo>
                      <a:pt x="39" y="7"/>
                      <a:pt x="39" y="7"/>
                      <a:pt x="39" y="7"/>
                    </a:cubicBezTo>
                    <a:cubicBezTo>
                      <a:pt x="41" y="11"/>
                      <a:pt x="41" y="11"/>
                      <a:pt x="41" y="11"/>
                    </a:cubicBezTo>
                    <a:cubicBezTo>
                      <a:pt x="9" y="31"/>
                      <a:pt x="9" y="31"/>
                      <a:pt x="9" y="31"/>
                    </a:cubicBezTo>
                    <a:lnTo>
                      <a:pt x="6" y="27"/>
                    </a:lnTo>
                    <a:close/>
                    <a:moveTo>
                      <a:pt x="11" y="8"/>
                    </a:moveTo>
                    <a:cubicBezTo>
                      <a:pt x="8" y="9"/>
                      <a:pt x="6" y="11"/>
                      <a:pt x="5" y="14"/>
                    </a:cubicBezTo>
                    <a:cubicBezTo>
                      <a:pt x="4" y="16"/>
                      <a:pt x="4" y="18"/>
                      <a:pt x="5" y="19"/>
                    </a:cubicBezTo>
                    <a:cubicBezTo>
                      <a:pt x="6" y="21"/>
                      <a:pt x="8" y="22"/>
                      <a:pt x="10" y="23"/>
                    </a:cubicBezTo>
                    <a:cubicBezTo>
                      <a:pt x="12" y="23"/>
                      <a:pt x="15" y="22"/>
                      <a:pt x="18" y="21"/>
                    </a:cubicBezTo>
                    <a:cubicBezTo>
                      <a:pt x="21" y="19"/>
                      <a:pt x="23" y="17"/>
                      <a:pt x="24" y="14"/>
                    </a:cubicBezTo>
                    <a:cubicBezTo>
                      <a:pt x="25" y="12"/>
                      <a:pt x="25" y="10"/>
                      <a:pt x="23" y="8"/>
                    </a:cubicBezTo>
                    <a:cubicBezTo>
                      <a:pt x="22" y="7"/>
                      <a:pt x="21" y="5"/>
                      <a:pt x="19" y="5"/>
                    </a:cubicBezTo>
                    <a:cubicBezTo>
                      <a:pt x="16" y="5"/>
                      <a:pt x="14" y="6"/>
                      <a:pt x="11" y="8"/>
                    </a:cubicBezTo>
                    <a:close/>
                  </a:path>
                </a:pathLst>
              </a:custGeom>
              <a:grpFill/>
              <a:ln w="9525">
                <a:noFill/>
                <a:round/>
                <a:headEnd/>
                <a:tailEnd/>
              </a:ln>
            </p:spPr>
            <p:txBody>
              <a:bodyPr/>
              <a:lstStyle/>
              <a:p>
                <a:endParaRPr lang="en-US"/>
              </a:p>
            </p:txBody>
          </p:sp>
          <p:sp>
            <p:nvSpPr>
              <p:cNvPr id="63" name="Freeform 62"/>
              <p:cNvSpPr>
                <a:spLocks noEditPoints="1"/>
              </p:cNvSpPr>
              <p:nvPr/>
            </p:nvSpPr>
            <p:spPr bwMode="auto">
              <a:xfrm>
                <a:off x="2058338" y="2079783"/>
                <a:ext cx="71" cy="66"/>
              </a:xfrm>
              <a:custGeom>
                <a:avLst/>
                <a:gdLst/>
                <a:ahLst/>
                <a:cxnLst>
                  <a:cxn ang="0">
                    <a:pos x="14" y="23"/>
                  </a:cxn>
                  <a:cxn ang="0">
                    <a:pos x="16" y="28"/>
                  </a:cxn>
                  <a:cxn ang="0">
                    <a:pos x="8" y="27"/>
                  </a:cxn>
                  <a:cxn ang="0">
                    <a:pos x="2" y="21"/>
                  </a:cxn>
                  <a:cxn ang="0">
                    <a:pos x="1" y="11"/>
                  </a:cxn>
                  <a:cxn ang="0">
                    <a:pos x="8" y="3"/>
                  </a:cxn>
                  <a:cxn ang="0">
                    <a:pos x="20" y="1"/>
                  </a:cxn>
                  <a:cxn ang="0">
                    <a:pos x="27" y="7"/>
                  </a:cxn>
                  <a:cxn ang="0">
                    <a:pos x="28" y="17"/>
                  </a:cxn>
                  <a:cxn ang="0">
                    <a:pos x="21" y="25"/>
                  </a:cxn>
                  <a:cxn ang="0">
                    <a:pos x="20" y="26"/>
                  </a:cxn>
                  <a:cxn ang="0">
                    <a:pos x="10" y="7"/>
                  </a:cxn>
                  <a:cxn ang="0">
                    <a:pos x="5" y="13"/>
                  </a:cxn>
                  <a:cxn ang="0">
                    <a:pos x="5" y="19"/>
                  </a:cxn>
                  <a:cxn ang="0">
                    <a:pos x="9" y="23"/>
                  </a:cxn>
                  <a:cxn ang="0">
                    <a:pos x="14" y="23"/>
                  </a:cxn>
                  <a:cxn ang="0">
                    <a:pos x="13" y="6"/>
                  </a:cxn>
                  <a:cxn ang="0">
                    <a:pos x="21" y="20"/>
                  </a:cxn>
                  <a:cxn ang="0">
                    <a:pos x="24" y="15"/>
                  </a:cxn>
                  <a:cxn ang="0">
                    <a:pos x="24" y="9"/>
                  </a:cxn>
                  <a:cxn ang="0">
                    <a:pos x="20" y="5"/>
                  </a:cxn>
                  <a:cxn ang="0">
                    <a:pos x="13" y="6"/>
                  </a:cxn>
                </a:cxnLst>
                <a:rect l="0" t="0" r="r" b="b"/>
                <a:pathLst>
                  <a:path w="30" h="28">
                    <a:moveTo>
                      <a:pt x="14" y="23"/>
                    </a:moveTo>
                    <a:cubicBezTo>
                      <a:pt x="16" y="28"/>
                      <a:pt x="16" y="28"/>
                      <a:pt x="16" y="28"/>
                    </a:cubicBezTo>
                    <a:cubicBezTo>
                      <a:pt x="13" y="28"/>
                      <a:pt x="10" y="28"/>
                      <a:pt x="8" y="27"/>
                    </a:cubicBezTo>
                    <a:cubicBezTo>
                      <a:pt x="5" y="26"/>
                      <a:pt x="4" y="24"/>
                      <a:pt x="2" y="21"/>
                    </a:cubicBezTo>
                    <a:cubicBezTo>
                      <a:pt x="0" y="18"/>
                      <a:pt x="0" y="14"/>
                      <a:pt x="1" y="11"/>
                    </a:cubicBezTo>
                    <a:cubicBezTo>
                      <a:pt x="2" y="8"/>
                      <a:pt x="4" y="5"/>
                      <a:pt x="8" y="3"/>
                    </a:cubicBezTo>
                    <a:cubicBezTo>
                      <a:pt x="12" y="1"/>
                      <a:pt x="16" y="0"/>
                      <a:pt x="20" y="1"/>
                    </a:cubicBezTo>
                    <a:cubicBezTo>
                      <a:pt x="23" y="2"/>
                      <a:pt x="26" y="4"/>
                      <a:pt x="27" y="7"/>
                    </a:cubicBezTo>
                    <a:cubicBezTo>
                      <a:pt x="29" y="10"/>
                      <a:pt x="30" y="14"/>
                      <a:pt x="28" y="17"/>
                    </a:cubicBezTo>
                    <a:cubicBezTo>
                      <a:pt x="27" y="20"/>
                      <a:pt x="25" y="23"/>
                      <a:pt x="21" y="25"/>
                    </a:cubicBezTo>
                    <a:cubicBezTo>
                      <a:pt x="20" y="25"/>
                      <a:pt x="20" y="25"/>
                      <a:pt x="20" y="26"/>
                    </a:cubicBezTo>
                    <a:cubicBezTo>
                      <a:pt x="10" y="7"/>
                      <a:pt x="10" y="7"/>
                      <a:pt x="10" y="7"/>
                    </a:cubicBezTo>
                    <a:cubicBezTo>
                      <a:pt x="7" y="9"/>
                      <a:pt x="6" y="11"/>
                      <a:pt x="5" y="13"/>
                    </a:cubicBezTo>
                    <a:cubicBezTo>
                      <a:pt x="4" y="15"/>
                      <a:pt x="4" y="17"/>
                      <a:pt x="5" y="19"/>
                    </a:cubicBezTo>
                    <a:cubicBezTo>
                      <a:pt x="6" y="21"/>
                      <a:pt x="7" y="22"/>
                      <a:pt x="9" y="23"/>
                    </a:cubicBezTo>
                    <a:cubicBezTo>
                      <a:pt x="10" y="23"/>
                      <a:pt x="12" y="23"/>
                      <a:pt x="14" y="23"/>
                    </a:cubicBezTo>
                    <a:close/>
                    <a:moveTo>
                      <a:pt x="13" y="6"/>
                    </a:moveTo>
                    <a:cubicBezTo>
                      <a:pt x="21" y="20"/>
                      <a:pt x="21" y="20"/>
                      <a:pt x="21" y="20"/>
                    </a:cubicBezTo>
                    <a:cubicBezTo>
                      <a:pt x="23" y="18"/>
                      <a:pt x="24" y="17"/>
                      <a:pt x="24" y="15"/>
                    </a:cubicBezTo>
                    <a:cubicBezTo>
                      <a:pt x="25" y="13"/>
                      <a:pt x="25" y="11"/>
                      <a:pt x="24" y="9"/>
                    </a:cubicBezTo>
                    <a:cubicBezTo>
                      <a:pt x="23" y="7"/>
                      <a:pt x="22" y="6"/>
                      <a:pt x="20" y="5"/>
                    </a:cubicBezTo>
                    <a:cubicBezTo>
                      <a:pt x="18" y="5"/>
                      <a:pt x="16" y="5"/>
                      <a:pt x="13" y="6"/>
                    </a:cubicBezTo>
                    <a:close/>
                  </a:path>
                </a:pathLst>
              </a:custGeom>
              <a:grpFill/>
              <a:ln w="9525">
                <a:noFill/>
                <a:round/>
                <a:headEnd/>
                <a:tailEnd/>
              </a:ln>
            </p:spPr>
            <p:txBody>
              <a:bodyPr/>
              <a:lstStyle/>
              <a:p>
                <a:endParaRPr lang="en-US"/>
              </a:p>
            </p:txBody>
          </p:sp>
          <p:sp>
            <p:nvSpPr>
              <p:cNvPr id="64" name="Freeform 63"/>
              <p:cNvSpPr>
                <a:spLocks/>
              </p:cNvSpPr>
              <p:nvPr/>
            </p:nvSpPr>
            <p:spPr bwMode="auto">
              <a:xfrm>
                <a:off x="2058371" y="2079835"/>
                <a:ext cx="76" cy="61"/>
              </a:xfrm>
              <a:custGeom>
                <a:avLst/>
                <a:gdLst/>
                <a:ahLst/>
                <a:cxnLst>
                  <a:cxn ang="0">
                    <a:pos x="0" y="22"/>
                  </a:cxn>
                  <a:cxn ang="0">
                    <a:pos x="21" y="0"/>
                  </a:cxn>
                  <a:cxn ang="0">
                    <a:pos x="23" y="4"/>
                  </a:cxn>
                  <a:cxn ang="0">
                    <a:pos x="11" y="17"/>
                  </a:cxn>
                  <a:cxn ang="0">
                    <a:pos x="6" y="21"/>
                  </a:cxn>
                  <a:cxn ang="0">
                    <a:pos x="12" y="20"/>
                  </a:cxn>
                  <a:cxn ang="0">
                    <a:pos x="30" y="18"/>
                  </a:cxn>
                  <a:cxn ang="0">
                    <a:pos x="32" y="23"/>
                  </a:cxn>
                  <a:cxn ang="0">
                    <a:pos x="2" y="26"/>
                  </a:cxn>
                  <a:cxn ang="0">
                    <a:pos x="0" y="22"/>
                  </a:cxn>
                </a:cxnLst>
                <a:rect l="0" t="0" r="r" b="b"/>
                <a:pathLst>
                  <a:path w="32" h="26">
                    <a:moveTo>
                      <a:pt x="0" y="22"/>
                    </a:moveTo>
                    <a:cubicBezTo>
                      <a:pt x="21" y="0"/>
                      <a:pt x="21" y="0"/>
                      <a:pt x="21" y="0"/>
                    </a:cubicBezTo>
                    <a:cubicBezTo>
                      <a:pt x="23" y="4"/>
                      <a:pt x="23" y="4"/>
                      <a:pt x="23" y="4"/>
                    </a:cubicBezTo>
                    <a:cubicBezTo>
                      <a:pt x="11" y="17"/>
                      <a:pt x="11" y="17"/>
                      <a:pt x="11" y="17"/>
                    </a:cubicBezTo>
                    <a:cubicBezTo>
                      <a:pt x="9" y="18"/>
                      <a:pt x="8" y="20"/>
                      <a:pt x="6" y="21"/>
                    </a:cubicBezTo>
                    <a:cubicBezTo>
                      <a:pt x="8" y="21"/>
                      <a:pt x="10" y="21"/>
                      <a:pt x="12" y="20"/>
                    </a:cubicBezTo>
                    <a:cubicBezTo>
                      <a:pt x="30" y="18"/>
                      <a:pt x="30" y="18"/>
                      <a:pt x="30" y="18"/>
                    </a:cubicBezTo>
                    <a:cubicBezTo>
                      <a:pt x="32" y="23"/>
                      <a:pt x="32" y="23"/>
                      <a:pt x="32" y="23"/>
                    </a:cubicBezTo>
                    <a:cubicBezTo>
                      <a:pt x="2" y="26"/>
                      <a:pt x="2" y="26"/>
                      <a:pt x="2" y="26"/>
                    </a:cubicBezTo>
                    <a:lnTo>
                      <a:pt x="0" y="22"/>
                    </a:lnTo>
                    <a:close/>
                  </a:path>
                </a:pathLst>
              </a:custGeom>
              <a:grpFill/>
              <a:ln w="9525">
                <a:noFill/>
                <a:round/>
                <a:headEnd/>
                <a:tailEnd/>
              </a:ln>
            </p:spPr>
            <p:txBody>
              <a:bodyPr/>
              <a:lstStyle/>
              <a:p>
                <a:endParaRPr lang="en-US"/>
              </a:p>
            </p:txBody>
          </p:sp>
          <p:sp>
            <p:nvSpPr>
              <p:cNvPr id="65" name="Freeform 64"/>
              <p:cNvSpPr>
                <a:spLocks noEditPoints="1"/>
              </p:cNvSpPr>
              <p:nvPr/>
            </p:nvSpPr>
            <p:spPr bwMode="auto">
              <a:xfrm>
                <a:off x="2058397" y="2079906"/>
                <a:ext cx="71" cy="66"/>
              </a:xfrm>
              <a:custGeom>
                <a:avLst/>
                <a:gdLst/>
                <a:ahLst/>
                <a:cxnLst>
                  <a:cxn ang="0">
                    <a:pos x="14" y="22"/>
                  </a:cxn>
                  <a:cxn ang="0">
                    <a:pos x="15" y="27"/>
                  </a:cxn>
                  <a:cxn ang="0">
                    <a:pos x="7" y="26"/>
                  </a:cxn>
                  <a:cxn ang="0">
                    <a:pos x="2" y="20"/>
                  </a:cxn>
                  <a:cxn ang="0">
                    <a:pos x="1" y="9"/>
                  </a:cxn>
                  <a:cxn ang="0">
                    <a:pos x="9" y="2"/>
                  </a:cxn>
                  <a:cxn ang="0">
                    <a:pos x="21" y="1"/>
                  </a:cxn>
                  <a:cxn ang="0">
                    <a:pos x="28" y="8"/>
                  </a:cxn>
                  <a:cxn ang="0">
                    <a:pos x="28" y="17"/>
                  </a:cxn>
                  <a:cxn ang="0">
                    <a:pos x="20" y="25"/>
                  </a:cxn>
                  <a:cxn ang="0">
                    <a:pos x="19" y="25"/>
                  </a:cxn>
                  <a:cxn ang="0">
                    <a:pos x="11" y="7"/>
                  </a:cxn>
                  <a:cxn ang="0">
                    <a:pos x="5" y="12"/>
                  </a:cxn>
                  <a:cxn ang="0">
                    <a:pos x="5" y="18"/>
                  </a:cxn>
                  <a:cxn ang="0">
                    <a:pos x="8" y="22"/>
                  </a:cxn>
                  <a:cxn ang="0">
                    <a:pos x="14" y="22"/>
                  </a:cxn>
                  <a:cxn ang="0">
                    <a:pos x="14" y="5"/>
                  </a:cxn>
                  <a:cxn ang="0">
                    <a:pos x="21" y="19"/>
                  </a:cxn>
                  <a:cxn ang="0">
                    <a:pos x="25" y="16"/>
                  </a:cxn>
                  <a:cxn ang="0">
                    <a:pos x="25" y="9"/>
                  </a:cxn>
                  <a:cxn ang="0">
                    <a:pos x="21" y="5"/>
                  </a:cxn>
                  <a:cxn ang="0">
                    <a:pos x="14" y="5"/>
                  </a:cxn>
                </a:cxnLst>
                <a:rect l="0" t="0" r="r" b="b"/>
                <a:pathLst>
                  <a:path w="30" h="28">
                    <a:moveTo>
                      <a:pt x="14" y="22"/>
                    </a:moveTo>
                    <a:cubicBezTo>
                      <a:pt x="15" y="27"/>
                      <a:pt x="15" y="27"/>
                      <a:pt x="15" y="27"/>
                    </a:cubicBezTo>
                    <a:cubicBezTo>
                      <a:pt x="12" y="28"/>
                      <a:pt x="10" y="27"/>
                      <a:pt x="7" y="26"/>
                    </a:cubicBezTo>
                    <a:cubicBezTo>
                      <a:pt x="5" y="25"/>
                      <a:pt x="3" y="23"/>
                      <a:pt x="2" y="20"/>
                    </a:cubicBezTo>
                    <a:cubicBezTo>
                      <a:pt x="0" y="16"/>
                      <a:pt x="0" y="13"/>
                      <a:pt x="1" y="9"/>
                    </a:cubicBezTo>
                    <a:cubicBezTo>
                      <a:pt x="3" y="6"/>
                      <a:pt x="5" y="4"/>
                      <a:pt x="9" y="2"/>
                    </a:cubicBezTo>
                    <a:cubicBezTo>
                      <a:pt x="14" y="0"/>
                      <a:pt x="18" y="0"/>
                      <a:pt x="21" y="1"/>
                    </a:cubicBezTo>
                    <a:cubicBezTo>
                      <a:pt x="24" y="2"/>
                      <a:pt x="27" y="4"/>
                      <a:pt x="28" y="8"/>
                    </a:cubicBezTo>
                    <a:cubicBezTo>
                      <a:pt x="30" y="11"/>
                      <a:pt x="30" y="14"/>
                      <a:pt x="28" y="17"/>
                    </a:cubicBezTo>
                    <a:cubicBezTo>
                      <a:pt x="27" y="21"/>
                      <a:pt x="24" y="23"/>
                      <a:pt x="20" y="25"/>
                    </a:cubicBezTo>
                    <a:cubicBezTo>
                      <a:pt x="20" y="25"/>
                      <a:pt x="20" y="25"/>
                      <a:pt x="19" y="25"/>
                    </a:cubicBezTo>
                    <a:cubicBezTo>
                      <a:pt x="11" y="7"/>
                      <a:pt x="11" y="7"/>
                      <a:pt x="11" y="7"/>
                    </a:cubicBezTo>
                    <a:cubicBezTo>
                      <a:pt x="8" y="8"/>
                      <a:pt x="6" y="10"/>
                      <a:pt x="5" y="12"/>
                    </a:cubicBezTo>
                    <a:cubicBezTo>
                      <a:pt x="4" y="14"/>
                      <a:pt x="4" y="16"/>
                      <a:pt x="5" y="18"/>
                    </a:cubicBezTo>
                    <a:cubicBezTo>
                      <a:pt x="6" y="20"/>
                      <a:pt x="7" y="21"/>
                      <a:pt x="8" y="22"/>
                    </a:cubicBezTo>
                    <a:cubicBezTo>
                      <a:pt x="10" y="22"/>
                      <a:pt x="11" y="23"/>
                      <a:pt x="14" y="22"/>
                    </a:cubicBezTo>
                    <a:close/>
                    <a:moveTo>
                      <a:pt x="14" y="5"/>
                    </a:moveTo>
                    <a:cubicBezTo>
                      <a:pt x="21" y="19"/>
                      <a:pt x="21" y="19"/>
                      <a:pt x="21" y="19"/>
                    </a:cubicBezTo>
                    <a:cubicBezTo>
                      <a:pt x="23" y="18"/>
                      <a:pt x="24" y="17"/>
                      <a:pt x="25" y="16"/>
                    </a:cubicBezTo>
                    <a:cubicBezTo>
                      <a:pt x="26" y="14"/>
                      <a:pt x="26" y="11"/>
                      <a:pt x="25" y="9"/>
                    </a:cubicBezTo>
                    <a:cubicBezTo>
                      <a:pt x="24" y="7"/>
                      <a:pt x="22" y="6"/>
                      <a:pt x="21" y="5"/>
                    </a:cubicBezTo>
                    <a:cubicBezTo>
                      <a:pt x="19" y="4"/>
                      <a:pt x="17" y="4"/>
                      <a:pt x="14" y="5"/>
                    </a:cubicBezTo>
                    <a:close/>
                  </a:path>
                </a:pathLst>
              </a:custGeom>
              <a:grpFill/>
              <a:ln w="9525">
                <a:noFill/>
                <a:round/>
                <a:headEnd/>
                <a:tailEnd/>
              </a:ln>
            </p:spPr>
            <p:txBody>
              <a:bodyPr/>
              <a:lstStyle/>
              <a:p>
                <a:endParaRPr lang="en-US"/>
              </a:p>
            </p:txBody>
          </p:sp>
          <p:sp>
            <p:nvSpPr>
              <p:cNvPr id="66" name="Freeform 65"/>
              <p:cNvSpPr>
                <a:spLocks/>
              </p:cNvSpPr>
              <p:nvPr/>
            </p:nvSpPr>
            <p:spPr bwMode="auto">
              <a:xfrm>
                <a:off x="2058421" y="2079955"/>
                <a:ext cx="87" cy="45"/>
              </a:xfrm>
              <a:custGeom>
                <a:avLst/>
                <a:gdLst/>
                <a:ahLst/>
                <a:cxnLst>
                  <a:cxn ang="0">
                    <a:pos x="0" y="36"/>
                  </a:cxn>
                  <a:cxn ang="0">
                    <a:pos x="82" y="0"/>
                  </a:cxn>
                  <a:cxn ang="0">
                    <a:pos x="87" y="10"/>
                  </a:cxn>
                  <a:cxn ang="0">
                    <a:pos x="2" y="45"/>
                  </a:cxn>
                  <a:cxn ang="0">
                    <a:pos x="0" y="36"/>
                  </a:cxn>
                </a:cxnLst>
                <a:rect l="0" t="0" r="r" b="b"/>
                <a:pathLst>
                  <a:path w="87" h="45">
                    <a:moveTo>
                      <a:pt x="0" y="36"/>
                    </a:moveTo>
                    <a:lnTo>
                      <a:pt x="82" y="0"/>
                    </a:lnTo>
                    <a:lnTo>
                      <a:pt x="87" y="10"/>
                    </a:lnTo>
                    <a:lnTo>
                      <a:pt x="2" y="45"/>
                    </a:lnTo>
                    <a:lnTo>
                      <a:pt x="0" y="36"/>
                    </a:lnTo>
                    <a:close/>
                  </a:path>
                </a:pathLst>
              </a:custGeom>
              <a:grpFill/>
              <a:ln w="9525">
                <a:noFill/>
                <a:round/>
                <a:headEnd/>
                <a:tailEnd/>
              </a:ln>
            </p:spPr>
            <p:txBody>
              <a:bodyPr/>
              <a:lstStyle/>
              <a:p>
                <a:endParaRPr lang="en-US"/>
              </a:p>
            </p:txBody>
          </p:sp>
          <p:sp>
            <p:nvSpPr>
              <p:cNvPr id="67" name="Freeform 66"/>
              <p:cNvSpPr>
                <a:spLocks noEditPoints="1"/>
              </p:cNvSpPr>
              <p:nvPr/>
            </p:nvSpPr>
            <p:spPr bwMode="auto">
              <a:xfrm>
                <a:off x="2058435" y="2079995"/>
                <a:ext cx="71" cy="66"/>
              </a:xfrm>
              <a:custGeom>
                <a:avLst/>
                <a:gdLst/>
                <a:ahLst/>
                <a:cxnLst>
                  <a:cxn ang="0">
                    <a:pos x="11" y="2"/>
                  </a:cxn>
                  <a:cxn ang="0">
                    <a:pos x="23" y="2"/>
                  </a:cxn>
                  <a:cxn ang="0">
                    <a:pos x="29" y="9"/>
                  </a:cxn>
                  <a:cxn ang="0">
                    <a:pos x="29" y="19"/>
                  </a:cxn>
                  <a:cxn ang="0">
                    <a:pos x="20" y="26"/>
                  </a:cxn>
                  <a:cxn ang="0">
                    <a:pos x="12" y="28"/>
                  </a:cxn>
                  <a:cxn ang="0">
                    <a:pos x="6" y="25"/>
                  </a:cxn>
                  <a:cxn ang="0">
                    <a:pos x="2" y="20"/>
                  </a:cxn>
                  <a:cxn ang="0">
                    <a:pos x="2" y="10"/>
                  </a:cxn>
                  <a:cxn ang="0">
                    <a:pos x="11" y="2"/>
                  </a:cxn>
                  <a:cxn ang="0">
                    <a:pos x="12" y="7"/>
                  </a:cxn>
                  <a:cxn ang="0">
                    <a:pos x="6" y="12"/>
                  </a:cxn>
                  <a:cxn ang="0">
                    <a:pos x="5" y="18"/>
                  </a:cxn>
                  <a:cxn ang="0">
                    <a:pos x="10" y="23"/>
                  </a:cxn>
                  <a:cxn ang="0">
                    <a:pos x="18" y="22"/>
                  </a:cxn>
                  <a:cxn ang="0">
                    <a:pos x="25" y="17"/>
                  </a:cxn>
                  <a:cxn ang="0">
                    <a:pos x="25" y="11"/>
                  </a:cxn>
                  <a:cxn ang="0">
                    <a:pos x="21" y="6"/>
                  </a:cxn>
                  <a:cxn ang="0">
                    <a:pos x="12" y="7"/>
                  </a:cxn>
                </a:cxnLst>
                <a:rect l="0" t="0" r="r" b="b"/>
                <a:pathLst>
                  <a:path w="30" h="28">
                    <a:moveTo>
                      <a:pt x="11" y="2"/>
                    </a:moveTo>
                    <a:cubicBezTo>
                      <a:pt x="15" y="0"/>
                      <a:pt x="19" y="0"/>
                      <a:pt x="23" y="2"/>
                    </a:cubicBezTo>
                    <a:cubicBezTo>
                      <a:pt x="26" y="4"/>
                      <a:pt x="28" y="6"/>
                      <a:pt x="29" y="9"/>
                    </a:cubicBezTo>
                    <a:cubicBezTo>
                      <a:pt x="30" y="13"/>
                      <a:pt x="30" y="16"/>
                      <a:pt x="29" y="19"/>
                    </a:cubicBezTo>
                    <a:cubicBezTo>
                      <a:pt x="27" y="22"/>
                      <a:pt x="24" y="25"/>
                      <a:pt x="20" y="26"/>
                    </a:cubicBezTo>
                    <a:cubicBezTo>
                      <a:pt x="17" y="28"/>
                      <a:pt x="14" y="28"/>
                      <a:pt x="12" y="28"/>
                    </a:cubicBezTo>
                    <a:cubicBezTo>
                      <a:pt x="10" y="28"/>
                      <a:pt x="7" y="27"/>
                      <a:pt x="6" y="25"/>
                    </a:cubicBezTo>
                    <a:cubicBezTo>
                      <a:pt x="4" y="24"/>
                      <a:pt x="3" y="22"/>
                      <a:pt x="2" y="20"/>
                    </a:cubicBezTo>
                    <a:cubicBezTo>
                      <a:pt x="0" y="16"/>
                      <a:pt x="0" y="13"/>
                      <a:pt x="2" y="10"/>
                    </a:cubicBezTo>
                    <a:cubicBezTo>
                      <a:pt x="3" y="6"/>
                      <a:pt x="6" y="4"/>
                      <a:pt x="11" y="2"/>
                    </a:cubicBezTo>
                    <a:close/>
                    <a:moveTo>
                      <a:pt x="12" y="7"/>
                    </a:moveTo>
                    <a:cubicBezTo>
                      <a:pt x="9" y="8"/>
                      <a:pt x="7" y="10"/>
                      <a:pt x="6" y="12"/>
                    </a:cubicBezTo>
                    <a:cubicBezTo>
                      <a:pt x="5" y="14"/>
                      <a:pt x="4" y="16"/>
                      <a:pt x="5" y="18"/>
                    </a:cubicBezTo>
                    <a:cubicBezTo>
                      <a:pt x="6" y="20"/>
                      <a:pt x="8" y="22"/>
                      <a:pt x="10" y="23"/>
                    </a:cubicBezTo>
                    <a:cubicBezTo>
                      <a:pt x="12" y="24"/>
                      <a:pt x="15" y="23"/>
                      <a:pt x="18" y="22"/>
                    </a:cubicBezTo>
                    <a:cubicBezTo>
                      <a:pt x="22" y="21"/>
                      <a:pt x="24" y="19"/>
                      <a:pt x="25" y="17"/>
                    </a:cubicBezTo>
                    <a:cubicBezTo>
                      <a:pt x="26" y="15"/>
                      <a:pt x="26" y="13"/>
                      <a:pt x="25" y="11"/>
                    </a:cubicBezTo>
                    <a:cubicBezTo>
                      <a:pt x="24" y="8"/>
                      <a:pt x="23" y="7"/>
                      <a:pt x="21" y="6"/>
                    </a:cubicBezTo>
                    <a:cubicBezTo>
                      <a:pt x="18" y="5"/>
                      <a:pt x="16" y="6"/>
                      <a:pt x="12" y="7"/>
                    </a:cubicBezTo>
                    <a:close/>
                  </a:path>
                </a:pathLst>
              </a:custGeom>
              <a:grpFill/>
              <a:ln w="9525">
                <a:noFill/>
                <a:round/>
                <a:headEnd/>
                <a:tailEnd/>
              </a:ln>
            </p:spPr>
            <p:txBody>
              <a:bodyPr/>
              <a:lstStyle/>
              <a:p>
                <a:endParaRPr lang="en-US"/>
              </a:p>
            </p:txBody>
          </p:sp>
          <p:sp>
            <p:nvSpPr>
              <p:cNvPr id="68" name="Freeform 67"/>
              <p:cNvSpPr>
                <a:spLocks noEditPoints="1"/>
              </p:cNvSpPr>
              <p:nvPr/>
            </p:nvSpPr>
            <p:spPr bwMode="auto">
              <a:xfrm>
                <a:off x="2058432" y="2080061"/>
                <a:ext cx="100" cy="67"/>
              </a:xfrm>
              <a:custGeom>
                <a:avLst/>
                <a:gdLst/>
                <a:ahLst/>
                <a:cxnLst>
                  <a:cxn ang="0">
                    <a:pos x="0" y="12"/>
                  </a:cxn>
                  <a:cxn ang="0">
                    <a:pos x="36" y="0"/>
                  </a:cxn>
                  <a:cxn ang="0">
                    <a:pos x="37" y="4"/>
                  </a:cxn>
                  <a:cxn ang="0">
                    <a:pos x="34" y="5"/>
                  </a:cxn>
                  <a:cxn ang="0">
                    <a:pos x="38" y="7"/>
                  </a:cxn>
                  <a:cxn ang="0">
                    <a:pos x="41" y="11"/>
                  </a:cxn>
                  <a:cxn ang="0">
                    <a:pos x="41" y="18"/>
                  </a:cxn>
                  <a:cxn ang="0">
                    <a:pos x="37" y="23"/>
                  </a:cxn>
                  <a:cxn ang="0">
                    <a:pos x="31" y="27"/>
                  </a:cxn>
                  <a:cxn ang="0">
                    <a:pos x="23" y="28"/>
                  </a:cxn>
                  <a:cxn ang="0">
                    <a:pos x="17" y="25"/>
                  </a:cxn>
                  <a:cxn ang="0">
                    <a:pos x="13" y="20"/>
                  </a:cxn>
                  <a:cxn ang="0">
                    <a:pos x="13" y="16"/>
                  </a:cxn>
                  <a:cxn ang="0">
                    <a:pos x="14" y="12"/>
                  </a:cxn>
                  <a:cxn ang="0">
                    <a:pos x="1" y="17"/>
                  </a:cxn>
                  <a:cxn ang="0">
                    <a:pos x="0" y="12"/>
                  </a:cxn>
                  <a:cxn ang="0">
                    <a:pos x="24" y="8"/>
                  </a:cxn>
                  <a:cxn ang="0">
                    <a:pos x="17" y="13"/>
                  </a:cxn>
                  <a:cxn ang="0">
                    <a:pos x="17" y="19"/>
                  </a:cxn>
                  <a:cxn ang="0">
                    <a:pos x="21" y="23"/>
                  </a:cxn>
                  <a:cxn ang="0">
                    <a:pos x="29" y="22"/>
                  </a:cxn>
                  <a:cxn ang="0">
                    <a:pos x="36" y="18"/>
                  </a:cxn>
                  <a:cxn ang="0">
                    <a:pos x="37" y="12"/>
                  </a:cxn>
                  <a:cxn ang="0">
                    <a:pos x="33" y="8"/>
                  </a:cxn>
                  <a:cxn ang="0">
                    <a:pos x="24" y="8"/>
                  </a:cxn>
                </a:cxnLst>
                <a:rect l="0" t="0" r="r" b="b"/>
                <a:pathLst>
                  <a:path w="42" h="28">
                    <a:moveTo>
                      <a:pt x="0" y="12"/>
                    </a:moveTo>
                    <a:cubicBezTo>
                      <a:pt x="36" y="0"/>
                      <a:pt x="36" y="0"/>
                      <a:pt x="36" y="0"/>
                    </a:cubicBezTo>
                    <a:cubicBezTo>
                      <a:pt x="37" y="4"/>
                      <a:pt x="37" y="4"/>
                      <a:pt x="37" y="4"/>
                    </a:cubicBezTo>
                    <a:cubicBezTo>
                      <a:pt x="34" y="5"/>
                      <a:pt x="34" y="5"/>
                      <a:pt x="34" y="5"/>
                    </a:cubicBezTo>
                    <a:cubicBezTo>
                      <a:pt x="36" y="5"/>
                      <a:pt x="37" y="6"/>
                      <a:pt x="38" y="7"/>
                    </a:cubicBezTo>
                    <a:cubicBezTo>
                      <a:pt x="39" y="8"/>
                      <a:pt x="40" y="9"/>
                      <a:pt x="41" y="11"/>
                    </a:cubicBezTo>
                    <a:cubicBezTo>
                      <a:pt x="41" y="13"/>
                      <a:pt x="42" y="15"/>
                      <a:pt x="41" y="18"/>
                    </a:cubicBezTo>
                    <a:cubicBezTo>
                      <a:pt x="40" y="20"/>
                      <a:pt x="39" y="22"/>
                      <a:pt x="37" y="23"/>
                    </a:cubicBezTo>
                    <a:cubicBezTo>
                      <a:pt x="36" y="25"/>
                      <a:pt x="33" y="26"/>
                      <a:pt x="31" y="27"/>
                    </a:cubicBezTo>
                    <a:cubicBezTo>
                      <a:pt x="28" y="28"/>
                      <a:pt x="26" y="28"/>
                      <a:pt x="23" y="28"/>
                    </a:cubicBezTo>
                    <a:cubicBezTo>
                      <a:pt x="21" y="28"/>
                      <a:pt x="19" y="27"/>
                      <a:pt x="17" y="25"/>
                    </a:cubicBezTo>
                    <a:cubicBezTo>
                      <a:pt x="15" y="24"/>
                      <a:pt x="14" y="22"/>
                      <a:pt x="13" y="20"/>
                    </a:cubicBezTo>
                    <a:cubicBezTo>
                      <a:pt x="13" y="19"/>
                      <a:pt x="12" y="17"/>
                      <a:pt x="13" y="16"/>
                    </a:cubicBezTo>
                    <a:cubicBezTo>
                      <a:pt x="13" y="15"/>
                      <a:pt x="13" y="13"/>
                      <a:pt x="14" y="12"/>
                    </a:cubicBezTo>
                    <a:cubicBezTo>
                      <a:pt x="1" y="17"/>
                      <a:pt x="1" y="17"/>
                      <a:pt x="1" y="17"/>
                    </a:cubicBezTo>
                    <a:lnTo>
                      <a:pt x="0" y="12"/>
                    </a:lnTo>
                    <a:close/>
                    <a:moveTo>
                      <a:pt x="24" y="8"/>
                    </a:moveTo>
                    <a:cubicBezTo>
                      <a:pt x="21" y="9"/>
                      <a:pt x="19" y="11"/>
                      <a:pt x="17" y="13"/>
                    </a:cubicBezTo>
                    <a:cubicBezTo>
                      <a:pt x="16" y="15"/>
                      <a:pt x="16" y="17"/>
                      <a:pt x="17" y="19"/>
                    </a:cubicBezTo>
                    <a:cubicBezTo>
                      <a:pt x="17" y="21"/>
                      <a:pt x="19" y="22"/>
                      <a:pt x="21" y="23"/>
                    </a:cubicBezTo>
                    <a:cubicBezTo>
                      <a:pt x="23" y="24"/>
                      <a:pt x="26" y="23"/>
                      <a:pt x="29" y="22"/>
                    </a:cubicBezTo>
                    <a:cubicBezTo>
                      <a:pt x="33" y="21"/>
                      <a:pt x="35" y="20"/>
                      <a:pt x="36" y="18"/>
                    </a:cubicBezTo>
                    <a:cubicBezTo>
                      <a:pt x="37" y="16"/>
                      <a:pt x="38" y="14"/>
                      <a:pt x="37" y="12"/>
                    </a:cubicBezTo>
                    <a:cubicBezTo>
                      <a:pt x="36" y="10"/>
                      <a:pt x="35" y="9"/>
                      <a:pt x="33" y="8"/>
                    </a:cubicBezTo>
                    <a:cubicBezTo>
                      <a:pt x="30" y="7"/>
                      <a:pt x="28" y="7"/>
                      <a:pt x="24" y="8"/>
                    </a:cubicBezTo>
                    <a:close/>
                  </a:path>
                </a:pathLst>
              </a:custGeom>
              <a:grpFill/>
              <a:ln w="9525">
                <a:noFill/>
                <a:round/>
                <a:headEnd/>
                <a:tailEnd/>
              </a:ln>
            </p:spPr>
            <p:txBody>
              <a:bodyPr/>
              <a:lstStyle/>
              <a:p>
                <a:endParaRPr lang="en-US"/>
              </a:p>
            </p:txBody>
          </p:sp>
          <p:sp>
            <p:nvSpPr>
              <p:cNvPr id="69" name="Freeform 68"/>
              <p:cNvSpPr>
                <a:spLocks/>
              </p:cNvSpPr>
              <p:nvPr/>
            </p:nvSpPr>
            <p:spPr bwMode="auto">
              <a:xfrm>
                <a:off x="2058477" y="2080130"/>
                <a:ext cx="88" cy="104"/>
              </a:xfrm>
              <a:custGeom>
                <a:avLst/>
                <a:gdLst/>
                <a:ahLst/>
                <a:cxnLst>
                  <a:cxn ang="0">
                    <a:pos x="0" y="8"/>
                  </a:cxn>
                  <a:cxn ang="0">
                    <a:pos x="27" y="0"/>
                  </a:cxn>
                  <a:cxn ang="0">
                    <a:pos x="28" y="4"/>
                  </a:cxn>
                  <a:cxn ang="0">
                    <a:pos x="25" y="5"/>
                  </a:cxn>
                  <a:cxn ang="0">
                    <a:pos x="29" y="7"/>
                  </a:cxn>
                  <a:cxn ang="0">
                    <a:pos x="31" y="12"/>
                  </a:cxn>
                  <a:cxn ang="0">
                    <a:pos x="31" y="17"/>
                  </a:cxn>
                  <a:cxn ang="0">
                    <a:pos x="29" y="21"/>
                  </a:cxn>
                  <a:cxn ang="0">
                    <a:pos x="36" y="28"/>
                  </a:cxn>
                  <a:cxn ang="0">
                    <a:pos x="35" y="34"/>
                  </a:cxn>
                  <a:cxn ang="0">
                    <a:pos x="29" y="38"/>
                  </a:cxn>
                  <a:cxn ang="0">
                    <a:pos x="11" y="44"/>
                  </a:cxn>
                  <a:cxn ang="0">
                    <a:pos x="10" y="39"/>
                  </a:cxn>
                  <a:cxn ang="0">
                    <a:pos x="26" y="34"/>
                  </a:cxn>
                  <a:cxn ang="0">
                    <a:pos x="30" y="33"/>
                  </a:cxn>
                  <a:cxn ang="0">
                    <a:pos x="32" y="31"/>
                  </a:cxn>
                  <a:cxn ang="0">
                    <a:pos x="32" y="28"/>
                  </a:cxn>
                  <a:cxn ang="0">
                    <a:pos x="28" y="24"/>
                  </a:cxn>
                  <a:cxn ang="0">
                    <a:pos x="22" y="23"/>
                  </a:cxn>
                  <a:cxn ang="0">
                    <a:pos x="6" y="28"/>
                  </a:cxn>
                  <a:cxn ang="0">
                    <a:pos x="5" y="23"/>
                  </a:cxn>
                  <a:cxn ang="0">
                    <a:pos x="22" y="18"/>
                  </a:cxn>
                  <a:cxn ang="0">
                    <a:pos x="27" y="16"/>
                  </a:cxn>
                  <a:cxn ang="0">
                    <a:pos x="27" y="12"/>
                  </a:cxn>
                  <a:cxn ang="0">
                    <a:pos x="25" y="9"/>
                  </a:cxn>
                  <a:cxn ang="0">
                    <a:pos x="21" y="7"/>
                  </a:cxn>
                  <a:cxn ang="0">
                    <a:pos x="16" y="8"/>
                  </a:cxn>
                  <a:cxn ang="0">
                    <a:pos x="2" y="12"/>
                  </a:cxn>
                  <a:cxn ang="0">
                    <a:pos x="0" y="8"/>
                  </a:cxn>
                </a:cxnLst>
                <a:rect l="0" t="0" r="r" b="b"/>
                <a:pathLst>
                  <a:path w="37" h="44">
                    <a:moveTo>
                      <a:pt x="0" y="8"/>
                    </a:moveTo>
                    <a:cubicBezTo>
                      <a:pt x="27" y="0"/>
                      <a:pt x="27" y="0"/>
                      <a:pt x="27" y="0"/>
                    </a:cubicBezTo>
                    <a:cubicBezTo>
                      <a:pt x="28" y="4"/>
                      <a:pt x="28" y="4"/>
                      <a:pt x="28" y="4"/>
                    </a:cubicBezTo>
                    <a:cubicBezTo>
                      <a:pt x="25" y="5"/>
                      <a:pt x="25" y="5"/>
                      <a:pt x="25" y="5"/>
                    </a:cubicBezTo>
                    <a:cubicBezTo>
                      <a:pt x="26" y="5"/>
                      <a:pt x="27" y="6"/>
                      <a:pt x="29" y="7"/>
                    </a:cubicBezTo>
                    <a:cubicBezTo>
                      <a:pt x="30" y="9"/>
                      <a:pt x="31" y="10"/>
                      <a:pt x="31" y="12"/>
                    </a:cubicBezTo>
                    <a:cubicBezTo>
                      <a:pt x="32" y="14"/>
                      <a:pt x="32" y="15"/>
                      <a:pt x="31" y="17"/>
                    </a:cubicBezTo>
                    <a:cubicBezTo>
                      <a:pt x="31" y="18"/>
                      <a:pt x="30" y="20"/>
                      <a:pt x="29" y="21"/>
                    </a:cubicBezTo>
                    <a:cubicBezTo>
                      <a:pt x="32" y="22"/>
                      <a:pt x="35" y="24"/>
                      <a:pt x="36" y="28"/>
                    </a:cubicBezTo>
                    <a:cubicBezTo>
                      <a:pt x="37" y="30"/>
                      <a:pt x="36" y="32"/>
                      <a:pt x="35" y="34"/>
                    </a:cubicBezTo>
                    <a:cubicBezTo>
                      <a:pt x="34" y="36"/>
                      <a:pt x="32" y="37"/>
                      <a:pt x="29" y="38"/>
                    </a:cubicBezTo>
                    <a:cubicBezTo>
                      <a:pt x="11" y="44"/>
                      <a:pt x="11" y="44"/>
                      <a:pt x="11" y="44"/>
                    </a:cubicBezTo>
                    <a:cubicBezTo>
                      <a:pt x="10" y="39"/>
                      <a:pt x="10" y="39"/>
                      <a:pt x="10" y="39"/>
                    </a:cubicBezTo>
                    <a:cubicBezTo>
                      <a:pt x="26" y="34"/>
                      <a:pt x="26" y="34"/>
                      <a:pt x="26" y="34"/>
                    </a:cubicBezTo>
                    <a:cubicBezTo>
                      <a:pt x="28" y="34"/>
                      <a:pt x="30" y="33"/>
                      <a:pt x="30" y="33"/>
                    </a:cubicBezTo>
                    <a:cubicBezTo>
                      <a:pt x="31" y="32"/>
                      <a:pt x="31" y="31"/>
                      <a:pt x="32" y="31"/>
                    </a:cubicBezTo>
                    <a:cubicBezTo>
                      <a:pt x="32" y="30"/>
                      <a:pt x="32" y="29"/>
                      <a:pt x="32" y="28"/>
                    </a:cubicBezTo>
                    <a:cubicBezTo>
                      <a:pt x="31" y="26"/>
                      <a:pt x="30" y="24"/>
                      <a:pt x="28" y="24"/>
                    </a:cubicBezTo>
                    <a:cubicBezTo>
                      <a:pt x="27" y="23"/>
                      <a:pt x="25" y="23"/>
                      <a:pt x="22" y="23"/>
                    </a:cubicBezTo>
                    <a:cubicBezTo>
                      <a:pt x="6" y="28"/>
                      <a:pt x="6" y="28"/>
                      <a:pt x="6" y="28"/>
                    </a:cubicBezTo>
                    <a:cubicBezTo>
                      <a:pt x="5" y="23"/>
                      <a:pt x="5" y="23"/>
                      <a:pt x="5" y="23"/>
                    </a:cubicBezTo>
                    <a:cubicBezTo>
                      <a:pt x="22" y="18"/>
                      <a:pt x="22" y="18"/>
                      <a:pt x="22" y="18"/>
                    </a:cubicBezTo>
                    <a:cubicBezTo>
                      <a:pt x="24" y="18"/>
                      <a:pt x="26" y="17"/>
                      <a:pt x="27" y="16"/>
                    </a:cubicBezTo>
                    <a:cubicBezTo>
                      <a:pt x="27" y="15"/>
                      <a:pt x="28" y="14"/>
                      <a:pt x="27" y="12"/>
                    </a:cubicBezTo>
                    <a:cubicBezTo>
                      <a:pt x="27" y="11"/>
                      <a:pt x="26" y="10"/>
                      <a:pt x="25" y="9"/>
                    </a:cubicBezTo>
                    <a:cubicBezTo>
                      <a:pt x="24" y="8"/>
                      <a:pt x="23" y="7"/>
                      <a:pt x="21" y="7"/>
                    </a:cubicBezTo>
                    <a:cubicBezTo>
                      <a:pt x="20" y="7"/>
                      <a:pt x="18" y="7"/>
                      <a:pt x="16" y="8"/>
                    </a:cubicBezTo>
                    <a:cubicBezTo>
                      <a:pt x="2" y="12"/>
                      <a:pt x="2" y="12"/>
                      <a:pt x="2" y="12"/>
                    </a:cubicBezTo>
                    <a:lnTo>
                      <a:pt x="0" y="8"/>
                    </a:lnTo>
                    <a:close/>
                  </a:path>
                </a:pathLst>
              </a:custGeom>
              <a:grpFill/>
              <a:ln w="9525">
                <a:noFill/>
                <a:round/>
                <a:headEnd/>
                <a:tailEnd/>
              </a:ln>
            </p:spPr>
            <p:txBody>
              <a:bodyPr/>
              <a:lstStyle/>
              <a:p>
                <a:endParaRPr lang="en-US"/>
              </a:p>
            </p:txBody>
          </p:sp>
          <p:sp>
            <p:nvSpPr>
              <p:cNvPr id="70" name="Freeform 69"/>
              <p:cNvSpPr>
                <a:spLocks noEditPoints="1"/>
              </p:cNvSpPr>
              <p:nvPr/>
            </p:nvSpPr>
            <p:spPr bwMode="auto">
              <a:xfrm>
                <a:off x="2058510" y="2080236"/>
                <a:ext cx="71" cy="64"/>
              </a:xfrm>
              <a:custGeom>
                <a:avLst/>
                <a:gdLst/>
                <a:ahLst/>
                <a:cxnLst>
                  <a:cxn ang="0">
                    <a:pos x="12" y="22"/>
                  </a:cxn>
                  <a:cxn ang="0">
                    <a:pos x="12" y="27"/>
                  </a:cxn>
                  <a:cxn ang="0">
                    <a:pos x="5" y="24"/>
                  </a:cxn>
                  <a:cxn ang="0">
                    <a:pos x="1" y="17"/>
                  </a:cxn>
                  <a:cxn ang="0">
                    <a:pos x="2" y="7"/>
                  </a:cxn>
                  <a:cxn ang="0">
                    <a:pos x="11" y="1"/>
                  </a:cxn>
                  <a:cxn ang="0">
                    <a:pos x="23" y="2"/>
                  </a:cxn>
                  <a:cxn ang="0">
                    <a:pos x="29" y="10"/>
                  </a:cxn>
                  <a:cxn ang="0">
                    <a:pos x="27" y="20"/>
                  </a:cxn>
                  <a:cxn ang="0">
                    <a:pos x="18" y="25"/>
                  </a:cxn>
                  <a:cxn ang="0">
                    <a:pos x="17" y="26"/>
                  </a:cxn>
                  <a:cxn ang="0">
                    <a:pos x="12" y="6"/>
                  </a:cxn>
                  <a:cxn ang="0">
                    <a:pos x="5" y="10"/>
                  </a:cxn>
                  <a:cxn ang="0">
                    <a:pos x="4" y="16"/>
                  </a:cxn>
                  <a:cxn ang="0">
                    <a:pos x="7" y="20"/>
                  </a:cxn>
                  <a:cxn ang="0">
                    <a:pos x="12" y="22"/>
                  </a:cxn>
                  <a:cxn ang="0">
                    <a:pos x="15" y="5"/>
                  </a:cxn>
                  <a:cxn ang="0">
                    <a:pos x="19" y="20"/>
                  </a:cxn>
                  <a:cxn ang="0">
                    <a:pos x="24" y="17"/>
                  </a:cxn>
                  <a:cxn ang="0">
                    <a:pos x="25" y="11"/>
                  </a:cxn>
                  <a:cxn ang="0">
                    <a:pos x="22" y="6"/>
                  </a:cxn>
                  <a:cxn ang="0">
                    <a:pos x="15" y="5"/>
                  </a:cxn>
                </a:cxnLst>
                <a:rect l="0" t="0" r="r" b="b"/>
                <a:pathLst>
                  <a:path w="30" h="27">
                    <a:moveTo>
                      <a:pt x="12" y="22"/>
                    </a:moveTo>
                    <a:cubicBezTo>
                      <a:pt x="12" y="27"/>
                      <a:pt x="12" y="27"/>
                      <a:pt x="12" y="27"/>
                    </a:cubicBezTo>
                    <a:cubicBezTo>
                      <a:pt x="9" y="27"/>
                      <a:pt x="7" y="26"/>
                      <a:pt x="5" y="24"/>
                    </a:cubicBezTo>
                    <a:cubicBezTo>
                      <a:pt x="3" y="22"/>
                      <a:pt x="1" y="20"/>
                      <a:pt x="1" y="17"/>
                    </a:cubicBezTo>
                    <a:cubicBezTo>
                      <a:pt x="0" y="13"/>
                      <a:pt x="0" y="10"/>
                      <a:pt x="2" y="7"/>
                    </a:cubicBezTo>
                    <a:cubicBezTo>
                      <a:pt x="4" y="4"/>
                      <a:pt x="7" y="2"/>
                      <a:pt x="11" y="1"/>
                    </a:cubicBezTo>
                    <a:cubicBezTo>
                      <a:pt x="16" y="0"/>
                      <a:pt x="20" y="0"/>
                      <a:pt x="23" y="2"/>
                    </a:cubicBezTo>
                    <a:cubicBezTo>
                      <a:pt x="26" y="3"/>
                      <a:pt x="28" y="6"/>
                      <a:pt x="29" y="10"/>
                    </a:cubicBezTo>
                    <a:cubicBezTo>
                      <a:pt x="30" y="13"/>
                      <a:pt x="29" y="17"/>
                      <a:pt x="27" y="20"/>
                    </a:cubicBezTo>
                    <a:cubicBezTo>
                      <a:pt x="25" y="22"/>
                      <a:pt x="22" y="24"/>
                      <a:pt x="18" y="25"/>
                    </a:cubicBezTo>
                    <a:cubicBezTo>
                      <a:pt x="17" y="26"/>
                      <a:pt x="17" y="26"/>
                      <a:pt x="17" y="26"/>
                    </a:cubicBezTo>
                    <a:cubicBezTo>
                      <a:pt x="12" y="6"/>
                      <a:pt x="12" y="6"/>
                      <a:pt x="12" y="6"/>
                    </a:cubicBezTo>
                    <a:cubicBezTo>
                      <a:pt x="9" y="7"/>
                      <a:pt x="7" y="8"/>
                      <a:pt x="5" y="10"/>
                    </a:cubicBezTo>
                    <a:cubicBezTo>
                      <a:pt x="4" y="12"/>
                      <a:pt x="4" y="14"/>
                      <a:pt x="4" y="16"/>
                    </a:cubicBezTo>
                    <a:cubicBezTo>
                      <a:pt x="5" y="18"/>
                      <a:pt x="6" y="19"/>
                      <a:pt x="7" y="20"/>
                    </a:cubicBezTo>
                    <a:cubicBezTo>
                      <a:pt x="8" y="21"/>
                      <a:pt x="10" y="22"/>
                      <a:pt x="12" y="22"/>
                    </a:cubicBezTo>
                    <a:close/>
                    <a:moveTo>
                      <a:pt x="15" y="5"/>
                    </a:moveTo>
                    <a:cubicBezTo>
                      <a:pt x="19" y="20"/>
                      <a:pt x="19" y="20"/>
                      <a:pt x="19" y="20"/>
                    </a:cubicBezTo>
                    <a:cubicBezTo>
                      <a:pt x="21" y="19"/>
                      <a:pt x="23" y="18"/>
                      <a:pt x="24" y="17"/>
                    </a:cubicBezTo>
                    <a:cubicBezTo>
                      <a:pt x="25" y="15"/>
                      <a:pt x="26" y="13"/>
                      <a:pt x="25" y="11"/>
                    </a:cubicBezTo>
                    <a:cubicBezTo>
                      <a:pt x="25" y="9"/>
                      <a:pt x="23" y="7"/>
                      <a:pt x="22" y="6"/>
                    </a:cubicBezTo>
                    <a:cubicBezTo>
                      <a:pt x="20" y="5"/>
                      <a:pt x="18" y="5"/>
                      <a:pt x="15" y="5"/>
                    </a:cubicBezTo>
                    <a:close/>
                  </a:path>
                </a:pathLst>
              </a:custGeom>
              <a:grpFill/>
              <a:ln w="9525">
                <a:noFill/>
                <a:round/>
                <a:headEnd/>
                <a:tailEnd/>
              </a:ln>
            </p:spPr>
            <p:txBody>
              <a:bodyPr/>
              <a:lstStyle/>
              <a:p>
                <a:endParaRPr lang="en-US"/>
              </a:p>
            </p:txBody>
          </p:sp>
          <p:sp>
            <p:nvSpPr>
              <p:cNvPr id="71" name="Freeform 70"/>
              <p:cNvSpPr>
                <a:spLocks/>
              </p:cNvSpPr>
              <p:nvPr/>
            </p:nvSpPr>
            <p:spPr bwMode="auto">
              <a:xfrm>
                <a:off x="2058522" y="2080305"/>
                <a:ext cx="74" cy="64"/>
              </a:xfrm>
              <a:custGeom>
                <a:avLst/>
                <a:gdLst/>
                <a:ahLst/>
                <a:cxnLst>
                  <a:cxn ang="0">
                    <a:pos x="0" y="5"/>
                  </a:cxn>
                  <a:cxn ang="0">
                    <a:pos x="28" y="0"/>
                  </a:cxn>
                  <a:cxn ang="0">
                    <a:pos x="28" y="4"/>
                  </a:cxn>
                  <a:cxn ang="0">
                    <a:pos x="25" y="5"/>
                  </a:cxn>
                  <a:cxn ang="0">
                    <a:pos x="31" y="13"/>
                  </a:cxn>
                  <a:cxn ang="0">
                    <a:pos x="31" y="17"/>
                  </a:cxn>
                  <a:cxn ang="0">
                    <a:pos x="29" y="21"/>
                  </a:cxn>
                  <a:cxn ang="0">
                    <a:pos x="26" y="23"/>
                  </a:cxn>
                  <a:cxn ang="0">
                    <a:pos x="22" y="24"/>
                  </a:cxn>
                  <a:cxn ang="0">
                    <a:pos x="5" y="27"/>
                  </a:cxn>
                  <a:cxn ang="0">
                    <a:pos x="4" y="23"/>
                  </a:cxn>
                  <a:cxn ang="0">
                    <a:pos x="21" y="20"/>
                  </a:cxn>
                  <a:cxn ang="0">
                    <a:pos x="25" y="18"/>
                  </a:cxn>
                  <a:cxn ang="0">
                    <a:pos x="26" y="16"/>
                  </a:cxn>
                  <a:cxn ang="0">
                    <a:pos x="27" y="12"/>
                  </a:cxn>
                  <a:cxn ang="0">
                    <a:pos x="24" y="8"/>
                  </a:cxn>
                  <a:cxn ang="0">
                    <a:pos x="16" y="7"/>
                  </a:cxn>
                  <a:cxn ang="0">
                    <a:pos x="1" y="10"/>
                  </a:cxn>
                  <a:cxn ang="0">
                    <a:pos x="0" y="5"/>
                  </a:cxn>
                </a:cxnLst>
                <a:rect l="0" t="0" r="r" b="b"/>
                <a:pathLst>
                  <a:path w="31" h="27">
                    <a:moveTo>
                      <a:pt x="0" y="5"/>
                    </a:moveTo>
                    <a:cubicBezTo>
                      <a:pt x="28" y="0"/>
                      <a:pt x="28" y="0"/>
                      <a:pt x="28" y="0"/>
                    </a:cubicBezTo>
                    <a:cubicBezTo>
                      <a:pt x="28" y="4"/>
                      <a:pt x="28" y="4"/>
                      <a:pt x="28" y="4"/>
                    </a:cubicBezTo>
                    <a:cubicBezTo>
                      <a:pt x="25" y="5"/>
                      <a:pt x="25" y="5"/>
                      <a:pt x="25" y="5"/>
                    </a:cubicBezTo>
                    <a:cubicBezTo>
                      <a:pt x="28" y="6"/>
                      <a:pt x="30" y="9"/>
                      <a:pt x="31" y="13"/>
                    </a:cubicBezTo>
                    <a:cubicBezTo>
                      <a:pt x="31" y="14"/>
                      <a:pt x="31" y="16"/>
                      <a:pt x="31" y="17"/>
                    </a:cubicBezTo>
                    <a:cubicBezTo>
                      <a:pt x="31" y="19"/>
                      <a:pt x="30" y="20"/>
                      <a:pt x="29" y="21"/>
                    </a:cubicBezTo>
                    <a:cubicBezTo>
                      <a:pt x="28" y="22"/>
                      <a:pt x="27" y="22"/>
                      <a:pt x="26" y="23"/>
                    </a:cubicBezTo>
                    <a:cubicBezTo>
                      <a:pt x="25" y="23"/>
                      <a:pt x="24" y="24"/>
                      <a:pt x="22" y="24"/>
                    </a:cubicBezTo>
                    <a:cubicBezTo>
                      <a:pt x="5" y="27"/>
                      <a:pt x="5" y="27"/>
                      <a:pt x="5" y="27"/>
                    </a:cubicBezTo>
                    <a:cubicBezTo>
                      <a:pt x="4" y="23"/>
                      <a:pt x="4" y="23"/>
                      <a:pt x="4" y="23"/>
                    </a:cubicBezTo>
                    <a:cubicBezTo>
                      <a:pt x="21" y="20"/>
                      <a:pt x="21" y="20"/>
                      <a:pt x="21" y="20"/>
                    </a:cubicBezTo>
                    <a:cubicBezTo>
                      <a:pt x="22" y="19"/>
                      <a:pt x="24" y="19"/>
                      <a:pt x="25" y="18"/>
                    </a:cubicBezTo>
                    <a:cubicBezTo>
                      <a:pt x="25" y="18"/>
                      <a:pt x="26" y="17"/>
                      <a:pt x="26" y="16"/>
                    </a:cubicBezTo>
                    <a:cubicBezTo>
                      <a:pt x="27" y="15"/>
                      <a:pt x="27" y="14"/>
                      <a:pt x="27" y="12"/>
                    </a:cubicBezTo>
                    <a:cubicBezTo>
                      <a:pt x="26" y="10"/>
                      <a:pt x="25" y="9"/>
                      <a:pt x="24" y="8"/>
                    </a:cubicBezTo>
                    <a:cubicBezTo>
                      <a:pt x="22" y="7"/>
                      <a:pt x="20" y="6"/>
                      <a:pt x="16" y="7"/>
                    </a:cubicBezTo>
                    <a:cubicBezTo>
                      <a:pt x="1" y="10"/>
                      <a:pt x="1" y="10"/>
                      <a:pt x="1" y="10"/>
                    </a:cubicBezTo>
                    <a:lnTo>
                      <a:pt x="0" y="5"/>
                    </a:lnTo>
                    <a:close/>
                  </a:path>
                </a:pathLst>
              </a:custGeom>
              <a:grpFill/>
              <a:ln w="9525">
                <a:noFill/>
                <a:round/>
                <a:headEnd/>
                <a:tailEnd/>
              </a:ln>
            </p:spPr>
            <p:txBody>
              <a:bodyPr/>
              <a:lstStyle/>
              <a:p>
                <a:endParaRPr lang="en-US"/>
              </a:p>
            </p:txBody>
          </p:sp>
          <p:sp>
            <p:nvSpPr>
              <p:cNvPr id="72" name="Freeform 71"/>
              <p:cNvSpPr>
                <a:spLocks/>
              </p:cNvSpPr>
              <p:nvPr/>
            </p:nvSpPr>
            <p:spPr bwMode="auto">
              <a:xfrm>
                <a:off x="2058539" y="2080369"/>
                <a:ext cx="87" cy="42"/>
              </a:xfrm>
              <a:custGeom>
                <a:avLst/>
                <a:gdLst/>
                <a:ahLst/>
                <a:cxnLst>
                  <a:cxn ang="0">
                    <a:pos x="5" y="17"/>
                  </a:cxn>
                  <a:cxn ang="0">
                    <a:pos x="1" y="18"/>
                  </a:cxn>
                  <a:cxn ang="0">
                    <a:pos x="0" y="15"/>
                  </a:cxn>
                  <a:cxn ang="0">
                    <a:pos x="0" y="11"/>
                  </a:cxn>
                  <a:cxn ang="0">
                    <a:pos x="2" y="8"/>
                  </a:cxn>
                  <a:cxn ang="0">
                    <a:pos x="7" y="7"/>
                  </a:cxn>
                  <a:cxn ang="0">
                    <a:pos x="23" y="4"/>
                  </a:cxn>
                  <a:cxn ang="0">
                    <a:pos x="22" y="1"/>
                  </a:cxn>
                  <a:cxn ang="0">
                    <a:pos x="26" y="0"/>
                  </a:cxn>
                  <a:cxn ang="0">
                    <a:pos x="27" y="4"/>
                  </a:cxn>
                  <a:cxn ang="0">
                    <a:pos x="33" y="2"/>
                  </a:cxn>
                  <a:cxn ang="0">
                    <a:pos x="37" y="7"/>
                  </a:cxn>
                  <a:cxn ang="0">
                    <a:pos x="27" y="8"/>
                  </a:cxn>
                  <a:cxn ang="0">
                    <a:pos x="28" y="13"/>
                  </a:cxn>
                  <a:cxn ang="0">
                    <a:pos x="25" y="13"/>
                  </a:cxn>
                  <a:cxn ang="0">
                    <a:pos x="24" y="9"/>
                  </a:cxn>
                  <a:cxn ang="0">
                    <a:pos x="8" y="12"/>
                  </a:cxn>
                  <a:cxn ang="0">
                    <a:pos x="5" y="12"/>
                  </a:cxn>
                  <a:cxn ang="0">
                    <a:pos x="4" y="13"/>
                  </a:cxn>
                  <a:cxn ang="0">
                    <a:pos x="4" y="15"/>
                  </a:cxn>
                  <a:cxn ang="0">
                    <a:pos x="5" y="17"/>
                  </a:cxn>
                </a:cxnLst>
                <a:rect l="0" t="0" r="r" b="b"/>
                <a:pathLst>
                  <a:path w="37" h="18">
                    <a:moveTo>
                      <a:pt x="5" y="17"/>
                    </a:moveTo>
                    <a:cubicBezTo>
                      <a:pt x="1" y="18"/>
                      <a:pt x="1" y="18"/>
                      <a:pt x="1" y="18"/>
                    </a:cubicBezTo>
                    <a:cubicBezTo>
                      <a:pt x="0" y="17"/>
                      <a:pt x="0" y="16"/>
                      <a:pt x="0" y="15"/>
                    </a:cubicBezTo>
                    <a:cubicBezTo>
                      <a:pt x="0" y="13"/>
                      <a:pt x="0" y="12"/>
                      <a:pt x="0" y="11"/>
                    </a:cubicBezTo>
                    <a:cubicBezTo>
                      <a:pt x="0" y="10"/>
                      <a:pt x="1" y="9"/>
                      <a:pt x="2" y="8"/>
                    </a:cubicBezTo>
                    <a:cubicBezTo>
                      <a:pt x="3" y="8"/>
                      <a:pt x="4" y="7"/>
                      <a:pt x="7" y="7"/>
                    </a:cubicBezTo>
                    <a:cubicBezTo>
                      <a:pt x="23" y="4"/>
                      <a:pt x="23" y="4"/>
                      <a:pt x="23" y="4"/>
                    </a:cubicBezTo>
                    <a:cubicBezTo>
                      <a:pt x="22" y="1"/>
                      <a:pt x="22" y="1"/>
                      <a:pt x="22" y="1"/>
                    </a:cubicBezTo>
                    <a:cubicBezTo>
                      <a:pt x="26" y="0"/>
                      <a:pt x="26" y="0"/>
                      <a:pt x="26" y="0"/>
                    </a:cubicBezTo>
                    <a:cubicBezTo>
                      <a:pt x="27" y="4"/>
                      <a:pt x="27" y="4"/>
                      <a:pt x="27" y="4"/>
                    </a:cubicBezTo>
                    <a:cubicBezTo>
                      <a:pt x="33" y="2"/>
                      <a:pt x="33" y="2"/>
                      <a:pt x="33" y="2"/>
                    </a:cubicBezTo>
                    <a:cubicBezTo>
                      <a:pt x="37" y="7"/>
                      <a:pt x="37" y="7"/>
                      <a:pt x="37" y="7"/>
                    </a:cubicBezTo>
                    <a:cubicBezTo>
                      <a:pt x="27" y="8"/>
                      <a:pt x="27" y="8"/>
                      <a:pt x="27" y="8"/>
                    </a:cubicBezTo>
                    <a:cubicBezTo>
                      <a:pt x="28" y="13"/>
                      <a:pt x="28" y="13"/>
                      <a:pt x="28" y="13"/>
                    </a:cubicBezTo>
                    <a:cubicBezTo>
                      <a:pt x="25" y="13"/>
                      <a:pt x="25" y="13"/>
                      <a:pt x="25" y="13"/>
                    </a:cubicBezTo>
                    <a:cubicBezTo>
                      <a:pt x="24" y="9"/>
                      <a:pt x="24" y="9"/>
                      <a:pt x="24" y="9"/>
                    </a:cubicBezTo>
                    <a:cubicBezTo>
                      <a:pt x="8" y="12"/>
                      <a:pt x="8" y="12"/>
                      <a:pt x="8" y="12"/>
                    </a:cubicBezTo>
                    <a:cubicBezTo>
                      <a:pt x="6" y="12"/>
                      <a:pt x="6" y="12"/>
                      <a:pt x="5" y="12"/>
                    </a:cubicBezTo>
                    <a:cubicBezTo>
                      <a:pt x="5" y="13"/>
                      <a:pt x="5" y="13"/>
                      <a:pt x="4" y="13"/>
                    </a:cubicBezTo>
                    <a:cubicBezTo>
                      <a:pt x="4" y="14"/>
                      <a:pt x="4" y="14"/>
                      <a:pt x="4" y="15"/>
                    </a:cubicBezTo>
                    <a:cubicBezTo>
                      <a:pt x="5" y="15"/>
                      <a:pt x="5" y="16"/>
                      <a:pt x="5" y="17"/>
                    </a:cubicBezTo>
                    <a:close/>
                  </a:path>
                </a:pathLst>
              </a:custGeom>
              <a:grpFill/>
              <a:ln w="9525">
                <a:noFill/>
                <a:round/>
                <a:headEnd/>
                <a:tailEnd/>
              </a:ln>
            </p:spPr>
            <p:txBody>
              <a:bodyPr/>
              <a:lstStyle/>
              <a:p>
                <a:endParaRPr lang="en-US"/>
              </a:p>
            </p:txBody>
          </p:sp>
          <p:sp>
            <p:nvSpPr>
              <p:cNvPr id="73" name="Freeform 72"/>
              <p:cNvSpPr>
                <a:spLocks/>
              </p:cNvSpPr>
              <p:nvPr/>
            </p:nvSpPr>
            <p:spPr bwMode="auto">
              <a:xfrm>
                <a:off x="2058574" y="2080442"/>
                <a:ext cx="19" cy="71"/>
              </a:xfrm>
              <a:custGeom>
                <a:avLst/>
                <a:gdLst/>
                <a:ahLst/>
                <a:cxnLst>
                  <a:cxn ang="0">
                    <a:pos x="0" y="2"/>
                  </a:cxn>
                  <a:cxn ang="0">
                    <a:pos x="10" y="0"/>
                  </a:cxn>
                  <a:cxn ang="0">
                    <a:pos x="19" y="71"/>
                  </a:cxn>
                  <a:cxn ang="0">
                    <a:pos x="10" y="71"/>
                  </a:cxn>
                  <a:cxn ang="0">
                    <a:pos x="0" y="2"/>
                  </a:cxn>
                </a:cxnLst>
                <a:rect l="0" t="0" r="r" b="b"/>
                <a:pathLst>
                  <a:path w="19" h="71">
                    <a:moveTo>
                      <a:pt x="0" y="2"/>
                    </a:moveTo>
                    <a:lnTo>
                      <a:pt x="10" y="0"/>
                    </a:lnTo>
                    <a:lnTo>
                      <a:pt x="19" y="71"/>
                    </a:lnTo>
                    <a:lnTo>
                      <a:pt x="10" y="71"/>
                    </a:lnTo>
                    <a:lnTo>
                      <a:pt x="0" y="2"/>
                    </a:lnTo>
                    <a:close/>
                  </a:path>
                </a:pathLst>
              </a:custGeom>
              <a:grpFill/>
              <a:ln w="9525">
                <a:noFill/>
                <a:round/>
                <a:headEnd/>
                <a:tailEnd/>
              </a:ln>
            </p:spPr>
            <p:txBody>
              <a:bodyPr/>
              <a:lstStyle/>
              <a:p>
                <a:endParaRPr lang="en-US"/>
              </a:p>
            </p:txBody>
          </p:sp>
          <p:sp>
            <p:nvSpPr>
              <p:cNvPr id="74" name="Freeform 73"/>
              <p:cNvSpPr>
                <a:spLocks/>
              </p:cNvSpPr>
              <p:nvPr/>
            </p:nvSpPr>
            <p:spPr bwMode="auto">
              <a:xfrm>
                <a:off x="2058560" y="2080555"/>
                <a:ext cx="95" cy="92"/>
              </a:xfrm>
              <a:custGeom>
                <a:avLst/>
                <a:gdLst/>
                <a:ahLst/>
                <a:cxnLst>
                  <a:cxn ang="0">
                    <a:pos x="0" y="2"/>
                  </a:cxn>
                  <a:cxn ang="0">
                    <a:pos x="38" y="0"/>
                  </a:cxn>
                  <a:cxn ang="0">
                    <a:pos x="39" y="8"/>
                  </a:cxn>
                  <a:cxn ang="0">
                    <a:pos x="12" y="18"/>
                  </a:cxn>
                  <a:cxn ang="0">
                    <a:pos x="6" y="21"/>
                  </a:cxn>
                  <a:cxn ang="0">
                    <a:pos x="13" y="22"/>
                  </a:cxn>
                  <a:cxn ang="0">
                    <a:pos x="40" y="30"/>
                  </a:cxn>
                  <a:cxn ang="0">
                    <a:pos x="40" y="37"/>
                  </a:cxn>
                  <a:cxn ang="0">
                    <a:pos x="2" y="39"/>
                  </a:cxn>
                  <a:cxn ang="0">
                    <a:pos x="2" y="34"/>
                  </a:cxn>
                  <a:cxn ang="0">
                    <a:pos x="34" y="32"/>
                  </a:cxn>
                  <a:cxn ang="0">
                    <a:pos x="1" y="23"/>
                  </a:cxn>
                  <a:cxn ang="0">
                    <a:pos x="1" y="18"/>
                  </a:cxn>
                  <a:cxn ang="0">
                    <a:pos x="33" y="5"/>
                  </a:cxn>
                  <a:cxn ang="0">
                    <a:pos x="0" y="7"/>
                  </a:cxn>
                  <a:cxn ang="0">
                    <a:pos x="0" y="2"/>
                  </a:cxn>
                </a:cxnLst>
                <a:rect l="0" t="0" r="r" b="b"/>
                <a:pathLst>
                  <a:path w="40" h="39">
                    <a:moveTo>
                      <a:pt x="0" y="2"/>
                    </a:moveTo>
                    <a:cubicBezTo>
                      <a:pt x="38" y="0"/>
                      <a:pt x="38" y="0"/>
                      <a:pt x="38" y="0"/>
                    </a:cubicBezTo>
                    <a:cubicBezTo>
                      <a:pt x="39" y="8"/>
                      <a:pt x="39" y="8"/>
                      <a:pt x="39" y="8"/>
                    </a:cubicBezTo>
                    <a:cubicBezTo>
                      <a:pt x="12" y="18"/>
                      <a:pt x="12" y="18"/>
                      <a:pt x="12" y="18"/>
                    </a:cubicBezTo>
                    <a:cubicBezTo>
                      <a:pt x="9" y="19"/>
                      <a:pt x="8" y="20"/>
                      <a:pt x="6" y="21"/>
                    </a:cubicBezTo>
                    <a:cubicBezTo>
                      <a:pt x="8" y="21"/>
                      <a:pt x="10" y="21"/>
                      <a:pt x="13" y="22"/>
                    </a:cubicBezTo>
                    <a:cubicBezTo>
                      <a:pt x="40" y="30"/>
                      <a:pt x="40" y="30"/>
                      <a:pt x="40" y="30"/>
                    </a:cubicBezTo>
                    <a:cubicBezTo>
                      <a:pt x="40" y="37"/>
                      <a:pt x="40" y="37"/>
                      <a:pt x="40" y="37"/>
                    </a:cubicBezTo>
                    <a:cubicBezTo>
                      <a:pt x="2" y="39"/>
                      <a:pt x="2" y="39"/>
                      <a:pt x="2" y="39"/>
                    </a:cubicBezTo>
                    <a:cubicBezTo>
                      <a:pt x="2" y="34"/>
                      <a:pt x="2" y="34"/>
                      <a:pt x="2" y="34"/>
                    </a:cubicBezTo>
                    <a:cubicBezTo>
                      <a:pt x="34" y="32"/>
                      <a:pt x="34" y="32"/>
                      <a:pt x="34" y="32"/>
                    </a:cubicBezTo>
                    <a:cubicBezTo>
                      <a:pt x="1" y="23"/>
                      <a:pt x="1" y="23"/>
                      <a:pt x="1" y="23"/>
                    </a:cubicBezTo>
                    <a:cubicBezTo>
                      <a:pt x="1" y="18"/>
                      <a:pt x="1" y="18"/>
                      <a:pt x="1" y="18"/>
                    </a:cubicBezTo>
                    <a:cubicBezTo>
                      <a:pt x="33" y="5"/>
                      <a:pt x="33" y="5"/>
                      <a:pt x="33" y="5"/>
                    </a:cubicBezTo>
                    <a:cubicBezTo>
                      <a:pt x="0" y="7"/>
                      <a:pt x="0" y="7"/>
                      <a:pt x="0" y="7"/>
                    </a:cubicBezTo>
                    <a:lnTo>
                      <a:pt x="0" y="2"/>
                    </a:lnTo>
                    <a:close/>
                  </a:path>
                </a:pathLst>
              </a:custGeom>
              <a:grpFill/>
              <a:ln w="9525">
                <a:noFill/>
                <a:round/>
                <a:headEnd/>
                <a:tailEnd/>
              </a:ln>
            </p:spPr>
            <p:txBody>
              <a:bodyPr/>
              <a:lstStyle/>
              <a:p>
                <a:endParaRPr lang="en-US"/>
              </a:p>
            </p:txBody>
          </p:sp>
          <p:sp>
            <p:nvSpPr>
              <p:cNvPr id="75" name="Freeform 74"/>
              <p:cNvSpPr>
                <a:spLocks noEditPoints="1"/>
              </p:cNvSpPr>
              <p:nvPr/>
            </p:nvSpPr>
            <p:spPr bwMode="auto">
              <a:xfrm>
                <a:off x="2058562" y="2080662"/>
                <a:ext cx="71" cy="59"/>
              </a:xfrm>
              <a:custGeom>
                <a:avLst/>
                <a:gdLst/>
                <a:ahLst/>
                <a:cxnLst>
                  <a:cxn ang="0">
                    <a:pos x="10" y="20"/>
                  </a:cxn>
                  <a:cxn ang="0">
                    <a:pos x="10" y="25"/>
                  </a:cxn>
                  <a:cxn ang="0">
                    <a:pos x="3" y="21"/>
                  </a:cxn>
                  <a:cxn ang="0">
                    <a:pos x="0" y="13"/>
                  </a:cxn>
                  <a:cxn ang="0">
                    <a:pos x="4" y="3"/>
                  </a:cxn>
                  <a:cxn ang="0">
                    <a:pos x="15" y="0"/>
                  </a:cxn>
                  <a:cxn ang="0">
                    <a:pos x="26" y="3"/>
                  </a:cxn>
                  <a:cxn ang="0">
                    <a:pos x="29" y="12"/>
                  </a:cxn>
                  <a:cxn ang="0">
                    <a:pos x="26" y="22"/>
                  </a:cxn>
                  <a:cxn ang="0">
                    <a:pos x="15" y="25"/>
                  </a:cxn>
                  <a:cxn ang="0">
                    <a:pos x="14" y="25"/>
                  </a:cxn>
                  <a:cxn ang="0">
                    <a:pos x="14" y="5"/>
                  </a:cxn>
                  <a:cxn ang="0">
                    <a:pos x="7" y="7"/>
                  </a:cxn>
                  <a:cxn ang="0">
                    <a:pos x="4" y="13"/>
                  </a:cxn>
                  <a:cxn ang="0">
                    <a:pos x="6" y="17"/>
                  </a:cxn>
                  <a:cxn ang="0">
                    <a:pos x="10" y="20"/>
                  </a:cxn>
                  <a:cxn ang="0">
                    <a:pos x="18" y="5"/>
                  </a:cxn>
                  <a:cxn ang="0">
                    <a:pos x="18" y="20"/>
                  </a:cxn>
                  <a:cxn ang="0">
                    <a:pos x="23" y="18"/>
                  </a:cxn>
                  <a:cxn ang="0">
                    <a:pos x="26" y="13"/>
                  </a:cxn>
                  <a:cxn ang="0">
                    <a:pos x="23" y="7"/>
                  </a:cxn>
                  <a:cxn ang="0">
                    <a:pos x="18" y="5"/>
                  </a:cxn>
                </a:cxnLst>
                <a:rect l="0" t="0" r="r" b="b"/>
                <a:pathLst>
                  <a:path w="30" h="25">
                    <a:moveTo>
                      <a:pt x="10" y="20"/>
                    </a:moveTo>
                    <a:cubicBezTo>
                      <a:pt x="10" y="25"/>
                      <a:pt x="10" y="25"/>
                      <a:pt x="10" y="25"/>
                    </a:cubicBezTo>
                    <a:cubicBezTo>
                      <a:pt x="7" y="24"/>
                      <a:pt x="4" y="23"/>
                      <a:pt x="3" y="21"/>
                    </a:cubicBezTo>
                    <a:cubicBezTo>
                      <a:pt x="1" y="19"/>
                      <a:pt x="0" y="16"/>
                      <a:pt x="0" y="13"/>
                    </a:cubicBezTo>
                    <a:cubicBezTo>
                      <a:pt x="0" y="9"/>
                      <a:pt x="2" y="6"/>
                      <a:pt x="4" y="3"/>
                    </a:cubicBezTo>
                    <a:cubicBezTo>
                      <a:pt x="7" y="1"/>
                      <a:pt x="10" y="0"/>
                      <a:pt x="15" y="0"/>
                    </a:cubicBezTo>
                    <a:cubicBezTo>
                      <a:pt x="19" y="0"/>
                      <a:pt x="23" y="1"/>
                      <a:pt x="26" y="3"/>
                    </a:cubicBezTo>
                    <a:cubicBezTo>
                      <a:pt x="28" y="6"/>
                      <a:pt x="29" y="9"/>
                      <a:pt x="29" y="12"/>
                    </a:cubicBezTo>
                    <a:cubicBezTo>
                      <a:pt x="30" y="16"/>
                      <a:pt x="28" y="19"/>
                      <a:pt x="26" y="22"/>
                    </a:cubicBezTo>
                    <a:cubicBezTo>
                      <a:pt x="23" y="24"/>
                      <a:pt x="20" y="25"/>
                      <a:pt x="15" y="25"/>
                    </a:cubicBezTo>
                    <a:cubicBezTo>
                      <a:pt x="15" y="25"/>
                      <a:pt x="14" y="25"/>
                      <a:pt x="14" y="25"/>
                    </a:cubicBezTo>
                    <a:cubicBezTo>
                      <a:pt x="14" y="5"/>
                      <a:pt x="14" y="5"/>
                      <a:pt x="14" y="5"/>
                    </a:cubicBezTo>
                    <a:cubicBezTo>
                      <a:pt x="11" y="5"/>
                      <a:pt x="8" y="6"/>
                      <a:pt x="7" y="7"/>
                    </a:cubicBezTo>
                    <a:cubicBezTo>
                      <a:pt x="5" y="9"/>
                      <a:pt x="4" y="11"/>
                      <a:pt x="4" y="13"/>
                    </a:cubicBezTo>
                    <a:cubicBezTo>
                      <a:pt x="4" y="15"/>
                      <a:pt x="5" y="16"/>
                      <a:pt x="6" y="17"/>
                    </a:cubicBezTo>
                    <a:cubicBezTo>
                      <a:pt x="7" y="19"/>
                      <a:pt x="8" y="20"/>
                      <a:pt x="10" y="20"/>
                    </a:cubicBezTo>
                    <a:close/>
                    <a:moveTo>
                      <a:pt x="18" y="5"/>
                    </a:moveTo>
                    <a:cubicBezTo>
                      <a:pt x="18" y="20"/>
                      <a:pt x="18" y="20"/>
                      <a:pt x="18" y="20"/>
                    </a:cubicBezTo>
                    <a:cubicBezTo>
                      <a:pt x="20" y="20"/>
                      <a:pt x="22" y="19"/>
                      <a:pt x="23" y="18"/>
                    </a:cubicBezTo>
                    <a:cubicBezTo>
                      <a:pt x="25" y="17"/>
                      <a:pt x="26" y="15"/>
                      <a:pt x="26" y="13"/>
                    </a:cubicBezTo>
                    <a:cubicBezTo>
                      <a:pt x="26" y="10"/>
                      <a:pt x="25" y="9"/>
                      <a:pt x="23" y="7"/>
                    </a:cubicBezTo>
                    <a:cubicBezTo>
                      <a:pt x="22" y="6"/>
                      <a:pt x="20" y="5"/>
                      <a:pt x="18" y="5"/>
                    </a:cubicBezTo>
                    <a:close/>
                  </a:path>
                </a:pathLst>
              </a:custGeom>
              <a:grpFill/>
              <a:ln w="9525">
                <a:noFill/>
                <a:round/>
                <a:headEnd/>
                <a:tailEnd/>
              </a:ln>
            </p:spPr>
            <p:txBody>
              <a:bodyPr/>
              <a:lstStyle/>
              <a:p>
                <a:endParaRPr lang="en-US"/>
              </a:p>
            </p:txBody>
          </p:sp>
          <p:sp>
            <p:nvSpPr>
              <p:cNvPr id="76" name="Freeform 75"/>
              <p:cNvSpPr>
                <a:spLocks/>
              </p:cNvSpPr>
              <p:nvPr/>
            </p:nvSpPr>
            <p:spPr bwMode="auto">
              <a:xfrm>
                <a:off x="2058562" y="2080735"/>
                <a:ext cx="69" cy="54"/>
              </a:xfrm>
              <a:custGeom>
                <a:avLst/>
                <a:gdLst/>
                <a:ahLst/>
                <a:cxnLst>
                  <a:cxn ang="0">
                    <a:pos x="1" y="0"/>
                  </a:cxn>
                  <a:cxn ang="0">
                    <a:pos x="29" y="1"/>
                  </a:cxn>
                  <a:cxn ang="0">
                    <a:pos x="29" y="5"/>
                  </a:cxn>
                  <a:cxn ang="0">
                    <a:pos x="25" y="5"/>
                  </a:cxn>
                  <a:cxn ang="0">
                    <a:pos x="29" y="14"/>
                  </a:cxn>
                  <a:cxn ang="0">
                    <a:pos x="28" y="18"/>
                  </a:cxn>
                  <a:cxn ang="0">
                    <a:pos x="26" y="22"/>
                  </a:cxn>
                  <a:cxn ang="0">
                    <a:pos x="22" y="23"/>
                  </a:cxn>
                  <a:cxn ang="0">
                    <a:pos x="18" y="23"/>
                  </a:cxn>
                  <a:cxn ang="0">
                    <a:pos x="0" y="23"/>
                  </a:cxn>
                  <a:cxn ang="0">
                    <a:pos x="1" y="18"/>
                  </a:cxn>
                  <a:cxn ang="0">
                    <a:pos x="18" y="18"/>
                  </a:cxn>
                  <a:cxn ang="0">
                    <a:pos x="22" y="18"/>
                  </a:cxn>
                  <a:cxn ang="0">
                    <a:pos x="24" y="16"/>
                  </a:cxn>
                  <a:cxn ang="0">
                    <a:pos x="25" y="13"/>
                  </a:cxn>
                  <a:cxn ang="0">
                    <a:pos x="23" y="8"/>
                  </a:cxn>
                  <a:cxn ang="0">
                    <a:pos x="16" y="5"/>
                  </a:cxn>
                  <a:cxn ang="0">
                    <a:pos x="1" y="5"/>
                  </a:cxn>
                  <a:cxn ang="0">
                    <a:pos x="1" y="0"/>
                  </a:cxn>
                </a:cxnLst>
                <a:rect l="0" t="0" r="r" b="b"/>
                <a:pathLst>
                  <a:path w="29" h="23">
                    <a:moveTo>
                      <a:pt x="1" y="0"/>
                    </a:moveTo>
                    <a:cubicBezTo>
                      <a:pt x="29" y="1"/>
                      <a:pt x="29" y="1"/>
                      <a:pt x="29" y="1"/>
                    </a:cubicBezTo>
                    <a:cubicBezTo>
                      <a:pt x="29" y="5"/>
                      <a:pt x="29" y="5"/>
                      <a:pt x="29" y="5"/>
                    </a:cubicBezTo>
                    <a:cubicBezTo>
                      <a:pt x="25" y="5"/>
                      <a:pt x="25" y="5"/>
                      <a:pt x="25" y="5"/>
                    </a:cubicBezTo>
                    <a:cubicBezTo>
                      <a:pt x="28" y="7"/>
                      <a:pt x="29" y="10"/>
                      <a:pt x="29" y="14"/>
                    </a:cubicBezTo>
                    <a:cubicBezTo>
                      <a:pt x="29" y="16"/>
                      <a:pt x="29" y="17"/>
                      <a:pt x="28" y="18"/>
                    </a:cubicBezTo>
                    <a:cubicBezTo>
                      <a:pt x="27" y="20"/>
                      <a:pt x="27" y="21"/>
                      <a:pt x="26" y="22"/>
                    </a:cubicBezTo>
                    <a:cubicBezTo>
                      <a:pt x="25" y="22"/>
                      <a:pt x="24" y="23"/>
                      <a:pt x="22" y="23"/>
                    </a:cubicBezTo>
                    <a:cubicBezTo>
                      <a:pt x="21" y="23"/>
                      <a:pt x="20" y="23"/>
                      <a:pt x="18" y="23"/>
                    </a:cubicBezTo>
                    <a:cubicBezTo>
                      <a:pt x="0" y="23"/>
                      <a:pt x="0" y="23"/>
                      <a:pt x="0" y="23"/>
                    </a:cubicBezTo>
                    <a:cubicBezTo>
                      <a:pt x="1" y="18"/>
                      <a:pt x="1" y="18"/>
                      <a:pt x="1" y="18"/>
                    </a:cubicBezTo>
                    <a:cubicBezTo>
                      <a:pt x="18" y="18"/>
                      <a:pt x="18" y="18"/>
                      <a:pt x="18" y="18"/>
                    </a:cubicBezTo>
                    <a:cubicBezTo>
                      <a:pt x="19" y="18"/>
                      <a:pt x="21" y="18"/>
                      <a:pt x="22" y="18"/>
                    </a:cubicBezTo>
                    <a:cubicBezTo>
                      <a:pt x="23" y="18"/>
                      <a:pt x="24" y="17"/>
                      <a:pt x="24" y="16"/>
                    </a:cubicBezTo>
                    <a:cubicBezTo>
                      <a:pt x="25" y="15"/>
                      <a:pt x="25" y="14"/>
                      <a:pt x="25" y="13"/>
                    </a:cubicBezTo>
                    <a:cubicBezTo>
                      <a:pt x="25" y="11"/>
                      <a:pt x="25" y="9"/>
                      <a:pt x="23" y="8"/>
                    </a:cubicBezTo>
                    <a:cubicBezTo>
                      <a:pt x="22" y="6"/>
                      <a:pt x="20" y="5"/>
                      <a:pt x="16" y="5"/>
                    </a:cubicBezTo>
                    <a:cubicBezTo>
                      <a:pt x="1" y="5"/>
                      <a:pt x="1" y="5"/>
                      <a:pt x="1" y="5"/>
                    </a:cubicBezTo>
                    <a:lnTo>
                      <a:pt x="1" y="0"/>
                    </a:lnTo>
                    <a:close/>
                  </a:path>
                </a:pathLst>
              </a:custGeom>
              <a:grpFill/>
              <a:ln w="9525">
                <a:noFill/>
                <a:round/>
                <a:headEnd/>
                <a:tailEnd/>
              </a:ln>
            </p:spPr>
            <p:txBody>
              <a:bodyPr/>
              <a:lstStyle/>
              <a:p>
                <a:endParaRPr lang="en-US"/>
              </a:p>
            </p:txBody>
          </p:sp>
          <p:sp>
            <p:nvSpPr>
              <p:cNvPr id="77" name="Freeform 76"/>
              <p:cNvSpPr>
                <a:spLocks/>
              </p:cNvSpPr>
              <p:nvPr/>
            </p:nvSpPr>
            <p:spPr bwMode="auto">
              <a:xfrm>
                <a:off x="2058560" y="2080803"/>
                <a:ext cx="90" cy="31"/>
              </a:xfrm>
              <a:custGeom>
                <a:avLst/>
                <a:gdLst/>
                <a:ahLst/>
                <a:cxnLst>
                  <a:cxn ang="0">
                    <a:pos x="5" y="11"/>
                  </a:cxn>
                  <a:cxn ang="0">
                    <a:pos x="1" y="12"/>
                  </a:cxn>
                  <a:cxn ang="0">
                    <a:pos x="0" y="8"/>
                  </a:cxn>
                  <a:cxn ang="0">
                    <a:pos x="1" y="4"/>
                  </a:cxn>
                  <a:cxn ang="0">
                    <a:pos x="4" y="2"/>
                  </a:cxn>
                  <a:cxn ang="0">
                    <a:pos x="9" y="2"/>
                  </a:cxn>
                  <a:cxn ang="0">
                    <a:pos x="25" y="3"/>
                  </a:cxn>
                  <a:cxn ang="0">
                    <a:pos x="25" y="0"/>
                  </a:cxn>
                  <a:cxn ang="0">
                    <a:pos x="29" y="0"/>
                  </a:cxn>
                  <a:cxn ang="0">
                    <a:pos x="29" y="3"/>
                  </a:cxn>
                  <a:cxn ang="0">
                    <a:pos x="36" y="4"/>
                  </a:cxn>
                  <a:cxn ang="0">
                    <a:pos x="38" y="8"/>
                  </a:cxn>
                  <a:cxn ang="0">
                    <a:pos x="29" y="8"/>
                  </a:cxn>
                  <a:cxn ang="0">
                    <a:pos x="28" y="13"/>
                  </a:cxn>
                  <a:cxn ang="0">
                    <a:pos x="25" y="12"/>
                  </a:cxn>
                  <a:cxn ang="0">
                    <a:pos x="25" y="8"/>
                  </a:cxn>
                  <a:cxn ang="0">
                    <a:pos x="9" y="7"/>
                  </a:cxn>
                  <a:cxn ang="0">
                    <a:pos x="6" y="7"/>
                  </a:cxn>
                  <a:cxn ang="0">
                    <a:pos x="5" y="8"/>
                  </a:cxn>
                  <a:cxn ang="0">
                    <a:pos x="5" y="9"/>
                  </a:cxn>
                  <a:cxn ang="0">
                    <a:pos x="5" y="11"/>
                  </a:cxn>
                </a:cxnLst>
                <a:rect l="0" t="0" r="r" b="b"/>
                <a:pathLst>
                  <a:path w="38" h="13">
                    <a:moveTo>
                      <a:pt x="5" y="11"/>
                    </a:moveTo>
                    <a:cubicBezTo>
                      <a:pt x="1" y="12"/>
                      <a:pt x="1" y="12"/>
                      <a:pt x="1" y="12"/>
                    </a:cubicBezTo>
                    <a:cubicBezTo>
                      <a:pt x="0" y="10"/>
                      <a:pt x="0" y="9"/>
                      <a:pt x="0" y="8"/>
                    </a:cubicBezTo>
                    <a:cubicBezTo>
                      <a:pt x="0" y="6"/>
                      <a:pt x="1" y="5"/>
                      <a:pt x="1" y="4"/>
                    </a:cubicBezTo>
                    <a:cubicBezTo>
                      <a:pt x="2" y="3"/>
                      <a:pt x="3" y="3"/>
                      <a:pt x="4" y="2"/>
                    </a:cubicBezTo>
                    <a:cubicBezTo>
                      <a:pt x="4" y="2"/>
                      <a:pt x="6" y="2"/>
                      <a:pt x="9" y="2"/>
                    </a:cubicBezTo>
                    <a:cubicBezTo>
                      <a:pt x="25" y="3"/>
                      <a:pt x="25" y="3"/>
                      <a:pt x="25" y="3"/>
                    </a:cubicBezTo>
                    <a:cubicBezTo>
                      <a:pt x="25" y="0"/>
                      <a:pt x="25" y="0"/>
                      <a:pt x="25" y="0"/>
                    </a:cubicBezTo>
                    <a:cubicBezTo>
                      <a:pt x="29" y="0"/>
                      <a:pt x="29" y="0"/>
                      <a:pt x="29" y="0"/>
                    </a:cubicBezTo>
                    <a:cubicBezTo>
                      <a:pt x="29" y="3"/>
                      <a:pt x="29" y="3"/>
                      <a:pt x="29" y="3"/>
                    </a:cubicBezTo>
                    <a:cubicBezTo>
                      <a:pt x="36" y="4"/>
                      <a:pt x="36" y="4"/>
                      <a:pt x="36" y="4"/>
                    </a:cubicBezTo>
                    <a:cubicBezTo>
                      <a:pt x="38" y="8"/>
                      <a:pt x="38" y="8"/>
                      <a:pt x="38" y="8"/>
                    </a:cubicBezTo>
                    <a:cubicBezTo>
                      <a:pt x="29" y="8"/>
                      <a:pt x="29" y="8"/>
                      <a:pt x="29" y="8"/>
                    </a:cubicBezTo>
                    <a:cubicBezTo>
                      <a:pt x="28" y="13"/>
                      <a:pt x="28" y="13"/>
                      <a:pt x="28" y="13"/>
                    </a:cubicBezTo>
                    <a:cubicBezTo>
                      <a:pt x="25" y="12"/>
                      <a:pt x="25" y="12"/>
                      <a:pt x="25" y="12"/>
                    </a:cubicBezTo>
                    <a:cubicBezTo>
                      <a:pt x="25" y="8"/>
                      <a:pt x="25" y="8"/>
                      <a:pt x="25" y="8"/>
                    </a:cubicBezTo>
                    <a:cubicBezTo>
                      <a:pt x="9" y="7"/>
                      <a:pt x="9" y="7"/>
                      <a:pt x="9" y="7"/>
                    </a:cubicBezTo>
                    <a:cubicBezTo>
                      <a:pt x="7" y="7"/>
                      <a:pt x="6" y="7"/>
                      <a:pt x="6" y="7"/>
                    </a:cubicBezTo>
                    <a:cubicBezTo>
                      <a:pt x="6" y="7"/>
                      <a:pt x="5" y="7"/>
                      <a:pt x="5" y="8"/>
                    </a:cubicBezTo>
                    <a:cubicBezTo>
                      <a:pt x="5" y="8"/>
                      <a:pt x="5" y="8"/>
                      <a:pt x="5" y="9"/>
                    </a:cubicBezTo>
                    <a:cubicBezTo>
                      <a:pt x="5" y="10"/>
                      <a:pt x="5" y="10"/>
                      <a:pt x="5" y="11"/>
                    </a:cubicBezTo>
                    <a:close/>
                  </a:path>
                </a:pathLst>
              </a:custGeom>
              <a:grpFill/>
              <a:ln w="9525">
                <a:noFill/>
                <a:round/>
                <a:headEnd/>
                <a:tailEnd/>
              </a:ln>
            </p:spPr>
            <p:txBody>
              <a:bodyPr/>
              <a:lstStyle/>
              <a:p>
                <a:endParaRPr lang="en-US"/>
              </a:p>
            </p:txBody>
          </p:sp>
          <p:sp>
            <p:nvSpPr>
              <p:cNvPr id="78" name="Freeform 77"/>
              <p:cNvSpPr>
                <a:spLocks noEditPoints="1"/>
              </p:cNvSpPr>
              <p:nvPr/>
            </p:nvSpPr>
            <p:spPr bwMode="auto">
              <a:xfrm>
                <a:off x="2058555" y="2080839"/>
                <a:ext cx="71" cy="61"/>
              </a:xfrm>
              <a:custGeom>
                <a:avLst/>
                <a:gdLst/>
                <a:ahLst/>
                <a:cxnLst>
                  <a:cxn ang="0">
                    <a:pos x="16" y="0"/>
                  </a:cxn>
                  <a:cxn ang="0">
                    <a:pos x="27" y="5"/>
                  </a:cxn>
                  <a:cxn ang="0">
                    <a:pos x="30" y="14"/>
                  </a:cxn>
                  <a:cxn ang="0">
                    <a:pos x="25" y="23"/>
                  </a:cxn>
                  <a:cxn ang="0">
                    <a:pos x="14" y="26"/>
                  </a:cxn>
                  <a:cxn ang="0">
                    <a:pos x="6" y="24"/>
                  </a:cxn>
                  <a:cxn ang="0">
                    <a:pos x="2" y="18"/>
                  </a:cxn>
                  <a:cxn ang="0">
                    <a:pos x="1" y="12"/>
                  </a:cxn>
                  <a:cxn ang="0">
                    <a:pos x="5" y="3"/>
                  </a:cxn>
                  <a:cxn ang="0">
                    <a:pos x="16" y="0"/>
                  </a:cxn>
                  <a:cxn ang="0">
                    <a:pos x="16" y="5"/>
                  </a:cxn>
                  <a:cxn ang="0">
                    <a:pos x="8" y="6"/>
                  </a:cxn>
                  <a:cxn ang="0">
                    <a:pos x="5" y="12"/>
                  </a:cxn>
                  <a:cxn ang="0">
                    <a:pos x="7" y="18"/>
                  </a:cxn>
                  <a:cxn ang="0">
                    <a:pos x="15" y="21"/>
                  </a:cxn>
                  <a:cxn ang="0">
                    <a:pos x="23" y="19"/>
                  </a:cxn>
                  <a:cxn ang="0">
                    <a:pos x="26" y="14"/>
                  </a:cxn>
                  <a:cxn ang="0">
                    <a:pos x="24" y="8"/>
                  </a:cxn>
                  <a:cxn ang="0">
                    <a:pos x="16" y="5"/>
                  </a:cxn>
                </a:cxnLst>
                <a:rect l="0" t="0" r="r" b="b"/>
                <a:pathLst>
                  <a:path w="30" h="26">
                    <a:moveTo>
                      <a:pt x="16" y="0"/>
                    </a:moveTo>
                    <a:cubicBezTo>
                      <a:pt x="21" y="0"/>
                      <a:pt x="25" y="2"/>
                      <a:pt x="27" y="5"/>
                    </a:cubicBezTo>
                    <a:cubicBezTo>
                      <a:pt x="29" y="8"/>
                      <a:pt x="30" y="11"/>
                      <a:pt x="30" y="14"/>
                    </a:cubicBezTo>
                    <a:cubicBezTo>
                      <a:pt x="29" y="18"/>
                      <a:pt x="28" y="21"/>
                      <a:pt x="25" y="23"/>
                    </a:cubicBezTo>
                    <a:cubicBezTo>
                      <a:pt x="22" y="25"/>
                      <a:pt x="19" y="26"/>
                      <a:pt x="14" y="26"/>
                    </a:cubicBezTo>
                    <a:cubicBezTo>
                      <a:pt x="11" y="26"/>
                      <a:pt x="8" y="25"/>
                      <a:pt x="6" y="24"/>
                    </a:cubicBezTo>
                    <a:cubicBezTo>
                      <a:pt x="4" y="22"/>
                      <a:pt x="3" y="21"/>
                      <a:pt x="2" y="18"/>
                    </a:cubicBezTo>
                    <a:cubicBezTo>
                      <a:pt x="1" y="16"/>
                      <a:pt x="0" y="14"/>
                      <a:pt x="1" y="12"/>
                    </a:cubicBezTo>
                    <a:cubicBezTo>
                      <a:pt x="1" y="8"/>
                      <a:pt x="3" y="5"/>
                      <a:pt x="5" y="3"/>
                    </a:cubicBezTo>
                    <a:cubicBezTo>
                      <a:pt x="8" y="0"/>
                      <a:pt x="12" y="0"/>
                      <a:pt x="16" y="0"/>
                    </a:cubicBezTo>
                    <a:close/>
                    <a:moveTo>
                      <a:pt x="16" y="5"/>
                    </a:moveTo>
                    <a:cubicBezTo>
                      <a:pt x="12" y="4"/>
                      <a:pt x="10" y="5"/>
                      <a:pt x="8" y="6"/>
                    </a:cubicBezTo>
                    <a:cubicBezTo>
                      <a:pt x="6" y="8"/>
                      <a:pt x="5" y="10"/>
                      <a:pt x="5" y="12"/>
                    </a:cubicBezTo>
                    <a:cubicBezTo>
                      <a:pt x="4" y="14"/>
                      <a:pt x="5" y="16"/>
                      <a:pt x="7" y="18"/>
                    </a:cubicBezTo>
                    <a:cubicBezTo>
                      <a:pt x="8" y="20"/>
                      <a:pt x="11" y="21"/>
                      <a:pt x="15" y="21"/>
                    </a:cubicBezTo>
                    <a:cubicBezTo>
                      <a:pt x="18" y="21"/>
                      <a:pt x="21" y="21"/>
                      <a:pt x="23" y="19"/>
                    </a:cubicBezTo>
                    <a:cubicBezTo>
                      <a:pt x="25" y="18"/>
                      <a:pt x="26" y="16"/>
                      <a:pt x="26" y="14"/>
                    </a:cubicBezTo>
                    <a:cubicBezTo>
                      <a:pt x="26" y="11"/>
                      <a:pt x="25" y="9"/>
                      <a:pt x="24" y="8"/>
                    </a:cubicBezTo>
                    <a:cubicBezTo>
                      <a:pt x="22" y="6"/>
                      <a:pt x="19" y="5"/>
                      <a:pt x="16" y="5"/>
                    </a:cubicBezTo>
                    <a:close/>
                  </a:path>
                </a:pathLst>
              </a:custGeom>
              <a:grpFill/>
              <a:ln w="9525">
                <a:noFill/>
                <a:round/>
                <a:headEnd/>
                <a:tailEnd/>
              </a:ln>
            </p:spPr>
            <p:txBody>
              <a:bodyPr/>
              <a:lstStyle/>
              <a:p>
                <a:endParaRPr lang="en-US"/>
              </a:p>
            </p:txBody>
          </p:sp>
          <p:sp>
            <p:nvSpPr>
              <p:cNvPr id="79" name="Freeform 78"/>
              <p:cNvSpPr>
                <a:spLocks/>
              </p:cNvSpPr>
              <p:nvPr/>
            </p:nvSpPr>
            <p:spPr bwMode="auto">
              <a:xfrm>
                <a:off x="2058553" y="2080910"/>
                <a:ext cx="66" cy="42"/>
              </a:xfrm>
              <a:custGeom>
                <a:avLst/>
                <a:gdLst/>
                <a:ahLst/>
                <a:cxnLst>
                  <a:cxn ang="0">
                    <a:pos x="1" y="0"/>
                  </a:cxn>
                  <a:cxn ang="0">
                    <a:pos x="28" y="3"/>
                  </a:cxn>
                  <a:cxn ang="0">
                    <a:pos x="28" y="7"/>
                  </a:cxn>
                  <a:cxn ang="0">
                    <a:pos x="24" y="7"/>
                  </a:cxn>
                  <a:cxn ang="0">
                    <a:pos x="27" y="10"/>
                  </a:cxn>
                  <a:cxn ang="0">
                    <a:pos x="28" y="13"/>
                  </a:cxn>
                  <a:cxn ang="0">
                    <a:pos x="26" y="18"/>
                  </a:cxn>
                  <a:cxn ang="0">
                    <a:pos x="21" y="16"/>
                  </a:cxn>
                  <a:cxn ang="0">
                    <a:pos x="23" y="13"/>
                  </a:cxn>
                  <a:cxn ang="0">
                    <a:pos x="22" y="10"/>
                  </a:cxn>
                  <a:cxn ang="0">
                    <a:pos x="20" y="8"/>
                  </a:cxn>
                  <a:cxn ang="0">
                    <a:pos x="14" y="6"/>
                  </a:cxn>
                  <a:cxn ang="0">
                    <a:pos x="0" y="5"/>
                  </a:cxn>
                  <a:cxn ang="0">
                    <a:pos x="1" y="0"/>
                  </a:cxn>
                </a:cxnLst>
                <a:rect l="0" t="0" r="r" b="b"/>
                <a:pathLst>
                  <a:path w="28" h="18">
                    <a:moveTo>
                      <a:pt x="1" y="0"/>
                    </a:moveTo>
                    <a:cubicBezTo>
                      <a:pt x="28" y="3"/>
                      <a:pt x="28" y="3"/>
                      <a:pt x="28" y="3"/>
                    </a:cubicBezTo>
                    <a:cubicBezTo>
                      <a:pt x="28" y="7"/>
                      <a:pt x="28" y="7"/>
                      <a:pt x="28" y="7"/>
                    </a:cubicBezTo>
                    <a:cubicBezTo>
                      <a:pt x="24" y="7"/>
                      <a:pt x="24" y="7"/>
                      <a:pt x="24" y="7"/>
                    </a:cubicBezTo>
                    <a:cubicBezTo>
                      <a:pt x="25" y="8"/>
                      <a:pt x="27" y="9"/>
                      <a:pt x="27" y="10"/>
                    </a:cubicBezTo>
                    <a:cubicBezTo>
                      <a:pt x="28" y="11"/>
                      <a:pt x="28" y="12"/>
                      <a:pt x="28" y="13"/>
                    </a:cubicBezTo>
                    <a:cubicBezTo>
                      <a:pt x="27" y="15"/>
                      <a:pt x="27" y="17"/>
                      <a:pt x="26" y="18"/>
                    </a:cubicBezTo>
                    <a:cubicBezTo>
                      <a:pt x="21" y="16"/>
                      <a:pt x="21" y="16"/>
                      <a:pt x="21" y="16"/>
                    </a:cubicBezTo>
                    <a:cubicBezTo>
                      <a:pt x="22" y="15"/>
                      <a:pt x="23" y="14"/>
                      <a:pt x="23" y="13"/>
                    </a:cubicBezTo>
                    <a:cubicBezTo>
                      <a:pt x="23" y="12"/>
                      <a:pt x="23" y="11"/>
                      <a:pt x="22" y="10"/>
                    </a:cubicBezTo>
                    <a:cubicBezTo>
                      <a:pt x="22" y="9"/>
                      <a:pt x="21" y="8"/>
                      <a:pt x="20" y="8"/>
                    </a:cubicBezTo>
                    <a:cubicBezTo>
                      <a:pt x="18" y="7"/>
                      <a:pt x="16" y="7"/>
                      <a:pt x="14" y="6"/>
                    </a:cubicBezTo>
                    <a:cubicBezTo>
                      <a:pt x="0" y="5"/>
                      <a:pt x="0" y="5"/>
                      <a:pt x="0" y="5"/>
                    </a:cubicBezTo>
                    <a:lnTo>
                      <a:pt x="1" y="0"/>
                    </a:lnTo>
                    <a:close/>
                  </a:path>
                </a:pathLst>
              </a:custGeom>
              <a:grpFill/>
              <a:ln w="9525">
                <a:noFill/>
                <a:round/>
                <a:headEnd/>
                <a:tailEnd/>
              </a:ln>
            </p:spPr>
            <p:txBody>
              <a:bodyPr/>
              <a:lstStyle/>
              <a:p>
                <a:endParaRPr lang="en-US"/>
              </a:p>
            </p:txBody>
          </p:sp>
          <p:sp>
            <p:nvSpPr>
              <p:cNvPr id="80" name="Freeform 79"/>
              <p:cNvSpPr>
                <a:spLocks noEditPoints="1"/>
              </p:cNvSpPr>
              <p:nvPr/>
            </p:nvSpPr>
            <p:spPr bwMode="auto">
              <a:xfrm>
                <a:off x="2058548" y="2080952"/>
                <a:ext cx="90" cy="21"/>
              </a:xfrm>
              <a:custGeom>
                <a:avLst/>
                <a:gdLst/>
                <a:ahLst/>
                <a:cxnLst>
                  <a:cxn ang="0">
                    <a:pos x="0" y="0"/>
                  </a:cxn>
                  <a:cxn ang="0">
                    <a:pos x="66" y="7"/>
                  </a:cxn>
                  <a:cxn ang="0">
                    <a:pos x="64" y="19"/>
                  </a:cxn>
                  <a:cxn ang="0">
                    <a:pos x="0" y="10"/>
                  </a:cxn>
                  <a:cxn ang="0">
                    <a:pos x="0" y="0"/>
                  </a:cxn>
                  <a:cxn ang="0">
                    <a:pos x="78" y="10"/>
                  </a:cxn>
                  <a:cxn ang="0">
                    <a:pos x="90" y="12"/>
                  </a:cxn>
                  <a:cxn ang="0">
                    <a:pos x="90" y="21"/>
                  </a:cxn>
                  <a:cxn ang="0">
                    <a:pos x="76" y="21"/>
                  </a:cxn>
                  <a:cxn ang="0">
                    <a:pos x="78" y="10"/>
                  </a:cxn>
                </a:cxnLst>
                <a:rect l="0" t="0" r="r" b="b"/>
                <a:pathLst>
                  <a:path w="90" h="21">
                    <a:moveTo>
                      <a:pt x="0" y="0"/>
                    </a:moveTo>
                    <a:lnTo>
                      <a:pt x="66" y="7"/>
                    </a:lnTo>
                    <a:lnTo>
                      <a:pt x="64" y="19"/>
                    </a:lnTo>
                    <a:lnTo>
                      <a:pt x="0" y="10"/>
                    </a:lnTo>
                    <a:lnTo>
                      <a:pt x="0" y="0"/>
                    </a:lnTo>
                    <a:close/>
                    <a:moveTo>
                      <a:pt x="78" y="10"/>
                    </a:moveTo>
                    <a:lnTo>
                      <a:pt x="90" y="12"/>
                    </a:lnTo>
                    <a:lnTo>
                      <a:pt x="90" y="21"/>
                    </a:lnTo>
                    <a:lnTo>
                      <a:pt x="76" y="21"/>
                    </a:lnTo>
                    <a:lnTo>
                      <a:pt x="78" y="10"/>
                    </a:lnTo>
                    <a:close/>
                  </a:path>
                </a:pathLst>
              </a:custGeom>
              <a:grpFill/>
              <a:ln w="9525">
                <a:noFill/>
                <a:round/>
                <a:headEnd/>
                <a:tailEnd/>
              </a:ln>
            </p:spPr>
            <p:txBody>
              <a:bodyPr/>
              <a:lstStyle/>
              <a:p>
                <a:endParaRPr lang="en-US"/>
              </a:p>
            </p:txBody>
          </p:sp>
          <p:sp>
            <p:nvSpPr>
              <p:cNvPr id="81" name="Freeform 80"/>
              <p:cNvSpPr>
                <a:spLocks/>
              </p:cNvSpPr>
              <p:nvPr/>
            </p:nvSpPr>
            <p:spPr bwMode="auto">
              <a:xfrm>
                <a:off x="2058536" y="2080978"/>
                <a:ext cx="74" cy="61"/>
              </a:xfrm>
              <a:custGeom>
                <a:avLst/>
                <a:gdLst/>
                <a:ahLst/>
                <a:cxnLst>
                  <a:cxn ang="0">
                    <a:pos x="4" y="0"/>
                  </a:cxn>
                  <a:cxn ang="0">
                    <a:pos x="31" y="5"/>
                  </a:cxn>
                  <a:cxn ang="0">
                    <a:pos x="31" y="9"/>
                  </a:cxn>
                  <a:cxn ang="0">
                    <a:pos x="27" y="8"/>
                  </a:cxn>
                  <a:cxn ang="0">
                    <a:pos x="30" y="18"/>
                  </a:cxn>
                  <a:cxn ang="0">
                    <a:pos x="28" y="22"/>
                  </a:cxn>
                  <a:cxn ang="0">
                    <a:pos x="25" y="25"/>
                  </a:cxn>
                  <a:cxn ang="0">
                    <a:pos x="22" y="26"/>
                  </a:cxn>
                  <a:cxn ang="0">
                    <a:pos x="17" y="25"/>
                  </a:cxn>
                  <a:cxn ang="0">
                    <a:pos x="0" y="23"/>
                  </a:cxn>
                  <a:cxn ang="0">
                    <a:pos x="1" y="18"/>
                  </a:cxn>
                  <a:cxn ang="0">
                    <a:pos x="18" y="21"/>
                  </a:cxn>
                  <a:cxn ang="0">
                    <a:pos x="22" y="21"/>
                  </a:cxn>
                  <a:cxn ang="0">
                    <a:pos x="25" y="19"/>
                  </a:cxn>
                  <a:cxn ang="0">
                    <a:pos x="26" y="16"/>
                  </a:cxn>
                  <a:cxn ang="0">
                    <a:pos x="25" y="11"/>
                  </a:cxn>
                  <a:cxn ang="0">
                    <a:pos x="18" y="8"/>
                  </a:cxn>
                  <a:cxn ang="0">
                    <a:pos x="3" y="5"/>
                  </a:cxn>
                  <a:cxn ang="0">
                    <a:pos x="4" y="0"/>
                  </a:cxn>
                </a:cxnLst>
                <a:rect l="0" t="0" r="r" b="b"/>
                <a:pathLst>
                  <a:path w="31" h="26">
                    <a:moveTo>
                      <a:pt x="4" y="0"/>
                    </a:moveTo>
                    <a:cubicBezTo>
                      <a:pt x="31" y="5"/>
                      <a:pt x="31" y="5"/>
                      <a:pt x="31" y="5"/>
                    </a:cubicBezTo>
                    <a:cubicBezTo>
                      <a:pt x="31" y="9"/>
                      <a:pt x="31" y="9"/>
                      <a:pt x="31" y="9"/>
                    </a:cubicBezTo>
                    <a:cubicBezTo>
                      <a:pt x="27" y="8"/>
                      <a:pt x="27" y="8"/>
                      <a:pt x="27" y="8"/>
                    </a:cubicBezTo>
                    <a:cubicBezTo>
                      <a:pt x="29" y="11"/>
                      <a:pt x="31" y="14"/>
                      <a:pt x="30" y="18"/>
                    </a:cubicBezTo>
                    <a:cubicBezTo>
                      <a:pt x="30" y="20"/>
                      <a:pt x="29" y="21"/>
                      <a:pt x="28" y="22"/>
                    </a:cubicBezTo>
                    <a:cubicBezTo>
                      <a:pt x="27" y="24"/>
                      <a:pt x="27" y="24"/>
                      <a:pt x="25" y="25"/>
                    </a:cubicBezTo>
                    <a:cubicBezTo>
                      <a:pt x="24" y="26"/>
                      <a:pt x="23" y="26"/>
                      <a:pt x="22" y="26"/>
                    </a:cubicBezTo>
                    <a:cubicBezTo>
                      <a:pt x="21" y="26"/>
                      <a:pt x="19" y="26"/>
                      <a:pt x="17" y="25"/>
                    </a:cubicBezTo>
                    <a:cubicBezTo>
                      <a:pt x="0" y="23"/>
                      <a:pt x="0" y="23"/>
                      <a:pt x="0" y="23"/>
                    </a:cubicBezTo>
                    <a:cubicBezTo>
                      <a:pt x="1" y="18"/>
                      <a:pt x="1" y="18"/>
                      <a:pt x="1" y="18"/>
                    </a:cubicBezTo>
                    <a:cubicBezTo>
                      <a:pt x="18" y="21"/>
                      <a:pt x="18" y="21"/>
                      <a:pt x="18" y="21"/>
                    </a:cubicBezTo>
                    <a:cubicBezTo>
                      <a:pt x="20" y="21"/>
                      <a:pt x="21" y="21"/>
                      <a:pt x="22" y="21"/>
                    </a:cubicBezTo>
                    <a:cubicBezTo>
                      <a:pt x="23" y="21"/>
                      <a:pt x="24" y="20"/>
                      <a:pt x="25" y="19"/>
                    </a:cubicBezTo>
                    <a:cubicBezTo>
                      <a:pt x="25" y="19"/>
                      <a:pt x="26" y="17"/>
                      <a:pt x="26" y="16"/>
                    </a:cubicBezTo>
                    <a:cubicBezTo>
                      <a:pt x="26" y="14"/>
                      <a:pt x="26" y="12"/>
                      <a:pt x="25" y="11"/>
                    </a:cubicBezTo>
                    <a:cubicBezTo>
                      <a:pt x="24" y="9"/>
                      <a:pt x="22" y="8"/>
                      <a:pt x="18" y="8"/>
                    </a:cubicBezTo>
                    <a:cubicBezTo>
                      <a:pt x="3" y="5"/>
                      <a:pt x="3" y="5"/>
                      <a:pt x="3" y="5"/>
                    </a:cubicBezTo>
                    <a:lnTo>
                      <a:pt x="4" y="0"/>
                    </a:lnTo>
                    <a:close/>
                  </a:path>
                </a:pathLst>
              </a:custGeom>
              <a:grpFill/>
              <a:ln w="9525">
                <a:noFill/>
                <a:round/>
                <a:headEnd/>
                <a:tailEnd/>
              </a:ln>
            </p:spPr>
            <p:txBody>
              <a:bodyPr/>
              <a:lstStyle/>
              <a:p>
                <a:endParaRPr lang="en-US"/>
              </a:p>
            </p:txBody>
          </p:sp>
          <p:sp>
            <p:nvSpPr>
              <p:cNvPr id="82" name="Freeform 81"/>
              <p:cNvSpPr>
                <a:spLocks noEditPoints="1"/>
              </p:cNvSpPr>
              <p:nvPr/>
            </p:nvSpPr>
            <p:spPr bwMode="auto">
              <a:xfrm>
                <a:off x="2058503" y="2081044"/>
                <a:ext cx="93" cy="69"/>
              </a:xfrm>
              <a:custGeom>
                <a:avLst/>
                <a:gdLst/>
                <a:ahLst/>
                <a:cxnLst>
                  <a:cxn ang="0">
                    <a:pos x="11" y="0"/>
                  </a:cxn>
                  <a:cxn ang="0">
                    <a:pos x="9" y="5"/>
                  </a:cxn>
                  <a:cxn ang="0">
                    <a:pos x="6" y="6"/>
                  </a:cxn>
                  <a:cxn ang="0">
                    <a:pos x="4" y="10"/>
                  </a:cxn>
                  <a:cxn ang="0">
                    <a:pos x="4" y="15"/>
                  </a:cxn>
                  <a:cxn ang="0">
                    <a:pos x="7" y="18"/>
                  </a:cxn>
                  <a:cxn ang="0">
                    <a:pos x="13" y="20"/>
                  </a:cxn>
                  <a:cxn ang="0">
                    <a:pos x="11" y="12"/>
                  </a:cxn>
                  <a:cxn ang="0">
                    <a:pos x="17" y="4"/>
                  </a:cxn>
                  <a:cxn ang="0">
                    <a:pos x="27" y="3"/>
                  </a:cxn>
                  <a:cxn ang="0">
                    <a:pos x="34" y="6"/>
                  </a:cxn>
                  <a:cxn ang="0">
                    <a:pos x="38" y="11"/>
                  </a:cxn>
                  <a:cxn ang="0">
                    <a:pos x="39" y="17"/>
                  </a:cxn>
                  <a:cxn ang="0">
                    <a:pos x="33" y="24"/>
                  </a:cxn>
                  <a:cxn ang="0">
                    <a:pos x="37" y="25"/>
                  </a:cxn>
                  <a:cxn ang="0">
                    <a:pos x="36" y="29"/>
                  </a:cxn>
                  <a:cxn ang="0">
                    <a:pos x="12" y="25"/>
                  </a:cxn>
                  <a:cxn ang="0">
                    <a:pos x="4" y="22"/>
                  </a:cxn>
                  <a:cxn ang="0">
                    <a:pos x="0" y="17"/>
                  </a:cxn>
                  <a:cxn ang="0">
                    <a:pos x="0" y="9"/>
                  </a:cxn>
                  <a:cxn ang="0">
                    <a:pos x="4" y="2"/>
                  </a:cxn>
                  <a:cxn ang="0">
                    <a:pos x="11" y="0"/>
                  </a:cxn>
                  <a:cxn ang="0">
                    <a:pos x="27" y="7"/>
                  </a:cxn>
                  <a:cxn ang="0">
                    <a:pos x="18" y="8"/>
                  </a:cxn>
                  <a:cxn ang="0">
                    <a:pos x="15" y="13"/>
                  </a:cxn>
                  <a:cxn ang="0">
                    <a:pos x="16" y="19"/>
                  </a:cxn>
                  <a:cxn ang="0">
                    <a:pos x="23" y="22"/>
                  </a:cxn>
                  <a:cxn ang="0">
                    <a:pos x="31" y="22"/>
                  </a:cxn>
                  <a:cxn ang="0">
                    <a:pos x="35" y="17"/>
                  </a:cxn>
                  <a:cxn ang="0">
                    <a:pos x="34" y="11"/>
                  </a:cxn>
                  <a:cxn ang="0">
                    <a:pos x="27" y="7"/>
                  </a:cxn>
                </a:cxnLst>
                <a:rect l="0" t="0" r="r" b="b"/>
                <a:pathLst>
                  <a:path w="39" h="29">
                    <a:moveTo>
                      <a:pt x="11" y="0"/>
                    </a:moveTo>
                    <a:cubicBezTo>
                      <a:pt x="9" y="5"/>
                      <a:pt x="9" y="5"/>
                      <a:pt x="9" y="5"/>
                    </a:cubicBezTo>
                    <a:cubicBezTo>
                      <a:pt x="8" y="5"/>
                      <a:pt x="7" y="5"/>
                      <a:pt x="6" y="6"/>
                    </a:cubicBezTo>
                    <a:cubicBezTo>
                      <a:pt x="5" y="7"/>
                      <a:pt x="4" y="8"/>
                      <a:pt x="4" y="10"/>
                    </a:cubicBezTo>
                    <a:cubicBezTo>
                      <a:pt x="3" y="12"/>
                      <a:pt x="4" y="14"/>
                      <a:pt x="4" y="15"/>
                    </a:cubicBezTo>
                    <a:cubicBezTo>
                      <a:pt x="5" y="17"/>
                      <a:pt x="6" y="18"/>
                      <a:pt x="7" y="18"/>
                    </a:cubicBezTo>
                    <a:cubicBezTo>
                      <a:pt x="8" y="19"/>
                      <a:pt x="10" y="19"/>
                      <a:pt x="13" y="20"/>
                    </a:cubicBezTo>
                    <a:cubicBezTo>
                      <a:pt x="11" y="17"/>
                      <a:pt x="10" y="15"/>
                      <a:pt x="11" y="12"/>
                    </a:cubicBezTo>
                    <a:cubicBezTo>
                      <a:pt x="12" y="8"/>
                      <a:pt x="14" y="5"/>
                      <a:pt x="17" y="4"/>
                    </a:cubicBezTo>
                    <a:cubicBezTo>
                      <a:pt x="20" y="2"/>
                      <a:pt x="23" y="2"/>
                      <a:pt x="27" y="3"/>
                    </a:cubicBezTo>
                    <a:cubicBezTo>
                      <a:pt x="30" y="3"/>
                      <a:pt x="32" y="4"/>
                      <a:pt x="34" y="6"/>
                    </a:cubicBezTo>
                    <a:cubicBezTo>
                      <a:pt x="36" y="7"/>
                      <a:pt x="38" y="9"/>
                      <a:pt x="38" y="11"/>
                    </a:cubicBezTo>
                    <a:cubicBezTo>
                      <a:pt x="39" y="13"/>
                      <a:pt x="39" y="15"/>
                      <a:pt x="39" y="17"/>
                    </a:cubicBezTo>
                    <a:cubicBezTo>
                      <a:pt x="38" y="20"/>
                      <a:pt x="36" y="23"/>
                      <a:pt x="33" y="24"/>
                    </a:cubicBezTo>
                    <a:cubicBezTo>
                      <a:pt x="37" y="25"/>
                      <a:pt x="37" y="25"/>
                      <a:pt x="37" y="25"/>
                    </a:cubicBezTo>
                    <a:cubicBezTo>
                      <a:pt x="36" y="29"/>
                      <a:pt x="36" y="29"/>
                      <a:pt x="36" y="29"/>
                    </a:cubicBezTo>
                    <a:cubicBezTo>
                      <a:pt x="12" y="25"/>
                      <a:pt x="12" y="25"/>
                      <a:pt x="12" y="25"/>
                    </a:cubicBezTo>
                    <a:cubicBezTo>
                      <a:pt x="8" y="24"/>
                      <a:pt x="5" y="23"/>
                      <a:pt x="4" y="22"/>
                    </a:cubicBezTo>
                    <a:cubicBezTo>
                      <a:pt x="2" y="20"/>
                      <a:pt x="1" y="19"/>
                      <a:pt x="0" y="17"/>
                    </a:cubicBezTo>
                    <a:cubicBezTo>
                      <a:pt x="0" y="15"/>
                      <a:pt x="0" y="12"/>
                      <a:pt x="0" y="9"/>
                    </a:cubicBezTo>
                    <a:cubicBezTo>
                      <a:pt x="1" y="6"/>
                      <a:pt x="2" y="4"/>
                      <a:pt x="4" y="2"/>
                    </a:cubicBezTo>
                    <a:cubicBezTo>
                      <a:pt x="6" y="0"/>
                      <a:pt x="8" y="0"/>
                      <a:pt x="11" y="0"/>
                    </a:cubicBezTo>
                    <a:close/>
                    <a:moveTo>
                      <a:pt x="27" y="7"/>
                    </a:moveTo>
                    <a:cubicBezTo>
                      <a:pt x="23" y="7"/>
                      <a:pt x="20" y="7"/>
                      <a:pt x="18" y="8"/>
                    </a:cubicBezTo>
                    <a:cubicBezTo>
                      <a:pt x="16" y="9"/>
                      <a:pt x="15" y="11"/>
                      <a:pt x="15" y="13"/>
                    </a:cubicBezTo>
                    <a:cubicBezTo>
                      <a:pt x="14" y="15"/>
                      <a:pt x="15" y="17"/>
                      <a:pt x="16" y="19"/>
                    </a:cubicBezTo>
                    <a:cubicBezTo>
                      <a:pt x="18" y="20"/>
                      <a:pt x="20" y="22"/>
                      <a:pt x="23" y="22"/>
                    </a:cubicBezTo>
                    <a:cubicBezTo>
                      <a:pt x="27" y="23"/>
                      <a:pt x="29" y="23"/>
                      <a:pt x="31" y="22"/>
                    </a:cubicBezTo>
                    <a:cubicBezTo>
                      <a:pt x="33" y="21"/>
                      <a:pt x="35" y="19"/>
                      <a:pt x="35" y="17"/>
                    </a:cubicBezTo>
                    <a:cubicBezTo>
                      <a:pt x="35" y="15"/>
                      <a:pt x="35" y="13"/>
                      <a:pt x="34" y="11"/>
                    </a:cubicBezTo>
                    <a:cubicBezTo>
                      <a:pt x="32" y="9"/>
                      <a:pt x="30" y="8"/>
                      <a:pt x="27" y="7"/>
                    </a:cubicBezTo>
                    <a:close/>
                  </a:path>
                </a:pathLst>
              </a:custGeom>
              <a:grpFill/>
              <a:ln w="9525">
                <a:noFill/>
                <a:round/>
                <a:headEnd/>
                <a:tailEnd/>
              </a:ln>
            </p:spPr>
            <p:txBody>
              <a:bodyPr/>
              <a:lstStyle/>
              <a:p>
                <a:endParaRPr lang="en-US"/>
              </a:p>
            </p:txBody>
          </p:sp>
          <p:sp>
            <p:nvSpPr>
              <p:cNvPr id="83" name="Freeform 82"/>
              <p:cNvSpPr>
                <a:spLocks noEditPoints="1"/>
              </p:cNvSpPr>
              <p:nvPr/>
            </p:nvSpPr>
            <p:spPr bwMode="auto">
              <a:xfrm>
                <a:off x="2058494" y="2081153"/>
                <a:ext cx="102" cy="73"/>
              </a:xfrm>
              <a:custGeom>
                <a:avLst/>
                <a:gdLst/>
                <a:ahLst/>
                <a:cxnLst>
                  <a:cxn ang="0">
                    <a:pos x="7" y="22"/>
                  </a:cxn>
                  <a:cxn ang="0">
                    <a:pos x="4" y="16"/>
                  </a:cxn>
                  <a:cxn ang="0">
                    <a:pos x="4" y="10"/>
                  </a:cxn>
                  <a:cxn ang="0">
                    <a:pos x="11" y="2"/>
                  </a:cxn>
                  <a:cxn ang="0">
                    <a:pos x="18" y="1"/>
                  </a:cxn>
                  <a:cxn ang="0">
                    <a:pos x="24" y="5"/>
                  </a:cxn>
                  <a:cxn ang="0">
                    <a:pos x="27" y="13"/>
                  </a:cxn>
                  <a:cxn ang="0">
                    <a:pos x="33" y="10"/>
                  </a:cxn>
                  <a:cxn ang="0">
                    <a:pos x="36" y="11"/>
                  </a:cxn>
                  <a:cxn ang="0">
                    <a:pos x="41" y="15"/>
                  </a:cxn>
                  <a:cxn ang="0">
                    <a:pos x="42" y="22"/>
                  </a:cxn>
                  <a:cxn ang="0">
                    <a:pos x="38" y="27"/>
                  </a:cxn>
                  <a:cxn ang="0">
                    <a:pos x="32" y="28"/>
                  </a:cxn>
                  <a:cxn ang="0">
                    <a:pos x="25" y="19"/>
                  </a:cxn>
                  <a:cxn ang="0">
                    <a:pos x="15" y="23"/>
                  </a:cxn>
                  <a:cxn ang="0">
                    <a:pos x="19" y="27"/>
                  </a:cxn>
                  <a:cxn ang="0">
                    <a:pos x="17" y="31"/>
                  </a:cxn>
                  <a:cxn ang="0">
                    <a:pos x="10" y="26"/>
                  </a:cxn>
                  <a:cxn ang="0">
                    <a:pos x="3" y="30"/>
                  </a:cxn>
                  <a:cxn ang="0">
                    <a:pos x="0" y="26"/>
                  </a:cxn>
                  <a:cxn ang="0">
                    <a:pos x="7" y="22"/>
                  </a:cxn>
                  <a:cxn ang="0">
                    <a:pos x="11" y="20"/>
                  </a:cxn>
                  <a:cxn ang="0">
                    <a:pos x="24" y="14"/>
                  </a:cxn>
                  <a:cxn ang="0">
                    <a:pos x="21" y="8"/>
                  </a:cxn>
                  <a:cxn ang="0">
                    <a:pos x="17" y="6"/>
                  </a:cxn>
                  <a:cxn ang="0">
                    <a:pos x="12" y="6"/>
                  </a:cxn>
                  <a:cxn ang="0">
                    <a:pos x="8" y="11"/>
                  </a:cxn>
                  <a:cxn ang="0">
                    <a:pos x="9" y="15"/>
                  </a:cxn>
                  <a:cxn ang="0">
                    <a:pos x="11" y="20"/>
                  </a:cxn>
                  <a:cxn ang="0">
                    <a:pos x="28" y="17"/>
                  </a:cxn>
                  <a:cxn ang="0">
                    <a:pos x="30" y="22"/>
                  </a:cxn>
                  <a:cxn ang="0">
                    <a:pos x="33" y="24"/>
                  </a:cxn>
                  <a:cxn ang="0">
                    <a:pos x="37" y="23"/>
                  </a:cxn>
                  <a:cxn ang="0">
                    <a:pos x="39" y="21"/>
                  </a:cxn>
                  <a:cxn ang="0">
                    <a:pos x="38" y="17"/>
                  </a:cxn>
                  <a:cxn ang="0">
                    <a:pos x="36" y="15"/>
                  </a:cxn>
                  <a:cxn ang="0">
                    <a:pos x="34" y="15"/>
                  </a:cxn>
                  <a:cxn ang="0">
                    <a:pos x="31" y="16"/>
                  </a:cxn>
                  <a:cxn ang="0">
                    <a:pos x="28" y="17"/>
                  </a:cxn>
                </a:cxnLst>
                <a:rect l="0" t="0" r="r" b="b"/>
                <a:pathLst>
                  <a:path w="43" h="31">
                    <a:moveTo>
                      <a:pt x="7" y="22"/>
                    </a:moveTo>
                    <a:cubicBezTo>
                      <a:pt x="5" y="20"/>
                      <a:pt x="5" y="18"/>
                      <a:pt x="4" y="16"/>
                    </a:cubicBezTo>
                    <a:cubicBezTo>
                      <a:pt x="4" y="14"/>
                      <a:pt x="4" y="12"/>
                      <a:pt x="4" y="10"/>
                    </a:cubicBezTo>
                    <a:cubicBezTo>
                      <a:pt x="5" y="6"/>
                      <a:pt x="7" y="3"/>
                      <a:pt x="11" y="2"/>
                    </a:cubicBezTo>
                    <a:cubicBezTo>
                      <a:pt x="13" y="0"/>
                      <a:pt x="16" y="0"/>
                      <a:pt x="18" y="1"/>
                    </a:cubicBezTo>
                    <a:cubicBezTo>
                      <a:pt x="21" y="1"/>
                      <a:pt x="23" y="3"/>
                      <a:pt x="24" y="5"/>
                    </a:cubicBezTo>
                    <a:cubicBezTo>
                      <a:pt x="25" y="7"/>
                      <a:pt x="26" y="9"/>
                      <a:pt x="27" y="13"/>
                    </a:cubicBezTo>
                    <a:cubicBezTo>
                      <a:pt x="29" y="11"/>
                      <a:pt x="31" y="11"/>
                      <a:pt x="33" y="10"/>
                    </a:cubicBezTo>
                    <a:cubicBezTo>
                      <a:pt x="34" y="10"/>
                      <a:pt x="35" y="10"/>
                      <a:pt x="36" y="11"/>
                    </a:cubicBezTo>
                    <a:cubicBezTo>
                      <a:pt x="39" y="11"/>
                      <a:pt x="40" y="12"/>
                      <a:pt x="41" y="15"/>
                    </a:cubicBezTo>
                    <a:cubicBezTo>
                      <a:pt x="43" y="17"/>
                      <a:pt x="43" y="19"/>
                      <a:pt x="42" y="22"/>
                    </a:cubicBezTo>
                    <a:cubicBezTo>
                      <a:pt x="42" y="24"/>
                      <a:pt x="40" y="26"/>
                      <a:pt x="38" y="27"/>
                    </a:cubicBezTo>
                    <a:cubicBezTo>
                      <a:pt x="36" y="29"/>
                      <a:pt x="34" y="29"/>
                      <a:pt x="32" y="28"/>
                    </a:cubicBezTo>
                    <a:cubicBezTo>
                      <a:pt x="29" y="27"/>
                      <a:pt x="26" y="24"/>
                      <a:pt x="25" y="19"/>
                    </a:cubicBezTo>
                    <a:cubicBezTo>
                      <a:pt x="15" y="23"/>
                      <a:pt x="15" y="23"/>
                      <a:pt x="15" y="23"/>
                    </a:cubicBezTo>
                    <a:cubicBezTo>
                      <a:pt x="16" y="25"/>
                      <a:pt x="17" y="26"/>
                      <a:pt x="19" y="27"/>
                    </a:cubicBezTo>
                    <a:cubicBezTo>
                      <a:pt x="17" y="31"/>
                      <a:pt x="17" y="31"/>
                      <a:pt x="17" y="31"/>
                    </a:cubicBezTo>
                    <a:cubicBezTo>
                      <a:pt x="14" y="29"/>
                      <a:pt x="12" y="28"/>
                      <a:pt x="10" y="26"/>
                    </a:cubicBezTo>
                    <a:cubicBezTo>
                      <a:pt x="7" y="27"/>
                      <a:pt x="5" y="28"/>
                      <a:pt x="3" y="30"/>
                    </a:cubicBezTo>
                    <a:cubicBezTo>
                      <a:pt x="0" y="26"/>
                      <a:pt x="0" y="26"/>
                      <a:pt x="0" y="26"/>
                    </a:cubicBezTo>
                    <a:cubicBezTo>
                      <a:pt x="2" y="24"/>
                      <a:pt x="4" y="23"/>
                      <a:pt x="7" y="22"/>
                    </a:cubicBezTo>
                    <a:close/>
                    <a:moveTo>
                      <a:pt x="11" y="20"/>
                    </a:moveTo>
                    <a:cubicBezTo>
                      <a:pt x="24" y="14"/>
                      <a:pt x="24" y="14"/>
                      <a:pt x="24" y="14"/>
                    </a:cubicBezTo>
                    <a:cubicBezTo>
                      <a:pt x="23" y="11"/>
                      <a:pt x="22" y="9"/>
                      <a:pt x="21" y="8"/>
                    </a:cubicBezTo>
                    <a:cubicBezTo>
                      <a:pt x="20" y="7"/>
                      <a:pt x="19" y="6"/>
                      <a:pt x="17" y="6"/>
                    </a:cubicBezTo>
                    <a:cubicBezTo>
                      <a:pt x="16" y="5"/>
                      <a:pt x="14" y="6"/>
                      <a:pt x="12" y="6"/>
                    </a:cubicBezTo>
                    <a:cubicBezTo>
                      <a:pt x="10" y="7"/>
                      <a:pt x="9" y="9"/>
                      <a:pt x="8" y="11"/>
                    </a:cubicBezTo>
                    <a:cubicBezTo>
                      <a:pt x="8" y="12"/>
                      <a:pt x="8" y="14"/>
                      <a:pt x="9" y="15"/>
                    </a:cubicBezTo>
                    <a:cubicBezTo>
                      <a:pt x="9" y="17"/>
                      <a:pt x="10" y="18"/>
                      <a:pt x="11" y="20"/>
                    </a:cubicBezTo>
                    <a:close/>
                    <a:moveTo>
                      <a:pt x="28" y="17"/>
                    </a:moveTo>
                    <a:cubicBezTo>
                      <a:pt x="29" y="20"/>
                      <a:pt x="30" y="21"/>
                      <a:pt x="30" y="22"/>
                    </a:cubicBezTo>
                    <a:cubicBezTo>
                      <a:pt x="31" y="23"/>
                      <a:pt x="32" y="23"/>
                      <a:pt x="33" y="24"/>
                    </a:cubicBezTo>
                    <a:cubicBezTo>
                      <a:pt x="34" y="24"/>
                      <a:pt x="36" y="24"/>
                      <a:pt x="37" y="23"/>
                    </a:cubicBezTo>
                    <a:cubicBezTo>
                      <a:pt x="38" y="23"/>
                      <a:pt x="38" y="22"/>
                      <a:pt x="39" y="21"/>
                    </a:cubicBezTo>
                    <a:cubicBezTo>
                      <a:pt x="39" y="19"/>
                      <a:pt x="39" y="18"/>
                      <a:pt x="38" y="17"/>
                    </a:cubicBezTo>
                    <a:cubicBezTo>
                      <a:pt x="38" y="16"/>
                      <a:pt x="37" y="16"/>
                      <a:pt x="36" y="15"/>
                    </a:cubicBezTo>
                    <a:cubicBezTo>
                      <a:pt x="35" y="15"/>
                      <a:pt x="34" y="15"/>
                      <a:pt x="34" y="15"/>
                    </a:cubicBezTo>
                    <a:cubicBezTo>
                      <a:pt x="33" y="15"/>
                      <a:pt x="32" y="16"/>
                      <a:pt x="31" y="16"/>
                    </a:cubicBezTo>
                    <a:lnTo>
                      <a:pt x="28" y="17"/>
                    </a:lnTo>
                    <a:close/>
                  </a:path>
                </a:pathLst>
              </a:custGeom>
              <a:grpFill/>
              <a:ln w="9525">
                <a:noFill/>
                <a:round/>
                <a:headEnd/>
                <a:tailEnd/>
              </a:ln>
            </p:spPr>
            <p:txBody>
              <a:bodyPr/>
              <a:lstStyle/>
              <a:p>
                <a:endParaRPr lang="en-US"/>
              </a:p>
            </p:txBody>
          </p:sp>
          <p:sp>
            <p:nvSpPr>
              <p:cNvPr id="84" name="Freeform 83"/>
              <p:cNvSpPr>
                <a:spLocks/>
              </p:cNvSpPr>
              <p:nvPr/>
            </p:nvSpPr>
            <p:spPr bwMode="auto">
              <a:xfrm>
                <a:off x="2058463" y="2081276"/>
                <a:ext cx="95" cy="82"/>
              </a:xfrm>
              <a:custGeom>
                <a:avLst/>
                <a:gdLst/>
                <a:ahLst/>
                <a:cxnLst>
                  <a:cxn ang="0">
                    <a:pos x="11" y="27"/>
                  </a:cxn>
                  <a:cxn ang="0">
                    <a:pos x="8" y="31"/>
                  </a:cxn>
                  <a:cxn ang="0">
                    <a:pos x="1" y="22"/>
                  </a:cxn>
                  <a:cxn ang="0">
                    <a:pos x="1" y="12"/>
                  </a:cxn>
                  <a:cxn ang="0">
                    <a:pos x="7" y="3"/>
                  </a:cxn>
                  <a:cxn ang="0">
                    <a:pos x="16" y="0"/>
                  </a:cxn>
                  <a:cxn ang="0">
                    <a:pos x="26" y="1"/>
                  </a:cxn>
                  <a:cxn ang="0">
                    <a:pos x="35" y="7"/>
                  </a:cxn>
                  <a:cxn ang="0">
                    <a:pos x="40" y="15"/>
                  </a:cxn>
                  <a:cxn ang="0">
                    <a:pos x="39" y="25"/>
                  </a:cxn>
                  <a:cxn ang="0">
                    <a:pos x="33" y="33"/>
                  </a:cxn>
                  <a:cxn ang="0">
                    <a:pos x="24" y="35"/>
                  </a:cxn>
                  <a:cxn ang="0">
                    <a:pos x="24" y="30"/>
                  </a:cxn>
                  <a:cxn ang="0">
                    <a:pos x="31" y="28"/>
                  </a:cxn>
                  <a:cxn ang="0">
                    <a:pos x="35" y="23"/>
                  </a:cxn>
                  <a:cxn ang="0">
                    <a:pos x="35" y="15"/>
                  </a:cxn>
                  <a:cxn ang="0">
                    <a:pos x="31" y="10"/>
                  </a:cxn>
                  <a:cxn ang="0">
                    <a:pos x="24" y="6"/>
                  </a:cxn>
                  <a:cxn ang="0">
                    <a:pos x="16" y="5"/>
                  </a:cxn>
                  <a:cxn ang="0">
                    <a:pos x="9" y="7"/>
                  </a:cxn>
                  <a:cxn ang="0">
                    <a:pos x="6" y="13"/>
                  </a:cxn>
                  <a:cxn ang="0">
                    <a:pos x="6" y="20"/>
                  </a:cxn>
                  <a:cxn ang="0">
                    <a:pos x="11" y="27"/>
                  </a:cxn>
                </a:cxnLst>
                <a:rect l="0" t="0" r="r" b="b"/>
                <a:pathLst>
                  <a:path w="40" h="35">
                    <a:moveTo>
                      <a:pt x="11" y="27"/>
                    </a:moveTo>
                    <a:cubicBezTo>
                      <a:pt x="8" y="31"/>
                      <a:pt x="8" y="31"/>
                      <a:pt x="8" y="31"/>
                    </a:cubicBezTo>
                    <a:cubicBezTo>
                      <a:pt x="5" y="29"/>
                      <a:pt x="2" y="26"/>
                      <a:pt x="1" y="22"/>
                    </a:cubicBezTo>
                    <a:cubicBezTo>
                      <a:pt x="0" y="19"/>
                      <a:pt x="0" y="16"/>
                      <a:pt x="1" y="12"/>
                    </a:cubicBezTo>
                    <a:cubicBezTo>
                      <a:pt x="3" y="8"/>
                      <a:pt x="4" y="5"/>
                      <a:pt x="7" y="3"/>
                    </a:cubicBezTo>
                    <a:cubicBezTo>
                      <a:pt x="9" y="1"/>
                      <a:pt x="12" y="0"/>
                      <a:pt x="16" y="0"/>
                    </a:cubicBezTo>
                    <a:cubicBezTo>
                      <a:pt x="19" y="0"/>
                      <a:pt x="23" y="0"/>
                      <a:pt x="26" y="1"/>
                    </a:cubicBezTo>
                    <a:cubicBezTo>
                      <a:pt x="30" y="2"/>
                      <a:pt x="33" y="4"/>
                      <a:pt x="35" y="7"/>
                    </a:cubicBezTo>
                    <a:cubicBezTo>
                      <a:pt x="38" y="9"/>
                      <a:pt x="39" y="12"/>
                      <a:pt x="40" y="15"/>
                    </a:cubicBezTo>
                    <a:cubicBezTo>
                      <a:pt x="40" y="18"/>
                      <a:pt x="40" y="21"/>
                      <a:pt x="39" y="25"/>
                    </a:cubicBezTo>
                    <a:cubicBezTo>
                      <a:pt x="38" y="28"/>
                      <a:pt x="36" y="31"/>
                      <a:pt x="33" y="33"/>
                    </a:cubicBezTo>
                    <a:cubicBezTo>
                      <a:pt x="30" y="35"/>
                      <a:pt x="27" y="35"/>
                      <a:pt x="24" y="35"/>
                    </a:cubicBezTo>
                    <a:cubicBezTo>
                      <a:pt x="24" y="30"/>
                      <a:pt x="24" y="30"/>
                      <a:pt x="24" y="30"/>
                    </a:cubicBezTo>
                    <a:cubicBezTo>
                      <a:pt x="27" y="30"/>
                      <a:pt x="29" y="30"/>
                      <a:pt x="31" y="28"/>
                    </a:cubicBezTo>
                    <a:cubicBezTo>
                      <a:pt x="33" y="27"/>
                      <a:pt x="34" y="25"/>
                      <a:pt x="35" y="23"/>
                    </a:cubicBezTo>
                    <a:cubicBezTo>
                      <a:pt x="36" y="20"/>
                      <a:pt x="36" y="18"/>
                      <a:pt x="35" y="15"/>
                    </a:cubicBezTo>
                    <a:cubicBezTo>
                      <a:pt x="34" y="13"/>
                      <a:pt x="33" y="11"/>
                      <a:pt x="31" y="10"/>
                    </a:cubicBezTo>
                    <a:cubicBezTo>
                      <a:pt x="29" y="8"/>
                      <a:pt x="27" y="7"/>
                      <a:pt x="24" y="6"/>
                    </a:cubicBezTo>
                    <a:cubicBezTo>
                      <a:pt x="21" y="5"/>
                      <a:pt x="19" y="5"/>
                      <a:pt x="16" y="5"/>
                    </a:cubicBezTo>
                    <a:cubicBezTo>
                      <a:pt x="13" y="5"/>
                      <a:pt x="11" y="6"/>
                      <a:pt x="9" y="7"/>
                    </a:cubicBezTo>
                    <a:cubicBezTo>
                      <a:pt x="8" y="9"/>
                      <a:pt x="6" y="11"/>
                      <a:pt x="6" y="13"/>
                    </a:cubicBezTo>
                    <a:cubicBezTo>
                      <a:pt x="5" y="16"/>
                      <a:pt x="5" y="18"/>
                      <a:pt x="6" y="20"/>
                    </a:cubicBezTo>
                    <a:cubicBezTo>
                      <a:pt x="7" y="23"/>
                      <a:pt x="8" y="25"/>
                      <a:pt x="11" y="27"/>
                    </a:cubicBezTo>
                    <a:close/>
                  </a:path>
                </a:pathLst>
              </a:custGeom>
              <a:grpFill/>
              <a:ln w="9525">
                <a:noFill/>
                <a:round/>
                <a:headEnd/>
                <a:tailEnd/>
              </a:ln>
            </p:spPr>
            <p:txBody>
              <a:bodyPr/>
              <a:lstStyle/>
              <a:p>
                <a:endParaRPr lang="en-US"/>
              </a:p>
            </p:txBody>
          </p:sp>
          <p:sp>
            <p:nvSpPr>
              <p:cNvPr id="85" name="Freeform 84"/>
              <p:cNvSpPr>
                <a:spLocks noEditPoints="1"/>
              </p:cNvSpPr>
              <p:nvPr/>
            </p:nvSpPr>
            <p:spPr bwMode="auto">
              <a:xfrm>
                <a:off x="2058437" y="2081356"/>
                <a:ext cx="71" cy="66"/>
              </a:xfrm>
              <a:custGeom>
                <a:avLst/>
                <a:gdLst/>
                <a:ahLst/>
                <a:cxnLst>
                  <a:cxn ang="0">
                    <a:pos x="20" y="2"/>
                  </a:cxn>
                  <a:cxn ang="0">
                    <a:pos x="29" y="10"/>
                  </a:cxn>
                  <a:cxn ang="0">
                    <a:pos x="28" y="19"/>
                  </a:cxn>
                  <a:cxn ang="0">
                    <a:pos x="22" y="26"/>
                  </a:cxn>
                  <a:cxn ang="0">
                    <a:pos x="11" y="26"/>
                  </a:cxn>
                  <a:cxn ang="0">
                    <a:pos x="3" y="22"/>
                  </a:cxn>
                  <a:cxn ang="0">
                    <a:pos x="0" y="15"/>
                  </a:cxn>
                  <a:cxn ang="0">
                    <a:pos x="1" y="9"/>
                  </a:cxn>
                  <a:cxn ang="0">
                    <a:pos x="8" y="1"/>
                  </a:cxn>
                  <a:cxn ang="0">
                    <a:pos x="20" y="2"/>
                  </a:cxn>
                  <a:cxn ang="0">
                    <a:pos x="18" y="6"/>
                  </a:cxn>
                  <a:cxn ang="0">
                    <a:pos x="9" y="6"/>
                  </a:cxn>
                  <a:cxn ang="0">
                    <a:pos x="5" y="10"/>
                  </a:cxn>
                  <a:cxn ang="0">
                    <a:pos x="5" y="16"/>
                  </a:cxn>
                  <a:cxn ang="0">
                    <a:pos x="12" y="21"/>
                  </a:cxn>
                  <a:cxn ang="0">
                    <a:pos x="20" y="22"/>
                  </a:cxn>
                  <a:cxn ang="0">
                    <a:pos x="25" y="18"/>
                  </a:cxn>
                  <a:cxn ang="0">
                    <a:pos x="24" y="11"/>
                  </a:cxn>
                  <a:cxn ang="0">
                    <a:pos x="18" y="6"/>
                  </a:cxn>
                </a:cxnLst>
                <a:rect l="0" t="0" r="r" b="b"/>
                <a:pathLst>
                  <a:path w="30" h="28">
                    <a:moveTo>
                      <a:pt x="20" y="2"/>
                    </a:moveTo>
                    <a:cubicBezTo>
                      <a:pt x="24" y="4"/>
                      <a:pt x="27" y="6"/>
                      <a:pt x="29" y="10"/>
                    </a:cubicBezTo>
                    <a:cubicBezTo>
                      <a:pt x="30" y="13"/>
                      <a:pt x="30" y="16"/>
                      <a:pt x="28" y="19"/>
                    </a:cubicBezTo>
                    <a:cubicBezTo>
                      <a:pt x="27" y="23"/>
                      <a:pt x="25" y="25"/>
                      <a:pt x="22" y="26"/>
                    </a:cubicBezTo>
                    <a:cubicBezTo>
                      <a:pt x="18" y="28"/>
                      <a:pt x="15" y="28"/>
                      <a:pt x="11" y="26"/>
                    </a:cubicBezTo>
                    <a:cubicBezTo>
                      <a:pt x="7" y="25"/>
                      <a:pt x="5" y="23"/>
                      <a:pt x="3" y="22"/>
                    </a:cubicBezTo>
                    <a:cubicBezTo>
                      <a:pt x="2" y="20"/>
                      <a:pt x="1" y="18"/>
                      <a:pt x="0" y="15"/>
                    </a:cubicBezTo>
                    <a:cubicBezTo>
                      <a:pt x="0" y="13"/>
                      <a:pt x="0" y="11"/>
                      <a:pt x="1" y="9"/>
                    </a:cubicBezTo>
                    <a:cubicBezTo>
                      <a:pt x="3" y="5"/>
                      <a:pt x="5" y="3"/>
                      <a:pt x="8" y="1"/>
                    </a:cubicBezTo>
                    <a:cubicBezTo>
                      <a:pt x="11" y="0"/>
                      <a:pt x="15" y="0"/>
                      <a:pt x="20" y="2"/>
                    </a:cubicBezTo>
                    <a:close/>
                    <a:moveTo>
                      <a:pt x="18" y="6"/>
                    </a:moveTo>
                    <a:cubicBezTo>
                      <a:pt x="14" y="5"/>
                      <a:pt x="12" y="5"/>
                      <a:pt x="9" y="6"/>
                    </a:cubicBezTo>
                    <a:cubicBezTo>
                      <a:pt x="7" y="6"/>
                      <a:pt x="6" y="8"/>
                      <a:pt x="5" y="10"/>
                    </a:cubicBezTo>
                    <a:cubicBezTo>
                      <a:pt x="4" y="12"/>
                      <a:pt x="4" y="14"/>
                      <a:pt x="5" y="16"/>
                    </a:cubicBezTo>
                    <a:cubicBezTo>
                      <a:pt x="6" y="18"/>
                      <a:pt x="9" y="20"/>
                      <a:pt x="12" y="21"/>
                    </a:cubicBezTo>
                    <a:cubicBezTo>
                      <a:pt x="15" y="23"/>
                      <a:pt x="18" y="23"/>
                      <a:pt x="20" y="22"/>
                    </a:cubicBezTo>
                    <a:cubicBezTo>
                      <a:pt x="22" y="21"/>
                      <a:pt x="24" y="20"/>
                      <a:pt x="25" y="18"/>
                    </a:cubicBezTo>
                    <a:cubicBezTo>
                      <a:pt x="26" y="15"/>
                      <a:pt x="25" y="13"/>
                      <a:pt x="24" y="11"/>
                    </a:cubicBezTo>
                    <a:cubicBezTo>
                      <a:pt x="23" y="9"/>
                      <a:pt x="21" y="7"/>
                      <a:pt x="18" y="6"/>
                    </a:cubicBezTo>
                    <a:close/>
                  </a:path>
                </a:pathLst>
              </a:custGeom>
              <a:grpFill/>
              <a:ln w="9525">
                <a:noFill/>
                <a:round/>
                <a:headEnd/>
                <a:tailEnd/>
              </a:ln>
            </p:spPr>
            <p:txBody>
              <a:bodyPr/>
              <a:lstStyle/>
              <a:p>
                <a:endParaRPr lang="en-US"/>
              </a:p>
            </p:txBody>
          </p:sp>
          <p:sp>
            <p:nvSpPr>
              <p:cNvPr id="86" name="Freeform 85"/>
              <p:cNvSpPr>
                <a:spLocks noEditPoints="1"/>
              </p:cNvSpPr>
              <p:nvPr/>
            </p:nvSpPr>
            <p:spPr bwMode="auto">
              <a:xfrm>
                <a:off x="2058404" y="2081417"/>
                <a:ext cx="76" cy="69"/>
              </a:xfrm>
              <a:custGeom>
                <a:avLst/>
                <a:gdLst/>
                <a:ahLst/>
                <a:cxnLst>
                  <a:cxn ang="0">
                    <a:pos x="5" y="18"/>
                  </a:cxn>
                  <a:cxn ang="0">
                    <a:pos x="4" y="12"/>
                  </a:cxn>
                  <a:cxn ang="0">
                    <a:pos x="6" y="7"/>
                  </a:cxn>
                  <a:cxn ang="0">
                    <a:pos x="10" y="1"/>
                  </a:cxn>
                  <a:cxn ang="0">
                    <a:pos x="17" y="1"/>
                  </a:cxn>
                  <a:cxn ang="0">
                    <a:pos x="20" y="4"/>
                  </a:cxn>
                  <a:cxn ang="0">
                    <a:pos x="21" y="7"/>
                  </a:cxn>
                  <a:cxn ang="0">
                    <a:pos x="21" y="11"/>
                  </a:cxn>
                  <a:cxn ang="0">
                    <a:pos x="20" y="15"/>
                  </a:cxn>
                  <a:cxn ang="0">
                    <a:pos x="18" y="23"/>
                  </a:cxn>
                  <a:cxn ang="0">
                    <a:pos x="20" y="24"/>
                  </a:cxn>
                  <a:cxn ang="0">
                    <a:pos x="24" y="24"/>
                  </a:cxn>
                  <a:cxn ang="0">
                    <a:pos x="27" y="20"/>
                  </a:cxn>
                  <a:cxn ang="0">
                    <a:pos x="28" y="15"/>
                  </a:cxn>
                  <a:cxn ang="0">
                    <a:pos x="25" y="11"/>
                  </a:cxn>
                  <a:cxn ang="0">
                    <a:pos x="28" y="7"/>
                  </a:cxn>
                  <a:cxn ang="0">
                    <a:pos x="31" y="11"/>
                  </a:cxn>
                  <a:cxn ang="0">
                    <a:pos x="32" y="16"/>
                  </a:cxn>
                  <a:cxn ang="0">
                    <a:pos x="31" y="22"/>
                  </a:cxn>
                  <a:cxn ang="0">
                    <a:pos x="28" y="27"/>
                  </a:cxn>
                  <a:cxn ang="0">
                    <a:pos x="24" y="29"/>
                  </a:cxn>
                  <a:cxn ang="0">
                    <a:pos x="21" y="29"/>
                  </a:cxn>
                  <a:cxn ang="0">
                    <a:pos x="17" y="28"/>
                  </a:cxn>
                  <a:cxn ang="0">
                    <a:pos x="11" y="25"/>
                  </a:cxn>
                  <a:cxn ang="0">
                    <a:pos x="3" y="22"/>
                  </a:cxn>
                  <a:cxn ang="0">
                    <a:pos x="0" y="22"/>
                  </a:cxn>
                  <a:cxn ang="0">
                    <a:pos x="2" y="17"/>
                  </a:cxn>
                  <a:cxn ang="0">
                    <a:pos x="5" y="18"/>
                  </a:cxn>
                  <a:cxn ang="0">
                    <a:pos x="15" y="22"/>
                  </a:cxn>
                  <a:cxn ang="0">
                    <a:pos x="16" y="14"/>
                  </a:cxn>
                  <a:cxn ang="0">
                    <a:pos x="17" y="10"/>
                  </a:cxn>
                  <a:cxn ang="0">
                    <a:pos x="17" y="8"/>
                  </a:cxn>
                  <a:cxn ang="0">
                    <a:pos x="15" y="6"/>
                  </a:cxn>
                  <a:cxn ang="0">
                    <a:pos x="11" y="6"/>
                  </a:cxn>
                  <a:cxn ang="0">
                    <a:pos x="8" y="9"/>
                  </a:cxn>
                  <a:cxn ang="0">
                    <a:pos x="8" y="14"/>
                  </a:cxn>
                  <a:cxn ang="0">
                    <a:pos x="9" y="18"/>
                  </a:cxn>
                  <a:cxn ang="0">
                    <a:pos x="13" y="21"/>
                  </a:cxn>
                  <a:cxn ang="0">
                    <a:pos x="15" y="22"/>
                  </a:cxn>
                </a:cxnLst>
                <a:rect l="0" t="0" r="r" b="b"/>
                <a:pathLst>
                  <a:path w="32" h="29">
                    <a:moveTo>
                      <a:pt x="5" y="18"/>
                    </a:moveTo>
                    <a:cubicBezTo>
                      <a:pt x="5" y="16"/>
                      <a:pt x="4" y="14"/>
                      <a:pt x="4" y="12"/>
                    </a:cubicBezTo>
                    <a:cubicBezTo>
                      <a:pt x="4" y="10"/>
                      <a:pt x="5" y="9"/>
                      <a:pt x="6" y="7"/>
                    </a:cubicBezTo>
                    <a:cubicBezTo>
                      <a:pt x="7" y="4"/>
                      <a:pt x="8" y="2"/>
                      <a:pt x="10" y="1"/>
                    </a:cubicBezTo>
                    <a:cubicBezTo>
                      <a:pt x="12" y="0"/>
                      <a:pt x="14" y="0"/>
                      <a:pt x="17" y="1"/>
                    </a:cubicBezTo>
                    <a:cubicBezTo>
                      <a:pt x="18" y="2"/>
                      <a:pt x="19" y="3"/>
                      <a:pt x="20" y="4"/>
                    </a:cubicBezTo>
                    <a:cubicBezTo>
                      <a:pt x="20" y="5"/>
                      <a:pt x="21" y="6"/>
                      <a:pt x="21" y="7"/>
                    </a:cubicBezTo>
                    <a:cubicBezTo>
                      <a:pt x="21" y="8"/>
                      <a:pt x="21" y="9"/>
                      <a:pt x="21" y="11"/>
                    </a:cubicBezTo>
                    <a:cubicBezTo>
                      <a:pt x="21" y="12"/>
                      <a:pt x="21" y="13"/>
                      <a:pt x="20" y="15"/>
                    </a:cubicBezTo>
                    <a:cubicBezTo>
                      <a:pt x="19" y="18"/>
                      <a:pt x="19" y="21"/>
                      <a:pt x="18" y="23"/>
                    </a:cubicBezTo>
                    <a:cubicBezTo>
                      <a:pt x="19" y="23"/>
                      <a:pt x="19" y="24"/>
                      <a:pt x="20" y="24"/>
                    </a:cubicBezTo>
                    <a:cubicBezTo>
                      <a:pt x="21" y="24"/>
                      <a:pt x="23" y="25"/>
                      <a:pt x="24" y="24"/>
                    </a:cubicBezTo>
                    <a:cubicBezTo>
                      <a:pt x="25" y="23"/>
                      <a:pt x="26" y="22"/>
                      <a:pt x="27" y="20"/>
                    </a:cubicBezTo>
                    <a:cubicBezTo>
                      <a:pt x="28" y="18"/>
                      <a:pt x="29" y="16"/>
                      <a:pt x="28" y="15"/>
                    </a:cubicBezTo>
                    <a:cubicBezTo>
                      <a:pt x="28" y="14"/>
                      <a:pt x="27" y="12"/>
                      <a:pt x="25" y="11"/>
                    </a:cubicBezTo>
                    <a:cubicBezTo>
                      <a:pt x="28" y="7"/>
                      <a:pt x="28" y="7"/>
                      <a:pt x="28" y="7"/>
                    </a:cubicBezTo>
                    <a:cubicBezTo>
                      <a:pt x="29" y="8"/>
                      <a:pt x="31" y="9"/>
                      <a:pt x="31" y="11"/>
                    </a:cubicBezTo>
                    <a:cubicBezTo>
                      <a:pt x="32" y="12"/>
                      <a:pt x="32" y="14"/>
                      <a:pt x="32" y="16"/>
                    </a:cubicBezTo>
                    <a:cubicBezTo>
                      <a:pt x="32" y="18"/>
                      <a:pt x="32" y="20"/>
                      <a:pt x="31" y="22"/>
                    </a:cubicBezTo>
                    <a:cubicBezTo>
                      <a:pt x="30" y="24"/>
                      <a:pt x="29" y="26"/>
                      <a:pt x="28" y="27"/>
                    </a:cubicBezTo>
                    <a:cubicBezTo>
                      <a:pt x="27" y="28"/>
                      <a:pt x="26" y="29"/>
                      <a:pt x="24" y="29"/>
                    </a:cubicBezTo>
                    <a:cubicBezTo>
                      <a:pt x="23" y="29"/>
                      <a:pt x="22" y="29"/>
                      <a:pt x="21" y="29"/>
                    </a:cubicBezTo>
                    <a:cubicBezTo>
                      <a:pt x="20" y="29"/>
                      <a:pt x="19" y="28"/>
                      <a:pt x="17" y="28"/>
                    </a:cubicBezTo>
                    <a:cubicBezTo>
                      <a:pt x="11" y="25"/>
                      <a:pt x="11" y="25"/>
                      <a:pt x="11" y="25"/>
                    </a:cubicBezTo>
                    <a:cubicBezTo>
                      <a:pt x="7" y="23"/>
                      <a:pt x="4" y="22"/>
                      <a:pt x="3" y="22"/>
                    </a:cubicBezTo>
                    <a:cubicBezTo>
                      <a:pt x="2" y="22"/>
                      <a:pt x="1" y="22"/>
                      <a:pt x="0" y="22"/>
                    </a:cubicBezTo>
                    <a:cubicBezTo>
                      <a:pt x="2" y="17"/>
                      <a:pt x="2" y="17"/>
                      <a:pt x="2" y="17"/>
                    </a:cubicBezTo>
                    <a:cubicBezTo>
                      <a:pt x="3" y="17"/>
                      <a:pt x="4" y="18"/>
                      <a:pt x="5" y="18"/>
                    </a:cubicBezTo>
                    <a:close/>
                    <a:moveTo>
                      <a:pt x="15" y="22"/>
                    </a:moveTo>
                    <a:cubicBezTo>
                      <a:pt x="15" y="20"/>
                      <a:pt x="16" y="17"/>
                      <a:pt x="16" y="14"/>
                    </a:cubicBezTo>
                    <a:cubicBezTo>
                      <a:pt x="17" y="12"/>
                      <a:pt x="17" y="11"/>
                      <a:pt x="17" y="10"/>
                    </a:cubicBezTo>
                    <a:cubicBezTo>
                      <a:pt x="17" y="9"/>
                      <a:pt x="17" y="8"/>
                      <a:pt x="17" y="8"/>
                    </a:cubicBezTo>
                    <a:cubicBezTo>
                      <a:pt x="16" y="7"/>
                      <a:pt x="15" y="6"/>
                      <a:pt x="15" y="6"/>
                    </a:cubicBezTo>
                    <a:cubicBezTo>
                      <a:pt x="14" y="6"/>
                      <a:pt x="12" y="6"/>
                      <a:pt x="11" y="6"/>
                    </a:cubicBezTo>
                    <a:cubicBezTo>
                      <a:pt x="10" y="7"/>
                      <a:pt x="9" y="8"/>
                      <a:pt x="8" y="9"/>
                    </a:cubicBezTo>
                    <a:cubicBezTo>
                      <a:pt x="8" y="11"/>
                      <a:pt x="8" y="13"/>
                      <a:pt x="8" y="14"/>
                    </a:cubicBezTo>
                    <a:cubicBezTo>
                      <a:pt x="8" y="16"/>
                      <a:pt x="8" y="17"/>
                      <a:pt x="9" y="18"/>
                    </a:cubicBezTo>
                    <a:cubicBezTo>
                      <a:pt x="10" y="19"/>
                      <a:pt x="12" y="20"/>
                      <a:pt x="13" y="21"/>
                    </a:cubicBezTo>
                    <a:lnTo>
                      <a:pt x="15" y="22"/>
                    </a:lnTo>
                    <a:close/>
                  </a:path>
                </a:pathLst>
              </a:custGeom>
              <a:grpFill/>
              <a:ln w="9525">
                <a:noFill/>
                <a:round/>
                <a:headEnd/>
                <a:tailEnd/>
              </a:ln>
            </p:spPr>
            <p:txBody>
              <a:bodyPr/>
              <a:lstStyle/>
              <a:p>
                <a:endParaRPr lang="en-US"/>
              </a:p>
            </p:txBody>
          </p:sp>
          <p:sp>
            <p:nvSpPr>
              <p:cNvPr id="87" name="Freeform 86"/>
              <p:cNvSpPr>
                <a:spLocks/>
              </p:cNvSpPr>
              <p:nvPr/>
            </p:nvSpPr>
            <p:spPr bwMode="auto">
              <a:xfrm>
                <a:off x="2058383" y="2081486"/>
                <a:ext cx="68" cy="64"/>
              </a:xfrm>
              <a:custGeom>
                <a:avLst/>
                <a:gdLst/>
                <a:ahLst/>
                <a:cxnLst>
                  <a:cxn ang="0">
                    <a:pos x="8" y="19"/>
                  </a:cxn>
                  <a:cxn ang="0">
                    <a:pos x="5" y="23"/>
                  </a:cxn>
                  <a:cxn ang="0">
                    <a:pos x="0" y="16"/>
                  </a:cxn>
                  <a:cxn ang="0">
                    <a:pos x="1" y="8"/>
                  </a:cxn>
                  <a:cxn ang="0">
                    <a:pos x="8" y="1"/>
                  </a:cxn>
                  <a:cxn ang="0">
                    <a:pos x="19" y="3"/>
                  </a:cxn>
                  <a:cxn ang="0">
                    <a:pos x="26" y="8"/>
                  </a:cxn>
                  <a:cxn ang="0">
                    <a:pos x="29" y="14"/>
                  </a:cxn>
                  <a:cxn ang="0">
                    <a:pos x="27" y="20"/>
                  </a:cxn>
                  <a:cxn ang="0">
                    <a:pos x="22" y="26"/>
                  </a:cxn>
                  <a:cxn ang="0">
                    <a:pos x="15" y="27"/>
                  </a:cxn>
                  <a:cxn ang="0">
                    <a:pos x="16" y="22"/>
                  </a:cxn>
                  <a:cxn ang="0">
                    <a:pos x="21" y="22"/>
                  </a:cxn>
                  <a:cxn ang="0">
                    <a:pos x="24" y="19"/>
                  </a:cxn>
                  <a:cxn ang="0">
                    <a:pos x="24" y="13"/>
                  </a:cxn>
                  <a:cxn ang="0">
                    <a:pos x="18" y="7"/>
                  </a:cxn>
                  <a:cxn ang="0">
                    <a:pos x="9" y="6"/>
                  </a:cxn>
                  <a:cxn ang="0">
                    <a:pos x="5" y="10"/>
                  </a:cxn>
                  <a:cxn ang="0">
                    <a:pos x="4" y="15"/>
                  </a:cxn>
                  <a:cxn ang="0">
                    <a:pos x="8" y="19"/>
                  </a:cxn>
                </a:cxnLst>
                <a:rect l="0" t="0" r="r" b="b"/>
                <a:pathLst>
                  <a:path w="29" h="27">
                    <a:moveTo>
                      <a:pt x="8" y="19"/>
                    </a:moveTo>
                    <a:cubicBezTo>
                      <a:pt x="5" y="23"/>
                      <a:pt x="5" y="23"/>
                      <a:pt x="5" y="23"/>
                    </a:cubicBezTo>
                    <a:cubicBezTo>
                      <a:pt x="3" y="21"/>
                      <a:pt x="1" y="19"/>
                      <a:pt x="0" y="16"/>
                    </a:cubicBezTo>
                    <a:cubicBezTo>
                      <a:pt x="0" y="14"/>
                      <a:pt x="0" y="11"/>
                      <a:pt x="1" y="8"/>
                    </a:cubicBezTo>
                    <a:cubicBezTo>
                      <a:pt x="3" y="5"/>
                      <a:pt x="5" y="2"/>
                      <a:pt x="8" y="1"/>
                    </a:cubicBezTo>
                    <a:cubicBezTo>
                      <a:pt x="12" y="0"/>
                      <a:pt x="15" y="1"/>
                      <a:pt x="19" y="3"/>
                    </a:cubicBezTo>
                    <a:cubicBezTo>
                      <a:pt x="22" y="4"/>
                      <a:pt x="24" y="6"/>
                      <a:pt x="26" y="8"/>
                    </a:cubicBezTo>
                    <a:cubicBezTo>
                      <a:pt x="28" y="9"/>
                      <a:pt x="28" y="11"/>
                      <a:pt x="29" y="14"/>
                    </a:cubicBezTo>
                    <a:cubicBezTo>
                      <a:pt x="29" y="16"/>
                      <a:pt x="28" y="18"/>
                      <a:pt x="27" y="20"/>
                    </a:cubicBezTo>
                    <a:cubicBezTo>
                      <a:pt x="26" y="23"/>
                      <a:pt x="24" y="25"/>
                      <a:pt x="22" y="26"/>
                    </a:cubicBezTo>
                    <a:cubicBezTo>
                      <a:pt x="20" y="27"/>
                      <a:pt x="17" y="27"/>
                      <a:pt x="15" y="27"/>
                    </a:cubicBezTo>
                    <a:cubicBezTo>
                      <a:pt x="16" y="22"/>
                      <a:pt x="16" y="22"/>
                      <a:pt x="16" y="22"/>
                    </a:cubicBezTo>
                    <a:cubicBezTo>
                      <a:pt x="18" y="23"/>
                      <a:pt x="19" y="23"/>
                      <a:pt x="21" y="22"/>
                    </a:cubicBezTo>
                    <a:cubicBezTo>
                      <a:pt x="22" y="21"/>
                      <a:pt x="23" y="20"/>
                      <a:pt x="24" y="19"/>
                    </a:cubicBezTo>
                    <a:cubicBezTo>
                      <a:pt x="25" y="17"/>
                      <a:pt x="25" y="15"/>
                      <a:pt x="24" y="13"/>
                    </a:cubicBezTo>
                    <a:cubicBezTo>
                      <a:pt x="23" y="11"/>
                      <a:pt x="21" y="9"/>
                      <a:pt x="18" y="7"/>
                    </a:cubicBezTo>
                    <a:cubicBezTo>
                      <a:pt x="14" y="6"/>
                      <a:pt x="11" y="5"/>
                      <a:pt x="9" y="6"/>
                    </a:cubicBezTo>
                    <a:cubicBezTo>
                      <a:pt x="7" y="6"/>
                      <a:pt x="6" y="8"/>
                      <a:pt x="5" y="10"/>
                    </a:cubicBezTo>
                    <a:cubicBezTo>
                      <a:pt x="4" y="11"/>
                      <a:pt x="4" y="13"/>
                      <a:pt x="4" y="15"/>
                    </a:cubicBezTo>
                    <a:cubicBezTo>
                      <a:pt x="5" y="16"/>
                      <a:pt x="6" y="18"/>
                      <a:pt x="8" y="19"/>
                    </a:cubicBezTo>
                    <a:close/>
                  </a:path>
                </a:pathLst>
              </a:custGeom>
              <a:grpFill/>
              <a:ln w="9525">
                <a:noFill/>
                <a:round/>
                <a:headEnd/>
                <a:tailEnd/>
              </a:ln>
            </p:spPr>
            <p:txBody>
              <a:bodyPr/>
              <a:lstStyle/>
              <a:p>
                <a:endParaRPr lang="en-US"/>
              </a:p>
            </p:txBody>
          </p:sp>
          <p:sp>
            <p:nvSpPr>
              <p:cNvPr id="88" name="Freeform 87"/>
              <p:cNvSpPr>
                <a:spLocks/>
              </p:cNvSpPr>
              <p:nvPr/>
            </p:nvSpPr>
            <p:spPr bwMode="auto">
              <a:xfrm>
                <a:off x="2058347" y="2081538"/>
                <a:ext cx="104" cy="71"/>
              </a:xfrm>
              <a:custGeom>
                <a:avLst/>
                <a:gdLst/>
                <a:ahLst/>
                <a:cxnLst>
                  <a:cxn ang="0">
                    <a:pos x="10" y="0"/>
                  </a:cxn>
                  <a:cxn ang="0">
                    <a:pos x="44" y="18"/>
                  </a:cxn>
                  <a:cxn ang="0">
                    <a:pos x="42" y="22"/>
                  </a:cxn>
                  <a:cxn ang="0">
                    <a:pos x="30" y="16"/>
                  </a:cxn>
                  <a:cxn ang="0">
                    <a:pos x="29" y="25"/>
                  </a:cxn>
                  <a:cxn ang="0">
                    <a:pos x="26" y="29"/>
                  </a:cxn>
                  <a:cxn ang="0">
                    <a:pos x="21" y="30"/>
                  </a:cxn>
                  <a:cxn ang="0">
                    <a:pos x="15" y="28"/>
                  </a:cxn>
                  <a:cxn ang="0">
                    <a:pos x="0" y="20"/>
                  </a:cxn>
                  <a:cxn ang="0">
                    <a:pos x="2" y="16"/>
                  </a:cxn>
                  <a:cxn ang="0">
                    <a:pos x="17" y="24"/>
                  </a:cxn>
                  <a:cxn ang="0">
                    <a:pos x="23" y="25"/>
                  </a:cxn>
                  <a:cxn ang="0">
                    <a:pos x="26" y="22"/>
                  </a:cxn>
                  <a:cxn ang="0">
                    <a:pos x="27" y="18"/>
                  </a:cxn>
                  <a:cxn ang="0">
                    <a:pos x="26" y="14"/>
                  </a:cxn>
                  <a:cxn ang="0">
                    <a:pos x="21" y="11"/>
                  </a:cxn>
                  <a:cxn ang="0">
                    <a:pos x="8" y="4"/>
                  </a:cxn>
                  <a:cxn ang="0">
                    <a:pos x="10" y="0"/>
                  </a:cxn>
                </a:cxnLst>
                <a:rect l="0" t="0" r="r" b="b"/>
                <a:pathLst>
                  <a:path w="44" h="30">
                    <a:moveTo>
                      <a:pt x="10" y="0"/>
                    </a:moveTo>
                    <a:cubicBezTo>
                      <a:pt x="44" y="18"/>
                      <a:pt x="44" y="18"/>
                      <a:pt x="44" y="18"/>
                    </a:cubicBezTo>
                    <a:cubicBezTo>
                      <a:pt x="42" y="22"/>
                      <a:pt x="42" y="22"/>
                      <a:pt x="42" y="22"/>
                    </a:cubicBezTo>
                    <a:cubicBezTo>
                      <a:pt x="30" y="16"/>
                      <a:pt x="30" y="16"/>
                      <a:pt x="30" y="16"/>
                    </a:cubicBezTo>
                    <a:cubicBezTo>
                      <a:pt x="31" y="19"/>
                      <a:pt x="31" y="22"/>
                      <a:pt x="29" y="25"/>
                    </a:cubicBezTo>
                    <a:cubicBezTo>
                      <a:pt x="28" y="27"/>
                      <a:pt x="27" y="28"/>
                      <a:pt x="26" y="29"/>
                    </a:cubicBezTo>
                    <a:cubicBezTo>
                      <a:pt x="24" y="30"/>
                      <a:pt x="23" y="30"/>
                      <a:pt x="21" y="30"/>
                    </a:cubicBezTo>
                    <a:cubicBezTo>
                      <a:pt x="20" y="30"/>
                      <a:pt x="18" y="30"/>
                      <a:pt x="15" y="28"/>
                    </a:cubicBezTo>
                    <a:cubicBezTo>
                      <a:pt x="0" y="20"/>
                      <a:pt x="0" y="20"/>
                      <a:pt x="0" y="20"/>
                    </a:cubicBezTo>
                    <a:cubicBezTo>
                      <a:pt x="2" y="16"/>
                      <a:pt x="2" y="16"/>
                      <a:pt x="2" y="16"/>
                    </a:cubicBezTo>
                    <a:cubicBezTo>
                      <a:pt x="17" y="24"/>
                      <a:pt x="17" y="24"/>
                      <a:pt x="17" y="24"/>
                    </a:cubicBezTo>
                    <a:cubicBezTo>
                      <a:pt x="20" y="25"/>
                      <a:pt x="21" y="26"/>
                      <a:pt x="23" y="25"/>
                    </a:cubicBezTo>
                    <a:cubicBezTo>
                      <a:pt x="24" y="25"/>
                      <a:pt x="25" y="24"/>
                      <a:pt x="26" y="22"/>
                    </a:cubicBezTo>
                    <a:cubicBezTo>
                      <a:pt x="27" y="21"/>
                      <a:pt x="27" y="20"/>
                      <a:pt x="27" y="18"/>
                    </a:cubicBezTo>
                    <a:cubicBezTo>
                      <a:pt x="27" y="17"/>
                      <a:pt x="26" y="16"/>
                      <a:pt x="26" y="14"/>
                    </a:cubicBezTo>
                    <a:cubicBezTo>
                      <a:pt x="25" y="13"/>
                      <a:pt x="23" y="12"/>
                      <a:pt x="21" y="11"/>
                    </a:cubicBezTo>
                    <a:cubicBezTo>
                      <a:pt x="8" y="4"/>
                      <a:pt x="8" y="4"/>
                      <a:pt x="8" y="4"/>
                    </a:cubicBezTo>
                    <a:lnTo>
                      <a:pt x="10" y="0"/>
                    </a:lnTo>
                    <a:close/>
                  </a:path>
                </a:pathLst>
              </a:custGeom>
              <a:grpFill/>
              <a:ln w="9525">
                <a:noFill/>
                <a:round/>
                <a:headEnd/>
                <a:tailEnd/>
              </a:ln>
            </p:spPr>
            <p:txBody>
              <a:bodyPr/>
              <a:lstStyle/>
              <a:p>
                <a:endParaRPr lang="en-US"/>
              </a:p>
            </p:txBody>
          </p:sp>
          <p:sp>
            <p:nvSpPr>
              <p:cNvPr id="89" name="Freeform 88"/>
              <p:cNvSpPr>
                <a:spLocks noEditPoints="1"/>
              </p:cNvSpPr>
              <p:nvPr/>
            </p:nvSpPr>
            <p:spPr bwMode="auto">
              <a:xfrm>
                <a:off x="2058333" y="2081602"/>
                <a:ext cx="85" cy="52"/>
              </a:xfrm>
              <a:custGeom>
                <a:avLst/>
                <a:gdLst/>
                <a:ahLst/>
                <a:cxnLst>
                  <a:cxn ang="0">
                    <a:pos x="5" y="0"/>
                  </a:cxn>
                  <a:cxn ang="0">
                    <a:pos x="64" y="30"/>
                  </a:cxn>
                  <a:cxn ang="0">
                    <a:pos x="57" y="40"/>
                  </a:cxn>
                  <a:cxn ang="0">
                    <a:pos x="0" y="9"/>
                  </a:cxn>
                  <a:cxn ang="0">
                    <a:pos x="5" y="0"/>
                  </a:cxn>
                  <a:cxn ang="0">
                    <a:pos x="74" y="38"/>
                  </a:cxn>
                  <a:cxn ang="0">
                    <a:pos x="85" y="42"/>
                  </a:cxn>
                  <a:cxn ang="0">
                    <a:pos x="81" y="52"/>
                  </a:cxn>
                  <a:cxn ang="0">
                    <a:pos x="69" y="47"/>
                  </a:cxn>
                  <a:cxn ang="0">
                    <a:pos x="74" y="38"/>
                  </a:cxn>
                </a:cxnLst>
                <a:rect l="0" t="0" r="r" b="b"/>
                <a:pathLst>
                  <a:path w="85" h="52">
                    <a:moveTo>
                      <a:pt x="5" y="0"/>
                    </a:moveTo>
                    <a:lnTo>
                      <a:pt x="64" y="30"/>
                    </a:lnTo>
                    <a:lnTo>
                      <a:pt x="57" y="40"/>
                    </a:lnTo>
                    <a:lnTo>
                      <a:pt x="0" y="9"/>
                    </a:lnTo>
                    <a:lnTo>
                      <a:pt x="5" y="0"/>
                    </a:lnTo>
                    <a:close/>
                    <a:moveTo>
                      <a:pt x="74" y="38"/>
                    </a:moveTo>
                    <a:lnTo>
                      <a:pt x="85" y="42"/>
                    </a:lnTo>
                    <a:lnTo>
                      <a:pt x="81" y="52"/>
                    </a:lnTo>
                    <a:lnTo>
                      <a:pt x="69" y="47"/>
                    </a:lnTo>
                    <a:lnTo>
                      <a:pt x="74" y="38"/>
                    </a:lnTo>
                    <a:close/>
                  </a:path>
                </a:pathLst>
              </a:custGeom>
              <a:grpFill/>
              <a:ln w="9525">
                <a:noFill/>
                <a:round/>
                <a:headEnd/>
                <a:tailEnd/>
              </a:ln>
            </p:spPr>
            <p:txBody>
              <a:bodyPr/>
              <a:lstStyle/>
              <a:p>
                <a:endParaRPr lang="en-US"/>
              </a:p>
            </p:txBody>
          </p:sp>
          <p:sp>
            <p:nvSpPr>
              <p:cNvPr id="90" name="Freeform 89"/>
              <p:cNvSpPr>
                <a:spLocks/>
              </p:cNvSpPr>
              <p:nvPr/>
            </p:nvSpPr>
            <p:spPr bwMode="auto">
              <a:xfrm>
                <a:off x="2058298" y="2081625"/>
                <a:ext cx="85" cy="74"/>
              </a:xfrm>
              <a:custGeom>
                <a:avLst/>
                <a:gdLst/>
                <a:ahLst/>
                <a:cxnLst>
                  <a:cxn ang="0">
                    <a:pos x="12" y="0"/>
                  </a:cxn>
                  <a:cxn ang="0">
                    <a:pos x="36" y="14"/>
                  </a:cxn>
                  <a:cxn ang="0">
                    <a:pos x="33" y="18"/>
                  </a:cxn>
                  <a:cxn ang="0">
                    <a:pos x="30" y="16"/>
                  </a:cxn>
                  <a:cxn ang="0">
                    <a:pos x="29" y="26"/>
                  </a:cxn>
                  <a:cxn ang="0">
                    <a:pos x="26" y="29"/>
                  </a:cxn>
                  <a:cxn ang="0">
                    <a:pos x="23" y="31"/>
                  </a:cxn>
                  <a:cxn ang="0">
                    <a:pos x="19" y="30"/>
                  </a:cxn>
                  <a:cxn ang="0">
                    <a:pos x="15" y="28"/>
                  </a:cxn>
                  <a:cxn ang="0">
                    <a:pos x="0" y="19"/>
                  </a:cxn>
                  <a:cxn ang="0">
                    <a:pos x="3" y="15"/>
                  </a:cxn>
                  <a:cxn ang="0">
                    <a:pos x="17" y="24"/>
                  </a:cxn>
                  <a:cxn ang="0">
                    <a:pos x="21" y="26"/>
                  </a:cxn>
                  <a:cxn ang="0">
                    <a:pos x="24" y="25"/>
                  </a:cxn>
                  <a:cxn ang="0">
                    <a:pos x="26" y="23"/>
                  </a:cxn>
                  <a:cxn ang="0">
                    <a:pos x="27" y="17"/>
                  </a:cxn>
                  <a:cxn ang="0">
                    <a:pos x="22" y="12"/>
                  </a:cxn>
                  <a:cxn ang="0">
                    <a:pos x="9" y="4"/>
                  </a:cxn>
                  <a:cxn ang="0">
                    <a:pos x="12" y="0"/>
                  </a:cxn>
                </a:cxnLst>
                <a:rect l="0" t="0" r="r" b="b"/>
                <a:pathLst>
                  <a:path w="36" h="31">
                    <a:moveTo>
                      <a:pt x="12" y="0"/>
                    </a:moveTo>
                    <a:cubicBezTo>
                      <a:pt x="36" y="14"/>
                      <a:pt x="36" y="14"/>
                      <a:pt x="36" y="14"/>
                    </a:cubicBezTo>
                    <a:cubicBezTo>
                      <a:pt x="33" y="18"/>
                      <a:pt x="33" y="18"/>
                      <a:pt x="33" y="18"/>
                    </a:cubicBezTo>
                    <a:cubicBezTo>
                      <a:pt x="30" y="16"/>
                      <a:pt x="30" y="16"/>
                      <a:pt x="30" y="16"/>
                    </a:cubicBezTo>
                    <a:cubicBezTo>
                      <a:pt x="32" y="19"/>
                      <a:pt x="31" y="22"/>
                      <a:pt x="29" y="26"/>
                    </a:cubicBezTo>
                    <a:cubicBezTo>
                      <a:pt x="29" y="27"/>
                      <a:pt x="28" y="28"/>
                      <a:pt x="26" y="29"/>
                    </a:cubicBezTo>
                    <a:cubicBezTo>
                      <a:pt x="25" y="30"/>
                      <a:pt x="24" y="31"/>
                      <a:pt x="23" y="31"/>
                    </a:cubicBezTo>
                    <a:cubicBezTo>
                      <a:pt x="22" y="31"/>
                      <a:pt x="20" y="31"/>
                      <a:pt x="19" y="30"/>
                    </a:cubicBezTo>
                    <a:cubicBezTo>
                      <a:pt x="18" y="30"/>
                      <a:pt x="17" y="29"/>
                      <a:pt x="15" y="28"/>
                    </a:cubicBezTo>
                    <a:cubicBezTo>
                      <a:pt x="0" y="19"/>
                      <a:pt x="0" y="19"/>
                      <a:pt x="0" y="19"/>
                    </a:cubicBezTo>
                    <a:cubicBezTo>
                      <a:pt x="3" y="15"/>
                      <a:pt x="3" y="15"/>
                      <a:pt x="3" y="15"/>
                    </a:cubicBezTo>
                    <a:cubicBezTo>
                      <a:pt x="17" y="24"/>
                      <a:pt x="17" y="24"/>
                      <a:pt x="17" y="24"/>
                    </a:cubicBezTo>
                    <a:cubicBezTo>
                      <a:pt x="19" y="25"/>
                      <a:pt x="20" y="25"/>
                      <a:pt x="21" y="26"/>
                    </a:cubicBezTo>
                    <a:cubicBezTo>
                      <a:pt x="22" y="26"/>
                      <a:pt x="23" y="26"/>
                      <a:pt x="24" y="25"/>
                    </a:cubicBezTo>
                    <a:cubicBezTo>
                      <a:pt x="25" y="25"/>
                      <a:pt x="26" y="24"/>
                      <a:pt x="26" y="23"/>
                    </a:cubicBezTo>
                    <a:cubicBezTo>
                      <a:pt x="27" y="21"/>
                      <a:pt x="28" y="19"/>
                      <a:pt x="27" y="17"/>
                    </a:cubicBezTo>
                    <a:cubicBezTo>
                      <a:pt x="27" y="15"/>
                      <a:pt x="25" y="14"/>
                      <a:pt x="22" y="12"/>
                    </a:cubicBezTo>
                    <a:cubicBezTo>
                      <a:pt x="9" y="4"/>
                      <a:pt x="9" y="4"/>
                      <a:pt x="9" y="4"/>
                    </a:cubicBezTo>
                    <a:lnTo>
                      <a:pt x="12" y="0"/>
                    </a:lnTo>
                    <a:close/>
                  </a:path>
                </a:pathLst>
              </a:custGeom>
              <a:grpFill/>
              <a:ln w="9525">
                <a:noFill/>
                <a:round/>
                <a:headEnd/>
                <a:tailEnd/>
              </a:ln>
            </p:spPr>
            <p:txBody>
              <a:bodyPr/>
              <a:lstStyle/>
              <a:p>
                <a:endParaRPr lang="en-US"/>
              </a:p>
            </p:txBody>
          </p:sp>
          <p:sp>
            <p:nvSpPr>
              <p:cNvPr id="91" name="Freeform 90"/>
              <p:cNvSpPr>
                <a:spLocks noEditPoints="1"/>
              </p:cNvSpPr>
              <p:nvPr/>
            </p:nvSpPr>
            <p:spPr bwMode="auto">
              <a:xfrm>
                <a:off x="2058248" y="2081677"/>
                <a:ext cx="90" cy="90"/>
              </a:xfrm>
              <a:custGeom>
                <a:avLst/>
                <a:gdLst/>
                <a:ahLst/>
                <a:cxnLst>
                  <a:cxn ang="0">
                    <a:pos x="16" y="2"/>
                  </a:cxn>
                  <a:cxn ang="0">
                    <a:pos x="13" y="5"/>
                  </a:cxn>
                  <a:cxn ang="0">
                    <a:pos x="9" y="5"/>
                  </a:cxn>
                  <a:cxn ang="0">
                    <a:pos x="6" y="8"/>
                  </a:cxn>
                  <a:cxn ang="0">
                    <a:pos x="4" y="13"/>
                  </a:cxn>
                  <a:cxn ang="0">
                    <a:pos x="6" y="17"/>
                  </a:cxn>
                  <a:cxn ang="0">
                    <a:pos x="11" y="21"/>
                  </a:cxn>
                  <a:cxn ang="0">
                    <a:pos x="12" y="12"/>
                  </a:cxn>
                  <a:cxn ang="0">
                    <a:pos x="20" y="7"/>
                  </a:cxn>
                  <a:cxn ang="0">
                    <a:pos x="30" y="10"/>
                  </a:cxn>
                  <a:cxn ang="0">
                    <a:pos x="36" y="15"/>
                  </a:cxn>
                  <a:cxn ang="0">
                    <a:pos x="38" y="21"/>
                  </a:cxn>
                  <a:cxn ang="0">
                    <a:pos x="36" y="27"/>
                  </a:cxn>
                  <a:cxn ang="0">
                    <a:pos x="28" y="32"/>
                  </a:cxn>
                  <a:cxn ang="0">
                    <a:pos x="31" y="34"/>
                  </a:cxn>
                  <a:cxn ang="0">
                    <a:pos x="29" y="38"/>
                  </a:cxn>
                  <a:cxn ang="0">
                    <a:pos x="8" y="25"/>
                  </a:cxn>
                  <a:cxn ang="0">
                    <a:pos x="1" y="19"/>
                  </a:cxn>
                  <a:cxn ang="0">
                    <a:pos x="0" y="13"/>
                  </a:cxn>
                  <a:cxn ang="0">
                    <a:pos x="2" y="6"/>
                  </a:cxn>
                  <a:cxn ang="0">
                    <a:pos x="9" y="1"/>
                  </a:cxn>
                  <a:cxn ang="0">
                    <a:pos x="16" y="2"/>
                  </a:cxn>
                  <a:cxn ang="0">
                    <a:pos x="28" y="14"/>
                  </a:cxn>
                  <a:cxn ang="0">
                    <a:pos x="20" y="11"/>
                  </a:cxn>
                  <a:cxn ang="0">
                    <a:pos x="15" y="15"/>
                  </a:cxn>
                  <a:cxn ang="0">
                    <a:pos x="14" y="21"/>
                  </a:cxn>
                  <a:cxn ang="0">
                    <a:pos x="20" y="27"/>
                  </a:cxn>
                  <a:cxn ang="0">
                    <a:pos x="27" y="29"/>
                  </a:cxn>
                  <a:cxn ang="0">
                    <a:pos x="32" y="26"/>
                  </a:cxn>
                  <a:cxn ang="0">
                    <a:pos x="33" y="20"/>
                  </a:cxn>
                  <a:cxn ang="0">
                    <a:pos x="28" y="14"/>
                  </a:cxn>
                </a:cxnLst>
                <a:rect l="0" t="0" r="r" b="b"/>
                <a:pathLst>
                  <a:path w="38" h="38">
                    <a:moveTo>
                      <a:pt x="16" y="2"/>
                    </a:moveTo>
                    <a:cubicBezTo>
                      <a:pt x="13" y="5"/>
                      <a:pt x="13" y="5"/>
                      <a:pt x="13" y="5"/>
                    </a:cubicBezTo>
                    <a:cubicBezTo>
                      <a:pt x="12" y="5"/>
                      <a:pt x="10" y="4"/>
                      <a:pt x="9" y="5"/>
                    </a:cubicBezTo>
                    <a:cubicBezTo>
                      <a:pt x="8" y="5"/>
                      <a:pt x="7" y="6"/>
                      <a:pt x="6" y="8"/>
                    </a:cubicBezTo>
                    <a:cubicBezTo>
                      <a:pt x="5" y="10"/>
                      <a:pt x="4" y="12"/>
                      <a:pt x="4" y="13"/>
                    </a:cubicBezTo>
                    <a:cubicBezTo>
                      <a:pt x="4" y="15"/>
                      <a:pt x="5" y="16"/>
                      <a:pt x="6" y="17"/>
                    </a:cubicBezTo>
                    <a:cubicBezTo>
                      <a:pt x="7" y="18"/>
                      <a:pt x="8" y="19"/>
                      <a:pt x="11" y="21"/>
                    </a:cubicBezTo>
                    <a:cubicBezTo>
                      <a:pt x="10" y="18"/>
                      <a:pt x="10" y="15"/>
                      <a:pt x="12" y="12"/>
                    </a:cubicBezTo>
                    <a:cubicBezTo>
                      <a:pt x="14" y="9"/>
                      <a:pt x="17" y="7"/>
                      <a:pt x="20" y="7"/>
                    </a:cubicBezTo>
                    <a:cubicBezTo>
                      <a:pt x="24" y="7"/>
                      <a:pt x="27" y="8"/>
                      <a:pt x="30" y="10"/>
                    </a:cubicBezTo>
                    <a:cubicBezTo>
                      <a:pt x="32" y="11"/>
                      <a:pt x="34" y="13"/>
                      <a:pt x="36" y="15"/>
                    </a:cubicBezTo>
                    <a:cubicBezTo>
                      <a:pt x="37" y="17"/>
                      <a:pt x="38" y="19"/>
                      <a:pt x="38" y="21"/>
                    </a:cubicBezTo>
                    <a:cubicBezTo>
                      <a:pt x="38" y="23"/>
                      <a:pt x="37" y="25"/>
                      <a:pt x="36" y="27"/>
                    </a:cubicBezTo>
                    <a:cubicBezTo>
                      <a:pt x="34" y="30"/>
                      <a:pt x="32" y="32"/>
                      <a:pt x="28" y="32"/>
                    </a:cubicBezTo>
                    <a:cubicBezTo>
                      <a:pt x="31" y="34"/>
                      <a:pt x="31" y="34"/>
                      <a:pt x="31" y="34"/>
                    </a:cubicBezTo>
                    <a:cubicBezTo>
                      <a:pt x="29" y="38"/>
                      <a:pt x="29" y="38"/>
                      <a:pt x="29" y="38"/>
                    </a:cubicBezTo>
                    <a:cubicBezTo>
                      <a:pt x="8" y="25"/>
                      <a:pt x="8" y="25"/>
                      <a:pt x="8" y="25"/>
                    </a:cubicBezTo>
                    <a:cubicBezTo>
                      <a:pt x="5" y="22"/>
                      <a:pt x="2" y="20"/>
                      <a:pt x="1" y="19"/>
                    </a:cubicBezTo>
                    <a:cubicBezTo>
                      <a:pt x="0" y="17"/>
                      <a:pt x="0" y="15"/>
                      <a:pt x="0" y="13"/>
                    </a:cubicBezTo>
                    <a:cubicBezTo>
                      <a:pt x="0" y="11"/>
                      <a:pt x="1" y="8"/>
                      <a:pt x="2" y="6"/>
                    </a:cubicBezTo>
                    <a:cubicBezTo>
                      <a:pt x="4" y="3"/>
                      <a:pt x="6" y="1"/>
                      <a:pt x="9" y="1"/>
                    </a:cubicBezTo>
                    <a:cubicBezTo>
                      <a:pt x="11" y="0"/>
                      <a:pt x="13" y="0"/>
                      <a:pt x="16" y="2"/>
                    </a:cubicBezTo>
                    <a:close/>
                    <a:moveTo>
                      <a:pt x="28" y="14"/>
                    </a:moveTo>
                    <a:cubicBezTo>
                      <a:pt x="25" y="12"/>
                      <a:pt x="22" y="11"/>
                      <a:pt x="20" y="11"/>
                    </a:cubicBezTo>
                    <a:cubicBezTo>
                      <a:pt x="18" y="12"/>
                      <a:pt x="16" y="13"/>
                      <a:pt x="15" y="15"/>
                    </a:cubicBezTo>
                    <a:cubicBezTo>
                      <a:pt x="14" y="16"/>
                      <a:pt x="14" y="18"/>
                      <a:pt x="14" y="21"/>
                    </a:cubicBezTo>
                    <a:cubicBezTo>
                      <a:pt x="15" y="23"/>
                      <a:pt x="17" y="25"/>
                      <a:pt x="20" y="27"/>
                    </a:cubicBezTo>
                    <a:cubicBezTo>
                      <a:pt x="23" y="28"/>
                      <a:pt x="25" y="29"/>
                      <a:pt x="27" y="29"/>
                    </a:cubicBezTo>
                    <a:cubicBezTo>
                      <a:pt x="30" y="29"/>
                      <a:pt x="31" y="27"/>
                      <a:pt x="32" y="26"/>
                    </a:cubicBezTo>
                    <a:cubicBezTo>
                      <a:pt x="34" y="24"/>
                      <a:pt x="34" y="22"/>
                      <a:pt x="33" y="20"/>
                    </a:cubicBezTo>
                    <a:cubicBezTo>
                      <a:pt x="32" y="18"/>
                      <a:pt x="31" y="16"/>
                      <a:pt x="28" y="14"/>
                    </a:cubicBezTo>
                    <a:close/>
                  </a:path>
                </a:pathLst>
              </a:custGeom>
              <a:grpFill/>
              <a:ln w="9525">
                <a:noFill/>
                <a:round/>
                <a:headEnd/>
                <a:tailEnd/>
              </a:ln>
            </p:spPr>
            <p:txBody>
              <a:bodyPr/>
              <a:lstStyle/>
              <a:p>
                <a:endParaRPr lang="en-US"/>
              </a:p>
            </p:txBody>
          </p:sp>
          <p:sp>
            <p:nvSpPr>
              <p:cNvPr id="92" name="Freeform 91"/>
              <p:cNvSpPr>
                <a:spLocks/>
              </p:cNvSpPr>
              <p:nvPr/>
            </p:nvSpPr>
            <p:spPr bwMode="auto">
              <a:xfrm>
                <a:off x="2058220" y="2081784"/>
                <a:ext cx="47" cy="61"/>
              </a:xfrm>
              <a:custGeom>
                <a:avLst/>
                <a:gdLst/>
                <a:ahLst/>
                <a:cxnLst>
                  <a:cxn ang="0">
                    <a:pos x="40" y="0"/>
                  </a:cxn>
                  <a:cxn ang="0">
                    <a:pos x="47" y="4"/>
                  </a:cxn>
                  <a:cxn ang="0">
                    <a:pos x="7" y="61"/>
                  </a:cxn>
                  <a:cxn ang="0">
                    <a:pos x="0" y="56"/>
                  </a:cxn>
                  <a:cxn ang="0">
                    <a:pos x="40" y="0"/>
                  </a:cxn>
                </a:cxnLst>
                <a:rect l="0" t="0" r="r" b="b"/>
                <a:pathLst>
                  <a:path w="47" h="61">
                    <a:moveTo>
                      <a:pt x="40" y="0"/>
                    </a:moveTo>
                    <a:lnTo>
                      <a:pt x="47" y="4"/>
                    </a:lnTo>
                    <a:lnTo>
                      <a:pt x="7" y="61"/>
                    </a:lnTo>
                    <a:lnTo>
                      <a:pt x="0" y="56"/>
                    </a:lnTo>
                    <a:lnTo>
                      <a:pt x="40" y="0"/>
                    </a:lnTo>
                    <a:close/>
                  </a:path>
                </a:pathLst>
              </a:custGeom>
              <a:grpFill/>
              <a:ln w="9525">
                <a:noFill/>
                <a:round/>
                <a:headEnd/>
                <a:tailEnd/>
              </a:ln>
            </p:spPr>
            <p:txBody>
              <a:bodyPr/>
              <a:lstStyle/>
              <a:p>
                <a:endParaRPr lang="en-US"/>
              </a:p>
            </p:txBody>
          </p:sp>
          <p:sp>
            <p:nvSpPr>
              <p:cNvPr id="93" name="Freeform 92"/>
              <p:cNvSpPr>
                <a:spLocks/>
              </p:cNvSpPr>
              <p:nvPr/>
            </p:nvSpPr>
            <p:spPr bwMode="auto">
              <a:xfrm>
                <a:off x="2058132" y="2081871"/>
                <a:ext cx="95" cy="92"/>
              </a:xfrm>
              <a:custGeom>
                <a:avLst/>
                <a:gdLst/>
                <a:ahLst/>
                <a:cxnLst>
                  <a:cxn ang="0">
                    <a:pos x="8" y="25"/>
                  </a:cxn>
                  <a:cxn ang="0">
                    <a:pos x="4" y="28"/>
                  </a:cxn>
                  <a:cxn ang="0">
                    <a:pos x="0" y="17"/>
                  </a:cxn>
                  <a:cxn ang="0">
                    <a:pos x="4" y="7"/>
                  </a:cxn>
                  <a:cxn ang="0">
                    <a:pos x="13" y="1"/>
                  </a:cxn>
                  <a:cxn ang="0">
                    <a:pos x="22" y="1"/>
                  </a:cxn>
                  <a:cxn ang="0">
                    <a:pos x="31" y="6"/>
                  </a:cxn>
                  <a:cxn ang="0">
                    <a:pos x="38" y="15"/>
                  </a:cxn>
                  <a:cxn ang="0">
                    <a:pos x="39" y="24"/>
                  </a:cxn>
                  <a:cxn ang="0">
                    <a:pos x="35" y="33"/>
                  </a:cxn>
                  <a:cxn ang="0">
                    <a:pos x="26" y="38"/>
                  </a:cxn>
                  <a:cxn ang="0">
                    <a:pos x="17" y="37"/>
                  </a:cxn>
                  <a:cxn ang="0">
                    <a:pos x="19" y="33"/>
                  </a:cxn>
                  <a:cxn ang="0">
                    <a:pos x="26" y="34"/>
                  </a:cxn>
                  <a:cxn ang="0">
                    <a:pos x="32" y="30"/>
                  </a:cxn>
                  <a:cxn ang="0">
                    <a:pos x="35" y="23"/>
                  </a:cxn>
                  <a:cxn ang="0">
                    <a:pos x="33" y="16"/>
                  </a:cxn>
                  <a:cxn ang="0">
                    <a:pos x="28" y="10"/>
                  </a:cxn>
                  <a:cxn ang="0">
                    <a:pos x="20" y="6"/>
                  </a:cxn>
                  <a:cxn ang="0">
                    <a:pos x="13" y="6"/>
                  </a:cxn>
                  <a:cxn ang="0">
                    <a:pos x="8" y="10"/>
                  </a:cxn>
                  <a:cxn ang="0">
                    <a:pos x="5" y="17"/>
                  </a:cxn>
                  <a:cxn ang="0">
                    <a:pos x="8" y="25"/>
                  </a:cxn>
                </a:cxnLst>
                <a:rect l="0" t="0" r="r" b="b"/>
                <a:pathLst>
                  <a:path w="40" h="39">
                    <a:moveTo>
                      <a:pt x="8" y="25"/>
                    </a:moveTo>
                    <a:cubicBezTo>
                      <a:pt x="4" y="28"/>
                      <a:pt x="4" y="28"/>
                      <a:pt x="4" y="28"/>
                    </a:cubicBezTo>
                    <a:cubicBezTo>
                      <a:pt x="2" y="24"/>
                      <a:pt x="0" y="21"/>
                      <a:pt x="0" y="17"/>
                    </a:cubicBezTo>
                    <a:cubicBezTo>
                      <a:pt x="0" y="14"/>
                      <a:pt x="2" y="11"/>
                      <a:pt x="4" y="7"/>
                    </a:cubicBezTo>
                    <a:cubicBezTo>
                      <a:pt x="7" y="4"/>
                      <a:pt x="10" y="2"/>
                      <a:pt x="13" y="1"/>
                    </a:cubicBezTo>
                    <a:cubicBezTo>
                      <a:pt x="15" y="0"/>
                      <a:pt x="19" y="0"/>
                      <a:pt x="22" y="1"/>
                    </a:cubicBezTo>
                    <a:cubicBezTo>
                      <a:pt x="25" y="2"/>
                      <a:pt x="28" y="4"/>
                      <a:pt x="31" y="6"/>
                    </a:cubicBezTo>
                    <a:cubicBezTo>
                      <a:pt x="34" y="9"/>
                      <a:pt x="36" y="12"/>
                      <a:pt x="38" y="15"/>
                    </a:cubicBezTo>
                    <a:cubicBezTo>
                      <a:pt x="39" y="18"/>
                      <a:pt x="40" y="21"/>
                      <a:pt x="39" y="24"/>
                    </a:cubicBezTo>
                    <a:cubicBezTo>
                      <a:pt x="38" y="27"/>
                      <a:pt x="37" y="30"/>
                      <a:pt x="35" y="33"/>
                    </a:cubicBezTo>
                    <a:cubicBezTo>
                      <a:pt x="32" y="36"/>
                      <a:pt x="30" y="38"/>
                      <a:pt x="26" y="38"/>
                    </a:cubicBezTo>
                    <a:cubicBezTo>
                      <a:pt x="23" y="39"/>
                      <a:pt x="20" y="39"/>
                      <a:pt x="17" y="37"/>
                    </a:cubicBezTo>
                    <a:cubicBezTo>
                      <a:pt x="19" y="33"/>
                      <a:pt x="19" y="33"/>
                      <a:pt x="19" y="33"/>
                    </a:cubicBezTo>
                    <a:cubicBezTo>
                      <a:pt x="22" y="34"/>
                      <a:pt x="24" y="34"/>
                      <a:pt x="26" y="34"/>
                    </a:cubicBezTo>
                    <a:cubicBezTo>
                      <a:pt x="28" y="33"/>
                      <a:pt x="30" y="32"/>
                      <a:pt x="32" y="30"/>
                    </a:cubicBezTo>
                    <a:cubicBezTo>
                      <a:pt x="33" y="28"/>
                      <a:pt x="34" y="25"/>
                      <a:pt x="35" y="23"/>
                    </a:cubicBezTo>
                    <a:cubicBezTo>
                      <a:pt x="35" y="20"/>
                      <a:pt x="34" y="18"/>
                      <a:pt x="33" y="16"/>
                    </a:cubicBezTo>
                    <a:cubicBezTo>
                      <a:pt x="31" y="14"/>
                      <a:pt x="30" y="12"/>
                      <a:pt x="28" y="10"/>
                    </a:cubicBezTo>
                    <a:cubicBezTo>
                      <a:pt x="25" y="8"/>
                      <a:pt x="23" y="7"/>
                      <a:pt x="20" y="6"/>
                    </a:cubicBezTo>
                    <a:cubicBezTo>
                      <a:pt x="18" y="5"/>
                      <a:pt x="16" y="5"/>
                      <a:pt x="13" y="6"/>
                    </a:cubicBezTo>
                    <a:cubicBezTo>
                      <a:pt x="11" y="7"/>
                      <a:pt x="9" y="8"/>
                      <a:pt x="8" y="10"/>
                    </a:cubicBezTo>
                    <a:cubicBezTo>
                      <a:pt x="6" y="12"/>
                      <a:pt x="5" y="14"/>
                      <a:pt x="5" y="17"/>
                    </a:cubicBezTo>
                    <a:cubicBezTo>
                      <a:pt x="5" y="20"/>
                      <a:pt x="6" y="22"/>
                      <a:pt x="8" y="25"/>
                    </a:cubicBezTo>
                    <a:close/>
                  </a:path>
                </a:pathLst>
              </a:custGeom>
              <a:grpFill/>
              <a:ln w="9525">
                <a:noFill/>
                <a:round/>
                <a:headEnd/>
                <a:tailEnd/>
              </a:ln>
            </p:spPr>
            <p:txBody>
              <a:bodyPr/>
              <a:lstStyle/>
              <a:p>
                <a:endParaRPr lang="en-US"/>
              </a:p>
            </p:txBody>
          </p:sp>
          <p:sp>
            <p:nvSpPr>
              <p:cNvPr id="94" name="Freeform 93"/>
              <p:cNvSpPr>
                <a:spLocks noEditPoints="1"/>
              </p:cNvSpPr>
              <p:nvPr/>
            </p:nvSpPr>
            <p:spPr bwMode="auto">
              <a:xfrm>
                <a:off x="2058083" y="2081937"/>
                <a:ext cx="68" cy="66"/>
              </a:xfrm>
              <a:custGeom>
                <a:avLst/>
                <a:gdLst/>
                <a:ahLst/>
                <a:cxnLst>
                  <a:cxn ang="0">
                    <a:pos x="23" y="4"/>
                  </a:cxn>
                  <a:cxn ang="0">
                    <a:pos x="29" y="15"/>
                  </a:cxn>
                  <a:cxn ang="0">
                    <a:pos x="26" y="24"/>
                  </a:cxn>
                  <a:cxn ang="0">
                    <a:pos x="17" y="28"/>
                  </a:cxn>
                  <a:cxn ang="0">
                    <a:pos x="6" y="24"/>
                  </a:cxn>
                  <a:cxn ang="0">
                    <a:pos x="1" y="17"/>
                  </a:cxn>
                  <a:cxn ang="0">
                    <a:pos x="1" y="10"/>
                  </a:cxn>
                  <a:cxn ang="0">
                    <a:pos x="4" y="4"/>
                  </a:cxn>
                  <a:cxn ang="0">
                    <a:pos x="13" y="0"/>
                  </a:cxn>
                  <a:cxn ang="0">
                    <a:pos x="23" y="4"/>
                  </a:cxn>
                  <a:cxn ang="0">
                    <a:pos x="20" y="8"/>
                  </a:cxn>
                  <a:cxn ang="0">
                    <a:pos x="13" y="4"/>
                  </a:cxn>
                  <a:cxn ang="0">
                    <a:pos x="7" y="7"/>
                  </a:cxn>
                  <a:cxn ang="0">
                    <a:pos x="5" y="13"/>
                  </a:cxn>
                  <a:cxn ang="0">
                    <a:pos x="9" y="20"/>
                  </a:cxn>
                  <a:cxn ang="0">
                    <a:pos x="17" y="24"/>
                  </a:cxn>
                  <a:cxn ang="0">
                    <a:pos x="23" y="21"/>
                  </a:cxn>
                  <a:cxn ang="0">
                    <a:pos x="25" y="15"/>
                  </a:cxn>
                  <a:cxn ang="0">
                    <a:pos x="20" y="8"/>
                  </a:cxn>
                </a:cxnLst>
                <a:rect l="0" t="0" r="r" b="b"/>
                <a:pathLst>
                  <a:path w="29" h="28">
                    <a:moveTo>
                      <a:pt x="23" y="4"/>
                    </a:moveTo>
                    <a:cubicBezTo>
                      <a:pt x="27" y="8"/>
                      <a:pt x="29" y="11"/>
                      <a:pt x="29" y="15"/>
                    </a:cubicBezTo>
                    <a:cubicBezTo>
                      <a:pt x="29" y="18"/>
                      <a:pt x="28" y="21"/>
                      <a:pt x="26" y="24"/>
                    </a:cubicBezTo>
                    <a:cubicBezTo>
                      <a:pt x="23" y="26"/>
                      <a:pt x="20" y="28"/>
                      <a:pt x="17" y="28"/>
                    </a:cubicBezTo>
                    <a:cubicBezTo>
                      <a:pt x="13" y="28"/>
                      <a:pt x="10" y="27"/>
                      <a:pt x="6" y="24"/>
                    </a:cubicBezTo>
                    <a:cubicBezTo>
                      <a:pt x="4" y="21"/>
                      <a:pt x="2" y="19"/>
                      <a:pt x="1" y="17"/>
                    </a:cubicBezTo>
                    <a:cubicBezTo>
                      <a:pt x="0" y="15"/>
                      <a:pt x="0" y="13"/>
                      <a:pt x="1" y="10"/>
                    </a:cubicBezTo>
                    <a:cubicBezTo>
                      <a:pt x="1" y="8"/>
                      <a:pt x="2" y="6"/>
                      <a:pt x="4" y="4"/>
                    </a:cubicBezTo>
                    <a:cubicBezTo>
                      <a:pt x="7" y="1"/>
                      <a:pt x="10" y="0"/>
                      <a:pt x="13" y="0"/>
                    </a:cubicBezTo>
                    <a:cubicBezTo>
                      <a:pt x="16" y="0"/>
                      <a:pt x="20" y="1"/>
                      <a:pt x="23" y="4"/>
                    </a:cubicBezTo>
                    <a:close/>
                    <a:moveTo>
                      <a:pt x="20" y="8"/>
                    </a:moveTo>
                    <a:cubicBezTo>
                      <a:pt x="18" y="5"/>
                      <a:pt x="15" y="4"/>
                      <a:pt x="13" y="4"/>
                    </a:cubicBezTo>
                    <a:cubicBezTo>
                      <a:pt x="10" y="4"/>
                      <a:pt x="8" y="5"/>
                      <a:pt x="7" y="7"/>
                    </a:cubicBezTo>
                    <a:cubicBezTo>
                      <a:pt x="5" y="9"/>
                      <a:pt x="5" y="11"/>
                      <a:pt x="5" y="13"/>
                    </a:cubicBezTo>
                    <a:cubicBezTo>
                      <a:pt x="5" y="15"/>
                      <a:pt x="7" y="18"/>
                      <a:pt x="9" y="20"/>
                    </a:cubicBezTo>
                    <a:cubicBezTo>
                      <a:pt x="12" y="22"/>
                      <a:pt x="15" y="24"/>
                      <a:pt x="17" y="24"/>
                    </a:cubicBezTo>
                    <a:cubicBezTo>
                      <a:pt x="19" y="24"/>
                      <a:pt x="21" y="23"/>
                      <a:pt x="23" y="21"/>
                    </a:cubicBezTo>
                    <a:cubicBezTo>
                      <a:pt x="24" y="19"/>
                      <a:pt x="25" y="17"/>
                      <a:pt x="25" y="15"/>
                    </a:cubicBezTo>
                    <a:cubicBezTo>
                      <a:pt x="24" y="13"/>
                      <a:pt x="23" y="10"/>
                      <a:pt x="20" y="8"/>
                    </a:cubicBezTo>
                    <a:close/>
                  </a:path>
                </a:pathLst>
              </a:custGeom>
              <a:grpFill/>
              <a:ln w="9525">
                <a:noFill/>
                <a:round/>
                <a:headEnd/>
                <a:tailEnd/>
              </a:ln>
            </p:spPr>
            <p:txBody>
              <a:bodyPr/>
              <a:lstStyle/>
              <a:p>
                <a:endParaRPr lang="en-US"/>
              </a:p>
            </p:txBody>
          </p:sp>
          <p:sp>
            <p:nvSpPr>
              <p:cNvPr id="95" name="Freeform 94"/>
              <p:cNvSpPr>
                <a:spLocks/>
              </p:cNvSpPr>
              <p:nvPr/>
            </p:nvSpPr>
            <p:spPr bwMode="auto">
              <a:xfrm>
                <a:off x="2058003" y="2081980"/>
                <a:ext cx="108" cy="104"/>
              </a:xfrm>
              <a:custGeom>
                <a:avLst/>
                <a:gdLst/>
                <a:ahLst/>
                <a:cxnLst>
                  <a:cxn ang="0">
                    <a:pos x="26" y="0"/>
                  </a:cxn>
                  <a:cxn ang="0">
                    <a:pos x="46" y="20"/>
                  </a:cxn>
                  <a:cxn ang="0">
                    <a:pos x="43" y="23"/>
                  </a:cxn>
                  <a:cxn ang="0">
                    <a:pos x="40" y="20"/>
                  </a:cxn>
                  <a:cxn ang="0">
                    <a:pos x="40" y="25"/>
                  </a:cxn>
                  <a:cxn ang="0">
                    <a:pos x="38" y="29"/>
                  </a:cxn>
                  <a:cxn ang="0">
                    <a:pos x="33" y="32"/>
                  </a:cxn>
                  <a:cxn ang="0">
                    <a:pos x="29" y="32"/>
                  </a:cxn>
                  <a:cxn ang="0">
                    <a:pos x="26" y="41"/>
                  </a:cxn>
                  <a:cxn ang="0">
                    <a:pos x="20" y="44"/>
                  </a:cxn>
                  <a:cxn ang="0">
                    <a:pos x="13" y="41"/>
                  </a:cxn>
                  <a:cxn ang="0">
                    <a:pos x="0" y="27"/>
                  </a:cxn>
                  <a:cxn ang="0">
                    <a:pos x="3" y="24"/>
                  </a:cxn>
                  <a:cxn ang="0">
                    <a:pos x="16" y="36"/>
                  </a:cxn>
                  <a:cxn ang="0">
                    <a:pos x="19" y="39"/>
                  </a:cxn>
                  <a:cxn ang="0">
                    <a:pos x="21" y="39"/>
                  </a:cxn>
                  <a:cxn ang="0">
                    <a:pos x="24" y="37"/>
                  </a:cxn>
                  <a:cxn ang="0">
                    <a:pos x="26" y="33"/>
                  </a:cxn>
                  <a:cxn ang="0">
                    <a:pos x="23" y="27"/>
                  </a:cxn>
                  <a:cxn ang="0">
                    <a:pos x="11" y="15"/>
                  </a:cxn>
                  <a:cxn ang="0">
                    <a:pos x="15" y="12"/>
                  </a:cxn>
                  <a:cxn ang="0">
                    <a:pos x="27" y="25"/>
                  </a:cxn>
                  <a:cxn ang="0">
                    <a:pos x="32" y="27"/>
                  </a:cxn>
                  <a:cxn ang="0">
                    <a:pos x="35" y="26"/>
                  </a:cxn>
                  <a:cxn ang="0">
                    <a:pos x="37" y="22"/>
                  </a:cxn>
                  <a:cxn ang="0">
                    <a:pos x="37" y="19"/>
                  </a:cxn>
                  <a:cxn ang="0">
                    <a:pos x="33" y="14"/>
                  </a:cxn>
                  <a:cxn ang="0">
                    <a:pos x="23" y="4"/>
                  </a:cxn>
                  <a:cxn ang="0">
                    <a:pos x="26" y="0"/>
                  </a:cxn>
                </a:cxnLst>
                <a:rect l="0" t="0" r="r" b="b"/>
                <a:pathLst>
                  <a:path w="46" h="44">
                    <a:moveTo>
                      <a:pt x="26" y="0"/>
                    </a:moveTo>
                    <a:cubicBezTo>
                      <a:pt x="46" y="20"/>
                      <a:pt x="46" y="20"/>
                      <a:pt x="46" y="20"/>
                    </a:cubicBezTo>
                    <a:cubicBezTo>
                      <a:pt x="43" y="23"/>
                      <a:pt x="43" y="23"/>
                      <a:pt x="43" y="23"/>
                    </a:cubicBezTo>
                    <a:cubicBezTo>
                      <a:pt x="40" y="20"/>
                      <a:pt x="40" y="20"/>
                      <a:pt x="40" y="20"/>
                    </a:cubicBezTo>
                    <a:cubicBezTo>
                      <a:pt x="41" y="22"/>
                      <a:pt x="41" y="23"/>
                      <a:pt x="40" y="25"/>
                    </a:cubicBezTo>
                    <a:cubicBezTo>
                      <a:pt x="40" y="27"/>
                      <a:pt x="39" y="28"/>
                      <a:pt x="38" y="29"/>
                    </a:cubicBezTo>
                    <a:cubicBezTo>
                      <a:pt x="36" y="31"/>
                      <a:pt x="35" y="32"/>
                      <a:pt x="33" y="32"/>
                    </a:cubicBezTo>
                    <a:cubicBezTo>
                      <a:pt x="32" y="32"/>
                      <a:pt x="30" y="32"/>
                      <a:pt x="29" y="32"/>
                    </a:cubicBezTo>
                    <a:cubicBezTo>
                      <a:pt x="29" y="35"/>
                      <a:pt x="29" y="39"/>
                      <a:pt x="26" y="41"/>
                    </a:cubicBezTo>
                    <a:cubicBezTo>
                      <a:pt x="24" y="43"/>
                      <a:pt x="22" y="44"/>
                      <a:pt x="20" y="44"/>
                    </a:cubicBezTo>
                    <a:cubicBezTo>
                      <a:pt x="18" y="44"/>
                      <a:pt x="16" y="43"/>
                      <a:pt x="13" y="41"/>
                    </a:cubicBezTo>
                    <a:cubicBezTo>
                      <a:pt x="0" y="27"/>
                      <a:pt x="0" y="27"/>
                      <a:pt x="0" y="27"/>
                    </a:cubicBezTo>
                    <a:cubicBezTo>
                      <a:pt x="3" y="24"/>
                      <a:pt x="3" y="24"/>
                      <a:pt x="3" y="24"/>
                    </a:cubicBezTo>
                    <a:cubicBezTo>
                      <a:pt x="16" y="36"/>
                      <a:pt x="16" y="36"/>
                      <a:pt x="16" y="36"/>
                    </a:cubicBezTo>
                    <a:cubicBezTo>
                      <a:pt x="17" y="37"/>
                      <a:pt x="18" y="38"/>
                      <a:pt x="19" y="39"/>
                    </a:cubicBezTo>
                    <a:cubicBezTo>
                      <a:pt x="20" y="39"/>
                      <a:pt x="20" y="39"/>
                      <a:pt x="21" y="39"/>
                    </a:cubicBezTo>
                    <a:cubicBezTo>
                      <a:pt x="22" y="39"/>
                      <a:pt x="23" y="38"/>
                      <a:pt x="24" y="37"/>
                    </a:cubicBezTo>
                    <a:cubicBezTo>
                      <a:pt x="25" y="36"/>
                      <a:pt x="26" y="34"/>
                      <a:pt x="26" y="33"/>
                    </a:cubicBezTo>
                    <a:cubicBezTo>
                      <a:pt x="26" y="31"/>
                      <a:pt x="25" y="29"/>
                      <a:pt x="23" y="27"/>
                    </a:cubicBezTo>
                    <a:cubicBezTo>
                      <a:pt x="11" y="15"/>
                      <a:pt x="11" y="15"/>
                      <a:pt x="11" y="15"/>
                    </a:cubicBezTo>
                    <a:cubicBezTo>
                      <a:pt x="15" y="12"/>
                      <a:pt x="15" y="12"/>
                      <a:pt x="15" y="12"/>
                    </a:cubicBezTo>
                    <a:cubicBezTo>
                      <a:pt x="27" y="25"/>
                      <a:pt x="27" y="25"/>
                      <a:pt x="27" y="25"/>
                    </a:cubicBezTo>
                    <a:cubicBezTo>
                      <a:pt x="29" y="26"/>
                      <a:pt x="30" y="27"/>
                      <a:pt x="32" y="27"/>
                    </a:cubicBezTo>
                    <a:cubicBezTo>
                      <a:pt x="33" y="28"/>
                      <a:pt x="34" y="27"/>
                      <a:pt x="35" y="26"/>
                    </a:cubicBezTo>
                    <a:cubicBezTo>
                      <a:pt x="36" y="25"/>
                      <a:pt x="37" y="24"/>
                      <a:pt x="37" y="22"/>
                    </a:cubicBezTo>
                    <a:cubicBezTo>
                      <a:pt x="37" y="21"/>
                      <a:pt x="37" y="20"/>
                      <a:pt x="37" y="19"/>
                    </a:cubicBezTo>
                    <a:cubicBezTo>
                      <a:pt x="36" y="17"/>
                      <a:pt x="35" y="16"/>
                      <a:pt x="33" y="14"/>
                    </a:cubicBezTo>
                    <a:cubicBezTo>
                      <a:pt x="23" y="4"/>
                      <a:pt x="23" y="4"/>
                      <a:pt x="23" y="4"/>
                    </a:cubicBezTo>
                    <a:lnTo>
                      <a:pt x="26" y="0"/>
                    </a:lnTo>
                    <a:close/>
                  </a:path>
                </a:pathLst>
              </a:custGeom>
              <a:grpFill/>
              <a:ln w="9525">
                <a:noFill/>
                <a:round/>
                <a:headEnd/>
                <a:tailEnd/>
              </a:ln>
            </p:spPr>
            <p:txBody>
              <a:bodyPr/>
              <a:lstStyle/>
              <a:p>
                <a:endParaRPr lang="en-US"/>
              </a:p>
            </p:txBody>
          </p:sp>
          <p:sp>
            <p:nvSpPr>
              <p:cNvPr id="96" name="Freeform 95"/>
              <p:cNvSpPr>
                <a:spLocks/>
              </p:cNvSpPr>
              <p:nvPr/>
            </p:nvSpPr>
            <p:spPr bwMode="auto">
              <a:xfrm>
                <a:off x="2057925" y="2082055"/>
                <a:ext cx="108" cy="102"/>
              </a:xfrm>
              <a:custGeom>
                <a:avLst/>
                <a:gdLst/>
                <a:ahLst/>
                <a:cxnLst>
                  <a:cxn ang="0">
                    <a:pos x="28" y="0"/>
                  </a:cxn>
                  <a:cxn ang="0">
                    <a:pos x="46" y="21"/>
                  </a:cxn>
                  <a:cxn ang="0">
                    <a:pos x="43" y="23"/>
                  </a:cxn>
                  <a:cxn ang="0">
                    <a:pos x="41" y="20"/>
                  </a:cxn>
                  <a:cxn ang="0">
                    <a:pos x="40" y="25"/>
                  </a:cxn>
                  <a:cxn ang="0">
                    <a:pos x="37" y="29"/>
                  </a:cxn>
                  <a:cxn ang="0">
                    <a:pos x="33" y="32"/>
                  </a:cxn>
                  <a:cxn ang="0">
                    <a:pos x="28" y="31"/>
                  </a:cxn>
                  <a:cxn ang="0">
                    <a:pos x="25" y="40"/>
                  </a:cxn>
                  <a:cxn ang="0">
                    <a:pos x="19" y="43"/>
                  </a:cxn>
                  <a:cxn ang="0">
                    <a:pos x="13" y="39"/>
                  </a:cxn>
                  <a:cxn ang="0">
                    <a:pos x="0" y="25"/>
                  </a:cxn>
                  <a:cxn ang="0">
                    <a:pos x="3" y="22"/>
                  </a:cxn>
                  <a:cxn ang="0">
                    <a:pos x="15" y="35"/>
                  </a:cxn>
                  <a:cxn ang="0">
                    <a:pos x="18" y="38"/>
                  </a:cxn>
                  <a:cxn ang="0">
                    <a:pos x="21" y="38"/>
                  </a:cxn>
                  <a:cxn ang="0">
                    <a:pos x="23" y="37"/>
                  </a:cxn>
                  <a:cxn ang="0">
                    <a:pos x="26" y="32"/>
                  </a:cxn>
                  <a:cxn ang="0">
                    <a:pos x="23" y="26"/>
                  </a:cxn>
                  <a:cxn ang="0">
                    <a:pos x="12" y="14"/>
                  </a:cxn>
                  <a:cxn ang="0">
                    <a:pos x="16" y="11"/>
                  </a:cxn>
                  <a:cxn ang="0">
                    <a:pos x="28" y="24"/>
                  </a:cxn>
                  <a:cxn ang="0">
                    <a:pos x="32" y="27"/>
                  </a:cxn>
                  <a:cxn ang="0">
                    <a:pos x="36" y="26"/>
                  </a:cxn>
                  <a:cxn ang="0">
                    <a:pos x="38" y="23"/>
                  </a:cxn>
                  <a:cxn ang="0">
                    <a:pos x="37" y="19"/>
                  </a:cxn>
                  <a:cxn ang="0">
                    <a:pos x="34" y="14"/>
                  </a:cxn>
                  <a:cxn ang="0">
                    <a:pos x="24" y="3"/>
                  </a:cxn>
                  <a:cxn ang="0">
                    <a:pos x="28" y="0"/>
                  </a:cxn>
                </a:cxnLst>
                <a:rect l="0" t="0" r="r" b="b"/>
                <a:pathLst>
                  <a:path w="46" h="43">
                    <a:moveTo>
                      <a:pt x="28" y="0"/>
                    </a:moveTo>
                    <a:cubicBezTo>
                      <a:pt x="46" y="21"/>
                      <a:pt x="46" y="21"/>
                      <a:pt x="46" y="21"/>
                    </a:cubicBezTo>
                    <a:cubicBezTo>
                      <a:pt x="43" y="23"/>
                      <a:pt x="43" y="23"/>
                      <a:pt x="43" y="23"/>
                    </a:cubicBezTo>
                    <a:cubicBezTo>
                      <a:pt x="41" y="20"/>
                      <a:pt x="41" y="20"/>
                      <a:pt x="41" y="20"/>
                    </a:cubicBezTo>
                    <a:cubicBezTo>
                      <a:pt x="41" y="22"/>
                      <a:pt x="41" y="24"/>
                      <a:pt x="40" y="25"/>
                    </a:cubicBezTo>
                    <a:cubicBezTo>
                      <a:pt x="40" y="27"/>
                      <a:pt x="39" y="28"/>
                      <a:pt x="37" y="29"/>
                    </a:cubicBezTo>
                    <a:cubicBezTo>
                      <a:pt x="36" y="31"/>
                      <a:pt x="34" y="32"/>
                      <a:pt x="33" y="32"/>
                    </a:cubicBezTo>
                    <a:cubicBezTo>
                      <a:pt x="31" y="32"/>
                      <a:pt x="30" y="32"/>
                      <a:pt x="28" y="31"/>
                    </a:cubicBezTo>
                    <a:cubicBezTo>
                      <a:pt x="29" y="35"/>
                      <a:pt x="28" y="38"/>
                      <a:pt x="25" y="40"/>
                    </a:cubicBezTo>
                    <a:cubicBezTo>
                      <a:pt x="23" y="42"/>
                      <a:pt x="21" y="43"/>
                      <a:pt x="19" y="43"/>
                    </a:cubicBezTo>
                    <a:cubicBezTo>
                      <a:pt x="17" y="43"/>
                      <a:pt x="15" y="42"/>
                      <a:pt x="13" y="39"/>
                    </a:cubicBezTo>
                    <a:cubicBezTo>
                      <a:pt x="0" y="25"/>
                      <a:pt x="0" y="25"/>
                      <a:pt x="0" y="25"/>
                    </a:cubicBezTo>
                    <a:cubicBezTo>
                      <a:pt x="3" y="22"/>
                      <a:pt x="3" y="22"/>
                      <a:pt x="3" y="22"/>
                    </a:cubicBezTo>
                    <a:cubicBezTo>
                      <a:pt x="15" y="35"/>
                      <a:pt x="15" y="35"/>
                      <a:pt x="15" y="35"/>
                    </a:cubicBezTo>
                    <a:cubicBezTo>
                      <a:pt x="16" y="36"/>
                      <a:pt x="17" y="37"/>
                      <a:pt x="18" y="38"/>
                    </a:cubicBezTo>
                    <a:cubicBezTo>
                      <a:pt x="19" y="38"/>
                      <a:pt x="20" y="38"/>
                      <a:pt x="21" y="38"/>
                    </a:cubicBezTo>
                    <a:cubicBezTo>
                      <a:pt x="22" y="38"/>
                      <a:pt x="23" y="37"/>
                      <a:pt x="23" y="37"/>
                    </a:cubicBezTo>
                    <a:cubicBezTo>
                      <a:pt x="25" y="35"/>
                      <a:pt x="26" y="34"/>
                      <a:pt x="26" y="32"/>
                    </a:cubicBezTo>
                    <a:cubicBezTo>
                      <a:pt x="26" y="30"/>
                      <a:pt x="25" y="28"/>
                      <a:pt x="23" y="26"/>
                    </a:cubicBezTo>
                    <a:cubicBezTo>
                      <a:pt x="12" y="14"/>
                      <a:pt x="12" y="14"/>
                      <a:pt x="12" y="14"/>
                    </a:cubicBezTo>
                    <a:cubicBezTo>
                      <a:pt x="16" y="11"/>
                      <a:pt x="16" y="11"/>
                      <a:pt x="16" y="11"/>
                    </a:cubicBezTo>
                    <a:cubicBezTo>
                      <a:pt x="28" y="24"/>
                      <a:pt x="28" y="24"/>
                      <a:pt x="28" y="24"/>
                    </a:cubicBezTo>
                    <a:cubicBezTo>
                      <a:pt x="29" y="26"/>
                      <a:pt x="30" y="27"/>
                      <a:pt x="32" y="27"/>
                    </a:cubicBezTo>
                    <a:cubicBezTo>
                      <a:pt x="33" y="27"/>
                      <a:pt x="34" y="27"/>
                      <a:pt x="36" y="26"/>
                    </a:cubicBezTo>
                    <a:cubicBezTo>
                      <a:pt x="36" y="25"/>
                      <a:pt x="37" y="24"/>
                      <a:pt x="38" y="23"/>
                    </a:cubicBezTo>
                    <a:cubicBezTo>
                      <a:pt x="38" y="21"/>
                      <a:pt x="38" y="20"/>
                      <a:pt x="37" y="19"/>
                    </a:cubicBezTo>
                    <a:cubicBezTo>
                      <a:pt x="37" y="17"/>
                      <a:pt x="36" y="16"/>
                      <a:pt x="34" y="14"/>
                    </a:cubicBezTo>
                    <a:cubicBezTo>
                      <a:pt x="24" y="3"/>
                      <a:pt x="24" y="3"/>
                      <a:pt x="24" y="3"/>
                    </a:cubicBezTo>
                    <a:lnTo>
                      <a:pt x="28" y="0"/>
                    </a:lnTo>
                    <a:close/>
                  </a:path>
                </a:pathLst>
              </a:custGeom>
              <a:grpFill/>
              <a:ln w="9525">
                <a:noFill/>
                <a:round/>
                <a:headEnd/>
                <a:tailEnd/>
              </a:ln>
            </p:spPr>
            <p:txBody>
              <a:bodyPr/>
              <a:lstStyle/>
              <a:p>
                <a:endParaRPr lang="en-US"/>
              </a:p>
            </p:txBody>
          </p:sp>
          <p:sp>
            <p:nvSpPr>
              <p:cNvPr id="97" name="Freeform 96"/>
              <p:cNvSpPr>
                <a:spLocks/>
              </p:cNvSpPr>
              <p:nvPr/>
            </p:nvSpPr>
            <p:spPr bwMode="auto">
              <a:xfrm>
                <a:off x="2057870" y="2082131"/>
                <a:ext cx="83" cy="78"/>
              </a:xfrm>
              <a:custGeom>
                <a:avLst/>
                <a:gdLst/>
                <a:ahLst/>
                <a:cxnLst>
                  <a:cxn ang="0">
                    <a:pos x="4" y="9"/>
                  </a:cxn>
                  <a:cxn ang="0">
                    <a:pos x="6" y="12"/>
                  </a:cxn>
                  <a:cxn ang="0">
                    <a:pos x="10" y="3"/>
                  </a:cxn>
                  <a:cxn ang="0">
                    <a:pos x="14" y="1"/>
                  </a:cxn>
                  <a:cxn ang="0">
                    <a:pos x="18" y="1"/>
                  </a:cxn>
                  <a:cxn ang="0">
                    <a:pos x="21" y="2"/>
                  </a:cxn>
                  <a:cxn ang="0">
                    <a:pos x="24" y="6"/>
                  </a:cxn>
                  <a:cxn ang="0">
                    <a:pos x="35" y="19"/>
                  </a:cxn>
                  <a:cxn ang="0">
                    <a:pos x="32" y="22"/>
                  </a:cxn>
                  <a:cxn ang="0">
                    <a:pos x="22" y="10"/>
                  </a:cxn>
                  <a:cxn ang="0">
                    <a:pos x="19" y="6"/>
                  </a:cxn>
                  <a:cxn ang="0">
                    <a:pos x="15" y="5"/>
                  </a:cxn>
                  <a:cxn ang="0">
                    <a:pos x="12" y="7"/>
                  </a:cxn>
                  <a:cxn ang="0">
                    <a:pos x="9" y="10"/>
                  </a:cxn>
                  <a:cxn ang="0">
                    <a:pos x="9" y="14"/>
                  </a:cxn>
                  <a:cxn ang="0">
                    <a:pos x="12" y="19"/>
                  </a:cxn>
                  <a:cxn ang="0">
                    <a:pos x="22" y="30"/>
                  </a:cxn>
                  <a:cxn ang="0">
                    <a:pos x="18" y="33"/>
                  </a:cxn>
                  <a:cxn ang="0">
                    <a:pos x="0" y="12"/>
                  </a:cxn>
                  <a:cxn ang="0">
                    <a:pos x="4" y="9"/>
                  </a:cxn>
                </a:cxnLst>
                <a:rect l="0" t="0" r="r" b="b"/>
                <a:pathLst>
                  <a:path w="35" h="33">
                    <a:moveTo>
                      <a:pt x="4" y="9"/>
                    </a:moveTo>
                    <a:cubicBezTo>
                      <a:pt x="6" y="12"/>
                      <a:pt x="6" y="12"/>
                      <a:pt x="6" y="12"/>
                    </a:cubicBezTo>
                    <a:cubicBezTo>
                      <a:pt x="6" y="8"/>
                      <a:pt x="7" y="5"/>
                      <a:pt x="10" y="3"/>
                    </a:cubicBezTo>
                    <a:cubicBezTo>
                      <a:pt x="11" y="2"/>
                      <a:pt x="13" y="1"/>
                      <a:pt x="14" y="1"/>
                    </a:cubicBezTo>
                    <a:cubicBezTo>
                      <a:pt x="16" y="0"/>
                      <a:pt x="17" y="0"/>
                      <a:pt x="18" y="1"/>
                    </a:cubicBezTo>
                    <a:cubicBezTo>
                      <a:pt x="19" y="1"/>
                      <a:pt x="20" y="1"/>
                      <a:pt x="21" y="2"/>
                    </a:cubicBezTo>
                    <a:cubicBezTo>
                      <a:pt x="22" y="3"/>
                      <a:pt x="23" y="4"/>
                      <a:pt x="24" y="6"/>
                    </a:cubicBezTo>
                    <a:cubicBezTo>
                      <a:pt x="35" y="19"/>
                      <a:pt x="35" y="19"/>
                      <a:pt x="35" y="19"/>
                    </a:cubicBezTo>
                    <a:cubicBezTo>
                      <a:pt x="32" y="22"/>
                      <a:pt x="32" y="22"/>
                      <a:pt x="32" y="22"/>
                    </a:cubicBezTo>
                    <a:cubicBezTo>
                      <a:pt x="22" y="10"/>
                      <a:pt x="22" y="10"/>
                      <a:pt x="22" y="10"/>
                    </a:cubicBezTo>
                    <a:cubicBezTo>
                      <a:pt x="20" y="8"/>
                      <a:pt x="19" y="7"/>
                      <a:pt x="19" y="6"/>
                    </a:cubicBezTo>
                    <a:cubicBezTo>
                      <a:pt x="18" y="6"/>
                      <a:pt x="16" y="5"/>
                      <a:pt x="15" y="5"/>
                    </a:cubicBezTo>
                    <a:cubicBezTo>
                      <a:pt x="14" y="5"/>
                      <a:pt x="13" y="6"/>
                      <a:pt x="12" y="7"/>
                    </a:cubicBezTo>
                    <a:cubicBezTo>
                      <a:pt x="11" y="8"/>
                      <a:pt x="10" y="9"/>
                      <a:pt x="9" y="10"/>
                    </a:cubicBezTo>
                    <a:cubicBezTo>
                      <a:pt x="9" y="11"/>
                      <a:pt x="9" y="13"/>
                      <a:pt x="9" y="14"/>
                    </a:cubicBezTo>
                    <a:cubicBezTo>
                      <a:pt x="10" y="15"/>
                      <a:pt x="11" y="17"/>
                      <a:pt x="12" y="19"/>
                    </a:cubicBezTo>
                    <a:cubicBezTo>
                      <a:pt x="22" y="30"/>
                      <a:pt x="22" y="30"/>
                      <a:pt x="22" y="30"/>
                    </a:cubicBezTo>
                    <a:cubicBezTo>
                      <a:pt x="18" y="33"/>
                      <a:pt x="18" y="33"/>
                      <a:pt x="18" y="33"/>
                    </a:cubicBezTo>
                    <a:cubicBezTo>
                      <a:pt x="0" y="12"/>
                      <a:pt x="0" y="12"/>
                      <a:pt x="0" y="12"/>
                    </a:cubicBezTo>
                    <a:lnTo>
                      <a:pt x="4" y="9"/>
                    </a:lnTo>
                    <a:close/>
                  </a:path>
                </a:pathLst>
              </a:custGeom>
              <a:grpFill/>
              <a:ln w="9525">
                <a:noFill/>
                <a:round/>
                <a:headEnd/>
                <a:tailEnd/>
              </a:ln>
            </p:spPr>
            <p:txBody>
              <a:bodyPr/>
              <a:lstStyle/>
              <a:p>
                <a:endParaRPr lang="en-US"/>
              </a:p>
            </p:txBody>
          </p:sp>
          <p:sp>
            <p:nvSpPr>
              <p:cNvPr id="98" name="Freeform 97"/>
              <p:cNvSpPr>
                <a:spLocks/>
              </p:cNvSpPr>
              <p:nvPr/>
            </p:nvSpPr>
            <p:spPr bwMode="auto">
              <a:xfrm>
                <a:off x="2057816" y="2082169"/>
                <a:ext cx="80" cy="78"/>
              </a:xfrm>
              <a:custGeom>
                <a:avLst/>
                <a:gdLst/>
                <a:ahLst/>
                <a:cxnLst>
                  <a:cxn ang="0">
                    <a:pos x="18" y="0"/>
                  </a:cxn>
                  <a:cxn ang="0">
                    <a:pos x="34" y="22"/>
                  </a:cxn>
                  <a:cxn ang="0">
                    <a:pos x="31" y="25"/>
                  </a:cxn>
                  <a:cxn ang="0">
                    <a:pos x="29" y="22"/>
                  </a:cxn>
                  <a:cxn ang="0">
                    <a:pos x="24" y="31"/>
                  </a:cxn>
                  <a:cxn ang="0">
                    <a:pos x="20" y="33"/>
                  </a:cxn>
                  <a:cxn ang="0">
                    <a:pos x="16" y="33"/>
                  </a:cxn>
                  <a:cxn ang="0">
                    <a:pos x="13" y="31"/>
                  </a:cxn>
                  <a:cxn ang="0">
                    <a:pos x="10" y="27"/>
                  </a:cxn>
                  <a:cxn ang="0">
                    <a:pos x="0" y="14"/>
                  </a:cxn>
                  <a:cxn ang="0">
                    <a:pos x="3" y="11"/>
                  </a:cxn>
                  <a:cxn ang="0">
                    <a:pos x="14" y="24"/>
                  </a:cxn>
                  <a:cxn ang="0">
                    <a:pos x="17" y="28"/>
                  </a:cxn>
                  <a:cxn ang="0">
                    <a:pos x="20" y="28"/>
                  </a:cxn>
                  <a:cxn ang="0">
                    <a:pos x="23" y="27"/>
                  </a:cxn>
                  <a:cxn ang="0">
                    <a:pos x="26" y="22"/>
                  </a:cxn>
                  <a:cxn ang="0">
                    <a:pos x="23" y="15"/>
                  </a:cxn>
                  <a:cxn ang="0">
                    <a:pos x="14" y="3"/>
                  </a:cxn>
                  <a:cxn ang="0">
                    <a:pos x="18" y="0"/>
                  </a:cxn>
                </a:cxnLst>
                <a:rect l="0" t="0" r="r" b="b"/>
                <a:pathLst>
                  <a:path w="34" h="33">
                    <a:moveTo>
                      <a:pt x="18" y="0"/>
                    </a:moveTo>
                    <a:cubicBezTo>
                      <a:pt x="34" y="22"/>
                      <a:pt x="34" y="22"/>
                      <a:pt x="34" y="22"/>
                    </a:cubicBezTo>
                    <a:cubicBezTo>
                      <a:pt x="31" y="25"/>
                      <a:pt x="31" y="25"/>
                      <a:pt x="31" y="25"/>
                    </a:cubicBezTo>
                    <a:cubicBezTo>
                      <a:pt x="29" y="22"/>
                      <a:pt x="29" y="22"/>
                      <a:pt x="29" y="22"/>
                    </a:cubicBezTo>
                    <a:cubicBezTo>
                      <a:pt x="29" y="25"/>
                      <a:pt x="27" y="28"/>
                      <a:pt x="24" y="31"/>
                    </a:cubicBezTo>
                    <a:cubicBezTo>
                      <a:pt x="23" y="32"/>
                      <a:pt x="22" y="32"/>
                      <a:pt x="20" y="33"/>
                    </a:cubicBezTo>
                    <a:cubicBezTo>
                      <a:pt x="19" y="33"/>
                      <a:pt x="17" y="33"/>
                      <a:pt x="16" y="33"/>
                    </a:cubicBezTo>
                    <a:cubicBezTo>
                      <a:pt x="15" y="32"/>
                      <a:pt x="14" y="32"/>
                      <a:pt x="13" y="31"/>
                    </a:cubicBezTo>
                    <a:cubicBezTo>
                      <a:pt x="12" y="30"/>
                      <a:pt x="11" y="29"/>
                      <a:pt x="10" y="27"/>
                    </a:cubicBezTo>
                    <a:cubicBezTo>
                      <a:pt x="0" y="14"/>
                      <a:pt x="0" y="14"/>
                      <a:pt x="0" y="14"/>
                    </a:cubicBezTo>
                    <a:cubicBezTo>
                      <a:pt x="3" y="11"/>
                      <a:pt x="3" y="11"/>
                      <a:pt x="3" y="11"/>
                    </a:cubicBezTo>
                    <a:cubicBezTo>
                      <a:pt x="14" y="24"/>
                      <a:pt x="14" y="24"/>
                      <a:pt x="14" y="24"/>
                    </a:cubicBezTo>
                    <a:cubicBezTo>
                      <a:pt x="15" y="26"/>
                      <a:pt x="16" y="27"/>
                      <a:pt x="17" y="28"/>
                    </a:cubicBezTo>
                    <a:cubicBezTo>
                      <a:pt x="18" y="28"/>
                      <a:pt x="18" y="28"/>
                      <a:pt x="20" y="28"/>
                    </a:cubicBezTo>
                    <a:cubicBezTo>
                      <a:pt x="21" y="28"/>
                      <a:pt x="22" y="28"/>
                      <a:pt x="23" y="27"/>
                    </a:cubicBezTo>
                    <a:cubicBezTo>
                      <a:pt x="24" y="26"/>
                      <a:pt x="25" y="24"/>
                      <a:pt x="26" y="22"/>
                    </a:cubicBezTo>
                    <a:cubicBezTo>
                      <a:pt x="26" y="20"/>
                      <a:pt x="25" y="18"/>
                      <a:pt x="23" y="15"/>
                    </a:cubicBezTo>
                    <a:cubicBezTo>
                      <a:pt x="14" y="3"/>
                      <a:pt x="14" y="3"/>
                      <a:pt x="14" y="3"/>
                    </a:cubicBezTo>
                    <a:lnTo>
                      <a:pt x="18" y="0"/>
                    </a:lnTo>
                    <a:close/>
                  </a:path>
                </a:pathLst>
              </a:custGeom>
              <a:grpFill/>
              <a:ln w="9525">
                <a:noFill/>
                <a:round/>
                <a:headEnd/>
                <a:tailEnd/>
              </a:ln>
            </p:spPr>
            <p:txBody>
              <a:bodyPr/>
              <a:lstStyle/>
              <a:p>
                <a:endParaRPr lang="en-US"/>
              </a:p>
            </p:txBody>
          </p:sp>
          <p:sp>
            <p:nvSpPr>
              <p:cNvPr id="99" name="Freeform 98"/>
              <p:cNvSpPr>
                <a:spLocks noEditPoints="1"/>
              </p:cNvSpPr>
              <p:nvPr/>
            </p:nvSpPr>
            <p:spPr bwMode="auto">
              <a:xfrm>
                <a:off x="2057792" y="2082211"/>
                <a:ext cx="62" cy="80"/>
              </a:xfrm>
              <a:custGeom>
                <a:avLst/>
                <a:gdLst/>
                <a:ahLst/>
                <a:cxnLst>
                  <a:cxn ang="0">
                    <a:pos x="10" y="0"/>
                  </a:cxn>
                  <a:cxn ang="0">
                    <a:pos x="48" y="55"/>
                  </a:cxn>
                  <a:cxn ang="0">
                    <a:pos x="38" y="59"/>
                  </a:cxn>
                  <a:cxn ang="0">
                    <a:pos x="0" y="7"/>
                  </a:cxn>
                  <a:cxn ang="0">
                    <a:pos x="10" y="0"/>
                  </a:cxn>
                  <a:cxn ang="0">
                    <a:pos x="55" y="64"/>
                  </a:cxn>
                  <a:cxn ang="0">
                    <a:pos x="62" y="73"/>
                  </a:cxn>
                  <a:cxn ang="0">
                    <a:pos x="52" y="80"/>
                  </a:cxn>
                  <a:cxn ang="0">
                    <a:pos x="45" y="69"/>
                  </a:cxn>
                  <a:cxn ang="0">
                    <a:pos x="55" y="64"/>
                  </a:cxn>
                </a:cxnLst>
                <a:rect l="0" t="0" r="r" b="b"/>
                <a:pathLst>
                  <a:path w="62" h="80">
                    <a:moveTo>
                      <a:pt x="10" y="0"/>
                    </a:moveTo>
                    <a:lnTo>
                      <a:pt x="48" y="55"/>
                    </a:lnTo>
                    <a:lnTo>
                      <a:pt x="38" y="59"/>
                    </a:lnTo>
                    <a:lnTo>
                      <a:pt x="0" y="7"/>
                    </a:lnTo>
                    <a:lnTo>
                      <a:pt x="10" y="0"/>
                    </a:lnTo>
                    <a:close/>
                    <a:moveTo>
                      <a:pt x="55" y="64"/>
                    </a:moveTo>
                    <a:lnTo>
                      <a:pt x="62" y="73"/>
                    </a:lnTo>
                    <a:lnTo>
                      <a:pt x="52" y="80"/>
                    </a:lnTo>
                    <a:lnTo>
                      <a:pt x="45" y="69"/>
                    </a:lnTo>
                    <a:lnTo>
                      <a:pt x="55" y="64"/>
                    </a:lnTo>
                    <a:close/>
                  </a:path>
                </a:pathLst>
              </a:custGeom>
              <a:grpFill/>
              <a:ln w="9525">
                <a:noFill/>
                <a:round/>
                <a:headEnd/>
                <a:tailEnd/>
              </a:ln>
            </p:spPr>
            <p:txBody>
              <a:bodyPr/>
              <a:lstStyle/>
              <a:p>
                <a:endParaRPr lang="en-US"/>
              </a:p>
            </p:txBody>
          </p:sp>
          <p:sp>
            <p:nvSpPr>
              <p:cNvPr id="100" name="Freeform 99"/>
              <p:cNvSpPr>
                <a:spLocks/>
              </p:cNvSpPr>
              <p:nvPr/>
            </p:nvSpPr>
            <p:spPr bwMode="auto">
              <a:xfrm>
                <a:off x="2057743" y="2082235"/>
                <a:ext cx="66" cy="68"/>
              </a:xfrm>
              <a:custGeom>
                <a:avLst/>
                <a:gdLst/>
                <a:ahLst/>
                <a:cxnLst>
                  <a:cxn ang="0">
                    <a:pos x="6" y="15"/>
                  </a:cxn>
                  <a:cxn ang="0">
                    <a:pos x="2" y="18"/>
                  </a:cxn>
                  <a:cxn ang="0">
                    <a:pos x="1" y="9"/>
                  </a:cxn>
                  <a:cxn ang="0">
                    <a:pos x="6" y="3"/>
                  </a:cxn>
                  <a:cxn ang="0">
                    <a:pos x="15" y="1"/>
                  </a:cxn>
                  <a:cxn ang="0">
                    <a:pos x="24" y="8"/>
                  </a:cxn>
                  <a:cxn ang="0">
                    <a:pos x="27" y="15"/>
                  </a:cxn>
                  <a:cxn ang="0">
                    <a:pos x="26" y="22"/>
                  </a:cxn>
                  <a:cxn ang="0">
                    <a:pos x="22" y="27"/>
                  </a:cxn>
                  <a:cxn ang="0">
                    <a:pos x="15" y="29"/>
                  </a:cxn>
                  <a:cxn ang="0">
                    <a:pos x="8" y="26"/>
                  </a:cxn>
                  <a:cxn ang="0">
                    <a:pos x="11" y="22"/>
                  </a:cxn>
                  <a:cxn ang="0">
                    <a:pos x="15" y="25"/>
                  </a:cxn>
                  <a:cxn ang="0">
                    <a:pos x="20" y="24"/>
                  </a:cxn>
                  <a:cxn ang="0">
                    <a:pos x="23" y="18"/>
                  </a:cxn>
                  <a:cxn ang="0">
                    <a:pos x="20" y="10"/>
                  </a:cxn>
                  <a:cxn ang="0">
                    <a:pos x="14" y="5"/>
                  </a:cxn>
                  <a:cxn ang="0">
                    <a:pos x="8" y="6"/>
                  </a:cxn>
                  <a:cxn ang="0">
                    <a:pos x="5" y="10"/>
                  </a:cxn>
                  <a:cxn ang="0">
                    <a:pos x="6" y="15"/>
                  </a:cxn>
                </a:cxnLst>
                <a:rect l="0" t="0" r="r" b="b"/>
                <a:pathLst>
                  <a:path w="28" h="29">
                    <a:moveTo>
                      <a:pt x="6" y="15"/>
                    </a:moveTo>
                    <a:cubicBezTo>
                      <a:pt x="2" y="18"/>
                      <a:pt x="2" y="18"/>
                      <a:pt x="2" y="18"/>
                    </a:cubicBezTo>
                    <a:cubicBezTo>
                      <a:pt x="0" y="15"/>
                      <a:pt x="0" y="12"/>
                      <a:pt x="1" y="9"/>
                    </a:cubicBezTo>
                    <a:cubicBezTo>
                      <a:pt x="1" y="7"/>
                      <a:pt x="3" y="4"/>
                      <a:pt x="6" y="3"/>
                    </a:cubicBezTo>
                    <a:cubicBezTo>
                      <a:pt x="9" y="1"/>
                      <a:pt x="12" y="0"/>
                      <a:pt x="15" y="1"/>
                    </a:cubicBezTo>
                    <a:cubicBezTo>
                      <a:pt x="19" y="1"/>
                      <a:pt x="21" y="4"/>
                      <a:pt x="24" y="8"/>
                    </a:cubicBezTo>
                    <a:cubicBezTo>
                      <a:pt x="26" y="10"/>
                      <a:pt x="27" y="12"/>
                      <a:pt x="27" y="15"/>
                    </a:cubicBezTo>
                    <a:cubicBezTo>
                      <a:pt x="28" y="17"/>
                      <a:pt x="27" y="20"/>
                      <a:pt x="26" y="22"/>
                    </a:cubicBezTo>
                    <a:cubicBezTo>
                      <a:pt x="25" y="24"/>
                      <a:pt x="24" y="25"/>
                      <a:pt x="22" y="27"/>
                    </a:cubicBezTo>
                    <a:cubicBezTo>
                      <a:pt x="19" y="28"/>
                      <a:pt x="17" y="29"/>
                      <a:pt x="15" y="29"/>
                    </a:cubicBezTo>
                    <a:cubicBezTo>
                      <a:pt x="12" y="29"/>
                      <a:pt x="10" y="28"/>
                      <a:pt x="8" y="26"/>
                    </a:cubicBezTo>
                    <a:cubicBezTo>
                      <a:pt x="11" y="22"/>
                      <a:pt x="11" y="22"/>
                      <a:pt x="11" y="22"/>
                    </a:cubicBezTo>
                    <a:cubicBezTo>
                      <a:pt x="13" y="24"/>
                      <a:pt x="14" y="25"/>
                      <a:pt x="15" y="25"/>
                    </a:cubicBezTo>
                    <a:cubicBezTo>
                      <a:pt x="17" y="25"/>
                      <a:pt x="18" y="24"/>
                      <a:pt x="20" y="24"/>
                    </a:cubicBezTo>
                    <a:cubicBezTo>
                      <a:pt x="22" y="22"/>
                      <a:pt x="23" y="20"/>
                      <a:pt x="23" y="18"/>
                    </a:cubicBezTo>
                    <a:cubicBezTo>
                      <a:pt x="23" y="16"/>
                      <a:pt x="22" y="13"/>
                      <a:pt x="20" y="10"/>
                    </a:cubicBezTo>
                    <a:cubicBezTo>
                      <a:pt x="18" y="7"/>
                      <a:pt x="16" y="5"/>
                      <a:pt x="14" y="5"/>
                    </a:cubicBezTo>
                    <a:cubicBezTo>
                      <a:pt x="12" y="4"/>
                      <a:pt x="10" y="5"/>
                      <a:pt x="8" y="6"/>
                    </a:cubicBezTo>
                    <a:cubicBezTo>
                      <a:pt x="6" y="7"/>
                      <a:pt x="5" y="8"/>
                      <a:pt x="5" y="10"/>
                    </a:cubicBezTo>
                    <a:cubicBezTo>
                      <a:pt x="5" y="11"/>
                      <a:pt x="5" y="13"/>
                      <a:pt x="6" y="15"/>
                    </a:cubicBezTo>
                    <a:close/>
                  </a:path>
                </a:pathLst>
              </a:custGeom>
              <a:grpFill/>
              <a:ln w="9525">
                <a:noFill/>
                <a:round/>
                <a:headEnd/>
                <a:tailEnd/>
              </a:ln>
            </p:spPr>
            <p:txBody>
              <a:bodyPr/>
              <a:lstStyle/>
              <a:p>
                <a:endParaRPr lang="en-US"/>
              </a:p>
            </p:txBody>
          </p:sp>
          <p:sp>
            <p:nvSpPr>
              <p:cNvPr id="101" name="Freeform 100"/>
              <p:cNvSpPr>
                <a:spLocks noEditPoints="1"/>
              </p:cNvSpPr>
              <p:nvPr/>
            </p:nvSpPr>
            <p:spPr bwMode="auto">
              <a:xfrm>
                <a:off x="2057679" y="2082266"/>
                <a:ext cx="75" cy="75"/>
              </a:xfrm>
              <a:custGeom>
                <a:avLst/>
                <a:gdLst/>
                <a:ahLst/>
                <a:cxnLst>
                  <a:cxn ang="0">
                    <a:pos x="7" y="11"/>
                  </a:cxn>
                  <a:cxn ang="0">
                    <a:pos x="9" y="6"/>
                  </a:cxn>
                  <a:cxn ang="0">
                    <a:pos x="13" y="3"/>
                  </a:cxn>
                  <a:cxn ang="0">
                    <a:pos x="20" y="1"/>
                  </a:cxn>
                  <a:cxn ang="0">
                    <a:pos x="25" y="4"/>
                  </a:cxn>
                  <a:cxn ang="0">
                    <a:pos x="27" y="8"/>
                  </a:cxn>
                  <a:cxn ang="0">
                    <a:pos x="26" y="11"/>
                  </a:cxn>
                  <a:cxn ang="0">
                    <a:pos x="24" y="15"/>
                  </a:cxn>
                  <a:cxn ang="0">
                    <a:pos x="21" y="17"/>
                  </a:cxn>
                  <a:cxn ang="0">
                    <a:pos x="15" y="23"/>
                  </a:cxn>
                  <a:cxn ang="0">
                    <a:pos x="15" y="24"/>
                  </a:cxn>
                  <a:cxn ang="0">
                    <a:pos x="18" y="27"/>
                  </a:cxn>
                  <a:cxn ang="0">
                    <a:pos x="24" y="25"/>
                  </a:cxn>
                  <a:cxn ang="0">
                    <a:pos x="27" y="22"/>
                  </a:cxn>
                  <a:cxn ang="0">
                    <a:pos x="27" y="17"/>
                  </a:cxn>
                  <a:cxn ang="0">
                    <a:pos x="31" y="15"/>
                  </a:cxn>
                  <a:cxn ang="0">
                    <a:pos x="32" y="20"/>
                  </a:cxn>
                  <a:cxn ang="0">
                    <a:pos x="30" y="25"/>
                  </a:cxn>
                  <a:cxn ang="0">
                    <a:pos x="25" y="29"/>
                  </a:cxn>
                  <a:cxn ang="0">
                    <a:pos x="20" y="31"/>
                  </a:cxn>
                  <a:cxn ang="0">
                    <a:pos x="16" y="31"/>
                  </a:cxn>
                  <a:cxn ang="0">
                    <a:pos x="13" y="30"/>
                  </a:cxn>
                  <a:cxn ang="0">
                    <a:pos x="11" y="26"/>
                  </a:cxn>
                  <a:cxn ang="0">
                    <a:pos x="7" y="21"/>
                  </a:cxn>
                  <a:cxn ang="0">
                    <a:pos x="3" y="14"/>
                  </a:cxn>
                  <a:cxn ang="0">
                    <a:pos x="0" y="12"/>
                  </a:cxn>
                  <a:cxn ang="0">
                    <a:pos x="4" y="9"/>
                  </a:cxn>
                  <a:cxn ang="0">
                    <a:pos x="7" y="11"/>
                  </a:cxn>
                  <a:cxn ang="0">
                    <a:pos x="13" y="20"/>
                  </a:cxn>
                  <a:cxn ang="0">
                    <a:pos x="18" y="14"/>
                  </a:cxn>
                  <a:cxn ang="0">
                    <a:pos x="21" y="12"/>
                  </a:cxn>
                  <a:cxn ang="0">
                    <a:pos x="22" y="9"/>
                  </a:cxn>
                  <a:cxn ang="0">
                    <a:pos x="21" y="7"/>
                  </a:cxn>
                  <a:cxn ang="0">
                    <a:pos x="18" y="5"/>
                  </a:cxn>
                  <a:cxn ang="0">
                    <a:pos x="14" y="6"/>
                  </a:cxn>
                  <a:cxn ang="0">
                    <a:pos x="11" y="10"/>
                  </a:cxn>
                  <a:cxn ang="0">
                    <a:pos x="10" y="14"/>
                  </a:cxn>
                  <a:cxn ang="0">
                    <a:pos x="12" y="19"/>
                  </a:cxn>
                  <a:cxn ang="0">
                    <a:pos x="13" y="20"/>
                  </a:cxn>
                </a:cxnLst>
                <a:rect l="0" t="0" r="r" b="b"/>
                <a:pathLst>
                  <a:path w="32" h="32">
                    <a:moveTo>
                      <a:pt x="7" y="11"/>
                    </a:moveTo>
                    <a:cubicBezTo>
                      <a:pt x="7" y="9"/>
                      <a:pt x="8" y="7"/>
                      <a:pt x="9" y="6"/>
                    </a:cubicBezTo>
                    <a:cubicBezTo>
                      <a:pt x="10" y="5"/>
                      <a:pt x="12" y="3"/>
                      <a:pt x="13" y="3"/>
                    </a:cubicBezTo>
                    <a:cubicBezTo>
                      <a:pt x="16" y="1"/>
                      <a:pt x="18" y="0"/>
                      <a:pt x="20" y="1"/>
                    </a:cubicBezTo>
                    <a:cubicBezTo>
                      <a:pt x="22" y="1"/>
                      <a:pt x="24" y="2"/>
                      <a:pt x="25" y="4"/>
                    </a:cubicBezTo>
                    <a:cubicBezTo>
                      <a:pt x="26" y="5"/>
                      <a:pt x="26" y="7"/>
                      <a:pt x="27" y="8"/>
                    </a:cubicBezTo>
                    <a:cubicBezTo>
                      <a:pt x="27" y="9"/>
                      <a:pt x="26" y="10"/>
                      <a:pt x="26" y="11"/>
                    </a:cubicBezTo>
                    <a:cubicBezTo>
                      <a:pt x="25" y="13"/>
                      <a:pt x="25" y="14"/>
                      <a:pt x="24" y="15"/>
                    </a:cubicBezTo>
                    <a:cubicBezTo>
                      <a:pt x="23" y="15"/>
                      <a:pt x="22" y="16"/>
                      <a:pt x="21" y="17"/>
                    </a:cubicBezTo>
                    <a:cubicBezTo>
                      <a:pt x="18" y="20"/>
                      <a:pt x="16" y="22"/>
                      <a:pt x="15" y="23"/>
                    </a:cubicBezTo>
                    <a:cubicBezTo>
                      <a:pt x="15" y="24"/>
                      <a:pt x="15" y="24"/>
                      <a:pt x="15" y="24"/>
                    </a:cubicBezTo>
                    <a:cubicBezTo>
                      <a:pt x="16" y="26"/>
                      <a:pt x="17" y="27"/>
                      <a:pt x="18" y="27"/>
                    </a:cubicBezTo>
                    <a:cubicBezTo>
                      <a:pt x="20" y="27"/>
                      <a:pt x="22" y="27"/>
                      <a:pt x="24" y="25"/>
                    </a:cubicBezTo>
                    <a:cubicBezTo>
                      <a:pt x="26" y="24"/>
                      <a:pt x="27" y="23"/>
                      <a:pt x="27" y="22"/>
                    </a:cubicBezTo>
                    <a:cubicBezTo>
                      <a:pt x="28" y="21"/>
                      <a:pt x="28" y="19"/>
                      <a:pt x="27" y="17"/>
                    </a:cubicBezTo>
                    <a:cubicBezTo>
                      <a:pt x="31" y="15"/>
                      <a:pt x="31" y="15"/>
                      <a:pt x="31" y="15"/>
                    </a:cubicBezTo>
                    <a:cubicBezTo>
                      <a:pt x="32" y="17"/>
                      <a:pt x="32" y="19"/>
                      <a:pt x="32" y="20"/>
                    </a:cubicBezTo>
                    <a:cubicBezTo>
                      <a:pt x="32" y="22"/>
                      <a:pt x="31" y="23"/>
                      <a:pt x="30" y="25"/>
                    </a:cubicBezTo>
                    <a:cubicBezTo>
                      <a:pt x="29" y="26"/>
                      <a:pt x="27" y="28"/>
                      <a:pt x="25" y="29"/>
                    </a:cubicBezTo>
                    <a:cubicBezTo>
                      <a:pt x="23" y="30"/>
                      <a:pt x="22" y="31"/>
                      <a:pt x="20" y="31"/>
                    </a:cubicBezTo>
                    <a:cubicBezTo>
                      <a:pt x="18" y="32"/>
                      <a:pt x="17" y="32"/>
                      <a:pt x="16" y="31"/>
                    </a:cubicBezTo>
                    <a:cubicBezTo>
                      <a:pt x="15" y="31"/>
                      <a:pt x="14" y="30"/>
                      <a:pt x="13" y="30"/>
                    </a:cubicBezTo>
                    <a:cubicBezTo>
                      <a:pt x="13" y="29"/>
                      <a:pt x="12" y="28"/>
                      <a:pt x="11" y="26"/>
                    </a:cubicBezTo>
                    <a:cubicBezTo>
                      <a:pt x="7" y="21"/>
                      <a:pt x="7" y="21"/>
                      <a:pt x="7" y="21"/>
                    </a:cubicBezTo>
                    <a:cubicBezTo>
                      <a:pt x="5" y="17"/>
                      <a:pt x="3" y="15"/>
                      <a:pt x="3" y="14"/>
                    </a:cubicBezTo>
                    <a:cubicBezTo>
                      <a:pt x="2" y="13"/>
                      <a:pt x="1" y="12"/>
                      <a:pt x="0" y="12"/>
                    </a:cubicBezTo>
                    <a:cubicBezTo>
                      <a:pt x="4" y="9"/>
                      <a:pt x="4" y="9"/>
                      <a:pt x="4" y="9"/>
                    </a:cubicBezTo>
                    <a:cubicBezTo>
                      <a:pt x="5" y="10"/>
                      <a:pt x="6" y="10"/>
                      <a:pt x="7" y="11"/>
                    </a:cubicBezTo>
                    <a:close/>
                    <a:moveTo>
                      <a:pt x="13" y="20"/>
                    </a:moveTo>
                    <a:cubicBezTo>
                      <a:pt x="14" y="19"/>
                      <a:pt x="15" y="17"/>
                      <a:pt x="18" y="14"/>
                    </a:cubicBezTo>
                    <a:cubicBezTo>
                      <a:pt x="20" y="13"/>
                      <a:pt x="21" y="12"/>
                      <a:pt x="21" y="12"/>
                    </a:cubicBezTo>
                    <a:cubicBezTo>
                      <a:pt x="22" y="11"/>
                      <a:pt x="22" y="10"/>
                      <a:pt x="22" y="9"/>
                    </a:cubicBezTo>
                    <a:cubicBezTo>
                      <a:pt x="22" y="8"/>
                      <a:pt x="22" y="8"/>
                      <a:pt x="21" y="7"/>
                    </a:cubicBezTo>
                    <a:cubicBezTo>
                      <a:pt x="20" y="6"/>
                      <a:pt x="20" y="5"/>
                      <a:pt x="18" y="5"/>
                    </a:cubicBezTo>
                    <a:cubicBezTo>
                      <a:pt x="17" y="5"/>
                      <a:pt x="16" y="5"/>
                      <a:pt x="14" y="6"/>
                    </a:cubicBezTo>
                    <a:cubicBezTo>
                      <a:pt x="13" y="7"/>
                      <a:pt x="11" y="8"/>
                      <a:pt x="11" y="10"/>
                    </a:cubicBezTo>
                    <a:cubicBezTo>
                      <a:pt x="10" y="11"/>
                      <a:pt x="10" y="13"/>
                      <a:pt x="10" y="14"/>
                    </a:cubicBezTo>
                    <a:cubicBezTo>
                      <a:pt x="10" y="15"/>
                      <a:pt x="11" y="17"/>
                      <a:pt x="12" y="19"/>
                    </a:cubicBezTo>
                    <a:lnTo>
                      <a:pt x="13" y="20"/>
                    </a:lnTo>
                    <a:close/>
                  </a:path>
                </a:pathLst>
              </a:custGeom>
              <a:grpFill/>
              <a:ln w="9525">
                <a:noFill/>
                <a:round/>
                <a:headEnd/>
                <a:tailEnd/>
              </a:ln>
            </p:spPr>
            <p:txBody>
              <a:bodyPr/>
              <a:lstStyle/>
              <a:p>
                <a:endParaRPr lang="en-US"/>
              </a:p>
            </p:txBody>
          </p:sp>
          <p:sp>
            <p:nvSpPr>
              <p:cNvPr id="102" name="Freeform 101"/>
              <p:cNvSpPr>
                <a:spLocks/>
              </p:cNvSpPr>
              <p:nvPr/>
            </p:nvSpPr>
            <p:spPr bwMode="auto">
              <a:xfrm>
                <a:off x="2057646" y="2082306"/>
                <a:ext cx="61" cy="75"/>
              </a:xfrm>
              <a:custGeom>
                <a:avLst/>
                <a:gdLst/>
                <a:ahLst/>
                <a:cxnLst>
                  <a:cxn ang="0">
                    <a:pos x="2" y="6"/>
                  </a:cxn>
                  <a:cxn ang="0">
                    <a:pos x="0" y="3"/>
                  </a:cxn>
                  <a:cxn ang="0">
                    <a:pos x="2" y="1"/>
                  </a:cxn>
                  <a:cxn ang="0">
                    <a:pos x="6" y="0"/>
                  </a:cxn>
                  <a:cxn ang="0">
                    <a:pos x="9" y="0"/>
                  </a:cxn>
                  <a:cxn ang="0">
                    <a:pos x="12" y="5"/>
                  </a:cxn>
                  <a:cxn ang="0">
                    <a:pos x="21" y="19"/>
                  </a:cxn>
                  <a:cxn ang="0">
                    <a:pos x="23" y="17"/>
                  </a:cxn>
                  <a:cxn ang="0">
                    <a:pos x="25" y="20"/>
                  </a:cxn>
                  <a:cxn ang="0">
                    <a:pos x="22" y="22"/>
                  </a:cxn>
                  <a:cxn ang="0">
                    <a:pos x="26" y="28"/>
                  </a:cxn>
                  <a:cxn ang="0">
                    <a:pos x="23" y="32"/>
                  </a:cxn>
                  <a:cxn ang="0">
                    <a:pos x="18" y="24"/>
                  </a:cxn>
                  <a:cxn ang="0">
                    <a:pos x="14" y="27"/>
                  </a:cxn>
                  <a:cxn ang="0">
                    <a:pos x="12" y="23"/>
                  </a:cxn>
                  <a:cxn ang="0">
                    <a:pos x="17" y="21"/>
                  </a:cxn>
                  <a:cxn ang="0">
                    <a:pos x="8" y="7"/>
                  </a:cxn>
                  <a:cxn ang="0">
                    <a:pos x="7" y="5"/>
                  </a:cxn>
                  <a:cxn ang="0">
                    <a:pos x="5" y="5"/>
                  </a:cxn>
                  <a:cxn ang="0">
                    <a:pos x="4" y="5"/>
                  </a:cxn>
                  <a:cxn ang="0">
                    <a:pos x="2" y="6"/>
                  </a:cxn>
                </a:cxnLst>
                <a:rect l="0" t="0" r="r" b="b"/>
                <a:pathLst>
                  <a:path w="26" h="32">
                    <a:moveTo>
                      <a:pt x="2" y="6"/>
                    </a:moveTo>
                    <a:cubicBezTo>
                      <a:pt x="0" y="3"/>
                      <a:pt x="0" y="3"/>
                      <a:pt x="0" y="3"/>
                    </a:cubicBezTo>
                    <a:cubicBezTo>
                      <a:pt x="1" y="2"/>
                      <a:pt x="1" y="1"/>
                      <a:pt x="2" y="1"/>
                    </a:cubicBezTo>
                    <a:cubicBezTo>
                      <a:pt x="4" y="0"/>
                      <a:pt x="5" y="0"/>
                      <a:pt x="6" y="0"/>
                    </a:cubicBezTo>
                    <a:cubicBezTo>
                      <a:pt x="7" y="0"/>
                      <a:pt x="8" y="0"/>
                      <a:pt x="9" y="0"/>
                    </a:cubicBezTo>
                    <a:cubicBezTo>
                      <a:pt x="10" y="1"/>
                      <a:pt x="11" y="2"/>
                      <a:pt x="12" y="5"/>
                    </a:cubicBezTo>
                    <a:cubicBezTo>
                      <a:pt x="21" y="19"/>
                      <a:pt x="21" y="19"/>
                      <a:pt x="21" y="19"/>
                    </a:cubicBezTo>
                    <a:cubicBezTo>
                      <a:pt x="23" y="17"/>
                      <a:pt x="23" y="17"/>
                      <a:pt x="23" y="17"/>
                    </a:cubicBezTo>
                    <a:cubicBezTo>
                      <a:pt x="25" y="20"/>
                      <a:pt x="25" y="20"/>
                      <a:pt x="25" y="20"/>
                    </a:cubicBezTo>
                    <a:cubicBezTo>
                      <a:pt x="22" y="22"/>
                      <a:pt x="22" y="22"/>
                      <a:pt x="22" y="22"/>
                    </a:cubicBezTo>
                    <a:cubicBezTo>
                      <a:pt x="26" y="28"/>
                      <a:pt x="26" y="28"/>
                      <a:pt x="26" y="28"/>
                    </a:cubicBezTo>
                    <a:cubicBezTo>
                      <a:pt x="23" y="32"/>
                      <a:pt x="23" y="32"/>
                      <a:pt x="23" y="32"/>
                    </a:cubicBezTo>
                    <a:cubicBezTo>
                      <a:pt x="18" y="24"/>
                      <a:pt x="18" y="24"/>
                      <a:pt x="18" y="24"/>
                    </a:cubicBezTo>
                    <a:cubicBezTo>
                      <a:pt x="14" y="27"/>
                      <a:pt x="14" y="27"/>
                      <a:pt x="14" y="27"/>
                    </a:cubicBezTo>
                    <a:cubicBezTo>
                      <a:pt x="12" y="23"/>
                      <a:pt x="12" y="23"/>
                      <a:pt x="12" y="23"/>
                    </a:cubicBezTo>
                    <a:cubicBezTo>
                      <a:pt x="17" y="21"/>
                      <a:pt x="17" y="21"/>
                      <a:pt x="17" y="21"/>
                    </a:cubicBezTo>
                    <a:cubicBezTo>
                      <a:pt x="8" y="7"/>
                      <a:pt x="8" y="7"/>
                      <a:pt x="8" y="7"/>
                    </a:cubicBezTo>
                    <a:cubicBezTo>
                      <a:pt x="7" y="6"/>
                      <a:pt x="7" y="5"/>
                      <a:pt x="7" y="5"/>
                    </a:cubicBezTo>
                    <a:cubicBezTo>
                      <a:pt x="6" y="5"/>
                      <a:pt x="6" y="5"/>
                      <a:pt x="5" y="5"/>
                    </a:cubicBezTo>
                    <a:cubicBezTo>
                      <a:pt x="5" y="5"/>
                      <a:pt x="5" y="5"/>
                      <a:pt x="4" y="5"/>
                    </a:cubicBezTo>
                    <a:cubicBezTo>
                      <a:pt x="3" y="5"/>
                      <a:pt x="3" y="6"/>
                      <a:pt x="2" y="6"/>
                    </a:cubicBezTo>
                    <a:close/>
                  </a:path>
                </a:pathLst>
              </a:custGeom>
              <a:grpFill/>
              <a:ln w="9525">
                <a:noFill/>
                <a:round/>
                <a:headEnd/>
                <a:tailEnd/>
              </a:ln>
            </p:spPr>
            <p:txBody>
              <a:bodyPr/>
              <a:lstStyle/>
              <a:p>
                <a:endParaRPr lang="en-US"/>
              </a:p>
            </p:txBody>
          </p:sp>
          <p:sp>
            <p:nvSpPr>
              <p:cNvPr id="103" name="Freeform 102"/>
              <p:cNvSpPr>
                <a:spLocks noEditPoints="1"/>
              </p:cNvSpPr>
              <p:nvPr/>
            </p:nvSpPr>
            <p:spPr bwMode="auto">
              <a:xfrm>
                <a:off x="2057627" y="2082317"/>
                <a:ext cx="54" cy="86"/>
              </a:xfrm>
              <a:custGeom>
                <a:avLst/>
                <a:gdLst/>
                <a:ahLst/>
                <a:cxnLst>
                  <a:cxn ang="0">
                    <a:pos x="9" y="0"/>
                  </a:cxn>
                  <a:cxn ang="0">
                    <a:pos x="42" y="57"/>
                  </a:cxn>
                  <a:cxn ang="0">
                    <a:pos x="31" y="64"/>
                  </a:cxn>
                  <a:cxn ang="0">
                    <a:pos x="0" y="5"/>
                  </a:cxn>
                  <a:cxn ang="0">
                    <a:pos x="9" y="0"/>
                  </a:cxn>
                  <a:cxn ang="0">
                    <a:pos x="47" y="69"/>
                  </a:cxn>
                  <a:cxn ang="0">
                    <a:pos x="54" y="81"/>
                  </a:cxn>
                  <a:cxn ang="0">
                    <a:pos x="45" y="86"/>
                  </a:cxn>
                  <a:cxn ang="0">
                    <a:pos x="38" y="74"/>
                  </a:cxn>
                  <a:cxn ang="0">
                    <a:pos x="47" y="69"/>
                  </a:cxn>
                </a:cxnLst>
                <a:rect l="0" t="0" r="r" b="b"/>
                <a:pathLst>
                  <a:path w="54" h="86">
                    <a:moveTo>
                      <a:pt x="9" y="0"/>
                    </a:moveTo>
                    <a:lnTo>
                      <a:pt x="42" y="57"/>
                    </a:lnTo>
                    <a:lnTo>
                      <a:pt x="31" y="64"/>
                    </a:lnTo>
                    <a:lnTo>
                      <a:pt x="0" y="5"/>
                    </a:lnTo>
                    <a:lnTo>
                      <a:pt x="9" y="0"/>
                    </a:lnTo>
                    <a:close/>
                    <a:moveTo>
                      <a:pt x="47" y="69"/>
                    </a:moveTo>
                    <a:lnTo>
                      <a:pt x="54" y="81"/>
                    </a:lnTo>
                    <a:lnTo>
                      <a:pt x="45" y="86"/>
                    </a:lnTo>
                    <a:lnTo>
                      <a:pt x="38" y="74"/>
                    </a:lnTo>
                    <a:lnTo>
                      <a:pt x="47" y="69"/>
                    </a:lnTo>
                    <a:close/>
                  </a:path>
                </a:pathLst>
              </a:custGeom>
              <a:grpFill/>
              <a:ln w="9525">
                <a:noFill/>
                <a:round/>
                <a:headEnd/>
                <a:tailEnd/>
              </a:ln>
            </p:spPr>
            <p:txBody>
              <a:bodyPr/>
              <a:lstStyle/>
              <a:p>
                <a:endParaRPr lang="en-US"/>
              </a:p>
            </p:txBody>
          </p:sp>
          <p:sp>
            <p:nvSpPr>
              <p:cNvPr id="104" name="Freeform 103"/>
              <p:cNvSpPr>
                <a:spLocks noEditPoints="1"/>
              </p:cNvSpPr>
              <p:nvPr/>
            </p:nvSpPr>
            <p:spPr bwMode="auto">
              <a:xfrm>
                <a:off x="2057573" y="2082336"/>
                <a:ext cx="66" cy="71"/>
              </a:xfrm>
              <a:custGeom>
                <a:avLst/>
                <a:gdLst/>
                <a:ahLst/>
                <a:cxnLst>
                  <a:cxn ang="0">
                    <a:pos x="25" y="9"/>
                  </a:cxn>
                  <a:cxn ang="0">
                    <a:pos x="26" y="21"/>
                  </a:cxn>
                  <a:cxn ang="0">
                    <a:pos x="20" y="28"/>
                  </a:cxn>
                  <a:cxn ang="0">
                    <a:pos x="10" y="29"/>
                  </a:cxn>
                  <a:cxn ang="0">
                    <a:pos x="2" y="22"/>
                  </a:cxn>
                  <a:cxn ang="0">
                    <a:pos x="0" y="14"/>
                  </a:cxn>
                  <a:cxn ang="0">
                    <a:pos x="1" y="7"/>
                  </a:cxn>
                  <a:cxn ang="0">
                    <a:pos x="7" y="3"/>
                  </a:cxn>
                  <a:cxn ang="0">
                    <a:pos x="17" y="1"/>
                  </a:cxn>
                  <a:cxn ang="0">
                    <a:pos x="25" y="9"/>
                  </a:cxn>
                  <a:cxn ang="0">
                    <a:pos x="21" y="12"/>
                  </a:cxn>
                  <a:cxn ang="0">
                    <a:pos x="15" y="6"/>
                  </a:cxn>
                  <a:cxn ang="0">
                    <a:pos x="8" y="6"/>
                  </a:cxn>
                  <a:cxn ang="0">
                    <a:pos x="5" y="11"/>
                  </a:cxn>
                  <a:cxn ang="0">
                    <a:pos x="6" y="19"/>
                  </a:cxn>
                  <a:cxn ang="0">
                    <a:pos x="12" y="25"/>
                  </a:cxn>
                  <a:cxn ang="0">
                    <a:pos x="18" y="25"/>
                  </a:cxn>
                  <a:cxn ang="0">
                    <a:pos x="22" y="20"/>
                  </a:cxn>
                  <a:cxn ang="0">
                    <a:pos x="21" y="12"/>
                  </a:cxn>
                </a:cxnLst>
                <a:rect l="0" t="0" r="r" b="b"/>
                <a:pathLst>
                  <a:path w="28" h="30">
                    <a:moveTo>
                      <a:pt x="25" y="9"/>
                    </a:moveTo>
                    <a:cubicBezTo>
                      <a:pt x="27" y="14"/>
                      <a:pt x="28" y="18"/>
                      <a:pt x="26" y="21"/>
                    </a:cubicBezTo>
                    <a:cubicBezTo>
                      <a:pt x="25" y="24"/>
                      <a:pt x="23" y="27"/>
                      <a:pt x="20" y="28"/>
                    </a:cubicBezTo>
                    <a:cubicBezTo>
                      <a:pt x="17" y="30"/>
                      <a:pt x="14" y="30"/>
                      <a:pt x="10" y="29"/>
                    </a:cubicBezTo>
                    <a:cubicBezTo>
                      <a:pt x="7" y="28"/>
                      <a:pt x="4" y="26"/>
                      <a:pt x="2" y="22"/>
                    </a:cubicBezTo>
                    <a:cubicBezTo>
                      <a:pt x="1" y="19"/>
                      <a:pt x="0" y="16"/>
                      <a:pt x="0" y="14"/>
                    </a:cubicBezTo>
                    <a:cubicBezTo>
                      <a:pt x="0" y="11"/>
                      <a:pt x="0" y="9"/>
                      <a:pt x="1" y="7"/>
                    </a:cubicBezTo>
                    <a:cubicBezTo>
                      <a:pt x="3" y="5"/>
                      <a:pt x="4" y="4"/>
                      <a:pt x="7" y="3"/>
                    </a:cubicBezTo>
                    <a:cubicBezTo>
                      <a:pt x="10" y="1"/>
                      <a:pt x="13" y="0"/>
                      <a:pt x="17" y="1"/>
                    </a:cubicBezTo>
                    <a:cubicBezTo>
                      <a:pt x="20" y="3"/>
                      <a:pt x="23" y="5"/>
                      <a:pt x="25" y="9"/>
                    </a:cubicBezTo>
                    <a:close/>
                    <a:moveTo>
                      <a:pt x="21" y="12"/>
                    </a:moveTo>
                    <a:cubicBezTo>
                      <a:pt x="19" y="8"/>
                      <a:pt x="17" y="6"/>
                      <a:pt x="15" y="6"/>
                    </a:cubicBezTo>
                    <a:cubicBezTo>
                      <a:pt x="13" y="5"/>
                      <a:pt x="10" y="5"/>
                      <a:pt x="8" y="6"/>
                    </a:cubicBezTo>
                    <a:cubicBezTo>
                      <a:pt x="6" y="7"/>
                      <a:pt x="5" y="9"/>
                      <a:pt x="5" y="11"/>
                    </a:cubicBezTo>
                    <a:cubicBezTo>
                      <a:pt x="4" y="13"/>
                      <a:pt x="5" y="16"/>
                      <a:pt x="6" y="19"/>
                    </a:cubicBezTo>
                    <a:cubicBezTo>
                      <a:pt x="8" y="22"/>
                      <a:pt x="10" y="24"/>
                      <a:pt x="12" y="25"/>
                    </a:cubicBezTo>
                    <a:cubicBezTo>
                      <a:pt x="14" y="26"/>
                      <a:pt x="16" y="26"/>
                      <a:pt x="18" y="25"/>
                    </a:cubicBezTo>
                    <a:cubicBezTo>
                      <a:pt x="21" y="24"/>
                      <a:pt x="22" y="22"/>
                      <a:pt x="22" y="20"/>
                    </a:cubicBezTo>
                    <a:cubicBezTo>
                      <a:pt x="23" y="17"/>
                      <a:pt x="22" y="15"/>
                      <a:pt x="21" y="12"/>
                    </a:cubicBezTo>
                    <a:close/>
                  </a:path>
                </a:pathLst>
              </a:custGeom>
              <a:grpFill/>
              <a:ln w="9525">
                <a:noFill/>
                <a:round/>
                <a:headEnd/>
                <a:tailEnd/>
              </a:ln>
            </p:spPr>
            <p:txBody>
              <a:bodyPr/>
              <a:lstStyle/>
              <a:p>
                <a:endParaRPr lang="en-US"/>
              </a:p>
            </p:txBody>
          </p:sp>
          <p:sp>
            <p:nvSpPr>
              <p:cNvPr id="105" name="Freeform 104"/>
              <p:cNvSpPr>
                <a:spLocks/>
              </p:cNvSpPr>
              <p:nvPr/>
            </p:nvSpPr>
            <p:spPr bwMode="auto">
              <a:xfrm>
                <a:off x="2057502" y="2082365"/>
                <a:ext cx="78" cy="75"/>
              </a:xfrm>
              <a:custGeom>
                <a:avLst/>
                <a:gdLst/>
                <a:ahLst/>
                <a:cxnLst>
                  <a:cxn ang="0">
                    <a:pos x="21" y="0"/>
                  </a:cxn>
                  <a:cxn ang="0">
                    <a:pos x="33" y="25"/>
                  </a:cxn>
                  <a:cxn ang="0">
                    <a:pos x="29" y="27"/>
                  </a:cxn>
                  <a:cxn ang="0">
                    <a:pos x="27" y="23"/>
                  </a:cxn>
                  <a:cxn ang="0">
                    <a:pos x="21" y="31"/>
                  </a:cxn>
                  <a:cxn ang="0">
                    <a:pos x="17" y="32"/>
                  </a:cxn>
                  <a:cxn ang="0">
                    <a:pos x="13" y="31"/>
                  </a:cxn>
                  <a:cxn ang="0">
                    <a:pos x="10" y="29"/>
                  </a:cxn>
                  <a:cxn ang="0">
                    <a:pos x="8" y="25"/>
                  </a:cxn>
                  <a:cxn ang="0">
                    <a:pos x="0" y="10"/>
                  </a:cxn>
                  <a:cxn ang="0">
                    <a:pos x="5" y="8"/>
                  </a:cxn>
                  <a:cxn ang="0">
                    <a:pos x="12" y="23"/>
                  </a:cxn>
                  <a:cxn ang="0">
                    <a:pos x="14" y="26"/>
                  </a:cxn>
                  <a:cxn ang="0">
                    <a:pos x="17" y="28"/>
                  </a:cxn>
                  <a:cxn ang="0">
                    <a:pos x="20" y="27"/>
                  </a:cxn>
                  <a:cxn ang="0">
                    <a:pos x="24" y="23"/>
                  </a:cxn>
                  <a:cxn ang="0">
                    <a:pos x="23" y="15"/>
                  </a:cxn>
                  <a:cxn ang="0">
                    <a:pos x="16" y="2"/>
                  </a:cxn>
                  <a:cxn ang="0">
                    <a:pos x="21" y="0"/>
                  </a:cxn>
                </a:cxnLst>
                <a:rect l="0" t="0" r="r" b="b"/>
                <a:pathLst>
                  <a:path w="33" h="32">
                    <a:moveTo>
                      <a:pt x="21" y="0"/>
                    </a:moveTo>
                    <a:cubicBezTo>
                      <a:pt x="33" y="25"/>
                      <a:pt x="33" y="25"/>
                      <a:pt x="33" y="25"/>
                    </a:cubicBezTo>
                    <a:cubicBezTo>
                      <a:pt x="29" y="27"/>
                      <a:pt x="29" y="27"/>
                      <a:pt x="29" y="27"/>
                    </a:cubicBezTo>
                    <a:cubicBezTo>
                      <a:pt x="27" y="23"/>
                      <a:pt x="27" y="23"/>
                      <a:pt x="27" y="23"/>
                    </a:cubicBezTo>
                    <a:cubicBezTo>
                      <a:pt x="27" y="27"/>
                      <a:pt x="25" y="29"/>
                      <a:pt x="21" y="31"/>
                    </a:cubicBezTo>
                    <a:cubicBezTo>
                      <a:pt x="20" y="32"/>
                      <a:pt x="18" y="32"/>
                      <a:pt x="17" y="32"/>
                    </a:cubicBezTo>
                    <a:cubicBezTo>
                      <a:pt x="15" y="32"/>
                      <a:pt x="14" y="32"/>
                      <a:pt x="13" y="31"/>
                    </a:cubicBezTo>
                    <a:cubicBezTo>
                      <a:pt x="12" y="31"/>
                      <a:pt x="11" y="30"/>
                      <a:pt x="10" y="29"/>
                    </a:cubicBezTo>
                    <a:cubicBezTo>
                      <a:pt x="10" y="28"/>
                      <a:pt x="9" y="27"/>
                      <a:pt x="8" y="25"/>
                    </a:cubicBezTo>
                    <a:cubicBezTo>
                      <a:pt x="0" y="10"/>
                      <a:pt x="0" y="10"/>
                      <a:pt x="0" y="10"/>
                    </a:cubicBezTo>
                    <a:cubicBezTo>
                      <a:pt x="5" y="8"/>
                      <a:pt x="5" y="8"/>
                      <a:pt x="5" y="8"/>
                    </a:cubicBezTo>
                    <a:cubicBezTo>
                      <a:pt x="12" y="23"/>
                      <a:pt x="12" y="23"/>
                      <a:pt x="12" y="23"/>
                    </a:cubicBezTo>
                    <a:cubicBezTo>
                      <a:pt x="13" y="24"/>
                      <a:pt x="14" y="26"/>
                      <a:pt x="14" y="26"/>
                    </a:cubicBezTo>
                    <a:cubicBezTo>
                      <a:pt x="15" y="27"/>
                      <a:pt x="16" y="27"/>
                      <a:pt x="17" y="28"/>
                    </a:cubicBezTo>
                    <a:cubicBezTo>
                      <a:pt x="18" y="28"/>
                      <a:pt x="19" y="27"/>
                      <a:pt x="20" y="27"/>
                    </a:cubicBezTo>
                    <a:cubicBezTo>
                      <a:pt x="22" y="26"/>
                      <a:pt x="23" y="25"/>
                      <a:pt x="24" y="23"/>
                    </a:cubicBezTo>
                    <a:cubicBezTo>
                      <a:pt x="25" y="21"/>
                      <a:pt x="25" y="19"/>
                      <a:pt x="23" y="15"/>
                    </a:cubicBezTo>
                    <a:cubicBezTo>
                      <a:pt x="16" y="2"/>
                      <a:pt x="16" y="2"/>
                      <a:pt x="16" y="2"/>
                    </a:cubicBezTo>
                    <a:lnTo>
                      <a:pt x="21" y="0"/>
                    </a:lnTo>
                    <a:close/>
                  </a:path>
                </a:pathLst>
              </a:custGeom>
              <a:grpFill/>
              <a:ln w="9525">
                <a:noFill/>
                <a:round/>
                <a:headEnd/>
                <a:tailEnd/>
              </a:ln>
            </p:spPr>
            <p:txBody>
              <a:bodyPr/>
              <a:lstStyle/>
              <a:p>
                <a:endParaRPr lang="en-US"/>
              </a:p>
            </p:txBody>
          </p:sp>
          <p:sp>
            <p:nvSpPr>
              <p:cNvPr id="106" name="Freeform 105"/>
              <p:cNvSpPr>
                <a:spLocks/>
              </p:cNvSpPr>
              <p:nvPr/>
            </p:nvSpPr>
            <p:spPr bwMode="auto">
              <a:xfrm>
                <a:off x="2057376" y="2082445"/>
                <a:ext cx="69" cy="35"/>
              </a:xfrm>
              <a:custGeom>
                <a:avLst/>
                <a:gdLst/>
                <a:ahLst/>
                <a:cxnLst>
                  <a:cxn ang="0">
                    <a:pos x="64" y="0"/>
                  </a:cxn>
                  <a:cxn ang="0">
                    <a:pos x="69" y="9"/>
                  </a:cxn>
                  <a:cxn ang="0">
                    <a:pos x="3" y="35"/>
                  </a:cxn>
                  <a:cxn ang="0">
                    <a:pos x="0" y="26"/>
                  </a:cxn>
                  <a:cxn ang="0">
                    <a:pos x="64" y="0"/>
                  </a:cxn>
                </a:cxnLst>
                <a:rect l="0" t="0" r="r" b="b"/>
                <a:pathLst>
                  <a:path w="69" h="35">
                    <a:moveTo>
                      <a:pt x="64" y="0"/>
                    </a:moveTo>
                    <a:lnTo>
                      <a:pt x="69" y="9"/>
                    </a:lnTo>
                    <a:lnTo>
                      <a:pt x="3" y="35"/>
                    </a:lnTo>
                    <a:lnTo>
                      <a:pt x="0" y="26"/>
                    </a:lnTo>
                    <a:lnTo>
                      <a:pt x="64" y="0"/>
                    </a:lnTo>
                    <a:close/>
                  </a:path>
                </a:pathLst>
              </a:custGeom>
              <a:grpFill/>
              <a:ln w="9525">
                <a:noFill/>
                <a:round/>
                <a:headEnd/>
                <a:tailEnd/>
              </a:ln>
            </p:spPr>
            <p:txBody>
              <a:bodyPr/>
              <a:lstStyle/>
              <a:p>
                <a:endParaRPr lang="en-US"/>
              </a:p>
            </p:txBody>
          </p:sp>
          <p:sp>
            <p:nvSpPr>
              <p:cNvPr id="107" name="Freeform 106"/>
              <p:cNvSpPr>
                <a:spLocks noEditPoints="1"/>
              </p:cNvSpPr>
              <p:nvPr/>
            </p:nvSpPr>
            <p:spPr bwMode="auto">
              <a:xfrm>
                <a:off x="2057256" y="2082469"/>
                <a:ext cx="90" cy="94"/>
              </a:xfrm>
              <a:custGeom>
                <a:avLst/>
                <a:gdLst/>
                <a:ahLst/>
                <a:cxnLst>
                  <a:cxn ang="0">
                    <a:pos x="36" y="14"/>
                  </a:cxn>
                  <a:cxn ang="0">
                    <a:pos x="35" y="30"/>
                  </a:cxn>
                  <a:cxn ang="0">
                    <a:pos x="25" y="39"/>
                  </a:cxn>
                  <a:cxn ang="0">
                    <a:pos x="15" y="39"/>
                  </a:cxn>
                  <a:cxn ang="0">
                    <a:pos x="6" y="35"/>
                  </a:cxn>
                  <a:cxn ang="0">
                    <a:pos x="1" y="26"/>
                  </a:cxn>
                  <a:cxn ang="0">
                    <a:pos x="0" y="15"/>
                  </a:cxn>
                  <a:cxn ang="0">
                    <a:pos x="4" y="6"/>
                  </a:cxn>
                  <a:cxn ang="0">
                    <a:pos x="12" y="1"/>
                  </a:cxn>
                  <a:cxn ang="0">
                    <a:pos x="22" y="1"/>
                  </a:cxn>
                  <a:cxn ang="0">
                    <a:pos x="31" y="6"/>
                  </a:cxn>
                  <a:cxn ang="0">
                    <a:pos x="36" y="14"/>
                  </a:cxn>
                  <a:cxn ang="0">
                    <a:pos x="31" y="15"/>
                  </a:cxn>
                  <a:cxn ang="0">
                    <a:pos x="24" y="6"/>
                  </a:cxn>
                  <a:cxn ang="0">
                    <a:pos x="14" y="5"/>
                  </a:cxn>
                  <a:cxn ang="0">
                    <a:pos x="6" y="12"/>
                  </a:cxn>
                  <a:cxn ang="0">
                    <a:pos x="6" y="24"/>
                  </a:cxn>
                  <a:cxn ang="0">
                    <a:pos x="10" y="31"/>
                  </a:cxn>
                  <a:cxn ang="0">
                    <a:pos x="16" y="35"/>
                  </a:cxn>
                  <a:cxn ang="0">
                    <a:pos x="23" y="35"/>
                  </a:cxn>
                  <a:cxn ang="0">
                    <a:pos x="31" y="28"/>
                  </a:cxn>
                  <a:cxn ang="0">
                    <a:pos x="31" y="15"/>
                  </a:cxn>
                </a:cxnLst>
                <a:rect l="0" t="0" r="r" b="b"/>
                <a:pathLst>
                  <a:path w="38" h="40">
                    <a:moveTo>
                      <a:pt x="36" y="14"/>
                    </a:moveTo>
                    <a:cubicBezTo>
                      <a:pt x="38" y="20"/>
                      <a:pt x="38" y="25"/>
                      <a:pt x="35" y="30"/>
                    </a:cubicBezTo>
                    <a:cubicBezTo>
                      <a:pt x="33" y="34"/>
                      <a:pt x="30" y="37"/>
                      <a:pt x="25" y="39"/>
                    </a:cubicBezTo>
                    <a:cubicBezTo>
                      <a:pt x="21" y="40"/>
                      <a:pt x="18" y="40"/>
                      <a:pt x="15" y="39"/>
                    </a:cubicBezTo>
                    <a:cubicBezTo>
                      <a:pt x="12" y="39"/>
                      <a:pt x="9" y="37"/>
                      <a:pt x="6" y="35"/>
                    </a:cubicBezTo>
                    <a:cubicBezTo>
                      <a:pt x="4" y="32"/>
                      <a:pt x="2" y="29"/>
                      <a:pt x="1" y="26"/>
                    </a:cubicBezTo>
                    <a:cubicBezTo>
                      <a:pt x="0" y="22"/>
                      <a:pt x="0" y="18"/>
                      <a:pt x="0" y="15"/>
                    </a:cubicBezTo>
                    <a:cubicBezTo>
                      <a:pt x="1" y="12"/>
                      <a:pt x="2" y="9"/>
                      <a:pt x="4" y="6"/>
                    </a:cubicBezTo>
                    <a:cubicBezTo>
                      <a:pt x="7" y="4"/>
                      <a:pt x="9" y="2"/>
                      <a:pt x="12" y="1"/>
                    </a:cubicBezTo>
                    <a:cubicBezTo>
                      <a:pt x="16" y="0"/>
                      <a:pt x="19" y="0"/>
                      <a:pt x="22" y="1"/>
                    </a:cubicBezTo>
                    <a:cubicBezTo>
                      <a:pt x="26" y="1"/>
                      <a:pt x="28" y="3"/>
                      <a:pt x="31" y="6"/>
                    </a:cubicBezTo>
                    <a:cubicBezTo>
                      <a:pt x="33" y="8"/>
                      <a:pt x="35" y="11"/>
                      <a:pt x="36" y="14"/>
                    </a:cubicBezTo>
                    <a:close/>
                    <a:moveTo>
                      <a:pt x="31" y="15"/>
                    </a:moveTo>
                    <a:cubicBezTo>
                      <a:pt x="29" y="11"/>
                      <a:pt x="27" y="8"/>
                      <a:pt x="24" y="6"/>
                    </a:cubicBezTo>
                    <a:cubicBezTo>
                      <a:pt x="21" y="4"/>
                      <a:pt x="17" y="4"/>
                      <a:pt x="14" y="5"/>
                    </a:cubicBezTo>
                    <a:cubicBezTo>
                      <a:pt x="10" y="6"/>
                      <a:pt x="8" y="9"/>
                      <a:pt x="6" y="12"/>
                    </a:cubicBezTo>
                    <a:cubicBezTo>
                      <a:pt x="5" y="15"/>
                      <a:pt x="5" y="19"/>
                      <a:pt x="6" y="24"/>
                    </a:cubicBezTo>
                    <a:cubicBezTo>
                      <a:pt x="7" y="27"/>
                      <a:pt x="8" y="29"/>
                      <a:pt x="10" y="31"/>
                    </a:cubicBezTo>
                    <a:cubicBezTo>
                      <a:pt x="12" y="33"/>
                      <a:pt x="14" y="34"/>
                      <a:pt x="16" y="35"/>
                    </a:cubicBezTo>
                    <a:cubicBezTo>
                      <a:pt x="18" y="36"/>
                      <a:pt x="21" y="36"/>
                      <a:pt x="23" y="35"/>
                    </a:cubicBezTo>
                    <a:cubicBezTo>
                      <a:pt x="27" y="34"/>
                      <a:pt x="29" y="32"/>
                      <a:pt x="31" y="28"/>
                    </a:cubicBezTo>
                    <a:cubicBezTo>
                      <a:pt x="33" y="25"/>
                      <a:pt x="33" y="21"/>
                      <a:pt x="31" y="15"/>
                    </a:cubicBezTo>
                    <a:close/>
                  </a:path>
                </a:pathLst>
              </a:custGeom>
              <a:grpFill/>
              <a:ln w="9525">
                <a:noFill/>
                <a:round/>
                <a:headEnd/>
                <a:tailEnd/>
              </a:ln>
            </p:spPr>
            <p:txBody>
              <a:bodyPr/>
              <a:lstStyle/>
              <a:p>
                <a:endParaRPr lang="en-US"/>
              </a:p>
            </p:txBody>
          </p:sp>
          <p:sp>
            <p:nvSpPr>
              <p:cNvPr id="108" name="Freeform 107"/>
              <p:cNvSpPr>
                <a:spLocks/>
              </p:cNvSpPr>
              <p:nvPr/>
            </p:nvSpPr>
            <p:spPr bwMode="auto">
              <a:xfrm>
                <a:off x="2057180" y="2082490"/>
                <a:ext cx="69" cy="73"/>
              </a:xfrm>
              <a:custGeom>
                <a:avLst/>
                <a:gdLst/>
                <a:ahLst/>
                <a:cxnLst>
                  <a:cxn ang="0">
                    <a:pos x="21" y="0"/>
                  </a:cxn>
                  <a:cxn ang="0">
                    <a:pos x="29" y="27"/>
                  </a:cxn>
                  <a:cxn ang="0">
                    <a:pos x="25" y="28"/>
                  </a:cxn>
                  <a:cxn ang="0">
                    <a:pos x="24" y="24"/>
                  </a:cxn>
                  <a:cxn ang="0">
                    <a:pos x="16" y="31"/>
                  </a:cxn>
                  <a:cxn ang="0">
                    <a:pos x="12" y="31"/>
                  </a:cxn>
                  <a:cxn ang="0">
                    <a:pos x="8" y="30"/>
                  </a:cxn>
                  <a:cxn ang="0">
                    <a:pos x="6" y="27"/>
                  </a:cxn>
                  <a:cxn ang="0">
                    <a:pos x="4" y="22"/>
                  </a:cxn>
                  <a:cxn ang="0">
                    <a:pos x="0" y="6"/>
                  </a:cxn>
                  <a:cxn ang="0">
                    <a:pos x="4" y="5"/>
                  </a:cxn>
                  <a:cxn ang="0">
                    <a:pos x="9" y="21"/>
                  </a:cxn>
                  <a:cxn ang="0">
                    <a:pos x="10" y="25"/>
                  </a:cxn>
                  <a:cxn ang="0">
                    <a:pos x="13" y="27"/>
                  </a:cxn>
                  <a:cxn ang="0">
                    <a:pos x="16" y="27"/>
                  </a:cxn>
                  <a:cxn ang="0">
                    <a:pos x="21" y="23"/>
                  </a:cxn>
                  <a:cxn ang="0">
                    <a:pos x="21" y="16"/>
                  </a:cxn>
                  <a:cxn ang="0">
                    <a:pos x="17" y="1"/>
                  </a:cxn>
                  <a:cxn ang="0">
                    <a:pos x="21" y="0"/>
                  </a:cxn>
                </a:cxnLst>
                <a:rect l="0" t="0" r="r" b="b"/>
                <a:pathLst>
                  <a:path w="29" h="31">
                    <a:moveTo>
                      <a:pt x="21" y="0"/>
                    </a:moveTo>
                    <a:cubicBezTo>
                      <a:pt x="29" y="27"/>
                      <a:pt x="29" y="27"/>
                      <a:pt x="29" y="27"/>
                    </a:cubicBezTo>
                    <a:cubicBezTo>
                      <a:pt x="25" y="28"/>
                      <a:pt x="25" y="28"/>
                      <a:pt x="25" y="28"/>
                    </a:cubicBezTo>
                    <a:cubicBezTo>
                      <a:pt x="24" y="24"/>
                      <a:pt x="24" y="24"/>
                      <a:pt x="24" y="24"/>
                    </a:cubicBezTo>
                    <a:cubicBezTo>
                      <a:pt x="23" y="28"/>
                      <a:pt x="20" y="30"/>
                      <a:pt x="16" y="31"/>
                    </a:cubicBezTo>
                    <a:cubicBezTo>
                      <a:pt x="15" y="31"/>
                      <a:pt x="13" y="31"/>
                      <a:pt x="12" y="31"/>
                    </a:cubicBezTo>
                    <a:cubicBezTo>
                      <a:pt x="10" y="31"/>
                      <a:pt x="9" y="30"/>
                      <a:pt x="8" y="30"/>
                    </a:cubicBezTo>
                    <a:cubicBezTo>
                      <a:pt x="7" y="29"/>
                      <a:pt x="6" y="28"/>
                      <a:pt x="6" y="27"/>
                    </a:cubicBezTo>
                    <a:cubicBezTo>
                      <a:pt x="5" y="26"/>
                      <a:pt x="5" y="25"/>
                      <a:pt x="4" y="22"/>
                    </a:cubicBezTo>
                    <a:cubicBezTo>
                      <a:pt x="0" y="6"/>
                      <a:pt x="0" y="6"/>
                      <a:pt x="0" y="6"/>
                    </a:cubicBezTo>
                    <a:cubicBezTo>
                      <a:pt x="4" y="5"/>
                      <a:pt x="4" y="5"/>
                      <a:pt x="4" y="5"/>
                    </a:cubicBezTo>
                    <a:cubicBezTo>
                      <a:pt x="9" y="21"/>
                      <a:pt x="9" y="21"/>
                      <a:pt x="9" y="21"/>
                    </a:cubicBezTo>
                    <a:cubicBezTo>
                      <a:pt x="9" y="23"/>
                      <a:pt x="10" y="24"/>
                      <a:pt x="10" y="25"/>
                    </a:cubicBezTo>
                    <a:cubicBezTo>
                      <a:pt x="11" y="26"/>
                      <a:pt x="12" y="26"/>
                      <a:pt x="13" y="27"/>
                    </a:cubicBezTo>
                    <a:cubicBezTo>
                      <a:pt x="14" y="27"/>
                      <a:pt x="15" y="27"/>
                      <a:pt x="16" y="27"/>
                    </a:cubicBezTo>
                    <a:cubicBezTo>
                      <a:pt x="18" y="26"/>
                      <a:pt x="20" y="25"/>
                      <a:pt x="21" y="23"/>
                    </a:cubicBezTo>
                    <a:cubicBezTo>
                      <a:pt x="22" y="22"/>
                      <a:pt x="22" y="19"/>
                      <a:pt x="21" y="16"/>
                    </a:cubicBezTo>
                    <a:cubicBezTo>
                      <a:pt x="17" y="1"/>
                      <a:pt x="17" y="1"/>
                      <a:pt x="17" y="1"/>
                    </a:cubicBezTo>
                    <a:lnTo>
                      <a:pt x="21" y="0"/>
                    </a:lnTo>
                    <a:close/>
                  </a:path>
                </a:pathLst>
              </a:custGeom>
              <a:grpFill/>
              <a:ln w="9525">
                <a:noFill/>
                <a:round/>
                <a:headEnd/>
                <a:tailEnd/>
              </a:ln>
            </p:spPr>
            <p:txBody>
              <a:bodyPr/>
              <a:lstStyle/>
              <a:p>
                <a:endParaRPr lang="en-US"/>
              </a:p>
            </p:txBody>
          </p:sp>
          <p:sp>
            <p:nvSpPr>
              <p:cNvPr id="109" name="Freeform 108"/>
              <p:cNvSpPr>
                <a:spLocks/>
              </p:cNvSpPr>
              <p:nvPr/>
            </p:nvSpPr>
            <p:spPr bwMode="auto">
              <a:xfrm>
                <a:off x="2057140" y="2082532"/>
                <a:ext cx="36" cy="19"/>
              </a:xfrm>
              <a:custGeom>
                <a:avLst/>
                <a:gdLst/>
                <a:ahLst/>
                <a:cxnLst>
                  <a:cxn ang="0">
                    <a:pos x="33" y="0"/>
                  </a:cxn>
                  <a:cxn ang="0">
                    <a:pos x="36" y="12"/>
                  </a:cxn>
                  <a:cxn ang="0">
                    <a:pos x="3" y="19"/>
                  </a:cxn>
                  <a:cxn ang="0">
                    <a:pos x="0" y="10"/>
                  </a:cxn>
                  <a:cxn ang="0">
                    <a:pos x="33" y="0"/>
                  </a:cxn>
                </a:cxnLst>
                <a:rect l="0" t="0" r="r" b="b"/>
                <a:pathLst>
                  <a:path w="36" h="19">
                    <a:moveTo>
                      <a:pt x="33" y="0"/>
                    </a:moveTo>
                    <a:lnTo>
                      <a:pt x="36" y="12"/>
                    </a:lnTo>
                    <a:lnTo>
                      <a:pt x="3" y="19"/>
                    </a:lnTo>
                    <a:lnTo>
                      <a:pt x="0" y="10"/>
                    </a:lnTo>
                    <a:lnTo>
                      <a:pt x="33" y="0"/>
                    </a:lnTo>
                    <a:close/>
                  </a:path>
                </a:pathLst>
              </a:custGeom>
              <a:grpFill/>
              <a:ln w="9525">
                <a:noFill/>
                <a:round/>
                <a:headEnd/>
                <a:tailEnd/>
              </a:ln>
            </p:spPr>
            <p:txBody>
              <a:bodyPr/>
              <a:lstStyle/>
              <a:p>
                <a:endParaRPr lang="en-US"/>
              </a:p>
            </p:txBody>
          </p:sp>
          <p:sp>
            <p:nvSpPr>
              <p:cNvPr id="110" name="Freeform 109"/>
              <p:cNvSpPr>
                <a:spLocks noEditPoints="1"/>
              </p:cNvSpPr>
              <p:nvPr/>
            </p:nvSpPr>
            <p:spPr bwMode="auto">
              <a:xfrm>
                <a:off x="2057069" y="2082495"/>
                <a:ext cx="67" cy="99"/>
              </a:xfrm>
              <a:custGeom>
                <a:avLst/>
                <a:gdLst/>
                <a:ahLst/>
                <a:cxnLst>
                  <a:cxn ang="0">
                    <a:pos x="23" y="7"/>
                  </a:cxn>
                  <a:cxn ang="0">
                    <a:pos x="18" y="8"/>
                  </a:cxn>
                  <a:cxn ang="0">
                    <a:pos x="16" y="5"/>
                  </a:cxn>
                  <a:cxn ang="0">
                    <a:pos x="11" y="5"/>
                  </a:cxn>
                  <a:cxn ang="0">
                    <a:pos x="7" y="7"/>
                  </a:cxn>
                  <a:cxn ang="0">
                    <a:pos x="5" y="11"/>
                  </a:cxn>
                  <a:cxn ang="0">
                    <a:pos x="6" y="17"/>
                  </a:cxn>
                  <a:cxn ang="0">
                    <a:pos x="13" y="12"/>
                  </a:cxn>
                  <a:cxn ang="0">
                    <a:pos x="22" y="14"/>
                  </a:cxn>
                  <a:cxn ang="0">
                    <a:pos x="27" y="23"/>
                  </a:cxn>
                  <a:cxn ang="0">
                    <a:pos x="27" y="31"/>
                  </a:cxn>
                  <a:cxn ang="0">
                    <a:pos x="24" y="37"/>
                  </a:cxn>
                  <a:cxn ang="0">
                    <a:pos x="18" y="40"/>
                  </a:cxn>
                  <a:cxn ang="0">
                    <a:pos x="10" y="37"/>
                  </a:cxn>
                  <a:cxn ang="0">
                    <a:pos x="10" y="41"/>
                  </a:cxn>
                  <a:cxn ang="0">
                    <a:pos x="6" y="42"/>
                  </a:cxn>
                  <a:cxn ang="0">
                    <a:pos x="1" y="18"/>
                  </a:cxn>
                  <a:cxn ang="0">
                    <a:pos x="1" y="9"/>
                  </a:cxn>
                  <a:cxn ang="0">
                    <a:pos x="4" y="4"/>
                  </a:cxn>
                  <a:cxn ang="0">
                    <a:pos x="10" y="1"/>
                  </a:cxn>
                  <a:cxn ang="0">
                    <a:pos x="19" y="1"/>
                  </a:cxn>
                  <a:cxn ang="0">
                    <a:pos x="23" y="7"/>
                  </a:cxn>
                  <a:cxn ang="0">
                    <a:pos x="23" y="24"/>
                  </a:cxn>
                  <a:cxn ang="0">
                    <a:pos x="19" y="17"/>
                  </a:cxn>
                  <a:cxn ang="0">
                    <a:pos x="13" y="16"/>
                  </a:cxn>
                  <a:cxn ang="0">
                    <a:pos x="8" y="19"/>
                  </a:cxn>
                  <a:cxn ang="0">
                    <a:pos x="8" y="27"/>
                  </a:cxn>
                  <a:cxn ang="0">
                    <a:pos x="11" y="34"/>
                  </a:cxn>
                  <a:cxn ang="0">
                    <a:pos x="17" y="36"/>
                  </a:cxn>
                  <a:cxn ang="0">
                    <a:pos x="22" y="32"/>
                  </a:cxn>
                  <a:cxn ang="0">
                    <a:pos x="23" y="24"/>
                  </a:cxn>
                </a:cxnLst>
                <a:rect l="0" t="0" r="r" b="b"/>
                <a:pathLst>
                  <a:path w="28" h="42">
                    <a:moveTo>
                      <a:pt x="23" y="7"/>
                    </a:moveTo>
                    <a:cubicBezTo>
                      <a:pt x="18" y="8"/>
                      <a:pt x="18" y="8"/>
                      <a:pt x="18" y="8"/>
                    </a:cubicBezTo>
                    <a:cubicBezTo>
                      <a:pt x="18" y="6"/>
                      <a:pt x="17" y="5"/>
                      <a:pt x="16" y="5"/>
                    </a:cubicBezTo>
                    <a:cubicBezTo>
                      <a:pt x="15" y="4"/>
                      <a:pt x="13" y="4"/>
                      <a:pt x="11" y="5"/>
                    </a:cubicBezTo>
                    <a:cubicBezTo>
                      <a:pt x="9" y="5"/>
                      <a:pt x="8" y="6"/>
                      <a:pt x="7" y="7"/>
                    </a:cubicBezTo>
                    <a:cubicBezTo>
                      <a:pt x="6" y="8"/>
                      <a:pt x="5" y="9"/>
                      <a:pt x="5" y="11"/>
                    </a:cubicBezTo>
                    <a:cubicBezTo>
                      <a:pt x="5" y="12"/>
                      <a:pt x="5" y="14"/>
                      <a:pt x="6" y="17"/>
                    </a:cubicBezTo>
                    <a:cubicBezTo>
                      <a:pt x="7" y="14"/>
                      <a:pt x="10" y="12"/>
                      <a:pt x="13" y="12"/>
                    </a:cubicBezTo>
                    <a:cubicBezTo>
                      <a:pt x="16" y="11"/>
                      <a:pt x="20" y="12"/>
                      <a:pt x="22" y="14"/>
                    </a:cubicBezTo>
                    <a:cubicBezTo>
                      <a:pt x="25" y="16"/>
                      <a:pt x="26" y="19"/>
                      <a:pt x="27" y="23"/>
                    </a:cubicBezTo>
                    <a:cubicBezTo>
                      <a:pt x="28" y="26"/>
                      <a:pt x="28" y="28"/>
                      <a:pt x="27" y="31"/>
                    </a:cubicBezTo>
                    <a:cubicBezTo>
                      <a:pt x="27" y="33"/>
                      <a:pt x="26" y="35"/>
                      <a:pt x="24" y="37"/>
                    </a:cubicBezTo>
                    <a:cubicBezTo>
                      <a:pt x="23" y="38"/>
                      <a:pt x="21" y="39"/>
                      <a:pt x="18" y="40"/>
                    </a:cubicBezTo>
                    <a:cubicBezTo>
                      <a:pt x="15" y="40"/>
                      <a:pt x="12" y="40"/>
                      <a:pt x="10" y="37"/>
                    </a:cubicBezTo>
                    <a:cubicBezTo>
                      <a:pt x="10" y="41"/>
                      <a:pt x="10" y="41"/>
                      <a:pt x="10" y="41"/>
                    </a:cubicBezTo>
                    <a:cubicBezTo>
                      <a:pt x="6" y="42"/>
                      <a:pt x="6" y="42"/>
                      <a:pt x="6" y="42"/>
                    </a:cubicBezTo>
                    <a:cubicBezTo>
                      <a:pt x="1" y="18"/>
                      <a:pt x="1" y="18"/>
                      <a:pt x="1" y="18"/>
                    </a:cubicBezTo>
                    <a:cubicBezTo>
                      <a:pt x="0" y="14"/>
                      <a:pt x="0" y="11"/>
                      <a:pt x="1" y="9"/>
                    </a:cubicBezTo>
                    <a:cubicBezTo>
                      <a:pt x="1" y="7"/>
                      <a:pt x="2" y="5"/>
                      <a:pt x="4" y="4"/>
                    </a:cubicBezTo>
                    <a:cubicBezTo>
                      <a:pt x="5" y="2"/>
                      <a:pt x="8" y="1"/>
                      <a:pt x="10" y="1"/>
                    </a:cubicBezTo>
                    <a:cubicBezTo>
                      <a:pt x="14" y="0"/>
                      <a:pt x="16" y="0"/>
                      <a:pt x="19" y="1"/>
                    </a:cubicBezTo>
                    <a:cubicBezTo>
                      <a:pt x="21" y="2"/>
                      <a:pt x="22" y="4"/>
                      <a:pt x="23" y="7"/>
                    </a:cubicBezTo>
                    <a:close/>
                    <a:moveTo>
                      <a:pt x="23" y="24"/>
                    </a:moveTo>
                    <a:cubicBezTo>
                      <a:pt x="22" y="21"/>
                      <a:pt x="21" y="18"/>
                      <a:pt x="19" y="17"/>
                    </a:cubicBezTo>
                    <a:cubicBezTo>
                      <a:pt x="17" y="16"/>
                      <a:pt x="15" y="15"/>
                      <a:pt x="13" y="16"/>
                    </a:cubicBezTo>
                    <a:cubicBezTo>
                      <a:pt x="11" y="16"/>
                      <a:pt x="9" y="17"/>
                      <a:pt x="8" y="19"/>
                    </a:cubicBezTo>
                    <a:cubicBezTo>
                      <a:pt x="7" y="21"/>
                      <a:pt x="7" y="24"/>
                      <a:pt x="8" y="27"/>
                    </a:cubicBezTo>
                    <a:cubicBezTo>
                      <a:pt x="8" y="31"/>
                      <a:pt x="10" y="33"/>
                      <a:pt x="11" y="34"/>
                    </a:cubicBezTo>
                    <a:cubicBezTo>
                      <a:pt x="13" y="36"/>
                      <a:pt x="15" y="36"/>
                      <a:pt x="17" y="36"/>
                    </a:cubicBezTo>
                    <a:cubicBezTo>
                      <a:pt x="19" y="35"/>
                      <a:pt x="21" y="34"/>
                      <a:pt x="22" y="32"/>
                    </a:cubicBezTo>
                    <a:cubicBezTo>
                      <a:pt x="23" y="30"/>
                      <a:pt x="23" y="28"/>
                      <a:pt x="23" y="24"/>
                    </a:cubicBezTo>
                    <a:close/>
                  </a:path>
                </a:pathLst>
              </a:custGeom>
              <a:grpFill/>
              <a:ln w="9525">
                <a:noFill/>
                <a:round/>
                <a:headEnd/>
                <a:tailEnd/>
              </a:ln>
            </p:spPr>
            <p:txBody>
              <a:bodyPr/>
              <a:lstStyle/>
              <a:p>
                <a:endParaRPr lang="en-US"/>
              </a:p>
            </p:txBody>
          </p:sp>
          <p:sp>
            <p:nvSpPr>
              <p:cNvPr id="111" name="Freeform 110"/>
              <p:cNvSpPr>
                <a:spLocks noEditPoints="1"/>
              </p:cNvSpPr>
              <p:nvPr/>
            </p:nvSpPr>
            <p:spPr bwMode="auto">
              <a:xfrm>
                <a:off x="2057001" y="2082532"/>
                <a:ext cx="64" cy="71"/>
              </a:xfrm>
              <a:custGeom>
                <a:avLst/>
                <a:gdLst/>
                <a:ahLst/>
                <a:cxnLst>
                  <a:cxn ang="0">
                    <a:pos x="27" y="13"/>
                  </a:cxn>
                  <a:cxn ang="0">
                    <a:pos x="24" y="25"/>
                  </a:cxn>
                  <a:cxn ang="0">
                    <a:pos x="16" y="30"/>
                  </a:cxn>
                  <a:cxn ang="0">
                    <a:pos x="6" y="27"/>
                  </a:cxn>
                  <a:cxn ang="0">
                    <a:pos x="1" y="18"/>
                  </a:cxn>
                  <a:cxn ang="0">
                    <a:pos x="1" y="9"/>
                  </a:cxn>
                  <a:cxn ang="0">
                    <a:pos x="5" y="4"/>
                  </a:cxn>
                  <a:cxn ang="0">
                    <a:pos x="11" y="1"/>
                  </a:cxn>
                  <a:cxn ang="0">
                    <a:pos x="21" y="3"/>
                  </a:cxn>
                  <a:cxn ang="0">
                    <a:pos x="27" y="13"/>
                  </a:cxn>
                  <a:cxn ang="0">
                    <a:pos x="22" y="14"/>
                  </a:cxn>
                  <a:cxn ang="0">
                    <a:pos x="18" y="6"/>
                  </a:cxn>
                  <a:cxn ang="0">
                    <a:pos x="12" y="5"/>
                  </a:cxn>
                  <a:cxn ang="0">
                    <a:pos x="7" y="8"/>
                  </a:cxn>
                  <a:cxn ang="0">
                    <a:pos x="6" y="17"/>
                  </a:cxn>
                  <a:cxn ang="0">
                    <a:pos x="9" y="24"/>
                  </a:cxn>
                  <a:cxn ang="0">
                    <a:pos x="15" y="26"/>
                  </a:cxn>
                  <a:cxn ang="0">
                    <a:pos x="21" y="22"/>
                  </a:cxn>
                  <a:cxn ang="0">
                    <a:pos x="22" y="14"/>
                  </a:cxn>
                </a:cxnLst>
                <a:rect l="0" t="0" r="r" b="b"/>
                <a:pathLst>
                  <a:path w="27" h="30">
                    <a:moveTo>
                      <a:pt x="27" y="13"/>
                    </a:moveTo>
                    <a:cubicBezTo>
                      <a:pt x="27" y="18"/>
                      <a:pt x="27" y="22"/>
                      <a:pt x="24" y="25"/>
                    </a:cubicBezTo>
                    <a:cubicBezTo>
                      <a:pt x="22" y="28"/>
                      <a:pt x="20" y="29"/>
                      <a:pt x="16" y="30"/>
                    </a:cubicBezTo>
                    <a:cubicBezTo>
                      <a:pt x="12" y="30"/>
                      <a:pt x="9" y="30"/>
                      <a:pt x="6" y="27"/>
                    </a:cubicBezTo>
                    <a:cubicBezTo>
                      <a:pt x="4" y="25"/>
                      <a:pt x="2" y="22"/>
                      <a:pt x="1" y="18"/>
                    </a:cubicBezTo>
                    <a:cubicBezTo>
                      <a:pt x="0" y="14"/>
                      <a:pt x="0" y="11"/>
                      <a:pt x="1" y="9"/>
                    </a:cubicBezTo>
                    <a:cubicBezTo>
                      <a:pt x="2" y="7"/>
                      <a:pt x="3" y="5"/>
                      <a:pt x="5" y="4"/>
                    </a:cubicBezTo>
                    <a:cubicBezTo>
                      <a:pt x="7" y="2"/>
                      <a:pt x="9" y="1"/>
                      <a:pt x="11" y="1"/>
                    </a:cubicBezTo>
                    <a:cubicBezTo>
                      <a:pt x="15" y="0"/>
                      <a:pt x="18" y="1"/>
                      <a:pt x="21" y="3"/>
                    </a:cubicBezTo>
                    <a:cubicBezTo>
                      <a:pt x="24" y="5"/>
                      <a:pt x="26" y="8"/>
                      <a:pt x="27" y="13"/>
                    </a:cubicBezTo>
                    <a:close/>
                    <a:moveTo>
                      <a:pt x="22" y="14"/>
                    </a:moveTo>
                    <a:cubicBezTo>
                      <a:pt x="21" y="10"/>
                      <a:pt x="20" y="8"/>
                      <a:pt x="18" y="6"/>
                    </a:cubicBezTo>
                    <a:cubicBezTo>
                      <a:pt x="16" y="5"/>
                      <a:pt x="14" y="4"/>
                      <a:pt x="12" y="5"/>
                    </a:cubicBezTo>
                    <a:cubicBezTo>
                      <a:pt x="10" y="5"/>
                      <a:pt x="8" y="6"/>
                      <a:pt x="7" y="8"/>
                    </a:cubicBezTo>
                    <a:cubicBezTo>
                      <a:pt x="5" y="10"/>
                      <a:pt x="5" y="13"/>
                      <a:pt x="6" y="17"/>
                    </a:cubicBezTo>
                    <a:cubicBezTo>
                      <a:pt x="6" y="20"/>
                      <a:pt x="7" y="23"/>
                      <a:pt x="9" y="24"/>
                    </a:cubicBezTo>
                    <a:cubicBezTo>
                      <a:pt x="11" y="26"/>
                      <a:pt x="13" y="26"/>
                      <a:pt x="15" y="26"/>
                    </a:cubicBezTo>
                    <a:cubicBezTo>
                      <a:pt x="18" y="25"/>
                      <a:pt x="20" y="24"/>
                      <a:pt x="21" y="22"/>
                    </a:cubicBezTo>
                    <a:cubicBezTo>
                      <a:pt x="22" y="20"/>
                      <a:pt x="22" y="17"/>
                      <a:pt x="22" y="14"/>
                    </a:cubicBezTo>
                    <a:close/>
                  </a:path>
                </a:pathLst>
              </a:custGeom>
              <a:grpFill/>
              <a:ln w="9525">
                <a:noFill/>
                <a:round/>
                <a:headEnd/>
                <a:tailEnd/>
              </a:ln>
            </p:spPr>
            <p:txBody>
              <a:bodyPr/>
              <a:lstStyle/>
              <a:p>
                <a:endParaRPr lang="en-US"/>
              </a:p>
            </p:txBody>
          </p:sp>
          <p:sp>
            <p:nvSpPr>
              <p:cNvPr id="112" name="Freeform 111"/>
              <p:cNvSpPr>
                <a:spLocks noEditPoints="1"/>
              </p:cNvSpPr>
              <p:nvPr/>
            </p:nvSpPr>
            <p:spPr bwMode="auto">
              <a:xfrm>
                <a:off x="2056973" y="2082542"/>
                <a:ext cx="26" cy="92"/>
              </a:xfrm>
              <a:custGeom>
                <a:avLst/>
                <a:gdLst/>
                <a:ahLst/>
                <a:cxnLst>
                  <a:cxn ang="0">
                    <a:pos x="11" y="0"/>
                  </a:cxn>
                  <a:cxn ang="0">
                    <a:pos x="21" y="66"/>
                  </a:cxn>
                  <a:cxn ang="0">
                    <a:pos x="9" y="68"/>
                  </a:cxn>
                  <a:cxn ang="0">
                    <a:pos x="0" y="2"/>
                  </a:cxn>
                  <a:cxn ang="0">
                    <a:pos x="11" y="0"/>
                  </a:cxn>
                  <a:cxn ang="0">
                    <a:pos x="23" y="78"/>
                  </a:cxn>
                  <a:cxn ang="0">
                    <a:pos x="26" y="90"/>
                  </a:cxn>
                  <a:cxn ang="0">
                    <a:pos x="14" y="92"/>
                  </a:cxn>
                  <a:cxn ang="0">
                    <a:pos x="11" y="80"/>
                  </a:cxn>
                  <a:cxn ang="0">
                    <a:pos x="23" y="78"/>
                  </a:cxn>
                </a:cxnLst>
                <a:rect l="0" t="0" r="r" b="b"/>
                <a:pathLst>
                  <a:path w="26" h="92">
                    <a:moveTo>
                      <a:pt x="11" y="0"/>
                    </a:moveTo>
                    <a:lnTo>
                      <a:pt x="21" y="66"/>
                    </a:lnTo>
                    <a:lnTo>
                      <a:pt x="9" y="68"/>
                    </a:lnTo>
                    <a:lnTo>
                      <a:pt x="0" y="2"/>
                    </a:lnTo>
                    <a:lnTo>
                      <a:pt x="11" y="0"/>
                    </a:lnTo>
                    <a:close/>
                    <a:moveTo>
                      <a:pt x="23" y="78"/>
                    </a:moveTo>
                    <a:lnTo>
                      <a:pt x="26" y="90"/>
                    </a:lnTo>
                    <a:lnTo>
                      <a:pt x="14" y="92"/>
                    </a:lnTo>
                    <a:lnTo>
                      <a:pt x="11" y="80"/>
                    </a:lnTo>
                    <a:lnTo>
                      <a:pt x="23" y="78"/>
                    </a:lnTo>
                    <a:close/>
                  </a:path>
                </a:pathLst>
              </a:custGeom>
              <a:grpFill/>
              <a:ln w="9525">
                <a:noFill/>
                <a:round/>
                <a:headEnd/>
                <a:tailEnd/>
              </a:ln>
            </p:spPr>
            <p:txBody>
              <a:bodyPr/>
              <a:lstStyle/>
              <a:p>
                <a:endParaRPr lang="en-US"/>
              </a:p>
            </p:txBody>
          </p:sp>
          <p:sp>
            <p:nvSpPr>
              <p:cNvPr id="113" name="Freeform 112"/>
              <p:cNvSpPr>
                <a:spLocks/>
              </p:cNvSpPr>
              <p:nvPr/>
            </p:nvSpPr>
            <p:spPr bwMode="auto">
              <a:xfrm>
                <a:off x="2056904" y="2082547"/>
                <a:ext cx="61" cy="70"/>
              </a:xfrm>
              <a:custGeom>
                <a:avLst/>
                <a:gdLst/>
                <a:ahLst/>
                <a:cxnLst>
                  <a:cxn ang="0">
                    <a:pos x="22" y="0"/>
                  </a:cxn>
                  <a:cxn ang="0">
                    <a:pos x="26" y="28"/>
                  </a:cxn>
                  <a:cxn ang="0">
                    <a:pos x="21" y="28"/>
                  </a:cxn>
                  <a:cxn ang="0">
                    <a:pos x="21" y="24"/>
                  </a:cxn>
                  <a:cxn ang="0">
                    <a:pos x="13" y="30"/>
                  </a:cxn>
                  <a:cxn ang="0">
                    <a:pos x="8" y="29"/>
                  </a:cxn>
                  <a:cxn ang="0">
                    <a:pos x="5" y="27"/>
                  </a:cxn>
                  <a:cxn ang="0">
                    <a:pos x="3" y="24"/>
                  </a:cxn>
                  <a:cxn ang="0">
                    <a:pos x="2" y="20"/>
                  </a:cxn>
                  <a:cxn ang="0">
                    <a:pos x="0" y="3"/>
                  </a:cxn>
                  <a:cxn ang="0">
                    <a:pos x="5" y="2"/>
                  </a:cxn>
                  <a:cxn ang="0">
                    <a:pos x="7" y="19"/>
                  </a:cxn>
                  <a:cxn ang="0">
                    <a:pos x="8" y="23"/>
                  </a:cxn>
                  <a:cxn ang="0">
                    <a:pos x="10" y="25"/>
                  </a:cxn>
                  <a:cxn ang="0">
                    <a:pos x="13" y="26"/>
                  </a:cxn>
                  <a:cxn ang="0">
                    <a:pos x="18" y="23"/>
                  </a:cxn>
                  <a:cxn ang="0">
                    <a:pos x="19" y="16"/>
                  </a:cxn>
                  <a:cxn ang="0">
                    <a:pos x="18" y="1"/>
                  </a:cxn>
                  <a:cxn ang="0">
                    <a:pos x="22" y="0"/>
                  </a:cxn>
                </a:cxnLst>
                <a:rect l="0" t="0" r="r" b="b"/>
                <a:pathLst>
                  <a:path w="26" h="30">
                    <a:moveTo>
                      <a:pt x="22" y="0"/>
                    </a:moveTo>
                    <a:cubicBezTo>
                      <a:pt x="26" y="28"/>
                      <a:pt x="26" y="28"/>
                      <a:pt x="26" y="28"/>
                    </a:cubicBezTo>
                    <a:cubicBezTo>
                      <a:pt x="21" y="28"/>
                      <a:pt x="21" y="28"/>
                      <a:pt x="21" y="28"/>
                    </a:cubicBezTo>
                    <a:cubicBezTo>
                      <a:pt x="21" y="24"/>
                      <a:pt x="21" y="24"/>
                      <a:pt x="21" y="24"/>
                    </a:cubicBezTo>
                    <a:cubicBezTo>
                      <a:pt x="19" y="28"/>
                      <a:pt x="17" y="29"/>
                      <a:pt x="13" y="30"/>
                    </a:cubicBezTo>
                    <a:cubicBezTo>
                      <a:pt x="11" y="30"/>
                      <a:pt x="10" y="30"/>
                      <a:pt x="8" y="29"/>
                    </a:cubicBezTo>
                    <a:cubicBezTo>
                      <a:pt x="7" y="29"/>
                      <a:pt x="5" y="28"/>
                      <a:pt x="5" y="27"/>
                    </a:cubicBezTo>
                    <a:cubicBezTo>
                      <a:pt x="4" y="27"/>
                      <a:pt x="3" y="26"/>
                      <a:pt x="3" y="24"/>
                    </a:cubicBezTo>
                    <a:cubicBezTo>
                      <a:pt x="3" y="23"/>
                      <a:pt x="2" y="22"/>
                      <a:pt x="2" y="20"/>
                    </a:cubicBezTo>
                    <a:cubicBezTo>
                      <a:pt x="0" y="3"/>
                      <a:pt x="0" y="3"/>
                      <a:pt x="0" y="3"/>
                    </a:cubicBezTo>
                    <a:cubicBezTo>
                      <a:pt x="5" y="2"/>
                      <a:pt x="5" y="2"/>
                      <a:pt x="5" y="2"/>
                    </a:cubicBezTo>
                    <a:cubicBezTo>
                      <a:pt x="7" y="19"/>
                      <a:pt x="7" y="19"/>
                      <a:pt x="7" y="19"/>
                    </a:cubicBezTo>
                    <a:cubicBezTo>
                      <a:pt x="7" y="21"/>
                      <a:pt x="7" y="22"/>
                      <a:pt x="8" y="23"/>
                    </a:cubicBezTo>
                    <a:cubicBezTo>
                      <a:pt x="8" y="24"/>
                      <a:pt x="9" y="25"/>
                      <a:pt x="10" y="25"/>
                    </a:cubicBezTo>
                    <a:cubicBezTo>
                      <a:pt x="11" y="26"/>
                      <a:pt x="12" y="26"/>
                      <a:pt x="13" y="26"/>
                    </a:cubicBezTo>
                    <a:cubicBezTo>
                      <a:pt x="15" y="25"/>
                      <a:pt x="17" y="25"/>
                      <a:pt x="18" y="23"/>
                    </a:cubicBezTo>
                    <a:cubicBezTo>
                      <a:pt x="19" y="22"/>
                      <a:pt x="20" y="19"/>
                      <a:pt x="19" y="16"/>
                    </a:cubicBezTo>
                    <a:cubicBezTo>
                      <a:pt x="18" y="1"/>
                      <a:pt x="18" y="1"/>
                      <a:pt x="18" y="1"/>
                    </a:cubicBezTo>
                    <a:lnTo>
                      <a:pt x="22" y="0"/>
                    </a:lnTo>
                    <a:close/>
                  </a:path>
                </a:pathLst>
              </a:custGeom>
              <a:grpFill/>
              <a:ln w="9525">
                <a:noFill/>
                <a:round/>
                <a:headEnd/>
                <a:tailEnd/>
              </a:ln>
            </p:spPr>
            <p:txBody>
              <a:bodyPr/>
              <a:lstStyle/>
              <a:p>
                <a:endParaRPr lang="en-US"/>
              </a:p>
            </p:txBody>
          </p:sp>
          <p:sp>
            <p:nvSpPr>
              <p:cNvPr id="114" name="Freeform 113"/>
              <p:cNvSpPr>
                <a:spLocks noEditPoints="1"/>
              </p:cNvSpPr>
              <p:nvPr/>
            </p:nvSpPr>
            <p:spPr bwMode="auto">
              <a:xfrm>
                <a:off x="2056833" y="2082530"/>
                <a:ext cx="62" cy="95"/>
              </a:xfrm>
              <a:custGeom>
                <a:avLst/>
                <a:gdLst/>
                <a:ahLst/>
                <a:cxnLst>
                  <a:cxn ang="0">
                    <a:pos x="24" y="8"/>
                  </a:cxn>
                  <a:cxn ang="0">
                    <a:pos x="19" y="8"/>
                  </a:cxn>
                  <a:cxn ang="0">
                    <a:pos x="17" y="5"/>
                  </a:cxn>
                  <a:cxn ang="0">
                    <a:pos x="12" y="4"/>
                  </a:cxn>
                  <a:cxn ang="0">
                    <a:pos x="7" y="5"/>
                  </a:cxn>
                  <a:cxn ang="0">
                    <a:pos x="5" y="9"/>
                  </a:cxn>
                  <a:cxn ang="0">
                    <a:pos x="5" y="15"/>
                  </a:cxn>
                  <a:cxn ang="0">
                    <a:pos x="13" y="11"/>
                  </a:cxn>
                  <a:cxn ang="0">
                    <a:pos x="22" y="15"/>
                  </a:cxn>
                  <a:cxn ang="0">
                    <a:pos x="26" y="24"/>
                  </a:cxn>
                  <a:cxn ang="0">
                    <a:pos x="25" y="32"/>
                  </a:cxn>
                  <a:cxn ang="0">
                    <a:pos x="21" y="37"/>
                  </a:cxn>
                  <a:cxn ang="0">
                    <a:pos x="15" y="40"/>
                  </a:cxn>
                  <a:cxn ang="0">
                    <a:pos x="7" y="36"/>
                  </a:cxn>
                  <a:cxn ang="0">
                    <a:pos x="7" y="39"/>
                  </a:cxn>
                  <a:cxn ang="0">
                    <a:pos x="3" y="40"/>
                  </a:cxn>
                  <a:cxn ang="0">
                    <a:pos x="1" y="16"/>
                  </a:cxn>
                  <a:cxn ang="0">
                    <a:pos x="1" y="7"/>
                  </a:cxn>
                  <a:cxn ang="0">
                    <a:pos x="5" y="2"/>
                  </a:cxn>
                  <a:cxn ang="0">
                    <a:pos x="12" y="0"/>
                  </a:cxn>
                  <a:cxn ang="0">
                    <a:pos x="20" y="2"/>
                  </a:cxn>
                  <a:cxn ang="0">
                    <a:pos x="24" y="8"/>
                  </a:cxn>
                  <a:cxn ang="0">
                    <a:pos x="21" y="25"/>
                  </a:cxn>
                  <a:cxn ang="0">
                    <a:pos x="18" y="17"/>
                  </a:cxn>
                  <a:cxn ang="0">
                    <a:pos x="13" y="15"/>
                  </a:cxn>
                  <a:cxn ang="0">
                    <a:pos x="7" y="18"/>
                  </a:cxn>
                  <a:cxn ang="0">
                    <a:pos x="6" y="26"/>
                  </a:cxn>
                  <a:cxn ang="0">
                    <a:pos x="9" y="33"/>
                  </a:cxn>
                  <a:cxn ang="0">
                    <a:pos x="14" y="36"/>
                  </a:cxn>
                  <a:cxn ang="0">
                    <a:pos x="19" y="33"/>
                  </a:cxn>
                  <a:cxn ang="0">
                    <a:pos x="21" y="25"/>
                  </a:cxn>
                </a:cxnLst>
                <a:rect l="0" t="0" r="r" b="b"/>
                <a:pathLst>
                  <a:path w="26" h="40">
                    <a:moveTo>
                      <a:pt x="24" y="8"/>
                    </a:moveTo>
                    <a:cubicBezTo>
                      <a:pt x="19" y="8"/>
                      <a:pt x="19" y="8"/>
                      <a:pt x="19" y="8"/>
                    </a:cubicBezTo>
                    <a:cubicBezTo>
                      <a:pt x="19" y="6"/>
                      <a:pt x="18" y="5"/>
                      <a:pt x="17" y="5"/>
                    </a:cubicBezTo>
                    <a:cubicBezTo>
                      <a:pt x="16" y="4"/>
                      <a:pt x="14" y="4"/>
                      <a:pt x="12" y="4"/>
                    </a:cubicBezTo>
                    <a:cubicBezTo>
                      <a:pt x="10" y="4"/>
                      <a:pt x="9" y="5"/>
                      <a:pt x="7" y="5"/>
                    </a:cubicBezTo>
                    <a:cubicBezTo>
                      <a:pt x="6" y="6"/>
                      <a:pt x="6" y="8"/>
                      <a:pt x="5" y="9"/>
                    </a:cubicBezTo>
                    <a:cubicBezTo>
                      <a:pt x="5" y="10"/>
                      <a:pt x="5" y="12"/>
                      <a:pt x="5" y="15"/>
                    </a:cubicBezTo>
                    <a:cubicBezTo>
                      <a:pt x="7" y="13"/>
                      <a:pt x="10" y="11"/>
                      <a:pt x="13" y="11"/>
                    </a:cubicBezTo>
                    <a:cubicBezTo>
                      <a:pt x="17" y="11"/>
                      <a:pt x="20" y="12"/>
                      <a:pt x="22" y="15"/>
                    </a:cubicBezTo>
                    <a:cubicBezTo>
                      <a:pt x="24" y="17"/>
                      <a:pt x="26" y="20"/>
                      <a:pt x="26" y="24"/>
                    </a:cubicBezTo>
                    <a:cubicBezTo>
                      <a:pt x="26" y="27"/>
                      <a:pt x="26" y="29"/>
                      <a:pt x="25" y="32"/>
                    </a:cubicBezTo>
                    <a:cubicBezTo>
                      <a:pt x="24" y="34"/>
                      <a:pt x="23" y="36"/>
                      <a:pt x="21" y="37"/>
                    </a:cubicBezTo>
                    <a:cubicBezTo>
                      <a:pt x="20" y="39"/>
                      <a:pt x="17" y="39"/>
                      <a:pt x="15" y="40"/>
                    </a:cubicBezTo>
                    <a:cubicBezTo>
                      <a:pt x="12" y="40"/>
                      <a:pt x="9" y="39"/>
                      <a:pt x="7" y="36"/>
                    </a:cubicBezTo>
                    <a:cubicBezTo>
                      <a:pt x="7" y="39"/>
                      <a:pt x="7" y="39"/>
                      <a:pt x="7" y="39"/>
                    </a:cubicBezTo>
                    <a:cubicBezTo>
                      <a:pt x="3" y="40"/>
                      <a:pt x="3" y="40"/>
                      <a:pt x="3" y="40"/>
                    </a:cubicBezTo>
                    <a:cubicBezTo>
                      <a:pt x="1" y="16"/>
                      <a:pt x="1" y="16"/>
                      <a:pt x="1" y="16"/>
                    </a:cubicBezTo>
                    <a:cubicBezTo>
                      <a:pt x="0" y="12"/>
                      <a:pt x="1" y="8"/>
                      <a:pt x="1" y="7"/>
                    </a:cubicBezTo>
                    <a:cubicBezTo>
                      <a:pt x="2" y="5"/>
                      <a:pt x="3" y="3"/>
                      <a:pt x="5" y="2"/>
                    </a:cubicBezTo>
                    <a:cubicBezTo>
                      <a:pt x="7" y="1"/>
                      <a:pt x="9" y="0"/>
                      <a:pt x="12" y="0"/>
                    </a:cubicBezTo>
                    <a:cubicBezTo>
                      <a:pt x="15" y="0"/>
                      <a:pt x="18" y="0"/>
                      <a:pt x="20" y="2"/>
                    </a:cubicBezTo>
                    <a:cubicBezTo>
                      <a:pt x="22" y="3"/>
                      <a:pt x="24" y="5"/>
                      <a:pt x="24" y="8"/>
                    </a:cubicBezTo>
                    <a:close/>
                    <a:moveTo>
                      <a:pt x="21" y="25"/>
                    </a:moveTo>
                    <a:cubicBezTo>
                      <a:pt x="21" y="21"/>
                      <a:pt x="20" y="19"/>
                      <a:pt x="18" y="17"/>
                    </a:cubicBezTo>
                    <a:cubicBezTo>
                      <a:pt x="17" y="16"/>
                      <a:pt x="15" y="15"/>
                      <a:pt x="13" y="15"/>
                    </a:cubicBezTo>
                    <a:cubicBezTo>
                      <a:pt x="11" y="15"/>
                      <a:pt x="9" y="16"/>
                      <a:pt x="7" y="18"/>
                    </a:cubicBezTo>
                    <a:cubicBezTo>
                      <a:pt x="6" y="20"/>
                      <a:pt x="6" y="22"/>
                      <a:pt x="6" y="26"/>
                    </a:cubicBezTo>
                    <a:cubicBezTo>
                      <a:pt x="6" y="29"/>
                      <a:pt x="7" y="32"/>
                      <a:pt x="9" y="33"/>
                    </a:cubicBezTo>
                    <a:cubicBezTo>
                      <a:pt x="10" y="35"/>
                      <a:pt x="12" y="36"/>
                      <a:pt x="14" y="36"/>
                    </a:cubicBezTo>
                    <a:cubicBezTo>
                      <a:pt x="16" y="35"/>
                      <a:pt x="18" y="35"/>
                      <a:pt x="19" y="33"/>
                    </a:cubicBezTo>
                    <a:cubicBezTo>
                      <a:pt x="21" y="31"/>
                      <a:pt x="21" y="28"/>
                      <a:pt x="21" y="25"/>
                    </a:cubicBezTo>
                    <a:close/>
                  </a:path>
                </a:pathLst>
              </a:custGeom>
              <a:grpFill/>
              <a:ln w="9525">
                <a:noFill/>
                <a:round/>
                <a:headEnd/>
                <a:tailEnd/>
              </a:ln>
            </p:spPr>
            <p:txBody>
              <a:bodyPr/>
              <a:lstStyle/>
              <a:p>
                <a:endParaRPr lang="en-US"/>
              </a:p>
            </p:txBody>
          </p:sp>
          <p:sp>
            <p:nvSpPr>
              <p:cNvPr id="115" name="Freeform 114"/>
              <p:cNvSpPr>
                <a:spLocks/>
              </p:cNvSpPr>
              <p:nvPr/>
            </p:nvSpPr>
            <p:spPr bwMode="auto">
              <a:xfrm>
                <a:off x="2056729" y="2082561"/>
                <a:ext cx="57" cy="68"/>
              </a:xfrm>
              <a:custGeom>
                <a:avLst/>
                <a:gdLst/>
                <a:ahLst/>
                <a:cxnLst>
                  <a:cxn ang="0">
                    <a:pos x="5" y="11"/>
                  </a:cxn>
                  <a:cxn ang="0">
                    <a:pos x="0" y="10"/>
                  </a:cxn>
                  <a:cxn ang="0">
                    <a:pos x="4" y="3"/>
                  </a:cxn>
                  <a:cxn ang="0">
                    <a:pos x="11" y="0"/>
                  </a:cxn>
                  <a:cxn ang="0">
                    <a:pos x="21" y="3"/>
                  </a:cxn>
                  <a:cxn ang="0">
                    <a:pos x="24" y="14"/>
                  </a:cxn>
                  <a:cxn ang="0">
                    <a:pos x="23" y="22"/>
                  </a:cxn>
                  <a:cxn ang="0">
                    <a:pos x="19" y="27"/>
                  </a:cxn>
                  <a:cxn ang="0">
                    <a:pos x="12" y="29"/>
                  </a:cxn>
                  <a:cxn ang="0">
                    <a:pos x="5" y="27"/>
                  </a:cxn>
                  <a:cxn ang="0">
                    <a:pos x="1" y="20"/>
                  </a:cxn>
                  <a:cxn ang="0">
                    <a:pos x="5" y="19"/>
                  </a:cxn>
                  <a:cxn ang="0">
                    <a:pos x="8" y="24"/>
                  </a:cxn>
                  <a:cxn ang="0">
                    <a:pos x="12" y="25"/>
                  </a:cxn>
                  <a:cxn ang="0">
                    <a:pos x="17" y="22"/>
                  </a:cxn>
                  <a:cxn ang="0">
                    <a:pos x="19" y="14"/>
                  </a:cxn>
                  <a:cxn ang="0">
                    <a:pos x="17" y="6"/>
                  </a:cxn>
                  <a:cxn ang="0">
                    <a:pos x="11" y="4"/>
                  </a:cxn>
                  <a:cxn ang="0">
                    <a:pos x="7" y="5"/>
                  </a:cxn>
                  <a:cxn ang="0">
                    <a:pos x="5" y="11"/>
                  </a:cxn>
                </a:cxnLst>
                <a:rect l="0" t="0" r="r" b="b"/>
                <a:pathLst>
                  <a:path w="24" h="29">
                    <a:moveTo>
                      <a:pt x="5" y="11"/>
                    </a:moveTo>
                    <a:cubicBezTo>
                      <a:pt x="0" y="10"/>
                      <a:pt x="0" y="10"/>
                      <a:pt x="0" y="10"/>
                    </a:cubicBezTo>
                    <a:cubicBezTo>
                      <a:pt x="0" y="7"/>
                      <a:pt x="2" y="4"/>
                      <a:pt x="4" y="3"/>
                    </a:cubicBezTo>
                    <a:cubicBezTo>
                      <a:pt x="6" y="1"/>
                      <a:pt x="8" y="0"/>
                      <a:pt x="11" y="0"/>
                    </a:cubicBezTo>
                    <a:cubicBezTo>
                      <a:pt x="15" y="0"/>
                      <a:pt x="18" y="1"/>
                      <a:pt x="21" y="3"/>
                    </a:cubicBezTo>
                    <a:cubicBezTo>
                      <a:pt x="23" y="6"/>
                      <a:pt x="24" y="9"/>
                      <a:pt x="24" y="14"/>
                    </a:cubicBezTo>
                    <a:cubicBezTo>
                      <a:pt x="24" y="17"/>
                      <a:pt x="24" y="20"/>
                      <a:pt x="23" y="22"/>
                    </a:cubicBezTo>
                    <a:cubicBezTo>
                      <a:pt x="22" y="24"/>
                      <a:pt x="21" y="26"/>
                      <a:pt x="19" y="27"/>
                    </a:cubicBezTo>
                    <a:cubicBezTo>
                      <a:pt x="17" y="28"/>
                      <a:pt x="14" y="29"/>
                      <a:pt x="12" y="29"/>
                    </a:cubicBezTo>
                    <a:cubicBezTo>
                      <a:pt x="9" y="29"/>
                      <a:pt x="6" y="28"/>
                      <a:pt x="5" y="27"/>
                    </a:cubicBezTo>
                    <a:cubicBezTo>
                      <a:pt x="3" y="25"/>
                      <a:pt x="1" y="23"/>
                      <a:pt x="1" y="20"/>
                    </a:cubicBezTo>
                    <a:cubicBezTo>
                      <a:pt x="5" y="19"/>
                      <a:pt x="5" y="19"/>
                      <a:pt x="5" y="19"/>
                    </a:cubicBezTo>
                    <a:cubicBezTo>
                      <a:pt x="6" y="21"/>
                      <a:pt x="7" y="23"/>
                      <a:pt x="8" y="24"/>
                    </a:cubicBezTo>
                    <a:cubicBezTo>
                      <a:pt x="9" y="24"/>
                      <a:pt x="10" y="25"/>
                      <a:pt x="12" y="25"/>
                    </a:cubicBezTo>
                    <a:cubicBezTo>
                      <a:pt x="14" y="25"/>
                      <a:pt x="16" y="24"/>
                      <a:pt x="17" y="22"/>
                    </a:cubicBezTo>
                    <a:cubicBezTo>
                      <a:pt x="19" y="21"/>
                      <a:pt x="20" y="18"/>
                      <a:pt x="19" y="14"/>
                    </a:cubicBezTo>
                    <a:cubicBezTo>
                      <a:pt x="19" y="10"/>
                      <a:pt x="19" y="8"/>
                      <a:pt x="17" y="6"/>
                    </a:cubicBezTo>
                    <a:cubicBezTo>
                      <a:pt x="16" y="4"/>
                      <a:pt x="14" y="4"/>
                      <a:pt x="11" y="4"/>
                    </a:cubicBezTo>
                    <a:cubicBezTo>
                      <a:pt x="10" y="4"/>
                      <a:pt x="8" y="4"/>
                      <a:pt x="7" y="5"/>
                    </a:cubicBezTo>
                    <a:cubicBezTo>
                      <a:pt x="6" y="7"/>
                      <a:pt x="5" y="8"/>
                      <a:pt x="5" y="11"/>
                    </a:cubicBezTo>
                    <a:close/>
                  </a:path>
                </a:pathLst>
              </a:custGeom>
              <a:grpFill/>
              <a:ln w="9525">
                <a:noFill/>
                <a:round/>
                <a:headEnd/>
                <a:tailEnd/>
              </a:ln>
            </p:spPr>
            <p:txBody>
              <a:bodyPr/>
              <a:lstStyle/>
              <a:p>
                <a:endParaRPr lang="en-US"/>
              </a:p>
            </p:txBody>
          </p:sp>
          <p:sp>
            <p:nvSpPr>
              <p:cNvPr id="116" name="Freeform 115"/>
              <p:cNvSpPr>
                <a:spLocks noEditPoints="1"/>
              </p:cNvSpPr>
              <p:nvPr/>
            </p:nvSpPr>
            <p:spPr bwMode="auto">
              <a:xfrm>
                <a:off x="2056661" y="2082561"/>
                <a:ext cx="61" cy="68"/>
              </a:xfrm>
              <a:custGeom>
                <a:avLst/>
                <a:gdLst/>
                <a:ahLst/>
                <a:cxnLst>
                  <a:cxn ang="0">
                    <a:pos x="26" y="15"/>
                  </a:cxn>
                  <a:cxn ang="0">
                    <a:pos x="22" y="26"/>
                  </a:cxn>
                  <a:cxn ang="0">
                    <a:pos x="13" y="29"/>
                  </a:cxn>
                  <a:cxn ang="0">
                    <a:pos x="4" y="25"/>
                  </a:cxn>
                  <a:cxn ang="0">
                    <a:pos x="0" y="15"/>
                  </a:cxn>
                  <a:cxn ang="0">
                    <a:pos x="2" y="6"/>
                  </a:cxn>
                  <a:cxn ang="0">
                    <a:pos x="7" y="1"/>
                  </a:cxn>
                  <a:cxn ang="0">
                    <a:pos x="14" y="0"/>
                  </a:cxn>
                  <a:cxn ang="0">
                    <a:pos x="23" y="4"/>
                  </a:cxn>
                  <a:cxn ang="0">
                    <a:pos x="26" y="15"/>
                  </a:cxn>
                  <a:cxn ang="0">
                    <a:pos x="22" y="14"/>
                  </a:cxn>
                  <a:cxn ang="0">
                    <a:pos x="19" y="6"/>
                  </a:cxn>
                  <a:cxn ang="0">
                    <a:pos x="14" y="4"/>
                  </a:cxn>
                  <a:cxn ang="0">
                    <a:pos x="8" y="6"/>
                  </a:cxn>
                  <a:cxn ang="0">
                    <a:pos x="5" y="14"/>
                  </a:cxn>
                  <a:cxn ang="0">
                    <a:pos x="7" y="22"/>
                  </a:cxn>
                  <a:cxn ang="0">
                    <a:pos x="13" y="25"/>
                  </a:cxn>
                  <a:cxn ang="0">
                    <a:pos x="19" y="22"/>
                  </a:cxn>
                  <a:cxn ang="0">
                    <a:pos x="22" y="14"/>
                  </a:cxn>
                </a:cxnLst>
                <a:rect l="0" t="0" r="r" b="b"/>
                <a:pathLst>
                  <a:path w="26" h="29">
                    <a:moveTo>
                      <a:pt x="26" y="15"/>
                    </a:moveTo>
                    <a:cubicBezTo>
                      <a:pt x="26" y="20"/>
                      <a:pt x="25" y="23"/>
                      <a:pt x="22" y="26"/>
                    </a:cubicBezTo>
                    <a:cubicBezTo>
                      <a:pt x="19" y="28"/>
                      <a:pt x="17" y="29"/>
                      <a:pt x="13" y="29"/>
                    </a:cubicBezTo>
                    <a:cubicBezTo>
                      <a:pt x="9" y="29"/>
                      <a:pt x="6" y="27"/>
                      <a:pt x="4" y="25"/>
                    </a:cubicBezTo>
                    <a:cubicBezTo>
                      <a:pt x="2" y="22"/>
                      <a:pt x="0" y="19"/>
                      <a:pt x="0" y="15"/>
                    </a:cubicBezTo>
                    <a:cubicBezTo>
                      <a:pt x="0" y="11"/>
                      <a:pt x="1" y="8"/>
                      <a:pt x="2" y="6"/>
                    </a:cubicBezTo>
                    <a:cubicBezTo>
                      <a:pt x="3" y="4"/>
                      <a:pt x="5" y="2"/>
                      <a:pt x="7" y="1"/>
                    </a:cubicBezTo>
                    <a:cubicBezTo>
                      <a:pt x="9" y="0"/>
                      <a:pt x="11" y="0"/>
                      <a:pt x="14" y="0"/>
                    </a:cubicBezTo>
                    <a:cubicBezTo>
                      <a:pt x="17" y="0"/>
                      <a:pt x="21" y="1"/>
                      <a:pt x="23" y="4"/>
                    </a:cubicBezTo>
                    <a:cubicBezTo>
                      <a:pt x="25" y="6"/>
                      <a:pt x="26" y="10"/>
                      <a:pt x="26" y="15"/>
                    </a:cubicBezTo>
                    <a:close/>
                    <a:moveTo>
                      <a:pt x="22" y="14"/>
                    </a:moveTo>
                    <a:cubicBezTo>
                      <a:pt x="22" y="11"/>
                      <a:pt x="21" y="8"/>
                      <a:pt x="19" y="6"/>
                    </a:cubicBezTo>
                    <a:cubicBezTo>
                      <a:pt x="18" y="5"/>
                      <a:pt x="16" y="4"/>
                      <a:pt x="14" y="4"/>
                    </a:cubicBezTo>
                    <a:cubicBezTo>
                      <a:pt x="11" y="4"/>
                      <a:pt x="9" y="4"/>
                      <a:pt x="8" y="6"/>
                    </a:cubicBezTo>
                    <a:cubicBezTo>
                      <a:pt x="6" y="8"/>
                      <a:pt x="5" y="11"/>
                      <a:pt x="5" y="14"/>
                    </a:cubicBezTo>
                    <a:cubicBezTo>
                      <a:pt x="5" y="18"/>
                      <a:pt x="6" y="20"/>
                      <a:pt x="7" y="22"/>
                    </a:cubicBezTo>
                    <a:cubicBezTo>
                      <a:pt x="9" y="24"/>
                      <a:pt x="11" y="25"/>
                      <a:pt x="13" y="25"/>
                    </a:cubicBezTo>
                    <a:cubicBezTo>
                      <a:pt x="16" y="25"/>
                      <a:pt x="18" y="24"/>
                      <a:pt x="19" y="22"/>
                    </a:cubicBezTo>
                    <a:cubicBezTo>
                      <a:pt x="21" y="21"/>
                      <a:pt x="21" y="18"/>
                      <a:pt x="22" y="14"/>
                    </a:cubicBezTo>
                    <a:close/>
                  </a:path>
                </a:pathLst>
              </a:custGeom>
              <a:grpFill/>
              <a:ln w="9525">
                <a:noFill/>
                <a:round/>
                <a:headEnd/>
                <a:tailEnd/>
              </a:ln>
            </p:spPr>
            <p:txBody>
              <a:bodyPr/>
              <a:lstStyle/>
              <a:p>
                <a:endParaRPr lang="en-US"/>
              </a:p>
            </p:txBody>
          </p:sp>
          <p:sp>
            <p:nvSpPr>
              <p:cNvPr id="117" name="Freeform 116"/>
              <p:cNvSpPr>
                <a:spLocks/>
              </p:cNvSpPr>
              <p:nvPr/>
            </p:nvSpPr>
            <p:spPr bwMode="auto">
              <a:xfrm>
                <a:off x="2056595" y="2082558"/>
                <a:ext cx="54" cy="69"/>
              </a:xfrm>
              <a:custGeom>
                <a:avLst/>
                <a:gdLst/>
                <a:ahLst/>
                <a:cxnLst>
                  <a:cxn ang="0">
                    <a:pos x="23" y="1"/>
                  </a:cxn>
                  <a:cxn ang="0">
                    <a:pos x="22" y="29"/>
                  </a:cxn>
                  <a:cxn ang="0">
                    <a:pos x="18" y="29"/>
                  </a:cxn>
                  <a:cxn ang="0">
                    <a:pos x="18" y="25"/>
                  </a:cxn>
                  <a:cxn ang="0">
                    <a:pos x="9" y="29"/>
                  </a:cxn>
                  <a:cxn ang="0">
                    <a:pos x="4" y="28"/>
                  </a:cxn>
                  <a:cxn ang="0">
                    <a:pos x="1" y="25"/>
                  </a:cxn>
                  <a:cxn ang="0">
                    <a:pos x="0" y="21"/>
                  </a:cxn>
                  <a:cxn ang="0">
                    <a:pos x="0" y="17"/>
                  </a:cxn>
                  <a:cxn ang="0">
                    <a:pos x="1" y="0"/>
                  </a:cxn>
                  <a:cxn ang="0">
                    <a:pos x="5" y="0"/>
                  </a:cxn>
                  <a:cxn ang="0">
                    <a:pos x="5" y="17"/>
                  </a:cxn>
                  <a:cxn ang="0">
                    <a:pos x="5" y="21"/>
                  </a:cxn>
                  <a:cxn ang="0">
                    <a:pos x="7" y="24"/>
                  </a:cxn>
                  <a:cxn ang="0">
                    <a:pos x="10" y="25"/>
                  </a:cxn>
                  <a:cxn ang="0">
                    <a:pos x="15" y="23"/>
                  </a:cxn>
                  <a:cxn ang="0">
                    <a:pos x="18" y="16"/>
                  </a:cxn>
                  <a:cxn ang="0">
                    <a:pos x="19" y="1"/>
                  </a:cxn>
                  <a:cxn ang="0">
                    <a:pos x="23" y="1"/>
                  </a:cxn>
                </a:cxnLst>
                <a:rect l="0" t="0" r="r" b="b"/>
                <a:pathLst>
                  <a:path w="23" h="29">
                    <a:moveTo>
                      <a:pt x="23" y="1"/>
                    </a:moveTo>
                    <a:cubicBezTo>
                      <a:pt x="22" y="29"/>
                      <a:pt x="22" y="29"/>
                      <a:pt x="22" y="29"/>
                    </a:cubicBezTo>
                    <a:cubicBezTo>
                      <a:pt x="18" y="29"/>
                      <a:pt x="18" y="29"/>
                      <a:pt x="18" y="29"/>
                    </a:cubicBezTo>
                    <a:cubicBezTo>
                      <a:pt x="18" y="25"/>
                      <a:pt x="18" y="25"/>
                      <a:pt x="18" y="25"/>
                    </a:cubicBezTo>
                    <a:cubicBezTo>
                      <a:pt x="16" y="28"/>
                      <a:pt x="13" y="29"/>
                      <a:pt x="9" y="29"/>
                    </a:cubicBezTo>
                    <a:cubicBezTo>
                      <a:pt x="7" y="29"/>
                      <a:pt x="5" y="28"/>
                      <a:pt x="4" y="28"/>
                    </a:cubicBezTo>
                    <a:cubicBezTo>
                      <a:pt x="3" y="27"/>
                      <a:pt x="2" y="26"/>
                      <a:pt x="1" y="25"/>
                    </a:cubicBezTo>
                    <a:cubicBezTo>
                      <a:pt x="0" y="24"/>
                      <a:pt x="0" y="23"/>
                      <a:pt x="0" y="21"/>
                    </a:cubicBezTo>
                    <a:cubicBezTo>
                      <a:pt x="0" y="21"/>
                      <a:pt x="0" y="19"/>
                      <a:pt x="0" y="17"/>
                    </a:cubicBezTo>
                    <a:cubicBezTo>
                      <a:pt x="1" y="0"/>
                      <a:pt x="1" y="0"/>
                      <a:pt x="1" y="0"/>
                    </a:cubicBezTo>
                    <a:cubicBezTo>
                      <a:pt x="5" y="0"/>
                      <a:pt x="5" y="0"/>
                      <a:pt x="5" y="0"/>
                    </a:cubicBezTo>
                    <a:cubicBezTo>
                      <a:pt x="5" y="17"/>
                      <a:pt x="5" y="17"/>
                      <a:pt x="5" y="17"/>
                    </a:cubicBezTo>
                    <a:cubicBezTo>
                      <a:pt x="4" y="19"/>
                      <a:pt x="5" y="20"/>
                      <a:pt x="5" y="21"/>
                    </a:cubicBezTo>
                    <a:cubicBezTo>
                      <a:pt x="5" y="22"/>
                      <a:pt x="6" y="23"/>
                      <a:pt x="7" y="24"/>
                    </a:cubicBezTo>
                    <a:cubicBezTo>
                      <a:pt x="8" y="24"/>
                      <a:pt x="9" y="25"/>
                      <a:pt x="10" y="25"/>
                    </a:cubicBezTo>
                    <a:cubicBezTo>
                      <a:pt x="12" y="25"/>
                      <a:pt x="14" y="24"/>
                      <a:pt x="15" y="23"/>
                    </a:cubicBezTo>
                    <a:cubicBezTo>
                      <a:pt x="17" y="22"/>
                      <a:pt x="18" y="19"/>
                      <a:pt x="18" y="16"/>
                    </a:cubicBezTo>
                    <a:cubicBezTo>
                      <a:pt x="19" y="1"/>
                      <a:pt x="19" y="1"/>
                      <a:pt x="19" y="1"/>
                    </a:cubicBezTo>
                    <a:lnTo>
                      <a:pt x="23" y="1"/>
                    </a:lnTo>
                    <a:close/>
                  </a:path>
                </a:pathLst>
              </a:custGeom>
              <a:grpFill/>
              <a:ln w="9525">
                <a:noFill/>
                <a:round/>
                <a:headEnd/>
                <a:tailEnd/>
              </a:ln>
            </p:spPr>
            <p:txBody>
              <a:bodyPr/>
              <a:lstStyle/>
              <a:p>
                <a:endParaRPr lang="en-US"/>
              </a:p>
            </p:txBody>
          </p:sp>
          <p:sp>
            <p:nvSpPr>
              <p:cNvPr id="118" name="Freeform 117"/>
              <p:cNvSpPr>
                <a:spLocks/>
              </p:cNvSpPr>
              <p:nvPr/>
            </p:nvSpPr>
            <p:spPr bwMode="auto">
              <a:xfrm>
                <a:off x="2056521" y="2082554"/>
                <a:ext cx="59" cy="68"/>
              </a:xfrm>
              <a:custGeom>
                <a:avLst/>
                <a:gdLst/>
                <a:ahLst/>
                <a:cxnLst>
                  <a:cxn ang="0">
                    <a:pos x="17" y="1"/>
                  </a:cxn>
                  <a:cxn ang="0">
                    <a:pos x="25" y="29"/>
                  </a:cxn>
                  <a:cxn ang="0">
                    <a:pos x="20" y="29"/>
                  </a:cxn>
                  <a:cxn ang="0">
                    <a:pos x="16" y="12"/>
                  </a:cxn>
                  <a:cxn ang="0">
                    <a:pos x="14" y="6"/>
                  </a:cxn>
                  <a:cxn ang="0">
                    <a:pos x="12" y="11"/>
                  </a:cxn>
                  <a:cxn ang="0">
                    <a:pos x="4" y="27"/>
                  </a:cxn>
                  <a:cxn ang="0">
                    <a:pos x="0" y="27"/>
                  </a:cxn>
                  <a:cxn ang="0">
                    <a:pos x="13" y="0"/>
                  </a:cxn>
                  <a:cxn ang="0">
                    <a:pos x="17" y="1"/>
                  </a:cxn>
                </a:cxnLst>
                <a:rect l="0" t="0" r="r" b="b"/>
                <a:pathLst>
                  <a:path w="25" h="29">
                    <a:moveTo>
                      <a:pt x="17" y="1"/>
                    </a:moveTo>
                    <a:cubicBezTo>
                      <a:pt x="25" y="29"/>
                      <a:pt x="25" y="29"/>
                      <a:pt x="25" y="29"/>
                    </a:cubicBezTo>
                    <a:cubicBezTo>
                      <a:pt x="20" y="29"/>
                      <a:pt x="20" y="29"/>
                      <a:pt x="20" y="29"/>
                    </a:cubicBezTo>
                    <a:cubicBezTo>
                      <a:pt x="16" y="12"/>
                      <a:pt x="16" y="12"/>
                      <a:pt x="16" y="12"/>
                    </a:cubicBezTo>
                    <a:cubicBezTo>
                      <a:pt x="15" y="10"/>
                      <a:pt x="15" y="8"/>
                      <a:pt x="14" y="6"/>
                    </a:cubicBezTo>
                    <a:cubicBezTo>
                      <a:pt x="14" y="7"/>
                      <a:pt x="13" y="9"/>
                      <a:pt x="12" y="11"/>
                    </a:cubicBezTo>
                    <a:cubicBezTo>
                      <a:pt x="4" y="27"/>
                      <a:pt x="4" y="27"/>
                      <a:pt x="4" y="27"/>
                    </a:cubicBezTo>
                    <a:cubicBezTo>
                      <a:pt x="0" y="27"/>
                      <a:pt x="0" y="27"/>
                      <a:pt x="0" y="27"/>
                    </a:cubicBezTo>
                    <a:cubicBezTo>
                      <a:pt x="13" y="0"/>
                      <a:pt x="13" y="0"/>
                      <a:pt x="13" y="0"/>
                    </a:cubicBezTo>
                    <a:lnTo>
                      <a:pt x="17" y="1"/>
                    </a:lnTo>
                    <a:close/>
                  </a:path>
                </a:pathLst>
              </a:custGeom>
              <a:grpFill/>
              <a:ln w="9525">
                <a:noFill/>
                <a:round/>
                <a:headEnd/>
                <a:tailEnd/>
              </a:ln>
            </p:spPr>
            <p:txBody>
              <a:bodyPr/>
              <a:lstStyle/>
              <a:p>
                <a:endParaRPr lang="en-US"/>
              </a:p>
            </p:txBody>
          </p:sp>
          <p:sp>
            <p:nvSpPr>
              <p:cNvPr id="119" name="Freeform 118"/>
              <p:cNvSpPr>
                <a:spLocks noEditPoints="1"/>
              </p:cNvSpPr>
              <p:nvPr/>
            </p:nvSpPr>
            <p:spPr bwMode="auto">
              <a:xfrm>
                <a:off x="2056455" y="2082544"/>
                <a:ext cx="62" cy="71"/>
              </a:xfrm>
              <a:custGeom>
                <a:avLst/>
                <a:gdLst/>
                <a:ahLst/>
                <a:cxnLst>
                  <a:cxn ang="0">
                    <a:pos x="6" y="9"/>
                  </a:cxn>
                  <a:cxn ang="0">
                    <a:pos x="1" y="8"/>
                  </a:cxn>
                  <a:cxn ang="0">
                    <a:pos x="6" y="2"/>
                  </a:cxn>
                  <a:cxn ang="0">
                    <a:pos x="15" y="1"/>
                  </a:cxn>
                  <a:cxn ang="0">
                    <a:pos x="24" y="6"/>
                  </a:cxn>
                  <a:cxn ang="0">
                    <a:pos x="26" y="17"/>
                  </a:cxn>
                  <a:cxn ang="0">
                    <a:pos x="21" y="27"/>
                  </a:cxn>
                  <a:cxn ang="0">
                    <a:pos x="11" y="30"/>
                  </a:cxn>
                  <a:cxn ang="0">
                    <a:pos x="3" y="25"/>
                  </a:cxn>
                  <a:cxn ang="0">
                    <a:pos x="1" y="14"/>
                  </a:cxn>
                  <a:cxn ang="0">
                    <a:pos x="1" y="12"/>
                  </a:cxn>
                  <a:cxn ang="0">
                    <a:pos x="21" y="15"/>
                  </a:cxn>
                  <a:cxn ang="0">
                    <a:pos x="19" y="8"/>
                  </a:cxn>
                  <a:cxn ang="0">
                    <a:pos x="14" y="5"/>
                  </a:cxn>
                  <a:cxn ang="0">
                    <a:pos x="10" y="5"/>
                  </a:cxn>
                  <a:cxn ang="0">
                    <a:pos x="6" y="9"/>
                  </a:cxn>
                  <a:cxn ang="0">
                    <a:pos x="20" y="19"/>
                  </a:cxn>
                  <a:cxn ang="0">
                    <a:pos x="5" y="17"/>
                  </a:cxn>
                  <a:cxn ang="0">
                    <a:pos x="6" y="22"/>
                  </a:cxn>
                  <a:cxn ang="0">
                    <a:pos x="12" y="26"/>
                  </a:cxn>
                  <a:cxn ang="0">
                    <a:pos x="17" y="24"/>
                  </a:cxn>
                  <a:cxn ang="0">
                    <a:pos x="20" y="19"/>
                  </a:cxn>
                </a:cxnLst>
                <a:rect l="0" t="0" r="r" b="b"/>
                <a:pathLst>
                  <a:path w="26" h="30">
                    <a:moveTo>
                      <a:pt x="6" y="9"/>
                    </a:moveTo>
                    <a:cubicBezTo>
                      <a:pt x="1" y="8"/>
                      <a:pt x="1" y="8"/>
                      <a:pt x="1" y="8"/>
                    </a:cubicBezTo>
                    <a:cubicBezTo>
                      <a:pt x="2" y="5"/>
                      <a:pt x="4" y="3"/>
                      <a:pt x="6" y="2"/>
                    </a:cubicBezTo>
                    <a:cubicBezTo>
                      <a:pt x="9" y="1"/>
                      <a:pt x="11" y="0"/>
                      <a:pt x="15" y="1"/>
                    </a:cubicBezTo>
                    <a:cubicBezTo>
                      <a:pt x="19" y="1"/>
                      <a:pt x="22" y="3"/>
                      <a:pt x="24" y="6"/>
                    </a:cubicBezTo>
                    <a:cubicBezTo>
                      <a:pt x="26" y="8"/>
                      <a:pt x="26" y="12"/>
                      <a:pt x="26" y="17"/>
                    </a:cubicBezTo>
                    <a:cubicBezTo>
                      <a:pt x="25" y="21"/>
                      <a:pt x="24" y="25"/>
                      <a:pt x="21" y="27"/>
                    </a:cubicBezTo>
                    <a:cubicBezTo>
                      <a:pt x="18" y="29"/>
                      <a:pt x="15" y="30"/>
                      <a:pt x="11" y="30"/>
                    </a:cubicBezTo>
                    <a:cubicBezTo>
                      <a:pt x="8" y="29"/>
                      <a:pt x="5" y="28"/>
                      <a:pt x="3" y="25"/>
                    </a:cubicBezTo>
                    <a:cubicBezTo>
                      <a:pt x="1" y="22"/>
                      <a:pt x="0" y="18"/>
                      <a:pt x="1" y="14"/>
                    </a:cubicBezTo>
                    <a:cubicBezTo>
                      <a:pt x="1" y="13"/>
                      <a:pt x="1" y="13"/>
                      <a:pt x="1" y="12"/>
                    </a:cubicBezTo>
                    <a:cubicBezTo>
                      <a:pt x="21" y="15"/>
                      <a:pt x="21" y="15"/>
                      <a:pt x="21" y="15"/>
                    </a:cubicBezTo>
                    <a:cubicBezTo>
                      <a:pt x="21" y="12"/>
                      <a:pt x="21" y="10"/>
                      <a:pt x="19" y="8"/>
                    </a:cubicBezTo>
                    <a:cubicBezTo>
                      <a:pt x="18" y="6"/>
                      <a:pt x="16" y="5"/>
                      <a:pt x="14" y="5"/>
                    </a:cubicBezTo>
                    <a:cubicBezTo>
                      <a:pt x="12" y="4"/>
                      <a:pt x="11" y="5"/>
                      <a:pt x="10" y="5"/>
                    </a:cubicBezTo>
                    <a:cubicBezTo>
                      <a:pt x="8" y="6"/>
                      <a:pt x="7" y="7"/>
                      <a:pt x="6" y="9"/>
                    </a:cubicBezTo>
                    <a:close/>
                    <a:moveTo>
                      <a:pt x="20" y="19"/>
                    </a:moveTo>
                    <a:cubicBezTo>
                      <a:pt x="5" y="17"/>
                      <a:pt x="5" y="17"/>
                      <a:pt x="5" y="17"/>
                    </a:cubicBezTo>
                    <a:cubicBezTo>
                      <a:pt x="5" y="19"/>
                      <a:pt x="5" y="21"/>
                      <a:pt x="6" y="22"/>
                    </a:cubicBezTo>
                    <a:cubicBezTo>
                      <a:pt x="7" y="24"/>
                      <a:pt x="9" y="25"/>
                      <a:pt x="12" y="26"/>
                    </a:cubicBezTo>
                    <a:cubicBezTo>
                      <a:pt x="14" y="26"/>
                      <a:pt x="16" y="26"/>
                      <a:pt x="17" y="24"/>
                    </a:cubicBezTo>
                    <a:cubicBezTo>
                      <a:pt x="19" y="23"/>
                      <a:pt x="20" y="21"/>
                      <a:pt x="20" y="19"/>
                    </a:cubicBezTo>
                    <a:close/>
                  </a:path>
                </a:pathLst>
              </a:custGeom>
              <a:grpFill/>
              <a:ln w="9525">
                <a:noFill/>
                <a:round/>
                <a:headEnd/>
                <a:tailEnd/>
              </a:ln>
            </p:spPr>
            <p:txBody>
              <a:bodyPr/>
              <a:lstStyle/>
              <a:p>
                <a:endParaRPr lang="en-US"/>
              </a:p>
            </p:txBody>
          </p:sp>
          <p:sp>
            <p:nvSpPr>
              <p:cNvPr id="120" name="Freeform 119"/>
              <p:cNvSpPr>
                <a:spLocks/>
              </p:cNvSpPr>
              <p:nvPr/>
            </p:nvSpPr>
            <p:spPr bwMode="auto">
              <a:xfrm>
                <a:off x="2056403" y="2082540"/>
                <a:ext cx="45" cy="66"/>
              </a:xfrm>
              <a:custGeom>
                <a:avLst/>
                <a:gdLst/>
                <a:ahLst/>
                <a:cxnLst>
                  <a:cxn ang="0">
                    <a:pos x="19" y="1"/>
                  </a:cxn>
                  <a:cxn ang="0">
                    <a:pos x="14" y="28"/>
                  </a:cxn>
                  <a:cxn ang="0">
                    <a:pos x="10" y="28"/>
                  </a:cxn>
                  <a:cxn ang="0">
                    <a:pos x="11" y="24"/>
                  </a:cxn>
                  <a:cxn ang="0">
                    <a:pos x="7" y="27"/>
                  </a:cxn>
                  <a:cxn ang="0">
                    <a:pos x="4" y="27"/>
                  </a:cxn>
                  <a:cxn ang="0">
                    <a:pos x="0" y="25"/>
                  </a:cxn>
                  <a:cxn ang="0">
                    <a:pos x="2" y="21"/>
                  </a:cxn>
                  <a:cxn ang="0">
                    <a:pos x="5" y="23"/>
                  </a:cxn>
                  <a:cxn ang="0">
                    <a:pos x="8" y="22"/>
                  </a:cxn>
                  <a:cxn ang="0">
                    <a:pos x="10" y="20"/>
                  </a:cxn>
                  <a:cxn ang="0">
                    <a:pos x="12" y="15"/>
                  </a:cxn>
                  <a:cxn ang="0">
                    <a:pos x="14" y="0"/>
                  </a:cxn>
                  <a:cxn ang="0">
                    <a:pos x="19" y="1"/>
                  </a:cxn>
                </a:cxnLst>
                <a:rect l="0" t="0" r="r" b="b"/>
                <a:pathLst>
                  <a:path w="19" h="28">
                    <a:moveTo>
                      <a:pt x="19" y="1"/>
                    </a:moveTo>
                    <a:cubicBezTo>
                      <a:pt x="14" y="28"/>
                      <a:pt x="14" y="28"/>
                      <a:pt x="14" y="28"/>
                    </a:cubicBezTo>
                    <a:cubicBezTo>
                      <a:pt x="10" y="28"/>
                      <a:pt x="10" y="28"/>
                      <a:pt x="10" y="28"/>
                    </a:cubicBezTo>
                    <a:cubicBezTo>
                      <a:pt x="11" y="24"/>
                      <a:pt x="11" y="24"/>
                      <a:pt x="11" y="24"/>
                    </a:cubicBezTo>
                    <a:cubicBezTo>
                      <a:pt x="9" y="25"/>
                      <a:pt x="8" y="26"/>
                      <a:pt x="7" y="27"/>
                    </a:cubicBezTo>
                    <a:cubicBezTo>
                      <a:pt x="6" y="27"/>
                      <a:pt x="5" y="28"/>
                      <a:pt x="4" y="27"/>
                    </a:cubicBezTo>
                    <a:cubicBezTo>
                      <a:pt x="3" y="27"/>
                      <a:pt x="1" y="26"/>
                      <a:pt x="0" y="25"/>
                    </a:cubicBezTo>
                    <a:cubicBezTo>
                      <a:pt x="2" y="21"/>
                      <a:pt x="2" y="21"/>
                      <a:pt x="2" y="21"/>
                    </a:cubicBezTo>
                    <a:cubicBezTo>
                      <a:pt x="3" y="22"/>
                      <a:pt x="4" y="22"/>
                      <a:pt x="5" y="23"/>
                    </a:cubicBezTo>
                    <a:cubicBezTo>
                      <a:pt x="6" y="23"/>
                      <a:pt x="7" y="23"/>
                      <a:pt x="8" y="22"/>
                    </a:cubicBezTo>
                    <a:cubicBezTo>
                      <a:pt x="9" y="22"/>
                      <a:pt x="10" y="21"/>
                      <a:pt x="10" y="20"/>
                    </a:cubicBezTo>
                    <a:cubicBezTo>
                      <a:pt x="11" y="18"/>
                      <a:pt x="11" y="17"/>
                      <a:pt x="12" y="15"/>
                    </a:cubicBezTo>
                    <a:cubicBezTo>
                      <a:pt x="14" y="0"/>
                      <a:pt x="14" y="0"/>
                      <a:pt x="14" y="0"/>
                    </a:cubicBezTo>
                    <a:lnTo>
                      <a:pt x="19" y="1"/>
                    </a:lnTo>
                    <a:close/>
                  </a:path>
                </a:pathLst>
              </a:custGeom>
              <a:grpFill/>
              <a:ln w="9525">
                <a:noFill/>
                <a:round/>
                <a:headEnd/>
                <a:tailEnd/>
              </a:ln>
            </p:spPr>
            <p:txBody>
              <a:bodyPr/>
              <a:lstStyle/>
              <a:p>
                <a:endParaRPr lang="en-US"/>
              </a:p>
            </p:txBody>
          </p:sp>
          <p:sp>
            <p:nvSpPr>
              <p:cNvPr id="121" name="Freeform 120"/>
              <p:cNvSpPr>
                <a:spLocks/>
              </p:cNvSpPr>
              <p:nvPr/>
            </p:nvSpPr>
            <p:spPr bwMode="auto">
              <a:xfrm>
                <a:off x="2056351" y="2082528"/>
                <a:ext cx="55" cy="71"/>
              </a:xfrm>
              <a:custGeom>
                <a:avLst/>
                <a:gdLst/>
                <a:ahLst/>
                <a:cxnLst>
                  <a:cxn ang="0">
                    <a:pos x="23" y="12"/>
                  </a:cxn>
                  <a:cxn ang="0">
                    <a:pos x="19" y="12"/>
                  </a:cxn>
                  <a:cxn ang="0">
                    <a:pos x="17" y="7"/>
                  </a:cxn>
                  <a:cxn ang="0">
                    <a:pos x="13" y="5"/>
                  </a:cxn>
                  <a:cxn ang="0">
                    <a:pos x="8" y="5"/>
                  </a:cxn>
                  <a:cxn ang="0">
                    <a:pos x="6" y="8"/>
                  </a:cxn>
                  <a:cxn ang="0">
                    <a:pos x="7" y="10"/>
                  </a:cxn>
                  <a:cxn ang="0">
                    <a:pos x="11" y="13"/>
                  </a:cxn>
                  <a:cxn ang="0">
                    <a:pos x="18" y="16"/>
                  </a:cxn>
                  <a:cxn ang="0">
                    <a:pos x="20" y="20"/>
                  </a:cxn>
                  <a:cxn ang="0">
                    <a:pos x="20" y="23"/>
                  </a:cxn>
                  <a:cxn ang="0">
                    <a:pos x="19" y="27"/>
                  </a:cxn>
                  <a:cxn ang="0">
                    <a:pos x="16" y="29"/>
                  </a:cxn>
                  <a:cxn ang="0">
                    <a:pos x="13" y="30"/>
                  </a:cxn>
                  <a:cxn ang="0">
                    <a:pos x="9" y="29"/>
                  </a:cxn>
                  <a:cxn ang="0">
                    <a:pos x="3" y="27"/>
                  </a:cxn>
                  <a:cxn ang="0">
                    <a:pos x="0" y="24"/>
                  </a:cxn>
                  <a:cxn ang="0">
                    <a:pos x="0" y="20"/>
                  </a:cxn>
                  <a:cxn ang="0">
                    <a:pos x="4" y="20"/>
                  </a:cxn>
                  <a:cxn ang="0">
                    <a:pos x="5" y="24"/>
                  </a:cxn>
                  <a:cxn ang="0">
                    <a:pos x="9" y="26"/>
                  </a:cxn>
                  <a:cxn ang="0">
                    <a:pos x="14" y="25"/>
                  </a:cxn>
                  <a:cxn ang="0">
                    <a:pos x="16" y="23"/>
                  </a:cxn>
                  <a:cxn ang="0">
                    <a:pos x="16" y="21"/>
                  </a:cxn>
                  <a:cxn ang="0">
                    <a:pos x="14" y="20"/>
                  </a:cxn>
                  <a:cxn ang="0">
                    <a:pos x="10" y="18"/>
                  </a:cxn>
                  <a:cxn ang="0">
                    <a:pos x="4" y="15"/>
                  </a:cxn>
                  <a:cxn ang="0">
                    <a:pos x="1" y="12"/>
                  </a:cxn>
                  <a:cxn ang="0">
                    <a:pos x="1" y="7"/>
                  </a:cxn>
                  <a:cxn ang="0">
                    <a:pos x="3" y="3"/>
                  </a:cxn>
                  <a:cxn ang="0">
                    <a:pos x="7" y="1"/>
                  </a:cxn>
                  <a:cxn ang="0">
                    <a:pos x="13" y="1"/>
                  </a:cxn>
                  <a:cxn ang="0">
                    <a:pos x="21" y="4"/>
                  </a:cxn>
                  <a:cxn ang="0">
                    <a:pos x="23" y="12"/>
                  </a:cxn>
                </a:cxnLst>
                <a:rect l="0" t="0" r="r" b="b"/>
                <a:pathLst>
                  <a:path w="23" h="30">
                    <a:moveTo>
                      <a:pt x="23" y="12"/>
                    </a:moveTo>
                    <a:cubicBezTo>
                      <a:pt x="19" y="12"/>
                      <a:pt x="19" y="12"/>
                      <a:pt x="19" y="12"/>
                    </a:cubicBezTo>
                    <a:cubicBezTo>
                      <a:pt x="19" y="10"/>
                      <a:pt x="18" y="8"/>
                      <a:pt x="17" y="7"/>
                    </a:cubicBezTo>
                    <a:cubicBezTo>
                      <a:pt x="16" y="6"/>
                      <a:pt x="15" y="5"/>
                      <a:pt x="13" y="5"/>
                    </a:cubicBezTo>
                    <a:cubicBezTo>
                      <a:pt x="11" y="4"/>
                      <a:pt x="9" y="4"/>
                      <a:pt x="8" y="5"/>
                    </a:cubicBezTo>
                    <a:cubicBezTo>
                      <a:pt x="7" y="6"/>
                      <a:pt x="6" y="7"/>
                      <a:pt x="6" y="8"/>
                    </a:cubicBezTo>
                    <a:cubicBezTo>
                      <a:pt x="5" y="9"/>
                      <a:pt x="6" y="10"/>
                      <a:pt x="7" y="10"/>
                    </a:cubicBezTo>
                    <a:cubicBezTo>
                      <a:pt x="7" y="11"/>
                      <a:pt x="9" y="12"/>
                      <a:pt x="11" y="13"/>
                    </a:cubicBezTo>
                    <a:cubicBezTo>
                      <a:pt x="14" y="14"/>
                      <a:pt x="16" y="16"/>
                      <a:pt x="18" y="16"/>
                    </a:cubicBezTo>
                    <a:cubicBezTo>
                      <a:pt x="19" y="17"/>
                      <a:pt x="20" y="18"/>
                      <a:pt x="20" y="20"/>
                    </a:cubicBezTo>
                    <a:cubicBezTo>
                      <a:pt x="21" y="21"/>
                      <a:pt x="21" y="22"/>
                      <a:pt x="20" y="23"/>
                    </a:cubicBezTo>
                    <a:cubicBezTo>
                      <a:pt x="20" y="25"/>
                      <a:pt x="20" y="26"/>
                      <a:pt x="19" y="27"/>
                    </a:cubicBezTo>
                    <a:cubicBezTo>
                      <a:pt x="18" y="28"/>
                      <a:pt x="17" y="28"/>
                      <a:pt x="16" y="29"/>
                    </a:cubicBezTo>
                    <a:cubicBezTo>
                      <a:pt x="15" y="29"/>
                      <a:pt x="14" y="29"/>
                      <a:pt x="13" y="30"/>
                    </a:cubicBezTo>
                    <a:cubicBezTo>
                      <a:pt x="12" y="30"/>
                      <a:pt x="10" y="30"/>
                      <a:pt x="9" y="29"/>
                    </a:cubicBezTo>
                    <a:cubicBezTo>
                      <a:pt x="7" y="29"/>
                      <a:pt x="5" y="28"/>
                      <a:pt x="3" y="27"/>
                    </a:cubicBezTo>
                    <a:cubicBezTo>
                      <a:pt x="2" y="27"/>
                      <a:pt x="1" y="26"/>
                      <a:pt x="0" y="24"/>
                    </a:cubicBezTo>
                    <a:cubicBezTo>
                      <a:pt x="0" y="23"/>
                      <a:pt x="0" y="22"/>
                      <a:pt x="0" y="20"/>
                    </a:cubicBezTo>
                    <a:cubicBezTo>
                      <a:pt x="4" y="20"/>
                      <a:pt x="4" y="20"/>
                      <a:pt x="4" y="20"/>
                    </a:cubicBezTo>
                    <a:cubicBezTo>
                      <a:pt x="4" y="21"/>
                      <a:pt x="5" y="23"/>
                      <a:pt x="5" y="24"/>
                    </a:cubicBezTo>
                    <a:cubicBezTo>
                      <a:pt x="6" y="25"/>
                      <a:pt x="7" y="25"/>
                      <a:pt x="9" y="26"/>
                    </a:cubicBezTo>
                    <a:cubicBezTo>
                      <a:pt x="11" y="26"/>
                      <a:pt x="13" y="26"/>
                      <a:pt x="14" y="25"/>
                    </a:cubicBezTo>
                    <a:cubicBezTo>
                      <a:pt x="15" y="25"/>
                      <a:pt x="16" y="24"/>
                      <a:pt x="16" y="23"/>
                    </a:cubicBezTo>
                    <a:cubicBezTo>
                      <a:pt x="16" y="23"/>
                      <a:pt x="16" y="22"/>
                      <a:pt x="16" y="21"/>
                    </a:cubicBezTo>
                    <a:cubicBezTo>
                      <a:pt x="15" y="21"/>
                      <a:pt x="15" y="20"/>
                      <a:pt x="14" y="20"/>
                    </a:cubicBezTo>
                    <a:cubicBezTo>
                      <a:pt x="14" y="20"/>
                      <a:pt x="12" y="19"/>
                      <a:pt x="10" y="18"/>
                    </a:cubicBezTo>
                    <a:cubicBezTo>
                      <a:pt x="7" y="16"/>
                      <a:pt x="5" y="15"/>
                      <a:pt x="4" y="15"/>
                    </a:cubicBezTo>
                    <a:cubicBezTo>
                      <a:pt x="3" y="14"/>
                      <a:pt x="2" y="13"/>
                      <a:pt x="1" y="12"/>
                    </a:cubicBezTo>
                    <a:cubicBezTo>
                      <a:pt x="1" y="10"/>
                      <a:pt x="0" y="9"/>
                      <a:pt x="1" y="7"/>
                    </a:cubicBezTo>
                    <a:cubicBezTo>
                      <a:pt x="1" y="6"/>
                      <a:pt x="2" y="4"/>
                      <a:pt x="3" y="3"/>
                    </a:cubicBezTo>
                    <a:cubicBezTo>
                      <a:pt x="4" y="2"/>
                      <a:pt x="6" y="1"/>
                      <a:pt x="7" y="1"/>
                    </a:cubicBezTo>
                    <a:cubicBezTo>
                      <a:pt x="9" y="0"/>
                      <a:pt x="11" y="0"/>
                      <a:pt x="13" y="1"/>
                    </a:cubicBezTo>
                    <a:cubicBezTo>
                      <a:pt x="17" y="1"/>
                      <a:pt x="19" y="3"/>
                      <a:pt x="21" y="4"/>
                    </a:cubicBezTo>
                    <a:cubicBezTo>
                      <a:pt x="23" y="6"/>
                      <a:pt x="23" y="9"/>
                      <a:pt x="23" y="12"/>
                    </a:cubicBezTo>
                    <a:close/>
                  </a:path>
                </a:pathLst>
              </a:custGeom>
              <a:grpFill/>
              <a:ln w="9525">
                <a:noFill/>
                <a:round/>
                <a:headEnd/>
                <a:tailEnd/>
              </a:ln>
            </p:spPr>
            <p:txBody>
              <a:bodyPr/>
              <a:lstStyle/>
              <a:p>
                <a:endParaRPr lang="en-US"/>
              </a:p>
            </p:txBody>
          </p:sp>
          <p:sp>
            <p:nvSpPr>
              <p:cNvPr id="122" name="Freeform 121"/>
              <p:cNvSpPr>
                <a:spLocks noEditPoints="1"/>
              </p:cNvSpPr>
              <p:nvPr/>
            </p:nvSpPr>
            <p:spPr bwMode="auto">
              <a:xfrm>
                <a:off x="2056280" y="2082511"/>
                <a:ext cx="64" cy="73"/>
              </a:xfrm>
              <a:custGeom>
                <a:avLst/>
                <a:gdLst/>
                <a:ahLst/>
                <a:cxnLst>
                  <a:cxn ang="0">
                    <a:pos x="8" y="5"/>
                  </a:cxn>
                  <a:cxn ang="0">
                    <a:pos x="14" y="3"/>
                  </a:cxn>
                  <a:cxn ang="0">
                    <a:pos x="19" y="3"/>
                  </a:cxn>
                  <a:cxn ang="0">
                    <a:pos x="26" y="7"/>
                  </a:cxn>
                  <a:cxn ang="0">
                    <a:pos x="27" y="13"/>
                  </a:cxn>
                  <a:cxn ang="0">
                    <a:pos x="25" y="16"/>
                  </a:cxn>
                  <a:cxn ang="0">
                    <a:pos x="22" y="18"/>
                  </a:cxn>
                  <a:cxn ang="0">
                    <a:pos x="18" y="19"/>
                  </a:cxn>
                  <a:cxn ang="0">
                    <a:pos x="14" y="19"/>
                  </a:cxn>
                  <a:cxn ang="0">
                    <a:pos x="6" y="19"/>
                  </a:cxn>
                  <a:cxn ang="0">
                    <a:pos x="5" y="20"/>
                  </a:cxn>
                  <a:cxn ang="0">
                    <a:pos x="6" y="24"/>
                  </a:cxn>
                  <a:cxn ang="0">
                    <a:pos x="11" y="27"/>
                  </a:cxn>
                  <a:cxn ang="0">
                    <a:pos x="16" y="27"/>
                  </a:cxn>
                  <a:cxn ang="0">
                    <a:pos x="19" y="23"/>
                  </a:cxn>
                  <a:cxn ang="0">
                    <a:pos x="23" y="25"/>
                  </a:cxn>
                  <a:cxn ang="0">
                    <a:pos x="20" y="29"/>
                  </a:cxn>
                  <a:cxn ang="0">
                    <a:pos x="15" y="31"/>
                  </a:cxn>
                  <a:cxn ang="0">
                    <a:pos x="9" y="30"/>
                  </a:cxn>
                  <a:cxn ang="0">
                    <a:pos x="4" y="28"/>
                  </a:cxn>
                  <a:cxn ang="0">
                    <a:pos x="1" y="26"/>
                  </a:cxn>
                  <a:cxn ang="0">
                    <a:pos x="0" y="22"/>
                  </a:cxn>
                  <a:cxn ang="0">
                    <a:pos x="1" y="18"/>
                  </a:cxn>
                  <a:cxn ang="0">
                    <a:pos x="2" y="12"/>
                  </a:cxn>
                  <a:cxn ang="0">
                    <a:pos x="4" y="4"/>
                  </a:cxn>
                  <a:cxn ang="0">
                    <a:pos x="3" y="0"/>
                  </a:cxn>
                  <a:cxn ang="0">
                    <a:pos x="8" y="1"/>
                  </a:cxn>
                  <a:cxn ang="0">
                    <a:pos x="8" y="5"/>
                  </a:cxn>
                  <a:cxn ang="0">
                    <a:pos x="6" y="15"/>
                  </a:cxn>
                  <a:cxn ang="0">
                    <a:pos x="14" y="15"/>
                  </a:cxn>
                  <a:cxn ang="0">
                    <a:pos x="19" y="15"/>
                  </a:cxn>
                  <a:cxn ang="0">
                    <a:pos x="21" y="14"/>
                  </a:cxn>
                  <a:cxn ang="0">
                    <a:pos x="22" y="12"/>
                  </a:cxn>
                  <a:cxn ang="0">
                    <a:pos x="21" y="8"/>
                  </a:cxn>
                  <a:cxn ang="0">
                    <a:pos x="17" y="6"/>
                  </a:cxn>
                  <a:cxn ang="0">
                    <a:pos x="12" y="6"/>
                  </a:cxn>
                  <a:cxn ang="0">
                    <a:pos x="9" y="9"/>
                  </a:cxn>
                  <a:cxn ang="0">
                    <a:pos x="7" y="13"/>
                  </a:cxn>
                  <a:cxn ang="0">
                    <a:pos x="6" y="15"/>
                  </a:cxn>
                </a:cxnLst>
                <a:rect l="0" t="0" r="r" b="b"/>
                <a:pathLst>
                  <a:path w="27" h="31">
                    <a:moveTo>
                      <a:pt x="8" y="5"/>
                    </a:moveTo>
                    <a:cubicBezTo>
                      <a:pt x="10" y="4"/>
                      <a:pt x="12" y="3"/>
                      <a:pt x="14" y="3"/>
                    </a:cubicBezTo>
                    <a:cubicBezTo>
                      <a:pt x="16" y="2"/>
                      <a:pt x="17" y="2"/>
                      <a:pt x="19" y="3"/>
                    </a:cubicBezTo>
                    <a:cubicBezTo>
                      <a:pt x="22" y="4"/>
                      <a:pt x="24" y="5"/>
                      <a:pt x="26" y="7"/>
                    </a:cubicBezTo>
                    <a:cubicBezTo>
                      <a:pt x="27" y="8"/>
                      <a:pt x="27" y="10"/>
                      <a:pt x="27" y="13"/>
                    </a:cubicBezTo>
                    <a:cubicBezTo>
                      <a:pt x="26" y="14"/>
                      <a:pt x="26" y="15"/>
                      <a:pt x="25" y="16"/>
                    </a:cubicBezTo>
                    <a:cubicBezTo>
                      <a:pt x="24" y="17"/>
                      <a:pt x="23" y="18"/>
                      <a:pt x="22" y="18"/>
                    </a:cubicBezTo>
                    <a:cubicBezTo>
                      <a:pt x="21" y="19"/>
                      <a:pt x="20" y="19"/>
                      <a:pt x="18" y="19"/>
                    </a:cubicBezTo>
                    <a:cubicBezTo>
                      <a:pt x="17" y="19"/>
                      <a:pt x="16" y="19"/>
                      <a:pt x="14" y="19"/>
                    </a:cubicBezTo>
                    <a:cubicBezTo>
                      <a:pt x="10" y="18"/>
                      <a:pt x="8" y="18"/>
                      <a:pt x="6" y="19"/>
                    </a:cubicBezTo>
                    <a:cubicBezTo>
                      <a:pt x="5" y="19"/>
                      <a:pt x="5" y="20"/>
                      <a:pt x="5" y="20"/>
                    </a:cubicBezTo>
                    <a:cubicBezTo>
                      <a:pt x="5" y="22"/>
                      <a:pt x="5" y="23"/>
                      <a:pt x="6" y="24"/>
                    </a:cubicBezTo>
                    <a:cubicBezTo>
                      <a:pt x="7" y="25"/>
                      <a:pt x="8" y="26"/>
                      <a:pt x="11" y="27"/>
                    </a:cubicBezTo>
                    <a:cubicBezTo>
                      <a:pt x="13" y="27"/>
                      <a:pt x="14" y="27"/>
                      <a:pt x="16" y="27"/>
                    </a:cubicBezTo>
                    <a:cubicBezTo>
                      <a:pt x="17" y="26"/>
                      <a:pt x="18" y="25"/>
                      <a:pt x="19" y="23"/>
                    </a:cubicBezTo>
                    <a:cubicBezTo>
                      <a:pt x="23" y="25"/>
                      <a:pt x="23" y="25"/>
                      <a:pt x="23" y="25"/>
                    </a:cubicBezTo>
                    <a:cubicBezTo>
                      <a:pt x="22" y="27"/>
                      <a:pt x="21" y="28"/>
                      <a:pt x="20" y="29"/>
                    </a:cubicBezTo>
                    <a:cubicBezTo>
                      <a:pt x="19" y="30"/>
                      <a:pt x="17" y="31"/>
                      <a:pt x="15" y="31"/>
                    </a:cubicBezTo>
                    <a:cubicBezTo>
                      <a:pt x="14" y="31"/>
                      <a:pt x="11" y="31"/>
                      <a:pt x="9" y="30"/>
                    </a:cubicBezTo>
                    <a:cubicBezTo>
                      <a:pt x="7" y="30"/>
                      <a:pt x="5" y="29"/>
                      <a:pt x="4" y="28"/>
                    </a:cubicBezTo>
                    <a:cubicBezTo>
                      <a:pt x="2" y="27"/>
                      <a:pt x="1" y="27"/>
                      <a:pt x="1" y="26"/>
                    </a:cubicBezTo>
                    <a:cubicBezTo>
                      <a:pt x="0" y="25"/>
                      <a:pt x="0" y="23"/>
                      <a:pt x="0" y="22"/>
                    </a:cubicBezTo>
                    <a:cubicBezTo>
                      <a:pt x="0" y="21"/>
                      <a:pt x="1" y="20"/>
                      <a:pt x="1" y="18"/>
                    </a:cubicBezTo>
                    <a:cubicBezTo>
                      <a:pt x="2" y="12"/>
                      <a:pt x="2" y="12"/>
                      <a:pt x="2" y="12"/>
                    </a:cubicBezTo>
                    <a:cubicBezTo>
                      <a:pt x="3" y="7"/>
                      <a:pt x="4" y="5"/>
                      <a:pt x="4" y="4"/>
                    </a:cubicBezTo>
                    <a:cubicBezTo>
                      <a:pt x="4" y="2"/>
                      <a:pt x="4" y="1"/>
                      <a:pt x="3" y="0"/>
                    </a:cubicBezTo>
                    <a:cubicBezTo>
                      <a:pt x="8" y="1"/>
                      <a:pt x="8" y="1"/>
                      <a:pt x="8" y="1"/>
                    </a:cubicBezTo>
                    <a:cubicBezTo>
                      <a:pt x="8" y="2"/>
                      <a:pt x="9" y="3"/>
                      <a:pt x="8" y="5"/>
                    </a:cubicBezTo>
                    <a:close/>
                    <a:moveTo>
                      <a:pt x="6" y="15"/>
                    </a:moveTo>
                    <a:cubicBezTo>
                      <a:pt x="8" y="15"/>
                      <a:pt x="11" y="15"/>
                      <a:pt x="14" y="15"/>
                    </a:cubicBezTo>
                    <a:cubicBezTo>
                      <a:pt x="16" y="15"/>
                      <a:pt x="18" y="15"/>
                      <a:pt x="19" y="15"/>
                    </a:cubicBezTo>
                    <a:cubicBezTo>
                      <a:pt x="19" y="15"/>
                      <a:pt x="20" y="14"/>
                      <a:pt x="21" y="14"/>
                    </a:cubicBezTo>
                    <a:cubicBezTo>
                      <a:pt x="21" y="13"/>
                      <a:pt x="22" y="13"/>
                      <a:pt x="22" y="12"/>
                    </a:cubicBezTo>
                    <a:cubicBezTo>
                      <a:pt x="22" y="10"/>
                      <a:pt x="22" y="9"/>
                      <a:pt x="21" y="8"/>
                    </a:cubicBezTo>
                    <a:cubicBezTo>
                      <a:pt x="20" y="7"/>
                      <a:pt x="19" y="7"/>
                      <a:pt x="17" y="6"/>
                    </a:cubicBezTo>
                    <a:cubicBezTo>
                      <a:pt x="16" y="6"/>
                      <a:pt x="14" y="6"/>
                      <a:pt x="12" y="6"/>
                    </a:cubicBezTo>
                    <a:cubicBezTo>
                      <a:pt x="11" y="7"/>
                      <a:pt x="10" y="8"/>
                      <a:pt x="9" y="9"/>
                    </a:cubicBezTo>
                    <a:cubicBezTo>
                      <a:pt x="8" y="10"/>
                      <a:pt x="7" y="11"/>
                      <a:pt x="7" y="13"/>
                    </a:cubicBezTo>
                    <a:lnTo>
                      <a:pt x="6" y="15"/>
                    </a:lnTo>
                    <a:close/>
                  </a:path>
                </a:pathLst>
              </a:custGeom>
              <a:grpFill/>
              <a:ln w="9525">
                <a:noFill/>
                <a:round/>
                <a:headEnd/>
                <a:tailEnd/>
              </a:ln>
            </p:spPr>
            <p:txBody>
              <a:bodyPr/>
              <a:lstStyle/>
              <a:p>
                <a:endParaRPr lang="en-US"/>
              </a:p>
            </p:txBody>
          </p:sp>
          <p:sp>
            <p:nvSpPr>
              <p:cNvPr id="123" name="Freeform 122"/>
              <p:cNvSpPr>
                <a:spLocks/>
              </p:cNvSpPr>
              <p:nvPr/>
            </p:nvSpPr>
            <p:spPr bwMode="auto">
              <a:xfrm>
                <a:off x="2056235" y="2082502"/>
                <a:ext cx="36" cy="90"/>
              </a:xfrm>
              <a:custGeom>
                <a:avLst/>
                <a:gdLst/>
                <a:ahLst/>
                <a:cxnLst>
                  <a:cxn ang="0">
                    <a:pos x="6" y="4"/>
                  </a:cxn>
                  <a:cxn ang="0">
                    <a:pos x="6" y="0"/>
                  </a:cxn>
                  <a:cxn ang="0">
                    <a:pos x="10" y="0"/>
                  </a:cxn>
                  <a:cxn ang="0">
                    <a:pos x="13" y="2"/>
                  </a:cxn>
                  <a:cxn ang="0">
                    <a:pos x="15" y="5"/>
                  </a:cxn>
                  <a:cxn ang="0">
                    <a:pos x="14" y="10"/>
                  </a:cxn>
                  <a:cxn ang="0">
                    <a:pos x="10" y="26"/>
                  </a:cxn>
                  <a:cxn ang="0">
                    <a:pos x="13" y="27"/>
                  </a:cxn>
                  <a:cxn ang="0">
                    <a:pos x="13" y="30"/>
                  </a:cxn>
                  <a:cxn ang="0">
                    <a:pos x="9" y="29"/>
                  </a:cxn>
                  <a:cxn ang="0">
                    <a:pos x="8" y="36"/>
                  </a:cxn>
                  <a:cxn ang="0">
                    <a:pos x="2" y="38"/>
                  </a:cxn>
                  <a:cxn ang="0">
                    <a:pos x="5" y="28"/>
                  </a:cxn>
                  <a:cxn ang="0">
                    <a:pos x="0" y="27"/>
                  </a:cxn>
                  <a:cxn ang="0">
                    <a:pos x="1" y="23"/>
                  </a:cxn>
                  <a:cxn ang="0">
                    <a:pos x="6" y="25"/>
                  </a:cxn>
                  <a:cxn ang="0">
                    <a:pos x="10" y="9"/>
                  </a:cxn>
                  <a:cxn ang="0">
                    <a:pos x="10" y="6"/>
                  </a:cxn>
                  <a:cxn ang="0">
                    <a:pos x="9" y="5"/>
                  </a:cxn>
                  <a:cxn ang="0">
                    <a:pos x="8" y="4"/>
                  </a:cxn>
                  <a:cxn ang="0">
                    <a:pos x="6" y="4"/>
                  </a:cxn>
                </a:cxnLst>
                <a:rect l="0" t="0" r="r" b="b"/>
                <a:pathLst>
                  <a:path w="15" h="38">
                    <a:moveTo>
                      <a:pt x="6" y="4"/>
                    </a:moveTo>
                    <a:cubicBezTo>
                      <a:pt x="6" y="0"/>
                      <a:pt x="6" y="0"/>
                      <a:pt x="6" y="0"/>
                    </a:cubicBezTo>
                    <a:cubicBezTo>
                      <a:pt x="8" y="0"/>
                      <a:pt x="9" y="0"/>
                      <a:pt x="10" y="0"/>
                    </a:cubicBezTo>
                    <a:cubicBezTo>
                      <a:pt x="11" y="1"/>
                      <a:pt x="13" y="1"/>
                      <a:pt x="13" y="2"/>
                    </a:cubicBezTo>
                    <a:cubicBezTo>
                      <a:pt x="14" y="3"/>
                      <a:pt x="15" y="4"/>
                      <a:pt x="15" y="5"/>
                    </a:cubicBezTo>
                    <a:cubicBezTo>
                      <a:pt x="15" y="6"/>
                      <a:pt x="15" y="7"/>
                      <a:pt x="14" y="10"/>
                    </a:cubicBezTo>
                    <a:cubicBezTo>
                      <a:pt x="10" y="26"/>
                      <a:pt x="10" y="26"/>
                      <a:pt x="10" y="26"/>
                    </a:cubicBezTo>
                    <a:cubicBezTo>
                      <a:pt x="13" y="27"/>
                      <a:pt x="13" y="27"/>
                      <a:pt x="13" y="27"/>
                    </a:cubicBezTo>
                    <a:cubicBezTo>
                      <a:pt x="13" y="30"/>
                      <a:pt x="13" y="30"/>
                      <a:pt x="13" y="30"/>
                    </a:cubicBezTo>
                    <a:cubicBezTo>
                      <a:pt x="9" y="29"/>
                      <a:pt x="9" y="29"/>
                      <a:pt x="9" y="29"/>
                    </a:cubicBezTo>
                    <a:cubicBezTo>
                      <a:pt x="8" y="36"/>
                      <a:pt x="8" y="36"/>
                      <a:pt x="8" y="36"/>
                    </a:cubicBezTo>
                    <a:cubicBezTo>
                      <a:pt x="2" y="38"/>
                      <a:pt x="2" y="38"/>
                      <a:pt x="2" y="38"/>
                    </a:cubicBezTo>
                    <a:cubicBezTo>
                      <a:pt x="5" y="28"/>
                      <a:pt x="5" y="28"/>
                      <a:pt x="5" y="28"/>
                    </a:cubicBezTo>
                    <a:cubicBezTo>
                      <a:pt x="0" y="27"/>
                      <a:pt x="0" y="27"/>
                      <a:pt x="0" y="27"/>
                    </a:cubicBezTo>
                    <a:cubicBezTo>
                      <a:pt x="1" y="23"/>
                      <a:pt x="1" y="23"/>
                      <a:pt x="1" y="23"/>
                    </a:cubicBezTo>
                    <a:cubicBezTo>
                      <a:pt x="6" y="25"/>
                      <a:pt x="6" y="25"/>
                      <a:pt x="6" y="25"/>
                    </a:cubicBezTo>
                    <a:cubicBezTo>
                      <a:pt x="10" y="9"/>
                      <a:pt x="10" y="9"/>
                      <a:pt x="10" y="9"/>
                    </a:cubicBezTo>
                    <a:cubicBezTo>
                      <a:pt x="10" y="8"/>
                      <a:pt x="10" y="7"/>
                      <a:pt x="10" y="6"/>
                    </a:cubicBezTo>
                    <a:cubicBezTo>
                      <a:pt x="10" y="6"/>
                      <a:pt x="10" y="5"/>
                      <a:pt x="9" y="5"/>
                    </a:cubicBezTo>
                    <a:cubicBezTo>
                      <a:pt x="9" y="5"/>
                      <a:pt x="9" y="5"/>
                      <a:pt x="8" y="4"/>
                    </a:cubicBezTo>
                    <a:cubicBezTo>
                      <a:pt x="7" y="4"/>
                      <a:pt x="7" y="4"/>
                      <a:pt x="6" y="4"/>
                    </a:cubicBezTo>
                    <a:close/>
                  </a:path>
                </a:pathLst>
              </a:custGeom>
              <a:grpFill/>
              <a:ln w="9525">
                <a:noFill/>
                <a:round/>
                <a:headEnd/>
                <a:tailEnd/>
              </a:ln>
            </p:spPr>
            <p:txBody>
              <a:bodyPr/>
              <a:lstStyle/>
              <a:p>
                <a:endParaRPr lang="en-US"/>
              </a:p>
            </p:txBody>
          </p:sp>
          <p:sp>
            <p:nvSpPr>
              <p:cNvPr id="124" name="Freeform 123"/>
              <p:cNvSpPr>
                <a:spLocks noEditPoints="1"/>
              </p:cNvSpPr>
              <p:nvPr/>
            </p:nvSpPr>
            <p:spPr bwMode="auto">
              <a:xfrm>
                <a:off x="2056207" y="2082497"/>
                <a:ext cx="33" cy="90"/>
              </a:xfrm>
              <a:custGeom>
                <a:avLst/>
                <a:gdLst/>
                <a:ahLst/>
                <a:cxnLst>
                  <a:cxn ang="0">
                    <a:pos x="14" y="78"/>
                  </a:cxn>
                  <a:cxn ang="0">
                    <a:pos x="10" y="90"/>
                  </a:cxn>
                  <a:cxn ang="0">
                    <a:pos x="0" y="87"/>
                  </a:cxn>
                  <a:cxn ang="0">
                    <a:pos x="2" y="73"/>
                  </a:cxn>
                  <a:cxn ang="0">
                    <a:pos x="14" y="78"/>
                  </a:cxn>
                  <a:cxn ang="0">
                    <a:pos x="33" y="2"/>
                  </a:cxn>
                  <a:cxn ang="0">
                    <a:pos x="17" y="66"/>
                  </a:cxn>
                  <a:cxn ang="0">
                    <a:pos x="7" y="61"/>
                  </a:cxn>
                  <a:cxn ang="0">
                    <a:pos x="24" y="0"/>
                  </a:cxn>
                  <a:cxn ang="0">
                    <a:pos x="33" y="2"/>
                  </a:cxn>
                </a:cxnLst>
                <a:rect l="0" t="0" r="r" b="b"/>
                <a:pathLst>
                  <a:path w="33" h="90">
                    <a:moveTo>
                      <a:pt x="14" y="78"/>
                    </a:moveTo>
                    <a:lnTo>
                      <a:pt x="10" y="90"/>
                    </a:lnTo>
                    <a:lnTo>
                      <a:pt x="0" y="87"/>
                    </a:lnTo>
                    <a:lnTo>
                      <a:pt x="2" y="73"/>
                    </a:lnTo>
                    <a:lnTo>
                      <a:pt x="14" y="78"/>
                    </a:lnTo>
                    <a:close/>
                    <a:moveTo>
                      <a:pt x="33" y="2"/>
                    </a:moveTo>
                    <a:lnTo>
                      <a:pt x="17" y="66"/>
                    </a:lnTo>
                    <a:lnTo>
                      <a:pt x="7" y="61"/>
                    </a:lnTo>
                    <a:lnTo>
                      <a:pt x="24" y="0"/>
                    </a:lnTo>
                    <a:lnTo>
                      <a:pt x="33" y="2"/>
                    </a:lnTo>
                    <a:close/>
                  </a:path>
                </a:pathLst>
              </a:custGeom>
              <a:grpFill/>
              <a:ln w="9525">
                <a:noFill/>
                <a:round/>
                <a:headEnd/>
                <a:tailEnd/>
              </a:ln>
            </p:spPr>
            <p:txBody>
              <a:bodyPr/>
              <a:lstStyle/>
              <a:p>
                <a:endParaRPr lang="en-US"/>
              </a:p>
            </p:txBody>
          </p:sp>
          <p:sp>
            <p:nvSpPr>
              <p:cNvPr id="125" name="Freeform 124"/>
              <p:cNvSpPr>
                <a:spLocks noEditPoints="1"/>
              </p:cNvSpPr>
              <p:nvPr/>
            </p:nvSpPr>
            <p:spPr bwMode="auto">
              <a:xfrm>
                <a:off x="2056146" y="2082480"/>
                <a:ext cx="66" cy="71"/>
              </a:xfrm>
              <a:custGeom>
                <a:avLst/>
                <a:gdLst/>
                <a:ahLst/>
                <a:cxnLst>
                  <a:cxn ang="0">
                    <a:pos x="27" y="19"/>
                  </a:cxn>
                  <a:cxn ang="0">
                    <a:pos x="19" y="28"/>
                  </a:cxn>
                  <a:cxn ang="0">
                    <a:pos x="10" y="29"/>
                  </a:cxn>
                  <a:cxn ang="0">
                    <a:pos x="2" y="23"/>
                  </a:cxn>
                  <a:cxn ang="0">
                    <a:pos x="2" y="12"/>
                  </a:cxn>
                  <a:cxn ang="0">
                    <a:pos x="6" y="4"/>
                  </a:cxn>
                  <a:cxn ang="0">
                    <a:pos x="12" y="1"/>
                  </a:cxn>
                  <a:cxn ang="0">
                    <a:pos x="18" y="1"/>
                  </a:cxn>
                  <a:cxn ang="0">
                    <a:pos x="26" y="7"/>
                  </a:cxn>
                  <a:cxn ang="0">
                    <a:pos x="27" y="19"/>
                  </a:cxn>
                  <a:cxn ang="0">
                    <a:pos x="22" y="17"/>
                  </a:cxn>
                  <a:cxn ang="0">
                    <a:pos x="22" y="9"/>
                  </a:cxn>
                  <a:cxn ang="0">
                    <a:pos x="17" y="5"/>
                  </a:cxn>
                  <a:cxn ang="0">
                    <a:pos x="11" y="6"/>
                  </a:cxn>
                  <a:cxn ang="0">
                    <a:pos x="6" y="13"/>
                  </a:cxn>
                  <a:cxn ang="0">
                    <a:pos x="6" y="21"/>
                  </a:cxn>
                  <a:cxn ang="0">
                    <a:pos x="11" y="25"/>
                  </a:cxn>
                  <a:cxn ang="0">
                    <a:pos x="18" y="24"/>
                  </a:cxn>
                  <a:cxn ang="0">
                    <a:pos x="22" y="17"/>
                  </a:cxn>
                </a:cxnLst>
                <a:rect l="0" t="0" r="r" b="b"/>
                <a:pathLst>
                  <a:path w="28" h="30">
                    <a:moveTo>
                      <a:pt x="27" y="19"/>
                    </a:moveTo>
                    <a:cubicBezTo>
                      <a:pt x="25" y="24"/>
                      <a:pt x="23" y="27"/>
                      <a:pt x="19" y="28"/>
                    </a:cubicBezTo>
                    <a:cubicBezTo>
                      <a:pt x="16" y="30"/>
                      <a:pt x="13" y="30"/>
                      <a:pt x="10" y="29"/>
                    </a:cubicBezTo>
                    <a:cubicBezTo>
                      <a:pt x="6" y="28"/>
                      <a:pt x="4" y="26"/>
                      <a:pt x="2" y="23"/>
                    </a:cubicBezTo>
                    <a:cubicBezTo>
                      <a:pt x="1" y="19"/>
                      <a:pt x="0" y="16"/>
                      <a:pt x="2" y="12"/>
                    </a:cubicBezTo>
                    <a:cubicBezTo>
                      <a:pt x="3" y="8"/>
                      <a:pt x="4" y="6"/>
                      <a:pt x="6" y="4"/>
                    </a:cubicBezTo>
                    <a:cubicBezTo>
                      <a:pt x="7" y="2"/>
                      <a:pt x="9" y="1"/>
                      <a:pt x="12" y="1"/>
                    </a:cubicBezTo>
                    <a:cubicBezTo>
                      <a:pt x="14" y="0"/>
                      <a:pt x="16" y="0"/>
                      <a:pt x="18" y="1"/>
                    </a:cubicBezTo>
                    <a:cubicBezTo>
                      <a:pt x="22" y="2"/>
                      <a:pt x="25" y="4"/>
                      <a:pt x="26" y="7"/>
                    </a:cubicBezTo>
                    <a:cubicBezTo>
                      <a:pt x="28" y="10"/>
                      <a:pt x="28" y="14"/>
                      <a:pt x="27" y="19"/>
                    </a:cubicBezTo>
                    <a:close/>
                    <a:moveTo>
                      <a:pt x="22" y="17"/>
                    </a:moveTo>
                    <a:cubicBezTo>
                      <a:pt x="23" y="14"/>
                      <a:pt x="23" y="11"/>
                      <a:pt x="22" y="9"/>
                    </a:cubicBezTo>
                    <a:cubicBezTo>
                      <a:pt x="21" y="7"/>
                      <a:pt x="20" y="5"/>
                      <a:pt x="17" y="5"/>
                    </a:cubicBezTo>
                    <a:cubicBezTo>
                      <a:pt x="15" y="4"/>
                      <a:pt x="13" y="4"/>
                      <a:pt x="11" y="6"/>
                    </a:cubicBezTo>
                    <a:cubicBezTo>
                      <a:pt x="9" y="7"/>
                      <a:pt x="7" y="9"/>
                      <a:pt x="6" y="13"/>
                    </a:cubicBezTo>
                    <a:cubicBezTo>
                      <a:pt x="5" y="16"/>
                      <a:pt x="5" y="19"/>
                      <a:pt x="6" y="21"/>
                    </a:cubicBezTo>
                    <a:cubicBezTo>
                      <a:pt x="7" y="23"/>
                      <a:pt x="9" y="24"/>
                      <a:pt x="11" y="25"/>
                    </a:cubicBezTo>
                    <a:cubicBezTo>
                      <a:pt x="13" y="26"/>
                      <a:pt x="16" y="25"/>
                      <a:pt x="18" y="24"/>
                    </a:cubicBezTo>
                    <a:cubicBezTo>
                      <a:pt x="20" y="23"/>
                      <a:pt x="21" y="21"/>
                      <a:pt x="22" y="17"/>
                    </a:cubicBezTo>
                    <a:close/>
                  </a:path>
                </a:pathLst>
              </a:custGeom>
              <a:grpFill/>
              <a:ln w="9525">
                <a:noFill/>
                <a:round/>
                <a:headEnd/>
                <a:tailEnd/>
              </a:ln>
            </p:spPr>
            <p:txBody>
              <a:bodyPr/>
              <a:lstStyle/>
              <a:p>
                <a:endParaRPr lang="en-US"/>
              </a:p>
            </p:txBody>
          </p:sp>
          <p:sp>
            <p:nvSpPr>
              <p:cNvPr id="126" name="Freeform 125"/>
              <p:cNvSpPr>
                <a:spLocks/>
              </p:cNvSpPr>
              <p:nvPr/>
            </p:nvSpPr>
            <p:spPr bwMode="auto">
              <a:xfrm>
                <a:off x="2056080" y="2082454"/>
                <a:ext cx="68" cy="78"/>
              </a:xfrm>
              <a:custGeom>
                <a:avLst/>
                <a:gdLst/>
                <a:ahLst/>
                <a:cxnLst>
                  <a:cxn ang="0">
                    <a:pos x="29" y="7"/>
                  </a:cxn>
                  <a:cxn ang="0">
                    <a:pos x="20" y="33"/>
                  </a:cxn>
                  <a:cxn ang="0">
                    <a:pos x="16" y="32"/>
                  </a:cxn>
                  <a:cxn ang="0">
                    <a:pos x="17" y="28"/>
                  </a:cxn>
                  <a:cxn ang="0">
                    <a:pos x="7" y="30"/>
                  </a:cxn>
                  <a:cxn ang="0">
                    <a:pos x="3" y="28"/>
                  </a:cxn>
                  <a:cxn ang="0">
                    <a:pos x="1" y="24"/>
                  </a:cxn>
                  <a:cxn ang="0">
                    <a:pos x="1" y="21"/>
                  </a:cxn>
                  <a:cxn ang="0">
                    <a:pos x="2" y="16"/>
                  </a:cxn>
                  <a:cxn ang="0">
                    <a:pos x="7" y="0"/>
                  </a:cxn>
                  <a:cxn ang="0">
                    <a:pos x="12" y="1"/>
                  </a:cxn>
                  <a:cxn ang="0">
                    <a:pos x="6" y="17"/>
                  </a:cxn>
                  <a:cxn ang="0">
                    <a:pos x="5" y="22"/>
                  </a:cxn>
                  <a:cxn ang="0">
                    <a:pos x="7" y="24"/>
                  </a:cxn>
                  <a:cxn ang="0">
                    <a:pos x="9" y="26"/>
                  </a:cxn>
                  <a:cxn ang="0">
                    <a:pos x="15" y="26"/>
                  </a:cxn>
                  <a:cxn ang="0">
                    <a:pos x="19" y="20"/>
                  </a:cxn>
                  <a:cxn ang="0">
                    <a:pos x="24" y="6"/>
                  </a:cxn>
                  <a:cxn ang="0">
                    <a:pos x="29" y="7"/>
                  </a:cxn>
                </a:cxnLst>
                <a:rect l="0" t="0" r="r" b="b"/>
                <a:pathLst>
                  <a:path w="29" h="33">
                    <a:moveTo>
                      <a:pt x="29" y="7"/>
                    </a:moveTo>
                    <a:cubicBezTo>
                      <a:pt x="20" y="33"/>
                      <a:pt x="20" y="33"/>
                      <a:pt x="20" y="33"/>
                    </a:cubicBezTo>
                    <a:cubicBezTo>
                      <a:pt x="16" y="32"/>
                      <a:pt x="16" y="32"/>
                      <a:pt x="16" y="32"/>
                    </a:cubicBezTo>
                    <a:cubicBezTo>
                      <a:pt x="17" y="28"/>
                      <a:pt x="17" y="28"/>
                      <a:pt x="17" y="28"/>
                    </a:cubicBezTo>
                    <a:cubicBezTo>
                      <a:pt x="14" y="31"/>
                      <a:pt x="11" y="31"/>
                      <a:pt x="7" y="30"/>
                    </a:cubicBezTo>
                    <a:cubicBezTo>
                      <a:pt x="6" y="29"/>
                      <a:pt x="4" y="29"/>
                      <a:pt x="3" y="28"/>
                    </a:cubicBezTo>
                    <a:cubicBezTo>
                      <a:pt x="2" y="27"/>
                      <a:pt x="1" y="25"/>
                      <a:pt x="1" y="24"/>
                    </a:cubicBezTo>
                    <a:cubicBezTo>
                      <a:pt x="1" y="23"/>
                      <a:pt x="0" y="22"/>
                      <a:pt x="1" y="21"/>
                    </a:cubicBezTo>
                    <a:cubicBezTo>
                      <a:pt x="1" y="20"/>
                      <a:pt x="1" y="18"/>
                      <a:pt x="2" y="16"/>
                    </a:cubicBezTo>
                    <a:cubicBezTo>
                      <a:pt x="7" y="0"/>
                      <a:pt x="7" y="0"/>
                      <a:pt x="7" y="0"/>
                    </a:cubicBezTo>
                    <a:cubicBezTo>
                      <a:pt x="12" y="1"/>
                      <a:pt x="12" y="1"/>
                      <a:pt x="12" y="1"/>
                    </a:cubicBezTo>
                    <a:cubicBezTo>
                      <a:pt x="6" y="17"/>
                      <a:pt x="6" y="17"/>
                      <a:pt x="6" y="17"/>
                    </a:cubicBezTo>
                    <a:cubicBezTo>
                      <a:pt x="6" y="19"/>
                      <a:pt x="5" y="21"/>
                      <a:pt x="5" y="22"/>
                    </a:cubicBezTo>
                    <a:cubicBezTo>
                      <a:pt x="6" y="23"/>
                      <a:pt x="6" y="24"/>
                      <a:pt x="7" y="24"/>
                    </a:cubicBezTo>
                    <a:cubicBezTo>
                      <a:pt x="7" y="25"/>
                      <a:pt x="8" y="26"/>
                      <a:pt x="9" y="26"/>
                    </a:cubicBezTo>
                    <a:cubicBezTo>
                      <a:pt x="11" y="27"/>
                      <a:pt x="13" y="27"/>
                      <a:pt x="15" y="26"/>
                    </a:cubicBezTo>
                    <a:cubicBezTo>
                      <a:pt x="17" y="25"/>
                      <a:pt x="18" y="23"/>
                      <a:pt x="19" y="20"/>
                    </a:cubicBezTo>
                    <a:cubicBezTo>
                      <a:pt x="24" y="6"/>
                      <a:pt x="24" y="6"/>
                      <a:pt x="24" y="6"/>
                    </a:cubicBezTo>
                    <a:lnTo>
                      <a:pt x="29" y="7"/>
                    </a:lnTo>
                    <a:close/>
                  </a:path>
                </a:pathLst>
              </a:custGeom>
              <a:grpFill/>
              <a:ln w="9525">
                <a:noFill/>
                <a:round/>
                <a:headEnd/>
                <a:tailEnd/>
              </a:ln>
            </p:spPr>
            <p:txBody>
              <a:bodyPr/>
              <a:lstStyle/>
              <a:p>
                <a:endParaRPr lang="en-US"/>
              </a:p>
            </p:txBody>
          </p:sp>
          <p:sp>
            <p:nvSpPr>
              <p:cNvPr id="127" name="Freeform 126"/>
              <p:cNvSpPr>
                <a:spLocks/>
              </p:cNvSpPr>
              <p:nvPr/>
            </p:nvSpPr>
            <p:spPr bwMode="auto">
              <a:xfrm>
                <a:off x="2056018" y="2082436"/>
                <a:ext cx="62" cy="70"/>
              </a:xfrm>
              <a:custGeom>
                <a:avLst/>
                <a:gdLst/>
                <a:ahLst/>
                <a:cxnLst>
                  <a:cxn ang="0">
                    <a:pos x="25" y="14"/>
                  </a:cxn>
                  <a:cxn ang="0">
                    <a:pos x="21" y="13"/>
                  </a:cxn>
                  <a:cxn ang="0">
                    <a:pos x="20" y="8"/>
                  </a:cxn>
                  <a:cxn ang="0">
                    <a:pos x="16" y="5"/>
                  </a:cxn>
                  <a:cxn ang="0">
                    <a:pos x="11" y="5"/>
                  </a:cxn>
                  <a:cxn ang="0">
                    <a:pos x="9" y="7"/>
                  </a:cxn>
                  <a:cxn ang="0">
                    <a:pos x="9" y="10"/>
                  </a:cxn>
                  <a:cxn ang="0">
                    <a:pos x="13" y="13"/>
                  </a:cxn>
                  <a:cxn ang="0">
                    <a:pos x="19" y="18"/>
                  </a:cxn>
                  <a:cxn ang="0">
                    <a:pos x="21" y="21"/>
                  </a:cxn>
                  <a:cxn ang="0">
                    <a:pos x="20" y="25"/>
                  </a:cxn>
                  <a:cxn ang="0">
                    <a:pos x="18" y="28"/>
                  </a:cxn>
                  <a:cxn ang="0">
                    <a:pos x="15" y="29"/>
                  </a:cxn>
                  <a:cxn ang="0">
                    <a:pos x="12" y="30"/>
                  </a:cxn>
                  <a:cxn ang="0">
                    <a:pos x="8" y="29"/>
                  </a:cxn>
                  <a:cxn ang="0">
                    <a:pos x="3" y="26"/>
                  </a:cxn>
                  <a:cxn ang="0">
                    <a:pos x="0" y="22"/>
                  </a:cxn>
                  <a:cxn ang="0">
                    <a:pos x="0" y="18"/>
                  </a:cxn>
                  <a:cxn ang="0">
                    <a:pos x="5" y="19"/>
                  </a:cxn>
                  <a:cxn ang="0">
                    <a:pos x="6" y="22"/>
                  </a:cxn>
                  <a:cxn ang="0">
                    <a:pos x="9" y="25"/>
                  </a:cxn>
                  <a:cxn ang="0">
                    <a:pos x="14" y="26"/>
                  </a:cxn>
                  <a:cxn ang="0">
                    <a:pos x="16" y="24"/>
                  </a:cxn>
                  <a:cxn ang="0">
                    <a:pos x="16" y="22"/>
                  </a:cxn>
                  <a:cxn ang="0">
                    <a:pos x="15" y="20"/>
                  </a:cxn>
                  <a:cxn ang="0">
                    <a:pos x="11" y="18"/>
                  </a:cxn>
                  <a:cxn ang="0">
                    <a:pos x="6" y="13"/>
                  </a:cxn>
                  <a:cxn ang="0">
                    <a:pos x="4" y="10"/>
                  </a:cxn>
                  <a:cxn ang="0">
                    <a:pos x="4" y="6"/>
                  </a:cxn>
                  <a:cxn ang="0">
                    <a:pos x="7" y="2"/>
                  </a:cxn>
                  <a:cxn ang="0">
                    <a:pos x="12" y="0"/>
                  </a:cxn>
                  <a:cxn ang="0">
                    <a:pos x="17" y="1"/>
                  </a:cxn>
                  <a:cxn ang="0">
                    <a:pos x="24" y="6"/>
                  </a:cxn>
                  <a:cxn ang="0">
                    <a:pos x="25" y="14"/>
                  </a:cxn>
                </a:cxnLst>
                <a:rect l="0" t="0" r="r" b="b"/>
                <a:pathLst>
                  <a:path w="26" h="30">
                    <a:moveTo>
                      <a:pt x="25" y="14"/>
                    </a:moveTo>
                    <a:cubicBezTo>
                      <a:pt x="21" y="13"/>
                      <a:pt x="21" y="13"/>
                      <a:pt x="21" y="13"/>
                    </a:cubicBezTo>
                    <a:cubicBezTo>
                      <a:pt x="21" y="11"/>
                      <a:pt x="21" y="9"/>
                      <a:pt x="20" y="8"/>
                    </a:cubicBezTo>
                    <a:cubicBezTo>
                      <a:pt x="20" y="7"/>
                      <a:pt x="18" y="6"/>
                      <a:pt x="16" y="5"/>
                    </a:cubicBezTo>
                    <a:cubicBezTo>
                      <a:pt x="14" y="4"/>
                      <a:pt x="12" y="4"/>
                      <a:pt x="11" y="5"/>
                    </a:cubicBezTo>
                    <a:cubicBezTo>
                      <a:pt x="10" y="5"/>
                      <a:pt x="9" y="6"/>
                      <a:pt x="9" y="7"/>
                    </a:cubicBezTo>
                    <a:cubicBezTo>
                      <a:pt x="8" y="8"/>
                      <a:pt x="8" y="9"/>
                      <a:pt x="9" y="10"/>
                    </a:cubicBezTo>
                    <a:cubicBezTo>
                      <a:pt x="9" y="10"/>
                      <a:pt x="11" y="11"/>
                      <a:pt x="13" y="13"/>
                    </a:cubicBezTo>
                    <a:cubicBezTo>
                      <a:pt x="16" y="15"/>
                      <a:pt x="18" y="16"/>
                      <a:pt x="19" y="18"/>
                    </a:cubicBezTo>
                    <a:cubicBezTo>
                      <a:pt x="20" y="19"/>
                      <a:pt x="20" y="20"/>
                      <a:pt x="21" y="21"/>
                    </a:cubicBezTo>
                    <a:cubicBezTo>
                      <a:pt x="21" y="22"/>
                      <a:pt x="21" y="24"/>
                      <a:pt x="20" y="25"/>
                    </a:cubicBezTo>
                    <a:cubicBezTo>
                      <a:pt x="20" y="26"/>
                      <a:pt x="19" y="27"/>
                      <a:pt x="18" y="28"/>
                    </a:cubicBezTo>
                    <a:cubicBezTo>
                      <a:pt x="17" y="29"/>
                      <a:pt x="16" y="29"/>
                      <a:pt x="15" y="29"/>
                    </a:cubicBezTo>
                    <a:cubicBezTo>
                      <a:pt x="14" y="30"/>
                      <a:pt x="13" y="30"/>
                      <a:pt x="12" y="30"/>
                    </a:cubicBezTo>
                    <a:cubicBezTo>
                      <a:pt x="11" y="30"/>
                      <a:pt x="9" y="29"/>
                      <a:pt x="8" y="29"/>
                    </a:cubicBezTo>
                    <a:cubicBezTo>
                      <a:pt x="6" y="28"/>
                      <a:pt x="4" y="27"/>
                      <a:pt x="3" y="26"/>
                    </a:cubicBezTo>
                    <a:cubicBezTo>
                      <a:pt x="2" y="25"/>
                      <a:pt x="1" y="23"/>
                      <a:pt x="0" y="22"/>
                    </a:cubicBezTo>
                    <a:cubicBezTo>
                      <a:pt x="0" y="21"/>
                      <a:pt x="0" y="19"/>
                      <a:pt x="0" y="18"/>
                    </a:cubicBezTo>
                    <a:cubicBezTo>
                      <a:pt x="5" y="19"/>
                      <a:pt x="5" y="19"/>
                      <a:pt x="5" y="19"/>
                    </a:cubicBezTo>
                    <a:cubicBezTo>
                      <a:pt x="5" y="20"/>
                      <a:pt x="5" y="21"/>
                      <a:pt x="6" y="22"/>
                    </a:cubicBezTo>
                    <a:cubicBezTo>
                      <a:pt x="6" y="24"/>
                      <a:pt x="7" y="24"/>
                      <a:pt x="9" y="25"/>
                    </a:cubicBezTo>
                    <a:cubicBezTo>
                      <a:pt x="11" y="26"/>
                      <a:pt x="13" y="26"/>
                      <a:pt x="14" y="26"/>
                    </a:cubicBezTo>
                    <a:cubicBezTo>
                      <a:pt x="15" y="25"/>
                      <a:pt x="16" y="25"/>
                      <a:pt x="16" y="24"/>
                    </a:cubicBezTo>
                    <a:cubicBezTo>
                      <a:pt x="16" y="23"/>
                      <a:pt x="16" y="23"/>
                      <a:pt x="16" y="22"/>
                    </a:cubicBezTo>
                    <a:cubicBezTo>
                      <a:pt x="16" y="21"/>
                      <a:pt x="15" y="21"/>
                      <a:pt x="15" y="20"/>
                    </a:cubicBezTo>
                    <a:cubicBezTo>
                      <a:pt x="14" y="20"/>
                      <a:pt x="13" y="19"/>
                      <a:pt x="11" y="18"/>
                    </a:cubicBezTo>
                    <a:cubicBezTo>
                      <a:pt x="8" y="16"/>
                      <a:pt x="7" y="14"/>
                      <a:pt x="6" y="13"/>
                    </a:cubicBezTo>
                    <a:cubicBezTo>
                      <a:pt x="5" y="12"/>
                      <a:pt x="4" y="11"/>
                      <a:pt x="4" y="10"/>
                    </a:cubicBezTo>
                    <a:cubicBezTo>
                      <a:pt x="3" y="8"/>
                      <a:pt x="3" y="7"/>
                      <a:pt x="4" y="6"/>
                    </a:cubicBezTo>
                    <a:cubicBezTo>
                      <a:pt x="5" y="4"/>
                      <a:pt x="5" y="3"/>
                      <a:pt x="7" y="2"/>
                    </a:cubicBezTo>
                    <a:cubicBezTo>
                      <a:pt x="8" y="1"/>
                      <a:pt x="10" y="0"/>
                      <a:pt x="12" y="0"/>
                    </a:cubicBezTo>
                    <a:cubicBezTo>
                      <a:pt x="14" y="0"/>
                      <a:pt x="15" y="1"/>
                      <a:pt x="17" y="1"/>
                    </a:cubicBezTo>
                    <a:cubicBezTo>
                      <a:pt x="21" y="3"/>
                      <a:pt x="23" y="4"/>
                      <a:pt x="24" y="6"/>
                    </a:cubicBezTo>
                    <a:cubicBezTo>
                      <a:pt x="26" y="8"/>
                      <a:pt x="26" y="11"/>
                      <a:pt x="25" y="14"/>
                    </a:cubicBezTo>
                    <a:close/>
                  </a:path>
                </a:pathLst>
              </a:custGeom>
              <a:grpFill/>
              <a:ln w="9525">
                <a:noFill/>
                <a:round/>
                <a:headEnd/>
                <a:tailEnd/>
              </a:ln>
            </p:spPr>
            <p:txBody>
              <a:bodyPr/>
              <a:lstStyle/>
              <a:p>
                <a:endParaRPr lang="en-US"/>
              </a:p>
            </p:txBody>
          </p:sp>
          <p:sp>
            <p:nvSpPr>
              <p:cNvPr id="128" name="Freeform 127"/>
              <p:cNvSpPr>
                <a:spLocks/>
              </p:cNvSpPr>
              <p:nvPr/>
            </p:nvSpPr>
            <p:spPr bwMode="auto">
              <a:xfrm>
                <a:off x="2055919" y="2082414"/>
                <a:ext cx="66" cy="36"/>
              </a:xfrm>
              <a:custGeom>
                <a:avLst/>
                <a:gdLst/>
                <a:ahLst/>
                <a:cxnLst>
                  <a:cxn ang="0">
                    <a:pos x="66" y="29"/>
                  </a:cxn>
                  <a:cxn ang="0">
                    <a:pos x="64" y="36"/>
                  </a:cxn>
                  <a:cxn ang="0">
                    <a:pos x="0" y="7"/>
                  </a:cxn>
                  <a:cxn ang="0">
                    <a:pos x="2" y="0"/>
                  </a:cxn>
                  <a:cxn ang="0">
                    <a:pos x="66" y="29"/>
                  </a:cxn>
                </a:cxnLst>
                <a:rect l="0" t="0" r="r" b="b"/>
                <a:pathLst>
                  <a:path w="66" h="36">
                    <a:moveTo>
                      <a:pt x="66" y="29"/>
                    </a:moveTo>
                    <a:lnTo>
                      <a:pt x="64" y="36"/>
                    </a:lnTo>
                    <a:lnTo>
                      <a:pt x="0" y="7"/>
                    </a:lnTo>
                    <a:lnTo>
                      <a:pt x="2" y="0"/>
                    </a:lnTo>
                    <a:lnTo>
                      <a:pt x="66" y="29"/>
                    </a:lnTo>
                    <a:close/>
                  </a:path>
                </a:pathLst>
              </a:custGeom>
              <a:grpFill/>
              <a:ln w="9525">
                <a:noFill/>
                <a:round/>
                <a:headEnd/>
                <a:tailEnd/>
              </a:ln>
            </p:spPr>
            <p:txBody>
              <a:bodyPr/>
              <a:lstStyle/>
              <a:p>
                <a:endParaRPr lang="en-US"/>
              </a:p>
            </p:txBody>
          </p:sp>
          <p:sp>
            <p:nvSpPr>
              <p:cNvPr id="129" name="Freeform 128"/>
              <p:cNvSpPr>
                <a:spLocks/>
              </p:cNvSpPr>
              <p:nvPr/>
            </p:nvSpPr>
            <p:spPr bwMode="auto">
              <a:xfrm>
                <a:off x="2055794" y="2082343"/>
                <a:ext cx="89" cy="95"/>
              </a:xfrm>
              <a:custGeom>
                <a:avLst/>
                <a:gdLst/>
                <a:ahLst/>
                <a:cxnLst>
                  <a:cxn ang="0">
                    <a:pos x="12" y="10"/>
                  </a:cxn>
                  <a:cxn ang="0">
                    <a:pos x="8" y="6"/>
                  </a:cxn>
                  <a:cxn ang="0">
                    <a:pos x="17" y="0"/>
                  </a:cxn>
                  <a:cxn ang="0">
                    <a:pos x="28" y="2"/>
                  </a:cxn>
                  <a:cxn ang="0">
                    <a:pos x="35" y="9"/>
                  </a:cxn>
                  <a:cxn ang="0">
                    <a:pos x="37" y="18"/>
                  </a:cxn>
                  <a:cxn ang="0">
                    <a:pos x="34" y="28"/>
                  </a:cxn>
                  <a:cxn ang="0">
                    <a:pos x="27" y="37"/>
                  </a:cxn>
                  <a:cxn ang="0">
                    <a:pos x="19" y="40"/>
                  </a:cxn>
                  <a:cxn ang="0">
                    <a:pos x="9" y="37"/>
                  </a:cxn>
                  <a:cxn ang="0">
                    <a:pos x="2" y="30"/>
                  </a:cxn>
                  <a:cxn ang="0">
                    <a:pos x="1" y="20"/>
                  </a:cxn>
                  <a:cxn ang="0">
                    <a:pos x="6" y="22"/>
                  </a:cxn>
                  <a:cxn ang="0">
                    <a:pos x="7" y="29"/>
                  </a:cxn>
                  <a:cxn ang="0">
                    <a:pos x="11" y="34"/>
                  </a:cxn>
                  <a:cxn ang="0">
                    <a:pos x="19" y="35"/>
                  </a:cxn>
                  <a:cxn ang="0">
                    <a:pos x="25" y="32"/>
                  </a:cxn>
                  <a:cxn ang="0">
                    <a:pos x="30" y="26"/>
                  </a:cxn>
                  <a:cxn ang="0">
                    <a:pos x="32" y="18"/>
                  </a:cxn>
                  <a:cxn ang="0">
                    <a:pos x="31" y="11"/>
                  </a:cxn>
                  <a:cxn ang="0">
                    <a:pos x="26" y="6"/>
                  </a:cxn>
                  <a:cxn ang="0">
                    <a:pos x="19" y="5"/>
                  </a:cxn>
                  <a:cxn ang="0">
                    <a:pos x="12" y="10"/>
                  </a:cxn>
                </a:cxnLst>
                <a:rect l="0" t="0" r="r" b="b"/>
                <a:pathLst>
                  <a:path w="38" h="40">
                    <a:moveTo>
                      <a:pt x="12" y="10"/>
                    </a:moveTo>
                    <a:cubicBezTo>
                      <a:pt x="8" y="6"/>
                      <a:pt x="8" y="6"/>
                      <a:pt x="8" y="6"/>
                    </a:cubicBezTo>
                    <a:cubicBezTo>
                      <a:pt x="11" y="3"/>
                      <a:pt x="14" y="1"/>
                      <a:pt x="17" y="0"/>
                    </a:cubicBezTo>
                    <a:cubicBezTo>
                      <a:pt x="21" y="0"/>
                      <a:pt x="24" y="0"/>
                      <a:pt x="28" y="2"/>
                    </a:cubicBezTo>
                    <a:cubicBezTo>
                      <a:pt x="31" y="4"/>
                      <a:pt x="34" y="6"/>
                      <a:pt x="35" y="9"/>
                    </a:cubicBezTo>
                    <a:cubicBezTo>
                      <a:pt x="37" y="12"/>
                      <a:pt x="38" y="15"/>
                      <a:pt x="37" y="18"/>
                    </a:cubicBezTo>
                    <a:cubicBezTo>
                      <a:pt x="37" y="22"/>
                      <a:pt x="36" y="25"/>
                      <a:pt x="34" y="28"/>
                    </a:cubicBezTo>
                    <a:cubicBezTo>
                      <a:pt x="32" y="32"/>
                      <a:pt x="30" y="35"/>
                      <a:pt x="27" y="37"/>
                    </a:cubicBezTo>
                    <a:cubicBezTo>
                      <a:pt x="25" y="38"/>
                      <a:pt x="22" y="39"/>
                      <a:pt x="19" y="40"/>
                    </a:cubicBezTo>
                    <a:cubicBezTo>
                      <a:pt x="15" y="40"/>
                      <a:pt x="12" y="39"/>
                      <a:pt x="9" y="37"/>
                    </a:cubicBezTo>
                    <a:cubicBezTo>
                      <a:pt x="6" y="36"/>
                      <a:pt x="4" y="33"/>
                      <a:pt x="2" y="30"/>
                    </a:cubicBezTo>
                    <a:cubicBezTo>
                      <a:pt x="1" y="27"/>
                      <a:pt x="0" y="24"/>
                      <a:pt x="1" y="20"/>
                    </a:cubicBezTo>
                    <a:cubicBezTo>
                      <a:pt x="6" y="22"/>
                      <a:pt x="6" y="22"/>
                      <a:pt x="6" y="22"/>
                    </a:cubicBezTo>
                    <a:cubicBezTo>
                      <a:pt x="6" y="25"/>
                      <a:pt x="6" y="27"/>
                      <a:pt x="7" y="29"/>
                    </a:cubicBezTo>
                    <a:cubicBezTo>
                      <a:pt x="8" y="31"/>
                      <a:pt x="9" y="32"/>
                      <a:pt x="11" y="34"/>
                    </a:cubicBezTo>
                    <a:cubicBezTo>
                      <a:pt x="14" y="35"/>
                      <a:pt x="17" y="35"/>
                      <a:pt x="19" y="35"/>
                    </a:cubicBezTo>
                    <a:cubicBezTo>
                      <a:pt x="21" y="35"/>
                      <a:pt x="23" y="34"/>
                      <a:pt x="25" y="32"/>
                    </a:cubicBezTo>
                    <a:cubicBezTo>
                      <a:pt x="27" y="30"/>
                      <a:pt x="29" y="28"/>
                      <a:pt x="30" y="26"/>
                    </a:cubicBezTo>
                    <a:cubicBezTo>
                      <a:pt x="31" y="23"/>
                      <a:pt x="32" y="20"/>
                      <a:pt x="32" y="18"/>
                    </a:cubicBezTo>
                    <a:cubicBezTo>
                      <a:pt x="33" y="15"/>
                      <a:pt x="32" y="13"/>
                      <a:pt x="31" y="11"/>
                    </a:cubicBezTo>
                    <a:cubicBezTo>
                      <a:pt x="30" y="9"/>
                      <a:pt x="28" y="7"/>
                      <a:pt x="26" y="6"/>
                    </a:cubicBezTo>
                    <a:cubicBezTo>
                      <a:pt x="24" y="5"/>
                      <a:pt x="21" y="5"/>
                      <a:pt x="19" y="5"/>
                    </a:cubicBezTo>
                    <a:cubicBezTo>
                      <a:pt x="16" y="6"/>
                      <a:pt x="14" y="7"/>
                      <a:pt x="12" y="10"/>
                    </a:cubicBezTo>
                    <a:close/>
                  </a:path>
                </a:pathLst>
              </a:custGeom>
              <a:grpFill/>
              <a:ln w="9525">
                <a:noFill/>
                <a:round/>
                <a:headEnd/>
                <a:tailEnd/>
              </a:ln>
            </p:spPr>
            <p:txBody>
              <a:bodyPr/>
              <a:lstStyle/>
              <a:p>
                <a:endParaRPr lang="en-US"/>
              </a:p>
            </p:txBody>
          </p:sp>
          <p:sp>
            <p:nvSpPr>
              <p:cNvPr id="130" name="Freeform 129"/>
              <p:cNvSpPr>
                <a:spLocks noEditPoints="1"/>
              </p:cNvSpPr>
              <p:nvPr/>
            </p:nvSpPr>
            <p:spPr bwMode="auto">
              <a:xfrm>
                <a:off x="2055742" y="2082308"/>
                <a:ext cx="66" cy="69"/>
              </a:xfrm>
              <a:custGeom>
                <a:avLst/>
                <a:gdLst/>
                <a:ahLst/>
                <a:cxnLst>
                  <a:cxn ang="0">
                    <a:pos x="25" y="21"/>
                  </a:cxn>
                  <a:cxn ang="0">
                    <a:pos x="16" y="28"/>
                  </a:cxn>
                  <a:cxn ang="0">
                    <a:pos x="7" y="27"/>
                  </a:cxn>
                  <a:cxn ang="0">
                    <a:pos x="0" y="19"/>
                  </a:cxn>
                  <a:cxn ang="0">
                    <a:pos x="2" y="8"/>
                  </a:cxn>
                  <a:cxn ang="0">
                    <a:pos x="8" y="1"/>
                  </a:cxn>
                  <a:cxn ang="0">
                    <a:pos x="14" y="0"/>
                  </a:cxn>
                  <a:cxn ang="0">
                    <a:pos x="21" y="2"/>
                  </a:cxn>
                  <a:cxn ang="0">
                    <a:pos x="27" y="9"/>
                  </a:cxn>
                  <a:cxn ang="0">
                    <a:pos x="25" y="21"/>
                  </a:cxn>
                  <a:cxn ang="0">
                    <a:pos x="21" y="18"/>
                  </a:cxn>
                  <a:cxn ang="0">
                    <a:pos x="23" y="10"/>
                  </a:cxn>
                  <a:cxn ang="0">
                    <a:pos x="19" y="5"/>
                  </a:cxn>
                  <a:cxn ang="0">
                    <a:pos x="13" y="4"/>
                  </a:cxn>
                  <a:cxn ang="0">
                    <a:pos x="7" y="10"/>
                  </a:cxn>
                  <a:cxn ang="0">
                    <a:pos x="5" y="18"/>
                  </a:cxn>
                  <a:cxn ang="0">
                    <a:pos x="9" y="23"/>
                  </a:cxn>
                  <a:cxn ang="0">
                    <a:pos x="15" y="24"/>
                  </a:cxn>
                  <a:cxn ang="0">
                    <a:pos x="21" y="18"/>
                  </a:cxn>
                </a:cxnLst>
                <a:rect l="0" t="0" r="r" b="b"/>
                <a:pathLst>
                  <a:path w="28" h="29">
                    <a:moveTo>
                      <a:pt x="25" y="21"/>
                    </a:moveTo>
                    <a:cubicBezTo>
                      <a:pt x="23" y="25"/>
                      <a:pt x="19" y="28"/>
                      <a:pt x="16" y="28"/>
                    </a:cubicBezTo>
                    <a:cubicBezTo>
                      <a:pt x="13" y="29"/>
                      <a:pt x="10" y="28"/>
                      <a:pt x="7" y="27"/>
                    </a:cubicBezTo>
                    <a:cubicBezTo>
                      <a:pt x="3" y="25"/>
                      <a:pt x="1" y="22"/>
                      <a:pt x="0" y="19"/>
                    </a:cubicBezTo>
                    <a:cubicBezTo>
                      <a:pt x="0" y="15"/>
                      <a:pt x="0" y="12"/>
                      <a:pt x="2" y="8"/>
                    </a:cubicBezTo>
                    <a:cubicBezTo>
                      <a:pt x="4" y="5"/>
                      <a:pt x="6" y="3"/>
                      <a:pt x="8" y="1"/>
                    </a:cubicBezTo>
                    <a:cubicBezTo>
                      <a:pt x="10" y="0"/>
                      <a:pt x="12" y="0"/>
                      <a:pt x="14" y="0"/>
                    </a:cubicBezTo>
                    <a:cubicBezTo>
                      <a:pt x="17" y="0"/>
                      <a:pt x="19" y="0"/>
                      <a:pt x="21" y="2"/>
                    </a:cubicBezTo>
                    <a:cubicBezTo>
                      <a:pt x="24" y="3"/>
                      <a:pt x="27" y="6"/>
                      <a:pt x="27" y="9"/>
                    </a:cubicBezTo>
                    <a:cubicBezTo>
                      <a:pt x="28" y="13"/>
                      <a:pt x="27" y="17"/>
                      <a:pt x="25" y="21"/>
                    </a:cubicBezTo>
                    <a:close/>
                    <a:moveTo>
                      <a:pt x="21" y="18"/>
                    </a:moveTo>
                    <a:cubicBezTo>
                      <a:pt x="23" y="15"/>
                      <a:pt x="23" y="12"/>
                      <a:pt x="23" y="10"/>
                    </a:cubicBezTo>
                    <a:cubicBezTo>
                      <a:pt x="22" y="8"/>
                      <a:pt x="21" y="6"/>
                      <a:pt x="19" y="5"/>
                    </a:cubicBezTo>
                    <a:cubicBezTo>
                      <a:pt x="17" y="4"/>
                      <a:pt x="15" y="4"/>
                      <a:pt x="13" y="4"/>
                    </a:cubicBezTo>
                    <a:cubicBezTo>
                      <a:pt x="11" y="5"/>
                      <a:pt x="9" y="7"/>
                      <a:pt x="7" y="10"/>
                    </a:cubicBezTo>
                    <a:cubicBezTo>
                      <a:pt x="5" y="13"/>
                      <a:pt x="4" y="16"/>
                      <a:pt x="5" y="18"/>
                    </a:cubicBezTo>
                    <a:cubicBezTo>
                      <a:pt x="5" y="20"/>
                      <a:pt x="7" y="22"/>
                      <a:pt x="9" y="23"/>
                    </a:cubicBezTo>
                    <a:cubicBezTo>
                      <a:pt x="11" y="24"/>
                      <a:pt x="13" y="25"/>
                      <a:pt x="15" y="24"/>
                    </a:cubicBezTo>
                    <a:cubicBezTo>
                      <a:pt x="17" y="23"/>
                      <a:pt x="19" y="21"/>
                      <a:pt x="21" y="18"/>
                    </a:cubicBezTo>
                    <a:close/>
                  </a:path>
                </a:pathLst>
              </a:custGeom>
              <a:grpFill/>
              <a:ln w="9525">
                <a:noFill/>
                <a:round/>
                <a:headEnd/>
                <a:tailEnd/>
              </a:ln>
            </p:spPr>
            <p:txBody>
              <a:bodyPr/>
              <a:lstStyle/>
              <a:p>
                <a:endParaRPr lang="en-US"/>
              </a:p>
            </p:txBody>
          </p:sp>
          <p:sp>
            <p:nvSpPr>
              <p:cNvPr id="131" name="Freeform 130"/>
              <p:cNvSpPr>
                <a:spLocks/>
              </p:cNvSpPr>
              <p:nvPr/>
            </p:nvSpPr>
            <p:spPr bwMode="auto">
              <a:xfrm>
                <a:off x="2055680" y="2082263"/>
                <a:ext cx="74" cy="83"/>
              </a:xfrm>
              <a:custGeom>
                <a:avLst/>
                <a:gdLst/>
                <a:ahLst/>
                <a:cxnLst>
                  <a:cxn ang="0">
                    <a:pos x="31" y="12"/>
                  </a:cxn>
                  <a:cxn ang="0">
                    <a:pos x="16" y="35"/>
                  </a:cxn>
                  <a:cxn ang="0">
                    <a:pos x="12" y="33"/>
                  </a:cxn>
                  <a:cxn ang="0">
                    <a:pos x="15" y="30"/>
                  </a:cxn>
                  <a:cxn ang="0">
                    <a:pos x="5" y="29"/>
                  </a:cxn>
                  <a:cxn ang="0">
                    <a:pos x="1" y="26"/>
                  </a:cxn>
                  <a:cxn ang="0">
                    <a:pos x="0" y="22"/>
                  </a:cxn>
                  <a:cxn ang="0">
                    <a:pos x="0" y="18"/>
                  </a:cxn>
                  <a:cxn ang="0">
                    <a:pos x="3" y="14"/>
                  </a:cxn>
                  <a:cxn ang="0">
                    <a:pos x="12" y="0"/>
                  </a:cxn>
                  <a:cxn ang="0">
                    <a:pos x="16" y="2"/>
                  </a:cxn>
                  <a:cxn ang="0">
                    <a:pos x="7" y="17"/>
                  </a:cxn>
                  <a:cxn ang="0">
                    <a:pos x="5" y="21"/>
                  </a:cxn>
                  <a:cxn ang="0">
                    <a:pos x="5" y="23"/>
                  </a:cxn>
                  <a:cxn ang="0">
                    <a:pos x="8" y="26"/>
                  </a:cxn>
                  <a:cxn ang="0">
                    <a:pos x="13" y="27"/>
                  </a:cxn>
                  <a:cxn ang="0">
                    <a:pos x="19" y="22"/>
                  </a:cxn>
                  <a:cxn ang="0">
                    <a:pos x="27" y="9"/>
                  </a:cxn>
                  <a:cxn ang="0">
                    <a:pos x="31" y="12"/>
                  </a:cxn>
                </a:cxnLst>
                <a:rect l="0" t="0" r="r" b="b"/>
                <a:pathLst>
                  <a:path w="31" h="35">
                    <a:moveTo>
                      <a:pt x="31" y="12"/>
                    </a:moveTo>
                    <a:cubicBezTo>
                      <a:pt x="16" y="35"/>
                      <a:pt x="16" y="35"/>
                      <a:pt x="16" y="35"/>
                    </a:cubicBezTo>
                    <a:cubicBezTo>
                      <a:pt x="12" y="33"/>
                      <a:pt x="12" y="33"/>
                      <a:pt x="12" y="33"/>
                    </a:cubicBezTo>
                    <a:cubicBezTo>
                      <a:pt x="15" y="30"/>
                      <a:pt x="15" y="30"/>
                      <a:pt x="15" y="30"/>
                    </a:cubicBezTo>
                    <a:cubicBezTo>
                      <a:pt x="11" y="31"/>
                      <a:pt x="8" y="31"/>
                      <a:pt x="5" y="29"/>
                    </a:cubicBezTo>
                    <a:cubicBezTo>
                      <a:pt x="3" y="28"/>
                      <a:pt x="2" y="27"/>
                      <a:pt x="1" y="26"/>
                    </a:cubicBezTo>
                    <a:cubicBezTo>
                      <a:pt x="0" y="24"/>
                      <a:pt x="0" y="23"/>
                      <a:pt x="0" y="22"/>
                    </a:cubicBezTo>
                    <a:cubicBezTo>
                      <a:pt x="0" y="21"/>
                      <a:pt x="0" y="20"/>
                      <a:pt x="0" y="18"/>
                    </a:cubicBezTo>
                    <a:cubicBezTo>
                      <a:pt x="1" y="17"/>
                      <a:pt x="2" y="16"/>
                      <a:pt x="3" y="14"/>
                    </a:cubicBezTo>
                    <a:cubicBezTo>
                      <a:pt x="12" y="0"/>
                      <a:pt x="12" y="0"/>
                      <a:pt x="12" y="0"/>
                    </a:cubicBezTo>
                    <a:cubicBezTo>
                      <a:pt x="16" y="2"/>
                      <a:pt x="16" y="2"/>
                      <a:pt x="16" y="2"/>
                    </a:cubicBezTo>
                    <a:cubicBezTo>
                      <a:pt x="7" y="17"/>
                      <a:pt x="7" y="17"/>
                      <a:pt x="7" y="17"/>
                    </a:cubicBezTo>
                    <a:cubicBezTo>
                      <a:pt x="6" y="18"/>
                      <a:pt x="5" y="20"/>
                      <a:pt x="5" y="21"/>
                    </a:cubicBezTo>
                    <a:cubicBezTo>
                      <a:pt x="5" y="22"/>
                      <a:pt x="5" y="22"/>
                      <a:pt x="5" y="23"/>
                    </a:cubicBezTo>
                    <a:cubicBezTo>
                      <a:pt x="6" y="24"/>
                      <a:pt x="7" y="25"/>
                      <a:pt x="8" y="26"/>
                    </a:cubicBezTo>
                    <a:cubicBezTo>
                      <a:pt x="9" y="27"/>
                      <a:pt x="11" y="27"/>
                      <a:pt x="13" y="27"/>
                    </a:cubicBezTo>
                    <a:cubicBezTo>
                      <a:pt x="15" y="27"/>
                      <a:pt x="17" y="25"/>
                      <a:pt x="19" y="22"/>
                    </a:cubicBezTo>
                    <a:cubicBezTo>
                      <a:pt x="27" y="9"/>
                      <a:pt x="27" y="9"/>
                      <a:pt x="27" y="9"/>
                    </a:cubicBezTo>
                    <a:lnTo>
                      <a:pt x="31" y="12"/>
                    </a:lnTo>
                    <a:close/>
                  </a:path>
                </a:pathLst>
              </a:custGeom>
              <a:grpFill/>
              <a:ln w="9525">
                <a:noFill/>
                <a:round/>
                <a:headEnd/>
                <a:tailEnd/>
              </a:ln>
            </p:spPr>
            <p:txBody>
              <a:bodyPr/>
              <a:lstStyle/>
              <a:p>
                <a:endParaRPr lang="en-US"/>
              </a:p>
            </p:txBody>
          </p:sp>
          <p:sp>
            <p:nvSpPr>
              <p:cNvPr id="132" name="Freeform 131"/>
              <p:cNvSpPr>
                <a:spLocks/>
              </p:cNvSpPr>
              <p:nvPr/>
            </p:nvSpPr>
            <p:spPr bwMode="auto">
              <a:xfrm>
                <a:off x="2055633" y="2082240"/>
                <a:ext cx="54" cy="80"/>
              </a:xfrm>
              <a:custGeom>
                <a:avLst/>
                <a:gdLst/>
                <a:ahLst/>
                <a:cxnLst>
                  <a:cxn ang="0">
                    <a:pos x="15" y="4"/>
                  </a:cxn>
                  <a:cxn ang="0">
                    <a:pos x="17" y="0"/>
                  </a:cxn>
                  <a:cxn ang="0">
                    <a:pos x="20" y="1"/>
                  </a:cxn>
                  <a:cxn ang="0">
                    <a:pos x="23" y="4"/>
                  </a:cxn>
                  <a:cxn ang="0">
                    <a:pos x="23" y="7"/>
                  </a:cxn>
                  <a:cxn ang="0">
                    <a:pos x="21" y="12"/>
                  </a:cxn>
                  <a:cxn ang="0">
                    <a:pos x="12" y="25"/>
                  </a:cxn>
                  <a:cxn ang="0">
                    <a:pos x="15" y="27"/>
                  </a:cxn>
                  <a:cxn ang="0">
                    <a:pos x="12" y="30"/>
                  </a:cxn>
                  <a:cxn ang="0">
                    <a:pos x="10" y="28"/>
                  </a:cxn>
                  <a:cxn ang="0">
                    <a:pos x="6" y="34"/>
                  </a:cxn>
                  <a:cxn ang="0">
                    <a:pos x="0" y="34"/>
                  </a:cxn>
                  <a:cxn ang="0">
                    <a:pos x="6" y="26"/>
                  </a:cxn>
                  <a:cxn ang="0">
                    <a:pos x="2" y="23"/>
                  </a:cxn>
                  <a:cxn ang="0">
                    <a:pos x="4" y="20"/>
                  </a:cxn>
                  <a:cxn ang="0">
                    <a:pos x="8" y="23"/>
                  </a:cxn>
                  <a:cxn ang="0">
                    <a:pos x="17" y="9"/>
                  </a:cxn>
                  <a:cxn ang="0">
                    <a:pos x="18" y="7"/>
                  </a:cxn>
                  <a:cxn ang="0">
                    <a:pos x="18" y="6"/>
                  </a:cxn>
                  <a:cxn ang="0">
                    <a:pos x="17" y="5"/>
                  </a:cxn>
                  <a:cxn ang="0">
                    <a:pos x="15" y="4"/>
                  </a:cxn>
                </a:cxnLst>
                <a:rect l="0" t="0" r="r" b="b"/>
                <a:pathLst>
                  <a:path w="23" h="34">
                    <a:moveTo>
                      <a:pt x="15" y="4"/>
                    </a:moveTo>
                    <a:cubicBezTo>
                      <a:pt x="17" y="0"/>
                      <a:pt x="17" y="0"/>
                      <a:pt x="17" y="0"/>
                    </a:cubicBezTo>
                    <a:cubicBezTo>
                      <a:pt x="18" y="0"/>
                      <a:pt x="19" y="1"/>
                      <a:pt x="20" y="1"/>
                    </a:cubicBezTo>
                    <a:cubicBezTo>
                      <a:pt x="21" y="2"/>
                      <a:pt x="22" y="3"/>
                      <a:pt x="23" y="4"/>
                    </a:cubicBezTo>
                    <a:cubicBezTo>
                      <a:pt x="23" y="5"/>
                      <a:pt x="23" y="6"/>
                      <a:pt x="23" y="7"/>
                    </a:cubicBezTo>
                    <a:cubicBezTo>
                      <a:pt x="23" y="8"/>
                      <a:pt x="22" y="10"/>
                      <a:pt x="21" y="12"/>
                    </a:cubicBezTo>
                    <a:cubicBezTo>
                      <a:pt x="12" y="25"/>
                      <a:pt x="12" y="25"/>
                      <a:pt x="12" y="25"/>
                    </a:cubicBezTo>
                    <a:cubicBezTo>
                      <a:pt x="15" y="27"/>
                      <a:pt x="15" y="27"/>
                      <a:pt x="15" y="27"/>
                    </a:cubicBezTo>
                    <a:cubicBezTo>
                      <a:pt x="12" y="30"/>
                      <a:pt x="12" y="30"/>
                      <a:pt x="12" y="30"/>
                    </a:cubicBezTo>
                    <a:cubicBezTo>
                      <a:pt x="10" y="28"/>
                      <a:pt x="10" y="28"/>
                      <a:pt x="10" y="28"/>
                    </a:cubicBezTo>
                    <a:cubicBezTo>
                      <a:pt x="6" y="34"/>
                      <a:pt x="6" y="34"/>
                      <a:pt x="6" y="34"/>
                    </a:cubicBezTo>
                    <a:cubicBezTo>
                      <a:pt x="0" y="34"/>
                      <a:pt x="0" y="34"/>
                      <a:pt x="0" y="34"/>
                    </a:cubicBezTo>
                    <a:cubicBezTo>
                      <a:pt x="6" y="26"/>
                      <a:pt x="6" y="26"/>
                      <a:pt x="6" y="26"/>
                    </a:cubicBezTo>
                    <a:cubicBezTo>
                      <a:pt x="2" y="23"/>
                      <a:pt x="2" y="23"/>
                      <a:pt x="2" y="23"/>
                    </a:cubicBezTo>
                    <a:cubicBezTo>
                      <a:pt x="4" y="20"/>
                      <a:pt x="4" y="20"/>
                      <a:pt x="4" y="20"/>
                    </a:cubicBezTo>
                    <a:cubicBezTo>
                      <a:pt x="8" y="23"/>
                      <a:pt x="8" y="23"/>
                      <a:pt x="8" y="23"/>
                    </a:cubicBezTo>
                    <a:cubicBezTo>
                      <a:pt x="17" y="9"/>
                      <a:pt x="17" y="9"/>
                      <a:pt x="17" y="9"/>
                    </a:cubicBezTo>
                    <a:cubicBezTo>
                      <a:pt x="18" y="8"/>
                      <a:pt x="18" y="7"/>
                      <a:pt x="18" y="7"/>
                    </a:cubicBezTo>
                    <a:cubicBezTo>
                      <a:pt x="18" y="6"/>
                      <a:pt x="18" y="6"/>
                      <a:pt x="18" y="6"/>
                    </a:cubicBezTo>
                    <a:cubicBezTo>
                      <a:pt x="18" y="5"/>
                      <a:pt x="17" y="5"/>
                      <a:pt x="17" y="5"/>
                    </a:cubicBezTo>
                    <a:cubicBezTo>
                      <a:pt x="16" y="4"/>
                      <a:pt x="16" y="4"/>
                      <a:pt x="15" y="4"/>
                    </a:cubicBezTo>
                    <a:close/>
                  </a:path>
                </a:pathLst>
              </a:custGeom>
              <a:grpFill/>
              <a:ln w="9525">
                <a:noFill/>
                <a:round/>
                <a:headEnd/>
                <a:tailEnd/>
              </a:ln>
            </p:spPr>
            <p:txBody>
              <a:bodyPr/>
              <a:lstStyle/>
              <a:p>
                <a:endParaRPr lang="en-US"/>
              </a:p>
            </p:txBody>
          </p:sp>
          <p:sp>
            <p:nvSpPr>
              <p:cNvPr id="133" name="Freeform 132"/>
              <p:cNvSpPr>
                <a:spLocks noEditPoints="1"/>
              </p:cNvSpPr>
              <p:nvPr/>
            </p:nvSpPr>
            <p:spPr bwMode="auto">
              <a:xfrm>
                <a:off x="2055605" y="2082228"/>
                <a:ext cx="61" cy="80"/>
              </a:xfrm>
              <a:custGeom>
                <a:avLst/>
                <a:gdLst/>
                <a:ahLst/>
                <a:cxnLst>
                  <a:cxn ang="0">
                    <a:pos x="16" y="71"/>
                  </a:cxn>
                  <a:cxn ang="0">
                    <a:pos x="9" y="80"/>
                  </a:cxn>
                  <a:cxn ang="0">
                    <a:pos x="0" y="73"/>
                  </a:cxn>
                  <a:cxn ang="0">
                    <a:pos x="7" y="63"/>
                  </a:cxn>
                  <a:cxn ang="0">
                    <a:pos x="16" y="71"/>
                  </a:cxn>
                  <a:cxn ang="0">
                    <a:pos x="61" y="4"/>
                  </a:cxn>
                  <a:cxn ang="0">
                    <a:pos x="23" y="59"/>
                  </a:cxn>
                  <a:cxn ang="0">
                    <a:pos x="14" y="54"/>
                  </a:cxn>
                  <a:cxn ang="0">
                    <a:pos x="52" y="0"/>
                  </a:cxn>
                  <a:cxn ang="0">
                    <a:pos x="61" y="4"/>
                  </a:cxn>
                </a:cxnLst>
                <a:rect l="0" t="0" r="r" b="b"/>
                <a:pathLst>
                  <a:path w="61" h="80">
                    <a:moveTo>
                      <a:pt x="16" y="71"/>
                    </a:moveTo>
                    <a:lnTo>
                      <a:pt x="9" y="80"/>
                    </a:lnTo>
                    <a:lnTo>
                      <a:pt x="0" y="73"/>
                    </a:lnTo>
                    <a:lnTo>
                      <a:pt x="7" y="63"/>
                    </a:lnTo>
                    <a:lnTo>
                      <a:pt x="16" y="71"/>
                    </a:lnTo>
                    <a:close/>
                    <a:moveTo>
                      <a:pt x="61" y="4"/>
                    </a:moveTo>
                    <a:lnTo>
                      <a:pt x="23" y="59"/>
                    </a:lnTo>
                    <a:lnTo>
                      <a:pt x="14" y="54"/>
                    </a:lnTo>
                    <a:lnTo>
                      <a:pt x="52" y="0"/>
                    </a:lnTo>
                    <a:lnTo>
                      <a:pt x="61" y="4"/>
                    </a:lnTo>
                    <a:close/>
                  </a:path>
                </a:pathLst>
              </a:custGeom>
              <a:grpFill/>
              <a:ln w="9525">
                <a:noFill/>
                <a:round/>
                <a:headEnd/>
                <a:tailEnd/>
              </a:ln>
            </p:spPr>
            <p:txBody>
              <a:bodyPr/>
              <a:lstStyle/>
              <a:p>
                <a:endParaRPr lang="en-US"/>
              </a:p>
            </p:txBody>
          </p:sp>
          <p:sp>
            <p:nvSpPr>
              <p:cNvPr id="134" name="Freeform 133"/>
              <p:cNvSpPr>
                <a:spLocks/>
              </p:cNvSpPr>
              <p:nvPr/>
            </p:nvSpPr>
            <p:spPr bwMode="auto">
              <a:xfrm>
                <a:off x="2055567" y="2082185"/>
                <a:ext cx="75" cy="85"/>
              </a:xfrm>
              <a:custGeom>
                <a:avLst/>
                <a:gdLst/>
                <a:ahLst/>
                <a:cxnLst>
                  <a:cxn ang="0">
                    <a:pos x="32" y="14"/>
                  </a:cxn>
                  <a:cxn ang="0">
                    <a:pos x="15" y="36"/>
                  </a:cxn>
                  <a:cxn ang="0">
                    <a:pos x="12" y="34"/>
                  </a:cxn>
                  <a:cxn ang="0">
                    <a:pos x="14" y="30"/>
                  </a:cxn>
                  <a:cxn ang="0">
                    <a:pos x="4" y="29"/>
                  </a:cxn>
                  <a:cxn ang="0">
                    <a:pos x="1" y="25"/>
                  </a:cxn>
                  <a:cxn ang="0">
                    <a:pos x="0" y="22"/>
                  </a:cxn>
                  <a:cxn ang="0">
                    <a:pos x="1" y="18"/>
                  </a:cxn>
                  <a:cxn ang="0">
                    <a:pos x="3" y="14"/>
                  </a:cxn>
                  <a:cxn ang="0">
                    <a:pos x="14" y="0"/>
                  </a:cxn>
                  <a:cxn ang="0">
                    <a:pos x="17" y="3"/>
                  </a:cxn>
                  <a:cxn ang="0">
                    <a:pos x="7" y="17"/>
                  </a:cxn>
                  <a:cxn ang="0">
                    <a:pos x="5" y="21"/>
                  </a:cxn>
                  <a:cxn ang="0">
                    <a:pos x="6" y="24"/>
                  </a:cxn>
                  <a:cxn ang="0">
                    <a:pos x="8" y="26"/>
                  </a:cxn>
                  <a:cxn ang="0">
                    <a:pos x="13" y="28"/>
                  </a:cxn>
                  <a:cxn ang="0">
                    <a:pos x="19" y="23"/>
                  </a:cxn>
                  <a:cxn ang="0">
                    <a:pos x="28" y="11"/>
                  </a:cxn>
                  <a:cxn ang="0">
                    <a:pos x="32" y="14"/>
                  </a:cxn>
                </a:cxnLst>
                <a:rect l="0" t="0" r="r" b="b"/>
                <a:pathLst>
                  <a:path w="32" h="36">
                    <a:moveTo>
                      <a:pt x="32" y="14"/>
                    </a:moveTo>
                    <a:cubicBezTo>
                      <a:pt x="15" y="36"/>
                      <a:pt x="15" y="36"/>
                      <a:pt x="15" y="36"/>
                    </a:cubicBezTo>
                    <a:cubicBezTo>
                      <a:pt x="12" y="34"/>
                      <a:pt x="12" y="34"/>
                      <a:pt x="12" y="34"/>
                    </a:cubicBezTo>
                    <a:cubicBezTo>
                      <a:pt x="14" y="30"/>
                      <a:pt x="14" y="30"/>
                      <a:pt x="14" y="30"/>
                    </a:cubicBezTo>
                    <a:cubicBezTo>
                      <a:pt x="11" y="32"/>
                      <a:pt x="8" y="31"/>
                      <a:pt x="4" y="29"/>
                    </a:cubicBezTo>
                    <a:cubicBezTo>
                      <a:pt x="3" y="28"/>
                      <a:pt x="2" y="27"/>
                      <a:pt x="1" y="25"/>
                    </a:cubicBezTo>
                    <a:cubicBezTo>
                      <a:pt x="0" y="24"/>
                      <a:pt x="0" y="23"/>
                      <a:pt x="0" y="22"/>
                    </a:cubicBezTo>
                    <a:cubicBezTo>
                      <a:pt x="0" y="21"/>
                      <a:pt x="0" y="19"/>
                      <a:pt x="1" y="18"/>
                    </a:cubicBezTo>
                    <a:cubicBezTo>
                      <a:pt x="1" y="17"/>
                      <a:pt x="2" y="16"/>
                      <a:pt x="3" y="14"/>
                    </a:cubicBezTo>
                    <a:cubicBezTo>
                      <a:pt x="14" y="0"/>
                      <a:pt x="14" y="0"/>
                      <a:pt x="14" y="0"/>
                    </a:cubicBezTo>
                    <a:cubicBezTo>
                      <a:pt x="17" y="3"/>
                      <a:pt x="17" y="3"/>
                      <a:pt x="17" y="3"/>
                    </a:cubicBezTo>
                    <a:cubicBezTo>
                      <a:pt x="7" y="17"/>
                      <a:pt x="7" y="17"/>
                      <a:pt x="7" y="17"/>
                    </a:cubicBezTo>
                    <a:cubicBezTo>
                      <a:pt x="6" y="18"/>
                      <a:pt x="6" y="20"/>
                      <a:pt x="5" y="21"/>
                    </a:cubicBezTo>
                    <a:cubicBezTo>
                      <a:pt x="5" y="22"/>
                      <a:pt x="5" y="23"/>
                      <a:pt x="6" y="24"/>
                    </a:cubicBezTo>
                    <a:cubicBezTo>
                      <a:pt x="6" y="25"/>
                      <a:pt x="7" y="25"/>
                      <a:pt x="8" y="26"/>
                    </a:cubicBezTo>
                    <a:cubicBezTo>
                      <a:pt x="9" y="27"/>
                      <a:pt x="11" y="28"/>
                      <a:pt x="13" y="28"/>
                    </a:cubicBezTo>
                    <a:cubicBezTo>
                      <a:pt x="15" y="28"/>
                      <a:pt x="17" y="26"/>
                      <a:pt x="19" y="23"/>
                    </a:cubicBezTo>
                    <a:cubicBezTo>
                      <a:pt x="28" y="11"/>
                      <a:pt x="28" y="11"/>
                      <a:pt x="28" y="11"/>
                    </a:cubicBezTo>
                    <a:lnTo>
                      <a:pt x="32" y="14"/>
                    </a:lnTo>
                    <a:close/>
                  </a:path>
                </a:pathLst>
              </a:custGeom>
              <a:grpFill/>
              <a:ln w="9525">
                <a:noFill/>
                <a:round/>
                <a:headEnd/>
                <a:tailEnd/>
              </a:ln>
            </p:spPr>
            <p:txBody>
              <a:bodyPr/>
              <a:lstStyle/>
              <a:p>
                <a:endParaRPr lang="en-US"/>
              </a:p>
            </p:txBody>
          </p:sp>
          <p:sp>
            <p:nvSpPr>
              <p:cNvPr id="135" name="Freeform 134"/>
              <p:cNvSpPr>
                <a:spLocks/>
              </p:cNvSpPr>
              <p:nvPr/>
            </p:nvSpPr>
            <p:spPr bwMode="auto">
              <a:xfrm>
                <a:off x="2055503" y="2082143"/>
                <a:ext cx="76" cy="85"/>
              </a:xfrm>
              <a:custGeom>
                <a:avLst/>
                <a:gdLst/>
                <a:ahLst/>
                <a:cxnLst>
                  <a:cxn ang="0">
                    <a:pos x="21" y="3"/>
                  </a:cxn>
                  <a:cxn ang="0">
                    <a:pos x="18" y="6"/>
                  </a:cxn>
                  <a:cxn ang="0">
                    <a:pos x="28" y="8"/>
                  </a:cxn>
                  <a:cxn ang="0">
                    <a:pos x="31" y="11"/>
                  </a:cxn>
                  <a:cxn ang="0">
                    <a:pos x="32" y="15"/>
                  </a:cxn>
                  <a:cxn ang="0">
                    <a:pos x="31" y="19"/>
                  </a:cxn>
                  <a:cxn ang="0">
                    <a:pos x="28" y="22"/>
                  </a:cxn>
                  <a:cxn ang="0">
                    <a:pos x="18" y="36"/>
                  </a:cxn>
                  <a:cxn ang="0">
                    <a:pos x="14" y="33"/>
                  </a:cxn>
                  <a:cxn ang="0">
                    <a:pos x="24" y="21"/>
                  </a:cxn>
                  <a:cxn ang="0">
                    <a:pos x="26" y="17"/>
                  </a:cxn>
                  <a:cxn ang="0">
                    <a:pos x="27" y="13"/>
                  </a:cxn>
                  <a:cxn ang="0">
                    <a:pos x="25" y="10"/>
                  </a:cxn>
                  <a:cxn ang="0">
                    <a:pos x="21" y="9"/>
                  </a:cxn>
                  <a:cxn ang="0">
                    <a:pos x="17" y="9"/>
                  </a:cxn>
                  <a:cxn ang="0">
                    <a:pos x="13" y="13"/>
                  </a:cxn>
                  <a:cxn ang="0">
                    <a:pos x="4" y="25"/>
                  </a:cxn>
                  <a:cxn ang="0">
                    <a:pos x="0" y="22"/>
                  </a:cxn>
                  <a:cxn ang="0">
                    <a:pos x="17" y="0"/>
                  </a:cxn>
                  <a:cxn ang="0">
                    <a:pos x="21" y="3"/>
                  </a:cxn>
                </a:cxnLst>
                <a:rect l="0" t="0" r="r" b="b"/>
                <a:pathLst>
                  <a:path w="32" h="36">
                    <a:moveTo>
                      <a:pt x="21" y="3"/>
                    </a:moveTo>
                    <a:cubicBezTo>
                      <a:pt x="18" y="6"/>
                      <a:pt x="18" y="6"/>
                      <a:pt x="18" y="6"/>
                    </a:cubicBezTo>
                    <a:cubicBezTo>
                      <a:pt x="22" y="5"/>
                      <a:pt x="25" y="5"/>
                      <a:pt x="28" y="8"/>
                    </a:cubicBezTo>
                    <a:cubicBezTo>
                      <a:pt x="29" y="9"/>
                      <a:pt x="30" y="10"/>
                      <a:pt x="31" y="11"/>
                    </a:cubicBezTo>
                    <a:cubicBezTo>
                      <a:pt x="32" y="13"/>
                      <a:pt x="32" y="14"/>
                      <a:pt x="32" y="15"/>
                    </a:cubicBezTo>
                    <a:cubicBezTo>
                      <a:pt x="32" y="16"/>
                      <a:pt x="32" y="17"/>
                      <a:pt x="31" y="19"/>
                    </a:cubicBezTo>
                    <a:cubicBezTo>
                      <a:pt x="30" y="20"/>
                      <a:pt x="30" y="21"/>
                      <a:pt x="28" y="22"/>
                    </a:cubicBezTo>
                    <a:cubicBezTo>
                      <a:pt x="18" y="36"/>
                      <a:pt x="18" y="36"/>
                      <a:pt x="18" y="36"/>
                    </a:cubicBezTo>
                    <a:cubicBezTo>
                      <a:pt x="14" y="33"/>
                      <a:pt x="14" y="33"/>
                      <a:pt x="14" y="33"/>
                    </a:cubicBezTo>
                    <a:cubicBezTo>
                      <a:pt x="24" y="21"/>
                      <a:pt x="24" y="21"/>
                      <a:pt x="24" y="21"/>
                    </a:cubicBezTo>
                    <a:cubicBezTo>
                      <a:pt x="25" y="19"/>
                      <a:pt x="26" y="18"/>
                      <a:pt x="26" y="17"/>
                    </a:cubicBezTo>
                    <a:cubicBezTo>
                      <a:pt x="27" y="16"/>
                      <a:pt x="27" y="14"/>
                      <a:pt x="27" y="13"/>
                    </a:cubicBezTo>
                    <a:cubicBezTo>
                      <a:pt x="26" y="12"/>
                      <a:pt x="26" y="11"/>
                      <a:pt x="25" y="10"/>
                    </a:cubicBezTo>
                    <a:cubicBezTo>
                      <a:pt x="24" y="9"/>
                      <a:pt x="22" y="9"/>
                      <a:pt x="21" y="9"/>
                    </a:cubicBezTo>
                    <a:cubicBezTo>
                      <a:pt x="19" y="8"/>
                      <a:pt x="18" y="9"/>
                      <a:pt x="17" y="9"/>
                    </a:cubicBezTo>
                    <a:cubicBezTo>
                      <a:pt x="16" y="10"/>
                      <a:pt x="14" y="11"/>
                      <a:pt x="13" y="13"/>
                    </a:cubicBezTo>
                    <a:cubicBezTo>
                      <a:pt x="4" y="25"/>
                      <a:pt x="4" y="25"/>
                      <a:pt x="4" y="25"/>
                    </a:cubicBezTo>
                    <a:cubicBezTo>
                      <a:pt x="0" y="22"/>
                      <a:pt x="0" y="22"/>
                      <a:pt x="0" y="22"/>
                    </a:cubicBezTo>
                    <a:cubicBezTo>
                      <a:pt x="17" y="0"/>
                      <a:pt x="17" y="0"/>
                      <a:pt x="17" y="0"/>
                    </a:cubicBezTo>
                    <a:lnTo>
                      <a:pt x="21" y="3"/>
                    </a:lnTo>
                    <a:close/>
                  </a:path>
                </a:pathLst>
              </a:custGeom>
              <a:grpFill/>
              <a:ln w="9525">
                <a:noFill/>
                <a:round/>
                <a:headEnd/>
                <a:tailEnd/>
              </a:ln>
            </p:spPr>
            <p:txBody>
              <a:bodyPr/>
              <a:lstStyle/>
              <a:p>
                <a:endParaRPr lang="en-US"/>
              </a:p>
            </p:txBody>
          </p:sp>
          <p:sp>
            <p:nvSpPr>
              <p:cNvPr id="136" name="Freeform 135"/>
              <p:cNvSpPr>
                <a:spLocks noEditPoints="1"/>
              </p:cNvSpPr>
              <p:nvPr/>
            </p:nvSpPr>
            <p:spPr bwMode="auto">
              <a:xfrm>
                <a:off x="2055456" y="2082105"/>
                <a:ext cx="66" cy="68"/>
              </a:xfrm>
              <a:custGeom>
                <a:avLst/>
                <a:gdLst/>
                <a:ahLst/>
                <a:cxnLst>
                  <a:cxn ang="0">
                    <a:pos x="12" y="6"/>
                  </a:cxn>
                  <a:cxn ang="0">
                    <a:pos x="8" y="2"/>
                  </a:cxn>
                  <a:cxn ang="0">
                    <a:pos x="16" y="0"/>
                  </a:cxn>
                  <a:cxn ang="0">
                    <a:pos x="23" y="3"/>
                  </a:cxn>
                  <a:cxn ang="0">
                    <a:pos x="28" y="13"/>
                  </a:cxn>
                  <a:cxn ang="0">
                    <a:pos x="24" y="23"/>
                  </a:cxn>
                  <a:cxn ang="0">
                    <a:pos x="14" y="29"/>
                  </a:cxn>
                  <a:cxn ang="0">
                    <a:pos x="5" y="26"/>
                  </a:cxn>
                  <a:cxn ang="0">
                    <a:pos x="0" y="17"/>
                  </a:cxn>
                  <a:cxn ang="0">
                    <a:pos x="4" y="7"/>
                  </a:cxn>
                  <a:cxn ang="0">
                    <a:pos x="5" y="6"/>
                  </a:cxn>
                  <a:cxn ang="0">
                    <a:pos x="21" y="19"/>
                  </a:cxn>
                  <a:cxn ang="0">
                    <a:pos x="24" y="12"/>
                  </a:cxn>
                  <a:cxn ang="0">
                    <a:pos x="21" y="6"/>
                  </a:cxn>
                  <a:cxn ang="0">
                    <a:pos x="17" y="5"/>
                  </a:cxn>
                  <a:cxn ang="0">
                    <a:pos x="12" y="6"/>
                  </a:cxn>
                  <a:cxn ang="0">
                    <a:pos x="18" y="22"/>
                  </a:cxn>
                  <a:cxn ang="0">
                    <a:pos x="7" y="12"/>
                  </a:cxn>
                  <a:cxn ang="0">
                    <a:pos x="4" y="17"/>
                  </a:cxn>
                  <a:cxn ang="0">
                    <a:pos x="7" y="23"/>
                  </a:cxn>
                  <a:cxn ang="0">
                    <a:pos x="13" y="25"/>
                  </a:cxn>
                  <a:cxn ang="0">
                    <a:pos x="18" y="22"/>
                  </a:cxn>
                </a:cxnLst>
                <a:rect l="0" t="0" r="r" b="b"/>
                <a:pathLst>
                  <a:path w="28" h="29">
                    <a:moveTo>
                      <a:pt x="12" y="6"/>
                    </a:moveTo>
                    <a:cubicBezTo>
                      <a:pt x="8" y="2"/>
                      <a:pt x="8" y="2"/>
                      <a:pt x="8" y="2"/>
                    </a:cubicBezTo>
                    <a:cubicBezTo>
                      <a:pt x="11" y="1"/>
                      <a:pt x="13" y="0"/>
                      <a:pt x="16" y="0"/>
                    </a:cubicBezTo>
                    <a:cubicBezTo>
                      <a:pt x="18" y="0"/>
                      <a:pt x="21" y="1"/>
                      <a:pt x="23" y="3"/>
                    </a:cubicBezTo>
                    <a:cubicBezTo>
                      <a:pt x="26" y="6"/>
                      <a:pt x="28" y="9"/>
                      <a:pt x="28" y="13"/>
                    </a:cubicBezTo>
                    <a:cubicBezTo>
                      <a:pt x="28" y="16"/>
                      <a:pt x="27" y="19"/>
                      <a:pt x="24" y="23"/>
                    </a:cubicBezTo>
                    <a:cubicBezTo>
                      <a:pt x="21" y="26"/>
                      <a:pt x="18" y="28"/>
                      <a:pt x="14" y="29"/>
                    </a:cubicBezTo>
                    <a:cubicBezTo>
                      <a:pt x="11" y="29"/>
                      <a:pt x="8" y="28"/>
                      <a:pt x="5" y="26"/>
                    </a:cubicBezTo>
                    <a:cubicBezTo>
                      <a:pt x="2" y="23"/>
                      <a:pt x="0" y="20"/>
                      <a:pt x="0" y="17"/>
                    </a:cubicBezTo>
                    <a:cubicBezTo>
                      <a:pt x="0" y="13"/>
                      <a:pt x="2" y="10"/>
                      <a:pt x="4" y="7"/>
                    </a:cubicBezTo>
                    <a:cubicBezTo>
                      <a:pt x="5" y="6"/>
                      <a:pt x="5" y="6"/>
                      <a:pt x="5" y="6"/>
                    </a:cubicBezTo>
                    <a:cubicBezTo>
                      <a:pt x="21" y="19"/>
                      <a:pt x="21" y="19"/>
                      <a:pt x="21" y="19"/>
                    </a:cubicBezTo>
                    <a:cubicBezTo>
                      <a:pt x="23" y="17"/>
                      <a:pt x="24" y="14"/>
                      <a:pt x="24" y="12"/>
                    </a:cubicBezTo>
                    <a:cubicBezTo>
                      <a:pt x="23" y="10"/>
                      <a:pt x="23" y="8"/>
                      <a:pt x="21" y="6"/>
                    </a:cubicBezTo>
                    <a:cubicBezTo>
                      <a:pt x="19" y="5"/>
                      <a:pt x="18" y="5"/>
                      <a:pt x="17" y="5"/>
                    </a:cubicBezTo>
                    <a:cubicBezTo>
                      <a:pt x="15" y="4"/>
                      <a:pt x="13" y="5"/>
                      <a:pt x="12" y="6"/>
                    </a:cubicBezTo>
                    <a:close/>
                    <a:moveTo>
                      <a:pt x="18" y="22"/>
                    </a:moveTo>
                    <a:cubicBezTo>
                      <a:pt x="7" y="12"/>
                      <a:pt x="7" y="12"/>
                      <a:pt x="7" y="12"/>
                    </a:cubicBezTo>
                    <a:cubicBezTo>
                      <a:pt x="5" y="14"/>
                      <a:pt x="4" y="15"/>
                      <a:pt x="4" y="17"/>
                    </a:cubicBezTo>
                    <a:cubicBezTo>
                      <a:pt x="4" y="19"/>
                      <a:pt x="5" y="21"/>
                      <a:pt x="7" y="23"/>
                    </a:cubicBezTo>
                    <a:cubicBezTo>
                      <a:pt x="9" y="24"/>
                      <a:pt x="11" y="25"/>
                      <a:pt x="13" y="25"/>
                    </a:cubicBezTo>
                    <a:cubicBezTo>
                      <a:pt x="15" y="24"/>
                      <a:pt x="17" y="24"/>
                      <a:pt x="18" y="22"/>
                    </a:cubicBezTo>
                    <a:close/>
                  </a:path>
                </a:pathLst>
              </a:custGeom>
              <a:grpFill/>
              <a:ln w="9525">
                <a:noFill/>
                <a:round/>
                <a:headEnd/>
                <a:tailEnd/>
              </a:ln>
            </p:spPr>
            <p:txBody>
              <a:bodyPr/>
              <a:lstStyle/>
              <a:p>
                <a:endParaRPr lang="en-US"/>
              </a:p>
            </p:txBody>
          </p:sp>
          <p:sp>
            <p:nvSpPr>
              <p:cNvPr id="137" name="Freeform 136"/>
              <p:cNvSpPr>
                <a:spLocks noEditPoints="1"/>
              </p:cNvSpPr>
              <p:nvPr/>
            </p:nvSpPr>
            <p:spPr bwMode="auto">
              <a:xfrm>
                <a:off x="2055378" y="2082051"/>
                <a:ext cx="92" cy="75"/>
              </a:xfrm>
              <a:custGeom>
                <a:avLst/>
                <a:gdLst/>
                <a:ahLst/>
                <a:cxnLst>
                  <a:cxn ang="0">
                    <a:pos x="29" y="3"/>
                  </a:cxn>
                  <a:cxn ang="0">
                    <a:pos x="27" y="5"/>
                  </a:cxn>
                  <a:cxn ang="0">
                    <a:pos x="35" y="8"/>
                  </a:cxn>
                  <a:cxn ang="0">
                    <a:pos x="38" y="13"/>
                  </a:cxn>
                  <a:cxn ang="0">
                    <a:pos x="38" y="20"/>
                  </a:cxn>
                  <a:cxn ang="0">
                    <a:pos x="34" y="26"/>
                  </a:cxn>
                  <a:cxn ang="0">
                    <a:pos x="28" y="31"/>
                  </a:cxn>
                  <a:cxn ang="0">
                    <a:pos x="21" y="32"/>
                  </a:cxn>
                  <a:cxn ang="0">
                    <a:pos x="16" y="29"/>
                  </a:cxn>
                  <a:cxn ang="0">
                    <a:pos x="13" y="25"/>
                  </a:cxn>
                  <a:cxn ang="0">
                    <a:pos x="13" y="21"/>
                  </a:cxn>
                  <a:cxn ang="0">
                    <a:pos x="3" y="31"/>
                  </a:cxn>
                  <a:cxn ang="0">
                    <a:pos x="0" y="28"/>
                  </a:cxn>
                  <a:cxn ang="0">
                    <a:pos x="26" y="0"/>
                  </a:cxn>
                  <a:cxn ang="0">
                    <a:pos x="29" y="3"/>
                  </a:cxn>
                  <a:cxn ang="0">
                    <a:pos x="31" y="23"/>
                  </a:cxn>
                  <a:cxn ang="0">
                    <a:pos x="34" y="16"/>
                  </a:cxn>
                  <a:cxn ang="0">
                    <a:pos x="32" y="10"/>
                  </a:cxn>
                  <a:cxn ang="0">
                    <a:pos x="27" y="9"/>
                  </a:cxn>
                  <a:cxn ang="0">
                    <a:pos x="20" y="13"/>
                  </a:cxn>
                  <a:cxn ang="0">
                    <a:pos x="16" y="20"/>
                  </a:cxn>
                  <a:cxn ang="0">
                    <a:pos x="18" y="26"/>
                  </a:cxn>
                  <a:cxn ang="0">
                    <a:pos x="24" y="28"/>
                  </a:cxn>
                  <a:cxn ang="0">
                    <a:pos x="31" y="23"/>
                  </a:cxn>
                </a:cxnLst>
                <a:rect l="0" t="0" r="r" b="b"/>
                <a:pathLst>
                  <a:path w="39" h="32">
                    <a:moveTo>
                      <a:pt x="29" y="3"/>
                    </a:moveTo>
                    <a:cubicBezTo>
                      <a:pt x="27" y="5"/>
                      <a:pt x="27" y="5"/>
                      <a:pt x="27" y="5"/>
                    </a:cubicBezTo>
                    <a:cubicBezTo>
                      <a:pt x="30" y="5"/>
                      <a:pt x="33" y="5"/>
                      <a:pt x="35" y="8"/>
                    </a:cubicBezTo>
                    <a:cubicBezTo>
                      <a:pt x="37" y="9"/>
                      <a:pt x="38" y="11"/>
                      <a:pt x="38" y="13"/>
                    </a:cubicBezTo>
                    <a:cubicBezTo>
                      <a:pt x="39" y="15"/>
                      <a:pt x="39" y="18"/>
                      <a:pt x="38" y="20"/>
                    </a:cubicBezTo>
                    <a:cubicBezTo>
                      <a:pt x="37" y="22"/>
                      <a:pt x="36" y="24"/>
                      <a:pt x="34" y="26"/>
                    </a:cubicBezTo>
                    <a:cubicBezTo>
                      <a:pt x="32" y="28"/>
                      <a:pt x="30" y="30"/>
                      <a:pt x="28" y="31"/>
                    </a:cubicBezTo>
                    <a:cubicBezTo>
                      <a:pt x="26" y="32"/>
                      <a:pt x="24" y="32"/>
                      <a:pt x="21" y="32"/>
                    </a:cubicBezTo>
                    <a:cubicBezTo>
                      <a:pt x="19" y="32"/>
                      <a:pt x="17" y="31"/>
                      <a:pt x="16" y="29"/>
                    </a:cubicBezTo>
                    <a:cubicBezTo>
                      <a:pt x="14" y="28"/>
                      <a:pt x="14" y="27"/>
                      <a:pt x="13" y="25"/>
                    </a:cubicBezTo>
                    <a:cubicBezTo>
                      <a:pt x="13" y="24"/>
                      <a:pt x="12" y="23"/>
                      <a:pt x="13" y="21"/>
                    </a:cubicBezTo>
                    <a:cubicBezTo>
                      <a:pt x="3" y="31"/>
                      <a:pt x="3" y="31"/>
                      <a:pt x="3" y="31"/>
                    </a:cubicBezTo>
                    <a:cubicBezTo>
                      <a:pt x="0" y="28"/>
                      <a:pt x="0" y="28"/>
                      <a:pt x="0" y="28"/>
                    </a:cubicBezTo>
                    <a:cubicBezTo>
                      <a:pt x="26" y="0"/>
                      <a:pt x="26" y="0"/>
                      <a:pt x="26" y="0"/>
                    </a:cubicBezTo>
                    <a:lnTo>
                      <a:pt x="29" y="3"/>
                    </a:lnTo>
                    <a:close/>
                    <a:moveTo>
                      <a:pt x="31" y="23"/>
                    </a:moveTo>
                    <a:cubicBezTo>
                      <a:pt x="33" y="21"/>
                      <a:pt x="34" y="18"/>
                      <a:pt x="34" y="16"/>
                    </a:cubicBezTo>
                    <a:cubicBezTo>
                      <a:pt x="34" y="13"/>
                      <a:pt x="34" y="12"/>
                      <a:pt x="32" y="10"/>
                    </a:cubicBezTo>
                    <a:cubicBezTo>
                      <a:pt x="31" y="9"/>
                      <a:pt x="29" y="8"/>
                      <a:pt x="27" y="9"/>
                    </a:cubicBezTo>
                    <a:cubicBezTo>
                      <a:pt x="24" y="9"/>
                      <a:pt x="22" y="10"/>
                      <a:pt x="20" y="13"/>
                    </a:cubicBezTo>
                    <a:cubicBezTo>
                      <a:pt x="17" y="16"/>
                      <a:pt x="16" y="18"/>
                      <a:pt x="16" y="20"/>
                    </a:cubicBezTo>
                    <a:cubicBezTo>
                      <a:pt x="16" y="23"/>
                      <a:pt x="16" y="25"/>
                      <a:pt x="18" y="26"/>
                    </a:cubicBezTo>
                    <a:cubicBezTo>
                      <a:pt x="19" y="27"/>
                      <a:pt x="21" y="28"/>
                      <a:pt x="24" y="28"/>
                    </a:cubicBezTo>
                    <a:cubicBezTo>
                      <a:pt x="26" y="27"/>
                      <a:pt x="28" y="26"/>
                      <a:pt x="31" y="23"/>
                    </a:cubicBezTo>
                    <a:close/>
                  </a:path>
                </a:pathLst>
              </a:custGeom>
              <a:grpFill/>
              <a:ln w="9525">
                <a:noFill/>
                <a:round/>
                <a:headEnd/>
                <a:tailEnd/>
              </a:ln>
            </p:spPr>
            <p:txBody>
              <a:bodyPr/>
              <a:lstStyle/>
              <a:p>
                <a:endParaRPr lang="en-US"/>
              </a:p>
            </p:txBody>
          </p:sp>
          <p:sp>
            <p:nvSpPr>
              <p:cNvPr id="138" name="Freeform 137"/>
              <p:cNvSpPr>
                <a:spLocks noEditPoints="1"/>
              </p:cNvSpPr>
              <p:nvPr/>
            </p:nvSpPr>
            <p:spPr bwMode="auto">
              <a:xfrm>
                <a:off x="2055326" y="2081984"/>
                <a:ext cx="94" cy="76"/>
              </a:xfrm>
              <a:custGeom>
                <a:avLst/>
                <a:gdLst/>
                <a:ahLst/>
                <a:cxnLst>
                  <a:cxn ang="0">
                    <a:pos x="40" y="5"/>
                  </a:cxn>
                  <a:cxn ang="0">
                    <a:pos x="12" y="32"/>
                  </a:cxn>
                  <a:cxn ang="0">
                    <a:pos x="9" y="29"/>
                  </a:cxn>
                  <a:cxn ang="0">
                    <a:pos x="12" y="26"/>
                  </a:cxn>
                  <a:cxn ang="0">
                    <a:pos x="7" y="26"/>
                  </a:cxn>
                  <a:cxn ang="0">
                    <a:pos x="3" y="23"/>
                  </a:cxn>
                  <a:cxn ang="0">
                    <a:pos x="0" y="18"/>
                  </a:cxn>
                  <a:cxn ang="0">
                    <a:pos x="1" y="11"/>
                  </a:cxn>
                  <a:cxn ang="0">
                    <a:pos x="5" y="5"/>
                  </a:cxn>
                  <a:cxn ang="0">
                    <a:pos x="12" y="1"/>
                  </a:cxn>
                  <a:cxn ang="0">
                    <a:pos x="19" y="0"/>
                  </a:cxn>
                  <a:cxn ang="0">
                    <a:pos x="24" y="3"/>
                  </a:cxn>
                  <a:cxn ang="0">
                    <a:pos x="26" y="7"/>
                  </a:cxn>
                  <a:cxn ang="0">
                    <a:pos x="27" y="11"/>
                  </a:cxn>
                  <a:cxn ang="0">
                    <a:pos x="36" y="2"/>
                  </a:cxn>
                  <a:cxn ang="0">
                    <a:pos x="40" y="5"/>
                  </a:cxn>
                  <a:cxn ang="0">
                    <a:pos x="19" y="19"/>
                  </a:cxn>
                  <a:cxn ang="0">
                    <a:pos x="23" y="12"/>
                  </a:cxn>
                  <a:cxn ang="0">
                    <a:pos x="22" y="6"/>
                  </a:cxn>
                  <a:cxn ang="0">
                    <a:pos x="16" y="4"/>
                  </a:cxn>
                  <a:cxn ang="0">
                    <a:pos x="8" y="8"/>
                  </a:cxn>
                  <a:cxn ang="0">
                    <a:pos x="4" y="15"/>
                  </a:cxn>
                  <a:cxn ang="0">
                    <a:pos x="6" y="21"/>
                  </a:cxn>
                  <a:cxn ang="0">
                    <a:pos x="12" y="23"/>
                  </a:cxn>
                  <a:cxn ang="0">
                    <a:pos x="19" y="19"/>
                  </a:cxn>
                </a:cxnLst>
                <a:rect l="0" t="0" r="r" b="b"/>
                <a:pathLst>
                  <a:path w="40" h="32">
                    <a:moveTo>
                      <a:pt x="40" y="5"/>
                    </a:moveTo>
                    <a:cubicBezTo>
                      <a:pt x="12" y="32"/>
                      <a:pt x="12" y="32"/>
                      <a:pt x="12" y="32"/>
                    </a:cubicBezTo>
                    <a:cubicBezTo>
                      <a:pt x="9" y="29"/>
                      <a:pt x="9" y="29"/>
                      <a:pt x="9" y="29"/>
                    </a:cubicBezTo>
                    <a:cubicBezTo>
                      <a:pt x="12" y="26"/>
                      <a:pt x="12" y="26"/>
                      <a:pt x="12" y="26"/>
                    </a:cubicBezTo>
                    <a:cubicBezTo>
                      <a:pt x="10" y="26"/>
                      <a:pt x="8" y="26"/>
                      <a:pt x="7" y="26"/>
                    </a:cubicBezTo>
                    <a:cubicBezTo>
                      <a:pt x="6" y="25"/>
                      <a:pt x="4" y="25"/>
                      <a:pt x="3" y="23"/>
                    </a:cubicBezTo>
                    <a:cubicBezTo>
                      <a:pt x="1" y="22"/>
                      <a:pt x="0" y="20"/>
                      <a:pt x="0" y="18"/>
                    </a:cubicBezTo>
                    <a:cubicBezTo>
                      <a:pt x="0" y="15"/>
                      <a:pt x="0" y="13"/>
                      <a:pt x="1" y="11"/>
                    </a:cubicBezTo>
                    <a:cubicBezTo>
                      <a:pt x="2" y="9"/>
                      <a:pt x="3" y="7"/>
                      <a:pt x="5" y="5"/>
                    </a:cubicBezTo>
                    <a:cubicBezTo>
                      <a:pt x="7" y="3"/>
                      <a:pt x="9" y="2"/>
                      <a:pt x="12" y="1"/>
                    </a:cubicBezTo>
                    <a:cubicBezTo>
                      <a:pt x="14" y="0"/>
                      <a:pt x="16" y="0"/>
                      <a:pt x="19" y="0"/>
                    </a:cubicBezTo>
                    <a:cubicBezTo>
                      <a:pt x="21" y="1"/>
                      <a:pt x="23" y="2"/>
                      <a:pt x="24" y="3"/>
                    </a:cubicBezTo>
                    <a:cubicBezTo>
                      <a:pt x="25" y="5"/>
                      <a:pt x="26" y="6"/>
                      <a:pt x="26" y="7"/>
                    </a:cubicBezTo>
                    <a:cubicBezTo>
                      <a:pt x="27" y="8"/>
                      <a:pt x="27" y="10"/>
                      <a:pt x="27" y="11"/>
                    </a:cubicBezTo>
                    <a:cubicBezTo>
                      <a:pt x="36" y="2"/>
                      <a:pt x="36" y="2"/>
                      <a:pt x="36" y="2"/>
                    </a:cubicBezTo>
                    <a:lnTo>
                      <a:pt x="40" y="5"/>
                    </a:lnTo>
                    <a:close/>
                    <a:moveTo>
                      <a:pt x="19" y="19"/>
                    </a:moveTo>
                    <a:cubicBezTo>
                      <a:pt x="22" y="16"/>
                      <a:pt x="23" y="14"/>
                      <a:pt x="23" y="12"/>
                    </a:cubicBezTo>
                    <a:cubicBezTo>
                      <a:pt x="24" y="10"/>
                      <a:pt x="23" y="8"/>
                      <a:pt x="22" y="6"/>
                    </a:cubicBezTo>
                    <a:cubicBezTo>
                      <a:pt x="20" y="5"/>
                      <a:pt x="18" y="4"/>
                      <a:pt x="16" y="4"/>
                    </a:cubicBezTo>
                    <a:cubicBezTo>
                      <a:pt x="14" y="4"/>
                      <a:pt x="11" y="6"/>
                      <a:pt x="8" y="8"/>
                    </a:cubicBezTo>
                    <a:cubicBezTo>
                      <a:pt x="6" y="11"/>
                      <a:pt x="5" y="13"/>
                      <a:pt x="4" y="15"/>
                    </a:cubicBezTo>
                    <a:cubicBezTo>
                      <a:pt x="4" y="18"/>
                      <a:pt x="5" y="20"/>
                      <a:pt x="6" y="21"/>
                    </a:cubicBezTo>
                    <a:cubicBezTo>
                      <a:pt x="7" y="23"/>
                      <a:pt x="9" y="23"/>
                      <a:pt x="12" y="23"/>
                    </a:cubicBezTo>
                    <a:cubicBezTo>
                      <a:pt x="14" y="23"/>
                      <a:pt x="17" y="21"/>
                      <a:pt x="19" y="19"/>
                    </a:cubicBezTo>
                    <a:close/>
                  </a:path>
                </a:pathLst>
              </a:custGeom>
              <a:grpFill/>
              <a:ln w="9525">
                <a:noFill/>
                <a:round/>
                <a:headEnd/>
                <a:tailEnd/>
              </a:ln>
            </p:spPr>
            <p:txBody>
              <a:bodyPr/>
              <a:lstStyle/>
              <a:p>
                <a:endParaRPr lang="en-US"/>
              </a:p>
            </p:txBody>
          </p:sp>
          <p:sp>
            <p:nvSpPr>
              <p:cNvPr id="139" name="Freeform 138"/>
              <p:cNvSpPr>
                <a:spLocks/>
              </p:cNvSpPr>
              <p:nvPr/>
            </p:nvSpPr>
            <p:spPr bwMode="auto">
              <a:xfrm>
                <a:off x="2055283" y="2081956"/>
                <a:ext cx="71" cy="52"/>
              </a:xfrm>
              <a:custGeom>
                <a:avLst/>
                <a:gdLst/>
                <a:ahLst/>
                <a:cxnLst>
                  <a:cxn ang="0">
                    <a:pos x="30" y="3"/>
                  </a:cxn>
                  <a:cxn ang="0">
                    <a:pos x="9" y="22"/>
                  </a:cxn>
                  <a:cxn ang="0">
                    <a:pos x="6" y="19"/>
                  </a:cxn>
                  <a:cxn ang="0">
                    <a:pos x="9" y="16"/>
                  </a:cxn>
                  <a:cxn ang="0">
                    <a:pos x="4" y="16"/>
                  </a:cxn>
                  <a:cxn ang="0">
                    <a:pos x="2" y="15"/>
                  </a:cxn>
                  <a:cxn ang="0">
                    <a:pos x="0" y="10"/>
                  </a:cxn>
                  <a:cxn ang="0">
                    <a:pos x="4" y="8"/>
                  </a:cxn>
                  <a:cxn ang="0">
                    <a:pos x="5" y="11"/>
                  </a:cxn>
                  <a:cxn ang="0">
                    <a:pos x="8" y="13"/>
                  </a:cxn>
                  <a:cxn ang="0">
                    <a:pos x="11" y="12"/>
                  </a:cxn>
                  <a:cxn ang="0">
                    <a:pos x="16" y="9"/>
                  </a:cxn>
                  <a:cxn ang="0">
                    <a:pos x="26" y="0"/>
                  </a:cxn>
                  <a:cxn ang="0">
                    <a:pos x="30" y="3"/>
                  </a:cxn>
                </a:cxnLst>
                <a:rect l="0" t="0" r="r" b="b"/>
                <a:pathLst>
                  <a:path w="30" h="22">
                    <a:moveTo>
                      <a:pt x="30" y="3"/>
                    </a:moveTo>
                    <a:cubicBezTo>
                      <a:pt x="9" y="22"/>
                      <a:pt x="9" y="22"/>
                      <a:pt x="9" y="22"/>
                    </a:cubicBezTo>
                    <a:cubicBezTo>
                      <a:pt x="6" y="19"/>
                      <a:pt x="6" y="19"/>
                      <a:pt x="6" y="19"/>
                    </a:cubicBezTo>
                    <a:cubicBezTo>
                      <a:pt x="9" y="16"/>
                      <a:pt x="9" y="16"/>
                      <a:pt x="9" y="16"/>
                    </a:cubicBezTo>
                    <a:cubicBezTo>
                      <a:pt x="7" y="16"/>
                      <a:pt x="5" y="16"/>
                      <a:pt x="4" y="16"/>
                    </a:cubicBezTo>
                    <a:cubicBezTo>
                      <a:pt x="3" y="16"/>
                      <a:pt x="2" y="15"/>
                      <a:pt x="2" y="15"/>
                    </a:cubicBezTo>
                    <a:cubicBezTo>
                      <a:pt x="1" y="13"/>
                      <a:pt x="0" y="12"/>
                      <a:pt x="0" y="10"/>
                    </a:cubicBezTo>
                    <a:cubicBezTo>
                      <a:pt x="4" y="8"/>
                      <a:pt x="4" y="8"/>
                      <a:pt x="4" y="8"/>
                    </a:cubicBezTo>
                    <a:cubicBezTo>
                      <a:pt x="4" y="9"/>
                      <a:pt x="5" y="11"/>
                      <a:pt x="5" y="11"/>
                    </a:cubicBezTo>
                    <a:cubicBezTo>
                      <a:pt x="6" y="12"/>
                      <a:pt x="7" y="13"/>
                      <a:pt x="8" y="13"/>
                    </a:cubicBezTo>
                    <a:cubicBezTo>
                      <a:pt x="9" y="13"/>
                      <a:pt x="10" y="13"/>
                      <a:pt x="11" y="12"/>
                    </a:cubicBezTo>
                    <a:cubicBezTo>
                      <a:pt x="13" y="12"/>
                      <a:pt x="14" y="11"/>
                      <a:pt x="16" y="9"/>
                    </a:cubicBezTo>
                    <a:cubicBezTo>
                      <a:pt x="26" y="0"/>
                      <a:pt x="26" y="0"/>
                      <a:pt x="26" y="0"/>
                    </a:cubicBezTo>
                    <a:lnTo>
                      <a:pt x="30" y="3"/>
                    </a:lnTo>
                    <a:close/>
                  </a:path>
                </a:pathLst>
              </a:custGeom>
              <a:grpFill/>
              <a:ln w="9525">
                <a:noFill/>
                <a:round/>
                <a:headEnd/>
                <a:tailEnd/>
              </a:ln>
            </p:spPr>
            <p:txBody>
              <a:bodyPr/>
              <a:lstStyle/>
              <a:p>
                <a:endParaRPr lang="en-US"/>
              </a:p>
            </p:txBody>
          </p:sp>
          <p:sp>
            <p:nvSpPr>
              <p:cNvPr id="140" name="Freeform 139"/>
              <p:cNvSpPr>
                <a:spLocks noEditPoints="1"/>
              </p:cNvSpPr>
              <p:nvPr/>
            </p:nvSpPr>
            <p:spPr bwMode="auto">
              <a:xfrm>
                <a:off x="2055248" y="2081899"/>
                <a:ext cx="68" cy="69"/>
              </a:xfrm>
              <a:custGeom>
                <a:avLst/>
                <a:gdLst/>
                <a:ahLst/>
                <a:cxnLst>
                  <a:cxn ang="0">
                    <a:pos x="23" y="24"/>
                  </a:cxn>
                  <a:cxn ang="0">
                    <a:pos x="12" y="28"/>
                  </a:cxn>
                  <a:cxn ang="0">
                    <a:pos x="4" y="24"/>
                  </a:cxn>
                  <a:cxn ang="0">
                    <a:pos x="0" y="14"/>
                  </a:cxn>
                  <a:cxn ang="0">
                    <a:pos x="6" y="5"/>
                  </a:cxn>
                  <a:cxn ang="0">
                    <a:pos x="13" y="0"/>
                  </a:cxn>
                  <a:cxn ang="0">
                    <a:pos x="20" y="1"/>
                  </a:cxn>
                  <a:cxn ang="0">
                    <a:pos x="26" y="5"/>
                  </a:cxn>
                  <a:cxn ang="0">
                    <a:pos x="29" y="14"/>
                  </a:cxn>
                  <a:cxn ang="0">
                    <a:pos x="23" y="24"/>
                  </a:cxn>
                  <a:cxn ang="0">
                    <a:pos x="20" y="20"/>
                  </a:cxn>
                  <a:cxn ang="0">
                    <a:pos x="25" y="13"/>
                  </a:cxn>
                  <a:cxn ang="0">
                    <a:pos x="23" y="7"/>
                  </a:cxn>
                  <a:cxn ang="0">
                    <a:pos x="17" y="5"/>
                  </a:cxn>
                  <a:cxn ang="0">
                    <a:pos x="9" y="8"/>
                  </a:cxn>
                  <a:cxn ang="0">
                    <a:pos x="5" y="15"/>
                  </a:cxn>
                  <a:cxn ang="0">
                    <a:pos x="7" y="21"/>
                  </a:cxn>
                  <a:cxn ang="0">
                    <a:pos x="12" y="24"/>
                  </a:cxn>
                  <a:cxn ang="0">
                    <a:pos x="20" y="20"/>
                  </a:cxn>
                </a:cxnLst>
                <a:rect l="0" t="0" r="r" b="b"/>
                <a:pathLst>
                  <a:path w="29" h="29">
                    <a:moveTo>
                      <a:pt x="23" y="24"/>
                    </a:moveTo>
                    <a:cubicBezTo>
                      <a:pt x="19" y="27"/>
                      <a:pt x="15" y="29"/>
                      <a:pt x="12" y="28"/>
                    </a:cubicBezTo>
                    <a:cubicBezTo>
                      <a:pt x="9" y="28"/>
                      <a:pt x="6" y="26"/>
                      <a:pt x="4" y="24"/>
                    </a:cubicBezTo>
                    <a:cubicBezTo>
                      <a:pt x="1" y="21"/>
                      <a:pt x="0" y="18"/>
                      <a:pt x="0" y="14"/>
                    </a:cubicBezTo>
                    <a:cubicBezTo>
                      <a:pt x="1" y="11"/>
                      <a:pt x="3" y="8"/>
                      <a:pt x="6" y="5"/>
                    </a:cubicBezTo>
                    <a:cubicBezTo>
                      <a:pt x="9" y="2"/>
                      <a:pt x="11" y="1"/>
                      <a:pt x="13" y="0"/>
                    </a:cubicBezTo>
                    <a:cubicBezTo>
                      <a:pt x="16" y="0"/>
                      <a:pt x="18" y="0"/>
                      <a:pt x="20" y="1"/>
                    </a:cubicBezTo>
                    <a:cubicBezTo>
                      <a:pt x="22" y="2"/>
                      <a:pt x="24" y="3"/>
                      <a:pt x="26" y="5"/>
                    </a:cubicBezTo>
                    <a:cubicBezTo>
                      <a:pt x="28" y="8"/>
                      <a:pt x="29" y="11"/>
                      <a:pt x="29" y="14"/>
                    </a:cubicBezTo>
                    <a:cubicBezTo>
                      <a:pt x="29" y="18"/>
                      <a:pt x="27" y="21"/>
                      <a:pt x="23" y="24"/>
                    </a:cubicBezTo>
                    <a:close/>
                    <a:moveTo>
                      <a:pt x="20" y="20"/>
                    </a:moveTo>
                    <a:cubicBezTo>
                      <a:pt x="23" y="18"/>
                      <a:pt x="24" y="16"/>
                      <a:pt x="25" y="13"/>
                    </a:cubicBezTo>
                    <a:cubicBezTo>
                      <a:pt x="25" y="11"/>
                      <a:pt x="24" y="9"/>
                      <a:pt x="23" y="7"/>
                    </a:cubicBezTo>
                    <a:cubicBezTo>
                      <a:pt x="21" y="6"/>
                      <a:pt x="19" y="5"/>
                      <a:pt x="17" y="5"/>
                    </a:cubicBezTo>
                    <a:cubicBezTo>
                      <a:pt x="15" y="5"/>
                      <a:pt x="12" y="6"/>
                      <a:pt x="9" y="8"/>
                    </a:cubicBezTo>
                    <a:cubicBezTo>
                      <a:pt x="7" y="10"/>
                      <a:pt x="5" y="13"/>
                      <a:pt x="5" y="15"/>
                    </a:cubicBezTo>
                    <a:cubicBezTo>
                      <a:pt x="5" y="17"/>
                      <a:pt x="5" y="19"/>
                      <a:pt x="7" y="21"/>
                    </a:cubicBezTo>
                    <a:cubicBezTo>
                      <a:pt x="8" y="23"/>
                      <a:pt x="10" y="24"/>
                      <a:pt x="12" y="24"/>
                    </a:cubicBezTo>
                    <a:cubicBezTo>
                      <a:pt x="15" y="24"/>
                      <a:pt x="17" y="23"/>
                      <a:pt x="20" y="20"/>
                    </a:cubicBezTo>
                    <a:close/>
                  </a:path>
                </a:pathLst>
              </a:custGeom>
              <a:grpFill/>
              <a:ln w="9525">
                <a:noFill/>
                <a:round/>
                <a:headEnd/>
                <a:tailEnd/>
              </a:ln>
            </p:spPr>
            <p:txBody>
              <a:bodyPr/>
              <a:lstStyle/>
              <a:p>
                <a:endParaRPr lang="en-US"/>
              </a:p>
            </p:txBody>
          </p:sp>
          <p:sp>
            <p:nvSpPr>
              <p:cNvPr id="141" name="Freeform 140"/>
              <p:cNvSpPr>
                <a:spLocks/>
              </p:cNvSpPr>
              <p:nvPr/>
            </p:nvSpPr>
            <p:spPr bwMode="auto">
              <a:xfrm>
                <a:off x="2055189" y="2081869"/>
                <a:ext cx="90" cy="59"/>
              </a:xfrm>
              <a:custGeom>
                <a:avLst/>
                <a:gdLst/>
                <a:ahLst/>
                <a:cxnLst>
                  <a:cxn ang="0">
                    <a:pos x="38" y="3"/>
                  </a:cxn>
                  <a:cxn ang="0">
                    <a:pos x="19" y="18"/>
                  </a:cxn>
                  <a:cxn ang="0">
                    <a:pos x="22" y="22"/>
                  </a:cxn>
                  <a:cxn ang="0">
                    <a:pos x="19" y="24"/>
                  </a:cxn>
                  <a:cxn ang="0">
                    <a:pos x="16" y="21"/>
                  </a:cxn>
                  <a:cxn ang="0">
                    <a:pos x="14" y="23"/>
                  </a:cxn>
                  <a:cxn ang="0">
                    <a:pos x="10" y="25"/>
                  </a:cxn>
                  <a:cxn ang="0">
                    <a:pos x="7" y="25"/>
                  </a:cxn>
                  <a:cxn ang="0">
                    <a:pos x="3" y="22"/>
                  </a:cxn>
                  <a:cxn ang="0">
                    <a:pos x="0" y="18"/>
                  </a:cxn>
                  <a:cxn ang="0">
                    <a:pos x="4" y="16"/>
                  </a:cxn>
                  <a:cxn ang="0">
                    <a:pos x="5" y="18"/>
                  </a:cxn>
                  <a:cxn ang="0">
                    <a:pos x="8" y="20"/>
                  </a:cxn>
                  <a:cxn ang="0">
                    <a:pos x="11" y="19"/>
                  </a:cxn>
                  <a:cxn ang="0">
                    <a:pos x="13" y="17"/>
                  </a:cxn>
                  <a:cxn ang="0">
                    <a:pos x="10" y="13"/>
                  </a:cxn>
                  <a:cxn ang="0">
                    <a:pos x="13" y="11"/>
                  </a:cxn>
                  <a:cxn ang="0">
                    <a:pos x="16" y="15"/>
                  </a:cxn>
                  <a:cxn ang="0">
                    <a:pos x="35" y="0"/>
                  </a:cxn>
                  <a:cxn ang="0">
                    <a:pos x="38" y="3"/>
                  </a:cxn>
                </a:cxnLst>
                <a:rect l="0" t="0" r="r" b="b"/>
                <a:pathLst>
                  <a:path w="38" h="25">
                    <a:moveTo>
                      <a:pt x="38" y="3"/>
                    </a:moveTo>
                    <a:cubicBezTo>
                      <a:pt x="19" y="18"/>
                      <a:pt x="19" y="18"/>
                      <a:pt x="19" y="18"/>
                    </a:cubicBezTo>
                    <a:cubicBezTo>
                      <a:pt x="22" y="22"/>
                      <a:pt x="22" y="22"/>
                      <a:pt x="22" y="22"/>
                    </a:cubicBezTo>
                    <a:cubicBezTo>
                      <a:pt x="19" y="24"/>
                      <a:pt x="19" y="24"/>
                      <a:pt x="19" y="24"/>
                    </a:cubicBezTo>
                    <a:cubicBezTo>
                      <a:pt x="16" y="21"/>
                      <a:pt x="16" y="21"/>
                      <a:pt x="16" y="21"/>
                    </a:cubicBezTo>
                    <a:cubicBezTo>
                      <a:pt x="14" y="23"/>
                      <a:pt x="14" y="23"/>
                      <a:pt x="14" y="23"/>
                    </a:cubicBezTo>
                    <a:cubicBezTo>
                      <a:pt x="12" y="24"/>
                      <a:pt x="11" y="24"/>
                      <a:pt x="10" y="25"/>
                    </a:cubicBezTo>
                    <a:cubicBezTo>
                      <a:pt x="9" y="25"/>
                      <a:pt x="8" y="25"/>
                      <a:pt x="7" y="25"/>
                    </a:cubicBezTo>
                    <a:cubicBezTo>
                      <a:pt x="5" y="24"/>
                      <a:pt x="4" y="23"/>
                      <a:pt x="3" y="22"/>
                    </a:cubicBezTo>
                    <a:cubicBezTo>
                      <a:pt x="2" y="21"/>
                      <a:pt x="1" y="20"/>
                      <a:pt x="0" y="18"/>
                    </a:cubicBezTo>
                    <a:cubicBezTo>
                      <a:pt x="4" y="16"/>
                      <a:pt x="4" y="16"/>
                      <a:pt x="4" y="16"/>
                    </a:cubicBezTo>
                    <a:cubicBezTo>
                      <a:pt x="4" y="17"/>
                      <a:pt x="5" y="18"/>
                      <a:pt x="5" y="18"/>
                    </a:cubicBezTo>
                    <a:cubicBezTo>
                      <a:pt x="6" y="19"/>
                      <a:pt x="7" y="20"/>
                      <a:pt x="8" y="20"/>
                    </a:cubicBezTo>
                    <a:cubicBezTo>
                      <a:pt x="9" y="20"/>
                      <a:pt x="10" y="20"/>
                      <a:pt x="11" y="19"/>
                    </a:cubicBezTo>
                    <a:cubicBezTo>
                      <a:pt x="13" y="17"/>
                      <a:pt x="13" y="17"/>
                      <a:pt x="13" y="17"/>
                    </a:cubicBezTo>
                    <a:cubicBezTo>
                      <a:pt x="10" y="13"/>
                      <a:pt x="10" y="13"/>
                      <a:pt x="10" y="13"/>
                    </a:cubicBezTo>
                    <a:cubicBezTo>
                      <a:pt x="13" y="11"/>
                      <a:pt x="13" y="11"/>
                      <a:pt x="13" y="11"/>
                    </a:cubicBezTo>
                    <a:cubicBezTo>
                      <a:pt x="16" y="15"/>
                      <a:pt x="16" y="15"/>
                      <a:pt x="16" y="15"/>
                    </a:cubicBezTo>
                    <a:cubicBezTo>
                      <a:pt x="35" y="0"/>
                      <a:pt x="35" y="0"/>
                      <a:pt x="35" y="0"/>
                    </a:cubicBezTo>
                    <a:lnTo>
                      <a:pt x="38" y="3"/>
                    </a:lnTo>
                    <a:close/>
                  </a:path>
                </a:pathLst>
              </a:custGeom>
              <a:grpFill/>
              <a:ln w="9525">
                <a:noFill/>
                <a:round/>
                <a:headEnd/>
                <a:tailEnd/>
              </a:ln>
            </p:spPr>
            <p:txBody>
              <a:bodyPr/>
              <a:lstStyle/>
              <a:p>
                <a:endParaRPr lang="en-US"/>
              </a:p>
            </p:txBody>
          </p:sp>
          <p:sp>
            <p:nvSpPr>
              <p:cNvPr id="142" name="Freeform 141"/>
              <p:cNvSpPr>
                <a:spLocks noEditPoints="1"/>
              </p:cNvSpPr>
              <p:nvPr/>
            </p:nvSpPr>
            <p:spPr bwMode="auto">
              <a:xfrm>
                <a:off x="2055182" y="2081814"/>
                <a:ext cx="68" cy="69"/>
              </a:xfrm>
              <a:custGeom>
                <a:avLst/>
                <a:gdLst/>
                <a:ahLst/>
                <a:cxnLst>
                  <a:cxn ang="0">
                    <a:pos x="14" y="6"/>
                  </a:cxn>
                  <a:cxn ang="0">
                    <a:pos x="11" y="2"/>
                  </a:cxn>
                  <a:cxn ang="0">
                    <a:pos x="19" y="1"/>
                  </a:cxn>
                  <a:cxn ang="0">
                    <a:pos x="26" y="6"/>
                  </a:cxn>
                  <a:cxn ang="0">
                    <a:pos x="28" y="16"/>
                  </a:cxn>
                  <a:cxn ang="0">
                    <a:pos x="22" y="25"/>
                  </a:cxn>
                  <a:cxn ang="0">
                    <a:pos x="11" y="29"/>
                  </a:cxn>
                  <a:cxn ang="0">
                    <a:pos x="3" y="24"/>
                  </a:cxn>
                  <a:cxn ang="0">
                    <a:pos x="0" y="14"/>
                  </a:cxn>
                  <a:cxn ang="0">
                    <a:pos x="7" y="5"/>
                  </a:cxn>
                  <a:cxn ang="0">
                    <a:pos x="8" y="4"/>
                  </a:cxn>
                  <a:cxn ang="0">
                    <a:pos x="20" y="21"/>
                  </a:cxn>
                  <a:cxn ang="0">
                    <a:pos x="24" y="14"/>
                  </a:cxn>
                  <a:cxn ang="0">
                    <a:pos x="23" y="8"/>
                  </a:cxn>
                  <a:cxn ang="0">
                    <a:pos x="19" y="6"/>
                  </a:cxn>
                  <a:cxn ang="0">
                    <a:pos x="14" y="6"/>
                  </a:cxn>
                  <a:cxn ang="0">
                    <a:pos x="17" y="23"/>
                  </a:cxn>
                  <a:cxn ang="0">
                    <a:pos x="8" y="11"/>
                  </a:cxn>
                  <a:cxn ang="0">
                    <a:pos x="4" y="15"/>
                  </a:cxn>
                  <a:cxn ang="0">
                    <a:pos x="6" y="21"/>
                  </a:cxn>
                  <a:cxn ang="0">
                    <a:pos x="11" y="24"/>
                  </a:cxn>
                  <a:cxn ang="0">
                    <a:pos x="17" y="23"/>
                  </a:cxn>
                </a:cxnLst>
                <a:rect l="0" t="0" r="r" b="b"/>
                <a:pathLst>
                  <a:path w="29" h="29">
                    <a:moveTo>
                      <a:pt x="14" y="6"/>
                    </a:moveTo>
                    <a:cubicBezTo>
                      <a:pt x="11" y="2"/>
                      <a:pt x="11" y="2"/>
                      <a:pt x="11" y="2"/>
                    </a:cubicBezTo>
                    <a:cubicBezTo>
                      <a:pt x="14" y="1"/>
                      <a:pt x="16" y="0"/>
                      <a:pt x="19" y="1"/>
                    </a:cubicBezTo>
                    <a:cubicBezTo>
                      <a:pt x="21" y="2"/>
                      <a:pt x="24" y="3"/>
                      <a:pt x="26" y="6"/>
                    </a:cubicBezTo>
                    <a:cubicBezTo>
                      <a:pt x="28" y="9"/>
                      <a:pt x="29" y="12"/>
                      <a:pt x="28" y="16"/>
                    </a:cubicBezTo>
                    <a:cubicBezTo>
                      <a:pt x="28" y="19"/>
                      <a:pt x="26" y="22"/>
                      <a:pt x="22" y="25"/>
                    </a:cubicBezTo>
                    <a:cubicBezTo>
                      <a:pt x="19" y="28"/>
                      <a:pt x="15" y="29"/>
                      <a:pt x="11" y="29"/>
                    </a:cubicBezTo>
                    <a:cubicBezTo>
                      <a:pt x="8" y="28"/>
                      <a:pt x="5" y="27"/>
                      <a:pt x="3" y="24"/>
                    </a:cubicBezTo>
                    <a:cubicBezTo>
                      <a:pt x="0" y="21"/>
                      <a:pt x="0" y="18"/>
                      <a:pt x="0" y="14"/>
                    </a:cubicBezTo>
                    <a:cubicBezTo>
                      <a:pt x="1" y="11"/>
                      <a:pt x="3" y="8"/>
                      <a:pt x="7" y="5"/>
                    </a:cubicBezTo>
                    <a:cubicBezTo>
                      <a:pt x="7" y="5"/>
                      <a:pt x="7" y="5"/>
                      <a:pt x="8" y="4"/>
                    </a:cubicBezTo>
                    <a:cubicBezTo>
                      <a:pt x="20" y="21"/>
                      <a:pt x="20" y="21"/>
                      <a:pt x="20" y="21"/>
                    </a:cubicBezTo>
                    <a:cubicBezTo>
                      <a:pt x="22" y="19"/>
                      <a:pt x="24" y="17"/>
                      <a:pt x="24" y="14"/>
                    </a:cubicBezTo>
                    <a:cubicBezTo>
                      <a:pt x="24" y="12"/>
                      <a:pt x="24" y="10"/>
                      <a:pt x="23" y="8"/>
                    </a:cubicBezTo>
                    <a:cubicBezTo>
                      <a:pt x="22" y="7"/>
                      <a:pt x="20" y="6"/>
                      <a:pt x="19" y="6"/>
                    </a:cubicBezTo>
                    <a:cubicBezTo>
                      <a:pt x="17" y="5"/>
                      <a:pt x="16" y="5"/>
                      <a:pt x="14" y="6"/>
                    </a:cubicBezTo>
                    <a:close/>
                    <a:moveTo>
                      <a:pt x="17" y="23"/>
                    </a:moveTo>
                    <a:cubicBezTo>
                      <a:pt x="8" y="11"/>
                      <a:pt x="8" y="11"/>
                      <a:pt x="8" y="11"/>
                    </a:cubicBezTo>
                    <a:cubicBezTo>
                      <a:pt x="6" y="12"/>
                      <a:pt x="5" y="14"/>
                      <a:pt x="4" y="15"/>
                    </a:cubicBezTo>
                    <a:cubicBezTo>
                      <a:pt x="4" y="17"/>
                      <a:pt x="4" y="19"/>
                      <a:pt x="6" y="21"/>
                    </a:cubicBezTo>
                    <a:cubicBezTo>
                      <a:pt x="7" y="23"/>
                      <a:pt x="9" y="24"/>
                      <a:pt x="11" y="24"/>
                    </a:cubicBezTo>
                    <a:cubicBezTo>
                      <a:pt x="13" y="25"/>
                      <a:pt x="15" y="24"/>
                      <a:pt x="17" y="23"/>
                    </a:cubicBezTo>
                    <a:close/>
                  </a:path>
                </a:pathLst>
              </a:custGeom>
              <a:grpFill/>
              <a:ln w="9525">
                <a:noFill/>
                <a:round/>
                <a:headEnd/>
                <a:tailEnd/>
              </a:ln>
            </p:spPr>
            <p:txBody>
              <a:bodyPr/>
              <a:lstStyle/>
              <a:p>
                <a:endParaRPr lang="en-US"/>
              </a:p>
            </p:txBody>
          </p:sp>
          <p:sp>
            <p:nvSpPr>
              <p:cNvPr id="143" name="Freeform 142"/>
              <p:cNvSpPr>
                <a:spLocks/>
              </p:cNvSpPr>
              <p:nvPr/>
            </p:nvSpPr>
            <p:spPr bwMode="auto">
              <a:xfrm>
                <a:off x="2055142" y="2081762"/>
                <a:ext cx="68" cy="66"/>
              </a:xfrm>
              <a:custGeom>
                <a:avLst/>
                <a:gdLst/>
                <a:ahLst/>
                <a:cxnLst>
                  <a:cxn ang="0">
                    <a:pos x="26" y="20"/>
                  </a:cxn>
                  <a:cxn ang="0">
                    <a:pos x="22" y="17"/>
                  </a:cxn>
                  <a:cxn ang="0">
                    <a:pos x="25" y="13"/>
                  </a:cxn>
                  <a:cxn ang="0">
                    <a:pos x="23" y="8"/>
                  </a:cxn>
                  <a:cxn ang="0">
                    <a:pos x="19" y="4"/>
                  </a:cxn>
                  <a:cxn ang="0">
                    <a:pos x="16" y="5"/>
                  </a:cxn>
                  <a:cxn ang="0">
                    <a:pos x="14" y="8"/>
                  </a:cxn>
                  <a:cxn ang="0">
                    <a:pos x="16" y="12"/>
                  </a:cxn>
                  <a:cxn ang="0">
                    <a:pos x="18" y="20"/>
                  </a:cxn>
                  <a:cxn ang="0">
                    <a:pos x="18" y="24"/>
                  </a:cxn>
                  <a:cxn ang="0">
                    <a:pos x="15" y="27"/>
                  </a:cxn>
                  <a:cxn ang="0">
                    <a:pos x="12" y="28"/>
                  </a:cxn>
                  <a:cxn ang="0">
                    <a:pos x="8" y="27"/>
                  </a:cxn>
                  <a:cxn ang="0">
                    <a:pos x="6" y="26"/>
                  </a:cxn>
                  <a:cxn ang="0">
                    <a:pos x="3" y="23"/>
                  </a:cxn>
                  <a:cxn ang="0">
                    <a:pos x="0" y="18"/>
                  </a:cxn>
                  <a:cxn ang="0">
                    <a:pos x="0" y="13"/>
                  </a:cxn>
                  <a:cxn ang="0">
                    <a:pos x="3" y="9"/>
                  </a:cxn>
                  <a:cxn ang="0">
                    <a:pos x="6" y="13"/>
                  </a:cxn>
                  <a:cxn ang="0">
                    <a:pos x="4" y="16"/>
                  </a:cxn>
                  <a:cxn ang="0">
                    <a:pos x="6" y="20"/>
                  </a:cxn>
                  <a:cxn ang="0">
                    <a:pos x="9" y="23"/>
                  </a:cxn>
                  <a:cxn ang="0">
                    <a:pos x="12" y="23"/>
                  </a:cxn>
                  <a:cxn ang="0">
                    <a:pos x="13" y="22"/>
                  </a:cxn>
                  <a:cxn ang="0">
                    <a:pos x="13" y="20"/>
                  </a:cxn>
                  <a:cxn ang="0">
                    <a:pos x="12" y="15"/>
                  </a:cxn>
                  <a:cxn ang="0">
                    <a:pos x="10" y="8"/>
                  </a:cxn>
                  <a:cxn ang="0">
                    <a:pos x="10" y="5"/>
                  </a:cxn>
                  <a:cxn ang="0">
                    <a:pos x="12" y="1"/>
                  </a:cxn>
                  <a:cxn ang="0">
                    <a:pos x="17" y="0"/>
                  </a:cxn>
                  <a:cxn ang="0">
                    <a:pos x="22" y="1"/>
                  </a:cxn>
                  <a:cxn ang="0">
                    <a:pos x="26" y="5"/>
                  </a:cxn>
                  <a:cxn ang="0">
                    <a:pos x="29" y="13"/>
                  </a:cxn>
                  <a:cxn ang="0">
                    <a:pos x="26" y="20"/>
                  </a:cxn>
                </a:cxnLst>
                <a:rect l="0" t="0" r="r" b="b"/>
                <a:pathLst>
                  <a:path w="29" h="28">
                    <a:moveTo>
                      <a:pt x="26" y="20"/>
                    </a:moveTo>
                    <a:cubicBezTo>
                      <a:pt x="22" y="17"/>
                      <a:pt x="22" y="17"/>
                      <a:pt x="22" y="17"/>
                    </a:cubicBezTo>
                    <a:cubicBezTo>
                      <a:pt x="24" y="15"/>
                      <a:pt x="24" y="14"/>
                      <a:pt x="25" y="13"/>
                    </a:cubicBezTo>
                    <a:cubicBezTo>
                      <a:pt x="25" y="11"/>
                      <a:pt x="24" y="9"/>
                      <a:pt x="23" y="8"/>
                    </a:cubicBezTo>
                    <a:cubicBezTo>
                      <a:pt x="22" y="6"/>
                      <a:pt x="20" y="5"/>
                      <a:pt x="19" y="4"/>
                    </a:cubicBezTo>
                    <a:cubicBezTo>
                      <a:pt x="18" y="4"/>
                      <a:pt x="17" y="4"/>
                      <a:pt x="16" y="5"/>
                    </a:cubicBezTo>
                    <a:cubicBezTo>
                      <a:pt x="15" y="6"/>
                      <a:pt x="14" y="6"/>
                      <a:pt x="14" y="8"/>
                    </a:cubicBezTo>
                    <a:cubicBezTo>
                      <a:pt x="14" y="8"/>
                      <a:pt x="15" y="10"/>
                      <a:pt x="16" y="12"/>
                    </a:cubicBezTo>
                    <a:cubicBezTo>
                      <a:pt x="17" y="16"/>
                      <a:pt x="18" y="18"/>
                      <a:pt x="18" y="20"/>
                    </a:cubicBezTo>
                    <a:cubicBezTo>
                      <a:pt x="18" y="21"/>
                      <a:pt x="18" y="22"/>
                      <a:pt x="18" y="24"/>
                    </a:cubicBezTo>
                    <a:cubicBezTo>
                      <a:pt x="17" y="25"/>
                      <a:pt x="16" y="26"/>
                      <a:pt x="15" y="27"/>
                    </a:cubicBezTo>
                    <a:cubicBezTo>
                      <a:pt x="14" y="27"/>
                      <a:pt x="13" y="28"/>
                      <a:pt x="12" y="28"/>
                    </a:cubicBezTo>
                    <a:cubicBezTo>
                      <a:pt x="11" y="28"/>
                      <a:pt x="10" y="28"/>
                      <a:pt x="8" y="27"/>
                    </a:cubicBezTo>
                    <a:cubicBezTo>
                      <a:pt x="8" y="27"/>
                      <a:pt x="7" y="27"/>
                      <a:pt x="6" y="26"/>
                    </a:cubicBezTo>
                    <a:cubicBezTo>
                      <a:pt x="5" y="25"/>
                      <a:pt x="4" y="24"/>
                      <a:pt x="3" y="23"/>
                    </a:cubicBezTo>
                    <a:cubicBezTo>
                      <a:pt x="2" y="21"/>
                      <a:pt x="1" y="19"/>
                      <a:pt x="0" y="18"/>
                    </a:cubicBezTo>
                    <a:cubicBezTo>
                      <a:pt x="0" y="16"/>
                      <a:pt x="0" y="14"/>
                      <a:pt x="0" y="13"/>
                    </a:cubicBezTo>
                    <a:cubicBezTo>
                      <a:pt x="1" y="12"/>
                      <a:pt x="2" y="11"/>
                      <a:pt x="3" y="9"/>
                    </a:cubicBezTo>
                    <a:cubicBezTo>
                      <a:pt x="6" y="13"/>
                      <a:pt x="6" y="13"/>
                      <a:pt x="6" y="13"/>
                    </a:cubicBezTo>
                    <a:cubicBezTo>
                      <a:pt x="5" y="14"/>
                      <a:pt x="4" y="15"/>
                      <a:pt x="4" y="16"/>
                    </a:cubicBezTo>
                    <a:cubicBezTo>
                      <a:pt x="4" y="17"/>
                      <a:pt x="5" y="19"/>
                      <a:pt x="6" y="20"/>
                    </a:cubicBezTo>
                    <a:cubicBezTo>
                      <a:pt x="7" y="22"/>
                      <a:pt x="8" y="23"/>
                      <a:pt x="9" y="23"/>
                    </a:cubicBezTo>
                    <a:cubicBezTo>
                      <a:pt x="10" y="24"/>
                      <a:pt x="11" y="24"/>
                      <a:pt x="12" y="23"/>
                    </a:cubicBezTo>
                    <a:cubicBezTo>
                      <a:pt x="13" y="23"/>
                      <a:pt x="13" y="22"/>
                      <a:pt x="13" y="22"/>
                    </a:cubicBezTo>
                    <a:cubicBezTo>
                      <a:pt x="13" y="21"/>
                      <a:pt x="13" y="20"/>
                      <a:pt x="13" y="20"/>
                    </a:cubicBezTo>
                    <a:cubicBezTo>
                      <a:pt x="13" y="19"/>
                      <a:pt x="13" y="18"/>
                      <a:pt x="12" y="15"/>
                    </a:cubicBezTo>
                    <a:cubicBezTo>
                      <a:pt x="11" y="12"/>
                      <a:pt x="10" y="10"/>
                      <a:pt x="10" y="8"/>
                    </a:cubicBezTo>
                    <a:cubicBezTo>
                      <a:pt x="9" y="7"/>
                      <a:pt x="9" y="6"/>
                      <a:pt x="10" y="5"/>
                    </a:cubicBezTo>
                    <a:cubicBezTo>
                      <a:pt x="10" y="3"/>
                      <a:pt x="11" y="2"/>
                      <a:pt x="12" y="1"/>
                    </a:cubicBezTo>
                    <a:cubicBezTo>
                      <a:pt x="14" y="0"/>
                      <a:pt x="15" y="0"/>
                      <a:pt x="17" y="0"/>
                    </a:cubicBezTo>
                    <a:cubicBezTo>
                      <a:pt x="19" y="0"/>
                      <a:pt x="20" y="0"/>
                      <a:pt x="22" y="1"/>
                    </a:cubicBezTo>
                    <a:cubicBezTo>
                      <a:pt x="23" y="2"/>
                      <a:pt x="25" y="4"/>
                      <a:pt x="26" y="5"/>
                    </a:cubicBezTo>
                    <a:cubicBezTo>
                      <a:pt x="28" y="8"/>
                      <a:pt x="29" y="11"/>
                      <a:pt x="29" y="13"/>
                    </a:cubicBezTo>
                    <a:cubicBezTo>
                      <a:pt x="29" y="16"/>
                      <a:pt x="28" y="18"/>
                      <a:pt x="26" y="20"/>
                    </a:cubicBezTo>
                    <a:close/>
                  </a:path>
                </a:pathLst>
              </a:custGeom>
              <a:grpFill/>
              <a:ln w="9525">
                <a:noFill/>
                <a:round/>
                <a:headEnd/>
                <a:tailEnd/>
              </a:ln>
            </p:spPr>
            <p:txBody>
              <a:bodyPr/>
              <a:lstStyle/>
              <a:p>
                <a:endParaRPr lang="en-US"/>
              </a:p>
            </p:txBody>
          </p:sp>
          <p:sp>
            <p:nvSpPr>
              <p:cNvPr id="144" name="Freeform 143"/>
              <p:cNvSpPr>
                <a:spLocks/>
              </p:cNvSpPr>
              <p:nvPr/>
            </p:nvSpPr>
            <p:spPr bwMode="auto">
              <a:xfrm>
                <a:off x="2055106" y="2081710"/>
                <a:ext cx="69" cy="64"/>
              </a:xfrm>
              <a:custGeom>
                <a:avLst/>
                <a:gdLst/>
                <a:ahLst/>
                <a:cxnLst>
                  <a:cxn ang="0">
                    <a:pos x="25" y="20"/>
                  </a:cxn>
                  <a:cxn ang="0">
                    <a:pos x="22" y="17"/>
                  </a:cxn>
                  <a:cxn ang="0">
                    <a:pos x="24" y="12"/>
                  </a:cxn>
                  <a:cxn ang="0">
                    <a:pos x="23" y="7"/>
                  </a:cxn>
                  <a:cxn ang="0">
                    <a:pos x="19" y="4"/>
                  </a:cxn>
                  <a:cxn ang="0">
                    <a:pos x="16" y="5"/>
                  </a:cxn>
                  <a:cxn ang="0">
                    <a:pos x="14" y="7"/>
                  </a:cxn>
                  <a:cxn ang="0">
                    <a:pos x="16" y="12"/>
                  </a:cxn>
                  <a:cxn ang="0">
                    <a:pos x="18" y="19"/>
                  </a:cxn>
                  <a:cxn ang="0">
                    <a:pos x="17" y="23"/>
                  </a:cxn>
                  <a:cxn ang="0">
                    <a:pos x="15" y="26"/>
                  </a:cxn>
                  <a:cxn ang="0">
                    <a:pos x="11" y="27"/>
                  </a:cxn>
                  <a:cxn ang="0">
                    <a:pos x="8" y="27"/>
                  </a:cxn>
                  <a:cxn ang="0">
                    <a:pos x="5" y="25"/>
                  </a:cxn>
                  <a:cxn ang="0">
                    <a:pos x="2" y="22"/>
                  </a:cxn>
                  <a:cxn ang="0">
                    <a:pos x="0" y="17"/>
                  </a:cxn>
                  <a:cxn ang="0">
                    <a:pos x="0" y="12"/>
                  </a:cxn>
                  <a:cxn ang="0">
                    <a:pos x="3" y="9"/>
                  </a:cxn>
                  <a:cxn ang="0">
                    <a:pos x="6" y="12"/>
                  </a:cxn>
                  <a:cxn ang="0">
                    <a:pos x="4" y="15"/>
                  </a:cxn>
                  <a:cxn ang="0">
                    <a:pos x="5" y="20"/>
                  </a:cxn>
                  <a:cxn ang="0">
                    <a:pos x="9" y="23"/>
                  </a:cxn>
                  <a:cxn ang="0">
                    <a:pos x="12" y="23"/>
                  </a:cxn>
                  <a:cxn ang="0">
                    <a:pos x="13" y="21"/>
                  </a:cxn>
                  <a:cxn ang="0">
                    <a:pos x="13" y="19"/>
                  </a:cxn>
                  <a:cxn ang="0">
                    <a:pos x="11" y="15"/>
                  </a:cxn>
                  <a:cxn ang="0">
                    <a:pos x="9" y="8"/>
                  </a:cxn>
                  <a:cxn ang="0">
                    <a:pos x="10" y="4"/>
                  </a:cxn>
                  <a:cxn ang="0">
                    <a:pos x="13" y="1"/>
                  </a:cxn>
                  <a:cxn ang="0">
                    <a:pos x="17" y="0"/>
                  </a:cxn>
                  <a:cxn ang="0">
                    <a:pos x="22" y="1"/>
                  </a:cxn>
                  <a:cxn ang="0">
                    <a:pos x="26" y="5"/>
                  </a:cxn>
                  <a:cxn ang="0">
                    <a:pos x="29" y="13"/>
                  </a:cxn>
                  <a:cxn ang="0">
                    <a:pos x="25" y="20"/>
                  </a:cxn>
                </a:cxnLst>
                <a:rect l="0" t="0" r="r" b="b"/>
                <a:pathLst>
                  <a:path w="29" h="27">
                    <a:moveTo>
                      <a:pt x="25" y="20"/>
                    </a:moveTo>
                    <a:cubicBezTo>
                      <a:pt x="22" y="17"/>
                      <a:pt x="22" y="17"/>
                      <a:pt x="22" y="17"/>
                    </a:cubicBezTo>
                    <a:cubicBezTo>
                      <a:pt x="23" y="15"/>
                      <a:pt x="24" y="14"/>
                      <a:pt x="24" y="12"/>
                    </a:cubicBezTo>
                    <a:cubicBezTo>
                      <a:pt x="24" y="11"/>
                      <a:pt x="24" y="9"/>
                      <a:pt x="23" y="7"/>
                    </a:cubicBezTo>
                    <a:cubicBezTo>
                      <a:pt x="22" y="6"/>
                      <a:pt x="20" y="5"/>
                      <a:pt x="19" y="4"/>
                    </a:cubicBezTo>
                    <a:cubicBezTo>
                      <a:pt x="18" y="4"/>
                      <a:pt x="17" y="4"/>
                      <a:pt x="16" y="5"/>
                    </a:cubicBezTo>
                    <a:cubicBezTo>
                      <a:pt x="15" y="5"/>
                      <a:pt x="14" y="6"/>
                      <a:pt x="14" y="7"/>
                    </a:cubicBezTo>
                    <a:cubicBezTo>
                      <a:pt x="14" y="8"/>
                      <a:pt x="15" y="9"/>
                      <a:pt x="16" y="12"/>
                    </a:cubicBezTo>
                    <a:cubicBezTo>
                      <a:pt x="17" y="15"/>
                      <a:pt x="17" y="18"/>
                      <a:pt x="18" y="19"/>
                    </a:cubicBezTo>
                    <a:cubicBezTo>
                      <a:pt x="18" y="21"/>
                      <a:pt x="18" y="22"/>
                      <a:pt x="17" y="23"/>
                    </a:cubicBezTo>
                    <a:cubicBezTo>
                      <a:pt x="17" y="24"/>
                      <a:pt x="16" y="25"/>
                      <a:pt x="15" y="26"/>
                    </a:cubicBezTo>
                    <a:cubicBezTo>
                      <a:pt x="13" y="27"/>
                      <a:pt x="12" y="27"/>
                      <a:pt x="11" y="27"/>
                    </a:cubicBezTo>
                    <a:cubicBezTo>
                      <a:pt x="10" y="27"/>
                      <a:pt x="9" y="27"/>
                      <a:pt x="8" y="27"/>
                    </a:cubicBezTo>
                    <a:cubicBezTo>
                      <a:pt x="7" y="26"/>
                      <a:pt x="6" y="26"/>
                      <a:pt x="5" y="25"/>
                    </a:cubicBezTo>
                    <a:cubicBezTo>
                      <a:pt x="4" y="24"/>
                      <a:pt x="3" y="23"/>
                      <a:pt x="2" y="22"/>
                    </a:cubicBezTo>
                    <a:cubicBezTo>
                      <a:pt x="1" y="20"/>
                      <a:pt x="0" y="18"/>
                      <a:pt x="0" y="17"/>
                    </a:cubicBezTo>
                    <a:cubicBezTo>
                      <a:pt x="0" y="15"/>
                      <a:pt x="0" y="13"/>
                      <a:pt x="0" y="12"/>
                    </a:cubicBezTo>
                    <a:cubicBezTo>
                      <a:pt x="0" y="11"/>
                      <a:pt x="1" y="10"/>
                      <a:pt x="3" y="9"/>
                    </a:cubicBezTo>
                    <a:cubicBezTo>
                      <a:pt x="6" y="12"/>
                      <a:pt x="6" y="12"/>
                      <a:pt x="6" y="12"/>
                    </a:cubicBezTo>
                    <a:cubicBezTo>
                      <a:pt x="5" y="13"/>
                      <a:pt x="4" y="14"/>
                      <a:pt x="4" y="15"/>
                    </a:cubicBezTo>
                    <a:cubicBezTo>
                      <a:pt x="4" y="17"/>
                      <a:pt x="4" y="18"/>
                      <a:pt x="5" y="20"/>
                    </a:cubicBezTo>
                    <a:cubicBezTo>
                      <a:pt x="6" y="21"/>
                      <a:pt x="8" y="22"/>
                      <a:pt x="9" y="23"/>
                    </a:cubicBezTo>
                    <a:cubicBezTo>
                      <a:pt x="10" y="23"/>
                      <a:pt x="11" y="23"/>
                      <a:pt x="12" y="23"/>
                    </a:cubicBezTo>
                    <a:cubicBezTo>
                      <a:pt x="12" y="22"/>
                      <a:pt x="12" y="22"/>
                      <a:pt x="13" y="21"/>
                    </a:cubicBezTo>
                    <a:cubicBezTo>
                      <a:pt x="13" y="21"/>
                      <a:pt x="13" y="20"/>
                      <a:pt x="13" y="19"/>
                    </a:cubicBezTo>
                    <a:cubicBezTo>
                      <a:pt x="13" y="19"/>
                      <a:pt x="12" y="17"/>
                      <a:pt x="11" y="15"/>
                    </a:cubicBezTo>
                    <a:cubicBezTo>
                      <a:pt x="10" y="12"/>
                      <a:pt x="10" y="9"/>
                      <a:pt x="9" y="8"/>
                    </a:cubicBezTo>
                    <a:cubicBezTo>
                      <a:pt x="9" y="6"/>
                      <a:pt x="9" y="5"/>
                      <a:pt x="10" y="4"/>
                    </a:cubicBezTo>
                    <a:cubicBezTo>
                      <a:pt x="10" y="3"/>
                      <a:pt x="11" y="2"/>
                      <a:pt x="13" y="1"/>
                    </a:cubicBezTo>
                    <a:cubicBezTo>
                      <a:pt x="14" y="0"/>
                      <a:pt x="15" y="0"/>
                      <a:pt x="17" y="0"/>
                    </a:cubicBezTo>
                    <a:cubicBezTo>
                      <a:pt x="19" y="0"/>
                      <a:pt x="20" y="0"/>
                      <a:pt x="22" y="1"/>
                    </a:cubicBezTo>
                    <a:cubicBezTo>
                      <a:pt x="23" y="2"/>
                      <a:pt x="25" y="3"/>
                      <a:pt x="26" y="5"/>
                    </a:cubicBezTo>
                    <a:cubicBezTo>
                      <a:pt x="28" y="8"/>
                      <a:pt x="29" y="11"/>
                      <a:pt x="29" y="13"/>
                    </a:cubicBezTo>
                    <a:cubicBezTo>
                      <a:pt x="28" y="16"/>
                      <a:pt x="27" y="18"/>
                      <a:pt x="25" y="20"/>
                    </a:cubicBezTo>
                    <a:close/>
                  </a:path>
                </a:pathLst>
              </a:custGeom>
              <a:grpFill/>
              <a:ln w="9525">
                <a:noFill/>
                <a:round/>
                <a:headEnd/>
                <a:tailEnd/>
              </a:ln>
            </p:spPr>
            <p:txBody>
              <a:bodyPr/>
              <a:lstStyle/>
              <a:p>
                <a:endParaRPr lang="en-US"/>
              </a:p>
            </p:txBody>
          </p:sp>
          <p:sp>
            <p:nvSpPr>
              <p:cNvPr id="145" name="Freeform 144"/>
              <p:cNvSpPr>
                <a:spLocks noEditPoints="1"/>
              </p:cNvSpPr>
              <p:nvPr/>
            </p:nvSpPr>
            <p:spPr bwMode="auto">
              <a:xfrm>
                <a:off x="2055061" y="2081682"/>
                <a:ext cx="83" cy="57"/>
              </a:xfrm>
              <a:custGeom>
                <a:avLst/>
                <a:gdLst/>
                <a:ahLst/>
                <a:cxnLst>
                  <a:cxn ang="0">
                    <a:pos x="19" y="50"/>
                  </a:cxn>
                  <a:cxn ang="0">
                    <a:pos x="7" y="57"/>
                  </a:cxn>
                  <a:cxn ang="0">
                    <a:pos x="0" y="47"/>
                  </a:cxn>
                  <a:cxn ang="0">
                    <a:pos x="12" y="40"/>
                  </a:cxn>
                  <a:cxn ang="0">
                    <a:pos x="19" y="50"/>
                  </a:cxn>
                  <a:cxn ang="0">
                    <a:pos x="83" y="9"/>
                  </a:cxn>
                  <a:cxn ang="0">
                    <a:pos x="29" y="43"/>
                  </a:cxn>
                  <a:cxn ang="0">
                    <a:pos x="22" y="33"/>
                  </a:cxn>
                  <a:cxn ang="0">
                    <a:pos x="78" y="0"/>
                  </a:cxn>
                  <a:cxn ang="0">
                    <a:pos x="83" y="9"/>
                  </a:cxn>
                </a:cxnLst>
                <a:rect l="0" t="0" r="r" b="b"/>
                <a:pathLst>
                  <a:path w="83" h="57">
                    <a:moveTo>
                      <a:pt x="19" y="50"/>
                    </a:moveTo>
                    <a:lnTo>
                      <a:pt x="7" y="57"/>
                    </a:lnTo>
                    <a:lnTo>
                      <a:pt x="0" y="47"/>
                    </a:lnTo>
                    <a:lnTo>
                      <a:pt x="12" y="40"/>
                    </a:lnTo>
                    <a:lnTo>
                      <a:pt x="19" y="50"/>
                    </a:lnTo>
                    <a:close/>
                    <a:moveTo>
                      <a:pt x="83" y="9"/>
                    </a:moveTo>
                    <a:lnTo>
                      <a:pt x="29" y="43"/>
                    </a:lnTo>
                    <a:lnTo>
                      <a:pt x="22" y="33"/>
                    </a:lnTo>
                    <a:lnTo>
                      <a:pt x="78" y="0"/>
                    </a:lnTo>
                    <a:lnTo>
                      <a:pt x="83" y="9"/>
                    </a:lnTo>
                    <a:close/>
                  </a:path>
                </a:pathLst>
              </a:custGeom>
              <a:grpFill/>
              <a:ln w="9525">
                <a:noFill/>
                <a:round/>
                <a:headEnd/>
                <a:tailEnd/>
              </a:ln>
            </p:spPr>
            <p:txBody>
              <a:bodyPr/>
              <a:lstStyle/>
              <a:p>
                <a:endParaRPr lang="en-US"/>
              </a:p>
            </p:txBody>
          </p:sp>
          <p:sp>
            <p:nvSpPr>
              <p:cNvPr id="146" name="Freeform 145"/>
              <p:cNvSpPr>
                <a:spLocks noEditPoints="1"/>
              </p:cNvSpPr>
              <p:nvPr/>
            </p:nvSpPr>
            <p:spPr bwMode="auto">
              <a:xfrm>
                <a:off x="2055054" y="2081628"/>
                <a:ext cx="71" cy="68"/>
              </a:xfrm>
              <a:custGeom>
                <a:avLst/>
                <a:gdLst/>
                <a:ahLst/>
                <a:cxnLst>
                  <a:cxn ang="0">
                    <a:pos x="21" y="25"/>
                  </a:cxn>
                  <a:cxn ang="0">
                    <a:pos x="9" y="27"/>
                  </a:cxn>
                  <a:cxn ang="0">
                    <a:pos x="2" y="22"/>
                  </a:cxn>
                  <a:cxn ang="0">
                    <a:pos x="1" y="12"/>
                  </a:cxn>
                  <a:cxn ang="0">
                    <a:pos x="8" y="3"/>
                  </a:cxn>
                  <a:cxn ang="0">
                    <a:pos x="16" y="0"/>
                  </a:cxn>
                  <a:cxn ang="0">
                    <a:pos x="22" y="2"/>
                  </a:cxn>
                  <a:cxn ang="0">
                    <a:pos x="27" y="7"/>
                  </a:cxn>
                  <a:cxn ang="0">
                    <a:pos x="29" y="17"/>
                  </a:cxn>
                  <a:cxn ang="0">
                    <a:pos x="21" y="25"/>
                  </a:cxn>
                  <a:cxn ang="0">
                    <a:pos x="19" y="21"/>
                  </a:cxn>
                  <a:cxn ang="0">
                    <a:pos x="24" y="15"/>
                  </a:cxn>
                  <a:cxn ang="0">
                    <a:pos x="24" y="9"/>
                  </a:cxn>
                  <a:cxn ang="0">
                    <a:pos x="18" y="5"/>
                  </a:cxn>
                  <a:cxn ang="0">
                    <a:pos x="10" y="7"/>
                  </a:cxn>
                  <a:cxn ang="0">
                    <a:pos x="5" y="13"/>
                  </a:cxn>
                  <a:cxn ang="0">
                    <a:pos x="5" y="19"/>
                  </a:cxn>
                  <a:cxn ang="0">
                    <a:pos x="11" y="23"/>
                  </a:cxn>
                  <a:cxn ang="0">
                    <a:pos x="19" y="21"/>
                  </a:cxn>
                </a:cxnLst>
                <a:rect l="0" t="0" r="r" b="b"/>
                <a:pathLst>
                  <a:path w="30" h="29">
                    <a:moveTo>
                      <a:pt x="21" y="25"/>
                    </a:moveTo>
                    <a:cubicBezTo>
                      <a:pt x="17" y="28"/>
                      <a:pt x="13" y="29"/>
                      <a:pt x="9" y="27"/>
                    </a:cubicBezTo>
                    <a:cubicBezTo>
                      <a:pt x="6" y="26"/>
                      <a:pt x="4" y="24"/>
                      <a:pt x="2" y="22"/>
                    </a:cubicBezTo>
                    <a:cubicBezTo>
                      <a:pt x="0" y="18"/>
                      <a:pt x="0" y="15"/>
                      <a:pt x="1" y="12"/>
                    </a:cubicBezTo>
                    <a:cubicBezTo>
                      <a:pt x="1" y="8"/>
                      <a:pt x="4" y="5"/>
                      <a:pt x="8" y="3"/>
                    </a:cubicBezTo>
                    <a:cubicBezTo>
                      <a:pt x="11" y="1"/>
                      <a:pt x="13" y="0"/>
                      <a:pt x="16" y="0"/>
                    </a:cubicBezTo>
                    <a:cubicBezTo>
                      <a:pt x="18" y="0"/>
                      <a:pt x="20" y="1"/>
                      <a:pt x="22" y="2"/>
                    </a:cubicBezTo>
                    <a:cubicBezTo>
                      <a:pt x="24" y="3"/>
                      <a:pt x="26" y="5"/>
                      <a:pt x="27" y="7"/>
                    </a:cubicBezTo>
                    <a:cubicBezTo>
                      <a:pt x="29" y="10"/>
                      <a:pt x="30" y="13"/>
                      <a:pt x="29" y="17"/>
                    </a:cubicBezTo>
                    <a:cubicBezTo>
                      <a:pt x="28" y="20"/>
                      <a:pt x="25" y="23"/>
                      <a:pt x="21" y="25"/>
                    </a:cubicBezTo>
                    <a:close/>
                    <a:moveTo>
                      <a:pt x="19" y="21"/>
                    </a:moveTo>
                    <a:cubicBezTo>
                      <a:pt x="22" y="19"/>
                      <a:pt x="24" y="17"/>
                      <a:pt x="24" y="15"/>
                    </a:cubicBezTo>
                    <a:cubicBezTo>
                      <a:pt x="25" y="13"/>
                      <a:pt x="25" y="11"/>
                      <a:pt x="24" y="9"/>
                    </a:cubicBezTo>
                    <a:cubicBezTo>
                      <a:pt x="23" y="7"/>
                      <a:pt x="21" y="5"/>
                      <a:pt x="18" y="5"/>
                    </a:cubicBezTo>
                    <a:cubicBezTo>
                      <a:pt x="16" y="5"/>
                      <a:pt x="13" y="5"/>
                      <a:pt x="10" y="7"/>
                    </a:cubicBezTo>
                    <a:cubicBezTo>
                      <a:pt x="7" y="9"/>
                      <a:pt x="5" y="11"/>
                      <a:pt x="5" y="13"/>
                    </a:cubicBezTo>
                    <a:cubicBezTo>
                      <a:pt x="4" y="15"/>
                      <a:pt x="4" y="18"/>
                      <a:pt x="5" y="19"/>
                    </a:cubicBezTo>
                    <a:cubicBezTo>
                      <a:pt x="7" y="22"/>
                      <a:pt x="8" y="23"/>
                      <a:pt x="11" y="23"/>
                    </a:cubicBezTo>
                    <a:cubicBezTo>
                      <a:pt x="13" y="24"/>
                      <a:pt x="16" y="23"/>
                      <a:pt x="19" y="21"/>
                    </a:cubicBezTo>
                    <a:close/>
                  </a:path>
                </a:pathLst>
              </a:custGeom>
              <a:grpFill/>
              <a:ln w="9525">
                <a:noFill/>
                <a:round/>
                <a:headEnd/>
                <a:tailEnd/>
              </a:ln>
            </p:spPr>
            <p:txBody>
              <a:bodyPr/>
              <a:lstStyle/>
              <a:p>
                <a:endParaRPr lang="en-US"/>
              </a:p>
            </p:txBody>
          </p:sp>
          <p:sp>
            <p:nvSpPr>
              <p:cNvPr id="147" name="Freeform 146"/>
              <p:cNvSpPr>
                <a:spLocks/>
              </p:cNvSpPr>
              <p:nvPr/>
            </p:nvSpPr>
            <p:spPr bwMode="auto">
              <a:xfrm>
                <a:off x="2055019" y="2081559"/>
                <a:ext cx="75" cy="78"/>
              </a:xfrm>
              <a:custGeom>
                <a:avLst/>
                <a:gdLst/>
                <a:ahLst/>
                <a:cxnLst>
                  <a:cxn ang="0">
                    <a:pos x="32" y="20"/>
                  </a:cxn>
                  <a:cxn ang="0">
                    <a:pos x="8" y="33"/>
                  </a:cxn>
                  <a:cxn ang="0">
                    <a:pos x="6" y="29"/>
                  </a:cxn>
                  <a:cxn ang="0">
                    <a:pos x="9" y="28"/>
                  </a:cxn>
                  <a:cxn ang="0">
                    <a:pos x="1" y="22"/>
                  </a:cxn>
                  <a:cxn ang="0">
                    <a:pos x="0" y="17"/>
                  </a:cxn>
                  <a:cxn ang="0">
                    <a:pos x="0" y="14"/>
                  </a:cxn>
                  <a:cxn ang="0">
                    <a:pos x="3" y="11"/>
                  </a:cxn>
                  <a:cxn ang="0">
                    <a:pos x="7" y="8"/>
                  </a:cxn>
                  <a:cxn ang="0">
                    <a:pos x="22" y="0"/>
                  </a:cxn>
                  <a:cxn ang="0">
                    <a:pos x="24" y="4"/>
                  </a:cxn>
                  <a:cxn ang="0">
                    <a:pos x="9" y="12"/>
                  </a:cxn>
                  <a:cxn ang="0">
                    <a:pos x="5" y="15"/>
                  </a:cxn>
                  <a:cxn ang="0">
                    <a:pos x="4" y="18"/>
                  </a:cxn>
                  <a:cxn ang="0">
                    <a:pos x="5" y="21"/>
                  </a:cxn>
                  <a:cxn ang="0">
                    <a:pos x="9" y="25"/>
                  </a:cxn>
                  <a:cxn ang="0">
                    <a:pos x="17" y="23"/>
                  </a:cxn>
                  <a:cxn ang="0">
                    <a:pos x="30" y="16"/>
                  </a:cxn>
                  <a:cxn ang="0">
                    <a:pos x="32" y="20"/>
                  </a:cxn>
                </a:cxnLst>
                <a:rect l="0" t="0" r="r" b="b"/>
                <a:pathLst>
                  <a:path w="32" h="33">
                    <a:moveTo>
                      <a:pt x="32" y="20"/>
                    </a:moveTo>
                    <a:cubicBezTo>
                      <a:pt x="8" y="33"/>
                      <a:pt x="8" y="33"/>
                      <a:pt x="8" y="33"/>
                    </a:cubicBezTo>
                    <a:cubicBezTo>
                      <a:pt x="6" y="29"/>
                      <a:pt x="6" y="29"/>
                      <a:pt x="6" y="29"/>
                    </a:cubicBezTo>
                    <a:cubicBezTo>
                      <a:pt x="9" y="28"/>
                      <a:pt x="9" y="28"/>
                      <a:pt x="9" y="28"/>
                    </a:cubicBezTo>
                    <a:cubicBezTo>
                      <a:pt x="6" y="27"/>
                      <a:pt x="3" y="25"/>
                      <a:pt x="1" y="22"/>
                    </a:cubicBezTo>
                    <a:cubicBezTo>
                      <a:pt x="0" y="21"/>
                      <a:pt x="0" y="19"/>
                      <a:pt x="0" y="17"/>
                    </a:cubicBezTo>
                    <a:cubicBezTo>
                      <a:pt x="0" y="16"/>
                      <a:pt x="0" y="15"/>
                      <a:pt x="0" y="14"/>
                    </a:cubicBezTo>
                    <a:cubicBezTo>
                      <a:pt x="1" y="13"/>
                      <a:pt x="2" y="12"/>
                      <a:pt x="3" y="11"/>
                    </a:cubicBezTo>
                    <a:cubicBezTo>
                      <a:pt x="3" y="10"/>
                      <a:pt x="5" y="9"/>
                      <a:pt x="7" y="8"/>
                    </a:cubicBezTo>
                    <a:cubicBezTo>
                      <a:pt x="22" y="0"/>
                      <a:pt x="22" y="0"/>
                      <a:pt x="22" y="0"/>
                    </a:cubicBezTo>
                    <a:cubicBezTo>
                      <a:pt x="24" y="4"/>
                      <a:pt x="24" y="4"/>
                      <a:pt x="24" y="4"/>
                    </a:cubicBezTo>
                    <a:cubicBezTo>
                      <a:pt x="9" y="12"/>
                      <a:pt x="9" y="12"/>
                      <a:pt x="9" y="12"/>
                    </a:cubicBezTo>
                    <a:cubicBezTo>
                      <a:pt x="7" y="13"/>
                      <a:pt x="6" y="14"/>
                      <a:pt x="5" y="15"/>
                    </a:cubicBezTo>
                    <a:cubicBezTo>
                      <a:pt x="5" y="16"/>
                      <a:pt x="4" y="17"/>
                      <a:pt x="4" y="18"/>
                    </a:cubicBezTo>
                    <a:cubicBezTo>
                      <a:pt x="4" y="19"/>
                      <a:pt x="5" y="20"/>
                      <a:pt x="5" y="21"/>
                    </a:cubicBezTo>
                    <a:cubicBezTo>
                      <a:pt x="6" y="23"/>
                      <a:pt x="7" y="24"/>
                      <a:pt x="9" y="25"/>
                    </a:cubicBezTo>
                    <a:cubicBezTo>
                      <a:pt x="11" y="25"/>
                      <a:pt x="14" y="25"/>
                      <a:pt x="17" y="23"/>
                    </a:cubicBezTo>
                    <a:cubicBezTo>
                      <a:pt x="30" y="16"/>
                      <a:pt x="30" y="16"/>
                      <a:pt x="30" y="16"/>
                    </a:cubicBezTo>
                    <a:lnTo>
                      <a:pt x="32" y="20"/>
                    </a:lnTo>
                    <a:close/>
                  </a:path>
                </a:pathLst>
              </a:custGeom>
              <a:grpFill/>
              <a:ln w="9525">
                <a:noFill/>
                <a:round/>
                <a:headEnd/>
                <a:tailEnd/>
              </a:ln>
            </p:spPr>
            <p:txBody>
              <a:bodyPr/>
              <a:lstStyle/>
              <a:p>
                <a:endParaRPr lang="en-US"/>
              </a:p>
            </p:txBody>
          </p:sp>
          <p:sp>
            <p:nvSpPr>
              <p:cNvPr id="148" name="Freeform 147"/>
              <p:cNvSpPr>
                <a:spLocks noEditPoints="1"/>
              </p:cNvSpPr>
              <p:nvPr/>
            </p:nvSpPr>
            <p:spPr bwMode="auto">
              <a:xfrm>
                <a:off x="2054986" y="2081493"/>
                <a:ext cx="73" cy="76"/>
              </a:xfrm>
              <a:custGeom>
                <a:avLst/>
                <a:gdLst/>
                <a:ahLst/>
                <a:cxnLst>
                  <a:cxn ang="0">
                    <a:pos x="21" y="7"/>
                  </a:cxn>
                  <a:cxn ang="0">
                    <a:pos x="26" y="10"/>
                  </a:cxn>
                  <a:cxn ang="0">
                    <a:pos x="29" y="14"/>
                  </a:cxn>
                  <a:cxn ang="0">
                    <a:pos x="30" y="22"/>
                  </a:cxn>
                  <a:cxn ang="0">
                    <a:pos x="26" y="26"/>
                  </a:cxn>
                  <a:cxn ang="0">
                    <a:pos x="23" y="27"/>
                  </a:cxn>
                  <a:cxn ang="0">
                    <a:pos x="19" y="26"/>
                  </a:cxn>
                  <a:cxn ang="0">
                    <a:pos x="16" y="24"/>
                  </a:cxn>
                  <a:cxn ang="0">
                    <a:pos x="14" y="20"/>
                  </a:cxn>
                  <a:cxn ang="0">
                    <a:pos x="9" y="14"/>
                  </a:cxn>
                  <a:cxn ang="0">
                    <a:pos x="8" y="14"/>
                  </a:cxn>
                  <a:cxn ang="0">
                    <a:pos x="4" y="17"/>
                  </a:cxn>
                  <a:cxn ang="0">
                    <a:pos x="5" y="23"/>
                  </a:cxn>
                  <a:cxn ang="0">
                    <a:pos x="9" y="27"/>
                  </a:cxn>
                  <a:cxn ang="0">
                    <a:pos x="13" y="27"/>
                  </a:cxn>
                  <a:cxn ang="0">
                    <a:pos x="15" y="31"/>
                  </a:cxn>
                  <a:cxn ang="0">
                    <a:pos x="10" y="32"/>
                  </a:cxn>
                  <a:cxn ang="0">
                    <a:pos x="5" y="29"/>
                  </a:cxn>
                  <a:cxn ang="0">
                    <a:pos x="2" y="24"/>
                  </a:cxn>
                  <a:cxn ang="0">
                    <a:pos x="0" y="18"/>
                  </a:cxn>
                  <a:cxn ang="0">
                    <a:pos x="0" y="14"/>
                  </a:cxn>
                  <a:cxn ang="0">
                    <a:pos x="2" y="12"/>
                  </a:cxn>
                  <a:cxn ang="0">
                    <a:pos x="6" y="10"/>
                  </a:cxn>
                  <a:cxn ang="0">
                    <a:pos x="12" y="7"/>
                  </a:cxn>
                  <a:cxn ang="0">
                    <a:pos x="19" y="3"/>
                  </a:cxn>
                  <a:cxn ang="0">
                    <a:pos x="22" y="0"/>
                  </a:cxn>
                  <a:cxn ang="0">
                    <a:pos x="24" y="5"/>
                  </a:cxn>
                  <a:cxn ang="0">
                    <a:pos x="21" y="7"/>
                  </a:cxn>
                  <a:cxn ang="0">
                    <a:pos x="12" y="12"/>
                  </a:cxn>
                  <a:cxn ang="0">
                    <a:pos x="17" y="18"/>
                  </a:cxn>
                  <a:cxn ang="0">
                    <a:pos x="20" y="21"/>
                  </a:cxn>
                  <a:cxn ang="0">
                    <a:pos x="22" y="22"/>
                  </a:cxn>
                  <a:cxn ang="0">
                    <a:pos x="24" y="22"/>
                  </a:cxn>
                  <a:cxn ang="0">
                    <a:pos x="26" y="19"/>
                  </a:cxn>
                  <a:cxn ang="0">
                    <a:pos x="26" y="15"/>
                  </a:cxn>
                  <a:cxn ang="0">
                    <a:pos x="22" y="11"/>
                  </a:cxn>
                  <a:cxn ang="0">
                    <a:pos x="18" y="10"/>
                  </a:cxn>
                  <a:cxn ang="0">
                    <a:pos x="13" y="11"/>
                  </a:cxn>
                  <a:cxn ang="0">
                    <a:pos x="12" y="12"/>
                  </a:cxn>
                </a:cxnLst>
                <a:rect l="0" t="0" r="r" b="b"/>
                <a:pathLst>
                  <a:path w="31" h="32">
                    <a:moveTo>
                      <a:pt x="21" y="7"/>
                    </a:moveTo>
                    <a:cubicBezTo>
                      <a:pt x="23" y="8"/>
                      <a:pt x="25" y="9"/>
                      <a:pt x="26" y="10"/>
                    </a:cubicBezTo>
                    <a:cubicBezTo>
                      <a:pt x="28" y="11"/>
                      <a:pt x="29" y="13"/>
                      <a:pt x="29" y="14"/>
                    </a:cubicBezTo>
                    <a:cubicBezTo>
                      <a:pt x="31" y="17"/>
                      <a:pt x="31" y="20"/>
                      <a:pt x="30" y="22"/>
                    </a:cubicBezTo>
                    <a:cubicBezTo>
                      <a:pt x="30" y="24"/>
                      <a:pt x="28" y="25"/>
                      <a:pt x="26" y="26"/>
                    </a:cubicBezTo>
                    <a:cubicBezTo>
                      <a:pt x="25" y="27"/>
                      <a:pt x="24" y="27"/>
                      <a:pt x="23" y="27"/>
                    </a:cubicBezTo>
                    <a:cubicBezTo>
                      <a:pt x="21" y="27"/>
                      <a:pt x="20" y="27"/>
                      <a:pt x="19" y="26"/>
                    </a:cubicBezTo>
                    <a:cubicBezTo>
                      <a:pt x="18" y="26"/>
                      <a:pt x="17" y="25"/>
                      <a:pt x="16" y="24"/>
                    </a:cubicBezTo>
                    <a:cubicBezTo>
                      <a:pt x="16" y="23"/>
                      <a:pt x="15" y="22"/>
                      <a:pt x="14" y="20"/>
                    </a:cubicBezTo>
                    <a:cubicBezTo>
                      <a:pt x="12" y="17"/>
                      <a:pt x="10" y="15"/>
                      <a:pt x="9" y="14"/>
                    </a:cubicBezTo>
                    <a:cubicBezTo>
                      <a:pt x="8" y="14"/>
                      <a:pt x="8" y="14"/>
                      <a:pt x="8" y="14"/>
                    </a:cubicBezTo>
                    <a:cubicBezTo>
                      <a:pt x="6" y="15"/>
                      <a:pt x="5" y="16"/>
                      <a:pt x="4" y="17"/>
                    </a:cubicBezTo>
                    <a:cubicBezTo>
                      <a:pt x="4" y="19"/>
                      <a:pt x="4" y="21"/>
                      <a:pt x="5" y="23"/>
                    </a:cubicBezTo>
                    <a:cubicBezTo>
                      <a:pt x="6" y="25"/>
                      <a:pt x="7" y="26"/>
                      <a:pt x="9" y="27"/>
                    </a:cubicBezTo>
                    <a:cubicBezTo>
                      <a:pt x="10" y="27"/>
                      <a:pt x="11" y="27"/>
                      <a:pt x="13" y="27"/>
                    </a:cubicBezTo>
                    <a:cubicBezTo>
                      <a:pt x="15" y="31"/>
                      <a:pt x="15" y="31"/>
                      <a:pt x="15" y="31"/>
                    </a:cubicBezTo>
                    <a:cubicBezTo>
                      <a:pt x="13" y="32"/>
                      <a:pt x="11" y="32"/>
                      <a:pt x="10" y="32"/>
                    </a:cubicBezTo>
                    <a:cubicBezTo>
                      <a:pt x="8" y="31"/>
                      <a:pt x="7" y="30"/>
                      <a:pt x="5" y="29"/>
                    </a:cubicBezTo>
                    <a:cubicBezTo>
                      <a:pt x="4" y="28"/>
                      <a:pt x="3" y="26"/>
                      <a:pt x="2" y="24"/>
                    </a:cubicBezTo>
                    <a:cubicBezTo>
                      <a:pt x="1" y="22"/>
                      <a:pt x="0" y="20"/>
                      <a:pt x="0" y="18"/>
                    </a:cubicBezTo>
                    <a:cubicBezTo>
                      <a:pt x="0" y="17"/>
                      <a:pt x="0" y="15"/>
                      <a:pt x="0" y="14"/>
                    </a:cubicBezTo>
                    <a:cubicBezTo>
                      <a:pt x="1" y="13"/>
                      <a:pt x="1" y="13"/>
                      <a:pt x="2" y="12"/>
                    </a:cubicBezTo>
                    <a:cubicBezTo>
                      <a:pt x="3" y="11"/>
                      <a:pt x="4" y="11"/>
                      <a:pt x="6" y="10"/>
                    </a:cubicBezTo>
                    <a:cubicBezTo>
                      <a:pt x="12" y="7"/>
                      <a:pt x="12" y="7"/>
                      <a:pt x="12" y="7"/>
                    </a:cubicBezTo>
                    <a:cubicBezTo>
                      <a:pt x="16" y="5"/>
                      <a:pt x="18" y="4"/>
                      <a:pt x="19" y="3"/>
                    </a:cubicBezTo>
                    <a:cubicBezTo>
                      <a:pt x="20" y="2"/>
                      <a:pt x="21" y="1"/>
                      <a:pt x="22" y="0"/>
                    </a:cubicBezTo>
                    <a:cubicBezTo>
                      <a:pt x="24" y="5"/>
                      <a:pt x="24" y="5"/>
                      <a:pt x="24" y="5"/>
                    </a:cubicBezTo>
                    <a:cubicBezTo>
                      <a:pt x="23" y="6"/>
                      <a:pt x="22" y="6"/>
                      <a:pt x="21" y="7"/>
                    </a:cubicBezTo>
                    <a:close/>
                    <a:moveTo>
                      <a:pt x="12" y="12"/>
                    </a:moveTo>
                    <a:cubicBezTo>
                      <a:pt x="13" y="13"/>
                      <a:pt x="15" y="15"/>
                      <a:pt x="17" y="18"/>
                    </a:cubicBezTo>
                    <a:cubicBezTo>
                      <a:pt x="18" y="20"/>
                      <a:pt x="19" y="21"/>
                      <a:pt x="20" y="21"/>
                    </a:cubicBezTo>
                    <a:cubicBezTo>
                      <a:pt x="20" y="22"/>
                      <a:pt x="21" y="22"/>
                      <a:pt x="22" y="22"/>
                    </a:cubicBezTo>
                    <a:cubicBezTo>
                      <a:pt x="23" y="22"/>
                      <a:pt x="23" y="22"/>
                      <a:pt x="24" y="22"/>
                    </a:cubicBezTo>
                    <a:cubicBezTo>
                      <a:pt x="25" y="21"/>
                      <a:pt x="26" y="21"/>
                      <a:pt x="26" y="19"/>
                    </a:cubicBezTo>
                    <a:cubicBezTo>
                      <a:pt x="27" y="18"/>
                      <a:pt x="26" y="17"/>
                      <a:pt x="26" y="15"/>
                    </a:cubicBezTo>
                    <a:cubicBezTo>
                      <a:pt x="25" y="13"/>
                      <a:pt x="24" y="12"/>
                      <a:pt x="22" y="11"/>
                    </a:cubicBezTo>
                    <a:cubicBezTo>
                      <a:pt x="21" y="10"/>
                      <a:pt x="20" y="10"/>
                      <a:pt x="18" y="10"/>
                    </a:cubicBezTo>
                    <a:cubicBezTo>
                      <a:pt x="17" y="10"/>
                      <a:pt x="15" y="10"/>
                      <a:pt x="13" y="11"/>
                    </a:cubicBezTo>
                    <a:lnTo>
                      <a:pt x="12" y="12"/>
                    </a:lnTo>
                    <a:close/>
                  </a:path>
                </a:pathLst>
              </a:custGeom>
              <a:grpFill/>
              <a:ln w="9525">
                <a:noFill/>
                <a:round/>
                <a:headEnd/>
                <a:tailEnd/>
              </a:ln>
            </p:spPr>
            <p:txBody>
              <a:bodyPr/>
              <a:lstStyle/>
              <a:p>
                <a:endParaRPr lang="en-US"/>
              </a:p>
            </p:txBody>
          </p:sp>
          <p:sp>
            <p:nvSpPr>
              <p:cNvPr id="149" name="Freeform 148"/>
              <p:cNvSpPr>
                <a:spLocks/>
              </p:cNvSpPr>
              <p:nvPr/>
            </p:nvSpPr>
            <p:spPr bwMode="auto">
              <a:xfrm>
                <a:off x="2054946" y="2081472"/>
                <a:ext cx="85" cy="47"/>
              </a:xfrm>
              <a:custGeom>
                <a:avLst/>
                <a:gdLst/>
                <a:ahLst/>
                <a:cxnLst>
                  <a:cxn ang="0">
                    <a:pos x="85" y="9"/>
                  </a:cxn>
                  <a:cxn ang="0">
                    <a:pos x="4" y="47"/>
                  </a:cxn>
                  <a:cxn ang="0">
                    <a:pos x="0" y="38"/>
                  </a:cxn>
                  <a:cxn ang="0">
                    <a:pos x="80" y="0"/>
                  </a:cxn>
                  <a:cxn ang="0">
                    <a:pos x="85" y="9"/>
                  </a:cxn>
                </a:cxnLst>
                <a:rect l="0" t="0" r="r" b="b"/>
                <a:pathLst>
                  <a:path w="85" h="47">
                    <a:moveTo>
                      <a:pt x="85" y="9"/>
                    </a:moveTo>
                    <a:lnTo>
                      <a:pt x="4" y="47"/>
                    </a:lnTo>
                    <a:lnTo>
                      <a:pt x="0" y="38"/>
                    </a:lnTo>
                    <a:lnTo>
                      <a:pt x="80" y="0"/>
                    </a:lnTo>
                    <a:lnTo>
                      <a:pt x="85" y="9"/>
                    </a:lnTo>
                    <a:close/>
                  </a:path>
                </a:pathLst>
              </a:custGeom>
              <a:grpFill/>
              <a:ln w="9525">
                <a:noFill/>
                <a:round/>
                <a:headEnd/>
                <a:tailEnd/>
              </a:ln>
            </p:spPr>
            <p:txBody>
              <a:bodyPr/>
              <a:lstStyle/>
              <a:p>
                <a:endParaRPr lang="en-US"/>
              </a:p>
            </p:txBody>
          </p:sp>
          <p:sp>
            <p:nvSpPr>
              <p:cNvPr id="150" name="Freeform 149"/>
              <p:cNvSpPr>
                <a:spLocks noEditPoints="1"/>
              </p:cNvSpPr>
              <p:nvPr/>
            </p:nvSpPr>
            <p:spPr bwMode="auto">
              <a:xfrm>
                <a:off x="2054901" y="2081375"/>
                <a:ext cx="99" cy="68"/>
              </a:xfrm>
              <a:custGeom>
                <a:avLst/>
                <a:gdLst/>
                <a:ahLst/>
                <a:cxnLst>
                  <a:cxn ang="0">
                    <a:pos x="38" y="4"/>
                  </a:cxn>
                  <a:cxn ang="0">
                    <a:pos x="34" y="5"/>
                  </a:cxn>
                  <a:cxn ang="0">
                    <a:pos x="41" y="11"/>
                  </a:cxn>
                  <a:cxn ang="0">
                    <a:pos x="42" y="17"/>
                  </a:cxn>
                  <a:cxn ang="0">
                    <a:pos x="39" y="23"/>
                  </a:cxn>
                  <a:cxn ang="0">
                    <a:pos x="32" y="28"/>
                  </a:cxn>
                  <a:cxn ang="0">
                    <a:pos x="25" y="29"/>
                  </a:cxn>
                  <a:cxn ang="0">
                    <a:pos x="18" y="27"/>
                  </a:cxn>
                  <a:cxn ang="0">
                    <a:pos x="14" y="22"/>
                  </a:cxn>
                  <a:cxn ang="0">
                    <a:pos x="14" y="18"/>
                  </a:cxn>
                  <a:cxn ang="0">
                    <a:pos x="15" y="14"/>
                  </a:cxn>
                  <a:cxn ang="0">
                    <a:pos x="2" y="19"/>
                  </a:cxn>
                  <a:cxn ang="0">
                    <a:pos x="0" y="15"/>
                  </a:cxn>
                  <a:cxn ang="0">
                    <a:pos x="36" y="0"/>
                  </a:cxn>
                  <a:cxn ang="0">
                    <a:pos x="38" y="4"/>
                  </a:cxn>
                  <a:cxn ang="0">
                    <a:pos x="30" y="23"/>
                  </a:cxn>
                  <a:cxn ang="0">
                    <a:pos x="37" y="18"/>
                  </a:cxn>
                  <a:cxn ang="0">
                    <a:pos x="37" y="12"/>
                  </a:cxn>
                  <a:cxn ang="0">
                    <a:pos x="33" y="8"/>
                  </a:cxn>
                  <a:cxn ang="0">
                    <a:pos x="25" y="9"/>
                  </a:cxn>
                  <a:cxn ang="0">
                    <a:pos x="18" y="14"/>
                  </a:cxn>
                  <a:cxn ang="0">
                    <a:pos x="18" y="20"/>
                  </a:cxn>
                  <a:cxn ang="0">
                    <a:pos x="22" y="24"/>
                  </a:cxn>
                  <a:cxn ang="0">
                    <a:pos x="30" y="23"/>
                  </a:cxn>
                </a:cxnLst>
                <a:rect l="0" t="0" r="r" b="b"/>
                <a:pathLst>
                  <a:path w="42" h="29">
                    <a:moveTo>
                      <a:pt x="38" y="4"/>
                    </a:moveTo>
                    <a:cubicBezTo>
                      <a:pt x="34" y="5"/>
                      <a:pt x="34" y="5"/>
                      <a:pt x="34" y="5"/>
                    </a:cubicBezTo>
                    <a:cubicBezTo>
                      <a:pt x="38" y="6"/>
                      <a:pt x="40" y="8"/>
                      <a:pt x="41" y="11"/>
                    </a:cubicBezTo>
                    <a:cubicBezTo>
                      <a:pt x="42" y="13"/>
                      <a:pt x="42" y="15"/>
                      <a:pt x="42" y="17"/>
                    </a:cubicBezTo>
                    <a:cubicBezTo>
                      <a:pt x="41" y="20"/>
                      <a:pt x="40" y="21"/>
                      <a:pt x="39" y="23"/>
                    </a:cubicBezTo>
                    <a:cubicBezTo>
                      <a:pt x="37" y="25"/>
                      <a:pt x="35" y="26"/>
                      <a:pt x="32" y="28"/>
                    </a:cubicBezTo>
                    <a:cubicBezTo>
                      <a:pt x="30" y="29"/>
                      <a:pt x="27" y="29"/>
                      <a:pt x="25" y="29"/>
                    </a:cubicBezTo>
                    <a:cubicBezTo>
                      <a:pt x="22" y="29"/>
                      <a:pt x="20" y="28"/>
                      <a:pt x="18" y="27"/>
                    </a:cubicBezTo>
                    <a:cubicBezTo>
                      <a:pt x="17" y="26"/>
                      <a:pt x="15" y="24"/>
                      <a:pt x="14" y="22"/>
                    </a:cubicBezTo>
                    <a:cubicBezTo>
                      <a:pt x="14" y="21"/>
                      <a:pt x="13" y="19"/>
                      <a:pt x="14" y="18"/>
                    </a:cubicBezTo>
                    <a:cubicBezTo>
                      <a:pt x="14" y="16"/>
                      <a:pt x="14" y="15"/>
                      <a:pt x="15" y="14"/>
                    </a:cubicBezTo>
                    <a:cubicBezTo>
                      <a:pt x="2" y="19"/>
                      <a:pt x="2" y="19"/>
                      <a:pt x="2" y="19"/>
                    </a:cubicBezTo>
                    <a:cubicBezTo>
                      <a:pt x="0" y="15"/>
                      <a:pt x="0" y="15"/>
                      <a:pt x="0" y="15"/>
                    </a:cubicBezTo>
                    <a:cubicBezTo>
                      <a:pt x="36" y="0"/>
                      <a:pt x="36" y="0"/>
                      <a:pt x="36" y="0"/>
                    </a:cubicBezTo>
                    <a:lnTo>
                      <a:pt x="38" y="4"/>
                    </a:lnTo>
                    <a:close/>
                    <a:moveTo>
                      <a:pt x="30" y="23"/>
                    </a:moveTo>
                    <a:cubicBezTo>
                      <a:pt x="34" y="22"/>
                      <a:pt x="36" y="20"/>
                      <a:pt x="37" y="18"/>
                    </a:cubicBezTo>
                    <a:cubicBezTo>
                      <a:pt x="38" y="16"/>
                      <a:pt x="38" y="14"/>
                      <a:pt x="37" y="12"/>
                    </a:cubicBezTo>
                    <a:cubicBezTo>
                      <a:pt x="37" y="10"/>
                      <a:pt x="35" y="9"/>
                      <a:pt x="33" y="8"/>
                    </a:cubicBezTo>
                    <a:cubicBezTo>
                      <a:pt x="31" y="7"/>
                      <a:pt x="28" y="8"/>
                      <a:pt x="25" y="9"/>
                    </a:cubicBezTo>
                    <a:cubicBezTo>
                      <a:pt x="22" y="11"/>
                      <a:pt x="19" y="12"/>
                      <a:pt x="18" y="14"/>
                    </a:cubicBezTo>
                    <a:cubicBezTo>
                      <a:pt x="17" y="16"/>
                      <a:pt x="17" y="18"/>
                      <a:pt x="18" y="20"/>
                    </a:cubicBezTo>
                    <a:cubicBezTo>
                      <a:pt x="19" y="22"/>
                      <a:pt x="20" y="24"/>
                      <a:pt x="22" y="24"/>
                    </a:cubicBezTo>
                    <a:cubicBezTo>
                      <a:pt x="24" y="25"/>
                      <a:pt x="27" y="24"/>
                      <a:pt x="30" y="23"/>
                    </a:cubicBezTo>
                    <a:close/>
                  </a:path>
                </a:pathLst>
              </a:custGeom>
              <a:grpFill/>
              <a:ln w="9525">
                <a:noFill/>
                <a:round/>
                <a:headEnd/>
                <a:tailEnd/>
              </a:ln>
            </p:spPr>
            <p:txBody>
              <a:bodyPr/>
              <a:lstStyle/>
              <a:p>
                <a:endParaRPr lang="en-US"/>
              </a:p>
            </p:txBody>
          </p:sp>
          <p:sp>
            <p:nvSpPr>
              <p:cNvPr id="151" name="Freeform 150"/>
              <p:cNvSpPr>
                <a:spLocks noEditPoints="1"/>
              </p:cNvSpPr>
              <p:nvPr/>
            </p:nvSpPr>
            <p:spPr bwMode="auto">
              <a:xfrm>
                <a:off x="2054903" y="2081311"/>
                <a:ext cx="71" cy="66"/>
              </a:xfrm>
              <a:custGeom>
                <a:avLst/>
                <a:gdLst/>
                <a:ahLst/>
                <a:cxnLst>
                  <a:cxn ang="0">
                    <a:pos x="17" y="5"/>
                  </a:cxn>
                  <a:cxn ang="0">
                    <a:pos x="16" y="1"/>
                  </a:cxn>
                  <a:cxn ang="0">
                    <a:pos x="24" y="2"/>
                  </a:cxn>
                  <a:cxn ang="0">
                    <a:pos x="29" y="9"/>
                  </a:cxn>
                  <a:cxn ang="0">
                    <a:pos x="29" y="19"/>
                  </a:cxn>
                  <a:cxn ang="0">
                    <a:pos x="20" y="26"/>
                  </a:cxn>
                  <a:cxn ang="0">
                    <a:pos x="9" y="27"/>
                  </a:cxn>
                  <a:cxn ang="0">
                    <a:pos x="2" y="19"/>
                  </a:cxn>
                  <a:cxn ang="0">
                    <a:pos x="2" y="9"/>
                  </a:cxn>
                  <a:cxn ang="0">
                    <a:pos x="11" y="2"/>
                  </a:cxn>
                  <a:cxn ang="0">
                    <a:pos x="12" y="2"/>
                  </a:cxn>
                  <a:cxn ang="0">
                    <a:pos x="19" y="21"/>
                  </a:cxn>
                  <a:cxn ang="0">
                    <a:pos x="25" y="17"/>
                  </a:cxn>
                  <a:cxn ang="0">
                    <a:pos x="25" y="10"/>
                  </a:cxn>
                  <a:cxn ang="0">
                    <a:pos x="23" y="7"/>
                  </a:cxn>
                  <a:cxn ang="0">
                    <a:pos x="17" y="5"/>
                  </a:cxn>
                  <a:cxn ang="0">
                    <a:pos x="16" y="22"/>
                  </a:cxn>
                  <a:cxn ang="0">
                    <a:pos x="10" y="8"/>
                  </a:cxn>
                  <a:cxn ang="0">
                    <a:pos x="6" y="11"/>
                  </a:cxn>
                  <a:cxn ang="0">
                    <a:pos x="5" y="18"/>
                  </a:cxn>
                  <a:cxn ang="0">
                    <a:pos x="9" y="22"/>
                  </a:cxn>
                  <a:cxn ang="0">
                    <a:pos x="16" y="22"/>
                  </a:cxn>
                </a:cxnLst>
                <a:rect l="0" t="0" r="r" b="b"/>
                <a:pathLst>
                  <a:path w="30" h="28">
                    <a:moveTo>
                      <a:pt x="17" y="5"/>
                    </a:moveTo>
                    <a:cubicBezTo>
                      <a:pt x="16" y="1"/>
                      <a:pt x="16" y="1"/>
                      <a:pt x="16" y="1"/>
                    </a:cubicBezTo>
                    <a:cubicBezTo>
                      <a:pt x="19" y="0"/>
                      <a:pt x="22" y="1"/>
                      <a:pt x="24" y="2"/>
                    </a:cubicBezTo>
                    <a:cubicBezTo>
                      <a:pt x="26" y="4"/>
                      <a:pt x="28" y="6"/>
                      <a:pt x="29" y="9"/>
                    </a:cubicBezTo>
                    <a:cubicBezTo>
                      <a:pt x="30" y="13"/>
                      <a:pt x="30" y="16"/>
                      <a:pt x="29" y="19"/>
                    </a:cubicBezTo>
                    <a:cubicBezTo>
                      <a:pt x="27" y="22"/>
                      <a:pt x="24" y="25"/>
                      <a:pt x="20" y="26"/>
                    </a:cubicBezTo>
                    <a:cubicBezTo>
                      <a:pt x="16" y="28"/>
                      <a:pt x="12" y="28"/>
                      <a:pt x="9" y="27"/>
                    </a:cubicBezTo>
                    <a:cubicBezTo>
                      <a:pt x="5" y="25"/>
                      <a:pt x="3" y="23"/>
                      <a:pt x="2" y="19"/>
                    </a:cubicBezTo>
                    <a:cubicBezTo>
                      <a:pt x="0" y="16"/>
                      <a:pt x="1" y="12"/>
                      <a:pt x="2" y="9"/>
                    </a:cubicBezTo>
                    <a:cubicBezTo>
                      <a:pt x="4" y="6"/>
                      <a:pt x="7" y="4"/>
                      <a:pt x="11" y="2"/>
                    </a:cubicBezTo>
                    <a:cubicBezTo>
                      <a:pt x="11" y="2"/>
                      <a:pt x="12" y="2"/>
                      <a:pt x="12" y="2"/>
                    </a:cubicBezTo>
                    <a:cubicBezTo>
                      <a:pt x="19" y="21"/>
                      <a:pt x="19" y="21"/>
                      <a:pt x="19" y="21"/>
                    </a:cubicBezTo>
                    <a:cubicBezTo>
                      <a:pt x="22" y="20"/>
                      <a:pt x="24" y="19"/>
                      <a:pt x="25" y="17"/>
                    </a:cubicBezTo>
                    <a:cubicBezTo>
                      <a:pt x="26" y="15"/>
                      <a:pt x="26" y="12"/>
                      <a:pt x="25" y="10"/>
                    </a:cubicBezTo>
                    <a:cubicBezTo>
                      <a:pt x="25" y="9"/>
                      <a:pt x="24" y="7"/>
                      <a:pt x="23" y="7"/>
                    </a:cubicBezTo>
                    <a:cubicBezTo>
                      <a:pt x="21" y="6"/>
                      <a:pt x="20" y="5"/>
                      <a:pt x="17" y="5"/>
                    </a:cubicBezTo>
                    <a:close/>
                    <a:moveTo>
                      <a:pt x="16" y="22"/>
                    </a:moveTo>
                    <a:cubicBezTo>
                      <a:pt x="10" y="8"/>
                      <a:pt x="10" y="8"/>
                      <a:pt x="10" y="8"/>
                    </a:cubicBezTo>
                    <a:cubicBezTo>
                      <a:pt x="8" y="9"/>
                      <a:pt x="7" y="10"/>
                      <a:pt x="6" y="11"/>
                    </a:cubicBezTo>
                    <a:cubicBezTo>
                      <a:pt x="5" y="13"/>
                      <a:pt x="5" y="16"/>
                      <a:pt x="5" y="18"/>
                    </a:cubicBezTo>
                    <a:cubicBezTo>
                      <a:pt x="6" y="20"/>
                      <a:pt x="7" y="21"/>
                      <a:pt x="9" y="22"/>
                    </a:cubicBezTo>
                    <a:cubicBezTo>
                      <a:pt x="11" y="23"/>
                      <a:pt x="13" y="23"/>
                      <a:pt x="16" y="22"/>
                    </a:cubicBezTo>
                    <a:close/>
                  </a:path>
                </a:pathLst>
              </a:custGeom>
              <a:grpFill/>
              <a:ln w="9525">
                <a:noFill/>
                <a:round/>
                <a:headEnd/>
                <a:tailEnd/>
              </a:ln>
            </p:spPr>
            <p:txBody>
              <a:bodyPr/>
              <a:lstStyle/>
              <a:p>
                <a:endParaRPr lang="en-US"/>
              </a:p>
            </p:txBody>
          </p:sp>
          <p:sp>
            <p:nvSpPr>
              <p:cNvPr id="152" name="Freeform 151"/>
              <p:cNvSpPr>
                <a:spLocks/>
              </p:cNvSpPr>
              <p:nvPr/>
            </p:nvSpPr>
            <p:spPr bwMode="auto">
              <a:xfrm>
                <a:off x="2054877" y="2081262"/>
                <a:ext cx="73" cy="59"/>
              </a:xfrm>
              <a:custGeom>
                <a:avLst/>
                <a:gdLst/>
                <a:ahLst/>
                <a:cxnLst>
                  <a:cxn ang="0">
                    <a:pos x="31" y="6"/>
                  </a:cxn>
                  <a:cxn ang="0">
                    <a:pos x="8" y="25"/>
                  </a:cxn>
                  <a:cxn ang="0">
                    <a:pos x="6" y="20"/>
                  </a:cxn>
                  <a:cxn ang="0">
                    <a:pos x="20" y="9"/>
                  </a:cxn>
                  <a:cxn ang="0">
                    <a:pos x="25" y="6"/>
                  </a:cxn>
                  <a:cxn ang="0">
                    <a:pos x="19" y="6"/>
                  </a:cxn>
                  <a:cxn ang="0">
                    <a:pos x="1" y="5"/>
                  </a:cxn>
                  <a:cxn ang="0">
                    <a:pos x="0" y="0"/>
                  </a:cxn>
                  <a:cxn ang="0">
                    <a:pos x="30" y="2"/>
                  </a:cxn>
                  <a:cxn ang="0">
                    <a:pos x="31" y="6"/>
                  </a:cxn>
                </a:cxnLst>
                <a:rect l="0" t="0" r="r" b="b"/>
                <a:pathLst>
                  <a:path w="31" h="25">
                    <a:moveTo>
                      <a:pt x="31" y="6"/>
                    </a:moveTo>
                    <a:cubicBezTo>
                      <a:pt x="8" y="25"/>
                      <a:pt x="8" y="25"/>
                      <a:pt x="8" y="25"/>
                    </a:cubicBezTo>
                    <a:cubicBezTo>
                      <a:pt x="6" y="20"/>
                      <a:pt x="6" y="20"/>
                      <a:pt x="6" y="20"/>
                    </a:cubicBezTo>
                    <a:cubicBezTo>
                      <a:pt x="20" y="9"/>
                      <a:pt x="20" y="9"/>
                      <a:pt x="20" y="9"/>
                    </a:cubicBezTo>
                    <a:cubicBezTo>
                      <a:pt x="22" y="8"/>
                      <a:pt x="23" y="7"/>
                      <a:pt x="25" y="6"/>
                    </a:cubicBezTo>
                    <a:cubicBezTo>
                      <a:pt x="24" y="6"/>
                      <a:pt x="22" y="6"/>
                      <a:pt x="19" y="6"/>
                    </a:cubicBezTo>
                    <a:cubicBezTo>
                      <a:pt x="1" y="5"/>
                      <a:pt x="1" y="5"/>
                      <a:pt x="1" y="5"/>
                    </a:cubicBezTo>
                    <a:cubicBezTo>
                      <a:pt x="0" y="0"/>
                      <a:pt x="0" y="0"/>
                      <a:pt x="0" y="0"/>
                    </a:cubicBezTo>
                    <a:cubicBezTo>
                      <a:pt x="30" y="2"/>
                      <a:pt x="30" y="2"/>
                      <a:pt x="30" y="2"/>
                    </a:cubicBezTo>
                    <a:lnTo>
                      <a:pt x="31" y="6"/>
                    </a:lnTo>
                    <a:close/>
                  </a:path>
                </a:pathLst>
              </a:custGeom>
              <a:grpFill/>
              <a:ln w="9525">
                <a:noFill/>
                <a:round/>
                <a:headEnd/>
                <a:tailEnd/>
              </a:ln>
            </p:spPr>
            <p:txBody>
              <a:bodyPr/>
              <a:lstStyle/>
              <a:p>
                <a:endParaRPr lang="en-US"/>
              </a:p>
            </p:txBody>
          </p:sp>
          <p:sp>
            <p:nvSpPr>
              <p:cNvPr id="153" name="Freeform 152"/>
              <p:cNvSpPr>
                <a:spLocks noEditPoints="1"/>
              </p:cNvSpPr>
              <p:nvPr/>
            </p:nvSpPr>
            <p:spPr bwMode="auto">
              <a:xfrm>
                <a:off x="2054863" y="2081184"/>
                <a:ext cx="71" cy="63"/>
              </a:xfrm>
              <a:custGeom>
                <a:avLst/>
                <a:gdLst/>
                <a:ahLst/>
                <a:cxnLst>
                  <a:cxn ang="0">
                    <a:pos x="17" y="5"/>
                  </a:cxn>
                  <a:cxn ang="0">
                    <a:pos x="17" y="0"/>
                  </a:cxn>
                  <a:cxn ang="0">
                    <a:pos x="24" y="2"/>
                  </a:cxn>
                  <a:cxn ang="0">
                    <a:pos x="29" y="9"/>
                  </a:cxn>
                  <a:cxn ang="0">
                    <a:pos x="28" y="20"/>
                  </a:cxn>
                  <a:cxn ang="0">
                    <a:pos x="18" y="26"/>
                  </a:cxn>
                  <a:cxn ang="0">
                    <a:pos x="7" y="26"/>
                  </a:cxn>
                  <a:cxn ang="0">
                    <a:pos x="1" y="18"/>
                  </a:cxn>
                  <a:cxn ang="0">
                    <a:pos x="2" y="8"/>
                  </a:cxn>
                  <a:cxn ang="0">
                    <a:pos x="11" y="2"/>
                  </a:cxn>
                  <a:cxn ang="0">
                    <a:pos x="12" y="1"/>
                  </a:cxn>
                  <a:cxn ang="0">
                    <a:pos x="18" y="21"/>
                  </a:cxn>
                  <a:cxn ang="0">
                    <a:pos x="24" y="17"/>
                  </a:cxn>
                  <a:cxn ang="0">
                    <a:pos x="25" y="10"/>
                  </a:cxn>
                  <a:cxn ang="0">
                    <a:pos x="22" y="7"/>
                  </a:cxn>
                  <a:cxn ang="0">
                    <a:pos x="17" y="5"/>
                  </a:cxn>
                  <a:cxn ang="0">
                    <a:pos x="14" y="22"/>
                  </a:cxn>
                  <a:cxn ang="0">
                    <a:pos x="10" y="7"/>
                  </a:cxn>
                  <a:cxn ang="0">
                    <a:pos x="5" y="10"/>
                  </a:cxn>
                  <a:cxn ang="0">
                    <a:pos x="4" y="17"/>
                  </a:cxn>
                  <a:cxn ang="0">
                    <a:pos x="8" y="21"/>
                  </a:cxn>
                  <a:cxn ang="0">
                    <a:pos x="14" y="22"/>
                  </a:cxn>
                </a:cxnLst>
                <a:rect l="0" t="0" r="r" b="b"/>
                <a:pathLst>
                  <a:path w="30" h="27">
                    <a:moveTo>
                      <a:pt x="17" y="5"/>
                    </a:moveTo>
                    <a:cubicBezTo>
                      <a:pt x="17" y="0"/>
                      <a:pt x="17" y="0"/>
                      <a:pt x="17" y="0"/>
                    </a:cubicBezTo>
                    <a:cubicBezTo>
                      <a:pt x="20" y="0"/>
                      <a:pt x="22" y="1"/>
                      <a:pt x="24" y="2"/>
                    </a:cubicBezTo>
                    <a:cubicBezTo>
                      <a:pt x="26" y="4"/>
                      <a:pt x="28" y="6"/>
                      <a:pt x="29" y="9"/>
                    </a:cubicBezTo>
                    <a:cubicBezTo>
                      <a:pt x="30" y="13"/>
                      <a:pt x="29" y="17"/>
                      <a:pt x="28" y="20"/>
                    </a:cubicBezTo>
                    <a:cubicBezTo>
                      <a:pt x="26" y="23"/>
                      <a:pt x="23" y="25"/>
                      <a:pt x="18" y="26"/>
                    </a:cubicBezTo>
                    <a:cubicBezTo>
                      <a:pt x="14" y="27"/>
                      <a:pt x="10" y="27"/>
                      <a:pt x="7" y="26"/>
                    </a:cubicBezTo>
                    <a:cubicBezTo>
                      <a:pt x="4" y="24"/>
                      <a:pt x="2" y="21"/>
                      <a:pt x="1" y="18"/>
                    </a:cubicBezTo>
                    <a:cubicBezTo>
                      <a:pt x="0" y="14"/>
                      <a:pt x="0" y="11"/>
                      <a:pt x="2" y="8"/>
                    </a:cubicBezTo>
                    <a:cubicBezTo>
                      <a:pt x="4" y="5"/>
                      <a:pt x="7" y="3"/>
                      <a:pt x="11" y="2"/>
                    </a:cubicBezTo>
                    <a:cubicBezTo>
                      <a:pt x="11" y="2"/>
                      <a:pt x="12" y="1"/>
                      <a:pt x="12" y="1"/>
                    </a:cubicBezTo>
                    <a:cubicBezTo>
                      <a:pt x="18" y="21"/>
                      <a:pt x="18" y="21"/>
                      <a:pt x="18" y="21"/>
                    </a:cubicBezTo>
                    <a:cubicBezTo>
                      <a:pt x="21" y="20"/>
                      <a:pt x="23" y="19"/>
                      <a:pt x="24" y="17"/>
                    </a:cubicBezTo>
                    <a:cubicBezTo>
                      <a:pt x="25" y="15"/>
                      <a:pt x="26" y="13"/>
                      <a:pt x="25" y="10"/>
                    </a:cubicBezTo>
                    <a:cubicBezTo>
                      <a:pt x="24" y="9"/>
                      <a:pt x="24" y="8"/>
                      <a:pt x="22" y="7"/>
                    </a:cubicBezTo>
                    <a:cubicBezTo>
                      <a:pt x="21" y="6"/>
                      <a:pt x="20" y="5"/>
                      <a:pt x="17" y="5"/>
                    </a:cubicBezTo>
                    <a:close/>
                    <a:moveTo>
                      <a:pt x="14" y="22"/>
                    </a:moveTo>
                    <a:cubicBezTo>
                      <a:pt x="10" y="7"/>
                      <a:pt x="10" y="7"/>
                      <a:pt x="10" y="7"/>
                    </a:cubicBezTo>
                    <a:cubicBezTo>
                      <a:pt x="8" y="8"/>
                      <a:pt x="6" y="9"/>
                      <a:pt x="5" y="10"/>
                    </a:cubicBezTo>
                    <a:cubicBezTo>
                      <a:pt x="4" y="12"/>
                      <a:pt x="4" y="14"/>
                      <a:pt x="4" y="17"/>
                    </a:cubicBezTo>
                    <a:cubicBezTo>
                      <a:pt x="5" y="19"/>
                      <a:pt x="6" y="20"/>
                      <a:pt x="8" y="21"/>
                    </a:cubicBezTo>
                    <a:cubicBezTo>
                      <a:pt x="10" y="22"/>
                      <a:pt x="12" y="22"/>
                      <a:pt x="14" y="22"/>
                    </a:cubicBezTo>
                    <a:close/>
                  </a:path>
                </a:pathLst>
              </a:custGeom>
              <a:grpFill/>
              <a:ln w="9525">
                <a:noFill/>
                <a:round/>
                <a:headEnd/>
                <a:tailEnd/>
              </a:ln>
            </p:spPr>
            <p:txBody>
              <a:bodyPr/>
              <a:lstStyle/>
              <a:p>
                <a:endParaRPr lang="en-US"/>
              </a:p>
            </p:txBody>
          </p:sp>
          <p:sp>
            <p:nvSpPr>
              <p:cNvPr id="154" name="Freeform 153"/>
              <p:cNvSpPr>
                <a:spLocks/>
              </p:cNvSpPr>
              <p:nvPr/>
            </p:nvSpPr>
            <p:spPr bwMode="auto">
              <a:xfrm>
                <a:off x="2054827" y="2081155"/>
                <a:ext cx="90" cy="33"/>
              </a:xfrm>
              <a:custGeom>
                <a:avLst/>
                <a:gdLst/>
                <a:ahLst/>
                <a:cxnLst>
                  <a:cxn ang="0">
                    <a:pos x="90" y="10"/>
                  </a:cxn>
                  <a:cxn ang="0">
                    <a:pos x="3" y="33"/>
                  </a:cxn>
                  <a:cxn ang="0">
                    <a:pos x="0" y="21"/>
                  </a:cxn>
                  <a:cxn ang="0">
                    <a:pos x="88" y="0"/>
                  </a:cxn>
                  <a:cxn ang="0">
                    <a:pos x="90" y="10"/>
                  </a:cxn>
                </a:cxnLst>
                <a:rect l="0" t="0" r="r" b="b"/>
                <a:pathLst>
                  <a:path w="90" h="33">
                    <a:moveTo>
                      <a:pt x="90" y="10"/>
                    </a:moveTo>
                    <a:lnTo>
                      <a:pt x="3" y="33"/>
                    </a:lnTo>
                    <a:lnTo>
                      <a:pt x="0" y="21"/>
                    </a:lnTo>
                    <a:lnTo>
                      <a:pt x="88" y="0"/>
                    </a:lnTo>
                    <a:lnTo>
                      <a:pt x="90" y="10"/>
                    </a:lnTo>
                    <a:close/>
                  </a:path>
                </a:pathLst>
              </a:custGeom>
              <a:grpFill/>
              <a:ln w="9525">
                <a:noFill/>
                <a:round/>
                <a:headEnd/>
                <a:tailEnd/>
              </a:ln>
            </p:spPr>
            <p:txBody>
              <a:bodyPr/>
              <a:lstStyle/>
              <a:p>
                <a:endParaRPr lang="en-US"/>
              </a:p>
            </p:txBody>
          </p:sp>
          <p:sp>
            <p:nvSpPr>
              <p:cNvPr id="155" name="Freeform 154"/>
              <p:cNvSpPr>
                <a:spLocks noEditPoints="1"/>
              </p:cNvSpPr>
              <p:nvPr/>
            </p:nvSpPr>
            <p:spPr bwMode="auto">
              <a:xfrm>
                <a:off x="2054837" y="2081087"/>
                <a:ext cx="71" cy="66"/>
              </a:xfrm>
              <a:custGeom>
                <a:avLst/>
                <a:gdLst/>
                <a:ahLst/>
                <a:cxnLst>
                  <a:cxn ang="0">
                    <a:pos x="18" y="26"/>
                  </a:cxn>
                  <a:cxn ang="0">
                    <a:pos x="6" y="25"/>
                  </a:cxn>
                  <a:cxn ang="0">
                    <a:pos x="1" y="17"/>
                  </a:cxn>
                  <a:cxn ang="0">
                    <a:pos x="3" y="7"/>
                  </a:cxn>
                  <a:cxn ang="0">
                    <a:pos x="12" y="1"/>
                  </a:cxn>
                  <a:cxn ang="0">
                    <a:pos x="21" y="1"/>
                  </a:cxn>
                  <a:cxn ang="0">
                    <a:pos x="26" y="4"/>
                  </a:cxn>
                  <a:cxn ang="0">
                    <a:pos x="29" y="11"/>
                  </a:cxn>
                  <a:cxn ang="0">
                    <a:pos x="28" y="21"/>
                  </a:cxn>
                  <a:cxn ang="0">
                    <a:pos x="18" y="26"/>
                  </a:cxn>
                  <a:cxn ang="0">
                    <a:pos x="17" y="22"/>
                  </a:cxn>
                  <a:cxn ang="0">
                    <a:pos x="24" y="18"/>
                  </a:cxn>
                  <a:cxn ang="0">
                    <a:pos x="26" y="11"/>
                  </a:cxn>
                  <a:cxn ang="0">
                    <a:pos x="22" y="6"/>
                  </a:cxn>
                  <a:cxn ang="0">
                    <a:pos x="13" y="6"/>
                  </a:cxn>
                  <a:cxn ang="0">
                    <a:pos x="6" y="10"/>
                  </a:cxn>
                  <a:cxn ang="0">
                    <a:pos x="5" y="16"/>
                  </a:cxn>
                  <a:cxn ang="0">
                    <a:pos x="9" y="21"/>
                  </a:cxn>
                  <a:cxn ang="0">
                    <a:pos x="17" y="22"/>
                  </a:cxn>
                </a:cxnLst>
                <a:rect l="0" t="0" r="r" b="b"/>
                <a:pathLst>
                  <a:path w="30" h="28">
                    <a:moveTo>
                      <a:pt x="18" y="26"/>
                    </a:moveTo>
                    <a:cubicBezTo>
                      <a:pt x="13" y="28"/>
                      <a:pt x="9" y="27"/>
                      <a:pt x="6" y="25"/>
                    </a:cubicBezTo>
                    <a:cubicBezTo>
                      <a:pt x="4" y="23"/>
                      <a:pt x="2" y="20"/>
                      <a:pt x="1" y="17"/>
                    </a:cubicBezTo>
                    <a:cubicBezTo>
                      <a:pt x="0" y="13"/>
                      <a:pt x="1" y="10"/>
                      <a:pt x="3" y="7"/>
                    </a:cubicBezTo>
                    <a:cubicBezTo>
                      <a:pt x="5" y="4"/>
                      <a:pt x="8" y="2"/>
                      <a:pt x="12" y="1"/>
                    </a:cubicBezTo>
                    <a:cubicBezTo>
                      <a:pt x="15" y="1"/>
                      <a:pt x="18" y="0"/>
                      <a:pt x="21" y="1"/>
                    </a:cubicBezTo>
                    <a:cubicBezTo>
                      <a:pt x="23" y="2"/>
                      <a:pt x="25" y="3"/>
                      <a:pt x="26" y="4"/>
                    </a:cubicBezTo>
                    <a:cubicBezTo>
                      <a:pt x="28" y="6"/>
                      <a:pt x="29" y="8"/>
                      <a:pt x="29" y="11"/>
                    </a:cubicBezTo>
                    <a:cubicBezTo>
                      <a:pt x="30" y="14"/>
                      <a:pt x="30" y="18"/>
                      <a:pt x="28" y="21"/>
                    </a:cubicBezTo>
                    <a:cubicBezTo>
                      <a:pt x="26" y="23"/>
                      <a:pt x="23" y="25"/>
                      <a:pt x="18" y="26"/>
                    </a:cubicBezTo>
                    <a:close/>
                    <a:moveTo>
                      <a:pt x="17" y="22"/>
                    </a:moveTo>
                    <a:cubicBezTo>
                      <a:pt x="21" y="21"/>
                      <a:pt x="23" y="20"/>
                      <a:pt x="24" y="18"/>
                    </a:cubicBezTo>
                    <a:cubicBezTo>
                      <a:pt x="26" y="16"/>
                      <a:pt x="26" y="14"/>
                      <a:pt x="26" y="11"/>
                    </a:cubicBezTo>
                    <a:cubicBezTo>
                      <a:pt x="25" y="9"/>
                      <a:pt x="24" y="8"/>
                      <a:pt x="22" y="6"/>
                    </a:cubicBezTo>
                    <a:cubicBezTo>
                      <a:pt x="20" y="5"/>
                      <a:pt x="17" y="5"/>
                      <a:pt x="13" y="6"/>
                    </a:cubicBezTo>
                    <a:cubicBezTo>
                      <a:pt x="10" y="7"/>
                      <a:pt x="8" y="8"/>
                      <a:pt x="6" y="10"/>
                    </a:cubicBezTo>
                    <a:cubicBezTo>
                      <a:pt x="5" y="12"/>
                      <a:pt x="4" y="14"/>
                      <a:pt x="5" y="16"/>
                    </a:cubicBezTo>
                    <a:cubicBezTo>
                      <a:pt x="5" y="18"/>
                      <a:pt x="7" y="20"/>
                      <a:pt x="9" y="21"/>
                    </a:cubicBezTo>
                    <a:cubicBezTo>
                      <a:pt x="11" y="22"/>
                      <a:pt x="14" y="23"/>
                      <a:pt x="17" y="22"/>
                    </a:cubicBezTo>
                    <a:close/>
                  </a:path>
                </a:pathLst>
              </a:custGeom>
              <a:grpFill/>
              <a:ln w="9525">
                <a:noFill/>
                <a:round/>
                <a:headEnd/>
                <a:tailEnd/>
              </a:ln>
            </p:spPr>
            <p:txBody>
              <a:bodyPr/>
              <a:lstStyle/>
              <a:p>
                <a:endParaRPr lang="en-US"/>
              </a:p>
            </p:txBody>
          </p:sp>
          <p:sp>
            <p:nvSpPr>
              <p:cNvPr id="156" name="Freeform 155"/>
              <p:cNvSpPr>
                <a:spLocks noEditPoints="1"/>
              </p:cNvSpPr>
              <p:nvPr/>
            </p:nvSpPr>
            <p:spPr bwMode="auto">
              <a:xfrm>
                <a:off x="2054823" y="2081018"/>
                <a:ext cx="97" cy="64"/>
              </a:xfrm>
              <a:custGeom>
                <a:avLst/>
                <a:gdLst/>
                <a:ahLst/>
                <a:cxnLst>
                  <a:cxn ang="0">
                    <a:pos x="41" y="20"/>
                  </a:cxn>
                  <a:cxn ang="0">
                    <a:pos x="4" y="27"/>
                  </a:cxn>
                  <a:cxn ang="0">
                    <a:pos x="3" y="23"/>
                  </a:cxn>
                  <a:cxn ang="0">
                    <a:pos x="6" y="22"/>
                  </a:cxn>
                  <a:cxn ang="0">
                    <a:pos x="3" y="19"/>
                  </a:cxn>
                  <a:cxn ang="0">
                    <a:pos x="1" y="15"/>
                  </a:cxn>
                  <a:cxn ang="0">
                    <a:pos x="1" y="8"/>
                  </a:cxn>
                  <a:cxn ang="0">
                    <a:pos x="6" y="3"/>
                  </a:cxn>
                  <a:cxn ang="0">
                    <a:pos x="12" y="1"/>
                  </a:cxn>
                  <a:cxn ang="0">
                    <a:pos x="20" y="1"/>
                  </a:cxn>
                  <a:cxn ang="0">
                    <a:pos x="26" y="4"/>
                  </a:cxn>
                  <a:cxn ang="0">
                    <a:pos x="29" y="10"/>
                  </a:cxn>
                  <a:cxn ang="0">
                    <a:pos x="29" y="14"/>
                  </a:cxn>
                  <a:cxn ang="0">
                    <a:pos x="27" y="18"/>
                  </a:cxn>
                  <a:cxn ang="0">
                    <a:pos x="40" y="15"/>
                  </a:cxn>
                  <a:cxn ang="0">
                    <a:pos x="41" y="20"/>
                  </a:cxn>
                  <a:cxn ang="0">
                    <a:pos x="17" y="20"/>
                  </a:cxn>
                  <a:cxn ang="0">
                    <a:pos x="24" y="16"/>
                  </a:cxn>
                  <a:cxn ang="0">
                    <a:pos x="25" y="11"/>
                  </a:cxn>
                  <a:cxn ang="0">
                    <a:pos x="22" y="6"/>
                  </a:cxn>
                  <a:cxn ang="0">
                    <a:pos x="13" y="5"/>
                  </a:cxn>
                  <a:cxn ang="0">
                    <a:pos x="6" y="9"/>
                  </a:cxn>
                  <a:cxn ang="0">
                    <a:pos x="4" y="15"/>
                  </a:cxn>
                  <a:cxn ang="0">
                    <a:pos x="8" y="19"/>
                  </a:cxn>
                  <a:cxn ang="0">
                    <a:pos x="17" y="20"/>
                  </a:cxn>
                </a:cxnLst>
                <a:rect l="0" t="0" r="r" b="b"/>
                <a:pathLst>
                  <a:path w="41" h="27">
                    <a:moveTo>
                      <a:pt x="41" y="20"/>
                    </a:moveTo>
                    <a:cubicBezTo>
                      <a:pt x="4" y="27"/>
                      <a:pt x="4" y="27"/>
                      <a:pt x="4" y="27"/>
                    </a:cubicBezTo>
                    <a:cubicBezTo>
                      <a:pt x="3" y="23"/>
                      <a:pt x="3" y="23"/>
                      <a:pt x="3" y="23"/>
                    </a:cubicBezTo>
                    <a:cubicBezTo>
                      <a:pt x="6" y="22"/>
                      <a:pt x="6" y="22"/>
                      <a:pt x="6" y="22"/>
                    </a:cubicBezTo>
                    <a:cubicBezTo>
                      <a:pt x="5" y="21"/>
                      <a:pt x="3" y="20"/>
                      <a:pt x="3" y="19"/>
                    </a:cubicBezTo>
                    <a:cubicBezTo>
                      <a:pt x="2" y="18"/>
                      <a:pt x="1" y="17"/>
                      <a:pt x="1" y="15"/>
                    </a:cubicBezTo>
                    <a:cubicBezTo>
                      <a:pt x="0" y="13"/>
                      <a:pt x="0" y="10"/>
                      <a:pt x="1" y="8"/>
                    </a:cubicBezTo>
                    <a:cubicBezTo>
                      <a:pt x="2" y="6"/>
                      <a:pt x="4" y="5"/>
                      <a:pt x="6" y="3"/>
                    </a:cubicBezTo>
                    <a:cubicBezTo>
                      <a:pt x="8" y="2"/>
                      <a:pt x="10" y="1"/>
                      <a:pt x="12" y="1"/>
                    </a:cubicBezTo>
                    <a:cubicBezTo>
                      <a:pt x="15" y="0"/>
                      <a:pt x="18" y="0"/>
                      <a:pt x="20" y="1"/>
                    </a:cubicBezTo>
                    <a:cubicBezTo>
                      <a:pt x="23" y="1"/>
                      <a:pt x="25" y="2"/>
                      <a:pt x="26" y="4"/>
                    </a:cubicBezTo>
                    <a:cubicBezTo>
                      <a:pt x="28" y="6"/>
                      <a:pt x="29" y="8"/>
                      <a:pt x="29" y="10"/>
                    </a:cubicBezTo>
                    <a:cubicBezTo>
                      <a:pt x="30" y="11"/>
                      <a:pt x="29" y="13"/>
                      <a:pt x="29" y="14"/>
                    </a:cubicBezTo>
                    <a:cubicBezTo>
                      <a:pt x="29" y="15"/>
                      <a:pt x="28" y="17"/>
                      <a:pt x="27" y="18"/>
                    </a:cubicBezTo>
                    <a:cubicBezTo>
                      <a:pt x="40" y="15"/>
                      <a:pt x="40" y="15"/>
                      <a:pt x="40" y="15"/>
                    </a:cubicBezTo>
                    <a:lnTo>
                      <a:pt x="41" y="20"/>
                    </a:lnTo>
                    <a:close/>
                    <a:moveTo>
                      <a:pt x="17" y="20"/>
                    </a:moveTo>
                    <a:cubicBezTo>
                      <a:pt x="20" y="19"/>
                      <a:pt x="23" y="18"/>
                      <a:pt x="24" y="16"/>
                    </a:cubicBezTo>
                    <a:cubicBezTo>
                      <a:pt x="25" y="15"/>
                      <a:pt x="26" y="13"/>
                      <a:pt x="25" y="11"/>
                    </a:cubicBezTo>
                    <a:cubicBezTo>
                      <a:pt x="25" y="9"/>
                      <a:pt x="24" y="7"/>
                      <a:pt x="22" y="6"/>
                    </a:cubicBezTo>
                    <a:cubicBezTo>
                      <a:pt x="20" y="5"/>
                      <a:pt x="17" y="5"/>
                      <a:pt x="13" y="5"/>
                    </a:cubicBezTo>
                    <a:cubicBezTo>
                      <a:pt x="10" y="6"/>
                      <a:pt x="7" y="7"/>
                      <a:pt x="6" y="9"/>
                    </a:cubicBezTo>
                    <a:cubicBezTo>
                      <a:pt x="4" y="11"/>
                      <a:pt x="4" y="13"/>
                      <a:pt x="4" y="15"/>
                    </a:cubicBezTo>
                    <a:cubicBezTo>
                      <a:pt x="5" y="17"/>
                      <a:pt x="6" y="18"/>
                      <a:pt x="8" y="19"/>
                    </a:cubicBezTo>
                    <a:cubicBezTo>
                      <a:pt x="10" y="20"/>
                      <a:pt x="13" y="21"/>
                      <a:pt x="17" y="20"/>
                    </a:cubicBezTo>
                    <a:close/>
                  </a:path>
                </a:pathLst>
              </a:custGeom>
              <a:grpFill/>
              <a:ln w="9525">
                <a:noFill/>
                <a:round/>
                <a:headEnd/>
                <a:tailEnd/>
              </a:ln>
            </p:spPr>
            <p:txBody>
              <a:bodyPr/>
              <a:lstStyle/>
              <a:p>
                <a:endParaRPr lang="en-US"/>
              </a:p>
            </p:txBody>
          </p:sp>
          <p:sp>
            <p:nvSpPr>
              <p:cNvPr id="157" name="Freeform 156"/>
              <p:cNvSpPr>
                <a:spLocks/>
              </p:cNvSpPr>
              <p:nvPr/>
            </p:nvSpPr>
            <p:spPr bwMode="auto">
              <a:xfrm>
                <a:off x="2054806" y="2080912"/>
                <a:ext cx="76" cy="97"/>
              </a:xfrm>
              <a:custGeom>
                <a:avLst/>
                <a:gdLst/>
                <a:ahLst/>
                <a:cxnLst>
                  <a:cxn ang="0">
                    <a:pos x="32" y="38"/>
                  </a:cxn>
                  <a:cxn ang="0">
                    <a:pos x="5" y="41"/>
                  </a:cxn>
                  <a:cxn ang="0">
                    <a:pos x="4" y="37"/>
                  </a:cxn>
                  <a:cxn ang="0">
                    <a:pos x="8" y="37"/>
                  </a:cxn>
                  <a:cxn ang="0">
                    <a:pos x="4" y="34"/>
                  </a:cxn>
                  <a:cxn ang="0">
                    <a:pos x="2" y="29"/>
                  </a:cxn>
                  <a:cxn ang="0">
                    <a:pos x="3" y="24"/>
                  </a:cxn>
                  <a:cxn ang="0">
                    <a:pos x="6" y="21"/>
                  </a:cxn>
                  <a:cxn ang="0">
                    <a:pos x="0" y="13"/>
                  </a:cxn>
                  <a:cxn ang="0">
                    <a:pos x="2" y="6"/>
                  </a:cxn>
                  <a:cxn ang="0">
                    <a:pos x="8" y="3"/>
                  </a:cxn>
                  <a:cxn ang="0">
                    <a:pos x="27" y="0"/>
                  </a:cxn>
                  <a:cxn ang="0">
                    <a:pos x="28" y="5"/>
                  </a:cxn>
                  <a:cxn ang="0">
                    <a:pos x="10" y="7"/>
                  </a:cxn>
                  <a:cxn ang="0">
                    <a:pos x="6" y="9"/>
                  </a:cxn>
                  <a:cxn ang="0">
                    <a:pos x="5" y="10"/>
                  </a:cxn>
                  <a:cxn ang="0">
                    <a:pos x="4" y="13"/>
                  </a:cxn>
                  <a:cxn ang="0">
                    <a:pos x="7" y="18"/>
                  </a:cxn>
                  <a:cxn ang="0">
                    <a:pos x="13" y="19"/>
                  </a:cxn>
                  <a:cxn ang="0">
                    <a:pos x="29" y="17"/>
                  </a:cxn>
                  <a:cxn ang="0">
                    <a:pos x="30" y="21"/>
                  </a:cxn>
                  <a:cxn ang="0">
                    <a:pos x="12" y="24"/>
                  </a:cxn>
                  <a:cxn ang="0">
                    <a:pos x="8" y="26"/>
                  </a:cxn>
                  <a:cxn ang="0">
                    <a:pos x="7" y="30"/>
                  </a:cxn>
                  <a:cxn ang="0">
                    <a:pos x="8" y="33"/>
                  </a:cxn>
                  <a:cxn ang="0">
                    <a:pos x="12" y="35"/>
                  </a:cxn>
                  <a:cxn ang="0">
                    <a:pos x="17" y="35"/>
                  </a:cxn>
                  <a:cxn ang="0">
                    <a:pos x="32" y="33"/>
                  </a:cxn>
                  <a:cxn ang="0">
                    <a:pos x="32" y="38"/>
                  </a:cxn>
                </a:cxnLst>
                <a:rect l="0" t="0" r="r" b="b"/>
                <a:pathLst>
                  <a:path w="32" h="41">
                    <a:moveTo>
                      <a:pt x="32" y="38"/>
                    </a:moveTo>
                    <a:cubicBezTo>
                      <a:pt x="5" y="41"/>
                      <a:pt x="5" y="41"/>
                      <a:pt x="5" y="41"/>
                    </a:cubicBezTo>
                    <a:cubicBezTo>
                      <a:pt x="4" y="37"/>
                      <a:pt x="4" y="37"/>
                      <a:pt x="4" y="37"/>
                    </a:cubicBezTo>
                    <a:cubicBezTo>
                      <a:pt x="8" y="37"/>
                      <a:pt x="8" y="37"/>
                      <a:pt x="8" y="37"/>
                    </a:cubicBezTo>
                    <a:cubicBezTo>
                      <a:pt x="7" y="36"/>
                      <a:pt x="5" y="35"/>
                      <a:pt x="4" y="34"/>
                    </a:cubicBezTo>
                    <a:cubicBezTo>
                      <a:pt x="3" y="32"/>
                      <a:pt x="3" y="31"/>
                      <a:pt x="2" y="29"/>
                    </a:cubicBezTo>
                    <a:cubicBezTo>
                      <a:pt x="2" y="27"/>
                      <a:pt x="2" y="25"/>
                      <a:pt x="3" y="24"/>
                    </a:cubicBezTo>
                    <a:cubicBezTo>
                      <a:pt x="4" y="22"/>
                      <a:pt x="5" y="21"/>
                      <a:pt x="6" y="21"/>
                    </a:cubicBezTo>
                    <a:cubicBezTo>
                      <a:pt x="3" y="19"/>
                      <a:pt x="1" y="16"/>
                      <a:pt x="0" y="13"/>
                    </a:cubicBezTo>
                    <a:cubicBezTo>
                      <a:pt x="0" y="10"/>
                      <a:pt x="0" y="8"/>
                      <a:pt x="2" y="6"/>
                    </a:cubicBezTo>
                    <a:cubicBezTo>
                      <a:pt x="3" y="5"/>
                      <a:pt x="5" y="4"/>
                      <a:pt x="8" y="3"/>
                    </a:cubicBezTo>
                    <a:cubicBezTo>
                      <a:pt x="27" y="0"/>
                      <a:pt x="27" y="0"/>
                      <a:pt x="27" y="0"/>
                    </a:cubicBezTo>
                    <a:cubicBezTo>
                      <a:pt x="28" y="5"/>
                      <a:pt x="28" y="5"/>
                      <a:pt x="28" y="5"/>
                    </a:cubicBezTo>
                    <a:cubicBezTo>
                      <a:pt x="10" y="7"/>
                      <a:pt x="10" y="7"/>
                      <a:pt x="10" y="7"/>
                    </a:cubicBezTo>
                    <a:cubicBezTo>
                      <a:pt x="9" y="8"/>
                      <a:pt x="7" y="8"/>
                      <a:pt x="6" y="9"/>
                    </a:cubicBezTo>
                    <a:cubicBezTo>
                      <a:pt x="6" y="9"/>
                      <a:pt x="5" y="10"/>
                      <a:pt x="5" y="10"/>
                    </a:cubicBezTo>
                    <a:cubicBezTo>
                      <a:pt x="4" y="11"/>
                      <a:pt x="4" y="12"/>
                      <a:pt x="4" y="13"/>
                    </a:cubicBezTo>
                    <a:cubicBezTo>
                      <a:pt x="5" y="15"/>
                      <a:pt x="5" y="17"/>
                      <a:pt x="7" y="18"/>
                    </a:cubicBezTo>
                    <a:cubicBezTo>
                      <a:pt x="8" y="19"/>
                      <a:pt x="11" y="19"/>
                      <a:pt x="13" y="19"/>
                    </a:cubicBezTo>
                    <a:cubicBezTo>
                      <a:pt x="29" y="17"/>
                      <a:pt x="29" y="17"/>
                      <a:pt x="29" y="17"/>
                    </a:cubicBezTo>
                    <a:cubicBezTo>
                      <a:pt x="30" y="21"/>
                      <a:pt x="30" y="21"/>
                      <a:pt x="30" y="21"/>
                    </a:cubicBezTo>
                    <a:cubicBezTo>
                      <a:pt x="12" y="24"/>
                      <a:pt x="12" y="24"/>
                      <a:pt x="12" y="24"/>
                    </a:cubicBezTo>
                    <a:cubicBezTo>
                      <a:pt x="10" y="24"/>
                      <a:pt x="9" y="25"/>
                      <a:pt x="8" y="26"/>
                    </a:cubicBezTo>
                    <a:cubicBezTo>
                      <a:pt x="7" y="26"/>
                      <a:pt x="6" y="28"/>
                      <a:pt x="7" y="30"/>
                    </a:cubicBezTo>
                    <a:cubicBezTo>
                      <a:pt x="7" y="31"/>
                      <a:pt x="7" y="32"/>
                      <a:pt x="8" y="33"/>
                    </a:cubicBezTo>
                    <a:cubicBezTo>
                      <a:pt x="9" y="34"/>
                      <a:pt x="10" y="35"/>
                      <a:pt x="12" y="35"/>
                    </a:cubicBezTo>
                    <a:cubicBezTo>
                      <a:pt x="13" y="35"/>
                      <a:pt x="15" y="35"/>
                      <a:pt x="17" y="35"/>
                    </a:cubicBezTo>
                    <a:cubicBezTo>
                      <a:pt x="32" y="33"/>
                      <a:pt x="32" y="33"/>
                      <a:pt x="32" y="33"/>
                    </a:cubicBezTo>
                    <a:lnTo>
                      <a:pt x="32" y="38"/>
                    </a:lnTo>
                    <a:close/>
                  </a:path>
                </a:pathLst>
              </a:custGeom>
              <a:grpFill/>
              <a:ln w="9525">
                <a:noFill/>
                <a:round/>
                <a:headEnd/>
                <a:tailEnd/>
              </a:ln>
            </p:spPr>
            <p:txBody>
              <a:bodyPr/>
              <a:lstStyle/>
              <a:p>
                <a:endParaRPr lang="en-US"/>
              </a:p>
            </p:txBody>
          </p:sp>
          <p:sp>
            <p:nvSpPr>
              <p:cNvPr id="158" name="Freeform 157"/>
              <p:cNvSpPr>
                <a:spLocks noEditPoints="1"/>
              </p:cNvSpPr>
              <p:nvPr/>
            </p:nvSpPr>
            <p:spPr bwMode="auto">
              <a:xfrm>
                <a:off x="2054799" y="2080843"/>
                <a:ext cx="69" cy="62"/>
              </a:xfrm>
              <a:custGeom>
                <a:avLst/>
                <a:gdLst/>
                <a:ahLst/>
                <a:cxnLst>
                  <a:cxn ang="0">
                    <a:pos x="19" y="5"/>
                  </a:cxn>
                  <a:cxn ang="0">
                    <a:pos x="19" y="0"/>
                  </a:cxn>
                  <a:cxn ang="0">
                    <a:pos x="26" y="3"/>
                  </a:cxn>
                  <a:cxn ang="0">
                    <a:pos x="29" y="11"/>
                  </a:cxn>
                  <a:cxn ang="0">
                    <a:pos x="26" y="21"/>
                  </a:cxn>
                  <a:cxn ang="0">
                    <a:pos x="16" y="25"/>
                  </a:cxn>
                  <a:cxn ang="0">
                    <a:pos x="5" y="23"/>
                  </a:cxn>
                  <a:cxn ang="0">
                    <a:pos x="0" y="14"/>
                  </a:cxn>
                  <a:cxn ang="0">
                    <a:pos x="3" y="4"/>
                  </a:cxn>
                  <a:cxn ang="0">
                    <a:pos x="13" y="0"/>
                  </a:cxn>
                  <a:cxn ang="0">
                    <a:pos x="15" y="0"/>
                  </a:cxn>
                  <a:cxn ang="0">
                    <a:pos x="17" y="20"/>
                  </a:cxn>
                  <a:cxn ang="0">
                    <a:pos x="23" y="17"/>
                  </a:cxn>
                  <a:cxn ang="0">
                    <a:pos x="25" y="11"/>
                  </a:cxn>
                  <a:cxn ang="0">
                    <a:pos x="23" y="7"/>
                  </a:cxn>
                  <a:cxn ang="0">
                    <a:pos x="19" y="5"/>
                  </a:cxn>
                  <a:cxn ang="0">
                    <a:pos x="13" y="21"/>
                  </a:cxn>
                  <a:cxn ang="0">
                    <a:pos x="11" y="5"/>
                  </a:cxn>
                  <a:cxn ang="0">
                    <a:pos x="6" y="7"/>
                  </a:cxn>
                  <a:cxn ang="0">
                    <a:pos x="4" y="13"/>
                  </a:cxn>
                  <a:cxn ang="0">
                    <a:pos x="7" y="19"/>
                  </a:cxn>
                  <a:cxn ang="0">
                    <a:pos x="13" y="21"/>
                  </a:cxn>
                </a:cxnLst>
                <a:rect l="0" t="0" r="r" b="b"/>
                <a:pathLst>
                  <a:path w="29" h="26">
                    <a:moveTo>
                      <a:pt x="19" y="5"/>
                    </a:moveTo>
                    <a:cubicBezTo>
                      <a:pt x="19" y="0"/>
                      <a:pt x="19" y="0"/>
                      <a:pt x="19" y="0"/>
                    </a:cubicBezTo>
                    <a:cubicBezTo>
                      <a:pt x="22" y="0"/>
                      <a:pt x="24" y="1"/>
                      <a:pt x="26" y="3"/>
                    </a:cubicBezTo>
                    <a:cubicBezTo>
                      <a:pt x="28" y="5"/>
                      <a:pt x="29" y="8"/>
                      <a:pt x="29" y="11"/>
                    </a:cubicBezTo>
                    <a:cubicBezTo>
                      <a:pt x="29" y="15"/>
                      <a:pt x="28" y="18"/>
                      <a:pt x="26" y="21"/>
                    </a:cubicBezTo>
                    <a:cubicBezTo>
                      <a:pt x="24" y="23"/>
                      <a:pt x="21" y="25"/>
                      <a:pt x="16" y="25"/>
                    </a:cubicBezTo>
                    <a:cubicBezTo>
                      <a:pt x="11" y="26"/>
                      <a:pt x="8" y="25"/>
                      <a:pt x="5" y="23"/>
                    </a:cubicBezTo>
                    <a:cubicBezTo>
                      <a:pt x="2" y="21"/>
                      <a:pt x="0" y="18"/>
                      <a:pt x="0" y="14"/>
                    </a:cubicBezTo>
                    <a:cubicBezTo>
                      <a:pt x="0" y="10"/>
                      <a:pt x="1" y="7"/>
                      <a:pt x="3" y="4"/>
                    </a:cubicBezTo>
                    <a:cubicBezTo>
                      <a:pt x="5" y="2"/>
                      <a:pt x="9" y="0"/>
                      <a:pt x="13" y="0"/>
                    </a:cubicBezTo>
                    <a:cubicBezTo>
                      <a:pt x="14" y="0"/>
                      <a:pt x="14" y="0"/>
                      <a:pt x="15" y="0"/>
                    </a:cubicBezTo>
                    <a:cubicBezTo>
                      <a:pt x="17" y="20"/>
                      <a:pt x="17" y="20"/>
                      <a:pt x="17" y="20"/>
                    </a:cubicBezTo>
                    <a:cubicBezTo>
                      <a:pt x="20" y="20"/>
                      <a:pt x="22" y="19"/>
                      <a:pt x="23" y="17"/>
                    </a:cubicBezTo>
                    <a:cubicBezTo>
                      <a:pt x="25" y="16"/>
                      <a:pt x="25" y="14"/>
                      <a:pt x="25" y="11"/>
                    </a:cubicBezTo>
                    <a:cubicBezTo>
                      <a:pt x="25" y="10"/>
                      <a:pt x="24" y="8"/>
                      <a:pt x="23" y="7"/>
                    </a:cubicBezTo>
                    <a:cubicBezTo>
                      <a:pt x="22" y="6"/>
                      <a:pt x="21" y="5"/>
                      <a:pt x="19" y="5"/>
                    </a:cubicBezTo>
                    <a:close/>
                    <a:moveTo>
                      <a:pt x="13" y="21"/>
                    </a:moveTo>
                    <a:cubicBezTo>
                      <a:pt x="11" y="5"/>
                      <a:pt x="11" y="5"/>
                      <a:pt x="11" y="5"/>
                    </a:cubicBezTo>
                    <a:cubicBezTo>
                      <a:pt x="9" y="6"/>
                      <a:pt x="7" y="6"/>
                      <a:pt x="6" y="7"/>
                    </a:cubicBezTo>
                    <a:cubicBezTo>
                      <a:pt x="4" y="9"/>
                      <a:pt x="4" y="11"/>
                      <a:pt x="4" y="13"/>
                    </a:cubicBezTo>
                    <a:cubicBezTo>
                      <a:pt x="4" y="16"/>
                      <a:pt x="5" y="17"/>
                      <a:pt x="7" y="19"/>
                    </a:cubicBezTo>
                    <a:cubicBezTo>
                      <a:pt x="8" y="20"/>
                      <a:pt x="10" y="21"/>
                      <a:pt x="13" y="21"/>
                    </a:cubicBezTo>
                    <a:close/>
                  </a:path>
                </a:pathLst>
              </a:custGeom>
              <a:grpFill/>
              <a:ln w="9525">
                <a:noFill/>
                <a:round/>
                <a:headEnd/>
                <a:tailEnd/>
              </a:ln>
            </p:spPr>
            <p:txBody>
              <a:bodyPr/>
              <a:lstStyle/>
              <a:p>
                <a:endParaRPr lang="en-US"/>
              </a:p>
            </p:txBody>
          </p:sp>
          <p:sp>
            <p:nvSpPr>
              <p:cNvPr id="159" name="Freeform 158"/>
              <p:cNvSpPr>
                <a:spLocks/>
              </p:cNvSpPr>
              <p:nvPr/>
            </p:nvSpPr>
            <p:spPr bwMode="auto">
              <a:xfrm>
                <a:off x="2054794" y="2080773"/>
                <a:ext cx="69" cy="56"/>
              </a:xfrm>
              <a:custGeom>
                <a:avLst/>
                <a:gdLst/>
                <a:ahLst/>
                <a:cxnLst>
                  <a:cxn ang="0">
                    <a:pos x="29" y="23"/>
                  </a:cxn>
                  <a:cxn ang="0">
                    <a:pos x="1" y="24"/>
                  </a:cxn>
                  <a:cxn ang="0">
                    <a:pos x="1" y="20"/>
                  </a:cxn>
                  <a:cxn ang="0">
                    <a:pos x="5" y="20"/>
                  </a:cxn>
                  <a:cxn ang="0">
                    <a:pos x="0" y="11"/>
                  </a:cxn>
                  <a:cxn ang="0">
                    <a:pos x="0" y="7"/>
                  </a:cxn>
                  <a:cxn ang="0">
                    <a:pos x="3" y="4"/>
                  </a:cxn>
                  <a:cxn ang="0">
                    <a:pos x="6" y="2"/>
                  </a:cxn>
                  <a:cxn ang="0">
                    <a:pos x="11" y="1"/>
                  </a:cxn>
                  <a:cxn ang="0">
                    <a:pos x="28" y="0"/>
                  </a:cxn>
                  <a:cxn ang="0">
                    <a:pos x="28" y="5"/>
                  </a:cxn>
                  <a:cxn ang="0">
                    <a:pos x="11" y="6"/>
                  </a:cxn>
                  <a:cxn ang="0">
                    <a:pos x="7" y="7"/>
                  </a:cxn>
                  <a:cxn ang="0">
                    <a:pos x="5" y="9"/>
                  </a:cxn>
                  <a:cxn ang="0">
                    <a:pos x="4" y="12"/>
                  </a:cxn>
                  <a:cxn ang="0">
                    <a:pos x="6" y="17"/>
                  </a:cxn>
                  <a:cxn ang="0">
                    <a:pos x="13" y="19"/>
                  </a:cxn>
                  <a:cxn ang="0">
                    <a:pos x="29" y="18"/>
                  </a:cxn>
                  <a:cxn ang="0">
                    <a:pos x="29" y="23"/>
                  </a:cxn>
                </a:cxnLst>
                <a:rect l="0" t="0" r="r" b="b"/>
                <a:pathLst>
                  <a:path w="29" h="24">
                    <a:moveTo>
                      <a:pt x="29" y="23"/>
                    </a:moveTo>
                    <a:cubicBezTo>
                      <a:pt x="1" y="24"/>
                      <a:pt x="1" y="24"/>
                      <a:pt x="1" y="24"/>
                    </a:cubicBezTo>
                    <a:cubicBezTo>
                      <a:pt x="1" y="20"/>
                      <a:pt x="1" y="20"/>
                      <a:pt x="1" y="20"/>
                    </a:cubicBezTo>
                    <a:cubicBezTo>
                      <a:pt x="5" y="20"/>
                      <a:pt x="5" y="20"/>
                      <a:pt x="5" y="20"/>
                    </a:cubicBezTo>
                    <a:cubicBezTo>
                      <a:pt x="2" y="18"/>
                      <a:pt x="0" y="15"/>
                      <a:pt x="0" y="11"/>
                    </a:cubicBezTo>
                    <a:cubicBezTo>
                      <a:pt x="0" y="10"/>
                      <a:pt x="0" y="8"/>
                      <a:pt x="0" y="7"/>
                    </a:cubicBezTo>
                    <a:cubicBezTo>
                      <a:pt x="1" y="5"/>
                      <a:pt x="2" y="4"/>
                      <a:pt x="3" y="4"/>
                    </a:cubicBezTo>
                    <a:cubicBezTo>
                      <a:pt x="4" y="3"/>
                      <a:pt x="5" y="2"/>
                      <a:pt x="6" y="2"/>
                    </a:cubicBezTo>
                    <a:cubicBezTo>
                      <a:pt x="7" y="2"/>
                      <a:pt x="8" y="2"/>
                      <a:pt x="11" y="1"/>
                    </a:cubicBezTo>
                    <a:cubicBezTo>
                      <a:pt x="28" y="0"/>
                      <a:pt x="28" y="0"/>
                      <a:pt x="28" y="0"/>
                    </a:cubicBezTo>
                    <a:cubicBezTo>
                      <a:pt x="28" y="5"/>
                      <a:pt x="28" y="5"/>
                      <a:pt x="28" y="5"/>
                    </a:cubicBezTo>
                    <a:cubicBezTo>
                      <a:pt x="11" y="6"/>
                      <a:pt x="11" y="6"/>
                      <a:pt x="11" y="6"/>
                    </a:cubicBezTo>
                    <a:cubicBezTo>
                      <a:pt x="9" y="6"/>
                      <a:pt x="8" y="6"/>
                      <a:pt x="7" y="7"/>
                    </a:cubicBezTo>
                    <a:cubicBezTo>
                      <a:pt x="6" y="7"/>
                      <a:pt x="5" y="8"/>
                      <a:pt x="5" y="9"/>
                    </a:cubicBezTo>
                    <a:cubicBezTo>
                      <a:pt x="4" y="10"/>
                      <a:pt x="4" y="11"/>
                      <a:pt x="4" y="12"/>
                    </a:cubicBezTo>
                    <a:cubicBezTo>
                      <a:pt x="4" y="14"/>
                      <a:pt x="5" y="16"/>
                      <a:pt x="6" y="17"/>
                    </a:cubicBezTo>
                    <a:cubicBezTo>
                      <a:pt x="7" y="19"/>
                      <a:pt x="10" y="19"/>
                      <a:pt x="13" y="19"/>
                    </a:cubicBezTo>
                    <a:cubicBezTo>
                      <a:pt x="29" y="18"/>
                      <a:pt x="29" y="18"/>
                      <a:pt x="29" y="18"/>
                    </a:cubicBezTo>
                    <a:lnTo>
                      <a:pt x="29" y="23"/>
                    </a:lnTo>
                    <a:close/>
                  </a:path>
                </a:pathLst>
              </a:custGeom>
              <a:grpFill/>
              <a:ln w="9525">
                <a:noFill/>
                <a:round/>
                <a:headEnd/>
                <a:tailEnd/>
              </a:ln>
            </p:spPr>
            <p:txBody>
              <a:bodyPr/>
              <a:lstStyle/>
              <a:p>
                <a:endParaRPr lang="en-US"/>
              </a:p>
            </p:txBody>
          </p:sp>
          <p:sp>
            <p:nvSpPr>
              <p:cNvPr id="160" name="Freeform 159"/>
              <p:cNvSpPr>
                <a:spLocks/>
              </p:cNvSpPr>
              <p:nvPr/>
            </p:nvSpPr>
            <p:spPr bwMode="auto">
              <a:xfrm>
                <a:off x="2054771" y="2080730"/>
                <a:ext cx="90" cy="35"/>
              </a:xfrm>
              <a:custGeom>
                <a:avLst/>
                <a:gdLst/>
                <a:ahLst/>
                <a:cxnLst>
                  <a:cxn ang="0">
                    <a:pos x="33" y="1"/>
                  </a:cxn>
                  <a:cxn ang="0">
                    <a:pos x="37" y="0"/>
                  </a:cxn>
                  <a:cxn ang="0">
                    <a:pos x="38" y="4"/>
                  </a:cxn>
                  <a:cxn ang="0">
                    <a:pos x="37" y="8"/>
                  </a:cxn>
                  <a:cxn ang="0">
                    <a:pos x="35" y="10"/>
                  </a:cxn>
                  <a:cxn ang="0">
                    <a:pos x="29" y="11"/>
                  </a:cxn>
                  <a:cxn ang="0">
                    <a:pos x="13" y="11"/>
                  </a:cxn>
                  <a:cxn ang="0">
                    <a:pos x="13" y="15"/>
                  </a:cxn>
                  <a:cxn ang="0">
                    <a:pos x="10" y="15"/>
                  </a:cxn>
                  <a:cxn ang="0">
                    <a:pos x="10" y="11"/>
                  </a:cxn>
                  <a:cxn ang="0">
                    <a:pos x="3" y="11"/>
                  </a:cxn>
                  <a:cxn ang="0">
                    <a:pos x="0" y="7"/>
                  </a:cxn>
                  <a:cxn ang="0">
                    <a:pos x="10" y="7"/>
                  </a:cxn>
                  <a:cxn ang="0">
                    <a:pos x="9" y="2"/>
                  </a:cxn>
                  <a:cxn ang="0">
                    <a:pos x="13" y="2"/>
                  </a:cxn>
                  <a:cxn ang="0">
                    <a:pos x="13" y="6"/>
                  </a:cxn>
                  <a:cxn ang="0">
                    <a:pos x="29" y="6"/>
                  </a:cxn>
                  <a:cxn ang="0">
                    <a:pos x="32" y="6"/>
                  </a:cxn>
                  <a:cxn ang="0">
                    <a:pos x="33" y="5"/>
                  </a:cxn>
                  <a:cxn ang="0">
                    <a:pos x="33" y="3"/>
                  </a:cxn>
                  <a:cxn ang="0">
                    <a:pos x="33" y="1"/>
                  </a:cxn>
                </a:cxnLst>
                <a:rect l="0" t="0" r="r" b="b"/>
                <a:pathLst>
                  <a:path w="38" h="15">
                    <a:moveTo>
                      <a:pt x="33" y="1"/>
                    </a:moveTo>
                    <a:cubicBezTo>
                      <a:pt x="37" y="0"/>
                      <a:pt x="37" y="0"/>
                      <a:pt x="37" y="0"/>
                    </a:cubicBezTo>
                    <a:cubicBezTo>
                      <a:pt x="37" y="2"/>
                      <a:pt x="38" y="3"/>
                      <a:pt x="38" y="4"/>
                    </a:cubicBezTo>
                    <a:cubicBezTo>
                      <a:pt x="38" y="6"/>
                      <a:pt x="37" y="7"/>
                      <a:pt x="37" y="8"/>
                    </a:cubicBezTo>
                    <a:cubicBezTo>
                      <a:pt x="36" y="9"/>
                      <a:pt x="36" y="10"/>
                      <a:pt x="35" y="10"/>
                    </a:cubicBezTo>
                    <a:cubicBezTo>
                      <a:pt x="34" y="10"/>
                      <a:pt x="32" y="11"/>
                      <a:pt x="29" y="11"/>
                    </a:cubicBezTo>
                    <a:cubicBezTo>
                      <a:pt x="13" y="11"/>
                      <a:pt x="13" y="11"/>
                      <a:pt x="13" y="11"/>
                    </a:cubicBezTo>
                    <a:cubicBezTo>
                      <a:pt x="13" y="15"/>
                      <a:pt x="13" y="15"/>
                      <a:pt x="13" y="15"/>
                    </a:cubicBezTo>
                    <a:cubicBezTo>
                      <a:pt x="10" y="15"/>
                      <a:pt x="10" y="15"/>
                      <a:pt x="10" y="15"/>
                    </a:cubicBezTo>
                    <a:cubicBezTo>
                      <a:pt x="10" y="11"/>
                      <a:pt x="10" y="11"/>
                      <a:pt x="10" y="11"/>
                    </a:cubicBezTo>
                    <a:cubicBezTo>
                      <a:pt x="3" y="11"/>
                      <a:pt x="3" y="11"/>
                      <a:pt x="3" y="11"/>
                    </a:cubicBezTo>
                    <a:cubicBezTo>
                      <a:pt x="0" y="7"/>
                      <a:pt x="0" y="7"/>
                      <a:pt x="0" y="7"/>
                    </a:cubicBezTo>
                    <a:cubicBezTo>
                      <a:pt x="10" y="7"/>
                      <a:pt x="10" y="7"/>
                      <a:pt x="10" y="7"/>
                    </a:cubicBezTo>
                    <a:cubicBezTo>
                      <a:pt x="9" y="2"/>
                      <a:pt x="9" y="2"/>
                      <a:pt x="9" y="2"/>
                    </a:cubicBezTo>
                    <a:cubicBezTo>
                      <a:pt x="13" y="2"/>
                      <a:pt x="13" y="2"/>
                      <a:pt x="13" y="2"/>
                    </a:cubicBezTo>
                    <a:cubicBezTo>
                      <a:pt x="13" y="6"/>
                      <a:pt x="13" y="6"/>
                      <a:pt x="13" y="6"/>
                    </a:cubicBezTo>
                    <a:cubicBezTo>
                      <a:pt x="29" y="6"/>
                      <a:pt x="29" y="6"/>
                      <a:pt x="29" y="6"/>
                    </a:cubicBezTo>
                    <a:cubicBezTo>
                      <a:pt x="31" y="6"/>
                      <a:pt x="32" y="6"/>
                      <a:pt x="32" y="6"/>
                    </a:cubicBezTo>
                    <a:cubicBezTo>
                      <a:pt x="32" y="6"/>
                      <a:pt x="33" y="5"/>
                      <a:pt x="33" y="5"/>
                    </a:cubicBezTo>
                    <a:cubicBezTo>
                      <a:pt x="33" y="4"/>
                      <a:pt x="33" y="4"/>
                      <a:pt x="33" y="3"/>
                    </a:cubicBezTo>
                    <a:cubicBezTo>
                      <a:pt x="33" y="3"/>
                      <a:pt x="33" y="2"/>
                      <a:pt x="33" y="1"/>
                    </a:cubicBezTo>
                    <a:close/>
                  </a:path>
                </a:pathLst>
              </a:custGeom>
              <a:grpFill/>
              <a:ln w="9525">
                <a:noFill/>
                <a:round/>
                <a:headEnd/>
                <a:tailEnd/>
              </a:ln>
            </p:spPr>
            <p:txBody>
              <a:bodyPr/>
              <a:lstStyle/>
              <a:p>
                <a:endParaRPr lang="en-US"/>
              </a:p>
            </p:txBody>
          </p:sp>
          <p:sp>
            <p:nvSpPr>
              <p:cNvPr id="161" name="Freeform 160"/>
              <p:cNvSpPr>
                <a:spLocks/>
              </p:cNvSpPr>
              <p:nvPr/>
            </p:nvSpPr>
            <p:spPr bwMode="auto">
              <a:xfrm>
                <a:off x="2054820" y="2080624"/>
                <a:ext cx="12" cy="71"/>
              </a:xfrm>
              <a:custGeom>
                <a:avLst/>
                <a:gdLst/>
                <a:ahLst/>
                <a:cxnLst>
                  <a:cxn ang="0">
                    <a:pos x="10" y="71"/>
                  </a:cxn>
                  <a:cxn ang="0">
                    <a:pos x="0" y="71"/>
                  </a:cxn>
                  <a:cxn ang="0">
                    <a:pos x="3" y="0"/>
                  </a:cxn>
                  <a:cxn ang="0">
                    <a:pos x="12" y="0"/>
                  </a:cxn>
                  <a:cxn ang="0">
                    <a:pos x="10" y="71"/>
                  </a:cxn>
                </a:cxnLst>
                <a:rect l="0" t="0" r="r" b="b"/>
                <a:pathLst>
                  <a:path w="12" h="71">
                    <a:moveTo>
                      <a:pt x="10" y="71"/>
                    </a:moveTo>
                    <a:lnTo>
                      <a:pt x="0" y="71"/>
                    </a:lnTo>
                    <a:lnTo>
                      <a:pt x="3" y="0"/>
                    </a:lnTo>
                    <a:lnTo>
                      <a:pt x="12" y="0"/>
                    </a:lnTo>
                    <a:lnTo>
                      <a:pt x="10" y="71"/>
                    </a:lnTo>
                    <a:close/>
                  </a:path>
                </a:pathLst>
              </a:custGeom>
              <a:grpFill/>
              <a:ln w="9525">
                <a:noFill/>
                <a:round/>
                <a:headEnd/>
                <a:tailEnd/>
              </a:ln>
            </p:spPr>
            <p:txBody>
              <a:bodyPr/>
              <a:lstStyle/>
              <a:p>
                <a:endParaRPr lang="en-US"/>
              </a:p>
            </p:txBody>
          </p:sp>
          <p:sp>
            <p:nvSpPr>
              <p:cNvPr id="162" name="Freeform 161"/>
              <p:cNvSpPr>
                <a:spLocks/>
              </p:cNvSpPr>
              <p:nvPr/>
            </p:nvSpPr>
            <p:spPr bwMode="auto">
              <a:xfrm>
                <a:off x="2054771" y="2080513"/>
                <a:ext cx="92" cy="66"/>
              </a:xfrm>
              <a:custGeom>
                <a:avLst/>
                <a:gdLst/>
                <a:ahLst/>
                <a:cxnLst>
                  <a:cxn ang="0">
                    <a:pos x="92" y="66"/>
                  </a:cxn>
                  <a:cxn ang="0">
                    <a:pos x="0" y="59"/>
                  </a:cxn>
                  <a:cxn ang="0">
                    <a:pos x="4" y="0"/>
                  </a:cxn>
                  <a:cxn ang="0">
                    <a:pos x="16" y="0"/>
                  </a:cxn>
                  <a:cxn ang="0">
                    <a:pos x="12" y="49"/>
                  </a:cxn>
                  <a:cxn ang="0">
                    <a:pos x="40" y="49"/>
                  </a:cxn>
                  <a:cxn ang="0">
                    <a:pos x="45" y="9"/>
                  </a:cxn>
                  <a:cxn ang="0">
                    <a:pos x="54" y="9"/>
                  </a:cxn>
                  <a:cxn ang="0">
                    <a:pos x="52" y="52"/>
                  </a:cxn>
                  <a:cxn ang="0">
                    <a:pos x="92" y="54"/>
                  </a:cxn>
                  <a:cxn ang="0">
                    <a:pos x="92" y="66"/>
                  </a:cxn>
                </a:cxnLst>
                <a:rect l="0" t="0" r="r" b="b"/>
                <a:pathLst>
                  <a:path w="92" h="66">
                    <a:moveTo>
                      <a:pt x="92" y="66"/>
                    </a:moveTo>
                    <a:lnTo>
                      <a:pt x="0" y="59"/>
                    </a:lnTo>
                    <a:lnTo>
                      <a:pt x="4" y="0"/>
                    </a:lnTo>
                    <a:lnTo>
                      <a:pt x="16" y="0"/>
                    </a:lnTo>
                    <a:lnTo>
                      <a:pt x="12" y="49"/>
                    </a:lnTo>
                    <a:lnTo>
                      <a:pt x="40" y="49"/>
                    </a:lnTo>
                    <a:lnTo>
                      <a:pt x="45" y="9"/>
                    </a:lnTo>
                    <a:lnTo>
                      <a:pt x="54" y="9"/>
                    </a:lnTo>
                    <a:lnTo>
                      <a:pt x="52" y="52"/>
                    </a:lnTo>
                    <a:lnTo>
                      <a:pt x="92" y="54"/>
                    </a:lnTo>
                    <a:lnTo>
                      <a:pt x="92" y="66"/>
                    </a:lnTo>
                    <a:close/>
                  </a:path>
                </a:pathLst>
              </a:custGeom>
              <a:grpFill/>
              <a:ln w="9525">
                <a:noFill/>
                <a:round/>
                <a:headEnd/>
                <a:tailEnd/>
              </a:ln>
            </p:spPr>
            <p:txBody>
              <a:bodyPr/>
              <a:lstStyle/>
              <a:p>
                <a:endParaRPr lang="en-US"/>
              </a:p>
            </p:txBody>
          </p:sp>
          <p:sp>
            <p:nvSpPr>
              <p:cNvPr id="163" name="Freeform 162"/>
              <p:cNvSpPr>
                <a:spLocks noEditPoints="1"/>
              </p:cNvSpPr>
              <p:nvPr/>
            </p:nvSpPr>
            <p:spPr bwMode="auto">
              <a:xfrm>
                <a:off x="2054804" y="2080444"/>
                <a:ext cx="71" cy="62"/>
              </a:xfrm>
              <a:custGeom>
                <a:avLst/>
                <a:gdLst/>
                <a:ahLst/>
                <a:cxnLst>
                  <a:cxn ang="0">
                    <a:pos x="21" y="6"/>
                  </a:cxn>
                  <a:cxn ang="0">
                    <a:pos x="22" y="1"/>
                  </a:cxn>
                  <a:cxn ang="0">
                    <a:pos x="28" y="6"/>
                  </a:cxn>
                  <a:cxn ang="0">
                    <a:pos x="29" y="14"/>
                  </a:cxn>
                  <a:cxn ang="0">
                    <a:pos x="24" y="23"/>
                  </a:cxn>
                  <a:cxn ang="0">
                    <a:pos x="14" y="26"/>
                  </a:cxn>
                  <a:cxn ang="0">
                    <a:pos x="3" y="21"/>
                  </a:cxn>
                  <a:cxn ang="0">
                    <a:pos x="0" y="11"/>
                  </a:cxn>
                  <a:cxn ang="0">
                    <a:pos x="5" y="2"/>
                  </a:cxn>
                  <a:cxn ang="0">
                    <a:pos x="16" y="0"/>
                  </a:cxn>
                  <a:cxn ang="0">
                    <a:pos x="18" y="0"/>
                  </a:cxn>
                  <a:cxn ang="0">
                    <a:pos x="15" y="21"/>
                  </a:cxn>
                  <a:cxn ang="0">
                    <a:pos x="22" y="19"/>
                  </a:cxn>
                  <a:cxn ang="0">
                    <a:pos x="25" y="14"/>
                  </a:cxn>
                  <a:cxn ang="0">
                    <a:pos x="25" y="9"/>
                  </a:cxn>
                  <a:cxn ang="0">
                    <a:pos x="21" y="6"/>
                  </a:cxn>
                  <a:cxn ang="0">
                    <a:pos x="11" y="20"/>
                  </a:cxn>
                  <a:cxn ang="0">
                    <a:pos x="13" y="5"/>
                  </a:cxn>
                  <a:cxn ang="0">
                    <a:pos x="8" y="6"/>
                  </a:cxn>
                  <a:cxn ang="0">
                    <a:pos x="4" y="11"/>
                  </a:cxn>
                  <a:cxn ang="0">
                    <a:pos x="6" y="17"/>
                  </a:cxn>
                  <a:cxn ang="0">
                    <a:pos x="11" y="20"/>
                  </a:cxn>
                </a:cxnLst>
                <a:rect l="0" t="0" r="r" b="b"/>
                <a:pathLst>
                  <a:path w="30" h="26">
                    <a:moveTo>
                      <a:pt x="21" y="6"/>
                    </a:moveTo>
                    <a:cubicBezTo>
                      <a:pt x="22" y="1"/>
                      <a:pt x="22" y="1"/>
                      <a:pt x="22" y="1"/>
                    </a:cubicBezTo>
                    <a:cubicBezTo>
                      <a:pt x="25" y="2"/>
                      <a:pt x="27" y="4"/>
                      <a:pt x="28" y="6"/>
                    </a:cubicBezTo>
                    <a:cubicBezTo>
                      <a:pt x="29" y="8"/>
                      <a:pt x="30" y="11"/>
                      <a:pt x="29" y="14"/>
                    </a:cubicBezTo>
                    <a:cubicBezTo>
                      <a:pt x="29" y="18"/>
                      <a:pt x="27" y="21"/>
                      <a:pt x="24" y="23"/>
                    </a:cubicBezTo>
                    <a:cubicBezTo>
                      <a:pt x="22" y="25"/>
                      <a:pt x="18" y="26"/>
                      <a:pt x="14" y="26"/>
                    </a:cubicBezTo>
                    <a:cubicBezTo>
                      <a:pt x="9" y="25"/>
                      <a:pt x="5" y="23"/>
                      <a:pt x="3" y="21"/>
                    </a:cubicBezTo>
                    <a:cubicBezTo>
                      <a:pt x="1" y="18"/>
                      <a:pt x="0" y="15"/>
                      <a:pt x="0" y="11"/>
                    </a:cubicBezTo>
                    <a:cubicBezTo>
                      <a:pt x="1" y="7"/>
                      <a:pt x="3" y="4"/>
                      <a:pt x="5" y="2"/>
                    </a:cubicBezTo>
                    <a:cubicBezTo>
                      <a:pt x="8" y="0"/>
                      <a:pt x="12" y="0"/>
                      <a:pt x="16" y="0"/>
                    </a:cubicBezTo>
                    <a:cubicBezTo>
                      <a:pt x="17" y="0"/>
                      <a:pt x="17" y="0"/>
                      <a:pt x="18" y="0"/>
                    </a:cubicBezTo>
                    <a:cubicBezTo>
                      <a:pt x="15" y="21"/>
                      <a:pt x="15" y="21"/>
                      <a:pt x="15" y="21"/>
                    </a:cubicBezTo>
                    <a:cubicBezTo>
                      <a:pt x="18" y="21"/>
                      <a:pt x="21" y="20"/>
                      <a:pt x="22" y="19"/>
                    </a:cubicBezTo>
                    <a:cubicBezTo>
                      <a:pt x="24" y="18"/>
                      <a:pt x="25" y="16"/>
                      <a:pt x="25" y="14"/>
                    </a:cubicBezTo>
                    <a:cubicBezTo>
                      <a:pt x="26" y="12"/>
                      <a:pt x="25" y="10"/>
                      <a:pt x="25" y="9"/>
                    </a:cubicBezTo>
                    <a:cubicBezTo>
                      <a:pt x="24" y="8"/>
                      <a:pt x="23" y="7"/>
                      <a:pt x="21" y="6"/>
                    </a:cubicBezTo>
                    <a:close/>
                    <a:moveTo>
                      <a:pt x="11" y="20"/>
                    </a:moveTo>
                    <a:cubicBezTo>
                      <a:pt x="13" y="5"/>
                      <a:pt x="13" y="5"/>
                      <a:pt x="13" y="5"/>
                    </a:cubicBezTo>
                    <a:cubicBezTo>
                      <a:pt x="11" y="5"/>
                      <a:pt x="9" y="5"/>
                      <a:pt x="8" y="6"/>
                    </a:cubicBezTo>
                    <a:cubicBezTo>
                      <a:pt x="6" y="7"/>
                      <a:pt x="5" y="9"/>
                      <a:pt x="4" y="11"/>
                    </a:cubicBezTo>
                    <a:cubicBezTo>
                      <a:pt x="4" y="14"/>
                      <a:pt x="5" y="15"/>
                      <a:pt x="6" y="17"/>
                    </a:cubicBezTo>
                    <a:cubicBezTo>
                      <a:pt x="7" y="19"/>
                      <a:pt x="9" y="20"/>
                      <a:pt x="11" y="20"/>
                    </a:cubicBezTo>
                    <a:close/>
                  </a:path>
                </a:pathLst>
              </a:custGeom>
              <a:grpFill/>
              <a:ln w="9525">
                <a:noFill/>
                <a:round/>
                <a:headEnd/>
                <a:tailEnd/>
              </a:ln>
            </p:spPr>
            <p:txBody>
              <a:bodyPr/>
              <a:lstStyle/>
              <a:p>
                <a:endParaRPr lang="en-US"/>
              </a:p>
            </p:txBody>
          </p:sp>
          <p:sp>
            <p:nvSpPr>
              <p:cNvPr id="164" name="Freeform 163"/>
              <p:cNvSpPr>
                <a:spLocks noEditPoints="1"/>
              </p:cNvSpPr>
              <p:nvPr/>
            </p:nvSpPr>
            <p:spPr bwMode="auto">
              <a:xfrm>
                <a:off x="2054813" y="2080373"/>
                <a:ext cx="71" cy="62"/>
              </a:xfrm>
              <a:custGeom>
                <a:avLst/>
                <a:gdLst/>
                <a:ahLst/>
                <a:cxnLst>
                  <a:cxn ang="0">
                    <a:pos x="21" y="6"/>
                  </a:cxn>
                  <a:cxn ang="0">
                    <a:pos x="22" y="1"/>
                  </a:cxn>
                  <a:cxn ang="0">
                    <a:pos x="28" y="7"/>
                  </a:cxn>
                  <a:cxn ang="0">
                    <a:pos x="29" y="15"/>
                  </a:cxn>
                  <a:cxn ang="0">
                    <a:pos x="24" y="24"/>
                  </a:cxn>
                  <a:cxn ang="0">
                    <a:pos x="13" y="26"/>
                  </a:cxn>
                  <a:cxn ang="0">
                    <a:pos x="3" y="20"/>
                  </a:cxn>
                  <a:cxn ang="0">
                    <a:pos x="1" y="11"/>
                  </a:cxn>
                  <a:cxn ang="0">
                    <a:pos x="6" y="2"/>
                  </a:cxn>
                  <a:cxn ang="0">
                    <a:pos x="17" y="0"/>
                  </a:cxn>
                  <a:cxn ang="0">
                    <a:pos x="18" y="1"/>
                  </a:cxn>
                  <a:cxn ang="0">
                    <a:pos x="15" y="21"/>
                  </a:cxn>
                  <a:cxn ang="0">
                    <a:pos x="22" y="20"/>
                  </a:cxn>
                  <a:cxn ang="0">
                    <a:pos x="26" y="14"/>
                  </a:cxn>
                  <a:cxn ang="0">
                    <a:pos x="25" y="10"/>
                  </a:cxn>
                  <a:cxn ang="0">
                    <a:pos x="21" y="6"/>
                  </a:cxn>
                  <a:cxn ang="0">
                    <a:pos x="11" y="20"/>
                  </a:cxn>
                  <a:cxn ang="0">
                    <a:pos x="14" y="5"/>
                  </a:cxn>
                  <a:cxn ang="0">
                    <a:pos x="8" y="6"/>
                  </a:cxn>
                  <a:cxn ang="0">
                    <a:pos x="5" y="11"/>
                  </a:cxn>
                  <a:cxn ang="0">
                    <a:pos x="6" y="17"/>
                  </a:cxn>
                  <a:cxn ang="0">
                    <a:pos x="11" y="20"/>
                  </a:cxn>
                </a:cxnLst>
                <a:rect l="0" t="0" r="r" b="b"/>
                <a:pathLst>
                  <a:path w="30" h="26">
                    <a:moveTo>
                      <a:pt x="21" y="6"/>
                    </a:moveTo>
                    <a:cubicBezTo>
                      <a:pt x="22" y="1"/>
                      <a:pt x="22" y="1"/>
                      <a:pt x="22" y="1"/>
                    </a:cubicBezTo>
                    <a:cubicBezTo>
                      <a:pt x="25" y="3"/>
                      <a:pt x="27" y="4"/>
                      <a:pt x="28" y="7"/>
                    </a:cubicBezTo>
                    <a:cubicBezTo>
                      <a:pt x="30" y="9"/>
                      <a:pt x="30" y="12"/>
                      <a:pt x="29" y="15"/>
                    </a:cubicBezTo>
                    <a:cubicBezTo>
                      <a:pt x="29" y="19"/>
                      <a:pt x="27" y="22"/>
                      <a:pt x="24" y="24"/>
                    </a:cubicBezTo>
                    <a:cubicBezTo>
                      <a:pt x="21" y="26"/>
                      <a:pt x="18" y="26"/>
                      <a:pt x="13" y="26"/>
                    </a:cubicBezTo>
                    <a:cubicBezTo>
                      <a:pt x="9" y="25"/>
                      <a:pt x="5" y="23"/>
                      <a:pt x="3" y="20"/>
                    </a:cubicBezTo>
                    <a:cubicBezTo>
                      <a:pt x="1" y="18"/>
                      <a:pt x="0" y="14"/>
                      <a:pt x="1" y="11"/>
                    </a:cubicBezTo>
                    <a:cubicBezTo>
                      <a:pt x="1" y="7"/>
                      <a:pt x="3" y="4"/>
                      <a:pt x="6" y="2"/>
                    </a:cubicBezTo>
                    <a:cubicBezTo>
                      <a:pt x="9" y="0"/>
                      <a:pt x="12" y="0"/>
                      <a:pt x="17" y="0"/>
                    </a:cubicBezTo>
                    <a:cubicBezTo>
                      <a:pt x="17" y="0"/>
                      <a:pt x="18" y="1"/>
                      <a:pt x="18" y="1"/>
                    </a:cubicBezTo>
                    <a:cubicBezTo>
                      <a:pt x="15" y="21"/>
                      <a:pt x="15" y="21"/>
                      <a:pt x="15" y="21"/>
                    </a:cubicBezTo>
                    <a:cubicBezTo>
                      <a:pt x="18" y="21"/>
                      <a:pt x="20" y="21"/>
                      <a:pt x="22" y="20"/>
                    </a:cubicBezTo>
                    <a:cubicBezTo>
                      <a:pt x="24" y="18"/>
                      <a:pt x="25" y="16"/>
                      <a:pt x="26" y="14"/>
                    </a:cubicBezTo>
                    <a:cubicBezTo>
                      <a:pt x="26" y="13"/>
                      <a:pt x="26" y="11"/>
                      <a:pt x="25" y="10"/>
                    </a:cubicBezTo>
                    <a:cubicBezTo>
                      <a:pt x="24" y="8"/>
                      <a:pt x="23" y="7"/>
                      <a:pt x="21" y="6"/>
                    </a:cubicBezTo>
                    <a:close/>
                    <a:moveTo>
                      <a:pt x="11" y="20"/>
                    </a:moveTo>
                    <a:cubicBezTo>
                      <a:pt x="14" y="5"/>
                      <a:pt x="14" y="5"/>
                      <a:pt x="14" y="5"/>
                    </a:cubicBezTo>
                    <a:cubicBezTo>
                      <a:pt x="11" y="5"/>
                      <a:pt x="9" y="5"/>
                      <a:pt x="8" y="6"/>
                    </a:cubicBezTo>
                    <a:cubicBezTo>
                      <a:pt x="6" y="7"/>
                      <a:pt x="5" y="9"/>
                      <a:pt x="5" y="11"/>
                    </a:cubicBezTo>
                    <a:cubicBezTo>
                      <a:pt x="4" y="13"/>
                      <a:pt x="5" y="15"/>
                      <a:pt x="6" y="17"/>
                    </a:cubicBezTo>
                    <a:cubicBezTo>
                      <a:pt x="7" y="18"/>
                      <a:pt x="9" y="20"/>
                      <a:pt x="11" y="20"/>
                    </a:cubicBezTo>
                    <a:close/>
                  </a:path>
                </a:pathLst>
              </a:custGeom>
              <a:grpFill/>
              <a:ln w="9525">
                <a:noFill/>
                <a:round/>
                <a:headEnd/>
                <a:tailEnd/>
              </a:ln>
            </p:spPr>
            <p:txBody>
              <a:bodyPr/>
              <a:lstStyle/>
              <a:p>
                <a:endParaRPr lang="en-US"/>
              </a:p>
            </p:txBody>
          </p:sp>
          <p:sp>
            <p:nvSpPr>
              <p:cNvPr id="165" name="Freeform 164"/>
              <p:cNvSpPr>
                <a:spLocks noEditPoints="1"/>
              </p:cNvSpPr>
              <p:nvPr/>
            </p:nvSpPr>
            <p:spPr bwMode="auto">
              <a:xfrm>
                <a:off x="2054806" y="2080298"/>
                <a:ext cx="92" cy="68"/>
              </a:xfrm>
              <a:custGeom>
                <a:avLst/>
                <a:gdLst/>
                <a:ahLst/>
                <a:cxnLst>
                  <a:cxn ang="0">
                    <a:pos x="38" y="11"/>
                  </a:cxn>
                  <a:cxn ang="0">
                    <a:pos x="35" y="11"/>
                  </a:cxn>
                  <a:cxn ang="0">
                    <a:pos x="37" y="19"/>
                  </a:cxn>
                  <a:cxn ang="0">
                    <a:pos x="34" y="25"/>
                  </a:cxn>
                  <a:cxn ang="0">
                    <a:pos x="28" y="28"/>
                  </a:cxn>
                  <a:cxn ang="0">
                    <a:pos x="21" y="28"/>
                  </a:cxn>
                  <a:cxn ang="0">
                    <a:pos x="14" y="25"/>
                  </a:cxn>
                  <a:cxn ang="0">
                    <a:pos x="9" y="20"/>
                  </a:cxn>
                  <a:cxn ang="0">
                    <a:pos x="9" y="14"/>
                  </a:cxn>
                  <a:cxn ang="0">
                    <a:pos x="11" y="10"/>
                  </a:cxn>
                  <a:cxn ang="0">
                    <a:pos x="14" y="7"/>
                  </a:cxn>
                  <a:cxn ang="0">
                    <a:pos x="0" y="4"/>
                  </a:cxn>
                  <a:cxn ang="0">
                    <a:pos x="1" y="0"/>
                  </a:cxn>
                  <a:cxn ang="0">
                    <a:pos x="39" y="7"/>
                  </a:cxn>
                  <a:cxn ang="0">
                    <a:pos x="38" y="11"/>
                  </a:cxn>
                  <a:cxn ang="0">
                    <a:pos x="22" y="23"/>
                  </a:cxn>
                  <a:cxn ang="0">
                    <a:pos x="30" y="23"/>
                  </a:cxn>
                  <a:cxn ang="0">
                    <a:pos x="34" y="18"/>
                  </a:cxn>
                  <a:cxn ang="0">
                    <a:pos x="32" y="12"/>
                  </a:cxn>
                  <a:cxn ang="0">
                    <a:pos x="25" y="9"/>
                  </a:cxn>
                  <a:cxn ang="0">
                    <a:pos x="16" y="9"/>
                  </a:cxn>
                  <a:cxn ang="0">
                    <a:pos x="13" y="14"/>
                  </a:cxn>
                  <a:cxn ang="0">
                    <a:pos x="14" y="20"/>
                  </a:cxn>
                  <a:cxn ang="0">
                    <a:pos x="22" y="23"/>
                  </a:cxn>
                </a:cxnLst>
                <a:rect l="0" t="0" r="r" b="b"/>
                <a:pathLst>
                  <a:path w="39" h="29">
                    <a:moveTo>
                      <a:pt x="38" y="11"/>
                    </a:moveTo>
                    <a:cubicBezTo>
                      <a:pt x="35" y="11"/>
                      <a:pt x="35" y="11"/>
                      <a:pt x="35" y="11"/>
                    </a:cubicBezTo>
                    <a:cubicBezTo>
                      <a:pt x="37" y="13"/>
                      <a:pt x="38" y="16"/>
                      <a:pt x="37" y="19"/>
                    </a:cubicBezTo>
                    <a:cubicBezTo>
                      <a:pt x="37" y="21"/>
                      <a:pt x="36" y="23"/>
                      <a:pt x="34" y="25"/>
                    </a:cubicBezTo>
                    <a:cubicBezTo>
                      <a:pt x="33" y="26"/>
                      <a:pt x="31" y="27"/>
                      <a:pt x="28" y="28"/>
                    </a:cubicBezTo>
                    <a:cubicBezTo>
                      <a:pt x="26" y="29"/>
                      <a:pt x="24" y="29"/>
                      <a:pt x="21" y="28"/>
                    </a:cubicBezTo>
                    <a:cubicBezTo>
                      <a:pt x="18" y="27"/>
                      <a:pt x="16" y="26"/>
                      <a:pt x="14" y="25"/>
                    </a:cubicBezTo>
                    <a:cubicBezTo>
                      <a:pt x="12" y="24"/>
                      <a:pt x="10" y="22"/>
                      <a:pt x="9" y="20"/>
                    </a:cubicBezTo>
                    <a:cubicBezTo>
                      <a:pt x="9" y="18"/>
                      <a:pt x="8" y="16"/>
                      <a:pt x="9" y="14"/>
                    </a:cubicBezTo>
                    <a:cubicBezTo>
                      <a:pt x="9" y="12"/>
                      <a:pt x="10" y="11"/>
                      <a:pt x="11" y="10"/>
                    </a:cubicBezTo>
                    <a:cubicBezTo>
                      <a:pt x="12" y="8"/>
                      <a:pt x="13" y="8"/>
                      <a:pt x="14" y="7"/>
                    </a:cubicBezTo>
                    <a:cubicBezTo>
                      <a:pt x="0" y="4"/>
                      <a:pt x="0" y="4"/>
                      <a:pt x="0" y="4"/>
                    </a:cubicBezTo>
                    <a:cubicBezTo>
                      <a:pt x="1" y="0"/>
                      <a:pt x="1" y="0"/>
                      <a:pt x="1" y="0"/>
                    </a:cubicBezTo>
                    <a:cubicBezTo>
                      <a:pt x="39" y="7"/>
                      <a:pt x="39" y="7"/>
                      <a:pt x="39" y="7"/>
                    </a:cubicBezTo>
                    <a:lnTo>
                      <a:pt x="38" y="11"/>
                    </a:lnTo>
                    <a:close/>
                    <a:moveTo>
                      <a:pt x="22" y="23"/>
                    </a:moveTo>
                    <a:cubicBezTo>
                      <a:pt x="25" y="24"/>
                      <a:pt x="28" y="24"/>
                      <a:pt x="30" y="23"/>
                    </a:cubicBezTo>
                    <a:cubicBezTo>
                      <a:pt x="32" y="21"/>
                      <a:pt x="33" y="20"/>
                      <a:pt x="34" y="18"/>
                    </a:cubicBezTo>
                    <a:cubicBezTo>
                      <a:pt x="34" y="16"/>
                      <a:pt x="34" y="14"/>
                      <a:pt x="32" y="12"/>
                    </a:cubicBezTo>
                    <a:cubicBezTo>
                      <a:pt x="31" y="11"/>
                      <a:pt x="28" y="9"/>
                      <a:pt x="25" y="9"/>
                    </a:cubicBezTo>
                    <a:cubicBezTo>
                      <a:pt x="21" y="8"/>
                      <a:pt x="18" y="8"/>
                      <a:pt x="16" y="9"/>
                    </a:cubicBezTo>
                    <a:cubicBezTo>
                      <a:pt x="14" y="10"/>
                      <a:pt x="13" y="12"/>
                      <a:pt x="13" y="14"/>
                    </a:cubicBezTo>
                    <a:cubicBezTo>
                      <a:pt x="12" y="16"/>
                      <a:pt x="13" y="18"/>
                      <a:pt x="14" y="20"/>
                    </a:cubicBezTo>
                    <a:cubicBezTo>
                      <a:pt x="16" y="21"/>
                      <a:pt x="18" y="23"/>
                      <a:pt x="22" y="23"/>
                    </a:cubicBezTo>
                    <a:close/>
                  </a:path>
                </a:pathLst>
              </a:custGeom>
              <a:grpFill/>
              <a:ln w="9525">
                <a:noFill/>
                <a:round/>
                <a:headEnd/>
                <a:tailEnd/>
              </a:ln>
            </p:spPr>
            <p:txBody>
              <a:bodyPr/>
              <a:lstStyle/>
              <a:p>
                <a:endParaRPr lang="en-US"/>
              </a:p>
            </p:txBody>
          </p:sp>
          <p:sp>
            <p:nvSpPr>
              <p:cNvPr id="166" name="Freeform 165"/>
              <p:cNvSpPr>
                <a:spLocks noEditPoints="1"/>
              </p:cNvSpPr>
              <p:nvPr/>
            </p:nvSpPr>
            <p:spPr bwMode="auto">
              <a:xfrm>
                <a:off x="2054813" y="2080234"/>
                <a:ext cx="99" cy="64"/>
              </a:xfrm>
              <a:custGeom>
                <a:avLst/>
                <a:gdLst/>
                <a:ahLst/>
                <a:cxnLst>
                  <a:cxn ang="0">
                    <a:pos x="39" y="23"/>
                  </a:cxn>
                  <a:cxn ang="0">
                    <a:pos x="38" y="27"/>
                  </a:cxn>
                  <a:cxn ang="0">
                    <a:pos x="0" y="18"/>
                  </a:cxn>
                  <a:cxn ang="0">
                    <a:pos x="1" y="13"/>
                  </a:cxn>
                  <a:cxn ang="0">
                    <a:pos x="15" y="17"/>
                  </a:cxn>
                  <a:cxn ang="0">
                    <a:pos x="13" y="8"/>
                  </a:cxn>
                  <a:cxn ang="0">
                    <a:pos x="15" y="4"/>
                  </a:cxn>
                  <a:cxn ang="0">
                    <a:pos x="19" y="1"/>
                  </a:cxn>
                  <a:cxn ang="0">
                    <a:pos x="23" y="0"/>
                  </a:cxn>
                  <a:cxn ang="0">
                    <a:pos x="29" y="0"/>
                  </a:cxn>
                  <a:cxn ang="0">
                    <a:pos x="39" y="6"/>
                  </a:cxn>
                  <a:cxn ang="0">
                    <a:pos x="41" y="15"/>
                  </a:cxn>
                  <a:cxn ang="0">
                    <a:pos x="35" y="22"/>
                  </a:cxn>
                  <a:cxn ang="0">
                    <a:pos x="39" y="23"/>
                  </a:cxn>
                  <a:cxn ang="0">
                    <a:pos x="25" y="19"/>
                  </a:cxn>
                  <a:cxn ang="0">
                    <a:pos x="32" y="20"/>
                  </a:cxn>
                  <a:cxn ang="0">
                    <a:pos x="37" y="15"/>
                  </a:cxn>
                  <a:cxn ang="0">
                    <a:pos x="36" y="9"/>
                  </a:cxn>
                  <a:cxn ang="0">
                    <a:pos x="28" y="5"/>
                  </a:cxn>
                  <a:cxn ang="0">
                    <a:pos x="20" y="5"/>
                  </a:cxn>
                  <a:cxn ang="0">
                    <a:pos x="16" y="10"/>
                  </a:cxn>
                  <a:cxn ang="0">
                    <a:pos x="18" y="15"/>
                  </a:cxn>
                  <a:cxn ang="0">
                    <a:pos x="25" y="19"/>
                  </a:cxn>
                </a:cxnLst>
                <a:rect l="0" t="0" r="r" b="b"/>
                <a:pathLst>
                  <a:path w="42" h="27">
                    <a:moveTo>
                      <a:pt x="39" y="23"/>
                    </a:moveTo>
                    <a:cubicBezTo>
                      <a:pt x="38" y="27"/>
                      <a:pt x="38" y="27"/>
                      <a:pt x="38" y="27"/>
                    </a:cubicBezTo>
                    <a:cubicBezTo>
                      <a:pt x="0" y="18"/>
                      <a:pt x="0" y="18"/>
                      <a:pt x="0" y="18"/>
                    </a:cubicBezTo>
                    <a:cubicBezTo>
                      <a:pt x="1" y="13"/>
                      <a:pt x="1" y="13"/>
                      <a:pt x="1" y="13"/>
                    </a:cubicBezTo>
                    <a:cubicBezTo>
                      <a:pt x="15" y="17"/>
                      <a:pt x="15" y="17"/>
                      <a:pt x="15" y="17"/>
                    </a:cubicBezTo>
                    <a:cubicBezTo>
                      <a:pt x="13" y="14"/>
                      <a:pt x="12" y="11"/>
                      <a:pt x="13" y="8"/>
                    </a:cubicBezTo>
                    <a:cubicBezTo>
                      <a:pt x="13" y="7"/>
                      <a:pt x="14" y="5"/>
                      <a:pt x="15" y="4"/>
                    </a:cubicBezTo>
                    <a:cubicBezTo>
                      <a:pt x="16" y="3"/>
                      <a:pt x="17" y="2"/>
                      <a:pt x="19" y="1"/>
                    </a:cubicBezTo>
                    <a:cubicBezTo>
                      <a:pt x="20" y="0"/>
                      <a:pt x="22" y="0"/>
                      <a:pt x="23" y="0"/>
                    </a:cubicBezTo>
                    <a:cubicBezTo>
                      <a:pt x="25" y="0"/>
                      <a:pt x="27" y="0"/>
                      <a:pt x="29" y="0"/>
                    </a:cubicBezTo>
                    <a:cubicBezTo>
                      <a:pt x="34" y="1"/>
                      <a:pt x="37" y="3"/>
                      <a:pt x="39" y="6"/>
                    </a:cubicBezTo>
                    <a:cubicBezTo>
                      <a:pt x="41" y="9"/>
                      <a:pt x="42" y="12"/>
                      <a:pt x="41" y="15"/>
                    </a:cubicBezTo>
                    <a:cubicBezTo>
                      <a:pt x="40" y="18"/>
                      <a:pt x="38" y="21"/>
                      <a:pt x="35" y="22"/>
                    </a:cubicBezTo>
                    <a:lnTo>
                      <a:pt x="39" y="23"/>
                    </a:lnTo>
                    <a:close/>
                    <a:moveTo>
                      <a:pt x="25" y="19"/>
                    </a:moveTo>
                    <a:cubicBezTo>
                      <a:pt x="28" y="20"/>
                      <a:pt x="31" y="20"/>
                      <a:pt x="32" y="20"/>
                    </a:cubicBezTo>
                    <a:cubicBezTo>
                      <a:pt x="35" y="19"/>
                      <a:pt x="37" y="17"/>
                      <a:pt x="37" y="15"/>
                    </a:cubicBezTo>
                    <a:cubicBezTo>
                      <a:pt x="38" y="13"/>
                      <a:pt x="37" y="11"/>
                      <a:pt x="36" y="9"/>
                    </a:cubicBezTo>
                    <a:cubicBezTo>
                      <a:pt x="34" y="7"/>
                      <a:pt x="32" y="6"/>
                      <a:pt x="28" y="5"/>
                    </a:cubicBezTo>
                    <a:cubicBezTo>
                      <a:pt x="25" y="4"/>
                      <a:pt x="22" y="4"/>
                      <a:pt x="20" y="5"/>
                    </a:cubicBezTo>
                    <a:cubicBezTo>
                      <a:pt x="18" y="6"/>
                      <a:pt x="17" y="8"/>
                      <a:pt x="16" y="10"/>
                    </a:cubicBezTo>
                    <a:cubicBezTo>
                      <a:pt x="16" y="12"/>
                      <a:pt x="16" y="14"/>
                      <a:pt x="18" y="15"/>
                    </a:cubicBezTo>
                    <a:cubicBezTo>
                      <a:pt x="19" y="17"/>
                      <a:pt x="22" y="19"/>
                      <a:pt x="25" y="19"/>
                    </a:cubicBezTo>
                    <a:close/>
                  </a:path>
                </a:pathLst>
              </a:custGeom>
              <a:grpFill/>
              <a:ln w="9525">
                <a:noFill/>
                <a:round/>
                <a:headEnd/>
                <a:tailEnd/>
              </a:ln>
            </p:spPr>
            <p:txBody>
              <a:bodyPr/>
              <a:lstStyle/>
              <a:p>
                <a:endParaRPr lang="en-US"/>
              </a:p>
            </p:txBody>
          </p:sp>
          <p:sp>
            <p:nvSpPr>
              <p:cNvPr id="167" name="Freeform 166"/>
              <p:cNvSpPr>
                <a:spLocks noEditPoints="1"/>
              </p:cNvSpPr>
              <p:nvPr/>
            </p:nvSpPr>
            <p:spPr bwMode="auto">
              <a:xfrm>
                <a:off x="2054858" y="2080165"/>
                <a:ext cx="76" cy="64"/>
              </a:xfrm>
              <a:custGeom>
                <a:avLst/>
                <a:gdLst/>
                <a:ahLst/>
                <a:cxnLst>
                  <a:cxn ang="0">
                    <a:pos x="27" y="9"/>
                  </a:cxn>
                  <a:cxn ang="0">
                    <a:pos x="29" y="14"/>
                  </a:cxn>
                  <a:cxn ang="0">
                    <a:pos x="28" y="20"/>
                  </a:cxn>
                  <a:cxn ang="0">
                    <a:pos x="24" y="26"/>
                  </a:cxn>
                  <a:cxn ang="0">
                    <a:pos x="18" y="27"/>
                  </a:cxn>
                  <a:cxn ang="0">
                    <a:pos x="15" y="25"/>
                  </a:cxn>
                  <a:cxn ang="0">
                    <a:pos x="13" y="22"/>
                  </a:cxn>
                  <a:cxn ang="0">
                    <a:pos x="12" y="18"/>
                  </a:cxn>
                  <a:cxn ang="0">
                    <a:pos x="13" y="14"/>
                  </a:cxn>
                  <a:cxn ang="0">
                    <a:pos x="13" y="5"/>
                  </a:cxn>
                  <a:cxn ang="0">
                    <a:pos x="12" y="5"/>
                  </a:cxn>
                  <a:cxn ang="0">
                    <a:pos x="8" y="5"/>
                  </a:cxn>
                  <a:cxn ang="0">
                    <a:pos x="5" y="10"/>
                  </a:cxn>
                  <a:cxn ang="0">
                    <a:pos x="5" y="15"/>
                  </a:cxn>
                  <a:cxn ang="0">
                    <a:pos x="8" y="18"/>
                  </a:cxn>
                  <a:cxn ang="0">
                    <a:pos x="6" y="23"/>
                  </a:cxn>
                  <a:cxn ang="0">
                    <a:pos x="2" y="19"/>
                  </a:cxn>
                  <a:cxn ang="0">
                    <a:pos x="1" y="15"/>
                  </a:cxn>
                  <a:cxn ang="0">
                    <a:pos x="1" y="8"/>
                  </a:cxn>
                  <a:cxn ang="0">
                    <a:pos x="4" y="3"/>
                  </a:cxn>
                  <a:cxn ang="0">
                    <a:pos x="6" y="0"/>
                  </a:cxn>
                  <a:cxn ang="0">
                    <a:pos x="10" y="0"/>
                  </a:cxn>
                  <a:cxn ang="0">
                    <a:pos x="14" y="1"/>
                  </a:cxn>
                  <a:cxn ang="0">
                    <a:pos x="20" y="2"/>
                  </a:cxn>
                  <a:cxn ang="0">
                    <a:pos x="28" y="4"/>
                  </a:cxn>
                  <a:cxn ang="0">
                    <a:pos x="32" y="4"/>
                  </a:cxn>
                  <a:cxn ang="0">
                    <a:pos x="31" y="9"/>
                  </a:cxn>
                  <a:cxn ang="0">
                    <a:pos x="27" y="9"/>
                  </a:cxn>
                  <a:cxn ang="0">
                    <a:pos x="17" y="6"/>
                  </a:cxn>
                  <a:cxn ang="0">
                    <a:pos x="16" y="14"/>
                  </a:cxn>
                  <a:cxn ang="0">
                    <a:pos x="16" y="18"/>
                  </a:cxn>
                  <a:cxn ang="0">
                    <a:pos x="17" y="21"/>
                  </a:cxn>
                  <a:cxn ang="0">
                    <a:pos x="19" y="22"/>
                  </a:cxn>
                  <a:cxn ang="0">
                    <a:pos x="23" y="21"/>
                  </a:cxn>
                  <a:cxn ang="0">
                    <a:pos x="25" y="18"/>
                  </a:cxn>
                  <a:cxn ang="0">
                    <a:pos x="25" y="13"/>
                  </a:cxn>
                  <a:cxn ang="0">
                    <a:pos x="23" y="9"/>
                  </a:cxn>
                  <a:cxn ang="0">
                    <a:pos x="18" y="7"/>
                  </a:cxn>
                  <a:cxn ang="0">
                    <a:pos x="17" y="6"/>
                  </a:cxn>
                </a:cxnLst>
                <a:rect l="0" t="0" r="r" b="b"/>
                <a:pathLst>
                  <a:path w="32" h="27">
                    <a:moveTo>
                      <a:pt x="27" y="9"/>
                    </a:moveTo>
                    <a:cubicBezTo>
                      <a:pt x="28" y="11"/>
                      <a:pt x="29" y="13"/>
                      <a:pt x="29" y="14"/>
                    </a:cubicBezTo>
                    <a:cubicBezTo>
                      <a:pt x="29" y="16"/>
                      <a:pt x="29" y="18"/>
                      <a:pt x="28" y="20"/>
                    </a:cubicBezTo>
                    <a:cubicBezTo>
                      <a:pt x="27" y="23"/>
                      <a:pt x="26" y="25"/>
                      <a:pt x="24" y="26"/>
                    </a:cubicBezTo>
                    <a:cubicBezTo>
                      <a:pt x="22" y="27"/>
                      <a:pt x="20" y="27"/>
                      <a:pt x="18" y="27"/>
                    </a:cubicBezTo>
                    <a:cubicBezTo>
                      <a:pt x="17" y="26"/>
                      <a:pt x="16" y="26"/>
                      <a:pt x="15" y="25"/>
                    </a:cubicBezTo>
                    <a:cubicBezTo>
                      <a:pt x="14" y="24"/>
                      <a:pt x="13" y="23"/>
                      <a:pt x="13" y="22"/>
                    </a:cubicBezTo>
                    <a:cubicBezTo>
                      <a:pt x="12" y="21"/>
                      <a:pt x="12" y="19"/>
                      <a:pt x="12" y="18"/>
                    </a:cubicBezTo>
                    <a:cubicBezTo>
                      <a:pt x="12" y="17"/>
                      <a:pt x="12" y="16"/>
                      <a:pt x="13" y="14"/>
                    </a:cubicBezTo>
                    <a:cubicBezTo>
                      <a:pt x="13" y="10"/>
                      <a:pt x="13" y="7"/>
                      <a:pt x="13" y="5"/>
                    </a:cubicBezTo>
                    <a:cubicBezTo>
                      <a:pt x="13" y="5"/>
                      <a:pt x="12" y="5"/>
                      <a:pt x="12" y="5"/>
                    </a:cubicBezTo>
                    <a:cubicBezTo>
                      <a:pt x="10" y="4"/>
                      <a:pt x="9" y="5"/>
                      <a:pt x="8" y="5"/>
                    </a:cubicBezTo>
                    <a:cubicBezTo>
                      <a:pt x="6" y="6"/>
                      <a:pt x="5" y="8"/>
                      <a:pt x="5" y="10"/>
                    </a:cubicBezTo>
                    <a:cubicBezTo>
                      <a:pt x="4" y="12"/>
                      <a:pt x="4" y="14"/>
                      <a:pt x="5" y="15"/>
                    </a:cubicBezTo>
                    <a:cubicBezTo>
                      <a:pt x="5" y="16"/>
                      <a:pt x="6" y="17"/>
                      <a:pt x="8" y="18"/>
                    </a:cubicBezTo>
                    <a:cubicBezTo>
                      <a:pt x="6" y="23"/>
                      <a:pt x="6" y="23"/>
                      <a:pt x="6" y="23"/>
                    </a:cubicBezTo>
                    <a:cubicBezTo>
                      <a:pt x="4" y="22"/>
                      <a:pt x="3" y="21"/>
                      <a:pt x="2" y="19"/>
                    </a:cubicBezTo>
                    <a:cubicBezTo>
                      <a:pt x="1" y="18"/>
                      <a:pt x="1" y="16"/>
                      <a:pt x="1" y="15"/>
                    </a:cubicBezTo>
                    <a:cubicBezTo>
                      <a:pt x="0" y="13"/>
                      <a:pt x="1" y="11"/>
                      <a:pt x="1" y="8"/>
                    </a:cubicBezTo>
                    <a:cubicBezTo>
                      <a:pt x="2" y="6"/>
                      <a:pt x="3" y="4"/>
                      <a:pt x="4" y="3"/>
                    </a:cubicBezTo>
                    <a:cubicBezTo>
                      <a:pt x="4" y="2"/>
                      <a:pt x="5" y="1"/>
                      <a:pt x="6" y="0"/>
                    </a:cubicBezTo>
                    <a:cubicBezTo>
                      <a:pt x="7" y="0"/>
                      <a:pt x="9" y="0"/>
                      <a:pt x="10" y="0"/>
                    </a:cubicBezTo>
                    <a:cubicBezTo>
                      <a:pt x="11" y="0"/>
                      <a:pt x="12" y="0"/>
                      <a:pt x="14" y="1"/>
                    </a:cubicBezTo>
                    <a:cubicBezTo>
                      <a:pt x="20" y="2"/>
                      <a:pt x="20" y="2"/>
                      <a:pt x="20" y="2"/>
                    </a:cubicBezTo>
                    <a:cubicBezTo>
                      <a:pt x="24" y="4"/>
                      <a:pt x="27" y="4"/>
                      <a:pt x="28" y="4"/>
                    </a:cubicBezTo>
                    <a:cubicBezTo>
                      <a:pt x="30" y="4"/>
                      <a:pt x="31" y="4"/>
                      <a:pt x="32" y="4"/>
                    </a:cubicBezTo>
                    <a:cubicBezTo>
                      <a:pt x="31" y="9"/>
                      <a:pt x="31" y="9"/>
                      <a:pt x="31" y="9"/>
                    </a:cubicBezTo>
                    <a:cubicBezTo>
                      <a:pt x="29" y="9"/>
                      <a:pt x="28" y="9"/>
                      <a:pt x="27" y="9"/>
                    </a:cubicBezTo>
                    <a:close/>
                    <a:moveTo>
                      <a:pt x="17" y="6"/>
                    </a:moveTo>
                    <a:cubicBezTo>
                      <a:pt x="17" y="8"/>
                      <a:pt x="17" y="11"/>
                      <a:pt x="16" y="14"/>
                    </a:cubicBezTo>
                    <a:cubicBezTo>
                      <a:pt x="16" y="16"/>
                      <a:pt x="16" y="18"/>
                      <a:pt x="16" y="18"/>
                    </a:cubicBezTo>
                    <a:cubicBezTo>
                      <a:pt x="16" y="19"/>
                      <a:pt x="17" y="20"/>
                      <a:pt x="17" y="21"/>
                    </a:cubicBezTo>
                    <a:cubicBezTo>
                      <a:pt x="18" y="21"/>
                      <a:pt x="18" y="22"/>
                      <a:pt x="19" y="22"/>
                    </a:cubicBezTo>
                    <a:cubicBezTo>
                      <a:pt x="20" y="22"/>
                      <a:pt x="22" y="22"/>
                      <a:pt x="23" y="21"/>
                    </a:cubicBezTo>
                    <a:cubicBezTo>
                      <a:pt x="24" y="21"/>
                      <a:pt x="24" y="19"/>
                      <a:pt x="25" y="18"/>
                    </a:cubicBezTo>
                    <a:cubicBezTo>
                      <a:pt x="25" y="16"/>
                      <a:pt x="25" y="14"/>
                      <a:pt x="25" y="13"/>
                    </a:cubicBezTo>
                    <a:cubicBezTo>
                      <a:pt x="25" y="11"/>
                      <a:pt x="24" y="10"/>
                      <a:pt x="23" y="9"/>
                    </a:cubicBezTo>
                    <a:cubicBezTo>
                      <a:pt x="22" y="8"/>
                      <a:pt x="20" y="7"/>
                      <a:pt x="18" y="7"/>
                    </a:cubicBezTo>
                    <a:lnTo>
                      <a:pt x="17" y="6"/>
                    </a:lnTo>
                    <a:close/>
                  </a:path>
                </a:pathLst>
              </a:custGeom>
              <a:grpFill/>
              <a:ln w="9525">
                <a:noFill/>
                <a:round/>
                <a:headEnd/>
                <a:tailEnd/>
              </a:ln>
            </p:spPr>
            <p:txBody>
              <a:bodyPr/>
              <a:lstStyle/>
              <a:p>
                <a:endParaRPr lang="en-US"/>
              </a:p>
            </p:txBody>
          </p:sp>
          <p:sp>
            <p:nvSpPr>
              <p:cNvPr id="168" name="Freeform 167"/>
              <p:cNvSpPr>
                <a:spLocks/>
              </p:cNvSpPr>
              <p:nvPr/>
            </p:nvSpPr>
            <p:spPr bwMode="auto">
              <a:xfrm>
                <a:off x="2054879" y="2080097"/>
                <a:ext cx="69" cy="61"/>
              </a:xfrm>
              <a:custGeom>
                <a:avLst/>
                <a:gdLst/>
                <a:ahLst/>
                <a:cxnLst>
                  <a:cxn ang="0">
                    <a:pos x="20" y="7"/>
                  </a:cxn>
                  <a:cxn ang="0">
                    <a:pos x="22" y="3"/>
                  </a:cxn>
                  <a:cxn ang="0">
                    <a:pos x="28" y="9"/>
                  </a:cxn>
                  <a:cxn ang="0">
                    <a:pos x="29" y="17"/>
                  </a:cxn>
                  <a:cxn ang="0">
                    <a:pos x="22" y="25"/>
                  </a:cxn>
                  <a:cxn ang="0">
                    <a:pos x="11" y="25"/>
                  </a:cxn>
                  <a:cxn ang="0">
                    <a:pos x="4" y="21"/>
                  </a:cxn>
                  <a:cxn ang="0">
                    <a:pos x="0" y="15"/>
                  </a:cxn>
                  <a:cxn ang="0">
                    <a:pos x="1" y="8"/>
                  </a:cxn>
                  <a:cxn ang="0">
                    <a:pos x="5" y="2"/>
                  </a:cxn>
                  <a:cxn ang="0">
                    <a:pos x="13" y="0"/>
                  </a:cxn>
                  <a:cxn ang="0">
                    <a:pos x="12" y="5"/>
                  </a:cxn>
                  <a:cxn ang="0">
                    <a:pos x="7" y="6"/>
                  </a:cxn>
                  <a:cxn ang="0">
                    <a:pos x="5" y="9"/>
                  </a:cxn>
                  <a:cxn ang="0">
                    <a:pos x="5" y="15"/>
                  </a:cxn>
                  <a:cxn ang="0">
                    <a:pos x="12" y="20"/>
                  </a:cxn>
                  <a:cxn ang="0">
                    <a:pos x="21" y="20"/>
                  </a:cxn>
                  <a:cxn ang="0">
                    <a:pos x="25" y="16"/>
                  </a:cxn>
                  <a:cxn ang="0">
                    <a:pos x="25" y="11"/>
                  </a:cxn>
                  <a:cxn ang="0">
                    <a:pos x="20" y="7"/>
                  </a:cxn>
                </a:cxnLst>
                <a:rect l="0" t="0" r="r" b="b"/>
                <a:pathLst>
                  <a:path w="29" h="26">
                    <a:moveTo>
                      <a:pt x="20" y="7"/>
                    </a:moveTo>
                    <a:cubicBezTo>
                      <a:pt x="22" y="3"/>
                      <a:pt x="22" y="3"/>
                      <a:pt x="22" y="3"/>
                    </a:cubicBezTo>
                    <a:cubicBezTo>
                      <a:pt x="25" y="4"/>
                      <a:pt x="27" y="6"/>
                      <a:pt x="28" y="9"/>
                    </a:cubicBezTo>
                    <a:cubicBezTo>
                      <a:pt x="29" y="11"/>
                      <a:pt x="29" y="14"/>
                      <a:pt x="29" y="17"/>
                    </a:cubicBezTo>
                    <a:cubicBezTo>
                      <a:pt x="27" y="21"/>
                      <a:pt x="25" y="23"/>
                      <a:pt x="22" y="25"/>
                    </a:cubicBezTo>
                    <a:cubicBezTo>
                      <a:pt x="19" y="26"/>
                      <a:pt x="15" y="26"/>
                      <a:pt x="11" y="25"/>
                    </a:cubicBezTo>
                    <a:cubicBezTo>
                      <a:pt x="8" y="24"/>
                      <a:pt x="6" y="22"/>
                      <a:pt x="4" y="21"/>
                    </a:cubicBezTo>
                    <a:cubicBezTo>
                      <a:pt x="2" y="19"/>
                      <a:pt x="1" y="17"/>
                      <a:pt x="0" y="15"/>
                    </a:cubicBezTo>
                    <a:cubicBezTo>
                      <a:pt x="0" y="13"/>
                      <a:pt x="0" y="10"/>
                      <a:pt x="1" y="8"/>
                    </a:cubicBezTo>
                    <a:cubicBezTo>
                      <a:pt x="2" y="5"/>
                      <a:pt x="3" y="3"/>
                      <a:pt x="5" y="2"/>
                    </a:cubicBezTo>
                    <a:cubicBezTo>
                      <a:pt x="7" y="0"/>
                      <a:pt x="10" y="0"/>
                      <a:pt x="13" y="0"/>
                    </a:cubicBezTo>
                    <a:cubicBezTo>
                      <a:pt x="12" y="5"/>
                      <a:pt x="12" y="5"/>
                      <a:pt x="12" y="5"/>
                    </a:cubicBezTo>
                    <a:cubicBezTo>
                      <a:pt x="10" y="5"/>
                      <a:pt x="8" y="5"/>
                      <a:pt x="7" y="6"/>
                    </a:cubicBezTo>
                    <a:cubicBezTo>
                      <a:pt x="6" y="7"/>
                      <a:pt x="5" y="8"/>
                      <a:pt x="5" y="9"/>
                    </a:cubicBezTo>
                    <a:cubicBezTo>
                      <a:pt x="4" y="11"/>
                      <a:pt x="4" y="14"/>
                      <a:pt x="5" y="15"/>
                    </a:cubicBezTo>
                    <a:cubicBezTo>
                      <a:pt x="6" y="17"/>
                      <a:pt x="9" y="19"/>
                      <a:pt x="12" y="20"/>
                    </a:cubicBezTo>
                    <a:cubicBezTo>
                      <a:pt x="16" y="21"/>
                      <a:pt x="19" y="21"/>
                      <a:pt x="21" y="20"/>
                    </a:cubicBezTo>
                    <a:cubicBezTo>
                      <a:pt x="23" y="20"/>
                      <a:pt x="24" y="18"/>
                      <a:pt x="25" y="16"/>
                    </a:cubicBezTo>
                    <a:cubicBezTo>
                      <a:pt x="25" y="14"/>
                      <a:pt x="25" y="12"/>
                      <a:pt x="25" y="11"/>
                    </a:cubicBezTo>
                    <a:cubicBezTo>
                      <a:pt x="24" y="9"/>
                      <a:pt x="22" y="8"/>
                      <a:pt x="20" y="7"/>
                    </a:cubicBezTo>
                    <a:close/>
                  </a:path>
                </a:pathLst>
              </a:custGeom>
              <a:grpFill/>
              <a:ln w="9525">
                <a:noFill/>
                <a:round/>
                <a:headEnd/>
                <a:tailEnd/>
              </a:ln>
            </p:spPr>
            <p:txBody>
              <a:bodyPr/>
              <a:lstStyle/>
              <a:p>
                <a:endParaRPr lang="en-US"/>
              </a:p>
            </p:txBody>
          </p:sp>
          <p:sp>
            <p:nvSpPr>
              <p:cNvPr id="169" name="Freeform 168"/>
              <p:cNvSpPr>
                <a:spLocks/>
              </p:cNvSpPr>
              <p:nvPr/>
            </p:nvSpPr>
            <p:spPr bwMode="auto">
              <a:xfrm>
                <a:off x="2054872" y="2080031"/>
                <a:ext cx="102" cy="71"/>
              </a:xfrm>
              <a:custGeom>
                <a:avLst/>
                <a:gdLst/>
                <a:ahLst/>
                <a:cxnLst>
                  <a:cxn ang="0">
                    <a:pos x="85" y="71"/>
                  </a:cxn>
                  <a:cxn ang="0">
                    <a:pos x="0" y="40"/>
                  </a:cxn>
                  <a:cxn ang="0">
                    <a:pos x="3" y="30"/>
                  </a:cxn>
                  <a:cxn ang="0">
                    <a:pos x="52" y="47"/>
                  </a:cxn>
                  <a:cxn ang="0">
                    <a:pos x="36" y="14"/>
                  </a:cxn>
                  <a:cxn ang="0">
                    <a:pos x="40" y="0"/>
                  </a:cxn>
                  <a:cxn ang="0">
                    <a:pos x="55" y="33"/>
                  </a:cxn>
                  <a:cxn ang="0">
                    <a:pos x="102" y="19"/>
                  </a:cxn>
                  <a:cxn ang="0">
                    <a:pos x="97" y="33"/>
                  </a:cxn>
                  <a:cxn ang="0">
                    <a:pos x="59" y="42"/>
                  </a:cxn>
                  <a:cxn ang="0">
                    <a:pos x="64" y="52"/>
                  </a:cxn>
                  <a:cxn ang="0">
                    <a:pos x="88" y="61"/>
                  </a:cxn>
                  <a:cxn ang="0">
                    <a:pos x="85" y="71"/>
                  </a:cxn>
                </a:cxnLst>
                <a:rect l="0" t="0" r="r" b="b"/>
                <a:pathLst>
                  <a:path w="102" h="71">
                    <a:moveTo>
                      <a:pt x="85" y="71"/>
                    </a:moveTo>
                    <a:lnTo>
                      <a:pt x="0" y="40"/>
                    </a:lnTo>
                    <a:lnTo>
                      <a:pt x="3" y="30"/>
                    </a:lnTo>
                    <a:lnTo>
                      <a:pt x="52" y="47"/>
                    </a:lnTo>
                    <a:lnTo>
                      <a:pt x="36" y="14"/>
                    </a:lnTo>
                    <a:lnTo>
                      <a:pt x="40" y="0"/>
                    </a:lnTo>
                    <a:lnTo>
                      <a:pt x="55" y="33"/>
                    </a:lnTo>
                    <a:lnTo>
                      <a:pt x="102" y="19"/>
                    </a:lnTo>
                    <a:lnTo>
                      <a:pt x="97" y="33"/>
                    </a:lnTo>
                    <a:lnTo>
                      <a:pt x="59" y="42"/>
                    </a:lnTo>
                    <a:lnTo>
                      <a:pt x="64" y="52"/>
                    </a:lnTo>
                    <a:lnTo>
                      <a:pt x="88" y="61"/>
                    </a:lnTo>
                    <a:lnTo>
                      <a:pt x="85" y="71"/>
                    </a:lnTo>
                    <a:close/>
                  </a:path>
                </a:pathLst>
              </a:custGeom>
              <a:grpFill/>
              <a:ln w="9525">
                <a:noFill/>
                <a:round/>
                <a:headEnd/>
                <a:tailEnd/>
              </a:ln>
            </p:spPr>
            <p:txBody>
              <a:bodyPr/>
              <a:lstStyle/>
              <a:p>
                <a:endParaRPr lang="en-US"/>
              </a:p>
            </p:txBody>
          </p:sp>
          <p:sp>
            <p:nvSpPr>
              <p:cNvPr id="170" name="Freeform 169"/>
              <p:cNvSpPr>
                <a:spLocks/>
              </p:cNvSpPr>
              <p:nvPr/>
            </p:nvSpPr>
            <p:spPr bwMode="auto">
              <a:xfrm>
                <a:off x="2054953" y="2079939"/>
                <a:ext cx="35" cy="68"/>
              </a:xfrm>
              <a:custGeom>
                <a:avLst/>
                <a:gdLst/>
                <a:ahLst/>
                <a:cxnLst>
                  <a:cxn ang="0">
                    <a:pos x="9" y="68"/>
                  </a:cxn>
                  <a:cxn ang="0">
                    <a:pos x="0" y="63"/>
                  </a:cxn>
                  <a:cxn ang="0">
                    <a:pos x="26" y="0"/>
                  </a:cxn>
                  <a:cxn ang="0">
                    <a:pos x="35" y="2"/>
                  </a:cxn>
                  <a:cxn ang="0">
                    <a:pos x="9" y="68"/>
                  </a:cxn>
                </a:cxnLst>
                <a:rect l="0" t="0" r="r" b="b"/>
                <a:pathLst>
                  <a:path w="35" h="68">
                    <a:moveTo>
                      <a:pt x="9" y="68"/>
                    </a:moveTo>
                    <a:lnTo>
                      <a:pt x="0" y="63"/>
                    </a:lnTo>
                    <a:lnTo>
                      <a:pt x="26" y="0"/>
                    </a:lnTo>
                    <a:lnTo>
                      <a:pt x="35" y="2"/>
                    </a:lnTo>
                    <a:lnTo>
                      <a:pt x="9" y="68"/>
                    </a:lnTo>
                    <a:close/>
                  </a:path>
                </a:pathLst>
              </a:custGeom>
              <a:grpFill/>
              <a:ln w="9525">
                <a:noFill/>
                <a:round/>
                <a:headEnd/>
                <a:tailEnd/>
              </a:ln>
            </p:spPr>
            <p:txBody>
              <a:bodyPr/>
              <a:lstStyle/>
              <a:p>
                <a:endParaRPr lang="en-US"/>
              </a:p>
            </p:txBody>
          </p:sp>
          <p:sp>
            <p:nvSpPr>
              <p:cNvPr id="171" name="Freeform 170"/>
              <p:cNvSpPr>
                <a:spLocks noEditPoints="1"/>
              </p:cNvSpPr>
              <p:nvPr/>
            </p:nvSpPr>
            <p:spPr bwMode="auto">
              <a:xfrm>
                <a:off x="2054950" y="2079818"/>
                <a:ext cx="102" cy="95"/>
              </a:xfrm>
              <a:custGeom>
                <a:avLst/>
                <a:gdLst/>
                <a:ahLst/>
                <a:cxnLst>
                  <a:cxn ang="0">
                    <a:pos x="35" y="40"/>
                  </a:cxn>
                  <a:cxn ang="0">
                    <a:pos x="0" y="23"/>
                  </a:cxn>
                  <a:cxn ang="0">
                    <a:pos x="6" y="11"/>
                  </a:cxn>
                  <a:cxn ang="0">
                    <a:pos x="10" y="5"/>
                  </a:cxn>
                  <a:cxn ang="0">
                    <a:pos x="15" y="1"/>
                  </a:cxn>
                  <a:cxn ang="0">
                    <a:pos x="22" y="0"/>
                  </a:cxn>
                  <a:cxn ang="0">
                    <a:pos x="31" y="3"/>
                  </a:cxn>
                  <a:cxn ang="0">
                    <a:pos x="38" y="7"/>
                  </a:cxn>
                  <a:cxn ang="0">
                    <a:pos x="42" y="12"/>
                  </a:cxn>
                  <a:cxn ang="0">
                    <a:pos x="43" y="16"/>
                  </a:cxn>
                  <a:cxn ang="0">
                    <a:pos x="43" y="21"/>
                  </a:cxn>
                  <a:cxn ang="0">
                    <a:pos x="41" y="27"/>
                  </a:cxn>
                  <a:cxn ang="0">
                    <a:pos x="35" y="40"/>
                  </a:cxn>
                  <a:cxn ang="0">
                    <a:pos x="33" y="33"/>
                  </a:cxn>
                  <a:cxn ang="0">
                    <a:pos x="37" y="26"/>
                  </a:cxn>
                  <a:cxn ang="0">
                    <a:pos x="39" y="20"/>
                  </a:cxn>
                  <a:cxn ang="0">
                    <a:pos x="38" y="16"/>
                  </a:cxn>
                  <a:cxn ang="0">
                    <a:pos x="35" y="12"/>
                  </a:cxn>
                  <a:cxn ang="0">
                    <a:pos x="29" y="7"/>
                  </a:cxn>
                  <a:cxn ang="0">
                    <a:pos x="20" y="5"/>
                  </a:cxn>
                  <a:cxn ang="0">
                    <a:pos x="14" y="7"/>
                  </a:cxn>
                  <a:cxn ang="0">
                    <a:pos x="10" y="13"/>
                  </a:cxn>
                  <a:cxn ang="0">
                    <a:pos x="7" y="20"/>
                  </a:cxn>
                  <a:cxn ang="0">
                    <a:pos x="33" y="33"/>
                  </a:cxn>
                </a:cxnLst>
                <a:rect l="0" t="0" r="r" b="b"/>
                <a:pathLst>
                  <a:path w="43" h="40">
                    <a:moveTo>
                      <a:pt x="35" y="40"/>
                    </a:moveTo>
                    <a:cubicBezTo>
                      <a:pt x="0" y="23"/>
                      <a:pt x="0" y="23"/>
                      <a:pt x="0" y="23"/>
                    </a:cubicBezTo>
                    <a:cubicBezTo>
                      <a:pt x="6" y="11"/>
                      <a:pt x="6" y="11"/>
                      <a:pt x="6" y="11"/>
                    </a:cubicBezTo>
                    <a:cubicBezTo>
                      <a:pt x="7" y="8"/>
                      <a:pt x="9" y="6"/>
                      <a:pt x="10" y="5"/>
                    </a:cubicBezTo>
                    <a:cubicBezTo>
                      <a:pt x="11" y="3"/>
                      <a:pt x="13" y="2"/>
                      <a:pt x="15" y="1"/>
                    </a:cubicBezTo>
                    <a:cubicBezTo>
                      <a:pt x="17" y="0"/>
                      <a:pt x="20" y="0"/>
                      <a:pt x="22" y="0"/>
                    </a:cubicBezTo>
                    <a:cubicBezTo>
                      <a:pt x="25" y="0"/>
                      <a:pt x="28" y="1"/>
                      <a:pt x="31" y="3"/>
                    </a:cubicBezTo>
                    <a:cubicBezTo>
                      <a:pt x="34" y="4"/>
                      <a:pt x="36" y="5"/>
                      <a:pt x="38" y="7"/>
                    </a:cubicBezTo>
                    <a:cubicBezTo>
                      <a:pt x="40" y="9"/>
                      <a:pt x="41" y="10"/>
                      <a:pt x="42" y="12"/>
                    </a:cubicBezTo>
                    <a:cubicBezTo>
                      <a:pt x="43" y="13"/>
                      <a:pt x="43" y="15"/>
                      <a:pt x="43" y="16"/>
                    </a:cubicBezTo>
                    <a:cubicBezTo>
                      <a:pt x="43" y="18"/>
                      <a:pt x="43" y="20"/>
                      <a:pt x="43" y="21"/>
                    </a:cubicBezTo>
                    <a:cubicBezTo>
                      <a:pt x="43" y="23"/>
                      <a:pt x="42" y="25"/>
                      <a:pt x="41" y="27"/>
                    </a:cubicBezTo>
                    <a:lnTo>
                      <a:pt x="35" y="40"/>
                    </a:lnTo>
                    <a:close/>
                    <a:moveTo>
                      <a:pt x="33" y="33"/>
                    </a:moveTo>
                    <a:cubicBezTo>
                      <a:pt x="37" y="26"/>
                      <a:pt x="37" y="26"/>
                      <a:pt x="37" y="26"/>
                    </a:cubicBezTo>
                    <a:cubicBezTo>
                      <a:pt x="38" y="23"/>
                      <a:pt x="38" y="22"/>
                      <a:pt x="39" y="20"/>
                    </a:cubicBezTo>
                    <a:cubicBezTo>
                      <a:pt x="39" y="19"/>
                      <a:pt x="39" y="17"/>
                      <a:pt x="38" y="16"/>
                    </a:cubicBezTo>
                    <a:cubicBezTo>
                      <a:pt x="38" y="15"/>
                      <a:pt x="37" y="13"/>
                      <a:pt x="35" y="12"/>
                    </a:cubicBezTo>
                    <a:cubicBezTo>
                      <a:pt x="34" y="10"/>
                      <a:pt x="32" y="9"/>
                      <a:pt x="29" y="7"/>
                    </a:cubicBezTo>
                    <a:cubicBezTo>
                      <a:pt x="25" y="6"/>
                      <a:pt x="22" y="5"/>
                      <a:pt x="20" y="5"/>
                    </a:cubicBezTo>
                    <a:cubicBezTo>
                      <a:pt x="17" y="5"/>
                      <a:pt x="15" y="6"/>
                      <a:pt x="14" y="7"/>
                    </a:cubicBezTo>
                    <a:cubicBezTo>
                      <a:pt x="13" y="8"/>
                      <a:pt x="11" y="10"/>
                      <a:pt x="10" y="13"/>
                    </a:cubicBezTo>
                    <a:cubicBezTo>
                      <a:pt x="7" y="20"/>
                      <a:pt x="7" y="20"/>
                      <a:pt x="7" y="20"/>
                    </a:cubicBezTo>
                    <a:lnTo>
                      <a:pt x="33" y="33"/>
                    </a:lnTo>
                    <a:close/>
                  </a:path>
                </a:pathLst>
              </a:custGeom>
              <a:grpFill/>
              <a:ln w="9525">
                <a:noFill/>
                <a:round/>
                <a:headEnd/>
                <a:tailEnd/>
              </a:ln>
            </p:spPr>
            <p:txBody>
              <a:bodyPr/>
              <a:lstStyle/>
              <a:p>
                <a:endParaRPr lang="en-US"/>
              </a:p>
            </p:txBody>
          </p:sp>
          <p:sp>
            <p:nvSpPr>
              <p:cNvPr id="172" name="Freeform 171"/>
              <p:cNvSpPr>
                <a:spLocks noEditPoints="1"/>
              </p:cNvSpPr>
              <p:nvPr/>
            </p:nvSpPr>
            <p:spPr bwMode="auto">
              <a:xfrm>
                <a:off x="2055021" y="2079759"/>
                <a:ext cx="71" cy="66"/>
              </a:xfrm>
              <a:custGeom>
                <a:avLst/>
                <a:gdLst/>
                <a:ahLst/>
                <a:cxnLst>
                  <a:cxn ang="0">
                    <a:pos x="23" y="10"/>
                  </a:cxn>
                  <a:cxn ang="0">
                    <a:pos x="26" y="6"/>
                  </a:cxn>
                  <a:cxn ang="0">
                    <a:pos x="30" y="13"/>
                  </a:cxn>
                  <a:cxn ang="0">
                    <a:pos x="28" y="21"/>
                  </a:cxn>
                  <a:cxn ang="0">
                    <a:pos x="20" y="27"/>
                  </a:cxn>
                  <a:cxn ang="0">
                    <a:pos x="9" y="25"/>
                  </a:cxn>
                  <a:cxn ang="0">
                    <a:pos x="1" y="17"/>
                  </a:cxn>
                  <a:cxn ang="0">
                    <a:pos x="2" y="7"/>
                  </a:cxn>
                  <a:cxn ang="0">
                    <a:pos x="10" y="1"/>
                  </a:cxn>
                  <a:cxn ang="0">
                    <a:pos x="21" y="3"/>
                  </a:cxn>
                  <a:cxn ang="0">
                    <a:pos x="22" y="4"/>
                  </a:cxn>
                  <a:cxn ang="0">
                    <a:pos x="12" y="22"/>
                  </a:cxn>
                  <a:cxn ang="0">
                    <a:pos x="20" y="23"/>
                  </a:cxn>
                  <a:cxn ang="0">
                    <a:pos x="24" y="19"/>
                  </a:cxn>
                  <a:cxn ang="0">
                    <a:pos x="25" y="14"/>
                  </a:cxn>
                  <a:cxn ang="0">
                    <a:pos x="23" y="10"/>
                  </a:cxn>
                  <a:cxn ang="0">
                    <a:pos x="9" y="20"/>
                  </a:cxn>
                  <a:cxn ang="0">
                    <a:pos x="16" y="6"/>
                  </a:cxn>
                  <a:cxn ang="0">
                    <a:pos x="11" y="5"/>
                  </a:cxn>
                  <a:cxn ang="0">
                    <a:pos x="6" y="9"/>
                  </a:cxn>
                  <a:cxn ang="0">
                    <a:pos x="5" y="15"/>
                  </a:cxn>
                  <a:cxn ang="0">
                    <a:pos x="9" y="20"/>
                  </a:cxn>
                </a:cxnLst>
                <a:rect l="0" t="0" r="r" b="b"/>
                <a:pathLst>
                  <a:path w="30" h="28">
                    <a:moveTo>
                      <a:pt x="23" y="10"/>
                    </a:moveTo>
                    <a:cubicBezTo>
                      <a:pt x="26" y="6"/>
                      <a:pt x="26" y="6"/>
                      <a:pt x="26" y="6"/>
                    </a:cubicBezTo>
                    <a:cubicBezTo>
                      <a:pt x="28" y="8"/>
                      <a:pt x="29" y="10"/>
                      <a:pt x="30" y="13"/>
                    </a:cubicBezTo>
                    <a:cubicBezTo>
                      <a:pt x="30" y="15"/>
                      <a:pt x="29" y="18"/>
                      <a:pt x="28" y="21"/>
                    </a:cubicBezTo>
                    <a:cubicBezTo>
                      <a:pt x="26" y="24"/>
                      <a:pt x="23" y="26"/>
                      <a:pt x="20" y="27"/>
                    </a:cubicBezTo>
                    <a:cubicBezTo>
                      <a:pt x="17" y="28"/>
                      <a:pt x="13" y="28"/>
                      <a:pt x="9" y="25"/>
                    </a:cubicBezTo>
                    <a:cubicBezTo>
                      <a:pt x="5" y="23"/>
                      <a:pt x="2" y="20"/>
                      <a:pt x="1" y="17"/>
                    </a:cubicBezTo>
                    <a:cubicBezTo>
                      <a:pt x="0" y="14"/>
                      <a:pt x="0" y="10"/>
                      <a:pt x="2" y="7"/>
                    </a:cubicBezTo>
                    <a:cubicBezTo>
                      <a:pt x="4" y="4"/>
                      <a:pt x="7" y="2"/>
                      <a:pt x="10" y="1"/>
                    </a:cubicBezTo>
                    <a:cubicBezTo>
                      <a:pt x="13" y="0"/>
                      <a:pt x="17" y="1"/>
                      <a:pt x="21" y="3"/>
                    </a:cubicBezTo>
                    <a:cubicBezTo>
                      <a:pt x="21" y="3"/>
                      <a:pt x="22" y="3"/>
                      <a:pt x="22" y="4"/>
                    </a:cubicBezTo>
                    <a:cubicBezTo>
                      <a:pt x="12" y="22"/>
                      <a:pt x="12" y="22"/>
                      <a:pt x="12" y="22"/>
                    </a:cubicBezTo>
                    <a:cubicBezTo>
                      <a:pt x="15" y="23"/>
                      <a:pt x="17" y="23"/>
                      <a:pt x="20" y="23"/>
                    </a:cubicBezTo>
                    <a:cubicBezTo>
                      <a:pt x="22" y="22"/>
                      <a:pt x="23" y="21"/>
                      <a:pt x="24" y="19"/>
                    </a:cubicBezTo>
                    <a:cubicBezTo>
                      <a:pt x="25" y="17"/>
                      <a:pt x="26" y="16"/>
                      <a:pt x="25" y="14"/>
                    </a:cubicBezTo>
                    <a:cubicBezTo>
                      <a:pt x="25" y="13"/>
                      <a:pt x="24" y="11"/>
                      <a:pt x="23" y="10"/>
                    </a:cubicBezTo>
                    <a:close/>
                    <a:moveTo>
                      <a:pt x="9" y="20"/>
                    </a:moveTo>
                    <a:cubicBezTo>
                      <a:pt x="16" y="6"/>
                      <a:pt x="16" y="6"/>
                      <a:pt x="16" y="6"/>
                    </a:cubicBezTo>
                    <a:cubicBezTo>
                      <a:pt x="14" y="5"/>
                      <a:pt x="12" y="5"/>
                      <a:pt x="11" y="5"/>
                    </a:cubicBezTo>
                    <a:cubicBezTo>
                      <a:pt x="8" y="6"/>
                      <a:pt x="7" y="7"/>
                      <a:pt x="6" y="9"/>
                    </a:cubicBezTo>
                    <a:cubicBezTo>
                      <a:pt x="5" y="11"/>
                      <a:pt x="4" y="13"/>
                      <a:pt x="5" y="15"/>
                    </a:cubicBezTo>
                    <a:cubicBezTo>
                      <a:pt x="6" y="17"/>
                      <a:pt x="7" y="18"/>
                      <a:pt x="9" y="20"/>
                    </a:cubicBezTo>
                    <a:close/>
                  </a:path>
                </a:pathLst>
              </a:custGeom>
              <a:grpFill/>
              <a:ln w="9525">
                <a:noFill/>
                <a:round/>
                <a:headEnd/>
                <a:tailEnd/>
              </a:ln>
            </p:spPr>
            <p:txBody>
              <a:bodyPr/>
              <a:lstStyle/>
              <a:p>
                <a:endParaRPr lang="en-US"/>
              </a:p>
            </p:txBody>
          </p:sp>
          <p:sp>
            <p:nvSpPr>
              <p:cNvPr id="173" name="Freeform 172"/>
              <p:cNvSpPr>
                <a:spLocks/>
              </p:cNvSpPr>
              <p:nvPr/>
            </p:nvSpPr>
            <p:spPr bwMode="auto">
              <a:xfrm>
                <a:off x="2055047" y="2079691"/>
                <a:ext cx="73" cy="63"/>
              </a:xfrm>
              <a:custGeom>
                <a:avLst/>
                <a:gdLst/>
                <a:ahLst/>
                <a:cxnLst>
                  <a:cxn ang="0">
                    <a:pos x="29" y="27"/>
                  </a:cxn>
                  <a:cxn ang="0">
                    <a:pos x="0" y="22"/>
                  </a:cxn>
                  <a:cxn ang="0">
                    <a:pos x="2" y="18"/>
                  </a:cxn>
                  <a:cxn ang="0">
                    <a:pos x="20" y="21"/>
                  </a:cxn>
                  <a:cxn ang="0">
                    <a:pos x="25" y="22"/>
                  </a:cxn>
                  <a:cxn ang="0">
                    <a:pos x="22" y="18"/>
                  </a:cxn>
                  <a:cxn ang="0">
                    <a:pos x="10" y="4"/>
                  </a:cxn>
                  <a:cxn ang="0">
                    <a:pos x="13" y="0"/>
                  </a:cxn>
                  <a:cxn ang="0">
                    <a:pos x="31" y="23"/>
                  </a:cxn>
                  <a:cxn ang="0">
                    <a:pos x="29" y="27"/>
                  </a:cxn>
                </a:cxnLst>
                <a:rect l="0" t="0" r="r" b="b"/>
                <a:pathLst>
                  <a:path w="31" h="27">
                    <a:moveTo>
                      <a:pt x="29" y="27"/>
                    </a:moveTo>
                    <a:cubicBezTo>
                      <a:pt x="0" y="22"/>
                      <a:pt x="0" y="22"/>
                      <a:pt x="0" y="22"/>
                    </a:cubicBezTo>
                    <a:cubicBezTo>
                      <a:pt x="2" y="18"/>
                      <a:pt x="2" y="18"/>
                      <a:pt x="2" y="18"/>
                    </a:cubicBezTo>
                    <a:cubicBezTo>
                      <a:pt x="20" y="21"/>
                      <a:pt x="20" y="21"/>
                      <a:pt x="20" y="21"/>
                    </a:cubicBezTo>
                    <a:cubicBezTo>
                      <a:pt x="21" y="21"/>
                      <a:pt x="23" y="22"/>
                      <a:pt x="25" y="22"/>
                    </a:cubicBezTo>
                    <a:cubicBezTo>
                      <a:pt x="24" y="21"/>
                      <a:pt x="23" y="20"/>
                      <a:pt x="22" y="18"/>
                    </a:cubicBezTo>
                    <a:cubicBezTo>
                      <a:pt x="10" y="4"/>
                      <a:pt x="10" y="4"/>
                      <a:pt x="10" y="4"/>
                    </a:cubicBezTo>
                    <a:cubicBezTo>
                      <a:pt x="13" y="0"/>
                      <a:pt x="13" y="0"/>
                      <a:pt x="13" y="0"/>
                    </a:cubicBezTo>
                    <a:cubicBezTo>
                      <a:pt x="31" y="23"/>
                      <a:pt x="31" y="23"/>
                      <a:pt x="31" y="23"/>
                    </a:cubicBezTo>
                    <a:lnTo>
                      <a:pt x="29" y="27"/>
                    </a:lnTo>
                    <a:close/>
                  </a:path>
                </a:pathLst>
              </a:custGeom>
              <a:grpFill/>
              <a:ln w="9525">
                <a:noFill/>
                <a:round/>
                <a:headEnd/>
                <a:tailEnd/>
              </a:ln>
            </p:spPr>
            <p:txBody>
              <a:bodyPr/>
              <a:lstStyle/>
              <a:p>
                <a:endParaRPr lang="en-US"/>
              </a:p>
            </p:txBody>
          </p:sp>
          <p:sp>
            <p:nvSpPr>
              <p:cNvPr id="174" name="Freeform 173"/>
              <p:cNvSpPr>
                <a:spLocks noEditPoints="1"/>
              </p:cNvSpPr>
              <p:nvPr/>
            </p:nvSpPr>
            <p:spPr bwMode="auto">
              <a:xfrm>
                <a:off x="2055090" y="2079643"/>
                <a:ext cx="71" cy="66"/>
              </a:xfrm>
              <a:custGeom>
                <a:avLst/>
                <a:gdLst/>
                <a:ahLst/>
                <a:cxnLst>
                  <a:cxn ang="0">
                    <a:pos x="23" y="10"/>
                  </a:cxn>
                  <a:cxn ang="0">
                    <a:pos x="27" y="6"/>
                  </a:cxn>
                  <a:cxn ang="0">
                    <a:pos x="30" y="13"/>
                  </a:cxn>
                  <a:cxn ang="0">
                    <a:pos x="28" y="21"/>
                  </a:cxn>
                  <a:cxn ang="0">
                    <a:pos x="19" y="27"/>
                  </a:cxn>
                  <a:cxn ang="0">
                    <a:pos x="8" y="25"/>
                  </a:cxn>
                  <a:cxn ang="0">
                    <a:pos x="1" y="16"/>
                  </a:cxn>
                  <a:cxn ang="0">
                    <a:pos x="3" y="6"/>
                  </a:cxn>
                  <a:cxn ang="0">
                    <a:pos x="11" y="0"/>
                  </a:cxn>
                  <a:cxn ang="0">
                    <a:pos x="22" y="3"/>
                  </a:cxn>
                  <a:cxn ang="0">
                    <a:pos x="23" y="4"/>
                  </a:cxn>
                  <a:cxn ang="0">
                    <a:pos x="12" y="21"/>
                  </a:cxn>
                  <a:cxn ang="0">
                    <a:pos x="19" y="23"/>
                  </a:cxn>
                  <a:cxn ang="0">
                    <a:pos x="24" y="19"/>
                  </a:cxn>
                  <a:cxn ang="0">
                    <a:pos x="26" y="15"/>
                  </a:cxn>
                  <a:cxn ang="0">
                    <a:pos x="23" y="10"/>
                  </a:cxn>
                  <a:cxn ang="0">
                    <a:pos x="9" y="19"/>
                  </a:cxn>
                  <a:cxn ang="0">
                    <a:pos x="17" y="6"/>
                  </a:cxn>
                  <a:cxn ang="0">
                    <a:pos x="12" y="5"/>
                  </a:cxn>
                  <a:cxn ang="0">
                    <a:pos x="6" y="8"/>
                  </a:cxn>
                  <a:cxn ang="0">
                    <a:pos x="5" y="14"/>
                  </a:cxn>
                  <a:cxn ang="0">
                    <a:pos x="9" y="19"/>
                  </a:cxn>
                </a:cxnLst>
                <a:rect l="0" t="0" r="r" b="b"/>
                <a:pathLst>
                  <a:path w="30" h="28">
                    <a:moveTo>
                      <a:pt x="23" y="10"/>
                    </a:moveTo>
                    <a:cubicBezTo>
                      <a:pt x="27" y="6"/>
                      <a:pt x="27" y="6"/>
                      <a:pt x="27" y="6"/>
                    </a:cubicBezTo>
                    <a:cubicBezTo>
                      <a:pt x="29" y="8"/>
                      <a:pt x="30" y="11"/>
                      <a:pt x="30" y="13"/>
                    </a:cubicBezTo>
                    <a:cubicBezTo>
                      <a:pt x="30" y="16"/>
                      <a:pt x="29" y="19"/>
                      <a:pt x="28" y="21"/>
                    </a:cubicBezTo>
                    <a:cubicBezTo>
                      <a:pt x="25" y="25"/>
                      <a:pt x="23" y="27"/>
                      <a:pt x="19" y="27"/>
                    </a:cubicBezTo>
                    <a:cubicBezTo>
                      <a:pt x="16" y="28"/>
                      <a:pt x="12" y="27"/>
                      <a:pt x="8" y="25"/>
                    </a:cubicBezTo>
                    <a:cubicBezTo>
                      <a:pt x="4" y="22"/>
                      <a:pt x="2" y="19"/>
                      <a:pt x="1" y="16"/>
                    </a:cubicBezTo>
                    <a:cubicBezTo>
                      <a:pt x="0" y="12"/>
                      <a:pt x="1" y="9"/>
                      <a:pt x="3" y="6"/>
                    </a:cubicBezTo>
                    <a:cubicBezTo>
                      <a:pt x="5" y="3"/>
                      <a:pt x="8" y="1"/>
                      <a:pt x="11" y="0"/>
                    </a:cubicBezTo>
                    <a:cubicBezTo>
                      <a:pt x="14" y="0"/>
                      <a:pt x="18" y="1"/>
                      <a:pt x="22" y="3"/>
                    </a:cubicBezTo>
                    <a:cubicBezTo>
                      <a:pt x="22" y="3"/>
                      <a:pt x="23" y="4"/>
                      <a:pt x="23" y="4"/>
                    </a:cubicBezTo>
                    <a:cubicBezTo>
                      <a:pt x="12" y="21"/>
                      <a:pt x="12" y="21"/>
                      <a:pt x="12" y="21"/>
                    </a:cubicBezTo>
                    <a:cubicBezTo>
                      <a:pt x="14" y="23"/>
                      <a:pt x="17" y="23"/>
                      <a:pt x="19" y="23"/>
                    </a:cubicBezTo>
                    <a:cubicBezTo>
                      <a:pt x="21" y="22"/>
                      <a:pt x="23" y="21"/>
                      <a:pt x="24" y="19"/>
                    </a:cubicBezTo>
                    <a:cubicBezTo>
                      <a:pt x="25" y="18"/>
                      <a:pt x="26" y="16"/>
                      <a:pt x="26" y="15"/>
                    </a:cubicBezTo>
                    <a:cubicBezTo>
                      <a:pt x="25" y="13"/>
                      <a:pt x="25" y="12"/>
                      <a:pt x="23" y="10"/>
                    </a:cubicBezTo>
                    <a:close/>
                    <a:moveTo>
                      <a:pt x="9" y="19"/>
                    </a:moveTo>
                    <a:cubicBezTo>
                      <a:pt x="17" y="6"/>
                      <a:pt x="17" y="6"/>
                      <a:pt x="17" y="6"/>
                    </a:cubicBezTo>
                    <a:cubicBezTo>
                      <a:pt x="15" y="5"/>
                      <a:pt x="13" y="4"/>
                      <a:pt x="12" y="5"/>
                    </a:cubicBezTo>
                    <a:cubicBezTo>
                      <a:pt x="9" y="5"/>
                      <a:pt x="8" y="6"/>
                      <a:pt x="6" y="8"/>
                    </a:cubicBezTo>
                    <a:cubicBezTo>
                      <a:pt x="5" y="10"/>
                      <a:pt x="5" y="12"/>
                      <a:pt x="5" y="14"/>
                    </a:cubicBezTo>
                    <a:cubicBezTo>
                      <a:pt x="6" y="16"/>
                      <a:pt x="7" y="17"/>
                      <a:pt x="9" y="19"/>
                    </a:cubicBezTo>
                    <a:close/>
                  </a:path>
                </a:pathLst>
              </a:custGeom>
              <a:grpFill/>
              <a:ln w="9525">
                <a:noFill/>
                <a:round/>
                <a:headEnd/>
                <a:tailEnd/>
              </a:ln>
            </p:spPr>
            <p:txBody>
              <a:bodyPr/>
              <a:lstStyle/>
              <a:p>
                <a:endParaRPr lang="en-US"/>
              </a:p>
            </p:txBody>
          </p:sp>
          <p:sp>
            <p:nvSpPr>
              <p:cNvPr id="175" name="Freeform 174"/>
              <p:cNvSpPr>
                <a:spLocks/>
              </p:cNvSpPr>
              <p:nvPr/>
            </p:nvSpPr>
            <p:spPr bwMode="auto">
              <a:xfrm>
                <a:off x="2055101" y="2079598"/>
                <a:ext cx="83" cy="60"/>
              </a:xfrm>
              <a:custGeom>
                <a:avLst/>
                <a:gdLst/>
                <a:ahLst/>
                <a:cxnLst>
                  <a:cxn ang="0">
                    <a:pos x="76" y="60"/>
                  </a:cxn>
                  <a:cxn ang="0">
                    <a:pos x="0" y="8"/>
                  </a:cxn>
                  <a:cxn ang="0">
                    <a:pos x="8" y="0"/>
                  </a:cxn>
                  <a:cxn ang="0">
                    <a:pos x="83" y="50"/>
                  </a:cxn>
                  <a:cxn ang="0">
                    <a:pos x="76" y="60"/>
                  </a:cxn>
                </a:cxnLst>
                <a:rect l="0" t="0" r="r" b="b"/>
                <a:pathLst>
                  <a:path w="83" h="60">
                    <a:moveTo>
                      <a:pt x="76" y="60"/>
                    </a:moveTo>
                    <a:lnTo>
                      <a:pt x="0" y="8"/>
                    </a:lnTo>
                    <a:lnTo>
                      <a:pt x="8" y="0"/>
                    </a:lnTo>
                    <a:lnTo>
                      <a:pt x="83" y="50"/>
                    </a:lnTo>
                    <a:lnTo>
                      <a:pt x="76" y="60"/>
                    </a:lnTo>
                    <a:close/>
                  </a:path>
                </a:pathLst>
              </a:custGeom>
              <a:grpFill/>
              <a:ln w="9525">
                <a:noFill/>
                <a:round/>
                <a:headEnd/>
                <a:tailEnd/>
              </a:ln>
            </p:spPr>
            <p:txBody>
              <a:bodyPr/>
              <a:lstStyle/>
              <a:p>
                <a:endParaRPr lang="en-US"/>
              </a:p>
            </p:txBody>
          </p:sp>
          <p:sp>
            <p:nvSpPr>
              <p:cNvPr id="176" name="Freeform 175"/>
              <p:cNvSpPr>
                <a:spLocks noEditPoints="1"/>
              </p:cNvSpPr>
              <p:nvPr/>
            </p:nvSpPr>
            <p:spPr bwMode="auto">
              <a:xfrm>
                <a:off x="2055146" y="2079558"/>
                <a:ext cx="71" cy="69"/>
              </a:xfrm>
              <a:custGeom>
                <a:avLst/>
                <a:gdLst/>
                <a:ahLst/>
                <a:cxnLst>
                  <a:cxn ang="0">
                    <a:pos x="7" y="25"/>
                  </a:cxn>
                  <a:cxn ang="0">
                    <a:pos x="1" y="15"/>
                  </a:cxn>
                  <a:cxn ang="0">
                    <a:pos x="3" y="6"/>
                  </a:cxn>
                  <a:cxn ang="0">
                    <a:pos x="12" y="1"/>
                  </a:cxn>
                  <a:cxn ang="0">
                    <a:pos x="22" y="4"/>
                  </a:cxn>
                  <a:cxn ang="0">
                    <a:pos x="28" y="10"/>
                  </a:cxn>
                  <a:cxn ang="0">
                    <a:pos x="29" y="17"/>
                  </a:cxn>
                  <a:cxn ang="0">
                    <a:pos x="27" y="23"/>
                  </a:cxn>
                  <a:cxn ang="0">
                    <a:pos x="18" y="29"/>
                  </a:cxn>
                  <a:cxn ang="0">
                    <a:pos x="7" y="25"/>
                  </a:cxn>
                  <a:cxn ang="0">
                    <a:pos x="10" y="21"/>
                  </a:cxn>
                  <a:cxn ang="0">
                    <a:pos x="18" y="24"/>
                  </a:cxn>
                  <a:cxn ang="0">
                    <a:pos x="24" y="21"/>
                  </a:cxn>
                  <a:cxn ang="0">
                    <a:pos x="25" y="15"/>
                  </a:cxn>
                  <a:cxn ang="0">
                    <a:pos x="20" y="8"/>
                  </a:cxn>
                  <a:cxn ang="0">
                    <a:pos x="12" y="5"/>
                  </a:cxn>
                  <a:cxn ang="0">
                    <a:pos x="6" y="9"/>
                  </a:cxn>
                  <a:cxn ang="0">
                    <a:pos x="5" y="15"/>
                  </a:cxn>
                  <a:cxn ang="0">
                    <a:pos x="10" y="21"/>
                  </a:cxn>
                </a:cxnLst>
                <a:rect l="0" t="0" r="r" b="b"/>
                <a:pathLst>
                  <a:path w="30" h="29">
                    <a:moveTo>
                      <a:pt x="7" y="25"/>
                    </a:moveTo>
                    <a:cubicBezTo>
                      <a:pt x="3" y="22"/>
                      <a:pt x="1" y="19"/>
                      <a:pt x="1" y="15"/>
                    </a:cubicBezTo>
                    <a:cubicBezTo>
                      <a:pt x="0" y="12"/>
                      <a:pt x="1" y="9"/>
                      <a:pt x="3" y="6"/>
                    </a:cubicBezTo>
                    <a:cubicBezTo>
                      <a:pt x="5" y="3"/>
                      <a:pt x="8" y="1"/>
                      <a:pt x="12" y="1"/>
                    </a:cubicBezTo>
                    <a:cubicBezTo>
                      <a:pt x="15" y="0"/>
                      <a:pt x="19" y="2"/>
                      <a:pt x="22" y="4"/>
                    </a:cubicBezTo>
                    <a:cubicBezTo>
                      <a:pt x="25" y="6"/>
                      <a:pt x="27" y="8"/>
                      <a:pt x="28" y="10"/>
                    </a:cubicBezTo>
                    <a:cubicBezTo>
                      <a:pt x="29" y="12"/>
                      <a:pt x="30" y="15"/>
                      <a:pt x="29" y="17"/>
                    </a:cubicBezTo>
                    <a:cubicBezTo>
                      <a:pt x="29" y="19"/>
                      <a:pt x="28" y="21"/>
                      <a:pt x="27" y="23"/>
                    </a:cubicBezTo>
                    <a:cubicBezTo>
                      <a:pt x="24" y="26"/>
                      <a:pt x="22" y="28"/>
                      <a:pt x="18" y="29"/>
                    </a:cubicBezTo>
                    <a:cubicBezTo>
                      <a:pt x="15" y="29"/>
                      <a:pt x="11" y="28"/>
                      <a:pt x="7" y="25"/>
                    </a:cubicBezTo>
                    <a:close/>
                    <a:moveTo>
                      <a:pt x="10" y="21"/>
                    </a:moveTo>
                    <a:cubicBezTo>
                      <a:pt x="13" y="24"/>
                      <a:pt x="16" y="24"/>
                      <a:pt x="18" y="24"/>
                    </a:cubicBezTo>
                    <a:cubicBezTo>
                      <a:pt x="20" y="24"/>
                      <a:pt x="22" y="23"/>
                      <a:pt x="24" y="21"/>
                    </a:cubicBezTo>
                    <a:cubicBezTo>
                      <a:pt x="25" y="19"/>
                      <a:pt x="25" y="17"/>
                      <a:pt x="25" y="15"/>
                    </a:cubicBezTo>
                    <a:cubicBezTo>
                      <a:pt x="24" y="12"/>
                      <a:pt x="23" y="10"/>
                      <a:pt x="20" y="8"/>
                    </a:cubicBezTo>
                    <a:cubicBezTo>
                      <a:pt x="17" y="6"/>
                      <a:pt x="14" y="5"/>
                      <a:pt x="12" y="5"/>
                    </a:cubicBezTo>
                    <a:cubicBezTo>
                      <a:pt x="10" y="6"/>
                      <a:pt x="8" y="7"/>
                      <a:pt x="6" y="9"/>
                    </a:cubicBezTo>
                    <a:cubicBezTo>
                      <a:pt x="5" y="11"/>
                      <a:pt x="5" y="13"/>
                      <a:pt x="5" y="15"/>
                    </a:cubicBezTo>
                    <a:cubicBezTo>
                      <a:pt x="6" y="17"/>
                      <a:pt x="7" y="19"/>
                      <a:pt x="10" y="21"/>
                    </a:cubicBezTo>
                    <a:close/>
                  </a:path>
                </a:pathLst>
              </a:custGeom>
              <a:grpFill/>
              <a:ln w="9525">
                <a:noFill/>
                <a:round/>
                <a:headEnd/>
                <a:tailEnd/>
              </a:ln>
            </p:spPr>
            <p:txBody>
              <a:bodyPr/>
              <a:lstStyle/>
              <a:p>
                <a:endParaRPr lang="en-US"/>
              </a:p>
            </p:txBody>
          </p:sp>
          <p:sp>
            <p:nvSpPr>
              <p:cNvPr id="177" name="Freeform 176"/>
              <p:cNvSpPr>
                <a:spLocks noEditPoints="1"/>
              </p:cNvSpPr>
              <p:nvPr/>
            </p:nvSpPr>
            <p:spPr bwMode="auto">
              <a:xfrm>
                <a:off x="2055182" y="2079502"/>
                <a:ext cx="78" cy="92"/>
              </a:xfrm>
              <a:custGeom>
                <a:avLst/>
                <a:gdLst/>
                <a:ahLst/>
                <a:cxnLst>
                  <a:cxn ang="0">
                    <a:pos x="31" y="39"/>
                  </a:cxn>
                  <a:cxn ang="0">
                    <a:pos x="0" y="15"/>
                  </a:cxn>
                  <a:cxn ang="0">
                    <a:pos x="3" y="12"/>
                  </a:cxn>
                  <a:cxn ang="0">
                    <a:pos x="6" y="14"/>
                  </a:cxn>
                  <a:cxn ang="0">
                    <a:pos x="5" y="9"/>
                  </a:cxn>
                  <a:cxn ang="0">
                    <a:pos x="7" y="5"/>
                  </a:cxn>
                  <a:cxn ang="0">
                    <a:pos x="13" y="1"/>
                  </a:cxn>
                  <a:cxn ang="0">
                    <a:pos x="19" y="1"/>
                  </a:cxn>
                  <a:cxn ang="0">
                    <a:pos x="26" y="4"/>
                  </a:cxn>
                  <a:cxn ang="0">
                    <a:pos x="31" y="10"/>
                  </a:cxn>
                  <a:cxn ang="0">
                    <a:pos x="32" y="17"/>
                  </a:cxn>
                  <a:cxn ang="0">
                    <a:pos x="30" y="23"/>
                  </a:cxn>
                  <a:cxn ang="0">
                    <a:pos x="27" y="26"/>
                  </a:cxn>
                  <a:cxn ang="0">
                    <a:pos x="23" y="27"/>
                  </a:cxn>
                  <a:cxn ang="0">
                    <a:pos x="33" y="35"/>
                  </a:cxn>
                  <a:cxn ang="0">
                    <a:pos x="31" y="39"/>
                  </a:cxn>
                  <a:cxn ang="0">
                    <a:pos x="14" y="20"/>
                  </a:cxn>
                  <a:cxn ang="0">
                    <a:pos x="21" y="23"/>
                  </a:cxn>
                  <a:cxn ang="0">
                    <a:pos x="27" y="21"/>
                  </a:cxn>
                  <a:cxn ang="0">
                    <a:pos x="28" y="15"/>
                  </a:cxn>
                  <a:cxn ang="0">
                    <a:pos x="23" y="8"/>
                  </a:cxn>
                  <a:cxn ang="0">
                    <a:pos x="15" y="5"/>
                  </a:cxn>
                  <a:cxn ang="0">
                    <a:pos x="10" y="7"/>
                  </a:cxn>
                  <a:cxn ang="0">
                    <a:pos x="9" y="13"/>
                  </a:cxn>
                  <a:cxn ang="0">
                    <a:pos x="14" y="20"/>
                  </a:cxn>
                </a:cxnLst>
                <a:rect l="0" t="0" r="r" b="b"/>
                <a:pathLst>
                  <a:path w="33" h="39">
                    <a:moveTo>
                      <a:pt x="31" y="39"/>
                    </a:moveTo>
                    <a:cubicBezTo>
                      <a:pt x="0" y="15"/>
                      <a:pt x="0" y="15"/>
                      <a:pt x="0" y="15"/>
                    </a:cubicBezTo>
                    <a:cubicBezTo>
                      <a:pt x="3" y="12"/>
                      <a:pt x="3" y="12"/>
                      <a:pt x="3" y="12"/>
                    </a:cubicBezTo>
                    <a:cubicBezTo>
                      <a:pt x="6" y="14"/>
                      <a:pt x="6" y="14"/>
                      <a:pt x="6" y="14"/>
                    </a:cubicBezTo>
                    <a:cubicBezTo>
                      <a:pt x="5" y="12"/>
                      <a:pt x="5" y="11"/>
                      <a:pt x="5" y="9"/>
                    </a:cubicBezTo>
                    <a:cubicBezTo>
                      <a:pt x="5" y="8"/>
                      <a:pt x="6" y="6"/>
                      <a:pt x="7" y="5"/>
                    </a:cubicBezTo>
                    <a:cubicBezTo>
                      <a:pt x="9" y="3"/>
                      <a:pt x="10" y="2"/>
                      <a:pt x="13" y="1"/>
                    </a:cubicBezTo>
                    <a:cubicBezTo>
                      <a:pt x="15" y="0"/>
                      <a:pt x="17" y="0"/>
                      <a:pt x="19" y="1"/>
                    </a:cubicBezTo>
                    <a:cubicBezTo>
                      <a:pt x="21" y="2"/>
                      <a:pt x="24" y="3"/>
                      <a:pt x="26" y="4"/>
                    </a:cubicBezTo>
                    <a:cubicBezTo>
                      <a:pt x="28" y="6"/>
                      <a:pt x="30" y="8"/>
                      <a:pt x="31" y="10"/>
                    </a:cubicBezTo>
                    <a:cubicBezTo>
                      <a:pt x="32" y="13"/>
                      <a:pt x="33" y="15"/>
                      <a:pt x="32" y="17"/>
                    </a:cubicBezTo>
                    <a:cubicBezTo>
                      <a:pt x="32" y="19"/>
                      <a:pt x="31" y="21"/>
                      <a:pt x="30" y="23"/>
                    </a:cubicBezTo>
                    <a:cubicBezTo>
                      <a:pt x="29" y="24"/>
                      <a:pt x="28" y="25"/>
                      <a:pt x="27" y="26"/>
                    </a:cubicBezTo>
                    <a:cubicBezTo>
                      <a:pt x="25" y="26"/>
                      <a:pt x="24" y="27"/>
                      <a:pt x="23" y="27"/>
                    </a:cubicBezTo>
                    <a:cubicBezTo>
                      <a:pt x="33" y="35"/>
                      <a:pt x="33" y="35"/>
                      <a:pt x="33" y="35"/>
                    </a:cubicBezTo>
                    <a:lnTo>
                      <a:pt x="31" y="39"/>
                    </a:lnTo>
                    <a:close/>
                    <a:moveTo>
                      <a:pt x="14" y="20"/>
                    </a:moveTo>
                    <a:cubicBezTo>
                      <a:pt x="17" y="22"/>
                      <a:pt x="19" y="24"/>
                      <a:pt x="21" y="23"/>
                    </a:cubicBezTo>
                    <a:cubicBezTo>
                      <a:pt x="24" y="23"/>
                      <a:pt x="25" y="22"/>
                      <a:pt x="27" y="21"/>
                    </a:cubicBezTo>
                    <a:cubicBezTo>
                      <a:pt x="28" y="19"/>
                      <a:pt x="28" y="17"/>
                      <a:pt x="28" y="15"/>
                    </a:cubicBezTo>
                    <a:cubicBezTo>
                      <a:pt x="27" y="13"/>
                      <a:pt x="26" y="10"/>
                      <a:pt x="23" y="8"/>
                    </a:cubicBezTo>
                    <a:cubicBezTo>
                      <a:pt x="20" y="6"/>
                      <a:pt x="17" y="5"/>
                      <a:pt x="15" y="5"/>
                    </a:cubicBezTo>
                    <a:cubicBezTo>
                      <a:pt x="13" y="5"/>
                      <a:pt x="11" y="6"/>
                      <a:pt x="10" y="7"/>
                    </a:cubicBezTo>
                    <a:cubicBezTo>
                      <a:pt x="9" y="9"/>
                      <a:pt x="8" y="11"/>
                      <a:pt x="9" y="13"/>
                    </a:cubicBezTo>
                    <a:cubicBezTo>
                      <a:pt x="9" y="16"/>
                      <a:pt x="11" y="18"/>
                      <a:pt x="14" y="20"/>
                    </a:cubicBezTo>
                    <a:close/>
                  </a:path>
                </a:pathLst>
              </a:custGeom>
              <a:grpFill/>
              <a:ln w="9525">
                <a:noFill/>
                <a:round/>
                <a:headEnd/>
                <a:tailEnd/>
              </a:ln>
            </p:spPr>
            <p:txBody>
              <a:bodyPr/>
              <a:lstStyle/>
              <a:p>
                <a:endParaRPr lang="en-US"/>
              </a:p>
            </p:txBody>
          </p:sp>
          <p:sp>
            <p:nvSpPr>
              <p:cNvPr id="178" name="Freeform 177"/>
              <p:cNvSpPr>
                <a:spLocks noEditPoints="1"/>
              </p:cNvSpPr>
              <p:nvPr/>
            </p:nvSpPr>
            <p:spPr bwMode="auto">
              <a:xfrm>
                <a:off x="2055208" y="2079457"/>
                <a:ext cx="78" cy="66"/>
              </a:xfrm>
              <a:custGeom>
                <a:avLst/>
                <a:gdLst/>
                <a:ahLst/>
                <a:cxnLst>
                  <a:cxn ang="0">
                    <a:pos x="9" y="16"/>
                  </a:cxn>
                  <a:cxn ang="0">
                    <a:pos x="0" y="7"/>
                  </a:cxn>
                  <a:cxn ang="0">
                    <a:pos x="7" y="0"/>
                  </a:cxn>
                  <a:cxn ang="0">
                    <a:pos x="16" y="7"/>
                  </a:cxn>
                  <a:cxn ang="0">
                    <a:pos x="9" y="16"/>
                  </a:cxn>
                  <a:cxn ang="0">
                    <a:pos x="71" y="66"/>
                  </a:cxn>
                  <a:cxn ang="0">
                    <a:pos x="19" y="23"/>
                  </a:cxn>
                  <a:cxn ang="0">
                    <a:pos x="26" y="16"/>
                  </a:cxn>
                  <a:cxn ang="0">
                    <a:pos x="78" y="56"/>
                  </a:cxn>
                  <a:cxn ang="0">
                    <a:pos x="71" y="66"/>
                  </a:cxn>
                </a:cxnLst>
                <a:rect l="0" t="0" r="r" b="b"/>
                <a:pathLst>
                  <a:path w="78" h="66">
                    <a:moveTo>
                      <a:pt x="9" y="16"/>
                    </a:moveTo>
                    <a:lnTo>
                      <a:pt x="0" y="7"/>
                    </a:lnTo>
                    <a:lnTo>
                      <a:pt x="7" y="0"/>
                    </a:lnTo>
                    <a:lnTo>
                      <a:pt x="16" y="7"/>
                    </a:lnTo>
                    <a:lnTo>
                      <a:pt x="9" y="16"/>
                    </a:lnTo>
                    <a:close/>
                    <a:moveTo>
                      <a:pt x="71" y="66"/>
                    </a:moveTo>
                    <a:lnTo>
                      <a:pt x="19" y="23"/>
                    </a:lnTo>
                    <a:lnTo>
                      <a:pt x="26" y="16"/>
                    </a:lnTo>
                    <a:lnTo>
                      <a:pt x="78" y="56"/>
                    </a:lnTo>
                    <a:lnTo>
                      <a:pt x="71" y="66"/>
                    </a:lnTo>
                    <a:close/>
                  </a:path>
                </a:pathLst>
              </a:custGeom>
              <a:grpFill/>
              <a:ln w="9525">
                <a:noFill/>
                <a:round/>
                <a:headEnd/>
                <a:tailEnd/>
              </a:ln>
            </p:spPr>
            <p:txBody>
              <a:bodyPr/>
              <a:lstStyle/>
              <a:p>
                <a:endParaRPr lang="en-US"/>
              </a:p>
            </p:txBody>
          </p:sp>
          <p:sp>
            <p:nvSpPr>
              <p:cNvPr id="179" name="Freeform 178"/>
              <p:cNvSpPr>
                <a:spLocks/>
              </p:cNvSpPr>
              <p:nvPr/>
            </p:nvSpPr>
            <p:spPr bwMode="auto">
              <a:xfrm>
                <a:off x="2055246" y="2079424"/>
                <a:ext cx="85" cy="78"/>
              </a:xfrm>
              <a:custGeom>
                <a:avLst/>
                <a:gdLst/>
                <a:ahLst/>
                <a:cxnLst>
                  <a:cxn ang="0">
                    <a:pos x="21" y="33"/>
                  </a:cxn>
                  <a:cxn ang="0">
                    <a:pos x="0" y="14"/>
                  </a:cxn>
                  <a:cxn ang="0">
                    <a:pos x="3" y="11"/>
                  </a:cxn>
                  <a:cxn ang="0">
                    <a:pos x="6" y="14"/>
                  </a:cxn>
                  <a:cxn ang="0">
                    <a:pos x="8" y="4"/>
                  </a:cxn>
                  <a:cxn ang="0">
                    <a:pos x="12" y="1"/>
                  </a:cxn>
                  <a:cxn ang="0">
                    <a:pos x="16" y="0"/>
                  </a:cxn>
                  <a:cxn ang="0">
                    <a:pos x="19" y="2"/>
                  </a:cxn>
                  <a:cxn ang="0">
                    <a:pos x="23" y="4"/>
                  </a:cxn>
                  <a:cxn ang="0">
                    <a:pos x="36" y="16"/>
                  </a:cxn>
                  <a:cxn ang="0">
                    <a:pos x="33" y="19"/>
                  </a:cxn>
                  <a:cxn ang="0">
                    <a:pos x="20" y="8"/>
                  </a:cxn>
                  <a:cxn ang="0">
                    <a:pos x="16" y="6"/>
                  </a:cxn>
                  <a:cxn ang="0">
                    <a:pos x="13" y="6"/>
                  </a:cxn>
                  <a:cxn ang="0">
                    <a:pos x="11" y="8"/>
                  </a:cxn>
                  <a:cxn ang="0">
                    <a:pos x="9" y="13"/>
                  </a:cxn>
                  <a:cxn ang="0">
                    <a:pos x="13" y="19"/>
                  </a:cxn>
                  <a:cxn ang="0">
                    <a:pos x="24" y="29"/>
                  </a:cxn>
                  <a:cxn ang="0">
                    <a:pos x="21" y="33"/>
                  </a:cxn>
                </a:cxnLst>
                <a:rect l="0" t="0" r="r" b="b"/>
                <a:pathLst>
                  <a:path w="36" h="33">
                    <a:moveTo>
                      <a:pt x="21" y="33"/>
                    </a:moveTo>
                    <a:cubicBezTo>
                      <a:pt x="0" y="14"/>
                      <a:pt x="0" y="14"/>
                      <a:pt x="0" y="14"/>
                    </a:cubicBezTo>
                    <a:cubicBezTo>
                      <a:pt x="3" y="11"/>
                      <a:pt x="3" y="11"/>
                      <a:pt x="3" y="11"/>
                    </a:cubicBezTo>
                    <a:cubicBezTo>
                      <a:pt x="6" y="14"/>
                      <a:pt x="6" y="14"/>
                      <a:pt x="6" y="14"/>
                    </a:cubicBezTo>
                    <a:cubicBezTo>
                      <a:pt x="5" y="10"/>
                      <a:pt x="6" y="7"/>
                      <a:pt x="8" y="4"/>
                    </a:cubicBezTo>
                    <a:cubicBezTo>
                      <a:pt x="9" y="3"/>
                      <a:pt x="10" y="2"/>
                      <a:pt x="12" y="1"/>
                    </a:cubicBezTo>
                    <a:cubicBezTo>
                      <a:pt x="13" y="1"/>
                      <a:pt x="14" y="0"/>
                      <a:pt x="16" y="0"/>
                    </a:cubicBezTo>
                    <a:cubicBezTo>
                      <a:pt x="17" y="1"/>
                      <a:pt x="18" y="1"/>
                      <a:pt x="19" y="2"/>
                    </a:cubicBezTo>
                    <a:cubicBezTo>
                      <a:pt x="20" y="2"/>
                      <a:pt x="21" y="3"/>
                      <a:pt x="23" y="4"/>
                    </a:cubicBezTo>
                    <a:cubicBezTo>
                      <a:pt x="36" y="16"/>
                      <a:pt x="36" y="16"/>
                      <a:pt x="36" y="16"/>
                    </a:cubicBezTo>
                    <a:cubicBezTo>
                      <a:pt x="33" y="19"/>
                      <a:pt x="33" y="19"/>
                      <a:pt x="33" y="19"/>
                    </a:cubicBezTo>
                    <a:cubicBezTo>
                      <a:pt x="20" y="8"/>
                      <a:pt x="20" y="8"/>
                      <a:pt x="20" y="8"/>
                    </a:cubicBezTo>
                    <a:cubicBezTo>
                      <a:pt x="19" y="7"/>
                      <a:pt x="17" y="6"/>
                      <a:pt x="16" y="6"/>
                    </a:cubicBezTo>
                    <a:cubicBezTo>
                      <a:pt x="15" y="5"/>
                      <a:pt x="14" y="5"/>
                      <a:pt x="13" y="6"/>
                    </a:cubicBezTo>
                    <a:cubicBezTo>
                      <a:pt x="12" y="6"/>
                      <a:pt x="11" y="7"/>
                      <a:pt x="11" y="8"/>
                    </a:cubicBezTo>
                    <a:cubicBezTo>
                      <a:pt x="9" y="9"/>
                      <a:pt x="9" y="11"/>
                      <a:pt x="9" y="13"/>
                    </a:cubicBezTo>
                    <a:cubicBezTo>
                      <a:pt x="9" y="15"/>
                      <a:pt x="10" y="17"/>
                      <a:pt x="13" y="19"/>
                    </a:cubicBezTo>
                    <a:cubicBezTo>
                      <a:pt x="24" y="29"/>
                      <a:pt x="24" y="29"/>
                      <a:pt x="24" y="29"/>
                    </a:cubicBezTo>
                    <a:lnTo>
                      <a:pt x="21" y="33"/>
                    </a:lnTo>
                    <a:close/>
                  </a:path>
                </a:pathLst>
              </a:custGeom>
              <a:grpFill/>
              <a:ln w="9525">
                <a:noFill/>
                <a:round/>
                <a:headEnd/>
                <a:tailEnd/>
              </a:ln>
            </p:spPr>
            <p:txBody>
              <a:bodyPr/>
              <a:lstStyle/>
              <a:p>
                <a:endParaRPr lang="en-US"/>
              </a:p>
            </p:txBody>
          </p:sp>
          <p:sp>
            <p:nvSpPr>
              <p:cNvPr id="180" name="Freeform 179"/>
              <p:cNvSpPr>
                <a:spLocks noEditPoints="1"/>
              </p:cNvSpPr>
              <p:nvPr/>
            </p:nvSpPr>
            <p:spPr bwMode="auto">
              <a:xfrm>
                <a:off x="2055300" y="2079365"/>
                <a:ext cx="87" cy="96"/>
              </a:xfrm>
              <a:custGeom>
                <a:avLst/>
                <a:gdLst/>
                <a:ahLst/>
                <a:cxnLst>
                  <a:cxn ang="0">
                    <a:pos x="19" y="38"/>
                  </a:cxn>
                  <a:cxn ang="0">
                    <a:pos x="22" y="35"/>
                  </a:cxn>
                  <a:cxn ang="0">
                    <a:pos x="26" y="36"/>
                  </a:cxn>
                  <a:cxn ang="0">
                    <a:pos x="30" y="33"/>
                  </a:cxn>
                  <a:cxn ang="0">
                    <a:pos x="32" y="29"/>
                  </a:cxn>
                  <a:cxn ang="0">
                    <a:pos x="31" y="24"/>
                  </a:cxn>
                  <a:cxn ang="0">
                    <a:pos x="27" y="20"/>
                  </a:cxn>
                  <a:cxn ang="0">
                    <a:pos x="25" y="28"/>
                  </a:cxn>
                  <a:cxn ang="0">
                    <a:pos x="15" y="32"/>
                  </a:cxn>
                  <a:cxn ang="0">
                    <a:pos x="6" y="27"/>
                  </a:cxn>
                  <a:cxn ang="0">
                    <a:pos x="2" y="21"/>
                  </a:cxn>
                  <a:cxn ang="0">
                    <a:pos x="1" y="14"/>
                  </a:cxn>
                  <a:cxn ang="0">
                    <a:pos x="4" y="9"/>
                  </a:cxn>
                  <a:cxn ang="0">
                    <a:pos x="12" y="5"/>
                  </a:cxn>
                  <a:cxn ang="0">
                    <a:pos x="10" y="3"/>
                  </a:cxn>
                  <a:cxn ang="0">
                    <a:pos x="13" y="0"/>
                  </a:cxn>
                  <a:cxn ang="0">
                    <a:pos x="30" y="16"/>
                  </a:cxn>
                  <a:cxn ang="0">
                    <a:pos x="36" y="24"/>
                  </a:cxn>
                  <a:cxn ang="0">
                    <a:pos x="36" y="30"/>
                  </a:cxn>
                  <a:cxn ang="0">
                    <a:pos x="33" y="36"/>
                  </a:cxn>
                  <a:cxn ang="0">
                    <a:pos x="26" y="40"/>
                  </a:cxn>
                  <a:cxn ang="0">
                    <a:pos x="19" y="38"/>
                  </a:cxn>
                  <a:cxn ang="0">
                    <a:pos x="9" y="23"/>
                  </a:cxn>
                  <a:cxn ang="0">
                    <a:pos x="16" y="27"/>
                  </a:cxn>
                  <a:cxn ang="0">
                    <a:pos x="22" y="25"/>
                  </a:cxn>
                  <a:cxn ang="0">
                    <a:pos x="24" y="19"/>
                  </a:cxn>
                  <a:cxn ang="0">
                    <a:pos x="20" y="12"/>
                  </a:cxn>
                  <a:cxn ang="0">
                    <a:pos x="13" y="9"/>
                  </a:cxn>
                  <a:cxn ang="0">
                    <a:pos x="7" y="11"/>
                  </a:cxn>
                  <a:cxn ang="0">
                    <a:pos x="5" y="17"/>
                  </a:cxn>
                  <a:cxn ang="0">
                    <a:pos x="9" y="23"/>
                  </a:cxn>
                </a:cxnLst>
                <a:rect l="0" t="0" r="r" b="b"/>
                <a:pathLst>
                  <a:path w="37" h="41">
                    <a:moveTo>
                      <a:pt x="19" y="38"/>
                    </a:moveTo>
                    <a:cubicBezTo>
                      <a:pt x="22" y="35"/>
                      <a:pt x="22" y="35"/>
                      <a:pt x="22" y="35"/>
                    </a:cubicBezTo>
                    <a:cubicBezTo>
                      <a:pt x="23" y="36"/>
                      <a:pt x="25" y="36"/>
                      <a:pt x="26" y="36"/>
                    </a:cubicBezTo>
                    <a:cubicBezTo>
                      <a:pt x="27" y="35"/>
                      <a:pt x="28" y="35"/>
                      <a:pt x="30" y="33"/>
                    </a:cubicBezTo>
                    <a:cubicBezTo>
                      <a:pt x="31" y="32"/>
                      <a:pt x="32" y="30"/>
                      <a:pt x="32" y="29"/>
                    </a:cubicBezTo>
                    <a:cubicBezTo>
                      <a:pt x="33" y="27"/>
                      <a:pt x="32" y="26"/>
                      <a:pt x="31" y="24"/>
                    </a:cubicBezTo>
                    <a:cubicBezTo>
                      <a:pt x="31" y="23"/>
                      <a:pt x="29" y="22"/>
                      <a:pt x="27" y="20"/>
                    </a:cubicBezTo>
                    <a:cubicBezTo>
                      <a:pt x="28" y="23"/>
                      <a:pt x="27" y="26"/>
                      <a:pt x="25" y="28"/>
                    </a:cubicBezTo>
                    <a:cubicBezTo>
                      <a:pt x="22" y="31"/>
                      <a:pt x="19" y="32"/>
                      <a:pt x="15" y="32"/>
                    </a:cubicBezTo>
                    <a:cubicBezTo>
                      <a:pt x="12" y="31"/>
                      <a:pt x="9" y="30"/>
                      <a:pt x="6" y="27"/>
                    </a:cubicBezTo>
                    <a:cubicBezTo>
                      <a:pt x="4" y="25"/>
                      <a:pt x="3" y="23"/>
                      <a:pt x="2" y="21"/>
                    </a:cubicBezTo>
                    <a:cubicBezTo>
                      <a:pt x="1" y="19"/>
                      <a:pt x="0" y="17"/>
                      <a:pt x="1" y="14"/>
                    </a:cubicBezTo>
                    <a:cubicBezTo>
                      <a:pt x="1" y="12"/>
                      <a:pt x="2" y="10"/>
                      <a:pt x="4" y="9"/>
                    </a:cubicBezTo>
                    <a:cubicBezTo>
                      <a:pt x="6" y="6"/>
                      <a:pt x="9" y="5"/>
                      <a:pt x="12" y="5"/>
                    </a:cubicBezTo>
                    <a:cubicBezTo>
                      <a:pt x="10" y="3"/>
                      <a:pt x="10" y="3"/>
                      <a:pt x="10" y="3"/>
                    </a:cubicBezTo>
                    <a:cubicBezTo>
                      <a:pt x="13" y="0"/>
                      <a:pt x="13" y="0"/>
                      <a:pt x="13" y="0"/>
                    </a:cubicBezTo>
                    <a:cubicBezTo>
                      <a:pt x="30" y="16"/>
                      <a:pt x="30" y="16"/>
                      <a:pt x="30" y="16"/>
                    </a:cubicBezTo>
                    <a:cubicBezTo>
                      <a:pt x="33" y="19"/>
                      <a:pt x="35" y="22"/>
                      <a:pt x="36" y="24"/>
                    </a:cubicBezTo>
                    <a:cubicBezTo>
                      <a:pt x="37" y="25"/>
                      <a:pt x="37" y="27"/>
                      <a:pt x="36" y="30"/>
                    </a:cubicBezTo>
                    <a:cubicBezTo>
                      <a:pt x="36" y="32"/>
                      <a:pt x="35" y="34"/>
                      <a:pt x="33" y="36"/>
                    </a:cubicBezTo>
                    <a:cubicBezTo>
                      <a:pt x="30" y="38"/>
                      <a:pt x="28" y="40"/>
                      <a:pt x="26" y="40"/>
                    </a:cubicBezTo>
                    <a:cubicBezTo>
                      <a:pt x="23" y="41"/>
                      <a:pt x="21" y="40"/>
                      <a:pt x="19" y="38"/>
                    </a:cubicBezTo>
                    <a:close/>
                    <a:moveTo>
                      <a:pt x="9" y="23"/>
                    </a:moveTo>
                    <a:cubicBezTo>
                      <a:pt x="12" y="26"/>
                      <a:pt x="14" y="27"/>
                      <a:pt x="16" y="27"/>
                    </a:cubicBezTo>
                    <a:cubicBezTo>
                      <a:pt x="19" y="27"/>
                      <a:pt x="21" y="27"/>
                      <a:pt x="22" y="25"/>
                    </a:cubicBezTo>
                    <a:cubicBezTo>
                      <a:pt x="23" y="23"/>
                      <a:pt x="24" y="22"/>
                      <a:pt x="24" y="19"/>
                    </a:cubicBezTo>
                    <a:cubicBezTo>
                      <a:pt x="24" y="17"/>
                      <a:pt x="22" y="15"/>
                      <a:pt x="20" y="12"/>
                    </a:cubicBezTo>
                    <a:cubicBezTo>
                      <a:pt x="17" y="10"/>
                      <a:pt x="15" y="9"/>
                      <a:pt x="13" y="9"/>
                    </a:cubicBezTo>
                    <a:cubicBezTo>
                      <a:pt x="10" y="9"/>
                      <a:pt x="8" y="9"/>
                      <a:pt x="7" y="11"/>
                    </a:cubicBezTo>
                    <a:cubicBezTo>
                      <a:pt x="5" y="12"/>
                      <a:pt x="5" y="14"/>
                      <a:pt x="5" y="17"/>
                    </a:cubicBezTo>
                    <a:cubicBezTo>
                      <a:pt x="5" y="19"/>
                      <a:pt x="7" y="21"/>
                      <a:pt x="9" y="23"/>
                    </a:cubicBezTo>
                    <a:close/>
                  </a:path>
                </a:pathLst>
              </a:custGeom>
              <a:grpFill/>
              <a:ln w="9525">
                <a:noFill/>
                <a:round/>
                <a:headEnd/>
                <a:tailEnd/>
              </a:ln>
            </p:spPr>
            <p:txBody>
              <a:bodyPr/>
              <a:lstStyle/>
              <a:p>
                <a:endParaRPr lang="en-US"/>
              </a:p>
            </p:txBody>
          </p:sp>
          <p:sp>
            <p:nvSpPr>
              <p:cNvPr id="181" name="Freeform 180"/>
              <p:cNvSpPr>
                <a:spLocks/>
              </p:cNvSpPr>
              <p:nvPr/>
            </p:nvSpPr>
            <p:spPr bwMode="auto">
              <a:xfrm>
                <a:off x="2055359" y="2079301"/>
                <a:ext cx="73" cy="66"/>
              </a:xfrm>
              <a:custGeom>
                <a:avLst/>
                <a:gdLst/>
                <a:ahLst/>
                <a:cxnLst>
                  <a:cxn ang="0">
                    <a:pos x="28" y="20"/>
                  </a:cxn>
                  <a:cxn ang="0">
                    <a:pos x="31" y="23"/>
                  </a:cxn>
                  <a:cxn ang="0">
                    <a:pos x="29" y="26"/>
                  </a:cxn>
                  <a:cxn ang="0">
                    <a:pos x="26" y="28"/>
                  </a:cxn>
                  <a:cxn ang="0">
                    <a:pos x="23" y="28"/>
                  </a:cxn>
                  <a:cxn ang="0">
                    <a:pos x="19" y="24"/>
                  </a:cxn>
                  <a:cxn ang="0">
                    <a:pos x="7" y="12"/>
                  </a:cxn>
                  <a:cxn ang="0">
                    <a:pos x="5" y="15"/>
                  </a:cxn>
                  <a:cxn ang="0">
                    <a:pos x="2" y="12"/>
                  </a:cxn>
                  <a:cxn ang="0">
                    <a:pos x="5" y="10"/>
                  </a:cxn>
                  <a:cxn ang="0">
                    <a:pos x="0" y="5"/>
                  </a:cxn>
                  <a:cxn ang="0">
                    <a:pos x="2" y="0"/>
                  </a:cxn>
                  <a:cxn ang="0">
                    <a:pos x="8" y="7"/>
                  </a:cxn>
                  <a:cxn ang="0">
                    <a:pos x="12" y="3"/>
                  </a:cxn>
                  <a:cxn ang="0">
                    <a:pos x="14" y="6"/>
                  </a:cxn>
                  <a:cxn ang="0">
                    <a:pos x="11" y="9"/>
                  </a:cxn>
                  <a:cxn ang="0">
                    <a:pos x="22" y="21"/>
                  </a:cxn>
                  <a:cxn ang="0">
                    <a:pos x="24" y="23"/>
                  </a:cxn>
                  <a:cxn ang="0">
                    <a:pos x="25" y="23"/>
                  </a:cxn>
                  <a:cxn ang="0">
                    <a:pos x="27" y="22"/>
                  </a:cxn>
                  <a:cxn ang="0">
                    <a:pos x="28" y="20"/>
                  </a:cxn>
                </a:cxnLst>
                <a:rect l="0" t="0" r="r" b="b"/>
                <a:pathLst>
                  <a:path w="31" h="28">
                    <a:moveTo>
                      <a:pt x="28" y="20"/>
                    </a:moveTo>
                    <a:cubicBezTo>
                      <a:pt x="31" y="23"/>
                      <a:pt x="31" y="23"/>
                      <a:pt x="31" y="23"/>
                    </a:cubicBezTo>
                    <a:cubicBezTo>
                      <a:pt x="31" y="24"/>
                      <a:pt x="30" y="25"/>
                      <a:pt x="29" y="26"/>
                    </a:cubicBezTo>
                    <a:cubicBezTo>
                      <a:pt x="28" y="27"/>
                      <a:pt x="27" y="27"/>
                      <a:pt x="26" y="28"/>
                    </a:cubicBezTo>
                    <a:cubicBezTo>
                      <a:pt x="25" y="28"/>
                      <a:pt x="24" y="28"/>
                      <a:pt x="23" y="28"/>
                    </a:cubicBezTo>
                    <a:cubicBezTo>
                      <a:pt x="22" y="27"/>
                      <a:pt x="21" y="26"/>
                      <a:pt x="19" y="24"/>
                    </a:cubicBezTo>
                    <a:cubicBezTo>
                      <a:pt x="7" y="12"/>
                      <a:pt x="7" y="12"/>
                      <a:pt x="7" y="12"/>
                    </a:cubicBezTo>
                    <a:cubicBezTo>
                      <a:pt x="5" y="15"/>
                      <a:pt x="5" y="15"/>
                      <a:pt x="5" y="15"/>
                    </a:cubicBezTo>
                    <a:cubicBezTo>
                      <a:pt x="2" y="12"/>
                      <a:pt x="2" y="12"/>
                      <a:pt x="2" y="12"/>
                    </a:cubicBezTo>
                    <a:cubicBezTo>
                      <a:pt x="5" y="10"/>
                      <a:pt x="5" y="10"/>
                      <a:pt x="5" y="10"/>
                    </a:cubicBezTo>
                    <a:cubicBezTo>
                      <a:pt x="0" y="5"/>
                      <a:pt x="0" y="5"/>
                      <a:pt x="0" y="5"/>
                    </a:cubicBezTo>
                    <a:cubicBezTo>
                      <a:pt x="2" y="0"/>
                      <a:pt x="2" y="0"/>
                      <a:pt x="2" y="0"/>
                    </a:cubicBezTo>
                    <a:cubicBezTo>
                      <a:pt x="8" y="7"/>
                      <a:pt x="8" y="7"/>
                      <a:pt x="8" y="7"/>
                    </a:cubicBezTo>
                    <a:cubicBezTo>
                      <a:pt x="12" y="3"/>
                      <a:pt x="12" y="3"/>
                      <a:pt x="12" y="3"/>
                    </a:cubicBezTo>
                    <a:cubicBezTo>
                      <a:pt x="14" y="6"/>
                      <a:pt x="14" y="6"/>
                      <a:pt x="14" y="6"/>
                    </a:cubicBezTo>
                    <a:cubicBezTo>
                      <a:pt x="11" y="9"/>
                      <a:pt x="11" y="9"/>
                      <a:pt x="11" y="9"/>
                    </a:cubicBezTo>
                    <a:cubicBezTo>
                      <a:pt x="22" y="21"/>
                      <a:pt x="22" y="21"/>
                      <a:pt x="22" y="21"/>
                    </a:cubicBezTo>
                    <a:cubicBezTo>
                      <a:pt x="23" y="22"/>
                      <a:pt x="24" y="22"/>
                      <a:pt x="24" y="23"/>
                    </a:cubicBezTo>
                    <a:cubicBezTo>
                      <a:pt x="24" y="23"/>
                      <a:pt x="25" y="23"/>
                      <a:pt x="25" y="23"/>
                    </a:cubicBezTo>
                    <a:cubicBezTo>
                      <a:pt x="26" y="23"/>
                      <a:pt x="26" y="22"/>
                      <a:pt x="27" y="22"/>
                    </a:cubicBezTo>
                    <a:cubicBezTo>
                      <a:pt x="27" y="21"/>
                      <a:pt x="28" y="21"/>
                      <a:pt x="28" y="20"/>
                    </a:cubicBezTo>
                    <a:close/>
                  </a:path>
                </a:pathLst>
              </a:custGeom>
              <a:grpFill/>
              <a:ln w="9525">
                <a:noFill/>
                <a:round/>
                <a:headEnd/>
                <a:tailEnd/>
              </a:ln>
            </p:spPr>
            <p:txBody>
              <a:bodyPr/>
              <a:lstStyle/>
              <a:p>
                <a:endParaRPr lang="en-US"/>
              </a:p>
            </p:txBody>
          </p:sp>
          <p:sp>
            <p:nvSpPr>
              <p:cNvPr id="182" name="Freeform 181"/>
              <p:cNvSpPr>
                <a:spLocks noEditPoints="1"/>
              </p:cNvSpPr>
              <p:nvPr/>
            </p:nvSpPr>
            <p:spPr bwMode="auto">
              <a:xfrm>
                <a:off x="2055402" y="2079270"/>
                <a:ext cx="80" cy="73"/>
              </a:xfrm>
              <a:custGeom>
                <a:avLst/>
                <a:gdLst/>
                <a:ahLst/>
                <a:cxnLst>
                  <a:cxn ang="0">
                    <a:pos x="27" y="18"/>
                  </a:cxn>
                  <a:cxn ang="0">
                    <a:pos x="26" y="24"/>
                  </a:cxn>
                  <a:cxn ang="0">
                    <a:pos x="23" y="28"/>
                  </a:cxn>
                  <a:cxn ang="0">
                    <a:pos x="16" y="31"/>
                  </a:cxn>
                  <a:cxn ang="0">
                    <a:pos x="10" y="29"/>
                  </a:cxn>
                  <a:cxn ang="0">
                    <a:pos x="8" y="25"/>
                  </a:cxn>
                  <a:cxn ang="0">
                    <a:pos x="8" y="22"/>
                  </a:cxn>
                  <a:cxn ang="0">
                    <a:pos x="10" y="18"/>
                  </a:cxn>
                  <a:cxn ang="0">
                    <a:pos x="12" y="15"/>
                  </a:cxn>
                  <a:cxn ang="0">
                    <a:pos x="17" y="8"/>
                  </a:cxn>
                  <a:cxn ang="0">
                    <a:pos x="17" y="7"/>
                  </a:cxn>
                  <a:cxn ang="0">
                    <a:pos x="13" y="5"/>
                  </a:cxn>
                  <a:cxn ang="0">
                    <a:pos x="8" y="8"/>
                  </a:cxn>
                  <a:cxn ang="0">
                    <a:pos x="5" y="12"/>
                  </a:cxn>
                  <a:cxn ang="0">
                    <a:pos x="6" y="16"/>
                  </a:cxn>
                  <a:cxn ang="0">
                    <a:pos x="2" y="19"/>
                  </a:cxn>
                  <a:cxn ang="0">
                    <a:pos x="1" y="14"/>
                  </a:cxn>
                  <a:cxn ang="0">
                    <a:pos x="2" y="9"/>
                  </a:cxn>
                  <a:cxn ang="0">
                    <a:pos x="6" y="4"/>
                  </a:cxn>
                  <a:cxn ang="0">
                    <a:pos x="11" y="1"/>
                  </a:cxn>
                  <a:cxn ang="0">
                    <a:pos x="14" y="0"/>
                  </a:cxn>
                  <a:cxn ang="0">
                    <a:pos x="18" y="2"/>
                  </a:cxn>
                  <a:cxn ang="0">
                    <a:pos x="21" y="5"/>
                  </a:cxn>
                  <a:cxn ang="0">
                    <a:pos x="25" y="9"/>
                  </a:cxn>
                  <a:cxn ang="0">
                    <a:pos x="31" y="15"/>
                  </a:cxn>
                  <a:cxn ang="0">
                    <a:pos x="34" y="17"/>
                  </a:cxn>
                  <a:cxn ang="0">
                    <a:pos x="30" y="20"/>
                  </a:cxn>
                  <a:cxn ang="0">
                    <a:pos x="27" y="18"/>
                  </a:cxn>
                  <a:cxn ang="0">
                    <a:pos x="20" y="11"/>
                  </a:cxn>
                  <a:cxn ang="0">
                    <a:pos x="15" y="17"/>
                  </a:cxn>
                  <a:cxn ang="0">
                    <a:pos x="13" y="21"/>
                  </a:cxn>
                  <a:cxn ang="0">
                    <a:pos x="13" y="23"/>
                  </a:cxn>
                  <a:cxn ang="0">
                    <a:pos x="14" y="25"/>
                  </a:cxn>
                  <a:cxn ang="0">
                    <a:pos x="17" y="27"/>
                  </a:cxn>
                  <a:cxn ang="0">
                    <a:pos x="21" y="25"/>
                  </a:cxn>
                  <a:cxn ang="0">
                    <a:pos x="24" y="21"/>
                  </a:cxn>
                  <a:cxn ang="0">
                    <a:pos x="24" y="16"/>
                  </a:cxn>
                  <a:cxn ang="0">
                    <a:pos x="21" y="12"/>
                  </a:cxn>
                  <a:cxn ang="0">
                    <a:pos x="20" y="11"/>
                  </a:cxn>
                </a:cxnLst>
                <a:rect l="0" t="0" r="r" b="b"/>
                <a:pathLst>
                  <a:path w="34" h="31">
                    <a:moveTo>
                      <a:pt x="27" y="18"/>
                    </a:moveTo>
                    <a:cubicBezTo>
                      <a:pt x="27" y="21"/>
                      <a:pt x="26" y="23"/>
                      <a:pt x="26" y="24"/>
                    </a:cubicBezTo>
                    <a:cubicBezTo>
                      <a:pt x="25" y="26"/>
                      <a:pt x="24" y="27"/>
                      <a:pt x="23" y="28"/>
                    </a:cubicBezTo>
                    <a:cubicBezTo>
                      <a:pt x="20" y="30"/>
                      <a:pt x="18" y="31"/>
                      <a:pt x="16" y="31"/>
                    </a:cubicBezTo>
                    <a:cubicBezTo>
                      <a:pt x="14" y="31"/>
                      <a:pt x="12" y="30"/>
                      <a:pt x="10" y="29"/>
                    </a:cubicBezTo>
                    <a:cubicBezTo>
                      <a:pt x="9" y="28"/>
                      <a:pt x="9" y="27"/>
                      <a:pt x="8" y="25"/>
                    </a:cubicBezTo>
                    <a:cubicBezTo>
                      <a:pt x="8" y="24"/>
                      <a:pt x="8" y="23"/>
                      <a:pt x="8" y="22"/>
                    </a:cubicBezTo>
                    <a:cubicBezTo>
                      <a:pt x="9" y="21"/>
                      <a:pt x="9" y="19"/>
                      <a:pt x="10" y="18"/>
                    </a:cubicBezTo>
                    <a:cubicBezTo>
                      <a:pt x="10" y="18"/>
                      <a:pt x="11" y="16"/>
                      <a:pt x="12" y="15"/>
                    </a:cubicBezTo>
                    <a:cubicBezTo>
                      <a:pt x="15" y="12"/>
                      <a:pt x="17" y="10"/>
                      <a:pt x="17" y="8"/>
                    </a:cubicBezTo>
                    <a:cubicBezTo>
                      <a:pt x="17" y="8"/>
                      <a:pt x="17" y="7"/>
                      <a:pt x="17" y="7"/>
                    </a:cubicBezTo>
                    <a:cubicBezTo>
                      <a:pt x="15" y="6"/>
                      <a:pt x="14" y="5"/>
                      <a:pt x="13" y="5"/>
                    </a:cubicBezTo>
                    <a:cubicBezTo>
                      <a:pt x="11" y="5"/>
                      <a:pt x="10" y="6"/>
                      <a:pt x="8" y="8"/>
                    </a:cubicBezTo>
                    <a:cubicBezTo>
                      <a:pt x="6" y="9"/>
                      <a:pt x="5" y="10"/>
                      <a:pt x="5" y="12"/>
                    </a:cubicBezTo>
                    <a:cubicBezTo>
                      <a:pt x="5" y="13"/>
                      <a:pt x="5" y="15"/>
                      <a:pt x="6" y="16"/>
                    </a:cubicBezTo>
                    <a:cubicBezTo>
                      <a:pt x="2" y="19"/>
                      <a:pt x="2" y="19"/>
                      <a:pt x="2" y="19"/>
                    </a:cubicBezTo>
                    <a:cubicBezTo>
                      <a:pt x="1" y="17"/>
                      <a:pt x="1" y="16"/>
                      <a:pt x="1" y="14"/>
                    </a:cubicBezTo>
                    <a:cubicBezTo>
                      <a:pt x="0" y="13"/>
                      <a:pt x="1" y="11"/>
                      <a:pt x="2" y="9"/>
                    </a:cubicBezTo>
                    <a:cubicBezTo>
                      <a:pt x="3" y="7"/>
                      <a:pt x="4" y="6"/>
                      <a:pt x="6" y="4"/>
                    </a:cubicBezTo>
                    <a:cubicBezTo>
                      <a:pt x="7" y="3"/>
                      <a:pt x="9" y="2"/>
                      <a:pt x="11" y="1"/>
                    </a:cubicBezTo>
                    <a:cubicBezTo>
                      <a:pt x="12" y="0"/>
                      <a:pt x="13" y="0"/>
                      <a:pt x="14" y="0"/>
                    </a:cubicBezTo>
                    <a:cubicBezTo>
                      <a:pt x="15" y="0"/>
                      <a:pt x="17" y="1"/>
                      <a:pt x="18" y="2"/>
                    </a:cubicBezTo>
                    <a:cubicBezTo>
                      <a:pt x="18" y="2"/>
                      <a:pt x="19" y="3"/>
                      <a:pt x="21" y="5"/>
                    </a:cubicBezTo>
                    <a:cubicBezTo>
                      <a:pt x="25" y="9"/>
                      <a:pt x="25" y="9"/>
                      <a:pt x="25" y="9"/>
                    </a:cubicBezTo>
                    <a:cubicBezTo>
                      <a:pt x="28" y="13"/>
                      <a:pt x="30" y="15"/>
                      <a:pt x="31" y="15"/>
                    </a:cubicBezTo>
                    <a:cubicBezTo>
                      <a:pt x="32" y="16"/>
                      <a:pt x="33" y="17"/>
                      <a:pt x="34" y="17"/>
                    </a:cubicBezTo>
                    <a:cubicBezTo>
                      <a:pt x="30" y="20"/>
                      <a:pt x="30" y="20"/>
                      <a:pt x="30" y="20"/>
                    </a:cubicBezTo>
                    <a:cubicBezTo>
                      <a:pt x="29" y="20"/>
                      <a:pt x="28" y="19"/>
                      <a:pt x="27" y="18"/>
                    </a:cubicBezTo>
                    <a:close/>
                    <a:moveTo>
                      <a:pt x="20" y="11"/>
                    </a:moveTo>
                    <a:cubicBezTo>
                      <a:pt x="19" y="13"/>
                      <a:pt x="18" y="15"/>
                      <a:pt x="15" y="17"/>
                    </a:cubicBezTo>
                    <a:cubicBezTo>
                      <a:pt x="14" y="19"/>
                      <a:pt x="13" y="20"/>
                      <a:pt x="13" y="21"/>
                    </a:cubicBezTo>
                    <a:cubicBezTo>
                      <a:pt x="13" y="22"/>
                      <a:pt x="13" y="22"/>
                      <a:pt x="13" y="23"/>
                    </a:cubicBezTo>
                    <a:cubicBezTo>
                      <a:pt x="13" y="24"/>
                      <a:pt x="13" y="25"/>
                      <a:pt x="14" y="25"/>
                    </a:cubicBezTo>
                    <a:cubicBezTo>
                      <a:pt x="15" y="26"/>
                      <a:pt x="16" y="27"/>
                      <a:pt x="17" y="27"/>
                    </a:cubicBezTo>
                    <a:cubicBezTo>
                      <a:pt x="18" y="27"/>
                      <a:pt x="19" y="26"/>
                      <a:pt x="21" y="25"/>
                    </a:cubicBezTo>
                    <a:cubicBezTo>
                      <a:pt x="22" y="24"/>
                      <a:pt x="23" y="22"/>
                      <a:pt x="24" y="21"/>
                    </a:cubicBezTo>
                    <a:cubicBezTo>
                      <a:pt x="24" y="19"/>
                      <a:pt x="24" y="18"/>
                      <a:pt x="24" y="16"/>
                    </a:cubicBezTo>
                    <a:cubicBezTo>
                      <a:pt x="23" y="15"/>
                      <a:pt x="22" y="14"/>
                      <a:pt x="21" y="12"/>
                    </a:cubicBezTo>
                    <a:lnTo>
                      <a:pt x="20" y="11"/>
                    </a:lnTo>
                    <a:close/>
                  </a:path>
                </a:pathLst>
              </a:custGeom>
              <a:grpFill/>
              <a:ln w="9525">
                <a:noFill/>
                <a:round/>
                <a:headEnd/>
                <a:tailEnd/>
              </a:ln>
            </p:spPr>
            <p:txBody>
              <a:bodyPr/>
              <a:lstStyle/>
              <a:p>
                <a:endParaRPr lang="en-US"/>
              </a:p>
            </p:txBody>
          </p:sp>
          <p:sp>
            <p:nvSpPr>
              <p:cNvPr id="183" name="Freeform 182"/>
              <p:cNvSpPr>
                <a:spLocks/>
              </p:cNvSpPr>
              <p:nvPr/>
            </p:nvSpPr>
            <p:spPr bwMode="auto">
              <a:xfrm>
                <a:off x="2055432" y="2079225"/>
                <a:ext cx="69" cy="76"/>
              </a:xfrm>
              <a:custGeom>
                <a:avLst/>
                <a:gdLst/>
                <a:ahLst/>
                <a:cxnLst>
                  <a:cxn ang="0">
                    <a:pos x="59" y="76"/>
                  </a:cxn>
                  <a:cxn ang="0">
                    <a:pos x="0" y="7"/>
                  </a:cxn>
                  <a:cxn ang="0">
                    <a:pos x="10" y="0"/>
                  </a:cxn>
                  <a:cxn ang="0">
                    <a:pos x="69" y="69"/>
                  </a:cxn>
                  <a:cxn ang="0">
                    <a:pos x="59" y="76"/>
                  </a:cxn>
                </a:cxnLst>
                <a:rect l="0" t="0" r="r" b="b"/>
                <a:pathLst>
                  <a:path w="69" h="76">
                    <a:moveTo>
                      <a:pt x="59" y="76"/>
                    </a:moveTo>
                    <a:lnTo>
                      <a:pt x="0" y="7"/>
                    </a:lnTo>
                    <a:lnTo>
                      <a:pt x="10" y="0"/>
                    </a:lnTo>
                    <a:lnTo>
                      <a:pt x="69" y="69"/>
                    </a:lnTo>
                    <a:lnTo>
                      <a:pt x="59" y="76"/>
                    </a:lnTo>
                    <a:close/>
                  </a:path>
                </a:pathLst>
              </a:custGeom>
              <a:grpFill/>
              <a:ln w="9525">
                <a:noFill/>
                <a:round/>
                <a:headEnd/>
                <a:tailEnd/>
              </a:ln>
            </p:spPr>
            <p:txBody>
              <a:bodyPr/>
              <a:lstStyle/>
              <a:p>
                <a:endParaRPr lang="en-US"/>
              </a:p>
            </p:txBody>
          </p:sp>
          <p:sp>
            <p:nvSpPr>
              <p:cNvPr id="184" name="Freeform 183"/>
              <p:cNvSpPr>
                <a:spLocks noEditPoints="1"/>
              </p:cNvSpPr>
              <p:nvPr/>
            </p:nvSpPr>
            <p:spPr bwMode="auto">
              <a:xfrm>
                <a:off x="2055479" y="2079206"/>
                <a:ext cx="69" cy="69"/>
              </a:xfrm>
              <a:custGeom>
                <a:avLst/>
                <a:gdLst/>
                <a:ahLst/>
                <a:cxnLst>
                  <a:cxn ang="0">
                    <a:pos x="23" y="14"/>
                  </a:cxn>
                  <a:cxn ang="0">
                    <a:pos x="27" y="11"/>
                  </a:cxn>
                  <a:cxn ang="0">
                    <a:pos x="28" y="19"/>
                  </a:cxn>
                  <a:cxn ang="0">
                    <a:pos x="24" y="26"/>
                  </a:cxn>
                  <a:cxn ang="0">
                    <a:pos x="14" y="29"/>
                  </a:cxn>
                  <a:cxn ang="0">
                    <a:pos x="4" y="23"/>
                  </a:cxn>
                  <a:cxn ang="0">
                    <a:pos x="0" y="12"/>
                  </a:cxn>
                  <a:cxn ang="0">
                    <a:pos x="5" y="3"/>
                  </a:cxn>
                  <a:cxn ang="0">
                    <a:pos x="15" y="0"/>
                  </a:cxn>
                  <a:cxn ang="0">
                    <a:pos x="24" y="6"/>
                  </a:cxn>
                  <a:cxn ang="0">
                    <a:pos x="25" y="7"/>
                  </a:cxn>
                  <a:cxn ang="0">
                    <a:pos x="9" y="21"/>
                  </a:cxn>
                  <a:cxn ang="0">
                    <a:pos x="15" y="24"/>
                  </a:cxn>
                  <a:cxn ang="0">
                    <a:pos x="21" y="23"/>
                  </a:cxn>
                  <a:cxn ang="0">
                    <a:pos x="24" y="19"/>
                  </a:cxn>
                  <a:cxn ang="0">
                    <a:pos x="23" y="14"/>
                  </a:cxn>
                  <a:cxn ang="0">
                    <a:pos x="7" y="17"/>
                  </a:cxn>
                  <a:cxn ang="0">
                    <a:pos x="19" y="8"/>
                  </a:cxn>
                  <a:cxn ang="0">
                    <a:pos x="14" y="5"/>
                  </a:cxn>
                  <a:cxn ang="0">
                    <a:pos x="8" y="6"/>
                  </a:cxn>
                  <a:cxn ang="0">
                    <a:pos x="5" y="11"/>
                  </a:cxn>
                  <a:cxn ang="0">
                    <a:pos x="7" y="17"/>
                  </a:cxn>
                </a:cxnLst>
                <a:rect l="0" t="0" r="r" b="b"/>
                <a:pathLst>
                  <a:path w="29" h="29">
                    <a:moveTo>
                      <a:pt x="23" y="14"/>
                    </a:moveTo>
                    <a:cubicBezTo>
                      <a:pt x="27" y="11"/>
                      <a:pt x="27" y="11"/>
                      <a:pt x="27" y="11"/>
                    </a:cubicBezTo>
                    <a:cubicBezTo>
                      <a:pt x="29" y="14"/>
                      <a:pt x="29" y="16"/>
                      <a:pt x="28" y="19"/>
                    </a:cubicBezTo>
                    <a:cubicBezTo>
                      <a:pt x="28" y="21"/>
                      <a:pt x="26" y="24"/>
                      <a:pt x="24" y="26"/>
                    </a:cubicBezTo>
                    <a:cubicBezTo>
                      <a:pt x="21" y="28"/>
                      <a:pt x="17" y="29"/>
                      <a:pt x="14" y="29"/>
                    </a:cubicBezTo>
                    <a:cubicBezTo>
                      <a:pt x="10" y="28"/>
                      <a:pt x="7" y="26"/>
                      <a:pt x="4" y="23"/>
                    </a:cubicBezTo>
                    <a:cubicBezTo>
                      <a:pt x="1" y="19"/>
                      <a:pt x="0" y="16"/>
                      <a:pt x="0" y="12"/>
                    </a:cubicBezTo>
                    <a:cubicBezTo>
                      <a:pt x="1" y="9"/>
                      <a:pt x="2" y="6"/>
                      <a:pt x="5" y="3"/>
                    </a:cubicBezTo>
                    <a:cubicBezTo>
                      <a:pt x="8" y="1"/>
                      <a:pt x="11" y="0"/>
                      <a:pt x="15" y="0"/>
                    </a:cubicBezTo>
                    <a:cubicBezTo>
                      <a:pt x="18" y="1"/>
                      <a:pt x="21" y="3"/>
                      <a:pt x="24" y="6"/>
                    </a:cubicBezTo>
                    <a:cubicBezTo>
                      <a:pt x="24" y="7"/>
                      <a:pt x="24" y="7"/>
                      <a:pt x="25" y="7"/>
                    </a:cubicBezTo>
                    <a:cubicBezTo>
                      <a:pt x="9" y="21"/>
                      <a:pt x="9" y="21"/>
                      <a:pt x="9" y="21"/>
                    </a:cubicBezTo>
                    <a:cubicBezTo>
                      <a:pt x="11" y="23"/>
                      <a:pt x="13" y="24"/>
                      <a:pt x="15" y="24"/>
                    </a:cubicBezTo>
                    <a:cubicBezTo>
                      <a:pt x="17" y="25"/>
                      <a:pt x="19" y="24"/>
                      <a:pt x="21" y="23"/>
                    </a:cubicBezTo>
                    <a:cubicBezTo>
                      <a:pt x="23" y="21"/>
                      <a:pt x="23" y="20"/>
                      <a:pt x="24" y="19"/>
                    </a:cubicBezTo>
                    <a:cubicBezTo>
                      <a:pt x="24" y="17"/>
                      <a:pt x="24" y="16"/>
                      <a:pt x="23" y="14"/>
                    </a:cubicBezTo>
                    <a:close/>
                    <a:moveTo>
                      <a:pt x="7" y="17"/>
                    </a:moveTo>
                    <a:cubicBezTo>
                      <a:pt x="19" y="8"/>
                      <a:pt x="19" y="8"/>
                      <a:pt x="19" y="8"/>
                    </a:cubicBezTo>
                    <a:cubicBezTo>
                      <a:pt x="17" y="6"/>
                      <a:pt x="15" y="5"/>
                      <a:pt x="14" y="5"/>
                    </a:cubicBezTo>
                    <a:cubicBezTo>
                      <a:pt x="12" y="4"/>
                      <a:pt x="9" y="5"/>
                      <a:pt x="8" y="6"/>
                    </a:cubicBezTo>
                    <a:cubicBezTo>
                      <a:pt x="6" y="8"/>
                      <a:pt x="5" y="9"/>
                      <a:pt x="5" y="11"/>
                    </a:cubicBezTo>
                    <a:cubicBezTo>
                      <a:pt x="5" y="13"/>
                      <a:pt x="5" y="15"/>
                      <a:pt x="7" y="17"/>
                    </a:cubicBezTo>
                    <a:close/>
                  </a:path>
                </a:pathLst>
              </a:custGeom>
              <a:grpFill/>
              <a:ln w="9525">
                <a:noFill/>
                <a:round/>
                <a:headEnd/>
                <a:tailEnd/>
              </a:ln>
            </p:spPr>
            <p:txBody>
              <a:bodyPr/>
              <a:lstStyle/>
              <a:p>
                <a:endParaRPr lang="en-US"/>
              </a:p>
            </p:txBody>
          </p:sp>
          <p:sp>
            <p:nvSpPr>
              <p:cNvPr id="185" name="Freeform 184"/>
              <p:cNvSpPr>
                <a:spLocks/>
              </p:cNvSpPr>
              <p:nvPr/>
            </p:nvSpPr>
            <p:spPr bwMode="auto">
              <a:xfrm>
                <a:off x="2055527" y="2079161"/>
                <a:ext cx="82" cy="78"/>
              </a:xfrm>
              <a:custGeom>
                <a:avLst/>
                <a:gdLst/>
                <a:ahLst/>
                <a:cxnLst>
                  <a:cxn ang="0">
                    <a:pos x="17" y="33"/>
                  </a:cxn>
                  <a:cxn ang="0">
                    <a:pos x="0" y="11"/>
                  </a:cxn>
                  <a:cxn ang="0">
                    <a:pos x="4" y="8"/>
                  </a:cxn>
                  <a:cxn ang="0">
                    <a:pos x="6" y="11"/>
                  </a:cxn>
                  <a:cxn ang="0">
                    <a:pos x="10" y="2"/>
                  </a:cxn>
                  <a:cxn ang="0">
                    <a:pos x="15" y="0"/>
                  </a:cxn>
                  <a:cxn ang="0">
                    <a:pos x="19" y="0"/>
                  </a:cxn>
                  <a:cxn ang="0">
                    <a:pos x="22" y="2"/>
                  </a:cxn>
                  <a:cxn ang="0">
                    <a:pos x="25" y="6"/>
                  </a:cxn>
                  <a:cxn ang="0">
                    <a:pos x="35" y="19"/>
                  </a:cxn>
                  <a:cxn ang="0">
                    <a:pos x="31" y="22"/>
                  </a:cxn>
                  <a:cxn ang="0">
                    <a:pos x="21" y="9"/>
                  </a:cxn>
                  <a:cxn ang="0">
                    <a:pos x="18" y="6"/>
                  </a:cxn>
                  <a:cxn ang="0">
                    <a:pos x="15" y="5"/>
                  </a:cxn>
                  <a:cxn ang="0">
                    <a:pos x="12" y="6"/>
                  </a:cxn>
                  <a:cxn ang="0">
                    <a:pos x="9" y="11"/>
                  </a:cxn>
                  <a:cxn ang="0">
                    <a:pos x="12" y="18"/>
                  </a:cxn>
                  <a:cxn ang="0">
                    <a:pos x="21" y="30"/>
                  </a:cxn>
                  <a:cxn ang="0">
                    <a:pos x="17" y="33"/>
                  </a:cxn>
                </a:cxnLst>
                <a:rect l="0" t="0" r="r" b="b"/>
                <a:pathLst>
                  <a:path w="35" h="33">
                    <a:moveTo>
                      <a:pt x="17" y="33"/>
                    </a:moveTo>
                    <a:cubicBezTo>
                      <a:pt x="0" y="11"/>
                      <a:pt x="0" y="11"/>
                      <a:pt x="0" y="11"/>
                    </a:cubicBezTo>
                    <a:cubicBezTo>
                      <a:pt x="4" y="8"/>
                      <a:pt x="4" y="8"/>
                      <a:pt x="4" y="8"/>
                    </a:cubicBezTo>
                    <a:cubicBezTo>
                      <a:pt x="6" y="11"/>
                      <a:pt x="6" y="11"/>
                      <a:pt x="6" y="11"/>
                    </a:cubicBezTo>
                    <a:cubicBezTo>
                      <a:pt x="6" y="8"/>
                      <a:pt x="7" y="5"/>
                      <a:pt x="10" y="2"/>
                    </a:cubicBezTo>
                    <a:cubicBezTo>
                      <a:pt x="12" y="1"/>
                      <a:pt x="13" y="1"/>
                      <a:pt x="15" y="0"/>
                    </a:cubicBezTo>
                    <a:cubicBezTo>
                      <a:pt x="16" y="0"/>
                      <a:pt x="17" y="0"/>
                      <a:pt x="19" y="0"/>
                    </a:cubicBezTo>
                    <a:cubicBezTo>
                      <a:pt x="20" y="1"/>
                      <a:pt x="21" y="1"/>
                      <a:pt x="22" y="2"/>
                    </a:cubicBezTo>
                    <a:cubicBezTo>
                      <a:pt x="23" y="3"/>
                      <a:pt x="24" y="4"/>
                      <a:pt x="25" y="6"/>
                    </a:cubicBezTo>
                    <a:cubicBezTo>
                      <a:pt x="35" y="19"/>
                      <a:pt x="35" y="19"/>
                      <a:pt x="35" y="19"/>
                    </a:cubicBezTo>
                    <a:cubicBezTo>
                      <a:pt x="31" y="22"/>
                      <a:pt x="31" y="22"/>
                      <a:pt x="31" y="22"/>
                    </a:cubicBezTo>
                    <a:cubicBezTo>
                      <a:pt x="21" y="9"/>
                      <a:pt x="21" y="9"/>
                      <a:pt x="21" y="9"/>
                    </a:cubicBezTo>
                    <a:cubicBezTo>
                      <a:pt x="20" y="7"/>
                      <a:pt x="19" y="6"/>
                      <a:pt x="18" y="6"/>
                    </a:cubicBezTo>
                    <a:cubicBezTo>
                      <a:pt x="17" y="5"/>
                      <a:pt x="16" y="5"/>
                      <a:pt x="15" y="5"/>
                    </a:cubicBezTo>
                    <a:cubicBezTo>
                      <a:pt x="14" y="5"/>
                      <a:pt x="13" y="5"/>
                      <a:pt x="12" y="6"/>
                    </a:cubicBezTo>
                    <a:cubicBezTo>
                      <a:pt x="11" y="7"/>
                      <a:pt x="10" y="9"/>
                      <a:pt x="9" y="11"/>
                    </a:cubicBezTo>
                    <a:cubicBezTo>
                      <a:pt x="9" y="13"/>
                      <a:pt x="10" y="15"/>
                      <a:pt x="12" y="18"/>
                    </a:cubicBezTo>
                    <a:cubicBezTo>
                      <a:pt x="21" y="30"/>
                      <a:pt x="21" y="30"/>
                      <a:pt x="21" y="30"/>
                    </a:cubicBezTo>
                    <a:lnTo>
                      <a:pt x="17" y="33"/>
                    </a:lnTo>
                    <a:close/>
                  </a:path>
                </a:pathLst>
              </a:custGeom>
              <a:grpFill/>
              <a:ln w="9525">
                <a:noFill/>
                <a:round/>
                <a:headEnd/>
                <a:tailEnd/>
              </a:ln>
            </p:spPr>
            <p:txBody>
              <a:bodyPr/>
              <a:lstStyle/>
              <a:p>
                <a:endParaRPr lang="en-US"/>
              </a:p>
            </p:txBody>
          </p:sp>
          <p:sp>
            <p:nvSpPr>
              <p:cNvPr id="186" name="Freeform 185"/>
              <p:cNvSpPr>
                <a:spLocks/>
              </p:cNvSpPr>
              <p:nvPr/>
            </p:nvSpPr>
            <p:spPr bwMode="auto">
              <a:xfrm>
                <a:off x="2055579" y="2079117"/>
                <a:ext cx="66" cy="75"/>
              </a:xfrm>
              <a:custGeom>
                <a:avLst/>
                <a:gdLst/>
                <a:ahLst/>
                <a:cxnLst>
                  <a:cxn ang="0">
                    <a:pos x="25" y="25"/>
                  </a:cxn>
                  <a:cxn ang="0">
                    <a:pos x="28" y="28"/>
                  </a:cxn>
                  <a:cxn ang="0">
                    <a:pos x="25" y="30"/>
                  </a:cxn>
                  <a:cxn ang="0">
                    <a:pos x="22" y="32"/>
                  </a:cxn>
                  <a:cxn ang="0">
                    <a:pos x="19" y="31"/>
                  </a:cxn>
                  <a:cxn ang="0">
                    <a:pos x="15" y="27"/>
                  </a:cxn>
                  <a:cxn ang="0">
                    <a:pos x="6" y="14"/>
                  </a:cxn>
                  <a:cxn ang="0">
                    <a:pos x="3" y="16"/>
                  </a:cxn>
                  <a:cxn ang="0">
                    <a:pos x="1" y="13"/>
                  </a:cxn>
                  <a:cxn ang="0">
                    <a:pos x="4" y="11"/>
                  </a:cxn>
                  <a:cxn ang="0">
                    <a:pos x="0" y="5"/>
                  </a:cxn>
                  <a:cxn ang="0">
                    <a:pos x="2" y="0"/>
                  </a:cxn>
                  <a:cxn ang="0">
                    <a:pos x="7" y="8"/>
                  </a:cxn>
                  <a:cxn ang="0">
                    <a:pos x="11" y="5"/>
                  </a:cxn>
                  <a:cxn ang="0">
                    <a:pos x="13" y="8"/>
                  </a:cxn>
                  <a:cxn ang="0">
                    <a:pos x="10" y="11"/>
                  </a:cxn>
                  <a:cxn ang="0">
                    <a:pos x="19" y="24"/>
                  </a:cxn>
                  <a:cxn ang="0">
                    <a:pos x="21" y="26"/>
                  </a:cxn>
                  <a:cxn ang="0">
                    <a:pos x="22" y="27"/>
                  </a:cxn>
                  <a:cxn ang="0">
                    <a:pos x="23" y="26"/>
                  </a:cxn>
                  <a:cxn ang="0">
                    <a:pos x="25" y="25"/>
                  </a:cxn>
                </a:cxnLst>
                <a:rect l="0" t="0" r="r" b="b"/>
                <a:pathLst>
                  <a:path w="28" h="32">
                    <a:moveTo>
                      <a:pt x="25" y="25"/>
                    </a:moveTo>
                    <a:cubicBezTo>
                      <a:pt x="28" y="28"/>
                      <a:pt x="28" y="28"/>
                      <a:pt x="28" y="28"/>
                    </a:cubicBezTo>
                    <a:cubicBezTo>
                      <a:pt x="27" y="29"/>
                      <a:pt x="26" y="29"/>
                      <a:pt x="25" y="30"/>
                    </a:cubicBezTo>
                    <a:cubicBezTo>
                      <a:pt x="24" y="31"/>
                      <a:pt x="23" y="32"/>
                      <a:pt x="22" y="32"/>
                    </a:cubicBezTo>
                    <a:cubicBezTo>
                      <a:pt x="21" y="32"/>
                      <a:pt x="20" y="32"/>
                      <a:pt x="19" y="31"/>
                    </a:cubicBezTo>
                    <a:cubicBezTo>
                      <a:pt x="18" y="31"/>
                      <a:pt x="17" y="29"/>
                      <a:pt x="15" y="27"/>
                    </a:cubicBezTo>
                    <a:cubicBezTo>
                      <a:pt x="6" y="14"/>
                      <a:pt x="6" y="14"/>
                      <a:pt x="6" y="14"/>
                    </a:cubicBezTo>
                    <a:cubicBezTo>
                      <a:pt x="3" y="16"/>
                      <a:pt x="3" y="16"/>
                      <a:pt x="3" y="16"/>
                    </a:cubicBezTo>
                    <a:cubicBezTo>
                      <a:pt x="1" y="13"/>
                      <a:pt x="1" y="13"/>
                      <a:pt x="1" y="13"/>
                    </a:cubicBezTo>
                    <a:cubicBezTo>
                      <a:pt x="4" y="11"/>
                      <a:pt x="4" y="11"/>
                      <a:pt x="4" y="11"/>
                    </a:cubicBezTo>
                    <a:cubicBezTo>
                      <a:pt x="0" y="5"/>
                      <a:pt x="0" y="5"/>
                      <a:pt x="0" y="5"/>
                    </a:cubicBezTo>
                    <a:cubicBezTo>
                      <a:pt x="2" y="0"/>
                      <a:pt x="2" y="0"/>
                      <a:pt x="2" y="0"/>
                    </a:cubicBezTo>
                    <a:cubicBezTo>
                      <a:pt x="7" y="8"/>
                      <a:pt x="7" y="8"/>
                      <a:pt x="7" y="8"/>
                    </a:cubicBezTo>
                    <a:cubicBezTo>
                      <a:pt x="11" y="5"/>
                      <a:pt x="11" y="5"/>
                      <a:pt x="11" y="5"/>
                    </a:cubicBezTo>
                    <a:cubicBezTo>
                      <a:pt x="13" y="8"/>
                      <a:pt x="13" y="8"/>
                      <a:pt x="13" y="8"/>
                    </a:cubicBezTo>
                    <a:cubicBezTo>
                      <a:pt x="10" y="11"/>
                      <a:pt x="10" y="11"/>
                      <a:pt x="10" y="11"/>
                    </a:cubicBezTo>
                    <a:cubicBezTo>
                      <a:pt x="19" y="24"/>
                      <a:pt x="19" y="24"/>
                      <a:pt x="19" y="24"/>
                    </a:cubicBezTo>
                    <a:cubicBezTo>
                      <a:pt x="20" y="26"/>
                      <a:pt x="20" y="26"/>
                      <a:pt x="21" y="26"/>
                    </a:cubicBezTo>
                    <a:cubicBezTo>
                      <a:pt x="21" y="27"/>
                      <a:pt x="21" y="27"/>
                      <a:pt x="22" y="27"/>
                    </a:cubicBezTo>
                    <a:cubicBezTo>
                      <a:pt x="22" y="27"/>
                      <a:pt x="23" y="26"/>
                      <a:pt x="23" y="26"/>
                    </a:cubicBezTo>
                    <a:cubicBezTo>
                      <a:pt x="24" y="26"/>
                      <a:pt x="24" y="25"/>
                      <a:pt x="25" y="25"/>
                    </a:cubicBezTo>
                    <a:close/>
                  </a:path>
                </a:pathLst>
              </a:custGeom>
              <a:grpFill/>
              <a:ln w="9525">
                <a:noFill/>
                <a:round/>
                <a:headEnd/>
                <a:tailEnd/>
              </a:ln>
            </p:spPr>
            <p:txBody>
              <a:bodyPr/>
              <a:lstStyle/>
              <a:p>
                <a:endParaRPr lang="en-US"/>
              </a:p>
            </p:txBody>
          </p:sp>
          <p:sp>
            <p:nvSpPr>
              <p:cNvPr id="187" name="Freeform 186"/>
              <p:cNvSpPr>
                <a:spLocks/>
              </p:cNvSpPr>
              <p:nvPr/>
            </p:nvSpPr>
            <p:spPr bwMode="auto">
              <a:xfrm>
                <a:off x="2055654" y="2079093"/>
                <a:ext cx="64" cy="45"/>
              </a:xfrm>
              <a:custGeom>
                <a:avLst/>
                <a:gdLst/>
                <a:ahLst/>
                <a:cxnLst>
                  <a:cxn ang="0">
                    <a:pos x="5" y="45"/>
                  </a:cxn>
                  <a:cxn ang="0">
                    <a:pos x="0" y="38"/>
                  </a:cxn>
                  <a:cxn ang="0">
                    <a:pos x="59" y="0"/>
                  </a:cxn>
                  <a:cxn ang="0">
                    <a:pos x="64" y="7"/>
                  </a:cxn>
                  <a:cxn ang="0">
                    <a:pos x="5" y="45"/>
                  </a:cxn>
                </a:cxnLst>
                <a:rect l="0" t="0" r="r" b="b"/>
                <a:pathLst>
                  <a:path w="64" h="45">
                    <a:moveTo>
                      <a:pt x="5" y="45"/>
                    </a:moveTo>
                    <a:lnTo>
                      <a:pt x="0" y="38"/>
                    </a:lnTo>
                    <a:lnTo>
                      <a:pt x="59" y="0"/>
                    </a:lnTo>
                    <a:lnTo>
                      <a:pt x="64" y="7"/>
                    </a:lnTo>
                    <a:lnTo>
                      <a:pt x="5" y="45"/>
                    </a:lnTo>
                    <a:close/>
                  </a:path>
                </a:pathLst>
              </a:custGeom>
              <a:grpFill/>
              <a:ln w="9525">
                <a:noFill/>
                <a:round/>
                <a:headEnd/>
                <a:tailEnd/>
              </a:ln>
            </p:spPr>
            <p:txBody>
              <a:bodyPr/>
              <a:lstStyle/>
              <a:p>
                <a:endParaRPr lang="en-US"/>
              </a:p>
            </p:txBody>
          </p:sp>
        </p:grpSp>
        <p:sp>
          <p:nvSpPr>
            <p:cNvPr id="14" name="TextBox 184"/>
            <p:cNvSpPr txBox="1">
              <a:spLocks noChangeArrowheads="1"/>
            </p:cNvSpPr>
            <p:nvPr/>
          </p:nvSpPr>
          <p:spPr bwMode="auto">
            <a:xfrm>
              <a:off x="4482659" y="4666816"/>
              <a:ext cx="1330672" cy="997383"/>
            </a:xfrm>
            <a:prstGeom prst="rect">
              <a:avLst/>
            </a:prstGeom>
            <a:noFill/>
            <a:ln w="9525">
              <a:noFill/>
              <a:miter lim="800000"/>
              <a:headEnd/>
              <a:tailEnd/>
            </a:ln>
          </p:spPr>
          <p:txBody>
            <a:bodyPr wrap="square" anchor="ctr">
              <a:spAutoFit/>
            </a:bodyPr>
            <a:lstStyle/>
            <a:p>
              <a:pPr marL="0" marR="0" algn="ctr">
                <a:spcBef>
                  <a:spcPts val="0"/>
                </a:spcBef>
                <a:spcAft>
                  <a:spcPts val="0"/>
                </a:spcAft>
              </a:pPr>
              <a:r>
                <a:rPr lang="en-GB" sz="12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Performance</a:t>
              </a:r>
              <a:br>
                <a:rPr lang="en-GB" sz="12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2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Management </a:t>
              </a:r>
              <a:br>
                <a:rPr lang="en-GB" sz="12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2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cycle</a:t>
              </a:r>
              <a:endParaRPr lang="en-US" sz="1200">
                <a:effectLst/>
                <a:latin typeface="Times New Roman" panose="02020603050405020304" pitchFamily="18" charset="0"/>
                <a:ea typeface="Times New Roman" panose="02020603050405020304" pitchFamily="18" charset="0"/>
              </a:endParaRPr>
            </a:p>
          </p:txBody>
        </p:sp>
        <p:sp>
          <p:nvSpPr>
            <p:cNvPr id="15" name="TextBox 192"/>
            <p:cNvSpPr txBox="1"/>
            <p:nvPr/>
          </p:nvSpPr>
          <p:spPr>
            <a:xfrm>
              <a:off x="4179999" y="2424742"/>
              <a:ext cx="2483923" cy="1558865"/>
            </a:xfrm>
            <a:prstGeom prst="rect">
              <a:avLst/>
            </a:prstGeom>
            <a:noFill/>
          </p:spPr>
          <p:txBody>
            <a:bodyPr wrap="square">
              <a:spAutoFit/>
            </a:bodyPr>
            <a:lstStyle/>
            <a:p>
              <a:pPr marL="0" marR="0" algn="ctr">
                <a:spcBef>
                  <a:spcPts val="0"/>
                </a:spcBef>
                <a:spcAft>
                  <a:spcPts val="0"/>
                </a:spcAft>
              </a:pPr>
              <a:r>
                <a:rPr lang="en-GB" sz="1400" b="1" kern="120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1. Planning</a:t>
              </a:r>
              <a:endParaRPr lang="en-US" sz="1200" dirty="0">
                <a:effectLst/>
                <a:latin typeface="Times New Roman" panose="02020603050405020304" pitchFamily="18" charset="0"/>
                <a:ea typeface="Times New Roman" panose="02020603050405020304" pitchFamily="18" charset="0"/>
              </a:endParaRPr>
            </a:p>
            <a:p>
              <a:pPr marL="342900" marR="0" lvl="0" indent="-342900" algn="l">
                <a:lnSpc>
                  <a:spcPct val="150000"/>
                </a:lnSpc>
                <a:spcBef>
                  <a:spcPts val="0"/>
                </a:spcBef>
                <a:spcAft>
                  <a:spcPts val="0"/>
                </a:spcAft>
                <a:buFont typeface="Arial" panose="020B0604020202020204" pitchFamily="34" charset="0"/>
                <a:buChar char="•"/>
                <a:tabLst>
                  <a:tab pos="457200" algn="l"/>
                </a:tabLst>
              </a:pPr>
              <a:r>
                <a:rPr lang="en-GB" sz="900"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Define role &amp; responsibilities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50000"/>
                </a:lnSpc>
                <a:spcBef>
                  <a:spcPts val="0"/>
                </a:spcBef>
                <a:spcAft>
                  <a:spcPts val="0"/>
                </a:spcAft>
                <a:buFont typeface="Arial" panose="020B0604020202020204" pitchFamily="34" charset="0"/>
                <a:buChar char="•"/>
                <a:tabLst>
                  <a:tab pos="457200" algn="l"/>
                </a:tabLst>
              </a:pPr>
              <a:r>
                <a:rPr lang="en-GB" sz="900"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Communicate corporate vision  and strategic plan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50000"/>
                </a:lnSpc>
                <a:spcBef>
                  <a:spcPts val="0"/>
                </a:spcBef>
                <a:spcAft>
                  <a:spcPts val="0"/>
                </a:spcAft>
                <a:buFont typeface="Arial" panose="020B0604020202020204" pitchFamily="34" charset="0"/>
                <a:buChar char="•"/>
                <a:tabLst>
                  <a:tab pos="457200" algn="l"/>
                </a:tabLst>
              </a:pPr>
              <a:r>
                <a:rPr lang="en-GB" sz="900"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Set Functional and individual objectives aligned to the vision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50000"/>
                </a:lnSpc>
                <a:spcBef>
                  <a:spcPts val="0"/>
                </a:spcBef>
                <a:spcAft>
                  <a:spcPts val="0"/>
                </a:spcAft>
                <a:buFont typeface="Arial" panose="020B0604020202020204" pitchFamily="34" charset="0"/>
                <a:buChar char="•"/>
                <a:tabLst>
                  <a:tab pos="457200" algn="l"/>
                </a:tabLst>
              </a:pPr>
              <a:r>
                <a:rPr lang="en-GB" sz="900"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Identify competencies &amp; required behaviours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93"/>
            <p:cNvSpPr txBox="1"/>
            <p:nvPr/>
          </p:nvSpPr>
          <p:spPr>
            <a:xfrm>
              <a:off x="6343663" y="4331088"/>
              <a:ext cx="1407123" cy="1959716"/>
            </a:xfrm>
            <a:prstGeom prst="rect">
              <a:avLst/>
            </a:prstGeom>
            <a:noFill/>
          </p:spPr>
          <p:txBody>
            <a:bodyPr>
              <a:spAutoFit/>
            </a:bodyPr>
            <a:lstStyle/>
            <a:p>
              <a:pPr marL="0" marR="0" algn="ctr">
                <a:spcBef>
                  <a:spcPts val="0"/>
                </a:spcBef>
                <a:spcAft>
                  <a:spcPts val="0"/>
                </a:spcAft>
              </a:pPr>
              <a:r>
                <a:rPr lang="en-GB" sz="1400" b="1" kern="120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2. Progress Reviews </a:t>
              </a:r>
              <a:endParaRPr lang="en-US" sz="1200" dirty="0">
                <a:effectLst/>
                <a:latin typeface="Times New Roman" panose="02020603050405020304" pitchFamily="18" charset="0"/>
                <a:ea typeface="Times New Roman" panose="02020603050405020304" pitchFamily="18" charset="0"/>
              </a:endParaRPr>
            </a:p>
            <a:p>
              <a:pPr marL="342900" marR="0" lvl="0" indent="-342900" algn="l">
                <a:lnSpc>
                  <a:spcPct val="150000"/>
                </a:lnSpc>
                <a:spcBef>
                  <a:spcPts val="0"/>
                </a:spcBef>
                <a:spcAft>
                  <a:spcPts val="0"/>
                </a:spcAft>
                <a:buFont typeface="Arial" panose="020B0604020202020204" pitchFamily="34" charset="0"/>
                <a:buChar char="•"/>
                <a:tabLst>
                  <a:tab pos="457200" algn="l"/>
                </a:tabLst>
              </a:pPr>
              <a:r>
                <a:rPr lang="en-GB" sz="1000"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Monitor &amp; evaluate performance against objectives- linking the objectives and competencies being demonstrated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94"/>
            <p:cNvSpPr txBox="1"/>
            <p:nvPr/>
          </p:nvSpPr>
          <p:spPr>
            <a:xfrm>
              <a:off x="2335324" y="4011627"/>
              <a:ext cx="1590316" cy="2191319"/>
            </a:xfrm>
            <a:prstGeom prst="rect">
              <a:avLst/>
            </a:prstGeom>
            <a:noFill/>
          </p:spPr>
          <p:txBody>
            <a:bodyPr wrap="square">
              <a:spAutoFit/>
            </a:bodyPr>
            <a:lstStyle/>
            <a:p>
              <a:pPr marL="0" marR="0" algn="ctr">
                <a:spcBef>
                  <a:spcPts val="0"/>
                </a:spcBef>
                <a:spcAft>
                  <a:spcPts val="0"/>
                </a:spcAft>
              </a:pPr>
              <a:r>
                <a:rPr lang="en-GB" sz="1200" b="1" kern="120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4. Recognising &amp;Rewarding</a:t>
              </a:r>
              <a:endParaRPr lang="en-US" sz="1200" dirty="0">
                <a:effectLst/>
                <a:latin typeface="Times New Roman" panose="02020603050405020304" pitchFamily="18" charset="0"/>
                <a:ea typeface="Times New Roman" panose="02020603050405020304" pitchFamily="18" charset="0"/>
              </a:endParaRPr>
            </a:p>
            <a:p>
              <a:pPr marL="342900" marR="0" lvl="0" indent="-342900" algn="l">
                <a:lnSpc>
                  <a:spcPct val="150000"/>
                </a:lnSpc>
                <a:spcBef>
                  <a:spcPts val="0"/>
                </a:spcBef>
                <a:spcAft>
                  <a:spcPts val="0"/>
                </a:spcAft>
                <a:buFont typeface="Arial" panose="020B0604020202020204" pitchFamily="34" charset="0"/>
                <a:buChar char="•"/>
                <a:tabLst>
                  <a:tab pos="457200" algn="l"/>
                </a:tabLst>
              </a:pPr>
              <a:r>
                <a:rPr lang="en-GB" sz="1000"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Reward excellent performance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50000"/>
                </a:lnSpc>
                <a:spcBef>
                  <a:spcPts val="0"/>
                </a:spcBef>
                <a:spcAft>
                  <a:spcPts val="0"/>
                </a:spcAft>
                <a:buFont typeface="Arial" panose="020B0604020202020204" pitchFamily="34" charset="0"/>
                <a:buChar char="•"/>
                <a:tabLst>
                  <a:tab pos="457200" algn="l"/>
                </a:tabLst>
              </a:pPr>
              <a:r>
                <a:rPr lang="en-GB" sz="1000"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Decide on steps to develop skills and competencies (e.g. </a:t>
              </a:r>
              <a:r>
                <a:rPr lang="en-GB" sz="1000" kern="1200" dirty="0" err="1">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PiP</a:t>
              </a:r>
              <a:r>
                <a:rPr lang="en-GB" sz="1000"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50000"/>
                </a:lnSpc>
                <a:spcBef>
                  <a:spcPts val="0"/>
                </a:spcBef>
                <a:spcAft>
                  <a:spcPts val="0"/>
                </a:spcAft>
                <a:buFont typeface="Arial" panose="020B0604020202020204" pitchFamily="34" charset="0"/>
                <a:buChar char="•"/>
                <a:tabLst>
                  <a:tab pos="457200" algn="l"/>
                </a:tabLst>
              </a:pPr>
              <a:r>
                <a:rPr lang="en-GB" sz="1000"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Agree sanctions where necessary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95"/>
            <p:cNvSpPr txBox="1"/>
            <p:nvPr/>
          </p:nvSpPr>
          <p:spPr>
            <a:xfrm>
              <a:off x="3875960" y="6298620"/>
              <a:ext cx="2400260" cy="1692483"/>
            </a:xfrm>
            <a:prstGeom prst="rect">
              <a:avLst/>
            </a:prstGeom>
            <a:noFill/>
          </p:spPr>
          <p:txBody>
            <a:bodyPr wrap="square">
              <a:spAutoFit/>
            </a:bodyPr>
            <a:lstStyle/>
            <a:p>
              <a:pPr marL="0" marR="0" algn="ctr">
                <a:spcBef>
                  <a:spcPts val="0"/>
                </a:spcBef>
                <a:spcAft>
                  <a:spcPts val="0"/>
                </a:spcAft>
              </a:pPr>
              <a:r>
                <a:rPr lang="en-GB" sz="1400" b="1" kern="120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3. Appraisal</a:t>
              </a:r>
              <a:endParaRPr lang="en-US" sz="1200" dirty="0">
                <a:effectLst/>
                <a:latin typeface="Times New Roman" panose="02020603050405020304" pitchFamily="18" charset="0"/>
                <a:ea typeface="Times New Roman" panose="02020603050405020304" pitchFamily="18" charset="0"/>
              </a:endParaRPr>
            </a:p>
            <a:p>
              <a:pPr marL="342900" marR="0" lvl="0" indent="-342900" algn="l">
                <a:lnSpc>
                  <a:spcPct val="150000"/>
                </a:lnSpc>
                <a:spcBef>
                  <a:spcPts val="0"/>
                </a:spcBef>
                <a:spcAft>
                  <a:spcPts val="0"/>
                </a:spcAft>
                <a:buFont typeface="Arial" panose="020B0604020202020204" pitchFamily="34" charset="0"/>
                <a:buChar char="•"/>
                <a:tabLst>
                  <a:tab pos="457200" algn="l"/>
                </a:tabLst>
              </a:pPr>
              <a:r>
                <a:rPr lang="en-GB" sz="1000"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Appraise individual, reflect upon past performance &amp; provide evidence based feedback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50000"/>
                </a:lnSpc>
                <a:spcBef>
                  <a:spcPts val="0"/>
                </a:spcBef>
                <a:spcAft>
                  <a:spcPts val="0"/>
                </a:spcAft>
                <a:buFont typeface="Arial" panose="020B0604020202020204" pitchFamily="34" charset="0"/>
                <a:buChar char="•"/>
                <a:tabLst>
                  <a:tab pos="457200" algn="l"/>
                </a:tabLst>
              </a:pPr>
              <a:r>
                <a:rPr lang="en-GB" sz="1000"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Review individual’s strengths and identify development areas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88" name="Rectangle 189"/>
          <p:cNvSpPr>
            <a:spLocks noChangeArrowheads="1"/>
          </p:cNvSpPr>
          <p:nvPr/>
        </p:nvSpPr>
        <p:spPr bwMode="auto">
          <a:xfrm>
            <a:off x="0" y="4795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9" name="TextBox 188"/>
          <p:cNvSpPr txBox="1"/>
          <p:nvPr/>
        </p:nvSpPr>
        <p:spPr>
          <a:xfrm>
            <a:off x="3560507" y="228600"/>
            <a:ext cx="184731" cy="369332"/>
          </a:xfrm>
          <a:prstGeom prst="rect">
            <a:avLst/>
          </a:prstGeom>
          <a:noFill/>
        </p:spPr>
        <p:txBody>
          <a:bodyPr wrap="none" rtlCol="0">
            <a:spAutoFit/>
          </a:bodyPr>
          <a:lstStyle/>
          <a:p>
            <a:endParaRPr lang="en-US" dirty="0"/>
          </a:p>
        </p:txBody>
      </p:sp>
      <p:sp>
        <p:nvSpPr>
          <p:cNvPr id="190" name="TextBox 189"/>
          <p:cNvSpPr txBox="1"/>
          <p:nvPr/>
        </p:nvSpPr>
        <p:spPr>
          <a:xfrm>
            <a:off x="113746" y="132368"/>
            <a:ext cx="7528529" cy="535531"/>
          </a:xfrm>
          <a:prstGeom prst="rect">
            <a:avLst/>
          </a:prstGeom>
          <a:noFill/>
        </p:spPr>
        <p:txBody>
          <a:bodyPr wrap="square" rtlCol="0">
            <a:spAutoFit/>
          </a:bodyPr>
          <a:lstStyle/>
          <a:p>
            <a:pPr>
              <a:lnSpc>
                <a:spcPct val="90000"/>
              </a:lnSpc>
              <a:spcBef>
                <a:spcPct val="0"/>
              </a:spcBef>
            </a:pPr>
            <a:r>
              <a:rPr lang="en-US" sz="2000" b="1" dirty="0" smtClean="0">
                <a:solidFill>
                  <a:srgbClr val="FF0000"/>
                </a:solidFill>
              </a:rPr>
              <a:t>              </a:t>
            </a:r>
            <a:r>
              <a:rPr lang="en-US" sz="3200" b="1" dirty="0">
                <a:solidFill>
                  <a:srgbClr val="C00000"/>
                </a:solidFill>
              </a:rPr>
              <a:t>PERFORMANCE MANAGEMENT CYCLE</a:t>
            </a:r>
          </a:p>
        </p:txBody>
      </p:sp>
    </p:spTree>
    <p:extLst>
      <p:ext uri="{BB962C8B-B14F-4D97-AF65-F5344CB8AC3E}">
        <p14:creationId xmlns:p14="http://schemas.microsoft.com/office/powerpoint/2010/main" val="1436000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3774</TotalTime>
  <Words>1760</Words>
  <Application>Microsoft Office PowerPoint</Application>
  <PresentationFormat>On-screen Show (4:3)</PresentationFormat>
  <Paragraphs>139</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Times New Roman</vt:lpstr>
      <vt:lpstr>Office Theme</vt:lpstr>
      <vt:lpstr>                                               </vt:lpstr>
      <vt:lpstr>INTRODUCTION </vt:lpstr>
      <vt:lpstr>   CHALLENGES OF THE EXISTING SYSTEM</vt:lpstr>
      <vt:lpstr>   CHALLENGES OF THE EXISTING SYSTEM (Cont.)</vt:lpstr>
      <vt:lpstr>   ADVERSE EFFECTS ON PRODUCTIVITY</vt:lpstr>
      <vt:lpstr>   PARADIGM SHIFT: CONCEPTS AND PRINCIPLES</vt:lpstr>
      <vt:lpstr>POLICY STATEMENTS/GUIDELINES</vt:lpstr>
      <vt:lpstr>PowerPoint Presentation</vt:lpstr>
      <vt:lpstr>PowerPoint Presentation</vt:lpstr>
      <vt:lpstr>GOVERNANCE STRUCTURES AND MONITORING MECHANISMS FOR SUSTAINANBILITY</vt:lpstr>
      <vt:lpstr>WHAT IS NEW?</vt:lpstr>
      <vt:lpstr>PowerPoint Presentation</vt:lpstr>
      <vt:lpstr>           CONCLUSION</vt:lpstr>
      <vt:lpstr>PowerPoint Presentation</vt:lpstr>
      <vt:lpstr>QUESTIONS,  ANSWERS AND CONTRIBUTIONS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Sefogah</dc:creator>
  <cp:lastModifiedBy>Robertson  Allotey</cp:lastModifiedBy>
  <cp:revision>446</cp:revision>
  <cp:lastPrinted>2014-10-02T12:18:39Z</cp:lastPrinted>
  <dcterms:created xsi:type="dcterms:W3CDTF">2006-08-16T00:00:00Z</dcterms:created>
  <dcterms:modified xsi:type="dcterms:W3CDTF">2014-10-02T13:13:51Z</dcterms:modified>
</cp:coreProperties>
</file>