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92" r:id="rId4"/>
    <p:sldId id="298" r:id="rId5"/>
    <p:sldId id="271" r:id="rId6"/>
    <p:sldId id="270" r:id="rId7"/>
    <p:sldId id="299" r:id="rId8"/>
    <p:sldId id="274" r:id="rId9"/>
    <p:sldId id="279" r:id="rId10"/>
    <p:sldId id="2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38202-AD89-A15C-E38F-F4BB0540C029}" name="Karishma Bhandari" initials="KB" userId="S::Karishma.Bhandari@in.ey.com::d9c1b003-4f64-4940-8346-750f3738bbba" providerId="AD"/>
  <p188:author id="{AD81EA62-D7C3-37E0-685F-6AC03D280612}" name="Shivani Naik" initials="SN" userId="S::shivani.naik@in.ey.com::b72416f8-140b-42e3-9629-929f9211221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shma Bhandari" initials="KB" lastIdx="8" clrIdx="0">
    <p:extLst>
      <p:ext uri="{19B8F6BF-5375-455C-9EA6-DF929625EA0E}">
        <p15:presenceInfo xmlns:p15="http://schemas.microsoft.com/office/powerpoint/2012/main" xmlns="" userId="S::Karishma.Bhandari@in.ey.com::d9c1b003-4f64-4940-8346-750f3738bbba" providerId="AD"/>
      </p:ext>
    </p:extLst>
  </p:cmAuthor>
  <p:cmAuthor id="2" name="Shivani Naik" initials="SN" lastIdx="2" clrIdx="1">
    <p:extLst>
      <p:ext uri="{19B8F6BF-5375-455C-9EA6-DF929625EA0E}">
        <p15:presenceInfo xmlns:p15="http://schemas.microsoft.com/office/powerpoint/2012/main" xmlns="" userId="S::shivani.naik@in.ey.com::b72416f8-140b-42e3-9629-929f921122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ADDDC9-4370-EED2-9A28-A44ECED3ABA3}" v="3356" dt="2023-01-20T13:55:37.736"/>
    <p1510:client id="{B1ABC746-9802-467C-875F-61D80D39F1CB}" v="2588" dt="2023-01-21T12:01:10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24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vani Naik" userId="S::shivani.naik@in.ey.com::b72416f8-140b-42e3-9629-929f9211221a" providerId="AD" clId="Web-{03F11DD0-0069-F9E5-1982-F65CF063DB97}"/>
    <pc:docChg chg="addSld delSld modSld">
      <pc:chgData name="Shivani Naik" userId="S::shivani.naik@in.ey.com::b72416f8-140b-42e3-9629-929f9211221a" providerId="AD" clId="Web-{03F11DD0-0069-F9E5-1982-F65CF063DB97}" dt="2023-01-20T11:55:11.633" v="628"/>
      <pc:docMkLst>
        <pc:docMk/>
      </pc:docMkLst>
      <pc:sldChg chg="addSp delSp modSp">
        <pc:chgData name="Shivani Naik" userId="S::shivani.naik@in.ey.com::b72416f8-140b-42e3-9629-929f9211221a" providerId="AD" clId="Web-{03F11DD0-0069-F9E5-1982-F65CF063DB97}" dt="2023-01-20T11:34:34.446" v="288" actId="1076"/>
        <pc:sldMkLst>
          <pc:docMk/>
          <pc:sldMk cId="3848448572" sldId="270"/>
        </pc:sldMkLst>
        <pc:spChg chg="add mod">
          <ac:chgData name="Shivani Naik" userId="S::shivani.naik@in.ey.com::b72416f8-140b-42e3-9629-929f9211221a" providerId="AD" clId="Web-{03F11DD0-0069-F9E5-1982-F65CF063DB97}" dt="2023-01-20T11:27:02.944" v="54" actId="20577"/>
          <ac:spMkLst>
            <pc:docMk/>
            <pc:sldMk cId="3848448572" sldId="270"/>
            <ac:spMk id="5" creationId="{2FD83536-2B45-4965-6A05-730B6E60B686}"/>
          </ac:spMkLst>
        </pc:spChg>
        <pc:spChg chg="add mod">
          <ac:chgData name="Shivani Naik" userId="S::shivani.naik@in.ey.com::b72416f8-140b-42e3-9629-929f9211221a" providerId="AD" clId="Web-{03F11DD0-0069-F9E5-1982-F65CF063DB97}" dt="2023-01-20T11:26:56.788" v="53"/>
          <ac:spMkLst>
            <pc:docMk/>
            <pc:sldMk cId="3848448572" sldId="270"/>
            <ac:spMk id="7" creationId="{3DA543F6-82F1-C8A8-41C3-37614EF1E28E}"/>
          </ac:spMkLst>
        </pc:spChg>
        <pc:spChg chg="add mod">
          <ac:chgData name="Shivani Naik" userId="S::shivani.naik@in.ey.com::b72416f8-140b-42e3-9629-929f9211221a" providerId="AD" clId="Web-{03F11DD0-0069-F9E5-1982-F65CF063DB97}" dt="2023-01-20T11:32:15.831" v="250" actId="1076"/>
          <ac:spMkLst>
            <pc:docMk/>
            <pc:sldMk cId="3848448572" sldId="270"/>
            <ac:spMk id="8" creationId="{2D908B39-4061-FEB3-F0CD-520ADC507C1C}"/>
          </ac:spMkLst>
        </pc:spChg>
        <pc:spChg chg="add mod">
          <ac:chgData name="Shivani Naik" userId="S::shivani.naik@in.ey.com::b72416f8-140b-42e3-9629-929f9211221a" providerId="AD" clId="Web-{03F11DD0-0069-F9E5-1982-F65CF063DB97}" dt="2023-01-20T11:33:17.505" v="273" actId="20577"/>
          <ac:spMkLst>
            <pc:docMk/>
            <pc:sldMk cId="3848448572" sldId="270"/>
            <ac:spMk id="9" creationId="{67A9F2AB-DA7D-FF2A-93E4-B96CBC5542DE}"/>
          </ac:spMkLst>
        </pc:spChg>
        <pc:spChg chg="add mod">
          <ac:chgData name="Shivani Naik" userId="S::shivani.naik@in.ey.com::b72416f8-140b-42e3-9629-929f9211221a" providerId="AD" clId="Web-{03F11DD0-0069-F9E5-1982-F65CF063DB97}" dt="2023-01-20T11:34:18.664" v="287" actId="1076"/>
          <ac:spMkLst>
            <pc:docMk/>
            <pc:sldMk cId="3848448572" sldId="270"/>
            <ac:spMk id="10" creationId="{3764FEC3-ADAF-5A0F-2B0B-FBFF6A3DA6D4}"/>
          </ac:spMkLst>
        </pc:spChg>
        <pc:spChg chg="add del mod">
          <ac:chgData name="Shivani Naik" userId="S::shivani.naik@in.ey.com::b72416f8-140b-42e3-9629-929f9211221a" providerId="AD" clId="Web-{03F11DD0-0069-F9E5-1982-F65CF063DB97}" dt="2023-01-20T11:25:28.159" v="7"/>
          <ac:spMkLst>
            <pc:docMk/>
            <pc:sldMk cId="3848448572" sldId="270"/>
            <ac:spMk id="80" creationId="{E06D8F62-3229-4C5B-B6BD-1DCCCFFF4D16}"/>
          </ac:spMkLst>
        </pc:spChg>
        <pc:spChg chg="del mod">
          <ac:chgData name="Shivani Naik" userId="S::shivani.naik@in.ey.com::b72416f8-140b-42e3-9629-929f9211221a" providerId="AD" clId="Web-{03F11DD0-0069-F9E5-1982-F65CF063DB97}" dt="2023-01-20T11:26:43.959" v="48"/>
          <ac:spMkLst>
            <pc:docMk/>
            <pc:sldMk cId="3848448572" sldId="270"/>
            <ac:spMk id="114" creationId="{4DBBE97F-9E76-4E96-A870-C6AA6376CD9D}"/>
          </ac:spMkLst>
        </pc:spChg>
        <pc:spChg chg="del mod">
          <ac:chgData name="Shivani Naik" userId="S::shivani.naik@in.ey.com::b72416f8-140b-42e3-9629-929f9211221a" providerId="AD" clId="Web-{03F11DD0-0069-F9E5-1982-F65CF063DB97}" dt="2023-01-20T11:31:31.095" v="232"/>
          <ac:spMkLst>
            <pc:docMk/>
            <pc:sldMk cId="3848448572" sldId="270"/>
            <ac:spMk id="148" creationId="{CB15B0E9-AC05-4C9F-AC93-9A353EEEAD91}"/>
          </ac:spMkLst>
        </pc:spChg>
        <pc:spChg chg="del mod">
          <ac:chgData name="Shivani Naik" userId="S::shivani.naik@in.ey.com::b72416f8-140b-42e3-9629-929f9211221a" providerId="AD" clId="Web-{03F11DD0-0069-F9E5-1982-F65CF063DB97}" dt="2023-01-20T11:32:22.050" v="253"/>
          <ac:spMkLst>
            <pc:docMk/>
            <pc:sldMk cId="3848448572" sldId="270"/>
            <ac:spMk id="182" creationId="{60448D5F-000D-44D5-B8F1-DAE37DD96D2C}"/>
          </ac:spMkLst>
        </pc:spChg>
        <pc:spChg chg="add del mod">
          <ac:chgData name="Shivani Naik" userId="S::shivani.naik@in.ey.com::b72416f8-140b-42e3-9629-929f9211221a" providerId="AD" clId="Web-{03F11DD0-0069-F9E5-1982-F65CF063DB97}" dt="2023-01-20T11:33:45.819" v="278"/>
          <ac:spMkLst>
            <pc:docMk/>
            <pc:sldMk cId="3848448572" sldId="270"/>
            <ac:spMk id="216" creationId="{BD2CA12A-9558-4A41-8821-6C3E4083F26E}"/>
          </ac:spMkLst>
        </pc:spChg>
        <pc:spChg chg="mod">
          <ac:chgData name="Shivani Naik" userId="S::shivani.naik@in.ey.com::b72416f8-140b-42e3-9629-929f9211221a" providerId="AD" clId="Web-{03F11DD0-0069-F9E5-1982-F65CF063DB97}" dt="2023-01-20T11:34:10.960" v="285" actId="1076"/>
          <ac:spMkLst>
            <pc:docMk/>
            <pc:sldMk cId="3848448572" sldId="270"/>
            <ac:spMk id="320" creationId="{7FD7D8B1-EDD5-4FD5-86C7-ED8BC5AEC903}"/>
          </ac:spMkLst>
        </pc:spChg>
        <pc:spChg chg="mod">
          <ac:chgData name="Shivani Naik" userId="S::shivani.naik@in.ey.com::b72416f8-140b-42e3-9629-929f9211221a" providerId="AD" clId="Web-{03F11DD0-0069-F9E5-1982-F65CF063DB97}" dt="2023-01-20T11:34:02.538" v="283" actId="1076"/>
          <ac:spMkLst>
            <pc:docMk/>
            <pc:sldMk cId="3848448572" sldId="270"/>
            <ac:spMk id="338" creationId="{82B5D432-EB59-4BC1-86CC-A8DF91A095B7}"/>
          </ac:spMkLst>
        </pc:spChg>
        <pc:grpChg chg="mod">
          <ac:chgData name="Shivani Naik" userId="S::shivani.naik@in.ey.com::b72416f8-140b-42e3-9629-929f9211221a" providerId="AD" clId="Web-{03F11DD0-0069-F9E5-1982-F65CF063DB97}" dt="2023-01-20T11:34:07.804" v="284" actId="1076"/>
          <ac:grpSpMkLst>
            <pc:docMk/>
            <pc:sldMk cId="3848448572" sldId="270"/>
            <ac:grpSpMk id="250" creationId="{7734B15C-41E6-49CD-BEB7-F41284D3650D}"/>
          </ac:grpSpMkLst>
        </pc:grpChg>
        <pc:picChg chg="mod">
          <ac:chgData name="Shivani Naik" userId="S::shivani.naik@in.ey.com::b72416f8-140b-42e3-9629-929f9211221a" providerId="AD" clId="Web-{03F11DD0-0069-F9E5-1982-F65CF063DB97}" dt="2023-01-20T11:34:34.446" v="288" actId="1076"/>
          <ac:picMkLst>
            <pc:docMk/>
            <pc:sldMk cId="3848448572" sldId="270"/>
            <ac:picMk id="138" creationId="{330182AB-1DE2-4DCA-8D27-BB221ACEA604}"/>
          </ac:picMkLst>
        </pc:picChg>
      </pc:sldChg>
      <pc:sldChg chg="delSp modSp">
        <pc:chgData name="Shivani Naik" userId="S::shivani.naik@in.ey.com::b72416f8-140b-42e3-9629-929f9211221a" providerId="AD" clId="Web-{03F11DD0-0069-F9E5-1982-F65CF063DB97}" dt="2023-01-20T11:31:17.954" v="228" actId="20577"/>
        <pc:sldMkLst>
          <pc:docMk/>
          <pc:sldMk cId="1173465262" sldId="271"/>
        </pc:sldMkLst>
        <pc:spChg chg="mod">
          <ac:chgData name="Shivani Naik" userId="S::shivani.naik@in.ey.com::b72416f8-140b-42e3-9629-929f9211221a" providerId="AD" clId="Web-{03F11DD0-0069-F9E5-1982-F65CF063DB97}" dt="2023-01-20T11:31:17.954" v="228" actId="20577"/>
          <ac:spMkLst>
            <pc:docMk/>
            <pc:sldMk cId="1173465262" sldId="271"/>
            <ac:spMk id="14" creationId="{C733E34A-C091-4BAC-A468-FE9A451255C2}"/>
          </ac:spMkLst>
        </pc:spChg>
        <pc:picChg chg="del">
          <ac:chgData name="Shivani Naik" userId="S::shivani.naik@in.ey.com::b72416f8-140b-42e3-9629-929f9211221a" providerId="AD" clId="Web-{03F11DD0-0069-F9E5-1982-F65CF063DB97}" dt="2023-01-20T11:30:19.999" v="222"/>
          <ac:picMkLst>
            <pc:docMk/>
            <pc:sldMk cId="1173465262" sldId="271"/>
            <ac:picMk id="170" creationId="{263A344E-BAB3-4680-B545-247F90F0B5EC}"/>
          </ac:picMkLst>
        </pc:picChg>
        <pc:picChg chg="del">
          <ac:chgData name="Shivani Naik" userId="S::shivani.naik@in.ey.com::b72416f8-140b-42e3-9629-929f9211221a" providerId="AD" clId="Web-{03F11DD0-0069-F9E5-1982-F65CF063DB97}" dt="2023-01-20T11:30:23.842" v="224"/>
          <ac:picMkLst>
            <pc:docMk/>
            <pc:sldMk cId="1173465262" sldId="271"/>
            <ac:picMk id="176" creationId="{49FCB166-A6F3-4BC8-B3EF-4E88272AA780}"/>
          </ac:picMkLst>
        </pc:picChg>
        <pc:picChg chg="del">
          <ac:chgData name="Shivani Naik" userId="S::shivani.naik@in.ey.com::b72416f8-140b-42e3-9629-929f9211221a" providerId="AD" clId="Web-{03F11DD0-0069-F9E5-1982-F65CF063DB97}" dt="2023-01-20T11:30:19.999" v="221"/>
          <ac:picMkLst>
            <pc:docMk/>
            <pc:sldMk cId="1173465262" sldId="271"/>
            <ac:picMk id="178" creationId="{97BF618B-2459-4566-A906-44A258242EE5}"/>
          </ac:picMkLst>
        </pc:picChg>
        <pc:picChg chg="del">
          <ac:chgData name="Shivani Naik" userId="S::shivani.naik@in.ey.com::b72416f8-140b-42e3-9629-929f9211221a" providerId="AD" clId="Web-{03F11DD0-0069-F9E5-1982-F65CF063DB97}" dt="2023-01-20T11:30:22.014" v="223"/>
          <ac:picMkLst>
            <pc:docMk/>
            <pc:sldMk cId="1173465262" sldId="271"/>
            <ac:picMk id="180" creationId="{61C1A234-0BE2-4203-845A-C1986ECFFC1C}"/>
          </ac:picMkLst>
        </pc:picChg>
        <pc:picChg chg="del">
          <ac:chgData name="Shivani Naik" userId="S::shivani.naik@in.ey.com::b72416f8-140b-42e3-9629-929f9211221a" providerId="AD" clId="Web-{03F11DD0-0069-F9E5-1982-F65CF063DB97}" dt="2023-01-20T11:30:14.983" v="220"/>
          <ac:picMkLst>
            <pc:docMk/>
            <pc:sldMk cId="1173465262" sldId="271"/>
            <ac:picMk id="183" creationId="{F0FA5B3C-2B70-4C92-857C-AA338E35E19D}"/>
          </ac:picMkLst>
        </pc:picChg>
        <pc:picChg chg="del">
          <ac:chgData name="Shivani Naik" userId="S::shivani.naik@in.ey.com::b72416f8-140b-42e3-9629-929f9211221a" providerId="AD" clId="Web-{03F11DD0-0069-F9E5-1982-F65CF063DB97}" dt="2023-01-20T11:30:25.983" v="225"/>
          <ac:picMkLst>
            <pc:docMk/>
            <pc:sldMk cId="1173465262" sldId="271"/>
            <ac:picMk id="185" creationId="{401C2DD0-E087-4EC6-86AE-E75559316F95}"/>
          </ac:picMkLst>
        </pc:picChg>
      </pc:sldChg>
      <pc:sldChg chg="addSp delSp modSp">
        <pc:chgData name="Shivani Naik" userId="S::shivani.naik@in.ey.com::b72416f8-140b-42e3-9629-929f9211221a" providerId="AD" clId="Web-{03F11DD0-0069-F9E5-1982-F65CF063DB97}" dt="2023-01-20T11:34:45.899" v="290"/>
        <pc:sldMkLst>
          <pc:docMk/>
          <pc:sldMk cId="1775094141" sldId="272"/>
        </pc:sldMkLst>
        <pc:spChg chg="add del mod">
          <ac:chgData name="Shivani Naik" userId="S::shivani.naik@in.ey.com::b72416f8-140b-42e3-9629-929f9211221a" providerId="AD" clId="Web-{03F11DD0-0069-F9E5-1982-F65CF063DB97}" dt="2023-01-20T11:34:45.899" v="290"/>
          <ac:spMkLst>
            <pc:docMk/>
            <pc:sldMk cId="1775094141" sldId="272"/>
            <ac:spMk id="4" creationId="{B76C5772-BB7D-1D34-43D3-8674E0306453}"/>
          </ac:spMkLst>
        </pc:spChg>
        <pc:graphicFrameChg chg="add del">
          <ac:chgData name="Shivani Naik" userId="S::shivani.naik@in.ey.com::b72416f8-140b-42e3-9629-929f9211221a" providerId="AD" clId="Web-{03F11DD0-0069-F9E5-1982-F65CF063DB97}" dt="2023-01-20T11:34:45.899" v="290"/>
          <ac:graphicFrameMkLst>
            <pc:docMk/>
            <pc:sldMk cId="1775094141" sldId="272"/>
            <ac:graphicFrameMk id="35" creationId="{5B75133F-C751-467F-95E6-C24A385932C1}"/>
          </ac:graphicFrameMkLst>
        </pc:graphicFrameChg>
      </pc:sldChg>
      <pc:sldChg chg="addSp delSp">
        <pc:chgData name="Shivani Naik" userId="S::shivani.naik@in.ey.com::b72416f8-140b-42e3-9629-929f9211221a" providerId="AD" clId="Web-{03F11DD0-0069-F9E5-1982-F65CF063DB97}" dt="2023-01-20T11:35:27.651" v="292"/>
        <pc:sldMkLst>
          <pc:docMk/>
          <pc:sldMk cId="1469207372" sldId="274"/>
        </pc:sldMkLst>
        <pc:graphicFrameChg chg="add del">
          <ac:chgData name="Shivani Naik" userId="S::shivani.naik@in.ey.com::b72416f8-140b-42e3-9629-929f9211221a" providerId="AD" clId="Web-{03F11DD0-0069-F9E5-1982-F65CF063DB97}" dt="2023-01-20T11:35:27.651" v="292"/>
          <ac:graphicFrameMkLst>
            <pc:docMk/>
            <pc:sldMk cId="1469207372" sldId="274"/>
            <ac:graphicFrameMk id="4" creationId="{B5A9F2E7-A304-4ED2-86EC-C31FFB7D7C5F}"/>
          </ac:graphicFrameMkLst>
        </pc:graphicFrameChg>
      </pc:sldChg>
      <pc:sldChg chg="modSp del">
        <pc:chgData name="Shivani Naik" userId="S::shivani.naik@in.ey.com::b72416f8-140b-42e3-9629-929f9211221a" providerId="AD" clId="Web-{03F11DD0-0069-F9E5-1982-F65CF063DB97}" dt="2023-01-20T11:51:29.312" v="446"/>
        <pc:sldMkLst>
          <pc:docMk/>
          <pc:sldMk cId="1964889894" sldId="293"/>
        </pc:sldMkLst>
        <pc:graphicFrameChg chg="modGraphic">
          <ac:chgData name="Shivani Naik" userId="S::shivani.naik@in.ey.com::b72416f8-140b-42e3-9629-929f9211221a" providerId="AD" clId="Web-{03F11DD0-0069-F9E5-1982-F65CF063DB97}" dt="2023-01-20T11:51:17.030" v="445"/>
          <ac:graphicFrameMkLst>
            <pc:docMk/>
            <pc:sldMk cId="1964889894" sldId="293"/>
            <ac:graphicFrameMk id="35" creationId="{5B75133F-C751-467F-95E6-C24A385932C1}"/>
          </ac:graphicFrameMkLst>
        </pc:graphicFrameChg>
      </pc:sldChg>
      <pc:sldChg chg="delSp">
        <pc:chgData name="Shivani Naik" userId="S::shivani.naik@in.ey.com::b72416f8-140b-42e3-9629-929f9211221a" providerId="AD" clId="Web-{03F11DD0-0069-F9E5-1982-F65CF063DB97}" dt="2023-01-20T11:54:55.757" v="626"/>
        <pc:sldMkLst>
          <pc:docMk/>
          <pc:sldMk cId="3739808128" sldId="296"/>
        </pc:sldMkLst>
        <pc:spChg chg="del">
          <ac:chgData name="Shivani Naik" userId="S::shivani.naik@in.ey.com::b72416f8-140b-42e3-9629-929f9211221a" providerId="AD" clId="Web-{03F11DD0-0069-F9E5-1982-F65CF063DB97}" dt="2023-01-20T11:54:55.757" v="625"/>
          <ac:spMkLst>
            <pc:docMk/>
            <pc:sldMk cId="3739808128" sldId="296"/>
            <ac:spMk id="3" creationId="{C30E4224-0CD5-436F-B584-19F02FB31233}"/>
          </ac:spMkLst>
        </pc:spChg>
        <pc:spChg chg="del">
          <ac:chgData name="Shivani Naik" userId="S::shivani.naik@in.ey.com::b72416f8-140b-42e3-9629-929f9211221a" providerId="AD" clId="Web-{03F11DD0-0069-F9E5-1982-F65CF063DB97}" dt="2023-01-20T11:54:55.757" v="623"/>
          <ac:spMkLst>
            <pc:docMk/>
            <pc:sldMk cId="3739808128" sldId="296"/>
            <ac:spMk id="146" creationId="{38A4A6A7-FE0E-4271-B1DA-41003F2DB55B}"/>
          </ac:spMkLst>
        </pc:spChg>
        <pc:spChg chg="del">
          <ac:chgData name="Shivani Naik" userId="S::shivani.naik@in.ey.com::b72416f8-140b-42e3-9629-929f9211221a" providerId="AD" clId="Web-{03F11DD0-0069-F9E5-1982-F65CF063DB97}" dt="2023-01-20T11:54:55.757" v="621"/>
          <ac:spMkLst>
            <pc:docMk/>
            <pc:sldMk cId="3739808128" sldId="296"/>
            <ac:spMk id="147" creationId="{71C1307D-E0DC-4060-B11D-CA8B223447B7}"/>
          </ac:spMkLst>
        </pc:spChg>
        <pc:spChg chg="del">
          <ac:chgData name="Shivani Naik" userId="S::shivani.naik@in.ey.com::b72416f8-140b-42e3-9629-929f9211221a" providerId="AD" clId="Web-{03F11DD0-0069-F9E5-1982-F65CF063DB97}" dt="2023-01-20T11:54:55.757" v="626"/>
          <ac:spMkLst>
            <pc:docMk/>
            <pc:sldMk cId="3739808128" sldId="296"/>
            <ac:spMk id="148" creationId="{720A53AF-3FF0-4354-BF52-BA20D30F4382}"/>
          </ac:spMkLst>
        </pc:spChg>
        <pc:grpChg chg="del">
          <ac:chgData name="Shivani Naik" userId="S::shivani.naik@in.ey.com::b72416f8-140b-42e3-9629-929f9211221a" providerId="AD" clId="Web-{03F11DD0-0069-F9E5-1982-F65CF063DB97}" dt="2023-01-20T11:54:55.757" v="624"/>
          <ac:grpSpMkLst>
            <pc:docMk/>
            <pc:sldMk cId="3739808128" sldId="296"/>
            <ac:grpSpMk id="88" creationId="{7C1C07CB-1B95-49B5-9755-EA6FAE9D3DE9}"/>
          </ac:grpSpMkLst>
        </pc:grpChg>
        <pc:grpChg chg="del">
          <ac:chgData name="Shivani Naik" userId="S::shivani.naik@in.ey.com::b72416f8-140b-42e3-9629-929f9211221a" providerId="AD" clId="Web-{03F11DD0-0069-F9E5-1982-F65CF063DB97}" dt="2023-01-20T11:54:55.757" v="620"/>
          <ac:grpSpMkLst>
            <pc:docMk/>
            <pc:sldMk cId="3739808128" sldId="296"/>
            <ac:grpSpMk id="149" creationId="{A8C2AF29-B988-4ECA-AA06-BBEEE8AA6B01}"/>
          </ac:grpSpMkLst>
        </pc:grpChg>
        <pc:picChg chg="del">
          <ac:chgData name="Shivani Naik" userId="S::shivani.naik@in.ey.com::b72416f8-140b-42e3-9629-929f9211221a" providerId="AD" clId="Web-{03F11DD0-0069-F9E5-1982-F65CF063DB97}" dt="2023-01-20T11:54:55.757" v="622"/>
          <ac:picMkLst>
            <pc:docMk/>
            <pc:sldMk cId="3739808128" sldId="296"/>
            <ac:picMk id="74" creationId="{494E26AA-2712-4143-8BC7-E5665F46FAA7}"/>
          </ac:picMkLst>
        </pc:picChg>
        <pc:picChg chg="del">
          <ac:chgData name="Shivani Naik" userId="S::shivani.naik@in.ey.com::b72416f8-140b-42e3-9629-929f9211221a" providerId="AD" clId="Web-{03F11DD0-0069-F9E5-1982-F65CF063DB97}" dt="2023-01-20T11:54:55.757" v="619"/>
          <ac:picMkLst>
            <pc:docMk/>
            <pc:sldMk cId="3739808128" sldId="296"/>
            <ac:picMk id="163" creationId="{57E4EE0C-52F2-4746-8581-ABEE6494A0ED}"/>
          </ac:picMkLst>
        </pc:picChg>
      </pc:sldChg>
      <pc:sldChg chg="addSp delSp modSp add replId">
        <pc:chgData name="Shivani Naik" userId="S::shivani.naik@in.ey.com::b72416f8-140b-42e3-9629-929f9211221a" providerId="AD" clId="Web-{03F11DD0-0069-F9E5-1982-F65CF063DB97}" dt="2023-01-20T11:55:11.633" v="628"/>
        <pc:sldMkLst>
          <pc:docMk/>
          <pc:sldMk cId="993417217" sldId="299"/>
        </pc:sldMkLst>
        <pc:spChg chg="add del mod">
          <ac:chgData name="Shivani Naik" userId="S::shivani.naik@in.ey.com::b72416f8-140b-42e3-9629-929f9211221a" providerId="AD" clId="Web-{03F11DD0-0069-F9E5-1982-F65CF063DB97}" dt="2023-01-20T11:36:19.465" v="295"/>
          <ac:spMkLst>
            <pc:docMk/>
            <pc:sldMk cId="993417217" sldId="299"/>
            <ac:spMk id="4" creationId="{2857DEDF-D127-1E03-49CF-E2701E6102BC}"/>
          </ac:spMkLst>
        </pc:spChg>
        <pc:spChg chg="add mod">
          <ac:chgData name="Shivani Naik" userId="S::shivani.naik@in.ey.com::b72416f8-140b-42e3-9629-929f9211221a" providerId="AD" clId="Web-{03F11DD0-0069-F9E5-1982-F65CF063DB97}" dt="2023-01-20T11:54:35.725" v="618" actId="20577"/>
          <ac:spMkLst>
            <pc:docMk/>
            <pc:sldMk cId="993417217" sldId="299"/>
            <ac:spMk id="6" creationId="{D398A89F-0A82-2E54-8F5A-42F252ACD46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7" creationId="{949A2060-4A20-8FDD-43DC-C66DD353949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8" creationId="{A319D350-7EE4-F0BB-66C8-7FBBAD636F1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0" creationId="{5ABE3443-E3C4-5E8E-1392-B32246957977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2" creationId="{7E386D3A-3ECD-E851-52E6-C74FE8A697C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5" creationId="{B3AE7A0B-80BB-453F-3A5B-3D4BC62A09F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6" creationId="{148E4E27-9CB9-7C09-357C-8AE725F160AD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7" creationId="{86D08856-7CE5-971C-7CC6-64321C81250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8" creationId="{F58886AF-C439-F00E-0ACF-AD4CD675312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19" creationId="{8EB4ECC8-2D30-AFE1-05FF-521B528F084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0" creationId="{318EA876-D98E-DC7E-1E75-BE46723482F7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1" creationId="{75E984A6-8BAF-8786-0D89-3A8D0505670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2" creationId="{22D8E854-ACDD-3885-AE02-2E6E893FD3E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3" creationId="{7C28E36D-6179-5915-C6C6-1F506FF837B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4" creationId="{403DFD34-C032-1844-0A81-AF10A73A21C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5" creationId="{956F9F79-7710-8259-F9AE-C5B1174E0F16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6" creationId="{47B26574-B47F-4DC1-1130-F665CE61DAF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7" creationId="{A844E6F5-91B3-EA06-699B-37A5710C2706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8" creationId="{2AEA3052-AB71-3656-259D-6767701EFA5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29" creationId="{5A1CA603-749D-A6C6-14B5-49E0A9894E97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0" creationId="{9BFE6539-D5DF-2632-37B1-794A84AEDB9D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1" creationId="{66835283-25F1-9970-BD02-BA8380E71E8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2" creationId="{1616E530-6EFA-DBCB-53AF-1FC49991419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3" creationId="{94428C2B-BD65-6D15-36E9-DF5AA8722CAC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4" creationId="{D6EC5C03-520D-2AF6-A942-B5483CD14BB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6" creationId="{65877CE9-6644-F6CE-3A0C-7E8859CC5D8E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7" creationId="{30853A7F-0F8E-5064-CD3D-79A2DC9CF87A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8" creationId="{D15765F6-F7A7-536C-D320-0D2D4B675F23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39" creationId="{94E56C48-3F57-2174-DAD1-3BE758E4193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0" creationId="{509A152A-6C0D-3D94-DFCA-7212EC1FF92E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1" creationId="{A724EE6C-DB93-D07F-ECA3-1E8F63FB616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2" creationId="{434CC926-63C3-5618-C148-94CCCFC5101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3" creationId="{EFC110D8-8A42-2746-09AC-C0DF64D72DDC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4" creationId="{ABB4F7B8-3B52-D5AD-61D9-20367F2C6BE3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5" creationId="{15F68DC1-BB92-E86A-2011-8C2774C8AE3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6" creationId="{AF5FE67A-FC93-FD6E-8620-B508A9E66F4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7" creationId="{E1A16623-477B-E748-2BAB-CFD8423845E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8" creationId="{C49A76D0-7C94-D5A6-596C-916639AFD903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49" creationId="{2C273D85-0AFF-F18F-7B9B-6B5738016EA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0" creationId="{24493337-3A4F-72A7-948A-51113E49CB5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1" creationId="{97291054-57B2-187F-2F39-8ED2019D8F8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2" creationId="{6CBFBD31-FF55-B308-9271-F9C20506F67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3" creationId="{FC2F2F55-AB20-DE59-EEC4-11F5BF2EDE9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4" creationId="{522B6029-BBDA-60EC-37BD-CACBCFADD70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5" creationId="{B984637E-E552-9750-09DA-3B441F49FB44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6" creationId="{CD71A1ED-9A23-F41C-00A6-0B2E6E44860C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7" creationId="{1060057B-A173-AF9B-BB69-F1425FAB5FF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8" creationId="{3351A0AA-DFA2-73FA-EDED-3EE7AC4AA84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59" creationId="{926BE20D-0273-CAD0-58F5-05BEACB7869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0" creationId="{02F6C891-E63E-EF34-445C-FE1B46DDFC6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1" creationId="{10DF50A0-E7D5-D3E0-C320-6B5B0F4B08E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2" creationId="{24B80517-8554-05CB-3E1F-D56486770EB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3" creationId="{1F05335B-C8E8-5623-3E05-B092F53938A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4" creationId="{B155A92B-71CB-AE7D-F0A7-2FEA8FB1261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5" creationId="{B9AE2A3C-EB2E-833A-D507-9638B13D10B4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6" creationId="{5408F7AB-C922-A132-7943-4B9E8F1ECBD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03.961" v="627"/>
          <ac:spMkLst>
            <pc:docMk/>
            <pc:sldMk cId="993417217" sldId="299"/>
            <ac:spMk id="67" creationId="{A81426A0-8DA8-DD0B-DB9C-74E217E1254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68" creationId="{949A2060-4A20-8FDD-43DC-C66DD353949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69" creationId="{A319D350-7EE4-F0BB-66C8-7FBBAD636F1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71" creationId="{5ABE3443-E3C4-5E8E-1392-B32246957977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73" creationId="{7E386D3A-3ECD-E851-52E6-C74FE8A697C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76" creationId="{B3AE7A0B-80BB-453F-3A5B-3D4BC62A09F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77" creationId="{148E4E27-9CB9-7C09-357C-8AE725F160AD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78" creationId="{86D08856-7CE5-971C-7CC6-64321C81250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79" creationId="{F58886AF-C439-F00E-0ACF-AD4CD675312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0" creationId="{8EB4ECC8-2D30-AFE1-05FF-521B528F084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1" creationId="{318EA876-D98E-DC7E-1E75-BE46723482F7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2" creationId="{75E984A6-8BAF-8786-0D89-3A8D0505670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3" creationId="{22D8E854-ACDD-3885-AE02-2E6E893FD3E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4" creationId="{7C28E36D-6179-5915-C6C6-1F506FF837B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5" creationId="{403DFD34-C032-1844-0A81-AF10A73A21C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6" creationId="{956F9F79-7710-8259-F9AE-C5B1174E0F16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7" creationId="{47B26574-B47F-4DC1-1130-F665CE61DAF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8" creationId="{A844E6F5-91B3-EA06-699B-37A5710C2706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89" creationId="{2AEA3052-AB71-3656-259D-6767701EFA5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0" creationId="{5A1CA603-749D-A6C6-14B5-49E0A9894E97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1" creationId="{9BFE6539-D5DF-2632-37B1-794A84AEDB9D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2" creationId="{66835283-25F1-9970-BD02-BA8380E71E8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3" creationId="{1616E530-6EFA-DBCB-53AF-1FC49991419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4" creationId="{94428C2B-BD65-6D15-36E9-DF5AA8722CAC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5" creationId="{D6EC5C03-520D-2AF6-A942-B5483CD14BB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6" creationId="{65877CE9-6644-F6CE-3A0C-7E8859CC5D8E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7" creationId="{30853A7F-0F8E-5064-CD3D-79A2DC9CF87A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8" creationId="{D15765F6-F7A7-536C-D320-0D2D4B675F23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99" creationId="{94E56C48-3F57-2174-DAD1-3BE758E4193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0" creationId="{509A152A-6C0D-3D94-DFCA-7212EC1FF92E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1" creationId="{A724EE6C-DB93-D07F-ECA3-1E8F63FB616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2" creationId="{434CC926-63C3-5618-C148-94CCCFC5101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3" creationId="{EFC110D8-8A42-2746-09AC-C0DF64D72DDC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4" creationId="{ABB4F7B8-3B52-D5AD-61D9-20367F2C6BE3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5" creationId="{15F68DC1-BB92-E86A-2011-8C2774C8AE3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6" creationId="{AF5FE67A-FC93-FD6E-8620-B508A9E66F4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7" creationId="{E1A16623-477B-E748-2BAB-CFD8423845E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8" creationId="{C49A76D0-7C94-D5A6-596C-916639AFD903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09" creationId="{2C273D85-0AFF-F18F-7B9B-6B5738016EA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0" creationId="{24493337-3A4F-72A7-948A-51113E49CB5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1" creationId="{97291054-57B2-187F-2F39-8ED2019D8F8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2" creationId="{6CBFBD31-FF55-B308-9271-F9C20506F67F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3" creationId="{FC2F2F55-AB20-DE59-EEC4-11F5BF2EDE95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4" creationId="{522B6029-BBDA-60EC-37BD-CACBCFADD70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5" creationId="{B984637E-E552-9750-09DA-3B441F49FB44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6" creationId="{CD71A1ED-9A23-F41C-00A6-0B2E6E44860C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7" creationId="{1060057B-A173-AF9B-BB69-F1425FAB5FF1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8" creationId="{3351A0AA-DFA2-73FA-EDED-3EE7AC4AA84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19" creationId="{926BE20D-0273-CAD0-58F5-05BEACB7869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0" creationId="{02F6C891-E63E-EF34-445C-FE1B46DDFC6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1" creationId="{10DF50A0-E7D5-D3E0-C320-6B5B0F4B08EB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2" creationId="{24B80517-8554-05CB-3E1F-D56486770EB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3" creationId="{1F05335B-C8E8-5623-3E05-B092F53938A8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4" creationId="{B155A92B-71CB-AE7D-F0A7-2FEA8FB12610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5" creationId="{B9AE2A3C-EB2E-833A-D507-9638B13D10B4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6" creationId="{5408F7AB-C922-A132-7943-4B9E8F1ECBD2}"/>
          </ac:spMkLst>
        </pc:spChg>
        <pc:spChg chg="add">
          <ac:chgData name="Shivani Naik" userId="S::shivani.naik@in.ey.com::b72416f8-140b-42e3-9629-929f9211221a" providerId="AD" clId="Web-{03F11DD0-0069-F9E5-1982-F65CF063DB97}" dt="2023-01-20T11:55:11.633" v="628"/>
          <ac:spMkLst>
            <pc:docMk/>
            <pc:sldMk cId="993417217" sldId="299"/>
            <ac:spMk id="127" creationId="{A81426A0-8DA8-DD0B-DB9C-74E217E1254B}"/>
          </ac:spMkLst>
        </pc:spChg>
        <pc:grpChg chg="add">
          <ac:chgData name="Shivani Naik" userId="S::shivani.naik@in.ey.com::b72416f8-140b-42e3-9629-929f9211221a" providerId="AD" clId="Web-{03F11DD0-0069-F9E5-1982-F65CF063DB97}" dt="2023-01-20T11:55:03.961" v="627"/>
          <ac:grpSpMkLst>
            <pc:docMk/>
            <pc:sldMk cId="993417217" sldId="299"/>
            <ac:grpSpMk id="9" creationId="{41D9A3BA-10EB-E901-FF8E-2D5E4D7DCFB6}"/>
          </ac:grpSpMkLst>
        </pc:grpChg>
        <pc:grpChg chg="add">
          <ac:chgData name="Shivani Naik" userId="S::shivani.naik@in.ey.com::b72416f8-140b-42e3-9629-929f9211221a" providerId="AD" clId="Web-{03F11DD0-0069-F9E5-1982-F65CF063DB97}" dt="2023-01-20T11:55:03.961" v="627"/>
          <ac:grpSpMkLst>
            <pc:docMk/>
            <pc:sldMk cId="993417217" sldId="299"/>
            <ac:grpSpMk id="13" creationId="{3C47DDBA-660C-63F8-4CE0-7F8A7FDC6773}"/>
          </ac:grpSpMkLst>
        </pc:grpChg>
        <pc:grpChg chg="add">
          <ac:chgData name="Shivani Naik" userId="S::shivani.naik@in.ey.com::b72416f8-140b-42e3-9629-929f9211221a" providerId="AD" clId="Web-{03F11DD0-0069-F9E5-1982-F65CF063DB97}" dt="2023-01-20T11:55:11.633" v="628"/>
          <ac:grpSpMkLst>
            <pc:docMk/>
            <pc:sldMk cId="993417217" sldId="299"/>
            <ac:grpSpMk id="70" creationId="{41D9A3BA-10EB-E901-FF8E-2D5E4D7DCFB6}"/>
          </ac:grpSpMkLst>
        </pc:grpChg>
        <pc:grpChg chg="add">
          <ac:chgData name="Shivani Naik" userId="S::shivani.naik@in.ey.com::b72416f8-140b-42e3-9629-929f9211221a" providerId="AD" clId="Web-{03F11DD0-0069-F9E5-1982-F65CF063DB97}" dt="2023-01-20T11:55:11.633" v="628"/>
          <ac:grpSpMkLst>
            <pc:docMk/>
            <pc:sldMk cId="993417217" sldId="299"/>
            <ac:grpSpMk id="74" creationId="{3C47DDBA-660C-63F8-4CE0-7F8A7FDC6773}"/>
          </ac:grpSpMkLst>
        </pc:grpChg>
        <pc:graphicFrameChg chg="del">
          <ac:chgData name="Shivani Naik" userId="S::shivani.naik@in.ey.com::b72416f8-140b-42e3-9629-929f9211221a" providerId="AD" clId="Web-{03F11DD0-0069-F9E5-1982-F65CF063DB97}" dt="2023-01-20T11:36:16.871" v="294"/>
          <ac:graphicFrameMkLst>
            <pc:docMk/>
            <pc:sldMk cId="993417217" sldId="299"/>
            <ac:graphicFrameMk id="35" creationId="{5B75133F-C751-467F-95E6-C24A385932C1}"/>
          </ac:graphicFrameMkLst>
        </pc:graphicFrameChg>
        <pc:picChg chg="add">
          <ac:chgData name="Shivani Naik" userId="S::shivani.naik@in.ey.com::b72416f8-140b-42e3-9629-929f9211221a" providerId="AD" clId="Web-{03F11DD0-0069-F9E5-1982-F65CF063DB97}" dt="2023-01-20T11:55:03.961" v="627"/>
          <ac:picMkLst>
            <pc:docMk/>
            <pc:sldMk cId="993417217" sldId="299"/>
            <ac:picMk id="11" creationId="{2E0A988C-0F9E-BBA5-33E3-FB7A784D00D6}"/>
          </ac:picMkLst>
        </pc:picChg>
        <pc:picChg chg="add">
          <ac:chgData name="Shivani Naik" userId="S::shivani.naik@in.ey.com::b72416f8-140b-42e3-9629-929f9211221a" providerId="AD" clId="Web-{03F11DD0-0069-F9E5-1982-F65CF063DB97}" dt="2023-01-20T11:55:03.961" v="627"/>
          <ac:picMkLst>
            <pc:docMk/>
            <pc:sldMk cId="993417217" sldId="299"/>
            <ac:picMk id="14" creationId="{6F8E6F91-647E-C909-6751-5597217E51AC}"/>
          </ac:picMkLst>
        </pc:picChg>
        <pc:picChg chg="add">
          <ac:chgData name="Shivani Naik" userId="S::shivani.naik@in.ey.com::b72416f8-140b-42e3-9629-929f9211221a" providerId="AD" clId="Web-{03F11DD0-0069-F9E5-1982-F65CF063DB97}" dt="2023-01-20T11:55:11.633" v="628"/>
          <ac:picMkLst>
            <pc:docMk/>
            <pc:sldMk cId="993417217" sldId="299"/>
            <ac:picMk id="72" creationId="{2E0A988C-0F9E-BBA5-33E3-FB7A784D00D6}"/>
          </ac:picMkLst>
        </pc:picChg>
        <pc:picChg chg="add">
          <ac:chgData name="Shivani Naik" userId="S::shivani.naik@in.ey.com::b72416f8-140b-42e3-9629-929f9211221a" providerId="AD" clId="Web-{03F11DD0-0069-F9E5-1982-F65CF063DB97}" dt="2023-01-20T11:55:11.633" v="628"/>
          <ac:picMkLst>
            <pc:docMk/>
            <pc:sldMk cId="993417217" sldId="299"/>
            <ac:picMk id="75" creationId="{6F8E6F91-647E-C909-6751-5597217E51AC}"/>
          </ac:picMkLst>
        </pc:picChg>
      </pc:sldChg>
    </pc:docChg>
  </pc:docChgLst>
  <pc:docChgLst>
    <pc:chgData name="Rishikesh Shirke" userId="S::rishikesh.shirke@in.ey.com::53a4ce1e-b2df-4c2e-bce5-3f7706ffe43c" providerId="AD" clId="Web-{22ADDDC9-4370-EED2-9A28-A44ECED3ABA3}"/>
    <pc:docChg chg="delSld modSld">
      <pc:chgData name="Rishikesh Shirke" userId="S::rishikesh.shirke@in.ey.com::53a4ce1e-b2df-4c2e-bce5-3f7706ffe43c" providerId="AD" clId="Web-{22ADDDC9-4370-EED2-9A28-A44ECED3ABA3}" dt="2023-01-20T13:55:37.736" v="3359"/>
      <pc:docMkLst>
        <pc:docMk/>
      </pc:docMkLst>
      <pc:sldChg chg="modSp">
        <pc:chgData name="Rishikesh Shirke" userId="S::rishikesh.shirke@in.ey.com::53a4ce1e-b2df-4c2e-bce5-3f7706ffe43c" providerId="AD" clId="Web-{22ADDDC9-4370-EED2-9A28-A44ECED3ABA3}" dt="2023-01-20T13:35:37.790" v="2859" actId="1076"/>
        <pc:sldMkLst>
          <pc:docMk/>
          <pc:sldMk cId="3687362340" sldId="268"/>
        </pc:sldMkLst>
        <pc:picChg chg="mod">
          <ac:chgData name="Rishikesh Shirke" userId="S::rishikesh.shirke@in.ey.com::53a4ce1e-b2df-4c2e-bce5-3f7706ffe43c" providerId="AD" clId="Web-{22ADDDC9-4370-EED2-9A28-A44ECED3ABA3}" dt="2023-01-20T13:35:37.790" v="2859" actId="1076"/>
          <ac:picMkLst>
            <pc:docMk/>
            <pc:sldMk cId="3687362340" sldId="268"/>
            <ac:picMk id="16" creationId="{8DB99B26-9C23-4669-B89A-7352210183A7}"/>
          </ac:picMkLst>
        </pc:picChg>
      </pc:sldChg>
      <pc:sldChg chg="addSp delSp modSp">
        <pc:chgData name="Rishikesh Shirke" userId="S::rishikesh.shirke@in.ey.com::53a4ce1e-b2df-4c2e-bce5-3f7706ffe43c" providerId="AD" clId="Web-{22ADDDC9-4370-EED2-9A28-A44ECED3ABA3}" dt="2023-01-20T13:22:44.076" v="2700" actId="1076"/>
        <pc:sldMkLst>
          <pc:docMk/>
          <pc:sldMk cId="3848448572" sldId="270"/>
        </pc:sldMkLst>
        <pc:spChg chg="del mod">
          <ac:chgData name="Rishikesh Shirke" userId="S::rishikesh.shirke@in.ey.com::53a4ce1e-b2df-4c2e-bce5-3f7706ffe43c" providerId="AD" clId="Web-{22ADDDC9-4370-EED2-9A28-A44ECED3ABA3}" dt="2023-01-20T12:56:03.757" v="2508"/>
          <ac:spMkLst>
            <pc:docMk/>
            <pc:sldMk cId="3848448572" sldId="270"/>
            <ac:spMk id="3" creationId="{E2A2670A-8EB6-FA6B-22C5-2C610F9E8A61}"/>
          </ac:spMkLst>
        </pc:spChg>
        <pc:spChg chg="add mod">
          <ac:chgData name="Rishikesh Shirke" userId="S::rishikesh.shirke@in.ey.com::53a4ce1e-b2df-4c2e-bce5-3f7706ffe43c" providerId="AD" clId="Web-{22ADDDC9-4370-EED2-9A28-A44ECED3ABA3}" dt="2023-01-20T13:21:39.324" v="2694" actId="1076"/>
          <ac:spMkLst>
            <pc:docMk/>
            <pc:sldMk cId="3848448572" sldId="270"/>
            <ac:spMk id="4" creationId="{FD978BE7-5019-1A96-F181-3399B7774937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22:44.076" v="2700" actId="1076"/>
          <ac:spMkLst>
            <pc:docMk/>
            <pc:sldMk cId="3848448572" sldId="270"/>
            <ac:spMk id="5" creationId="{2FD83536-2B45-4965-6A05-730B6E60B686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16:30.470" v="2677" actId="1076"/>
          <ac:spMkLst>
            <pc:docMk/>
            <pc:sldMk cId="3848448572" sldId="270"/>
            <ac:spMk id="6" creationId="{A7847001-BAF4-442D-A6C5-F806F36CD271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22:04.794" v="2696" actId="14100"/>
          <ac:spMkLst>
            <pc:docMk/>
            <pc:sldMk cId="3848448572" sldId="270"/>
            <ac:spMk id="7" creationId="{3DA543F6-82F1-C8A8-41C3-37614EF1E28E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15:59.782" v="2671" actId="1076"/>
          <ac:spMkLst>
            <pc:docMk/>
            <pc:sldMk cId="3848448572" sldId="270"/>
            <ac:spMk id="8" creationId="{2D908B39-4061-FEB3-F0CD-520ADC507C1C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22:31.295" v="2698" actId="1076"/>
          <ac:spMkLst>
            <pc:docMk/>
            <pc:sldMk cId="3848448572" sldId="270"/>
            <ac:spMk id="9" creationId="{67A9F2AB-DA7D-FF2A-93E4-B96CBC5542DE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21:56.731" v="2695" actId="20577"/>
          <ac:spMkLst>
            <pc:docMk/>
            <pc:sldMk cId="3848448572" sldId="270"/>
            <ac:spMk id="10" creationId="{3764FEC3-ADAF-5A0F-2B0B-FBFF6A3DA6D4}"/>
          </ac:spMkLst>
        </pc:spChg>
        <pc:spChg chg="add del mod">
          <ac:chgData name="Rishikesh Shirke" userId="S::rishikesh.shirke@in.ey.com::53a4ce1e-b2df-4c2e-bce5-3f7706ffe43c" providerId="AD" clId="Web-{22ADDDC9-4370-EED2-9A28-A44ECED3ABA3}" dt="2023-01-20T13:20:44.807" v="2690"/>
          <ac:spMkLst>
            <pc:docMk/>
            <pc:sldMk cId="3848448572" sldId="270"/>
            <ac:spMk id="12" creationId="{1EA312FD-926E-43D9-2F5A-A710DC0E0B1F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04:15.258" v="2594" actId="20577"/>
          <ac:spMkLst>
            <pc:docMk/>
            <pc:sldMk cId="3848448572" sldId="270"/>
            <ac:spMk id="14" creationId="{C733E34A-C091-4BAC-A468-FE9A451255C2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10:04.145" v="2629" actId="1076"/>
          <ac:spMkLst>
            <pc:docMk/>
            <pc:sldMk cId="3848448572" sldId="270"/>
            <ac:spMk id="285" creationId="{EA320C91-E624-4B27-B1E2-00648C8A6465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2:33:25.978" v="2404" actId="1076"/>
          <ac:spMkLst>
            <pc:docMk/>
            <pc:sldMk cId="3848448572" sldId="270"/>
            <ac:spMk id="298" creationId="{383C7E1E-36DE-4D3F-994B-0C1E1D27004F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12:22.243" v="2648" actId="14100"/>
          <ac:spMkLst>
            <pc:docMk/>
            <pc:sldMk cId="3848448572" sldId="270"/>
            <ac:spMk id="324" creationId="{849673FE-417C-49FC-A6AF-68B27333F5D3}"/>
          </ac:spMkLst>
        </pc:spChg>
        <pc:grpChg chg="mod">
          <ac:chgData name="Rishikesh Shirke" userId="S::rishikesh.shirke@in.ey.com::53a4ce1e-b2df-4c2e-bce5-3f7706ffe43c" providerId="AD" clId="Web-{22ADDDC9-4370-EED2-9A28-A44ECED3ABA3}" dt="2023-01-20T13:16:35.017" v="2678" actId="1076"/>
          <ac:grpSpMkLst>
            <pc:docMk/>
            <pc:sldMk cId="3848448572" sldId="270"/>
            <ac:grpSpMk id="92" creationId="{CD3F6827-81AA-476D-8B6D-DCB1DB8DB246}"/>
          </ac:grpSpMkLst>
        </pc:grpChg>
        <pc:grpChg chg="mod">
          <ac:chgData name="Rishikesh Shirke" userId="S::rishikesh.shirke@in.ey.com::53a4ce1e-b2df-4c2e-bce5-3f7706ffe43c" providerId="AD" clId="Web-{22ADDDC9-4370-EED2-9A28-A44ECED3ABA3}" dt="2023-01-20T13:22:25.716" v="2697" actId="1076"/>
          <ac:grpSpMkLst>
            <pc:docMk/>
            <pc:sldMk cId="3848448572" sldId="270"/>
            <ac:grpSpMk id="250" creationId="{7734B15C-41E6-49CD-BEB7-F41284D3650D}"/>
          </ac:grpSpMkLst>
        </pc:grpChg>
        <pc:grpChg chg="mod">
          <ac:chgData name="Rishikesh Shirke" userId="S::rishikesh.shirke@in.ey.com::53a4ce1e-b2df-4c2e-bce5-3f7706ffe43c" providerId="AD" clId="Web-{22ADDDC9-4370-EED2-9A28-A44ECED3ABA3}" dt="2023-01-20T13:12:41.525" v="2651" actId="14100"/>
          <ac:grpSpMkLst>
            <pc:docMk/>
            <pc:sldMk cId="3848448572" sldId="270"/>
            <ac:grpSpMk id="276" creationId="{423A894F-3E00-45FE-B54E-110AB382C170}"/>
          </ac:grpSpMkLst>
        </pc:grpChg>
        <pc:grpChg chg="mod">
          <ac:chgData name="Rishikesh Shirke" userId="S::rishikesh.shirke@in.ey.com::53a4ce1e-b2df-4c2e-bce5-3f7706ffe43c" providerId="AD" clId="Web-{22ADDDC9-4370-EED2-9A28-A44ECED3ABA3}" dt="2023-01-20T13:09:51.894" v="2627" actId="1076"/>
          <ac:grpSpMkLst>
            <pc:docMk/>
            <pc:sldMk cId="3848448572" sldId="270"/>
            <ac:grpSpMk id="311" creationId="{CA6877C6-EF02-4D37-B0D8-C2C959D5880D}"/>
          </ac:grpSpMkLst>
        </pc:grpChg>
        <pc:grpChg chg="mod">
          <ac:chgData name="Rishikesh Shirke" userId="S::rishikesh.shirke@in.ey.com::53a4ce1e-b2df-4c2e-bce5-3f7706ffe43c" providerId="AD" clId="Web-{22ADDDC9-4370-EED2-9A28-A44ECED3ABA3}" dt="2023-01-20T13:16:06.157" v="2672" actId="1076"/>
          <ac:grpSpMkLst>
            <pc:docMk/>
            <pc:sldMk cId="3848448572" sldId="270"/>
            <ac:grpSpMk id="323" creationId="{183EBFDA-BE2E-47C6-A00D-FA55144BC138}"/>
          </ac:grpSpMkLst>
        </pc:grpChg>
        <pc:picChg chg="add mod">
          <ac:chgData name="Rishikesh Shirke" userId="S::rishikesh.shirke@in.ey.com::53a4ce1e-b2df-4c2e-bce5-3f7706ffe43c" providerId="AD" clId="Web-{22ADDDC9-4370-EED2-9A28-A44ECED3ABA3}" dt="2023-01-20T12:58:22.715" v="2516" actId="1076"/>
          <ac:picMkLst>
            <pc:docMk/>
            <pc:sldMk cId="3848448572" sldId="270"/>
            <ac:picMk id="3" creationId="{A2EA1E76-D095-A019-4082-1A8DD8F4F388}"/>
          </ac:picMkLst>
        </pc:picChg>
        <pc:picChg chg="mod">
          <ac:chgData name="Rishikesh Shirke" userId="S::rishikesh.shirke@in.ey.com::53a4ce1e-b2df-4c2e-bce5-3f7706ffe43c" providerId="AD" clId="Web-{22ADDDC9-4370-EED2-9A28-A44ECED3ABA3}" dt="2023-01-20T13:20:57.401" v="2692" actId="14100"/>
          <ac:picMkLst>
            <pc:docMk/>
            <pc:sldMk cId="3848448572" sldId="270"/>
            <ac:picMk id="138" creationId="{330182AB-1DE2-4DCA-8D27-BB221ACEA604}"/>
          </ac:picMkLst>
        </pc:picChg>
        <pc:picChg chg="mod">
          <ac:chgData name="Rishikesh Shirke" userId="S::rishikesh.shirke@in.ey.com::53a4ce1e-b2df-4c2e-bce5-3f7706ffe43c" providerId="AD" clId="Web-{22ADDDC9-4370-EED2-9A28-A44ECED3ABA3}" dt="2023-01-20T13:22:39.654" v="2699" actId="1076"/>
          <ac:picMkLst>
            <pc:docMk/>
            <pc:sldMk cId="3848448572" sldId="270"/>
            <ac:picMk id="275" creationId="{6877C658-F082-4851-81AA-07E305092976}"/>
          </ac:picMkLst>
        </pc:picChg>
        <pc:picChg chg="mod">
          <ac:chgData name="Rishikesh Shirke" userId="S::rishikesh.shirke@in.ey.com::53a4ce1e-b2df-4c2e-bce5-3f7706ffe43c" providerId="AD" clId="Web-{22ADDDC9-4370-EED2-9A28-A44ECED3ABA3}" dt="2023-01-20T12:36:28.859" v="2430" actId="1076"/>
          <ac:picMkLst>
            <pc:docMk/>
            <pc:sldMk cId="3848448572" sldId="270"/>
            <ac:picMk id="339" creationId="{7DC0357E-CF0E-4F2C-A5C7-57ECEC0FEAFA}"/>
          </ac:picMkLst>
        </pc:picChg>
        <pc:cxnChg chg="add del mod">
          <ac:chgData name="Rishikesh Shirke" userId="S::rishikesh.shirke@in.ey.com::53a4ce1e-b2df-4c2e-bce5-3f7706ffe43c" providerId="AD" clId="Web-{22ADDDC9-4370-EED2-9A28-A44ECED3ABA3}" dt="2023-01-20T13:17:21.784" v="2682"/>
          <ac:cxnSpMkLst>
            <pc:docMk/>
            <pc:sldMk cId="3848448572" sldId="270"/>
            <ac:cxnSpMk id="11" creationId="{E50ED8BB-564E-2F53-23AD-7F4E7A5ABA8E}"/>
          </ac:cxnSpMkLst>
        </pc:cxnChg>
      </pc:sldChg>
      <pc:sldChg chg="addSp delSp modSp">
        <pc:chgData name="Rishikesh Shirke" userId="S::rishikesh.shirke@in.ey.com::53a4ce1e-b2df-4c2e-bce5-3f7706ffe43c" providerId="AD" clId="Web-{22ADDDC9-4370-EED2-9A28-A44ECED3ABA3}" dt="2023-01-20T13:34:16.115" v="2857" actId="1076"/>
        <pc:sldMkLst>
          <pc:docMk/>
          <pc:sldMk cId="1173465262" sldId="271"/>
        </pc:sldMkLst>
        <pc:spChg chg="add del mod">
          <ac:chgData name="Rishikesh Shirke" userId="S::rishikesh.shirke@in.ey.com::53a4ce1e-b2df-4c2e-bce5-3f7706ffe43c" providerId="AD" clId="Web-{22ADDDC9-4370-EED2-9A28-A44ECED3ABA3}" dt="2023-01-20T11:04:10.799" v="240"/>
          <ac:spMkLst>
            <pc:docMk/>
            <pc:sldMk cId="1173465262" sldId="271"/>
            <ac:spMk id="7" creationId="{DB648FBA-02FF-47D2-813A-319C5D8898F2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3:34:16.115" v="2857" actId="1076"/>
          <ac:spMkLst>
            <pc:docMk/>
            <pc:sldMk cId="1173465262" sldId="271"/>
            <ac:spMk id="14" creationId="{C733E34A-C091-4BAC-A468-FE9A451255C2}"/>
          </ac:spMkLst>
        </pc:spChg>
        <pc:spChg chg="del">
          <ac:chgData name="Rishikesh Shirke" userId="S::rishikesh.shirke@in.ey.com::53a4ce1e-b2df-4c2e-bce5-3f7706ffe43c" providerId="AD" clId="Web-{22ADDDC9-4370-EED2-9A28-A44ECED3ABA3}" dt="2023-01-20T11:00:39.105" v="199"/>
          <ac:spMkLst>
            <pc:docMk/>
            <pc:sldMk cId="1173465262" sldId="271"/>
            <ac:spMk id="168" creationId="{9540C9A8-8018-4DD4-8887-4F87C6E5A98D}"/>
          </ac:spMkLst>
        </pc:spChg>
        <pc:spChg chg="add del mod">
          <ac:chgData name="Rishikesh Shirke" userId="S::rishikesh.shirke@in.ey.com::53a4ce1e-b2df-4c2e-bce5-3f7706ffe43c" providerId="AD" clId="Web-{22ADDDC9-4370-EED2-9A28-A44ECED3ABA3}" dt="2023-01-20T11:04:23.393" v="245"/>
          <ac:spMkLst>
            <pc:docMk/>
            <pc:sldMk cId="1173465262" sldId="271"/>
            <ac:spMk id="175" creationId="{44EA5545-ACC2-4BBB-9448-696BA9AD7B3E}"/>
          </ac:spMkLst>
        </pc:spChg>
        <pc:spChg chg="del mod">
          <ac:chgData name="Rishikesh Shirke" userId="S::rishikesh.shirke@in.ey.com::53a4ce1e-b2df-4c2e-bce5-3f7706ffe43c" providerId="AD" clId="Web-{22ADDDC9-4370-EED2-9A28-A44ECED3ABA3}" dt="2023-01-20T11:05:02.535" v="260"/>
          <ac:spMkLst>
            <pc:docMk/>
            <pc:sldMk cId="1173465262" sldId="271"/>
            <ac:spMk id="177" creationId="{F55A8470-B0E6-4303-BC06-2812AE5094F1}"/>
          </ac:spMkLst>
        </pc:spChg>
        <pc:spChg chg="del mod">
          <ac:chgData name="Rishikesh Shirke" userId="S::rishikesh.shirke@in.ey.com::53a4ce1e-b2df-4c2e-bce5-3f7706ffe43c" providerId="AD" clId="Web-{22ADDDC9-4370-EED2-9A28-A44ECED3ABA3}" dt="2023-01-20T11:04:47.050" v="254"/>
          <ac:spMkLst>
            <pc:docMk/>
            <pc:sldMk cId="1173465262" sldId="271"/>
            <ac:spMk id="179" creationId="{CA01D7A8-1C9E-40C2-BABF-EBF4AEE57131}"/>
          </ac:spMkLst>
        </pc:spChg>
        <pc:spChg chg="del">
          <ac:chgData name="Rishikesh Shirke" userId="S::rishikesh.shirke@in.ey.com::53a4ce1e-b2df-4c2e-bce5-3f7706ffe43c" providerId="AD" clId="Web-{22ADDDC9-4370-EED2-9A28-A44ECED3ABA3}" dt="2023-01-20T11:06:03.459" v="261"/>
          <ac:spMkLst>
            <pc:docMk/>
            <pc:sldMk cId="1173465262" sldId="271"/>
            <ac:spMk id="181" creationId="{8C58A2E4-0CE0-4138-891E-D366152FEBB0}"/>
          </ac:spMkLst>
        </pc:spChg>
        <pc:spChg chg="del mod">
          <ac:chgData name="Rishikesh Shirke" userId="S::rishikesh.shirke@in.ey.com::53a4ce1e-b2df-4c2e-bce5-3f7706ffe43c" providerId="AD" clId="Web-{22ADDDC9-4370-EED2-9A28-A44ECED3ABA3}" dt="2023-01-20T11:06:21.397" v="267"/>
          <ac:spMkLst>
            <pc:docMk/>
            <pc:sldMk cId="1173465262" sldId="271"/>
            <ac:spMk id="184" creationId="{6B817986-F45E-4A36-AA4E-55414FD46728}"/>
          </ac:spMkLst>
        </pc:spChg>
        <pc:graphicFrameChg chg="add del mod modGraphic">
          <ac:chgData name="Rishikesh Shirke" userId="S::rishikesh.shirke@in.ey.com::53a4ce1e-b2df-4c2e-bce5-3f7706ffe43c" providerId="AD" clId="Web-{22ADDDC9-4370-EED2-9A28-A44ECED3ABA3}" dt="2023-01-20T11:39:50.792" v="1183"/>
          <ac:graphicFrameMkLst>
            <pc:docMk/>
            <pc:sldMk cId="1173465262" sldId="271"/>
            <ac:graphicFrameMk id="4" creationId="{E56C7280-7E64-1F37-90D0-73983ED8F1C0}"/>
          </ac:graphicFrameMkLst>
        </pc:graphicFrameChg>
        <pc:graphicFrameChg chg="add del mod modGraphic">
          <ac:chgData name="Rishikesh Shirke" userId="S::rishikesh.shirke@in.ey.com::53a4ce1e-b2df-4c2e-bce5-3f7706ffe43c" providerId="AD" clId="Web-{22ADDDC9-4370-EED2-9A28-A44ECED3ABA3}" dt="2023-01-20T11:40:35.528" v="1186"/>
          <ac:graphicFrameMkLst>
            <pc:docMk/>
            <pc:sldMk cId="1173465262" sldId="271"/>
            <ac:graphicFrameMk id="18" creationId="{EA674ACE-3328-C985-1590-DF3B389B4C42}"/>
          </ac:graphicFrameMkLst>
        </pc:graphicFrameChg>
        <pc:graphicFrameChg chg="add del mod modGraphic">
          <ac:chgData name="Rishikesh Shirke" userId="S::rishikesh.shirke@in.ey.com::53a4ce1e-b2df-4c2e-bce5-3f7706ffe43c" providerId="AD" clId="Web-{22ADDDC9-4370-EED2-9A28-A44ECED3ABA3}" dt="2023-01-20T11:49:33.124" v="1474"/>
          <ac:graphicFrameMkLst>
            <pc:docMk/>
            <pc:sldMk cId="1173465262" sldId="271"/>
            <ac:graphicFrameMk id="27" creationId="{852C9A2C-E901-8F08-7771-1ECF5718382C}"/>
          </ac:graphicFrameMkLst>
        </pc:graphicFrameChg>
        <pc:picChg chg="add del mod">
          <ac:chgData name="Rishikesh Shirke" userId="S::rishikesh.shirke@in.ey.com::53a4ce1e-b2df-4c2e-bce5-3f7706ffe43c" providerId="AD" clId="Web-{22ADDDC9-4370-EED2-9A28-A44ECED3ABA3}" dt="2023-01-20T11:39:27.698" v="1181"/>
          <ac:picMkLst>
            <pc:docMk/>
            <pc:sldMk cId="1173465262" sldId="271"/>
            <ac:picMk id="3" creationId="{3BCA52A1-41AF-07C1-FC1A-A502A5F60741}"/>
          </ac:picMkLst>
        </pc:picChg>
      </pc:sldChg>
      <pc:sldChg chg="modSp">
        <pc:chgData name="Rishikesh Shirke" userId="S::rishikesh.shirke@in.ey.com::53a4ce1e-b2df-4c2e-bce5-3f7706ffe43c" providerId="AD" clId="Web-{22ADDDC9-4370-EED2-9A28-A44ECED3ABA3}" dt="2023-01-20T13:55:37.736" v="3359"/>
        <pc:sldMkLst>
          <pc:docMk/>
          <pc:sldMk cId="1469207372" sldId="274"/>
        </pc:sldMkLst>
        <pc:graphicFrameChg chg="mod modGraphic">
          <ac:chgData name="Rishikesh Shirke" userId="S::rishikesh.shirke@in.ey.com::53a4ce1e-b2df-4c2e-bce5-3f7706ffe43c" providerId="AD" clId="Web-{22ADDDC9-4370-EED2-9A28-A44ECED3ABA3}" dt="2023-01-20T13:55:37.736" v="3359"/>
          <ac:graphicFrameMkLst>
            <pc:docMk/>
            <pc:sldMk cId="1469207372" sldId="274"/>
            <ac:graphicFrameMk id="9" creationId="{994EE995-01E3-4250-BD74-258B77A55F21}"/>
          </ac:graphicFrameMkLst>
        </pc:graphicFrameChg>
      </pc:sldChg>
      <pc:sldChg chg="modSp">
        <pc:chgData name="Rishikesh Shirke" userId="S::rishikesh.shirke@in.ey.com::53a4ce1e-b2df-4c2e-bce5-3f7706ffe43c" providerId="AD" clId="Web-{22ADDDC9-4370-EED2-9A28-A44ECED3ABA3}" dt="2023-01-20T12:21:45.345" v="2171"/>
        <pc:sldMkLst>
          <pc:docMk/>
          <pc:sldMk cId="1486358308" sldId="279"/>
        </pc:sldMkLst>
        <pc:graphicFrameChg chg="mod modGraphic">
          <ac:chgData name="Rishikesh Shirke" userId="S::rishikesh.shirke@in.ey.com::53a4ce1e-b2df-4c2e-bce5-3f7706ffe43c" providerId="AD" clId="Web-{22ADDDC9-4370-EED2-9A28-A44ECED3ABA3}" dt="2023-01-20T12:21:45.345" v="2171"/>
          <ac:graphicFrameMkLst>
            <pc:docMk/>
            <pc:sldMk cId="1486358308" sldId="279"/>
            <ac:graphicFrameMk id="5" creationId="{36122E4B-D4B2-428A-93DF-DDB7E958CDCD}"/>
          </ac:graphicFrameMkLst>
        </pc:graphicFrameChg>
      </pc:sldChg>
      <pc:sldChg chg="modSp">
        <pc:chgData name="Rishikesh Shirke" userId="S::rishikesh.shirke@in.ey.com::53a4ce1e-b2df-4c2e-bce5-3f7706ffe43c" providerId="AD" clId="Web-{22ADDDC9-4370-EED2-9A28-A44ECED3ABA3}" dt="2023-01-20T12:23:20.739" v="2184" actId="14100"/>
        <pc:sldMkLst>
          <pc:docMk/>
          <pc:sldMk cId="993417217" sldId="299"/>
        </pc:sldMkLst>
        <pc:spChg chg="mod">
          <ac:chgData name="Rishikesh Shirke" userId="S::rishikesh.shirke@in.ey.com::53a4ce1e-b2df-4c2e-bce5-3f7706ffe43c" providerId="AD" clId="Web-{22ADDDC9-4370-EED2-9A28-A44ECED3ABA3}" dt="2023-01-20T12:21:05.750" v="2151" actId="20577"/>
          <ac:spMkLst>
            <pc:docMk/>
            <pc:sldMk cId="993417217" sldId="299"/>
            <ac:spMk id="6" creationId="{D398A89F-0A82-2E54-8F5A-42F252ACD460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2:22:29.003" v="2176" actId="1076"/>
          <ac:spMkLst>
            <pc:docMk/>
            <pc:sldMk cId="993417217" sldId="299"/>
            <ac:spMk id="7" creationId="{949A2060-4A20-8FDD-43DC-C66DD3539495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2:21:08.938" v="2152" actId="1076"/>
          <ac:spMkLst>
            <pc:docMk/>
            <pc:sldMk cId="993417217" sldId="299"/>
            <ac:spMk id="8" creationId="{A319D350-7EE4-F0BB-66C8-7FBBAD636F18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2:23:02.613" v="2182" actId="20577"/>
          <ac:spMkLst>
            <pc:docMk/>
            <pc:sldMk cId="993417217" sldId="299"/>
            <ac:spMk id="10" creationId="{5ABE3443-E3C4-5E8E-1392-B32246957977}"/>
          </ac:spMkLst>
        </pc:spChg>
        <pc:spChg chg="mod">
          <ac:chgData name="Rishikesh Shirke" userId="S::rishikesh.shirke@in.ey.com::53a4ce1e-b2df-4c2e-bce5-3f7706ffe43c" providerId="AD" clId="Web-{22ADDDC9-4370-EED2-9A28-A44ECED3ABA3}" dt="2023-01-20T12:22:19.127" v="2174" actId="1076"/>
          <ac:spMkLst>
            <pc:docMk/>
            <pc:sldMk cId="993417217" sldId="299"/>
            <ac:spMk id="12" creationId="{7E386D3A-3ECD-E851-52E6-C74FE8A697C0}"/>
          </ac:spMkLst>
        </pc:spChg>
        <pc:grpChg chg="mod">
          <ac:chgData name="Rishikesh Shirke" userId="S::rishikesh.shirke@in.ey.com::53a4ce1e-b2df-4c2e-bce5-3f7706ffe43c" providerId="AD" clId="Web-{22ADDDC9-4370-EED2-9A28-A44ECED3ABA3}" dt="2023-01-20T12:21:14.672" v="2153" actId="1076"/>
          <ac:grpSpMkLst>
            <pc:docMk/>
            <pc:sldMk cId="993417217" sldId="299"/>
            <ac:grpSpMk id="9" creationId="{41D9A3BA-10EB-E901-FF8E-2D5E4D7DCFB6}"/>
          </ac:grpSpMkLst>
        </pc:grpChg>
        <pc:grpChg chg="mod">
          <ac:chgData name="Rishikesh Shirke" userId="S::rishikesh.shirke@in.ey.com::53a4ce1e-b2df-4c2e-bce5-3f7706ffe43c" providerId="AD" clId="Web-{22ADDDC9-4370-EED2-9A28-A44ECED3ABA3}" dt="2023-01-20T12:22:34.206" v="2177" actId="1076"/>
          <ac:grpSpMkLst>
            <pc:docMk/>
            <pc:sldMk cId="993417217" sldId="299"/>
            <ac:grpSpMk id="13" creationId="{3C47DDBA-660C-63F8-4CE0-7F8A7FDC6773}"/>
          </ac:grpSpMkLst>
        </pc:grpChg>
        <pc:picChg chg="mod">
          <ac:chgData name="Rishikesh Shirke" userId="S::rishikesh.shirke@in.ey.com::53a4ce1e-b2df-4c2e-bce5-3f7706ffe43c" providerId="AD" clId="Web-{22ADDDC9-4370-EED2-9A28-A44ECED3ABA3}" dt="2023-01-20T12:23:20.739" v="2184" actId="14100"/>
          <ac:picMkLst>
            <pc:docMk/>
            <pc:sldMk cId="993417217" sldId="299"/>
            <ac:picMk id="11" creationId="{2E0A988C-0F9E-BBA5-33E3-FB7A784D00D6}"/>
          </ac:picMkLst>
        </pc:picChg>
        <pc:picChg chg="mod">
          <ac:chgData name="Rishikesh Shirke" userId="S::rishikesh.shirke@in.ey.com::53a4ce1e-b2df-4c2e-bce5-3f7706ffe43c" providerId="AD" clId="Web-{22ADDDC9-4370-EED2-9A28-A44ECED3ABA3}" dt="2023-01-20T12:22:23.284" v="2175" actId="1076"/>
          <ac:picMkLst>
            <pc:docMk/>
            <pc:sldMk cId="993417217" sldId="299"/>
            <ac:picMk id="14" creationId="{6F8E6F91-647E-C909-6751-5597217E51AC}"/>
          </ac:picMkLst>
        </pc:picChg>
      </pc:sldChg>
      <pc:sldChg chg="del">
        <pc:chgData name="Rishikesh Shirke" userId="S::rishikesh.shirke@in.ey.com::53a4ce1e-b2df-4c2e-bce5-3f7706ffe43c" providerId="AD" clId="Web-{22ADDDC9-4370-EED2-9A28-A44ECED3ABA3}" dt="2023-01-20T11:59:26.972" v="1870"/>
        <pc:sldMkLst>
          <pc:docMk/>
          <pc:sldMk cId="1509577524" sldId="301"/>
        </pc:sldMkLst>
      </pc:sldChg>
    </pc:docChg>
  </pc:docChgLst>
  <pc:docChgLst>
    <pc:chgData name="Karishma Bhandari" userId="d9c1b003-4f64-4940-8346-750f3738bbba" providerId="ADAL" clId="{B1ABC746-9802-467C-875F-61D80D39F1CB}"/>
    <pc:docChg chg="undo redo custSel addSld delSld modSld sldOrd delMainMaster">
      <pc:chgData name="Karishma Bhandari" userId="d9c1b003-4f64-4940-8346-750f3738bbba" providerId="ADAL" clId="{B1ABC746-9802-467C-875F-61D80D39F1CB}" dt="2023-01-21T13:44:17.349" v="5240" actId="20577"/>
      <pc:docMkLst>
        <pc:docMk/>
      </pc:docMkLst>
      <pc:sldChg chg="addSp modSp mod">
        <pc:chgData name="Karishma Bhandari" userId="d9c1b003-4f64-4940-8346-750f3738bbba" providerId="ADAL" clId="{B1ABC746-9802-467C-875F-61D80D39F1CB}" dt="2023-01-21T11:24:20.728" v="5086" actId="14100"/>
        <pc:sldMkLst>
          <pc:docMk/>
          <pc:sldMk cId="3687362340" sldId="268"/>
        </pc:sldMkLst>
        <pc:spChg chg="mod">
          <ac:chgData name="Karishma Bhandari" userId="d9c1b003-4f64-4940-8346-750f3738bbba" providerId="ADAL" clId="{B1ABC746-9802-467C-875F-61D80D39F1CB}" dt="2023-01-21T11:24:20.728" v="5086" actId="14100"/>
          <ac:spMkLst>
            <pc:docMk/>
            <pc:sldMk cId="3687362340" sldId="268"/>
            <ac:spMk id="4" creationId="{8EE67629-6727-46F6-886F-E8700F41B1A6}"/>
          </ac:spMkLst>
        </pc:spChg>
        <pc:spChg chg="mod">
          <ac:chgData name="Karishma Bhandari" userId="d9c1b003-4f64-4940-8346-750f3738bbba" providerId="ADAL" clId="{B1ABC746-9802-467C-875F-61D80D39F1CB}" dt="2023-01-21T11:23:30.965" v="5085" actId="6549"/>
          <ac:spMkLst>
            <pc:docMk/>
            <pc:sldMk cId="3687362340" sldId="268"/>
            <ac:spMk id="10" creationId="{E7D61BCF-5F19-4946-87B8-07EE22F6F45A}"/>
          </ac:spMkLst>
        </pc:spChg>
        <pc:picChg chg="add mod modCrop">
          <ac:chgData name="Karishma Bhandari" userId="d9c1b003-4f64-4940-8346-750f3738bbba" providerId="ADAL" clId="{B1ABC746-9802-467C-875F-61D80D39F1CB}" dt="2023-01-21T10:53:28.555" v="4831" actId="1076"/>
          <ac:picMkLst>
            <pc:docMk/>
            <pc:sldMk cId="3687362340" sldId="268"/>
            <ac:picMk id="9" creationId="{A30C41AB-B9D5-416F-A690-1AA36897A2FD}"/>
          </ac:picMkLst>
        </pc:picChg>
        <pc:picChg chg="mod">
          <ac:chgData name="Karishma Bhandari" userId="d9c1b003-4f64-4940-8346-750f3738bbba" providerId="ADAL" clId="{B1ABC746-9802-467C-875F-61D80D39F1CB}" dt="2023-01-21T10:53:06.456" v="4828" actId="1076"/>
          <ac:picMkLst>
            <pc:docMk/>
            <pc:sldMk cId="3687362340" sldId="268"/>
            <ac:picMk id="12" creationId="{B5232931-FD64-4015-BB53-F00D9FAAD8D3}"/>
          </ac:picMkLst>
        </pc:picChg>
      </pc:sldChg>
      <pc:sldChg chg="addSp delSp modSp mod">
        <pc:chgData name="Karishma Bhandari" userId="d9c1b003-4f64-4940-8346-750f3738bbba" providerId="ADAL" clId="{B1ABC746-9802-467C-875F-61D80D39F1CB}" dt="2023-01-21T11:23:18.494" v="5084" actId="1076"/>
        <pc:sldMkLst>
          <pc:docMk/>
          <pc:sldMk cId="2070340772" sldId="269"/>
        </pc:sldMkLst>
        <pc:spChg chg="del">
          <ac:chgData name="Karishma Bhandari" userId="d9c1b003-4f64-4940-8346-750f3738bbba" providerId="ADAL" clId="{B1ABC746-9802-467C-875F-61D80D39F1CB}" dt="2023-01-20T09:17:37.620" v="301" actId="478"/>
          <ac:spMkLst>
            <pc:docMk/>
            <pc:sldMk cId="2070340772" sldId="269"/>
            <ac:spMk id="5" creationId="{EA083F32-EBD8-4C60-BF5C-69F1ED2ADB05}"/>
          </ac:spMkLst>
        </pc:spChg>
        <pc:spChg chg="del">
          <ac:chgData name="Karishma Bhandari" userId="d9c1b003-4f64-4940-8346-750f3738bbba" providerId="ADAL" clId="{B1ABC746-9802-467C-875F-61D80D39F1CB}" dt="2023-01-20T09:17:52.753" v="303" actId="478"/>
          <ac:spMkLst>
            <pc:docMk/>
            <pc:sldMk cId="2070340772" sldId="269"/>
            <ac:spMk id="7" creationId="{E3BFE8C0-9254-4388-9B4E-CC13A1F35493}"/>
          </ac:spMkLst>
        </pc:spChg>
        <pc:spChg chg="del">
          <ac:chgData name="Karishma Bhandari" userId="d9c1b003-4f64-4940-8346-750f3738bbba" providerId="ADAL" clId="{B1ABC746-9802-467C-875F-61D80D39F1CB}" dt="2023-01-20T09:17:58.757" v="305" actId="478"/>
          <ac:spMkLst>
            <pc:docMk/>
            <pc:sldMk cId="2070340772" sldId="269"/>
            <ac:spMk id="13" creationId="{E36FD9F7-7A4E-4942-8BBA-C229806CBB14}"/>
          </ac:spMkLst>
        </pc:spChg>
        <pc:spChg chg="del">
          <ac:chgData name="Karishma Bhandari" userId="d9c1b003-4f64-4940-8346-750f3738bbba" providerId="ADAL" clId="{B1ABC746-9802-467C-875F-61D80D39F1CB}" dt="2023-01-20T09:17:52.753" v="303" actId="478"/>
          <ac:spMkLst>
            <pc:docMk/>
            <pc:sldMk cId="2070340772" sldId="269"/>
            <ac:spMk id="15" creationId="{033E75BD-2B8A-4905-B9C4-E8A44415814F}"/>
          </ac:spMkLst>
        </pc:spChg>
        <pc:spChg chg="del">
          <ac:chgData name="Karishma Bhandari" userId="d9c1b003-4f64-4940-8346-750f3738bbba" providerId="ADAL" clId="{B1ABC746-9802-467C-875F-61D80D39F1CB}" dt="2023-01-20T09:17:52.753" v="303" actId="478"/>
          <ac:spMkLst>
            <pc:docMk/>
            <pc:sldMk cId="2070340772" sldId="269"/>
            <ac:spMk id="17" creationId="{923D62D1-F3CF-4D65-B062-3B84105C6268}"/>
          </ac:spMkLst>
        </pc:spChg>
        <pc:spChg chg="mod">
          <ac:chgData name="Karishma Bhandari" userId="d9c1b003-4f64-4940-8346-750f3738bbba" providerId="ADAL" clId="{B1ABC746-9802-467C-875F-61D80D39F1CB}" dt="2023-01-20T09:45:01.583" v="468" actId="20577"/>
          <ac:spMkLst>
            <pc:docMk/>
            <pc:sldMk cId="2070340772" sldId="269"/>
            <ac:spMk id="18" creationId="{09C52172-E5D6-435D-AF25-0DC37EC172B9}"/>
          </ac:spMkLst>
        </pc:spChg>
        <pc:spChg chg="add del mod">
          <ac:chgData name="Karishma Bhandari" userId="d9c1b003-4f64-4940-8346-750f3738bbba" providerId="ADAL" clId="{B1ABC746-9802-467C-875F-61D80D39F1CB}" dt="2023-01-20T09:17:52.753" v="303" actId="478"/>
          <ac:spMkLst>
            <pc:docMk/>
            <pc:sldMk cId="2070340772" sldId="269"/>
            <ac:spMk id="39" creationId="{317ABD90-3955-4E09-9280-30AB5D99C408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1" creationId="{6736F23C-313A-4D8C-8DD9-298208CD9538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2" creationId="{23F26F51-09CF-477A-9B17-1BE963D24573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3" creationId="{4A679F69-1D94-4CCB-9861-5E08DF59CF2A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4" creationId="{4C56F3FC-A3CB-47AD-B8D3-EECE950D00A7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5" creationId="{736722D3-767F-4785-BEA8-EB28566FF408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6" creationId="{0FCDE13A-FB61-408E-9C9F-F58D2EA431EE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7" creationId="{7F7494A9-C553-43D9-9692-94AEFB64B99D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8" creationId="{65E4EDD3-DC2C-4014-BA83-AC1D6F0E5BEC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49" creationId="{73660495-62BB-4ED9-8385-99D7654FF040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0" creationId="{8BBA1B58-A27C-4F30-B056-7A342F45D44A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1" creationId="{6EA7DE3C-9E61-4613-8D9A-7BED259042E8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2" creationId="{4CCDECA7-BBEF-481A-8857-F56F8F79609E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3" creationId="{4AB927A2-A332-4823-B8AE-5D9DFE655CBB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4" creationId="{17F4BA59-F1F3-4E55-8C6F-A4BE0565B332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5" creationId="{2C02C221-3468-478F-911F-15AEF80C9CDE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6" creationId="{68B71406-B266-492F-8BCD-160780C2ECFA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7" creationId="{7AD081E5-DA67-40FE-870C-EEE7C3BDA57C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8" creationId="{AE5E6B27-F725-4C13-BF43-CB2EFD463A16}"/>
          </ac:spMkLst>
        </pc:spChg>
        <pc:spChg chg="mod">
          <ac:chgData name="Karishma Bhandari" userId="d9c1b003-4f64-4940-8346-750f3738bbba" providerId="ADAL" clId="{B1ABC746-9802-467C-875F-61D80D39F1CB}" dt="2023-01-20T09:17:42.393" v="302" actId="571"/>
          <ac:spMkLst>
            <pc:docMk/>
            <pc:sldMk cId="2070340772" sldId="269"/>
            <ac:spMk id="59" creationId="{8C88E4BE-9E3D-4CB2-9B8B-5D513DE2E56C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65" creationId="{6163511A-CCED-4F56-AACB-CDDBBA8F3C63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66" creationId="{3BD9DCD9-95F3-447B-8D4A-DA3F680398A9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67" creationId="{2E6C923B-2645-43FC-AECE-C4B419BB084C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68" creationId="{822D259E-5553-4783-A9A9-B425D130854C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69" creationId="{2B45BC66-2E0D-439C-AA77-5050A7C278A0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1" creationId="{330729FA-168A-47B2-BB94-F370E18A0D75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2" creationId="{52B9B498-FAFC-4096-B7F2-83C6BFA2A27E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3" creationId="{282B2BC8-E4EA-47C7-BFB2-AA57C0444717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4" creationId="{A5B8ECF3-82A2-42E2-A7B8-5E8480334A7D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5" creationId="{F694EE15-D403-46FB-A88C-2921BE7C291B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6" creationId="{A6CBBDAD-3B13-4728-8AE2-0A1C0AAB6D24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7" creationId="{5EDB34C9-05BD-48DA-ACBB-73EC3CC6EBF1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8" creationId="{546F38F5-711E-4752-A477-5D21F05002BF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79" creationId="{756C5FD3-BCD8-4786-9A52-7D814ADB6A2F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80" creationId="{2B9C7C94-2CB6-44D7-BDC8-3BE28982B4FF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81" creationId="{BD2B0E55-5934-4C5E-9748-3EE408A05DF8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82" creationId="{AB4D2606-1F60-4B27-957B-88DFA3495777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83" creationId="{8AD45FF4-A5E6-4D45-9729-544A6D7AF5AB}"/>
          </ac:spMkLst>
        </pc:spChg>
        <pc:spChg chg="mod">
          <ac:chgData name="Karishma Bhandari" userId="d9c1b003-4f64-4940-8346-750f3738bbba" providerId="ADAL" clId="{B1ABC746-9802-467C-875F-61D80D39F1CB}" dt="2023-01-20T09:47:04.936" v="483" actId="1076"/>
          <ac:spMkLst>
            <pc:docMk/>
            <pc:sldMk cId="2070340772" sldId="269"/>
            <ac:spMk id="84" creationId="{A328B6CD-47F9-475D-8E96-4DC0B6542DFB}"/>
          </ac:spMkLst>
        </pc:spChg>
        <pc:spChg chg="mod">
          <ac:chgData name="Karishma Bhandari" userId="d9c1b003-4f64-4940-8346-750f3738bbba" providerId="ADAL" clId="{B1ABC746-9802-467C-875F-61D80D39F1CB}" dt="2023-01-20T09:47:52.695" v="486" actId="1076"/>
          <ac:spMkLst>
            <pc:docMk/>
            <pc:sldMk cId="2070340772" sldId="269"/>
            <ac:spMk id="86" creationId="{38D053FB-A050-4A64-8728-F7967EC5DE20}"/>
          </ac:spMkLst>
        </pc:spChg>
        <pc:spChg chg="mod">
          <ac:chgData name="Karishma Bhandari" userId="d9c1b003-4f64-4940-8346-750f3738bbba" providerId="ADAL" clId="{B1ABC746-9802-467C-875F-61D80D39F1CB}" dt="2023-01-20T09:47:52.695" v="486" actId="1076"/>
          <ac:spMkLst>
            <pc:docMk/>
            <pc:sldMk cId="2070340772" sldId="269"/>
            <ac:spMk id="87" creationId="{DF9CCCB6-316B-48C3-9149-A1BB8922494E}"/>
          </ac:spMkLst>
        </pc:spChg>
        <pc:spChg chg="mod">
          <ac:chgData name="Karishma Bhandari" userId="d9c1b003-4f64-4940-8346-750f3738bbba" providerId="ADAL" clId="{B1ABC746-9802-467C-875F-61D80D39F1CB}" dt="2023-01-20T09:47:52.695" v="486" actId="1076"/>
          <ac:spMkLst>
            <pc:docMk/>
            <pc:sldMk cId="2070340772" sldId="269"/>
            <ac:spMk id="88" creationId="{639F6BE2-D42E-4AEB-81A5-4FA693AFD4EF}"/>
          </ac:spMkLst>
        </pc:spChg>
        <pc:spChg chg="mod">
          <ac:chgData name="Karishma Bhandari" userId="d9c1b003-4f64-4940-8346-750f3738bbba" providerId="ADAL" clId="{B1ABC746-9802-467C-875F-61D80D39F1CB}" dt="2023-01-20T09:47:52.695" v="486" actId="1076"/>
          <ac:spMkLst>
            <pc:docMk/>
            <pc:sldMk cId="2070340772" sldId="269"/>
            <ac:spMk id="89" creationId="{1138194E-5A09-45BD-849F-C8A0A6DF6336}"/>
          </ac:spMkLst>
        </pc:spChg>
        <pc:spChg chg="mod">
          <ac:chgData name="Karishma Bhandari" userId="d9c1b003-4f64-4940-8346-750f3738bbba" providerId="ADAL" clId="{B1ABC746-9802-467C-875F-61D80D39F1CB}" dt="2023-01-20T09:47:52.695" v="486" actId="1076"/>
          <ac:spMkLst>
            <pc:docMk/>
            <pc:sldMk cId="2070340772" sldId="269"/>
            <ac:spMk id="90" creationId="{70431015-2605-4B1E-8EBD-D4D219876ABE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2" creationId="{62C07A8F-BDFF-4E14-AA89-1A99D6AE3B4B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3" creationId="{8FAEA3A1-72B1-4819-90FA-C57730E0B9E7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4" creationId="{06566D69-D6D2-42FE-B361-DF0BEB4982E5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5" creationId="{572814B8-E775-4D1D-B7C1-98A4A4A9E8C7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6" creationId="{DF6D3A04-E904-460A-80EB-5215D8253546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7" creationId="{6D3886BA-1B2A-43A7-A603-8DD2F0FA1C0C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8" creationId="{694451D1-928B-4DCD-B271-BAF8A168C3A3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99" creationId="{7CAA077C-0A91-4471-AEF3-CA2EE9E75C17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0" creationId="{7E369AE7-137B-4795-8970-673BFF03740E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1" creationId="{C3A40023-1C03-4BAD-A981-5A163DB4CC50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2" creationId="{0C5820CF-A93D-4D8C-8981-ADC5D05B81FC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3" creationId="{593A6023-4E5F-452C-8067-5DDBF01D791B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4" creationId="{8645B0E2-E2DE-4706-B5C6-B11F10D0C7E3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5" creationId="{B178EC73-21BF-4AC9-BC93-83D3C4FE8EAD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6" creationId="{C2D5D592-8B0E-4A3B-91FF-ED61DE688295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7" creationId="{CCFCF19D-5FB3-429B-9243-C9A7306D326E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8" creationId="{64A63E21-8BBE-4A2F-A1B2-25B2D1D91A15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09" creationId="{19EA7BA7-B5F5-4639-BE27-9E921EFD8FC3}"/>
          </ac:spMkLst>
        </pc:spChg>
        <pc:spChg chg="mod">
          <ac:chgData name="Karishma Bhandari" userId="d9c1b003-4f64-4940-8346-750f3738bbba" providerId="ADAL" clId="{B1ABC746-9802-467C-875F-61D80D39F1CB}" dt="2023-01-20T09:17:55.376" v="304" actId="1076"/>
          <ac:spMkLst>
            <pc:docMk/>
            <pc:sldMk cId="2070340772" sldId="269"/>
            <ac:spMk id="110" creationId="{665BB4C9-C8E3-4339-9E6B-8C5445F0821D}"/>
          </ac:spMkLst>
        </pc:spChg>
        <pc:spChg chg="mod">
          <ac:chgData name="Karishma Bhandari" userId="d9c1b003-4f64-4940-8346-750f3738bbba" providerId="ADAL" clId="{B1ABC746-9802-467C-875F-61D80D39F1CB}" dt="2023-01-20T09:47:52.695" v="486" actId="1076"/>
          <ac:spMkLst>
            <pc:docMk/>
            <pc:sldMk cId="2070340772" sldId="269"/>
            <ac:spMk id="113" creationId="{19420287-45C6-4685-8E1C-875BA093C4FA}"/>
          </ac:spMkLst>
        </pc:spChg>
        <pc:spChg chg="mod">
          <ac:chgData name="Karishma Bhandari" userId="d9c1b003-4f64-4940-8346-750f3738bbba" providerId="ADAL" clId="{B1ABC746-9802-467C-875F-61D80D39F1CB}" dt="2023-01-21T11:23:05.279" v="5083" actId="122"/>
          <ac:spMkLst>
            <pc:docMk/>
            <pc:sldMk cId="2070340772" sldId="269"/>
            <ac:spMk id="114" creationId="{985F44A1-5E50-43B9-81E2-51E9BD4BEEDB}"/>
          </ac:spMkLst>
        </pc:spChg>
        <pc:spChg chg="mod">
          <ac:chgData name="Karishma Bhandari" userId="d9c1b003-4f64-4940-8346-750f3738bbba" providerId="ADAL" clId="{B1ABC746-9802-467C-875F-61D80D39F1CB}" dt="2023-01-21T11:23:18.494" v="5084" actId="1076"/>
          <ac:spMkLst>
            <pc:docMk/>
            <pc:sldMk cId="2070340772" sldId="269"/>
            <ac:spMk id="115" creationId="{EFFAA3AB-0810-4AF3-A97E-BF37828AF943}"/>
          </ac:spMkLst>
        </pc:spChg>
        <pc:spChg chg="mod">
          <ac:chgData name="Karishma Bhandari" userId="d9c1b003-4f64-4940-8346-750f3738bbba" providerId="ADAL" clId="{B1ABC746-9802-467C-875F-61D80D39F1CB}" dt="2023-01-21T11:23:18.494" v="5084" actId="1076"/>
          <ac:spMkLst>
            <pc:docMk/>
            <pc:sldMk cId="2070340772" sldId="269"/>
            <ac:spMk id="116" creationId="{A1A774B9-F6CE-49FB-B5C0-5E3BE1464DB0}"/>
          </ac:spMkLst>
        </pc:spChg>
        <pc:spChg chg="mod">
          <ac:chgData name="Karishma Bhandari" userId="d9c1b003-4f64-4940-8346-750f3738bbba" providerId="ADAL" clId="{B1ABC746-9802-467C-875F-61D80D39F1CB}" dt="2023-01-21T11:23:18.494" v="5084" actId="1076"/>
          <ac:spMkLst>
            <pc:docMk/>
            <pc:sldMk cId="2070340772" sldId="269"/>
            <ac:spMk id="117" creationId="{2B487123-24CC-447A-8F18-BE3E57F67789}"/>
          </ac:spMkLst>
        </pc:spChg>
        <pc:spChg chg="mod">
          <ac:chgData name="Karishma Bhandari" userId="d9c1b003-4f64-4940-8346-750f3738bbba" providerId="ADAL" clId="{B1ABC746-9802-467C-875F-61D80D39F1CB}" dt="2023-01-21T11:23:18.494" v="5084" actId="1076"/>
          <ac:spMkLst>
            <pc:docMk/>
            <pc:sldMk cId="2070340772" sldId="269"/>
            <ac:spMk id="118" creationId="{9EC68665-A847-4E75-9E9A-BB4EEB580530}"/>
          </ac:spMkLst>
        </pc:spChg>
        <pc:grpChg chg="add del mod">
          <ac:chgData name="Karishma Bhandari" userId="d9c1b003-4f64-4940-8346-750f3738bbba" providerId="ADAL" clId="{B1ABC746-9802-467C-875F-61D80D39F1CB}" dt="2023-01-20T09:17:52.753" v="303" actId="478"/>
          <ac:grpSpMkLst>
            <pc:docMk/>
            <pc:sldMk cId="2070340772" sldId="269"/>
            <ac:grpSpMk id="40" creationId="{3524A82B-12D7-4F84-A594-3C49821DE121}"/>
          </ac:grpSpMkLst>
        </pc:grpChg>
        <pc:grpChg chg="add del mod">
          <ac:chgData name="Karishma Bhandari" userId="d9c1b003-4f64-4940-8346-750f3738bbba" providerId="ADAL" clId="{B1ABC746-9802-467C-875F-61D80D39F1CB}" dt="2023-01-20T10:01:56.076" v="651" actId="478"/>
          <ac:grpSpMkLst>
            <pc:docMk/>
            <pc:sldMk cId="2070340772" sldId="269"/>
            <ac:grpSpMk id="64" creationId="{727FC79E-26CD-4458-B673-E33A815D7823}"/>
          </ac:grpSpMkLst>
        </pc:grpChg>
        <pc:grpChg chg="add mod">
          <ac:chgData name="Karishma Bhandari" userId="d9c1b003-4f64-4940-8346-750f3738bbba" providerId="ADAL" clId="{B1ABC746-9802-467C-875F-61D80D39F1CB}" dt="2023-01-20T09:47:52.695" v="486" actId="1076"/>
          <ac:grpSpMkLst>
            <pc:docMk/>
            <pc:sldMk cId="2070340772" sldId="269"/>
            <ac:grpSpMk id="85" creationId="{FE5CAB16-77C6-4D45-828F-BB2C2691B022}"/>
          </ac:grpSpMkLst>
        </pc:grpChg>
        <pc:grpChg chg="del mod">
          <ac:chgData name="Karishma Bhandari" userId="d9c1b003-4f64-4940-8346-750f3738bbba" providerId="ADAL" clId="{B1ABC746-9802-467C-875F-61D80D39F1CB}" dt="2023-01-20T09:17:58.757" v="305" actId="478"/>
          <ac:grpSpMkLst>
            <pc:docMk/>
            <pc:sldMk cId="2070340772" sldId="269"/>
            <ac:grpSpMk id="91" creationId="{47943CCE-974F-443F-B817-A8EF79E1B360}"/>
          </ac:grpSpMkLst>
        </pc:grpChg>
        <pc:graphicFrameChg chg="mod modGraphic">
          <ac:chgData name="Karishma Bhandari" userId="d9c1b003-4f64-4940-8346-750f3738bbba" providerId="ADAL" clId="{B1ABC746-9802-467C-875F-61D80D39F1CB}" dt="2023-01-20T10:00:49.423" v="642" actId="20577"/>
          <ac:graphicFrameMkLst>
            <pc:docMk/>
            <pc:sldMk cId="2070340772" sldId="269"/>
            <ac:graphicFrameMk id="9" creationId="{0A8948B2-B7B7-46F3-A33D-D1E5EA9DCDF1}"/>
          </ac:graphicFrameMkLst>
        </pc:graphicFrameChg>
        <pc:picChg chg="mod">
          <ac:chgData name="Karishma Bhandari" userId="d9c1b003-4f64-4940-8346-750f3738bbba" providerId="ADAL" clId="{B1ABC746-9802-467C-875F-61D80D39F1CB}" dt="2023-01-20T09:52:25.669" v="576" actId="1076"/>
          <ac:picMkLst>
            <pc:docMk/>
            <pc:sldMk cId="2070340772" sldId="269"/>
            <ac:picMk id="20" creationId="{F76243E0-B680-40C7-BCEC-9DC5F8305EB4}"/>
          </ac:picMkLst>
        </pc:picChg>
        <pc:picChg chg="add del mod">
          <ac:chgData name="Karishma Bhandari" userId="d9c1b003-4f64-4940-8346-750f3738bbba" providerId="ADAL" clId="{B1ABC746-9802-467C-875F-61D80D39F1CB}" dt="2023-01-20T09:41:25.639" v="441" actId="478"/>
          <ac:picMkLst>
            <pc:docMk/>
            <pc:sldMk cId="2070340772" sldId="269"/>
            <ac:picMk id="60" creationId="{20BE4E75-3257-4B69-B172-E5F2CBC37399}"/>
          </ac:picMkLst>
        </pc:picChg>
        <pc:picChg chg="add del mod">
          <ac:chgData name="Karishma Bhandari" userId="d9c1b003-4f64-4940-8346-750f3738bbba" providerId="ADAL" clId="{B1ABC746-9802-467C-875F-61D80D39F1CB}" dt="2023-01-20T10:01:19.794" v="643" actId="478"/>
          <ac:picMkLst>
            <pc:docMk/>
            <pc:sldMk cId="2070340772" sldId="269"/>
            <ac:picMk id="61" creationId="{8D8D331B-1A34-4F6C-8667-0697CCEB3B14}"/>
          </ac:picMkLst>
        </pc:picChg>
        <pc:picChg chg="add mod">
          <ac:chgData name="Karishma Bhandari" userId="d9c1b003-4f64-4940-8346-750f3738bbba" providerId="ADAL" clId="{B1ABC746-9802-467C-875F-61D80D39F1CB}" dt="2023-01-20T09:44:29.557" v="457" actId="1076"/>
          <ac:picMkLst>
            <pc:docMk/>
            <pc:sldMk cId="2070340772" sldId="269"/>
            <ac:picMk id="62" creationId="{0133349A-5233-4194-A7D1-004BC06CD9D9}"/>
          </ac:picMkLst>
        </pc:picChg>
        <pc:picChg chg="add del mod">
          <ac:chgData name="Karishma Bhandari" userId="d9c1b003-4f64-4940-8346-750f3738bbba" providerId="ADAL" clId="{B1ABC746-9802-467C-875F-61D80D39F1CB}" dt="2023-01-20T09:46:15.397" v="474" actId="478"/>
          <ac:picMkLst>
            <pc:docMk/>
            <pc:sldMk cId="2070340772" sldId="269"/>
            <ac:picMk id="63" creationId="{60517FEF-0A6D-45CE-9CC7-F5B4204532DF}"/>
          </ac:picMkLst>
        </pc:picChg>
        <pc:picChg chg="del">
          <ac:chgData name="Karishma Bhandari" userId="d9c1b003-4f64-4940-8346-750f3738bbba" providerId="ADAL" clId="{B1ABC746-9802-467C-875F-61D80D39F1CB}" dt="2023-01-20T09:17:52.753" v="303" actId="478"/>
          <ac:picMkLst>
            <pc:docMk/>
            <pc:sldMk cId="2070340772" sldId="269"/>
            <ac:picMk id="70" creationId="{E9E8DDE7-9065-4B8F-931E-E8878C514EA0}"/>
          </ac:picMkLst>
        </pc:picChg>
        <pc:picChg chg="del">
          <ac:chgData name="Karishma Bhandari" userId="d9c1b003-4f64-4940-8346-750f3738bbba" providerId="ADAL" clId="{B1ABC746-9802-467C-875F-61D80D39F1CB}" dt="2023-01-20T09:17:52.753" v="303" actId="478"/>
          <ac:picMkLst>
            <pc:docMk/>
            <pc:sldMk cId="2070340772" sldId="269"/>
            <ac:picMk id="111" creationId="{CCDEA03F-46F1-41FA-8D3E-106554541CCF}"/>
          </ac:picMkLst>
        </pc:picChg>
        <pc:picChg chg="del">
          <ac:chgData name="Karishma Bhandari" userId="d9c1b003-4f64-4940-8346-750f3738bbba" providerId="ADAL" clId="{B1ABC746-9802-467C-875F-61D80D39F1CB}" dt="2023-01-20T09:17:52.753" v="303" actId="478"/>
          <ac:picMkLst>
            <pc:docMk/>
            <pc:sldMk cId="2070340772" sldId="269"/>
            <ac:picMk id="112" creationId="{D028948C-F335-4487-BF49-1D1DC6455C34}"/>
          </ac:picMkLst>
        </pc:picChg>
        <pc:picChg chg="add mod">
          <ac:chgData name="Karishma Bhandari" userId="d9c1b003-4f64-4940-8346-750f3738bbba" providerId="ADAL" clId="{B1ABC746-9802-467C-875F-61D80D39F1CB}" dt="2023-01-20T10:03:40.869" v="661" actId="14100"/>
          <ac:picMkLst>
            <pc:docMk/>
            <pc:sldMk cId="2070340772" sldId="269"/>
            <ac:picMk id="119" creationId="{AA7CDEBC-D8FF-4DDB-BB39-4F89FA702407}"/>
          </ac:picMkLst>
        </pc:picChg>
        <pc:picChg chg="add mod">
          <ac:chgData name="Karishma Bhandari" userId="d9c1b003-4f64-4940-8346-750f3738bbba" providerId="ADAL" clId="{B1ABC746-9802-467C-875F-61D80D39F1CB}" dt="2023-01-20T10:03:36.962" v="660" actId="14100"/>
          <ac:picMkLst>
            <pc:docMk/>
            <pc:sldMk cId="2070340772" sldId="269"/>
            <ac:picMk id="120" creationId="{9DB10839-3F39-4420-8750-E20550731FFB}"/>
          </ac:picMkLst>
        </pc:picChg>
      </pc:sldChg>
      <pc:sldChg chg="addSp delSp modSp mod">
        <pc:chgData name="Karishma Bhandari" userId="d9c1b003-4f64-4940-8346-750f3738bbba" providerId="ADAL" clId="{B1ABC746-9802-467C-875F-61D80D39F1CB}" dt="2023-01-21T12:01:10.710" v="5110" actId="14100"/>
        <pc:sldMkLst>
          <pc:docMk/>
          <pc:sldMk cId="3848448572" sldId="270"/>
        </pc:sldMkLst>
        <pc:spChg chg="mod">
          <ac:chgData name="Karishma Bhandari" userId="d9c1b003-4f64-4940-8346-750f3738bbba" providerId="ADAL" clId="{B1ABC746-9802-467C-875F-61D80D39F1CB}" dt="2023-01-20T12:55:26.775" v="3005" actId="20577"/>
          <ac:spMkLst>
            <pc:docMk/>
            <pc:sldMk cId="3848448572" sldId="270"/>
            <ac:spMk id="3" creationId="{E2A2670A-8EB6-FA6B-22C5-2C610F9E8A61}"/>
          </ac:spMkLst>
        </pc:spChg>
        <pc:spChg chg="del mod">
          <ac:chgData name="Karishma Bhandari" userId="d9c1b003-4f64-4940-8346-750f3738bbba" providerId="ADAL" clId="{B1ABC746-9802-467C-875F-61D80D39F1CB}" dt="2023-01-20T11:49:44.306" v="2038" actId="478"/>
          <ac:spMkLst>
            <pc:docMk/>
            <pc:sldMk cId="3848448572" sldId="270"/>
            <ac:spMk id="4" creationId="{66533610-1961-4743-80A9-7469A989E89E}"/>
          </ac:spMkLst>
        </pc:spChg>
        <pc:spChg chg="mod">
          <ac:chgData name="Karishma Bhandari" userId="d9c1b003-4f64-4940-8346-750f3738bbba" providerId="ADAL" clId="{B1ABC746-9802-467C-875F-61D80D39F1CB}" dt="2023-01-21T10:56:44.898" v="4883" actId="14100"/>
          <ac:spMkLst>
            <pc:docMk/>
            <pc:sldMk cId="3848448572" sldId="270"/>
            <ac:spMk id="5" creationId="{2FD83536-2B45-4965-6A05-730B6E60B686}"/>
          </ac:spMkLst>
        </pc:spChg>
        <pc:spChg chg="del mod">
          <ac:chgData name="Karishma Bhandari" userId="d9c1b003-4f64-4940-8346-750f3738bbba" providerId="ADAL" clId="{B1ABC746-9802-467C-875F-61D80D39F1CB}" dt="2023-01-20T10:46:36.461" v="1189" actId="478"/>
          <ac:spMkLst>
            <pc:docMk/>
            <pc:sldMk cId="3848448572" sldId="270"/>
            <ac:spMk id="5" creationId="{E788D430-2345-83E3-1A7E-D241812A146B}"/>
          </ac:spMkLst>
        </pc:spChg>
        <pc:spChg chg="mod">
          <ac:chgData name="Karishma Bhandari" userId="d9c1b003-4f64-4940-8346-750f3738bbba" providerId="ADAL" clId="{B1ABC746-9802-467C-875F-61D80D39F1CB}" dt="2023-01-21T10:20:32.394" v="4400" actId="20577"/>
          <ac:spMkLst>
            <pc:docMk/>
            <pc:sldMk cId="3848448572" sldId="270"/>
            <ac:spMk id="6" creationId="{A7847001-BAF4-442D-A6C5-F806F36CD271}"/>
          </ac:spMkLst>
        </pc:spChg>
        <pc:spChg chg="mod">
          <ac:chgData name="Karishma Bhandari" userId="d9c1b003-4f64-4940-8346-750f3738bbba" providerId="ADAL" clId="{B1ABC746-9802-467C-875F-61D80D39F1CB}" dt="2023-01-21T10:20:42.690" v="4404" actId="20577"/>
          <ac:spMkLst>
            <pc:docMk/>
            <pc:sldMk cId="3848448572" sldId="270"/>
            <ac:spMk id="7" creationId="{3DA543F6-82F1-C8A8-41C3-37614EF1E28E}"/>
          </ac:spMkLst>
        </pc:spChg>
        <pc:spChg chg="mod">
          <ac:chgData name="Karishma Bhandari" userId="d9c1b003-4f64-4940-8346-750f3738bbba" providerId="ADAL" clId="{B1ABC746-9802-467C-875F-61D80D39F1CB}" dt="2023-01-21T10:21:13.819" v="4408" actId="1076"/>
          <ac:spMkLst>
            <pc:docMk/>
            <pc:sldMk cId="3848448572" sldId="270"/>
            <ac:spMk id="8" creationId="{2D908B39-4061-FEB3-F0CD-520ADC507C1C}"/>
          </ac:spMkLst>
        </pc:spChg>
        <pc:spChg chg="mod">
          <ac:chgData name="Karishma Bhandari" userId="d9c1b003-4f64-4940-8346-750f3738bbba" providerId="ADAL" clId="{B1ABC746-9802-467C-875F-61D80D39F1CB}" dt="2023-01-21T10:56:54.563" v="4884" actId="20577"/>
          <ac:spMkLst>
            <pc:docMk/>
            <pc:sldMk cId="3848448572" sldId="270"/>
            <ac:spMk id="9" creationId="{67A9F2AB-DA7D-FF2A-93E4-B96CBC5542DE}"/>
          </ac:spMkLst>
        </pc:spChg>
        <pc:spChg chg="mod">
          <ac:chgData name="Karishma Bhandari" userId="d9c1b003-4f64-4940-8346-750f3738bbba" providerId="ADAL" clId="{B1ABC746-9802-467C-875F-61D80D39F1CB}" dt="2023-01-21T10:23:35.455" v="4502" actId="1076"/>
          <ac:spMkLst>
            <pc:docMk/>
            <pc:sldMk cId="3848448572" sldId="270"/>
            <ac:spMk id="10" creationId="{3764FEC3-ADAF-5A0F-2B0B-FBFF6A3DA6D4}"/>
          </ac:spMkLst>
        </pc:spChg>
        <pc:spChg chg="mod">
          <ac:chgData name="Karishma Bhandari" userId="d9c1b003-4f64-4940-8346-750f3738bbba" providerId="ADAL" clId="{B1ABC746-9802-467C-875F-61D80D39F1CB}" dt="2023-01-20T13:19:56.385" v="3084" actId="13822"/>
          <ac:spMkLst>
            <pc:docMk/>
            <pc:sldMk cId="3848448572" sldId="270"/>
            <ac:spMk id="12" creationId="{1EA312FD-926E-43D9-2F5A-A710DC0E0B1F}"/>
          </ac:spMkLst>
        </pc:spChg>
        <pc:spChg chg="mod">
          <ac:chgData name="Karishma Bhandari" userId="d9c1b003-4f64-4940-8346-750f3738bbba" providerId="ADAL" clId="{B1ABC746-9802-467C-875F-61D80D39F1CB}" dt="2023-01-21T10:24:02.828" v="4515" actId="113"/>
          <ac:spMkLst>
            <pc:docMk/>
            <pc:sldMk cId="3848448572" sldId="270"/>
            <ac:spMk id="14" creationId="{C733E34A-C091-4BAC-A468-FE9A451255C2}"/>
          </ac:spMkLst>
        </pc:spChg>
        <pc:spChg chg="del">
          <ac:chgData name="Karishma Bhandari" userId="d9c1b003-4f64-4940-8346-750f3738bbba" providerId="ADAL" clId="{B1ABC746-9802-467C-875F-61D80D39F1CB}" dt="2023-01-20T10:46:33.005" v="1186" actId="478"/>
          <ac:spMkLst>
            <pc:docMk/>
            <pc:sldMk cId="3848448572" sldId="270"/>
            <ac:spMk id="16" creationId="{43E78C12-C27A-407D-91AE-2C603125B551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35" creationId="{8F96AFA2-6122-4A85-BE6C-B5D13EFB2F42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36" creationId="{335F53B7-604D-405F-ABE2-DBDB0F109F3B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37" creationId="{72263876-F7CE-483E-9185-F828BFE2FD3F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38" creationId="{56E4D5C1-569A-4594-97FE-8DFCC55F3A43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39" creationId="{06BFF7AC-DAED-4288-AC73-1BEC3AC39E88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40" creationId="{42908F3F-6D47-453D-B0AE-B7FA4C4AAB91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41" creationId="{97DEF564-E477-4361-9CF0-5C1DB5D137D0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42" creationId="{129819FD-2321-4052-B216-1390C9AFC2A7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43" creationId="{20C55EE5-A815-45C6-9971-39A4309AE186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44" creationId="{040CC20E-1BDB-4009-B6FF-44EF08E9AC3B}"/>
          </ac:spMkLst>
        </pc:spChg>
        <pc:spChg chg="mod">
          <ac:chgData name="Karishma Bhandari" userId="d9c1b003-4f64-4940-8346-750f3738bbba" providerId="ADAL" clId="{B1ABC746-9802-467C-875F-61D80D39F1CB}" dt="2023-01-20T10:46:35.768" v="1188" actId="1076"/>
          <ac:spMkLst>
            <pc:docMk/>
            <pc:sldMk cId="3848448572" sldId="270"/>
            <ac:spMk id="45" creationId="{F1A548E2-128F-4105-911D-262EA7E667BC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3" creationId="{70CD7C70-F2D0-4075-8849-75AAFF6688FD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4" creationId="{17258585-3164-49A1-86C7-088C98E1EEF9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5" creationId="{3A3561D1-FA98-4AD4-959F-59C1BE3BA530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6" creationId="{8107B07E-E47E-4CAE-B960-2B13A9074111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7" creationId="{3567F1D9-CEFB-4F9B-8CF3-1FCB98964BAD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8" creationId="{B4BF9AE6-8959-449F-B3C9-2707E6B7E86A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99" creationId="{023B2FAE-6A48-4629-BA69-A68EDFEDDCCF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0" creationId="{65E90343-1D7C-43DB-9F37-7D59955ECB13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1" creationId="{6CC097A1-463D-4FDC-87E6-C9A79364D716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2" creationId="{8B9C2A4D-757F-4FD2-BE44-EB2D3A609A75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3" creationId="{704A9F3C-B2AD-4580-9F1A-90CB1A6B9B30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4" creationId="{3C31F3DF-355F-480A-8625-DE0A35D1432A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5" creationId="{5170E01A-98AD-416E-BF6A-CC4C9A4A2D5C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6" creationId="{6386ECA3-78A5-4106-AFE4-C981BE775680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7" creationId="{94F20C4B-7BF2-405D-9224-2CD307F4F4B0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8" creationId="{76A6A5E0-0775-49D5-A28D-A49D48F6B9AD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09" creationId="{526BE745-67AD-42F7-A620-37EBCAC3A952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0" creationId="{0FB3EE32-FB72-4694-A033-8E5008742B4E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1" creationId="{ABF07651-59EB-44FB-8549-FD9D6E89391C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2" creationId="{D203CF8D-4DDC-450C-A5DF-BAFD5DDFF6C6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3" creationId="{6C9CD9B6-47BC-427D-89F1-08CF29572A41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4" creationId="{CF637396-0956-468E-9EF5-0FF919C4337D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5" creationId="{A4DE7D5E-4D71-4229-B4DA-F965985214F1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6" creationId="{E35A9129-3AB1-4652-B912-4FDA5602EBDC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7" creationId="{DE126E07-F6AF-4731-A794-B36406EAAB06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8" creationId="{57005DA6-FBF9-446F-A5D8-07C5FA04AAF0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19" creationId="{7AAB9899-F80C-4AD0-9C21-06AB4370B539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20" creationId="{561A0C1F-4969-4321-B313-F749941E3AEA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21" creationId="{AA31B99F-B9BB-4191-B472-CB7F12891365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22" creationId="{95D5DC2E-C0B0-4614-B265-604DC5397691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23" creationId="{EF9158A9-7862-4311-804B-DE853A8026FF}"/>
          </ac:spMkLst>
        </pc:spChg>
        <pc:spChg chg="mod">
          <ac:chgData name="Karishma Bhandari" userId="d9c1b003-4f64-4940-8346-750f3738bbba" providerId="ADAL" clId="{B1ABC746-9802-467C-875F-61D80D39F1CB}" dt="2023-01-20T13:01:05.103" v="3018" actId="1076"/>
          <ac:spMkLst>
            <pc:docMk/>
            <pc:sldMk cId="3848448572" sldId="270"/>
            <ac:spMk id="124" creationId="{0958C130-2D64-4B3C-B22E-C4687E5F742F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2" creationId="{1CF8F1E2-6176-4B36-8AEF-E7E75F366801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3" creationId="{776089EE-0A01-4F0B-A821-A0556B400BD6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4" creationId="{D357960C-040D-4E3D-A9A2-7BA281F61FB8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5" creationId="{313AFEA2-4504-4880-A184-8F7122058838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6" creationId="{786DC902-BDEE-41F3-8746-3A4982744664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7" creationId="{7BCA7599-A3A9-4811-87E4-450F001135E3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8" creationId="{A4553F3E-9091-445E-B6EF-44BEF6700F9B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19" creationId="{12FD6302-4325-4B38-8975-B05AD7381F5A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20" creationId="{7FD7D8B1-EDD5-4FD5-86C7-ED8BC5AEC903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21" creationId="{1D711072-F5EF-438F-BFA5-837A66DF762C}"/>
          </ac:spMkLst>
        </pc:spChg>
        <pc:spChg chg="mod">
          <ac:chgData name="Karishma Bhandari" userId="d9c1b003-4f64-4940-8346-750f3738bbba" providerId="ADAL" clId="{B1ABC746-9802-467C-875F-61D80D39F1CB}" dt="2023-01-21T12:01:10.710" v="5110" actId="14100"/>
          <ac:spMkLst>
            <pc:docMk/>
            <pc:sldMk cId="3848448572" sldId="270"/>
            <ac:spMk id="322" creationId="{C43B3F71-CA78-4368-8764-442A8B68211F}"/>
          </ac:spMkLst>
        </pc:spChg>
        <pc:grpChg chg="del mod">
          <ac:chgData name="Karishma Bhandari" userId="d9c1b003-4f64-4940-8346-750f3738bbba" providerId="ADAL" clId="{B1ABC746-9802-467C-875F-61D80D39F1CB}" dt="2023-01-20T10:46:36.461" v="1189" actId="478"/>
          <ac:grpSpMkLst>
            <pc:docMk/>
            <pc:sldMk cId="3848448572" sldId="270"/>
            <ac:grpSpMk id="34" creationId="{BBC9C2D8-3F41-4267-B1B7-B47492271397}"/>
          </ac:grpSpMkLst>
        </pc:grpChg>
        <pc:grpChg chg="del">
          <ac:chgData name="Karishma Bhandari" userId="d9c1b003-4f64-4940-8346-750f3738bbba" providerId="ADAL" clId="{B1ABC746-9802-467C-875F-61D80D39F1CB}" dt="2023-01-20T11:49:56.932" v="2040" actId="478"/>
          <ac:grpSpMkLst>
            <pc:docMk/>
            <pc:sldMk cId="3848448572" sldId="270"/>
            <ac:grpSpMk id="47" creationId="{26F982FB-8B5B-495D-AA44-EF86C645595E}"/>
          </ac:grpSpMkLst>
        </pc:grpChg>
        <pc:grpChg chg="add mod">
          <ac:chgData name="Karishma Bhandari" userId="d9c1b003-4f64-4940-8346-750f3738bbba" providerId="ADAL" clId="{B1ABC746-9802-467C-875F-61D80D39F1CB}" dt="2023-01-20T13:01:05.103" v="3018" actId="1076"/>
          <ac:grpSpMkLst>
            <pc:docMk/>
            <pc:sldMk cId="3848448572" sldId="270"/>
            <ac:grpSpMk id="92" creationId="{CD3F6827-81AA-476D-8B6D-DCB1DB8DB246}"/>
          </ac:grpSpMkLst>
        </pc:grpChg>
        <pc:grpChg chg="mod">
          <ac:chgData name="Karishma Bhandari" userId="d9c1b003-4f64-4940-8346-750f3738bbba" providerId="ADAL" clId="{B1ABC746-9802-467C-875F-61D80D39F1CB}" dt="2023-01-21T12:01:10.710" v="5110" actId="14100"/>
          <ac:grpSpMkLst>
            <pc:docMk/>
            <pc:sldMk cId="3848448572" sldId="270"/>
            <ac:grpSpMk id="311" creationId="{CA6877C6-EF02-4D37-B0D8-C2C959D5880D}"/>
          </ac:grpSpMkLst>
        </pc:grpChg>
        <pc:picChg chg="mod">
          <ac:chgData name="Karishma Bhandari" userId="d9c1b003-4f64-4940-8346-750f3738bbba" providerId="ADAL" clId="{B1ABC746-9802-467C-875F-61D80D39F1CB}" dt="2023-01-20T13:00:26.311" v="3015" actId="1076"/>
          <ac:picMkLst>
            <pc:docMk/>
            <pc:sldMk cId="3848448572" sldId="270"/>
            <ac:picMk id="3" creationId="{A2EA1E76-D095-A019-4082-1A8DD8F4F388}"/>
          </ac:picMkLst>
        </pc:picChg>
        <pc:picChg chg="add mod modCrop">
          <ac:chgData name="Karishma Bhandari" userId="d9c1b003-4f64-4940-8346-750f3738bbba" providerId="ADAL" clId="{B1ABC746-9802-467C-875F-61D80D39F1CB}" dt="2023-01-20T12:49:29.380" v="2962" actId="14100"/>
          <ac:picMkLst>
            <pc:docMk/>
            <pc:sldMk cId="3848448572" sldId="270"/>
            <ac:picMk id="138" creationId="{330182AB-1DE2-4DCA-8D27-BB221ACEA604}"/>
          </ac:picMkLst>
        </pc:picChg>
        <pc:picChg chg="del">
          <ac:chgData name="Karishma Bhandari" userId="d9c1b003-4f64-4940-8346-750f3738bbba" providerId="ADAL" clId="{B1ABC746-9802-467C-875F-61D80D39F1CB}" dt="2023-01-20T12:50:04.813" v="2964" actId="478"/>
          <ac:picMkLst>
            <pc:docMk/>
            <pc:sldMk cId="3848448572" sldId="270"/>
            <ac:picMk id="339" creationId="{7DC0357E-CF0E-4F2C-A5C7-57ECEC0FEAFA}"/>
          </ac:picMkLst>
        </pc:picChg>
      </pc:sldChg>
      <pc:sldChg chg="addSp delSp modSp mod ord">
        <pc:chgData name="Karishma Bhandari" userId="d9c1b003-4f64-4940-8346-750f3738bbba" providerId="ADAL" clId="{B1ABC746-9802-467C-875F-61D80D39F1CB}" dt="2023-01-21T10:33:46.062" v="4651" actId="20577"/>
        <pc:sldMkLst>
          <pc:docMk/>
          <pc:sldMk cId="1173465262" sldId="271"/>
        </pc:sldMkLst>
        <pc:spChg chg="del">
          <ac:chgData name="Karishma Bhandari" userId="d9c1b003-4f64-4940-8346-750f3738bbba" providerId="ADAL" clId="{B1ABC746-9802-467C-875F-61D80D39F1CB}" dt="2023-01-20T10:18:22.069" v="875" actId="478"/>
          <ac:spMkLst>
            <pc:docMk/>
            <pc:sldMk cId="1173465262" sldId="271"/>
            <ac:spMk id="3" creationId="{61FB0A85-9144-4CA3-8248-39EF08860C29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6" creationId="{1EF544D3-B9E1-4059-8D17-7489DFEF9D48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7" creationId="{88AEA427-B694-4A49-BAE8-F605B6568CDE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8" creationId="{9211E237-519D-4DED-88EA-6F999E01548B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9" creationId="{13279170-0B77-40BC-8171-4AC4E0EF5A12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0" creationId="{82216898-D71B-4B66-90BE-31BEBF38CD5C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1" creationId="{4E1801AD-8A3A-4225-8993-25F2D48F9557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2" creationId="{075D3331-3A05-49B7-AF9B-713DFCD57D91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3" creationId="{20EE29F2-B7BE-4143-9564-8587BAA7AA72}"/>
          </ac:spMkLst>
        </pc:spChg>
        <pc:spChg chg="mod">
          <ac:chgData name="Karishma Bhandari" userId="d9c1b003-4f64-4940-8346-750f3738bbba" providerId="ADAL" clId="{B1ABC746-9802-467C-875F-61D80D39F1CB}" dt="2023-01-21T10:33:46.062" v="4651" actId="20577"/>
          <ac:spMkLst>
            <pc:docMk/>
            <pc:sldMk cId="1173465262" sldId="271"/>
            <ac:spMk id="14" creationId="{C733E34A-C091-4BAC-A468-FE9A451255C2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5" creationId="{2063743B-5A6B-444C-ACA9-217E27E38A30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6" creationId="{3536F9BF-0631-4AE7-A310-360D9135FCED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7" creationId="{1A4E7282-CFA2-4E02-9214-2717BA7D17AB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8" creationId="{D34268B0-99CF-4FF1-9B45-2056344E9CD1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19" creationId="{BE8A57A0-8977-4FF5-B82D-BD0B374B09B7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20" creationId="{C230BAC8-33CB-4F27-9884-59D3290BFC2E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21" creationId="{D9B4272D-5936-4007-A9B8-2AB90271BE31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22" creationId="{E5C3B1C3-43A1-4621-B621-4EA17C19151A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23" creationId="{C49B19B6-043A-4A48-993B-96AC5F48F5F3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24" creationId="{EE2809C0-4E6B-421B-A4CD-13D78B9FD71C}"/>
          </ac:spMkLst>
        </pc:spChg>
        <pc:spChg chg="mod">
          <ac:chgData name="Karishma Bhandari" userId="d9c1b003-4f64-4940-8346-750f3738bbba" providerId="ADAL" clId="{B1ABC746-9802-467C-875F-61D80D39F1CB}" dt="2023-01-21T10:24:56.640" v="4521" actId="1076"/>
          <ac:spMkLst>
            <pc:docMk/>
            <pc:sldMk cId="1173465262" sldId="271"/>
            <ac:spMk id="25" creationId="{CC8CD928-F0D6-46C5-8FE5-7F92E443ECC5}"/>
          </ac:spMkLst>
        </pc:spChg>
        <pc:spChg chg="del">
          <ac:chgData name="Karishma Bhandari" userId="d9c1b003-4f64-4940-8346-750f3738bbba" providerId="ADAL" clId="{B1ABC746-9802-467C-875F-61D80D39F1CB}" dt="2023-01-20T10:18:25.469" v="876" actId="478"/>
          <ac:spMkLst>
            <pc:docMk/>
            <pc:sldMk cId="1173465262" sldId="271"/>
            <ac:spMk id="156" creationId="{C2D5A00D-545C-4DE0-882B-F869107A5079}"/>
          </ac:spMkLst>
        </pc:spChg>
        <pc:spChg chg="del">
          <ac:chgData name="Karishma Bhandari" userId="d9c1b003-4f64-4940-8346-750f3738bbba" providerId="ADAL" clId="{B1ABC746-9802-467C-875F-61D80D39F1CB}" dt="2023-01-20T10:18:32.918" v="878" actId="478"/>
          <ac:spMkLst>
            <pc:docMk/>
            <pc:sldMk cId="1173465262" sldId="271"/>
            <ac:spMk id="162" creationId="{CDCD1910-E591-4ADE-AD0C-234F8D99C3ED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198" creationId="{C5DF5308-DE74-4997-83EE-64F28ADA2BD0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199" creationId="{E36C1A8D-A8DF-414E-B7E5-9831DE90C322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0" creationId="{67F4CE7C-46A3-463D-85C0-F1D831B96FF3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1" creationId="{8E9D2071-5988-4844-AA54-FE2CB07CDA32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2" creationId="{90EE9B2E-D74E-45D6-B376-1DCD46DB9695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3" creationId="{820A1A2A-E58C-4F20-BCEC-E47428C1B564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4" creationId="{A8D5E8AF-4FD5-4572-AFB4-1640D6259878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5" creationId="{C28E0D6C-687E-4C71-821D-5E10C37B6294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6" creationId="{FF56D9E6-F32B-4CB3-9CA8-494618D829AD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7" creationId="{9BBE6817-E518-4214-834F-2893BA95F224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8" creationId="{510F9D6C-FE14-4B34-BEE9-753D97F92B17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09" creationId="{FC60C255-55FB-407C-ACE5-51D836A29E88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0" creationId="{EE4F9F31-A157-40F2-AF52-31EA80E4DFBA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1" creationId="{08C76075-BF57-4CA4-8930-3BB15C88B030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2" creationId="{770BD353-B16B-4889-A796-C68713DAE054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3" creationId="{8AB32B26-1039-41B9-BD15-7029A5B4F0DB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4" creationId="{505CEF6B-6197-4D19-8E4E-A5818435E072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5" creationId="{85BDD025-6166-4598-9DA4-A4E14A94F288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7" creationId="{0E6C37F2-7DA2-458B-AE84-74F34C139B7A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8" creationId="{41B07E28-4F1F-4441-B97A-98013A145BB8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19" creationId="{80DA1CB9-0AD5-47B4-B448-CBB908ADF1C4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20" creationId="{B59BFCBF-72FC-48D8-9CCF-05341D9AAD39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21" creationId="{6C9DA98A-D96B-4420-88A3-E732FDA1940E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22" creationId="{45576CE3-4361-4DB3-BF52-847C9227AC9D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23" creationId="{B95B4184-CBBA-4F20-9E66-C81661011A81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24" creationId="{B02EEA72-948A-4716-B9C9-1D5165548ABF}"/>
          </ac:spMkLst>
        </pc:spChg>
        <pc:spChg chg="mod">
          <ac:chgData name="Karishma Bhandari" userId="d9c1b003-4f64-4940-8346-750f3738bbba" providerId="ADAL" clId="{B1ABC746-9802-467C-875F-61D80D39F1CB}" dt="2023-01-20T10:18:29.964" v="877" actId="1076"/>
          <ac:spMkLst>
            <pc:docMk/>
            <pc:sldMk cId="1173465262" sldId="271"/>
            <ac:spMk id="225" creationId="{78C50FFD-8977-4DB2-83AD-AF294DB68EC2}"/>
          </ac:spMkLst>
        </pc:spChg>
        <pc:grpChg chg="add del mod">
          <ac:chgData name="Karishma Bhandari" userId="d9c1b003-4f64-4940-8346-750f3738bbba" providerId="ADAL" clId="{B1ABC746-9802-467C-875F-61D80D39F1CB}" dt="2023-01-21T10:29:47.843" v="4577" actId="478"/>
          <ac:grpSpMkLst>
            <pc:docMk/>
            <pc:sldMk cId="1173465262" sldId="271"/>
            <ac:grpSpMk id="5" creationId="{9D56F6DA-BB4B-4DCA-BADC-255DE455699A}"/>
          </ac:grpSpMkLst>
        </pc:grpChg>
        <pc:grpChg chg="del">
          <ac:chgData name="Karishma Bhandari" userId="d9c1b003-4f64-4940-8346-750f3738bbba" providerId="ADAL" clId="{B1ABC746-9802-467C-875F-61D80D39F1CB}" dt="2023-01-20T10:18:25.469" v="876" actId="478"/>
          <ac:grpSpMkLst>
            <pc:docMk/>
            <pc:sldMk cId="1173465262" sldId="271"/>
            <ac:grpSpMk id="186" creationId="{384AED13-32B4-443A-ABA5-FE42432EEF43}"/>
          </ac:grpSpMkLst>
        </pc:grpChg>
        <pc:grpChg chg="del mod">
          <ac:chgData name="Karishma Bhandari" userId="d9c1b003-4f64-4940-8346-750f3738bbba" providerId="ADAL" clId="{B1ABC746-9802-467C-875F-61D80D39F1CB}" dt="2023-01-20T10:18:32.918" v="878" actId="478"/>
          <ac:grpSpMkLst>
            <pc:docMk/>
            <pc:sldMk cId="1173465262" sldId="271"/>
            <ac:grpSpMk id="197" creationId="{84DFE8C9-DC04-49E6-B15B-AE13001658FD}"/>
          </ac:grpSpMkLst>
        </pc:grpChg>
        <pc:graphicFrameChg chg="add mod modGraphic">
          <ac:chgData name="Karishma Bhandari" userId="d9c1b003-4f64-4940-8346-750f3738bbba" providerId="ADAL" clId="{B1ABC746-9802-467C-875F-61D80D39F1CB}" dt="2023-01-21T10:33:06.019" v="4634" actId="207"/>
          <ac:graphicFrameMkLst>
            <pc:docMk/>
            <pc:sldMk cId="1173465262" sldId="271"/>
            <ac:graphicFrameMk id="3" creationId="{31F55F1E-5DFA-42FF-A9CF-B0BB730CFDA0}"/>
          </ac:graphicFrameMkLst>
        </pc:graphicFrameChg>
        <pc:graphicFrameChg chg="add mod modGraphic">
          <ac:chgData name="Karishma Bhandari" userId="d9c1b003-4f64-4940-8346-750f3738bbba" providerId="ADAL" clId="{B1ABC746-9802-467C-875F-61D80D39F1CB}" dt="2023-01-21T10:28:42.624" v="4572" actId="1076"/>
          <ac:graphicFrameMkLst>
            <pc:docMk/>
            <pc:sldMk cId="1173465262" sldId="271"/>
            <ac:graphicFrameMk id="4" creationId="{917F7010-EDE2-4663-9A3E-EFB687F89350}"/>
          </ac:graphicFrameMkLst>
        </pc:graphicFrameChg>
        <pc:picChg chg="add del">
          <ac:chgData name="Karishma Bhandari" userId="d9c1b003-4f64-4940-8346-750f3738bbba" providerId="ADAL" clId="{B1ABC746-9802-467C-875F-61D80D39F1CB}" dt="2023-01-20T10:29:35.789" v="960" actId="22"/>
          <ac:picMkLst>
            <pc:docMk/>
            <pc:sldMk cId="1173465262" sldId="271"/>
            <ac:picMk id="5" creationId="{C9A2BECD-23D1-4EDA-840D-0413DCB43D24}"/>
          </ac:picMkLst>
        </pc:picChg>
        <pc:picChg chg="add del mod">
          <ac:chgData name="Karishma Bhandari" userId="d9c1b003-4f64-4940-8346-750f3738bbba" providerId="ADAL" clId="{B1ABC746-9802-467C-875F-61D80D39F1CB}" dt="2023-01-21T10:30:58.238" v="4587" actId="478"/>
          <ac:picMkLst>
            <pc:docMk/>
            <pc:sldMk cId="1173465262" sldId="271"/>
            <ac:picMk id="26" creationId="{6514F92A-9B73-4AF3-8283-B0E2E51C1EC0}"/>
          </ac:picMkLst>
        </pc:picChg>
        <pc:picChg chg="add del mod">
          <ac:chgData name="Karishma Bhandari" userId="d9c1b003-4f64-4940-8346-750f3738bbba" providerId="ADAL" clId="{B1ABC746-9802-467C-875F-61D80D39F1CB}" dt="2023-01-21T10:30:56.089" v="4586" actId="478"/>
          <ac:picMkLst>
            <pc:docMk/>
            <pc:sldMk cId="1173465262" sldId="271"/>
            <ac:picMk id="27" creationId="{911D09FB-37D6-47E9-9A40-4008C2AEAFD0}"/>
          </ac:picMkLst>
        </pc:picChg>
        <pc:picChg chg="del">
          <ac:chgData name="Karishma Bhandari" userId="d9c1b003-4f64-4940-8346-750f3738bbba" providerId="ADAL" clId="{B1ABC746-9802-467C-875F-61D80D39F1CB}" dt="2023-01-20T10:18:22.069" v="875" actId="478"/>
          <ac:picMkLst>
            <pc:docMk/>
            <pc:sldMk cId="1173465262" sldId="271"/>
            <ac:picMk id="196" creationId="{B3DC4ED0-AA8B-4FC2-9B20-4B9B131EA1D0}"/>
          </ac:picMkLst>
        </pc:picChg>
      </pc:sldChg>
      <pc:sldChg chg="del">
        <pc:chgData name="Karishma Bhandari" userId="d9c1b003-4f64-4940-8346-750f3738bbba" providerId="ADAL" clId="{B1ABC746-9802-467C-875F-61D80D39F1CB}" dt="2023-01-20T12:01:36.332" v="2900" actId="47"/>
        <pc:sldMkLst>
          <pc:docMk/>
          <pc:sldMk cId="1775094141" sldId="272"/>
        </pc:sldMkLst>
      </pc:sldChg>
      <pc:sldChg chg="addSp delSp modSp mod">
        <pc:chgData name="Karishma Bhandari" userId="d9c1b003-4f64-4940-8346-750f3738bbba" providerId="ADAL" clId="{B1ABC746-9802-467C-875F-61D80D39F1CB}" dt="2023-01-21T13:44:17.349" v="5240" actId="20577"/>
        <pc:sldMkLst>
          <pc:docMk/>
          <pc:sldMk cId="1469207372" sldId="274"/>
        </pc:sldMkLst>
        <pc:spChg chg="mod">
          <ac:chgData name="Karishma Bhandari" userId="d9c1b003-4f64-4940-8346-750f3738bbba" providerId="ADAL" clId="{B1ABC746-9802-467C-875F-61D80D39F1CB}" dt="2023-01-20T12:00:47.396" v="2898" actId="20577"/>
          <ac:spMkLst>
            <pc:docMk/>
            <pc:sldMk cId="1469207372" sldId="274"/>
            <ac:spMk id="2" creationId="{2DE56B8F-659B-40A6-AD97-D9A590F4975F}"/>
          </ac:spMkLst>
        </pc:spChg>
        <pc:spChg chg="mod">
          <ac:chgData name="Karishma Bhandari" userId="d9c1b003-4f64-4940-8346-750f3738bbba" providerId="ADAL" clId="{B1ABC746-9802-467C-875F-61D80D39F1CB}" dt="2023-01-21T13:44:17.349" v="5240" actId="20577"/>
          <ac:spMkLst>
            <pc:docMk/>
            <pc:sldMk cId="1469207372" sldId="274"/>
            <ac:spMk id="146" creationId="{BEB2CC0F-2107-4B89-BBE4-F9CA4D7CFDF2}"/>
          </ac:spMkLst>
        </pc:spChg>
        <pc:graphicFrameChg chg="add del mod modGraphic">
          <ac:chgData name="Karishma Bhandari" userId="d9c1b003-4f64-4940-8346-750f3738bbba" providerId="ADAL" clId="{B1ABC746-9802-467C-875F-61D80D39F1CB}" dt="2023-01-21T10:49:17.140" v="4809" actId="478"/>
          <ac:graphicFrameMkLst>
            <pc:docMk/>
            <pc:sldMk cId="1469207372" sldId="274"/>
            <ac:graphicFrameMk id="3" creationId="{4AFF2A93-5DCC-44CE-A103-B17424F89B17}"/>
          </ac:graphicFrameMkLst>
        </pc:graphicFrameChg>
        <pc:graphicFrameChg chg="del mod modGraphic">
          <ac:chgData name="Karishma Bhandari" userId="d9c1b003-4f64-4940-8346-750f3738bbba" providerId="ADAL" clId="{B1ABC746-9802-467C-875F-61D80D39F1CB}" dt="2023-01-20T12:00:51.165" v="2899" actId="478"/>
          <ac:graphicFrameMkLst>
            <pc:docMk/>
            <pc:sldMk cId="1469207372" sldId="274"/>
            <ac:graphicFrameMk id="4" creationId="{B5A9F2E7-A304-4ED2-86EC-C31FFB7D7C5F}"/>
          </ac:graphicFrameMkLst>
        </pc:graphicFrameChg>
        <pc:graphicFrameChg chg="mod modGraphic">
          <ac:chgData name="Karishma Bhandari" userId="d9c1b003-4f64-4940-8346-750f3738bbba" providerId="ADAL" clId="{B1ABC746-9802-467C-875F-61D80D39F1CB}" dt="2023-01-21T12:00:31.713" v="5108" actId="20577"/>
          <ac:graphicFrameMkLst>
            <pc:docMk/>
            <pc:sldMk cId="1469207372" sldId="274"/>
            <ac:graphicFrameMk id="9" creationId="{994EE995-01E3-4250-BD74-258B77A55F21}"/>
          </ac:graphicFrameMkLst>
        </pc:graphicFrameChg>
      </pc:sldChg>
      <pc:sldChg chg="del ord">
        <pc:chgData name="Karishma Bhandari" userId="d9c1b003-4f64-4940-8346-750f3738bbba" providerId="ADAL" clId="{B1ABC746-9802-467C-875F-61D80D39F1CB}" dt="2023-01-20T12:31:31.844" v="2951" actId="47"/>
        <pc:sldMkLst>
          <pc:docMk/>
          <pc:sldMk cId="2670077952" sldId="276"/>
        </pc:sldMkLst>
      </pc:sldChg>
      <pc:sldChg chg="del ord">
        <pc:chgData name="Karishma Bhandari" userId="d9c1b003-4f64-4940-8346-750f3738bbba" providerId="ADAL" clId="{B1ABC746-9802-467C-875F-61D80D39F1CB}" dt="2023-01-20T12:31:31.844" v="2951" actId="47"/>
        <pc:sldMkLst>
          <pc:docMk/>
          <pc:sldMk cId="577212637" sldId="277"/>
        </pc:sldMkLst>
      </pc:sldChg>
      <pc:sldChg chg="del ord">
        <pc:chgData name="Karishma Bhandari" userId="d9c1b003-4f64-4940-8346-750f3738bbba" providerId="ADAL" clId="{B1ABC746-9802-467C-875F-61D80D39F1CB}" dt="2023-01-20T12:31:31.844" v="2951" actId="47"/>
        <pc:sldMkLst>
          <pc:docMk/>
          <pc:sldMk cId="1680108978" sldId="278"/>
        </pc:sldMkLst>
      </pc:sldChg>
      <pc:sldChg chg="modSp mod">
        <pc:chgData name="Karishma Bhandari" userId="d9c1b003-4f64-4940-8346-750f3738bbba" providerId="ADAL" clId="{B1ABC746-9802-467C-875F-61D80D39F1CB}" dt="2023-01-20T12:29:48.438" v="2949" actId="20577"/>
        <pc:sldMkLst>
          <pc:docMk/>
          <pc:sldMk cId="1486358308" sldId="279"/>
        </pc:sldMkLst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0" creationId="{5C9F0470-F3F4-40CC-8FFD-C4CFF8D62E03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1" creationId="{FDA17736-B4C6-4275-8279-49C58BABD64C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2" creationId="{48E7A865-8C35-4ECE-B8AE-D749D1BAF1E9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3" creationId="{CCAB9708-109C-460F-8B09-5ADCF321F175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4" creationId="{11FC37A2-BF07-4673-AFB6-67AAEAA07F10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5" creationId="{EA12F265-727E-4620-A15F-694D592A0EBA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6" creationId="{F36D1EDC-096F-4F13-8728-C83713ADB214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7" creationId="{7D48FDC9-357A-4A61-BF22-9D4F2C127DB2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8" creationId="{E34FEE35-C3CC-4464-AF04-71760A81B649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19" creationId="{D58F5DA1-B59A-4804-81CA-5D9E3AA4FB13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0" creationId="{805C0B9B-09DD-42C2-B63B-BE0FE0FD5FE2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1" creationId="{2EAF7F8F-7966-4B4D-9C6D-90BB8193FE72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2" creationId="{3C527709-2672-42D1-807D-EC296B6D106F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3" creationId="{3FAC8A7E-DAE4-40AC-84C3-07940ED8BFF1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4" creationId="{35718CD0-A4D0-4AAD-ACC4-757986065F2B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5" creationId="{FE2B6791-A66A-4692-AE20-45AACAEFCA33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6" creationId="{3B821BD3-5524-48B1-879B-2410B407E2C4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7" creationId="{8A31DBE9-ACAA-4ED6-8BA0-82F400A18E20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8" creationId="{EF44177D-45F1-4661-BA67-C84766719255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29" creationId="{CC0F5669-8FA3-4A41-9B3A-4A62D87258B4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0" creationId="{AF683EE2-2D08-476B-82AE-0E78F50F6792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1" creationId="{BDE25D37-9EC3-4F9B-9A8D-C89F2525C5E5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2" creationId="{CBB7F486-F363-47F2-A5FD-208FD1D73426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3" creationId="{B5F5934F-CC1D-479A-B609-40130BBBEDA4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4" creationId="{28321087-A7E8-4885-AD51-575961EB6723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6" creationId="{F2F5A261-11A1-4DBE-8079-3944A6291E46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7" creationId="{955C4126-8DC1-4E48-B0DE-D597279BA4E6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8" creationId="{65626B4A-B4E9-4763-9183-B36850C8DEE5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39" creationId="{1C80587B-0E85-436B-B776-A944BE39561F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0" creationId="{1410653D-DCF1-4D86-89D5-AEE31AECEAA7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1" creationId="{4D96D86B-A01E-4533-9749-380CF7ADCF07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2" creationId="{BD41251B-0EA8-4B8B-B291-C9F13B3C399E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3" creationId="{49D2CEC0-B5A5-4509-934A-8D80AE90FE4D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4" creationId="{D93009CF-0D38-4A9B-886C-C34702C632C9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5" creationId="{79B3DB32-074D-42B0-9C70-20B88F426D79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6" creationId="{721137F2-A226-4C8D-A61C-992B0CA7C8C6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7" creationId="{BB9D0237-22C9-47F3-ADB3-3356F711E4CB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8" creationId="{E4CA9D43-CDCD-49C2-999E-BDBC818933EE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49" creationId="{BCAC0092-38C2-44AE-B806-C573FC989D7C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0" creationId="{D1278D09-0050-49FC-BFDD-75533A965FC3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1" creationId="{6CBB1E33-4BC3-49F2-870C-3696677352F2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2" creationId="{79B72748-E304-4BD9-98F4-1B4B7FC7BFE4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3" creationId="{201CBC94-7736-4AD3-A1CE-D03490BDCD11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4" creationId="{DA5379F5-EA78-4844-B49D-ECFF1BDE4AD3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5" creationId="{E4CAAF9B-5EEC-4AE2-89DC-01B0CFDFB079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6" creationId="{AE607823-A6FF-41CE-824C-3A14F9BBF6E5}"/>
          </ac:spMkLst>
        </pc:spChg>
        <pc:spChg chg="mod">
          <ac:chgData name="Karishma Bhandari" userId="d9c1b003-4f64-4940-8346-750f3738bbba" providerId="ADAL" clId="{B1ABC746-9802-467C-875F-61D80D39F1CB}" dt="2023-01-20T08:20:56.809" v="299" actId="1076"/>
          <ac:spMkLst>
            <pc:docMk/>
            <pc:sldMk cId="1486358308" sldId="279"/>
            <ac:spMk id="59" creationId="{7252709B-62A4-485B-A2F7-FED9DDBB289B}"/>
          </ac:spMkLst>
        </pc:spChg>
        <pc:spChg chg="mod">
          <ac:chgData name="Karishma Bhandari" userId="d9c1b003-4f64-4940-8346-750f3738bbba" providerId="ADAL" clId="{B1ABC746-9802-467C-875F-61D80D39F1CB}" dt="2023-01-20T08:15:11.414" v="224" actId="1076"/>
          <ac:spMkLst>
            <pc:docMk/>
            <pc:sldMk cId="1486358308" sldId="279"/>
            <ac:spMk id="60" creationId="{18FC9109-7D89-4160-8467-3794C767FD86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64" creationId="{3D52DB5A-C08D-4F4E-9A4F-92230A20F978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65" creationId="{84D36CED-3AB4-4204-84EF-C4391A473DB1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66" creationId="{4F62C058-E3EF-4FEA-A0C0-D9440B04F3D1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67" creationId="{9B5093B9-A63C-42BE-A07E-21547405C37C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68" creationId="{B1B9D571-F153-42C1-B689-1F9D0EC2EF1F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69" creationId="{F0604649-A351-4C60-A759-C67E5B0396F7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0" creationId="{D1E9C9F4-6599-4A69-8CF2-AC8449D126EE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1" creationId="{663367E5-C36E-4193-960E-A10CA828300E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2" creationId="{AAD02D04-645B-492B-BD12-1873F311C0D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3" creationId="{B7BA84B4-5C92-4640-8F31-7B65F3BA5169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4" creationId="{1AE67DB9-289D-4830-9834-1A7A2546B18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5" creationId="{41A6F5A6-F9D0-415B-B715-B836DBD2CF50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6" creationId="{E1B1DB4F-E7FA-4A1F-940C-20F0D08E5868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7" creationId="{EC83F957-5783-4F90-BB26-BED5733839B5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78" creationId="{80053681-38C2-448C-B42D-C5A76810CD2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1" creationId="{3A5BDD2D-6B95-436C-A2C6-31B325511AF5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2" creationId="{1208B96C-D4F8-49B7-ADE3-A956C6A599A6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3" creationId="{F210D506-B717-4A04-9D24-2B1138B3FDF0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4" creationId="{E2EC3479-FCFF-4900-BDB2-69EC848AB88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5" creationId="{8A9FC5D2-CB8F-4091-8D15-09ECA78CD6F1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6" creationId="{761C5C23-E795-44D0-82E0-C6A0FED9D258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7" creationId="{2832AE17-CADE-4BDE-95F9-02BD1A6DCD8C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8" creationId="{ADAC24C3-02B1-465B-AE6E-9038A055EA87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89" creationId="{C85D6791-E6EB-448A-89E0-B53394B2537C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0" creationId="{4FD903C9-DA79-4225-8171-CAAF743FB24B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1" creationId="{81262C28-06BB-4AC3-926E-9C6CDA96D0D3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2" creationId="{27133FAE-627A-4A7C-83C4-4D4C08B076C8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3" creationId="{783D39CA-0BEE-4B0F-AC20-EF7EBA0E6CBF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4" creationId="{71EAD941-C972-4387-8A85-2EF73C32AFB9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5" creationId="{8E5CD145-ABC6-4B41-AB0A-DC33E7F86C93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6" creationId="{8AABC9F3-74F0-4908-850C-42CC17D01655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7" creationId="{A537E6EE-3568-453C-8891-951B1B43C9FA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99" creationId="{CD85D20C-D0BF-4E80-B693-909C4AECDC14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0" creationId="{7168700D-1076-4494-B709-09B0A90862E3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1" creationId="{38A7610B-8AAF-4653-95B0-ABE416BC2403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2" creationId="{A29CD54A-8535-41EB-AA4A-A9653858D7AC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3" creationId="{A4002AAC-5431-4911-8097-63FC55335067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4" creationId="{3FC9E922-2A17-47A9-999A-D41A7FC041E9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5" creationId="{4718721F-F46A-43AC-AC4F-F61C37626322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6" creationId="{1F7B289A-D090-4901-8FFE-803BFE001547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7" creationId="{57E5C86E-0866-4D0A-A914-3A8D8CD5446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8" creationId="{77D0AF14-4877-4BA4-A4F4-18D219C286A3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09" creationId="{B80BF7E0-73BE-49E2-8D4C-1F2FD9A36C77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0" creationId="{8D933176-0EC4-4C6D-ACF0-44331EBD9786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1" creationId="{C8D30347-488B-4CB0-BED2-1901BBCDFA73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2" creationId="{190C8383-C647-448E-A3C2-F815F3253A2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3" creationId="{C55019AD-CE64-4D01-8848-B8852F902636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4" creationId="{45DA5A8B-CC21-4672-A5E8-6537026C0C0E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5" creationId="{F93C2311-62DA-4209-8049-C8C10AB76794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6" creationId="{8C411E26-ADD6-48A9-84A9-2830B484AF27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7" creationId="{BB8E2F3A-35CC-4CEF-8EED-DA43363FA526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8" creationId="{EE94BB39-619C-4D5C-BA44-ED7B2C40E0AD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19" creationId="{8BB5C1BF-E365-40D0-9BA4-2E09E59D2310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20" creationId="{29111A99-7B85-4746-AE17-EE0B88ED9332}"/>
          </ac:spMkLst>
        </pc:spChg>
        <pc:spChg chg="mod">
          <ac:chgData name="Karishma Bhandari" userId="d9c1b003-4f64-4940-8346-750f3738bbba" providerId="ADAL" clId="{B1ABC746-9802-467C-875F-61D80D39F1CB}" dt="2023-01-20T08:14:53.410" v="221" actId="1076"/>
          <ac:spMkLst>
            <pc:docMk/>
            <pc:sldMk cId="1486358308" sldId="279"/>
            <ac:spMk id="121" creationId="{94024A37-A022-44EA-ABBA-CAF16B7188E1}"/>
          </ac:spMkLst>
        </pc:spChg>
        <pc:grpChg chg="mod">
          <ac:chgData name="Karishma Bhandari" userId="d9c1b003-4f64-4940-8346-750f3738bbba" providerId="ADAL" clId="{B1ABC746-9802-467C-875F-61D80D39F1CB}" dt="2023-01-20T08:20:56.809" v="299" actId="1076"/>
          <ac:grpSpMkLst>
            <pc:docMk/>
            <pc:sldMk cId="1486358308" sldId="279"/>
            <ac:grpSpMk id="9" creationId="{44E53EFA-E2F2-424C-9227-2F7614781161}"/>
          </ac:grpSpMkLst>
        </pc:grpChg>
        <pc:grpChg chg="mod">
          <ac:chgData name="Karishma Bhandari" userId="d9c1b003-4f64-4940-8346-750f3738bbba" providerId="ADAL" clId="{B1ABC746-9802-467C-875F-61D80D39F1CB}" dt="2023-01-20T08:20:56.809" v="299" actId="1076"/>
          <ac:grpSpMkLst>
            <pc:docMk/>
            <pc:sldMk cId="1486358308" sldId="279"/>
            <ac:grpSpMk id="35" creationId="{F4F908F2-E2B3-4C31-A6EB-F9AABB6E03A3}"/>
          </ac:grpSpMkLst>
        </pc:grpChg>
        <pc:grpChg chg="mod">
          <ac:chgData name="Karishma Bhandari" userId="d9c1b003-4f64-4940-8346-750f3738bbba" providerId="ADAL" clId="{B1ABC746-9802-467C-875F-61D80D39F1CB}" dt="2023-01-20T08:14:53.410" v="221" actId="1076"/>
          <ac:grpSpMkLst>
            <pc:docMk/>
            <pc:sldMk cId="1486358308" sldId="279"/>
            <ac:grpSpMk id="63" creationId="{1E933177-9535-48E2-A60C-D870F1A3B8E3}"/>
          </ac:grpSpMkLst>
        </pc:grpChg>
        <pc:grpChg chg="mod">
          <ac:chgData name="Karishma Bhandari" userId="d9c1b003-4f64-4940-8346-750f3738bbba" providerId="ADAL" clId="{B1ABC746-9802-467C-875F-61D80D39F1CB}" dt="2023-01-20T08:14:53.410" v="221" actId="1076"/>
          <ac:grpSpMkLst>
            <pc:docMk/>
            <pc:sldMk cId="1486358308" sldId="279"/>
            <ac:grpSpMk id="80" creationId="{DFE6516D-F8D5-44A1-986D-D670BD02AD84}"/>
          </ac:grpSpMkLst>
        </pc:grpChg>
        <pc:grpChg chg="mod">
          <ac:chgData name="Karishma Bhandari" userId="d9c1b003-4f64-4940-8346-750f3738bbba" providerId="ADAL" clId="{B1ABC746-9802-467C-875F-61D80D39F1CB}" dt="2023-01-20T08:14:53.410" v="221" actId="1076"/>
          <ac:grpSpMkLst>
            <pc:docMk/>
            <pc:sldMk cId="1486358308" sldId="279"/>
            <ac:grpSpMk id="98" creationId="{0BD992D7-4E6C-470B-A616-D37F4A6F7CE9}"/>
          </ac:grpSpMkLst>
        </pc:grpChg>
        <pc:graphicFrameChg chg="mod modGraphic">
          <ac:chgData name="Karishma Bhandari" userId="d9c1b003-4f64-4940-8346-750f3738bbba" providerId="ADAL" clId="{B1ABC746-9802-467C-875F-61D80D39F1CB}" dt="2023-01-20T12:29:48.438" v="2949" actId="20577"/>
          <ac:graphicFrameMkLst>
            <pc:docMk/>
            <pc:sldMk cId="1486358308" sldId="279"/>
            <ac:graphicFrameMk id="5" creationId="{36122E4B-D4B2-428A-93DF-DDB7E958CDCD}"/>
          </ac:graphicFrameMkLst>
        </pc:graphicFrameChg>
        <pc:graphicFrameChg chg="mod modGraphic">
          <ac:chgData name="Karishma Bhandari" userId="d9c1b003-4f64-4940-8346-750f3738bbba" providerId="ADAL" clId="{B1ABC746-9802-467C-875F-61D80D39F1CB}" dt="2023-01-20T08:19:07.090" v="287" actId="1076"/>
          <ac:graphicFrameMkLst>
            <pc:docMk/>
            <pc:sldMk cId="1486358308" sldId="279"/>
            <ac:graphicFrameMk id="58" creationId="{CDEC3515-9338-471E-83EA-53D844035A0F}"/>
          </ac:graphicFrameMkLst>
        </pc:graphicFrameChg>
        <pc:picChg chg="mod">
          <ac:chgData name="Karishma Bhandari" userId="d9c1b003-4f64-4940-8346-750f3738bbba" providerId="ADAL" clId="{B1ABC746-9802-467C-875F-61D80D39F1CB}" dt="2023-01-20T08:14:53.410" v="221" actId="1076"/>
          <ac:picMkLst>
            <pc:docMk/>
            <pc:sldMk cId="1486358308" sldId="279"/>
            <ac:picMk id="8" creationId="{BD41859E-EB4C-456F-B63C-F21918E72529}"/>
          </ac:picMkLst>
        </pc:picChg>
        <pc:picChg chg="mod">
          <ac:chgData name="Karishma Bhandari" userId="d9c1b003-4f64-4940-8346-750f3738bbba" providerId="ADAL" clId="{B1ABC746-9802-467C-875F-61D80D39F1CB}" dt="2023-01-20T08:14:53.410" v="221" actId="1076"/>
          <ac:picMkLst>
            <pc:docMk/>
            <pc:sldMk cId="1486358308" sldId="279"/>
            <ac:picMk id="62" creationId="{8D38C1C8-DDC8-4B4E-AEBB-7603FF8F2463}"/>
          </ac:picMkLst>
        </pc:picChg>
        <pc:picChg chg="mod">
          <ac:chgData name="Karishma Bhandari" userId="d9c1b003-4f64-4940-8346-750f3738bbba" providerId="ADAL" clId="{B1ABC746-9802-467C-875F-61D80D39F1CB}" dt="2023-01-20T08:14:53.410" v="221" actId="1076"/>
          <ac:picMkLst>
            <pc:docMk/>
            <pc:sldMk cId="1486358308" sldId="279"/>
            <ac:picMk id="79" creationId="{50843424-54E8-4376-96F7-D34C1CC911BF}"/>
          </ac:picMkLst>
        </pc:picChg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3419050341" sldId="282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1223999795" sldId="283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3518339800" sldId="284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1646328508" sldId="286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2020804902" sldId="287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3713652936" sldId="289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465413839" sldId="290"/>
        </pc:sldMkLst>
      </pc:sldChg>
      <pc:sldChg chg="del">
        <pc:chgData name="Karishma Bhandari" userId="d9c1b003-4f64-4940-8346-750f3738bbba" providerId="ADAL" clId="{B1ABC746-9802-467C-875F-61D80D39F1CB}" dt="2023-01-20T12:31:31.844" v="2951" actId="47"/>
        <pc:sldMkLst>
          <pc:docMk/>
          <pc:sldMk cId="1336051009" sldId="291"/>
        </pc:sldMkLst>
      </pc:sldChg>
      <pc:sldChg chg="addSp modSp mod">
        <pc:chgData name="Karishma Bhandari" userId="d9c1b003-4f64-4940-8346-750f3738bbba" providerId="ADAL" clId="{B1ABC746-9802-467C-875F-61D80D39F1CB}" dt="2023-01-20T09:58:13.304" v="605" actId="1582"/>
        <pc:sldMkLst>
          <pc:docMk/>
          <pc:sldMk cId="3375034592" sldId="292"/>
        </pc:sldMkLst>
        <pc:spChg chg="add mod">
          <ac:chgData name="Karishma Bhandari" userId="d9c1b003-4f64-4940-8346-750f3738bbba" providerId="ADAL" clId="{B1ABC746-9802-467C-875F-61D80D39F1CB}" dt="2023-01-20T09:58:13.304" v="605" actId="1582"/>
          <ac:spMkLst>
            <pc:docMk/>
            <pc:sldMk cId="3375034592" sldId="292"/>
            <ac:spMk id="5" creationId="{EEA65BA4-10C5-4A91-B0B3-38C7C2081D32}"/>
          </ac:spMkLst>
        </pc:spChg>
        <pc:spChg chg="mod">
          <ac:chgData name="Karishma Bhandari" userId="d9c1b003-4f64-4940-8346-750f3738bbba" providerId="ADAL" clId="{B1ABC746-9802-467C-875F-61D80D39F1CB}" dt="2023-01-20T09:57:34.843" v="604" actId="113"/>
          <ac:spMkLst>
            <pc:docMk/>
            <pc:sldMk cId="3375034592" sldId="292"/>
            <ac:spMk id="21" creationId="{6EEEC636-186E-4B37-A12D-09C11350CEB2}"/>
          </ac:spMkLst>
        </pc:spChg>
        <pc:graphicFrameChg chg="mod">
          <ac:chgData name="Karishma Bhandari" userId="d9c1b003-4f64-4940-8346-750f3738bbba" providerId="ADAL" clId="{B1ABC746-9802-467C-875F-61D80D39F1CB}" dt="2023-01-20T09:56:06.096" v="592" actId="1076"/>
          <ac:graphicFrameMkLst>
            <pc:docMk/>
            <pc:sldMk cId="3375034592" sldId="292"/>
            <ac:graphicFrameMk id="3" creationId="{B382286F-85FA-4FEF-A5EC-B27AFFE93281}"/>
          </ac:graphicFrameMkLst>
        </pc:graphicFrameChg>
        <pc:graphicFrameChg chg="modGraphic">
          <ac:chgData name="Karishma Bhandari" userId="d9c1b003-4f64-4940-8346-750f3738bbba" providerId="ADAL" clId="{B1ABC746-9802-467C-875F-61D80D39F1CB}" dt="2023-01-20T09:55:32.458" v="589" actId="12385"/>
          <ac:graphicFrameMkLst>
            <pc:docMk/>
            <pc:sldMk cId="3375034592" sldId="292"/>
            <ac:graphicFrameMk id="4" creationId="{F7AC9C92-54D4-4DEE-BB80-03083DB7FCF6}"/>
          </ac:graphicFrameMkLst>
        </pc:graphicFrameChg>
        <pc:picChg chg="mod">
          <ac:chgData name="Karishma Bhandari" userId="d9c1b003-4f64-4940-8346-750f3738bbba" providerId="ADAL" clId="{B1ABC746-9802-467C-875F-61D80D39F1CB}" dt="2023-01-20T09:54:35.152" v="583" actId="1076"/>
          <ac:picMkLst>
            <pc:docMk/>
            <pc:sldMk cId="3375034592" sldId="292"/>
            <ac:picMk id="25" creationId="{F53E03F5-C17B-43EF-BF61-F9FDFF9466A1}"/>
          </ac:picMkLst>
        </pc:picChg>
      </pc:sldChg>
      <pc:sldChg chg="delSp mod">
        <pc:chgData name="Karishma Bhandari" userId="d9c1b003-4f64-4940-8346-750f3738bbba" providerId="ADAL" clId="{B1ABC746-9802-467C-875F-61D80D39F1CB}" dt="2023-01-20T08:00:06.721" v="166" actId="478"/>
        <pc:sldMkLst>
          <pc:docMk/>
          <pc:sldMk cId="1964889894" sldId="293"/>
        </pc:sldMkLst>
        <pc:spChg chg="del">
          <ac:chgData name="Karishma Bhandari" userId="d9c1b003-4f64-4940-8346-750f3738bbba" providerId="ADAL" clId="{B1ABC746-9802-467C-875F-61D80D39F1CB}" dt="2023-01-20T08:00:06.721" v="166" actId="478"/>
          <ac:spMkLst>
            <pc:docMk/>
            <pc:sldMk cId="1964889894" sldId="293"/>
            <ac:spMk id="6" creationId="{042C68AF-2C87-41CE-81B9-02050619ECFD}"/>
          </ac:spMkLst>
        </pc:spChg>
        <pc:picChg chg="del">
          <ac:chgData name="Karishma Bhandari" userId="d9c1b003-4f64-4940-8346-750f3738bbba" providerId="ADAL" clId="{B1ABC746-9802-467C-875F-61D80D39F1CB}" dt="2023-01-20T07:59:40.286" v="164" actId="21"/>
          <ac:picMkLst>
            <pc:docMk/>
            <pc:sldMk cId="1964889894" sldId="293"/>
            <ac:picMk id="4" creationId="{083F253F-E7FA-4D33-8990-F97DE4D684D6}"/>
          </ac:picMkLst>
        </pc:picChg>
      </pc:sldChg>
      <pc:sldChg chg="del ord">
        <pc:chgData name="Karishma Bhandari" userId="d9c1b003-4f64-4940-8346-750f3738bbba" providerId="ADAL" clId="{B1ABC746-9802-467C-875F-61D80D39F1CB}" dt="2023-01-20T12:31:31.844" v="2951" actId="47"/>
        <pc:sldMkLst>
          <pc:docMk/>
          <pc:sldMk cId="1103242176" sldId="295"/>
        </pc:sldMkLst>
      </pc:sldChg>
      <pc:sldChg chg="delSp del mod">
        <pc:chgData name="Karishma Bhandari" userId="d9c1b003-4f64-4940-8346-750f3738bbba" providerId="ADAL" clId="{B1ABC746-9802-467C-875F-61D80D39F1CB}" dt="2023-01-20T12:01:50.251" v="2901" actId="47"/>
        <pc:sldMkLst>
          <pc:docMk/>
          <pc:sldMk cId="3739808128" sldId="296"/>
        </pc:sldMkLst>
        <pc:spChg chg="del">
          <ac:chgData name="Karishma Bhandari" userId="d9c1b003-4f64-4940-8346-750f3738bbba" providerId="ADAL" clId="{B1ABC746-9802-467C-875F-61D80D39F1CB}" dt="2023-01-20T08:02:21.113" v="168" actId="478"/>
          <ac:spMkLst>
            <pc:docMk/>
            <pc:sldMk cId="3739808128" sldId="296"/>
            <ac:spMk id="145" creationId="{C8ABC7D9-4F01-4CCD-83A2-5332A8A5C82E}"/>
          </ac:spMkLst>
        </pc:spChg>
        <pc:graphicFrameChg chg="del">
          <ac:chgData name="Karishma Bhandari" userId="d9c1b003-4f64-4940-8346-750f3738bbba" providerId="ADAL" clId="{B1ABC746-9802-467C-875F-61D80D39F1CB}" dt="2023-01-20T08:02:17.804" v="167" actId="478"/>
          <ac:graphicFrameMkLst>
            <pc:docMk/>
            <pc:sldMk cId="3739808128" sldId="296"/>
            <ac:graphicFrameMk id="8" creationId="{8200E242-345D-45EF-8680-21D65AC37E31}"/>
          </ac:graphicFrameMkLst>
        </pc:graphicFrameChg>
      </pc:sldChg>
      <pc:sldChg chg="addSp delSp modSp mod">
        <pc:chgData name="Karishma Bhandari" userId="d9c1b003-4f64-4940-8346-750f3738bbba" providerId="ADAL" clId="{B1ABC746-9802-467C-875F-61D80D39F1CB}" dt="2023-01-21T11:00:28.563" v="4894" actId="1076"/>
        <pc:sldMkLst>
          <pc:docMk/>
          <pc:sldMk cId="3338504998" sldId="297"/>
        </pc:sldMkLst>
        <pc:spChg chg="mod">
          <ac:chgData name="Karishma Bhandari" userId="d9c1b003-4f64-4940-8346-750f3738bbba" providerId="ADAL" clId="{B1ABC746-9802-467C-875F-61D80D39F1CB}" dt="2023-01-20T14:09:39.952" v="3629" actId="1076"/>
          <ac:spMkLst>
            <pc:docMk/>
            <pc:sldMk cId="3338504998" sldId="297"/>
            <ac:spMk id="2" creationId="{E6AE989B-42CA-89AC-FD9A-21D366CE0ED6}"/>
          </ac:spMkLst>
        </pc:spChg>
        <pc:spChg chg="mod">
          <ac:chgData name="Karishma Bhandari" userId="d9c1b003-4f64-4940-8346-750f3738bbba" providerId="ADAL" clId="{B1ABC746-9802-467C-875F-61D80D39F1CB}" dt="2023-01-20T14:09:56.205" v="3631" actId="255"/>
          <ac:spMkLst>
            <pc:docMk/>
            <pc:sldMk cId="3338504998" sldId="297"/>
            <ac:spMk id="4" creationId="{8EE67629-6727-46F6-886F-E8700F41B1A6}"/>
          </ac:spMkLst>
        </pc:spChg>
        <pc:picChg chg="add del mod">
          <ac:chgData name="Karishma Bhandari" userId="d9c1b003-4f64-4940-8346-750f3738bbba" providerId="ADAL" clId="{B1ABC746-9802-467C-875F-61D80D39F1CB}" dt="2023-01-20T14:07:25.315" v="3613" actId="478"/>
          <ac:picMkLst>
            <pc:docMk/>
            <pc:sldMk cId="3338504998" sldId="297"/>
            <ac:picMk id="5" creationId="{DDF04748-5E47-4400-B92B-6CF6022114E0}"/>
          </ac:picMkLst>
        </pc:picChg>
        <pc:picChg chg="add mod">
          <ac:chgData name="Karishma Bhandari" userId="d9c1b003-4f64-4940-8346-750f3738bbba" providerId="ADAL" clId="{B1ABC746-9802-467C-875F-61D80D39F1CB}" dt="2023-01-21T11:00:28.563" v="4894" actId="1076"/>
          <ac:picMkLst>
            <pc:docMk/>
            <pc:sldMk cId="3338504998" sldId="297"/>
            <ac:picMk id="5" creationId="{DF8D0CE8-51BE-4DC6-9196-5D5F3537130A}"/>
          </ac:picMkLst>
        </pc:picChg>
        <pc:picChg chg="add del mod">
          <ac:chgData name="Karishma Bhandari" userId="d9c1b003-4f64-4940-8346-750f3738bbba" providerId="ADAL" clId="{B1ABC746-9802-467C-875F-61D80D39F1CB}" dt="2023-01-21T10:59:39.334" v="4887" actId="478"/>
          <ac:picMkLst>
            <pc:docMk/>
            <pc:sldMk cId="3338504998" sldId="297"/>
            <ac:picMk id="8" creationId="{F9AC0130-C9B0-46F3-894E-6D54B03F9749}"/>
          </ac:picMkLst>
        </pc:picChg>
        <pc:picChg chg="add del mod">
          <ac:chgData name="Karishma Bhandari" userId="d9c1b003-4f64-4940-8346-750f3738bbba" providerId="ADAL" clId="{B1ABC746-9802-467C-875F-61D80D39F1CB}" dt="2023-01-20T14:08:03.467" v="3622" actId="478"/>
          <ac:picMkLst>
            <pc:docMk/>
            <pc:sldMk cId="3338504998" sldId="297"/>
            <ac:picMk id="10" creationId="{66322E22-1E84-4FBD-9951-D9EB9122D6B2}"/>
          </ac:picMkLst>
        </pc:picChg>
        <pc:picChg chg="add del mod">
          <ac:chgData name="Karishma Bhandari" userId="d9c1b003-4f64-4940-8346-750f3738bbba" providerId="ADAL" clId="{B1ABC746-9802-467C-875F-61D80D39F1CB}" dt="2023-01-21T10:59:39.334" v="4887" actId="478"/>
          <ac:picMkLst>
            <pc:docMk/>
            <pc:sldMk cId="3338504998" sldId="297"/>
            <ac:picMk id="12" creationId="{3BA381F1-F8F2-4AD9-B119-0C563CB8EC8A}"/>
          </ac:picMkLst>
        </pc:picChg>
      </pc:sldChg>
      <pc:sldChg chg="addSp delSp modSp add mod delCm modCm">
        <pc:chgData name="Karishma Bhandari" userId="d9c1b003-4f64-4940-8346-750f3738bbba" providerId="ADAL" clId="{B1ABC746-9802-467C-875F-61D80D39F1CB}" dt="2023-01-21T11:17:10.861" v="5038" actId="20577"/>
        <pc:sldMkLst>
          <pc:docMk/>
          <pc:sldMk cId="812376187" sldId="298"/>
        </pc:sldMkLst>
        <pc:spChg chg="mod">
          <ac:chgData name="Karishma Bhandari" userId="d9c1b003-4f64-4940-8346-750f3738bbba" providerId="ADAL" clId="{B1ABC746-9802-467C-875F-61D80D39F1CB}" dt="2023-01-21T08:36:26.395" v="3670" actId="20577"/>
          <ac:spMkLst>
            <pc:docMk/>
            <pc:sldMk cId="812376187" sldId="298"/>
            <ac:spMk id="2" creationId="{2DE56B8F-659B-40A6-AD97-D9A590F4975F}"/>
          </ac:spMkLst>
        </pc:spChg>
        <pc:spChg chg="add del mod">
          <ac:chgData name="Karishma Bhandari" userId="d9c1b003-4f64-4940-8346-750f3738bbba" providerId="ADAL" clId="{B1ABC746-9802-467C-875F-61D80D39F1CB}" dt="2023-01-20T11:21:26.385" v="1204" actId="47"/>
          <ac:spMkLst>
            <pc:docMk/>
            <pc:sldMk cId="812376187" sldId="298"/>
            <ac:spMk id="5" creationId="{BC05A9A7-23AD-402D-AF5B-D92CAD9C0A3A}"/>
          </ac:spMkLst>
        </pc:spChg>
        <pc:spChg chg="add del mod">
          <ac:chgData name="Karishma Bhandari" userId="d9c1b003-4f64-4940-8346-750f3738bbba" providerId="ADAL" clId="{B1ABC746-9802-467C-875F-61D80D39F1CB}" dt="2023-01-21T09:02:28.781" v="3841" actId="478"/>
          <ac:spMkLst>
            <pc:docMk/>
            <pc:sldMk cId="812376187" sldId="298"/>
            <ac:spMk id="9" creationId="{8E4DECB0-B629-43AD-8F68-CC2C7FFB9D29}"/>
          </ac:spMkLst>
        </pc:spChg>
        <pc:spChg chg="del">
          <ac:chgData name="Karishma Bhandari" userId="d9c1b003-4f64-4940-8346-750f3738bbba" providerId="ADAL" clId="{B1ABC746-9802-467C-875F-61D80D39F1CB}" dt="2023-01-20T07:48:22.363" v="21" actId="478"/>
          <ac:spMkLst>
            <pc:docMk/>
            <pc:sldMk cId="812376187" sldId="298"/>
            <ac:spMk id="21" creationId="{6EEEC636-186E-4B37-A12D-09C11350CEB2}"/>
          </ac:spMkLst>
        </pc:spChg>
        <pc:spChg chg="add mod">
          <ac:chgData name="Karishma Bhandari" userId="d9c1b003-4f64-4940-8346-750f3738bbba" providerId="ADAL" clId="{B1ABC746-9802-467C-875F-61D80D39F1CB}" dt="2023-01-21T10:10:06.370" v="4308" actId="6549"/>
          <ac:spMkLst>
            <pc:docMk/>
            <pc:sldMk cId="812376187" sldId="298"/>
            <ac:spMk id="22" creationId="{6BA95396-A300-4583-90A3-5F3A657005BD}"/>
          </ac:spMkLst>
        </pc:spChg>
        <pc:spChg chg="add del mod">
          <ac:chgData name="Karishma Bhandari" userId="d9c1b003-4f64-4940-8346-750f3738bbba" providerId="ADAL" clId="{B1ABC746-9802-467C-875F-61D80D39F1CB}" dt="2023-01-21T09:02:28.781" v="3841" actId="478"/>
          <ac:spMkLst>
            <pc:docMk/>
            <pc:sldMk cId="812376187" sldId="298"/>
            <ac:spMk id="24" creationId="{835595CE-BC19-429B-9306-CCE3A504309C}"/>
          </ac:spMkLst>
        </pc:spChg>
        <pc:spChg chg="add del mod">
          <ac:chgData name="Karishma Bhandari" userId="d9c1b003-4f64-4940-8346-750f3738bbba" providerId="ADAL" clId="{B1ABC746-9802-467C-875F-61D80D39F1CB}" dt="2023-01-21T09:02:28.781" v="3841" actId="478"/>
          <ac:spMkLst>
            <pc:docMk/>
            <pc:sldMk cId="812376187" sldId="298"/>
            <ac:spMk id="26" creationId="{461EFFF7-831E-474E-A8C6-DB250C9A57A2}"/>
          </ac:spMkLst>
        </pc:spChg>
        <pc:spChg chg="add del">
          <ac:chgData name="Karishma Bhandari" userId="d9c1b003-4f64-4940-8346-750f3738bbba" providerId="ADAL" clId="{B1ABC746-9802-467C-875F-61D80D39F1CB}" dt="2023-01-20T13:34:42.612" v="3271" actId="22"/>
          <ac:spMkLst>
            <pc:docMk/>
            <pc:sldMk cId="812376187" sldId="298"/>
            <ac:spMk id="27" creationId="{F8706A0C-918F-4A94-BD65-E45A33E2E8DA}"/>
          </ac:spMkLst>
        </pc:spChg>
        <pc:spChg chg="add del mod">
          <ac:chgData name="Karishma Bhandari" userId="d9c1b003-4f64-4940-8346-750f3738bbba" providerId="ADAL" clId="{B1ABC746-9802-467C-875F-61D80D39F1CB}" dt="2023-01-20T13:53:54.682" v="3462" actId="478"/>
          <ac:spMkLst>
            <pc:docMk/>
            <pc:sldMk cId="812376187" sldId="298"/>
            <ac:spMk id="28" creationId="{28259E91-F854-4ABD-886B-8A8A757AE22A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29" creationId="{43757919-CE05-4C39-A41D-A96C5ED3CA02}"/>
          </ac:spMkLst>
        </pc:spChg>
        <pc:spChg chg="add del mod">
          <ac:chgData name="Karishma Bhandari" userId="d9c1b003-4f64-4940-8346-750f3738bbba" providerId="ADAL" clId="{B1ABC746-9802-467C-875F-61D80D39F1CB}" dt="2023-01-20T13:53:54.682" v="3462" actId="478"/>
          <ac:spMkLst>
            <pc:docMk/>
            <pc:sldMk cId="812376187" sldId="298"/>
            <ac:spMk id="29" creationId="{FCA53FD0-8CF9-4DCC-9F76-7BE4296D4F5D}"/>
          </ac:spMkLst>
        </pc:spChg>
        <pc:spChg chg="add del mod">
          <ac:chgData name="Karishma Bhandari" userId="d9c1b003-4f64-4940-8346-750f3738bbba" providerId="ADAL" clId="{B1ABC746-9802-467C-875F-61D80D39F1CB}" dt="2023-01-20T13:53:54.682" v="3462" actId="478"/>
          <ac:spMkLst>
            <pc:docMk/>
            <pc:sldMk cId="812376187" sldId="298"/>
            <ac:spMk id="30" creationId="{69E863B8-1852-4FAB-A018-1FC7E3BED688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30" creationId="{EF58E049-55C8-4579-A807-B40A50FF9C35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31" creationId="{FECCFD8E-6D04-484D-928B-298CF81412A0}"/>
          </ac:spMkLst>
        </pc:spChg>
        <pc:spChg chg="mod">
          <ac:chgData name="Karishma Bhandari" userId="d9c1b003-4f64-4940-8346-750f3738bbba" providerId="ADAL" clId="{B1ABC746-9802-467C-875F-61D80D39F1CB}" dt="2023-01-21T10:06:52.787" v="4281" actId="14100"/>
          <ac:spMkLst>
            <pc:docMk/>
            <pc:sldMk cId="812376187" sldId="298"/>
            <ac:spMk id="33" creationId="{E997FDC1-B05F-417C-8D5C-92CAE82141E1}"/>
          </ac:spMkLst>
        </pc:spChg>
        <pc:spChg chg="mod">
          <ac:chgData name="Karishma Bhandari" userId="d9c1b003-4f64-4940-8346-750f3738bbba" providerId="ADAL" clId="{B1ABC746-9802-467C-875F-61D80D39F1CB}" dt="2023-01-21T10:06:52.787" v="4281" actId="14100"/>
          <ac:spMkLst>
            <pc:docMk/>
            <pc:sldMk cId="812376187" sldId="298"/>
            <ac:spMk id="34" creationId="{B8BCF50F-92EC-4224-9B77-5056D9027FA3}"/>
          </ac:spMkLst>
        </pc:spChg>
        <pc:spChg chg="mod">
          <ac:chgData name="Karishma Bhandari" userId="d9c1b003-4f64-4940-8346-750f3738bbba" providerId="ADAL" clId="{B1ABC746-9802-467C-875F-61D80D39F1CB}" dt="2023-01-21T10:06:52.787" v="4281" actId="14100"/>
          <ac:spMkLst>
            <pc:docMk/>
            <pc:sldMk cId="812376187" sldId="298"/>
            <ac:spMk id="35" creationId="{5A785CE4-8F12-4C60-BA6B-083829456326}"/>
          </ac:spMkLst>
        </pc:spChg>
        <pc:spChg chg="mod">
          <ac:chgData name="Karishma Bhandari" userId="d9c1b003-4f64-4940-8346-750f3738bbba" providerId="ADAL" clId="{B1ABC746-9802-467C-875F-61D80D39F1CB}" dt="2023-01-21T10:06:52.787" v="4281" actId="14100"/>
          <ac:spMkLst>
            <pc:docMk/>
            <pc:sldMk cId="812376187" sldId="298"/>
            <ac:spMk id="36" creationId="{CDCD6B00-DC58-400F-91A7-2C10E577F4C3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37" creationId="{2B53E19A-833B-4F1F-BAF8-24BAC6A83A64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38" creationId="{3CD26FEB-405D-43D9-87D5-B3CB971D30FB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39" creationId="{34C0CAEF-1166-4324-876D-AE1863691710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40" creationId="{FEB88E86-2EFB-410E-908A-6C5FA95FC24C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41" creationId="{08455D19-96A0-4C4E-A008-6A807D28BD69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42" creationId="{1399D721-14D4-4488-A086-60C3F1D6100C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43" creationId="{9572F1C3-669C-437E-9F4E-6CEA803B672D}"/>
          </ac:spMkLst>
        </pc:spChg>
        <pc:spChg chg="mod">
          <ac:chgData name="Karishma Bhandari" userId="d9c1b003-4f64-4940-8346-750f3738bbba" providerId="ADAL" clId="{B1ABC746-9802-467C-875F-61D80D39F1CB}" dt="2023-01-21T09:51:24.098" v="4056" actId="1076"/>
          <ac:spMkLst>
            <pc:docMk/>
            <pc:sldMk cId="812376187" sldId="298"/>
            <ac:spMk id="44" creationId="{AE85D1DB-DBE0-49CC-8F61-33E9985E3929}"/>
          </ac:spMkLst>
        </pc:spChg>
        <pc:grpChg chg="add mod">
          <ac:chgData name="Karishma Bhandari" userId="d9c1b003-4f64-4940-8346-750f3738bbba" providerId="ADAL" clId="{B1ABC746-9802-467C-875F-61D80D39F1CB}" dt="2023-01-21T09:51:24.098" v="4056" actId="1076"/>
          <ac:grpSpMkLst>
            <pc:docMk/>
            <pc:sldMk cId="812376187" sldId="298"/>
            <ac:grpSpMk id="28" creationId="{E1A76A01-81FA-4A23-A824-E7FF8A1902EF}"/>
          </ac:grpSpMkLst>
        </pc:grpChg>
        <pc:grpChg chg="add mod">
          <ac:chgData name="Karishma Bhandari" userId="d9c1b003-4f64-4940-8346-750f3738bbba" providerId="ADAL" clId="{B1ABC746-9802-467C-875F-61D80D39F1CB}" dt="2023-01-21T10:06:52.787" v="4281" actId="14100"/>
          <ac:grpSpMkLst>
            <pc:docMk/>
            <pc:sldMk cId="812376187" sldId="298"/>
            <ac:grpSpMk id="32" creationId="{032349A7-1214-4BE1-A112-16FFA7BC5D1D}"/>
          </ac:grpSpMkLst>
        </pc:grpChg>
        <pc:grpChg chg="del">
          <ac:chgData name="Karishma Bhandari" userId="d9c1b003-4f64-4940-8346-750f3738bbba" providerId="ADAL" clId="{B1ABC746-9802-467C-875F-61D80D39F1CB}" dt="2023-01-20T11:02:24.997" v="1197" actId="478"/>
          <ac:grpSpMkLst>
            <pc:docMk/>
            <pc:sldMk cId="812376187" sldId="298"/>
            <ac:grpSpMk id="40" creationId="{A67AD137-6FDA-42A6-AB1E-2A1314827D67}"/>
          </ac:grpSpMkLst>
        </pc:grpChg>
        <pc:graphicFrameChg chg="del modGraphic">
          <ac:chgData name="Karishma Bhandari" userId="d9c1b003-4f64-4940-8346-750f3738bbba" providerId="ADAL" clId="{B1ABC746-9802-467C-875F-61D80D39F1CB}" dt="2023-01-20T11:02:16.302" v="1195" actId="478"/>
          <ac:graphicFrameMkLst>
            <pc:docMk/>
            <pc:sldMk cId="812376187" sldId="298"/>
            <ac:graphicFrameMk id="3" creationId="{B382286F-85FA-4FEF-A5EC-B27AFFE93281}"/>
          </ac:graphicFrameMkLst>
        </pc:graphicFrameChg>
        <pc:graphicFrameChg chg="del">
          <ac:chgData name="Karishma Bhandari" userId="d9c1b003-4f64-4940-8346-750f3738bbba" providerId="ADAL" clId="{B1ABC746-9802-467C-875F-61D80D39F1CB}" dt="2023-01-20T11:02:18.743" v="1196" actId="478"/>
          <ac:graphicFrameMkLst>
            <pc:docMk/>
            <pc:sldMk cId="812376187" sldId="298"/>
            <ac:graphicFrameMk id="4" creationId="{F7AC9C92-54D4-4DEE-BB80-03083DB7FCF6}"/>
          </ac:graphicFrameMkLst>
        </pc:graphicFrameChg>
        <pc:graphicFrameChg chg="add del mod ord modGraphic">
          <ac:chgData name="Karishma Bhandari" userId="d9c1b003-4f64-4940-8346-750f3738bbba" providerId="ADAL" clId="{B1ABC746-9802-467C-875F-61D80D39F1CB}" dt="2023-01-20T11:45:35.803" v="1882" actId="478"/>
          <ac:graphicFrameMkLst>
            <pc:docMk/>
            <pc:sldMk cId="812376187" sldId="298"/>
            <ac:graphicFrameMk id="6" creationId="{7D2369FA-AFFE-485F-B1AA-AEFC139F3AB2}"/>
          </ac:graphicFrameMkLst>
        </pc:graphicFrameChg>
        <pc:graphicFrameChg chg="add del mod modGraphic">
          <ac:chgData name="Karishma Bhandari" userId="d9c1b003-4f64-4940-8346-750f3738bbba" providerId="ADAL" clId="{B1ABC746-9802-467C-875F-61D80D39F1CB}" dt="2023-01-20T11:57:47.303" v="2700" actId="478"/>
          <ac:graphicFrameMkLst>
            <pc:docMk/>
            <pc:sldMk cId="812376187" sldId="298"/>
            <ac:graphicFrameMk id="7" creationId="{D854A61E-0059-4999-BD3E-9980665F86A4}"/>
          </ac:graphicFrameMkLst>
        </pc:graphicFrameChg>
        <pc:graphicFrameChg chg="add del mod modGraphic">
          <ac:chgData name="Karishma Bhandari" userId="d9c1b003-4f64-4940-8346-750f3738bbba" providerId="ADAL" clId="{B1ABC746-9802-467C-875F-61D80D39F1CB}" dt="2023-01-21T09:02:47.330" v="3844" actId="478"/>
          <ac:graphicFrameMkLst>
            <pc:docMk/>
            <pc:sldMk cId="812376187" sldId="298"/>
            <ac:graphicFrameMk id="11" creationId="{212F532C-EA43-4D90-8EB2-045CC1D7AB80}"/>
          </ac:graphicFrameMkLst>
        </pc:graphicFrameChg>
        <pc:graphicFrameChg chg="add mod modGraphic">
          <ac:chgData name="Karishma Bhandari" userId="d9c1b003-4f64-4940-8346-750f3738bbba" providerId="ADAL" clId="{B1ABC746-9802-467C-875F-61D80D39F1CB}" dt="2023-01-21T11:17:10.861" v="5038" actId="20577"/>
          <ac:graphicFrameMkLst>
            <pc:docMk/>
            <pc:sldMk cId="812376187" sldId="298"/>
            <ac:graphicFrameMk id="13" creationId="{2DE506B7-36E1-4484-8DF9-9DABC88ABF58}"/>
          </ac:graphicFrameMkLst>
        </pc:graphicFrameChg>
        <pc:graphicFrameChg chg="add del mod modGraphic">
          <ac:chgData name="Karishma Bhandari" userId="d9c1b003-4f64-4940-8346-750f3738bbba" providerId="ADAL" clId="{B1ABC746-9802-467C-875F-61D80D39F1CB}" dt="2023-01-21T09:04:07.829" v="3860" actId="478"/>
          <ac:graphicFrameMkLst>
            <pc:docMk/>
            <pc:sldMk cId="812376187" sldId="298"/>
            <ac:graphicFrameMk id="14" creationId="{EF93174C-486F-4C89-B19B-30EB564E3887}"/>
          </ac:graphicFrameMkLst>
        </pc:graphicFrameChg>
        <pc:graphicFrameChg chg="add mod modGraphic">
          <ac:chgData name="Karishma Bhandari" userId="d9c1b003-4f64-4940-8346-750f3738bbba" providerId="ADAL" clId="{B1ABC746-9802-467C-875F-61D80D39F1CB}" dt="2023-01-21T09:52:01.040" v="4061" actId="12385"/>
          <ac:graphicFrameMkLst>
            <pc:docMk/>
            <pc:sldMk cId="812376187" sldId="298"/>
            <ac:graphicFrameMk id="15" creationId="{EC0C2E90-0F78-490D-BC49-C843D505E361}"/>
          </ac:graphicFrameMkLst>
        </pc:graphicFrameChg>
        <pc:graphicFrameChg chg="add del mod modGraphic">
          <ac:chgData name="Karishma Bhandari" userId="d9c1b003-4f64-4940-8346-750f3738bbba" providerId="ADAL" clId="{B1ABC746-9802-467C-875F-61D80D39F1CB}" dt="2023-01-21T10:10:28.161" v="4311" actId="478"/>
          <ac:graphicFrameMkLst>
            <pc:docMk/>
            <pc:sldMk cId="812376187" sldId="298"/>
            <ac:graphicFrameMk id="45" creationId="{FCD10E6D-E1C5-4883-A7D8-240CB5CA0B54}"/>
          </ac:graphicFrameMkLst>
        </pc:graphicFrameChg>
        <pc:graphicFrameChg chg="add mod modGraphic">
          <ac:chgData name="Karishma Bhandari" userId="d9c1b003-4f64-4940-8346-750f3738bbba" providerId="ADAL" clId="{B1ABC746-9802-467C-875F-61D80D39F1CB}" dt="2023-01-21T11:17:03.810" v="5036" actId="20577"/>
          <ac:graphicFrameMkLst>
            <pc:docMk/>
            <pc:sldMk cId="812376187" sldId="298"/>
            <ac:graphicFrameMk id="46" creationId="{A434EFAE-3070-4AC1-8964-91FA83F64AB9}"/>
          </ac:graphicFrameMkLst>
        </pc:graphicFrameChg>
        <pc:picChg chg="add mod">
          <ac:chgData name="Karishma Bhandari" userId="d9c1b003-4f64-4940-8346-750f3738bbba" providerId="ADAL" clId="{B1ABC746-9802-467C-875F-61D80D39F1CB}" dt="2023-01-21T09:43:53.846" v="3989" actId="1076"/>
          <ac:picMkLst>
            <pc:docMk/>
            <pc:sldMk cId="812376187" sldId="298"/>
            <ac:picMk id="4" creationId="{9F751F71-39C5-403B-A756-21C11DC7F4AD}"/>
          </ac:picMkLst>
        </pc:picChg>
        <pc:picChg chg="add mod">
          <ac:chgData name="Karishma Bhandari" userId="d9c1b003-4f64-4940-8346-750f3738bbba" providerId="ADAL" clId="{B1ABC746-9802-467C-875F-61D80D39F1CB}" dt="2023-01-21T09:43:52.603" v="3988" actId="1076"/>
          <ac:picMkLst>
            <pc:docMk/>
            <pc:sldMk cId="812376187" sldId="298"/>
            <ac:picMk id="6" creationId="{1A46960D-A56E-4296-B6DB-2474E50C951A}"/>
          </ac:picMkLst>
        </pc:picChg>
        <pc:picChg chg="add mod modCrop">
          <ac:chgData name="Karishma Bhandari" userId="d9c1b003-4f64-4940-8346-750f3738bbba" providerId="ADAL" clId="{B1ABC746-9802-467C-875F-61D80D39F1CB}" dt="2023-01-21T09:45:56.853" v="4015" actId="1076"/>
          <ac:picMkLst>
            <pc:docMk/>
            <pc:sldMk cId="812376187" sldId="298"/>
            <ac:picMk id="8" creationId="{D7220B39-FF22-4DF9-A31A-5CAD9D1931AE}"/>
          </ac:picMkLst>
        </pc:picChg>
        <pc:picChg chg="add del mod">
          <ac:chgData name="Karishma Bhandari" userId="d9c1b003-4f64-4940-8346-750f3738bbba" providerId="ADAL" clId="{B1ABC746-9802-467C-875F-61D80D39F1CB}" dt="2023-01-21T09:37:47.845" v="3945" actId="478"/>
          <ac:picMkLst>
            <pc:docMk/>
            <pc:sldMk cId="812376187" sldId="298"/>
            <ac:picMk id="12" creationId="{35BA3317-41B8-4655-9C45-8114DBBBFC51}"/>
          </ac:picMkLst>
        </pc:picChg>
        <pc:picChg chg="add mod modCrop">
          <ac:chgData name="Karishma Bhandari" userId="d9c1b003-4f64-4940-8346-750f3738bbba" providerId="ADAL" clId="{B1ABC746-9802-467C-875F-61D80D39F1CB}" dt="2023-01-21T09:46:26.384" v="4040" actId="1076"/>
          <ac:picMkLst>
            <pc:docMk/>
            <pc:sldMk cId="812376187" sldId="298"/>
            <ac:picMk id="17" creationId="{7630721A-8FDB-4734-A56A-0294F65009E1}"/>
          </ac:picMkLst>
        </pc:picChg>
        <pc:picChg chg="del mod">
          <ac:chgData name="Karishma Bhandari" userId="d9c1b003-4f64-4940-8346-750f3738bbba" providerId="ADAL" clId="{B1ABC746-9802-467C-875F-61D80D39F1CB}" dt="2023-01-20T11:02:26.762" v="1199" actId="478"/>
          <ac:picMkLst>
            <pc:docMk/>
            <pc:sldMk cId="812376187" sldId="298"/>
            <ac:picMk id="25" creationId="{F53E03F5-C17B-43EF-BF61-F9FDFF9466A1}"/>
          </ac:picMkLst>
        </pc:picChg>
        <pc:picChg chg="add del mod">
          <ac:chgData name="Karishma Bhandari" userId="d9c1b003-4f64-4940-8346-750f3738bbba" providerId="ADAL" clId="{B1ABC746-9802-467C-875F-61D80D39F1CB}" dt="2023-01-21T09:49:35.863" v="4053" actId="478"/>
          <ac:picMkLst>
            <pc:docMk/>
            <pc:sldMk cId="812376187" sldId="298"/>
            <ac:picMk id="27" creationId="{CB0B16DD-09B1-4004-9FAE-3B5AF9378ACD}"/>
          </ac:picMkLst>
        </pc:picChg>
        <pc:picChg chg="del">
          <ac:chgData name="Karishma Bhandari" userId="d9c1b003-4f64-4940-8346-750f3738bbba" providerId="ADAL" clId="{B1ABC746-9802-467C-875F-61D80D39F1CB}" dt="2023-01-20T11:02:24.997" v="1197" actId="478"/>
          <ac:picMkLst>
            <pc:docMk/>
            <pc:sldMk cId="812376187" sldId="298"/>
            <ac:picMk id="38" creationId="{19E97D51-B039-4729-959E-BB64A0E61A84}"/>
          </ac:picMkLst>
        </pc:picChg>
        <pc:picChg chg="del">
          <ac:chgData name="Karishma Bhandari" userId="d9c1b003-4f64-4940-8346-750f3738bbba" providerId="ADAL" clId="{B1ABC746-9802-467C-875F-61D80D39F1CB}" dt="2023-01-20T11:02:24.997" v="1197" actId="478"/>
          <ac:picMkLst>
            <pc:docMk/>
            <pc:sldMk cId="812376187" sldId="298"/>
            <ac:picMk id="48" creationId="{6DF6DB44-5474-433B-8DCD-2AE0CE166059}"/>
          </ac:picMkLst>
        </pc:picChg>
        <pc:picChg chg="del">
          <ac:chgData name="Karishma Bhandari" userId="d9c1b003-4f64-4940-8346-750f3738bbba" providerId="ADAL" clId="{B1ABC746-9802-467C-875F-61D80D39F1CB}" dt="2023-01-20T11:02:24.997" v="1197" actId="478"/>
          <ac:picMkLst>
            <pc:docMk/>
            <pc:sldMk cId="812376187" sldId="298"/>
            <ac:picMk id="49" creationId="{90032BCE-CE05-43DE-8154-55413DCB69A4}"/>
          </ac:picMkLst>
        </pc:picChg>
      </pc:sldChg>
      <pc:sldChg chg="addSp modSp mod">
        <pc:chgData name="Karishma Bhandari" userId="d9c1b003-4f64-4940-8346-750f3738bbba" providerId="ADAL" clId="{B1ABC746-9802-467C-875F-61D80D39F1CB}" dt="2023-01-21T10:57:16.699" v="4885" actId="20577"/>
        <pc:sldMkLst>
          <pc:docMk/>
          <pc:sldMk cId="993417217" sldId="299"/>
        </pc:sldMkLst>
        <pc:spChg chg="mod">
          <ac:chgData name="Karishma Bhandari" userId="d9c1b003-4f64-4940-8346-750f3738bbba" providerId="ADAL" clId="{B1ABC746-9802-467C-875F-61D80D39F1CB}" dt="2023-01-21T10:57:16.699" v="4885" actId="20577"/>
          <ac:spMkLst>
            <pc:docMk/>
            <pc:sldMk cId="993417217" sldId="299"/>
            <ac:spMk id="6" creationId="{D398A89F-0A82-2E54-8F5A-42F252ACD460}"/>
          </ac:spMkLst>
        </pc:spChg>
        <pc:spChg chg="mod">
          <ac:chgData name="Karishma Bhandari" userId="d9c1b003-4f64-4940-8346-750f3738bbba" providerId="ADAL" clId="{B1ABC746-9802-467C-875F-61D80D39F1CB}" dt="2023-01-20T13:24:25.342" v="3149" actId="14100"/>
          <ac:spMkLst>
            <pc:docMk/>
            <pc:sldMk cId="993417217" sldId="299"/>
            <ac:spMk id="7" creationId="{949A2060-4A20-8FDD-43DC-C66DD3539495}"/>
          </ac:spMkLst>
        </pc:spChg>
        <pc:spChg chg="mod">
          <ac:chgData name="Karishma Bhandari" userId="d9c1b003-4f64-4940-8346-750f3738bbba" providerId="ADAL" clId="{B1ABC746-9802-467C-875F-61D80D39F1CB}" dt="2023-01-20T13:24:31.538" v="3150" actId="14100"/>
          <ac:spMkLst>
            <pc:docMk/>
            <pc:sldMk cId="993417217" sldId="299"/>
            <ac:spMk id="12" creationId="{7E386D3A-3ECD-E851-52E6-C74FE8A697C0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15" creationId="{B3AE7A0B-80BB-453F-3A5B-3D4BC62A09FF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16" creationId="{148E4E27-9CB9-7C09-357C-8AE725F160AD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17" creationId="{86D08856-7CE5-971C-7CC6-64321C812501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18" creationId="{F58886AF-C439-F00E-0ACF-AD4CD675312B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19" creationId="{8EB4ECC8-2D30-AFE1-05FF-521B528F084F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0" creationId="{318EA876-D98E-DC7E-1E75-BE46723482F7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1" creationId="{75E984A6-8BAF-8786-0D89-3A8D05056701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2" creationId="{22D8E854-ACDD-3885-AE02-2E6E893FD3E1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3" creationId="{7C28E36D-6179-5915-C6C6-1F506FF837B8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4" creationId="{403DFD34-C032-1844-0A81-AF10A73A21C5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5" creationId="{956F9F79-7710-8259-F9AE-C5B1174E0F16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6" creationId="{47B26574-B47F-4DC1-1130-F665CE61DAFF}"/>
          </ac:spMkLst>
        </pc:spChg>
        <pc:spChg chg="mod">
          <ac:chgData name="Karishma Bhandari" userId="d9c1b003-4f64-4940-8346-750f3738bbba" providerId="ADAL" clId="{B1ABC746-9802-467C-875F-61D80D39F1CB}" dt="2023-01-20T13:25:14.852" v="3154" actId="1076"/>
          <ac:spMkLst>
            <pc:docMk/>
            <pc:sldMk cId="993417217" sldId="299"/>
            <ac:spMk id="27" creationId="{A844E6F5-91B3-EA06-699B-37A5710C2706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28" creationId="{2AEA3052-AB71-3656-259D-6767701EFA55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29" creationId="{5A1CA603-749D-A6C6-14B5-49E0A9894E97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0" creationId="{9BFE6539-D5DF-2632-37B1-794A84AEDB9D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1" creationId="{66835283-25F1-9970-BD02-BA8380E71E81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2" creationId="{1616E530-6EFA-DBCB-53AF-1FC499914198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3" creationId="{94428C2B-BD65-6D15-36E9-DF5AA8722CAC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4" creationId="{D6EC5C03-520D-2AF6-A942-B5483CD14BB1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6" creationId="{65877CE9-6644-F6CE-3A0C-7E8859CC5D8E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7" creationId="{30853A7F-0F8E-5064-CD3D-79A2DC9CF87A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8" creationId="{D15765F6-F7A7-536C-D320-0D2D4B675F23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39" creationId="{94E56C48-3F57-2174-DAD1-3BE758E41938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0" creationId="{509A152A-6C0D-3D94-DFCA-7212EC1FF92E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1" creationId="{A724EE6C-DB93-D07F-ECA3-1E8F63FB6161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2" creationId="{434CC926-63C3-5618-C148-94CCCFC51010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3" creationId="{EFC110D8-8A42-2746-09AC-C0DF64D72DDC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4" creationId="{ABB4F7B8-3B52-D5AD-61D9-20367F2C6BE3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5" creationId="{15F68DC1-BB92-E86A-2011-8C2774C8AE3F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6" creationId="{AF5FE67A-FC93-FD6E-8620-B508A9E66F40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7" creationId="{E1A16623-477B-E748-2BAB-CFD8423845E0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8" creationId="{C49A76D0-7C94-D5A6-596C-916639AFD903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49" creationId="{2C273D85-0AFF-F18F-7B9B-6B5738016EA2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0" creationId="{24493337-3A4F-72A7-948A-51113E49CB51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1" creationId="{97291054-57B2-187F-2F39-8ED2019D8F85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2" creationId="{6CBFBD31-FF55-B308-9271-F9C20506F67F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3" creationId="{FC2F2F55-AB20-DE59-EEC4-11F5BF2EDE95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4" creationId="{522B6029-BBDA-60EC-37BD-CACBCFADD708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5" creationId="{B984637E-E552-9750-09DA-3B441F49FB44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6" creationId="{CD71A1ED-9A23-F41C-00A6-0B2E6E44860C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7" creationId="{1060057B-A173-AF9B-BB69-F1425FAB5FF1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8" creationId="{3351A0AA-DFA2-73FA-EDED-3EE7AC4AA84B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59" creationId="{926BE20D-0273-CAD0-58F5-05BEACB78692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0" creationId="{02F6C891-E63E-EF34-445C-FE1B46DDFC62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1" creationId="{10DF50A0-E7D5-D3E0-C320-6B5B0F4B08EB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2" creationId="{24B80517-8554-05CB-3E1F-D56486770EB8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3" creationId="{1F05335B-C8E8-5623-3E05-B092F53938A8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4" creationId="{B155A92B-71CB-AE7D-F0A7-2FEA8FB12610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5" creationId="{B9AE2A3C-EB2E-833A-D507-9638B13D10B4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6" creationId="{5408F7AB-C922-A132-7943-4B9E8F1ECBD2}"/>
          </ac:spMkLst>
        </pc:spChg>
        <pc:spChg chg="mod">
          <ac:chgData name="Karishma Bhandari" userId="d9c1b003-4f64-4940-8346-750f3738bbba" providerId="ADAL" clId="{B1ABC746-9802-467C-875F-61D80D39F1CB}" dt="2023-01-21T10:34:06.603" v="4652" actId="1076"/>
          <ac:spMkLst>
            <pc:docMk/>
            <pc:sldMk cId="993417217" sldId="299"/>
            <ac:spMk id="67" creationId="{A81426A0-8DA8-DD0B-DB9C-74E217E1254B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1" creationId="{8FD144A4-F5D8-46DA-8E8B-FD8BFB99B609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2" creationId="{2ECCBCBC-8765-4141-909D-00114201065E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3" creationId="{96BC3346-1E3C-4D4A-9283-2DF180CD134C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4" creationId="{28043388-2897-4F52-945D-E568CD0CAE3C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5" creationId="{F60F68FD-E36E-4D10-A38C-4E2453E329FB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6" creationId="{23EE7405-62C8-49C9-A57A-2BC1C6AB6EEB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7" creationId="{B1037910-F716-46D7-8724-E6088BA3D273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8" creationId="{B9125C1F-AAFC-4D32-BF4D-13C6DD4DFD13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79" creationId="{4F19D874-C074-4057-B9D7-3BAFCE2D332B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0" creationId="{DCB83441-2360-49EA-B936-9DB95D1C6DC7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1" creationId="{EC89D34E-7C86-432F-A111-E1316FF5CF32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2" creationId="{288B106D-903B-4C33-B262-71E561D7BA10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3" creationId="{BB1F0BB4-FC7B-4915-831F-E3EB996BC797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4" creationId="{5CD0AD3C-2B07-42B6-B1AD-B01E52D7F5E9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5" creationId="{420241B3-19D9-4E13-920D-45342AC57A20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6" creationId="{C403F04F-B00C-463B-825F-EABCFD45AE43}"/>
          </ac:spMkLst>
        </pc:spChg>
        <pc:spChg chg="mod">
          <ac:chgData name="Karishma Bhandari" userId="d9c1b003-4f64-4940-8346-750f3738bbba" providerId="ADAL" clId="{B1ABC746-9802-467C-875F-61D80D39F1CB}" dt="2023-01-21T10:40:37.165" v="4700" actId="1076"/>
          <ac:spMkLst>
            <pc:docMk/>
            <pc:sldMk cId="993417217" sldId="299"/>
            <ac:spMk id="87" creationId="{C40EEAEF-A4E7-4D78-8781-C595468C40CC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89" creationId="{13B8525B-7E5D-4C5E-9402-A2E18A5E1565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0" creationId="{0CBC9904-BEB0-4ABB-8685-9975E64C7C5B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1" creationId="{A8D50F1D-FC7E-4F8A-AB97-E45523901AC3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2" creationId="{EFE283BB-650A-43CA-9CB3-3BBB88FD520E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3" creationId="{E78F1EC0-7E45-4DC6-9BD8-417C2551250F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4" creationId="{BBB09419-697C-4519-ABB6-E12315EB8AC1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5" creationId="{E415E7FE-EBF8-4346-9418-A44DAC1A8749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6" creationId="{E599F810-968A-4370-B7D7-956B2B27FB12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7" creationId="{B2CD9DBF-A80E-48BF-BF64-BAEDD43C66FD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8" creationId="{BB280666-4475-4F67-B183-B9B7714A2947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99" creationId="{61AC77C8-648F-4BA8-999D-CF77B094EE0C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100" creationId="{C3A0056B-E9E0-4226-8185-772AA73993F8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101" creationId="{31581BD4-F228-407B-AAAB-C8F9EEE47714}"/>
          </ac:spMkLst>
        </pc:spChg>
        <pc:spChg chg="mod">
          <ac:chgData name="Karishma Bhandari" userId="d9c1b003-4f64-4940-8346-750f3738bbba" providerId="ADAL" clId="{B1ABC746-9802-467C-875F-61D80D39F1CB}" dt="2023-01-21T10:39:51.176" v="4694" actId="14100"/>
          <ac:spMkLst>
            <pc:docMk/>
            <pc:sldMk cId="993417217" sldId="299"/>
            <ac:spMk id="102" creationId="{72DE0250-E266-4EB7-92ED-ACAC78DBCBD6}"/>
          </ac:spMkLst>
        </pc:spChg>
        <pc:grpChg chg="mod">
          <ac:chgData name="Karishma Bhandari" userId="d9c1b003-4f64-4940-8346-750f3738bbba" providerId="ADAL" clId="{B1ABC746-9802-467C-875F-61D80D39F1CB}" dt="2023-01-21T10:34:06.603" v="4652" actId="1076"/>
          <ac:grpSpMkLst>
            <pc:docMk/>
            <pc:sldMk cId="993417217" sldId="299"/>
            <ac:grpSpMk id="9" creationId="{41D9A3BA-10EB-E901-FF8E-2D5E4D7DCFB6}"/>
          </ac:grpSpMkLst>
        </pc:grpChg>
        <pc:grpChg chg="mod">
          <ac:chgData name="Karishma Bhandari" userId="d9c1b003-4f64-4940-8346-750f3738bbba" providerId="ADAL" clId="{B1ABC746-9802-467C-875F-61D80D39F1CB}" dt="2023-01-20T13:25:14.852" v="3154" actId="1076"/>
          <ac:grpSpMkLst>
            <pc:docMk/>
            <pc:sldMk cId="993417217" sldId="299"/>
            <ac:grpSpMk id="13" creationId="{3C47DDBA-660C-63F8-4CE0-7F8A7FDC6773}"/>
          </ac:grpSpMkLst>
        </pc:grpChg>
        <pc:grpChg chg="add mod">
          <ac:chgData name="Karishma Bhandari" userId="d9c1b003-4f64-4940-8346-750f3738bbba" providerId="ADAL" clId="{B1ABC746-9802-467C-875F-61D80D39F1CB}" dt="2023-01-21T10:40:37.165" v="4700" actId="1076"/>
          <ac:grpSpMkLst>
            <pc:docMk/>
            <pc:sldMk cId="993417217" sldId="299"/>
            <ac:grpSpMk id="70" creationId="{F9B4502D-F248-4970-AF71-6A48AA638FFC}"/>
          </ac:grpSpMkLst>
        </pc:grpChg>
        <pc:grpChg chg="add mod">
          <ac:chgData name="Karishma Bhandari" userId="d9c1b003-4f64-4940-8346-750f3738bbba" providerId="ADAL" clId="{B1ABC746-9802-467C-875F-61D80D39F1CB}" dt="2023-01-21T10:39:51.176" v="4694" actId="14100"/>
          <ac:grpSpMkLst>
            <pc:docMk/>
            <pc:sldMk cId="993417217" sldId="299"/>
            <ac:grpSpMk id="88" creationId="{03C07A38-654E-4EF9-85A6-B52AC1B291B0}"/>
          </ac:grpSpMkLst>
        </pc:grpChg>
        <pc:picChg chg="mod">
          <ac:chgData name="Karishma Bhandari" userId="d9c1b003-4f64-4940-8346-750f3738bbba" providerId="ADAL" clId="{B1ABC746-9802-467C-875F-61D80D39F1CB}" dt="2023-01-21T10:34:17.307" v="4654" actId="1076"/>
          <ac:picMkLst>
            <pc:docMk/>
            <pc:sldMk cId="993417217" sldId="299"/>
            <ac:picMk id="11" creationId="{2E0A988C-0F9E-BBA5-33E3-FB7A784D00D6}"/>
          </ac:picMkLst>
        </pc:picChg>
        <pc:picChg chg="mod">
          <ac:chgData name="Karishma Bhandari" userId="d9c1b003-4f64-4940-8346-750f3738bbba" providerId="ADAL" clId="{B1ABC746-9802-467C-875F-61D80D39F1CB}" dt="2023-01-21T10:34:10.017" v="4653" actId="1076"/>
          <ac:picMkLst>
            <pc:docMk/>
            <pc:sldMk cId="993417217" sldId="299"/>
            <ac:picMk id="14" creationId="{6F8E6F91-647E-C909-6751-5597217E51AC}"/>
          </ac:picMkLst>
        </pc:picChg>
        <pc:picChg chg="add mod">
          <ac:chgData name="Karishma Bhandari" userId="d9c1b003-4f64-4940-8346-750f3738bbba" providerId="ADAL" clId="{B1ABC746-9802-467C-875F-61D80D39F1CB}" dt="2023-01-21T10:40:21.411" v="4699" actId="1076"/>
          <ac:picMkLst>
            <pc:docMk/>
            <pc:sldMk cId="993417217" sldId="299"/>
            <ac:picMk id="68" creationId="{737E7C57-F94A-43B5-BDC8-2B68A41C29BE}"/>
          </ac:picMkLst>
        </pc:picChg>
        <pc:picChg chg="add mod">
          <ac:chgData name="Karishma Bhandari" userId="d9c1b003-4f64-4940-8346-750f3738bbba" providerId="ADAL" clId="{B1ABC746-9802-467C-875F-61D80D39F1CB}" dt="2023-01-21T10:40:09.222" v="4697" actId="1076"/>
          <ac:picMkLst>
            <pc:docMk/>
            <pc:sldMk cId="993417217" sldId="299"/>
            <ac:picMk id="69" creationId="{5D43444A-B4D4-4B80-B4FD-B3605F1EF29A}"/>
          </ac:picMkLst>
        </pc:picChg>
      </pc:sldChg>
      <pc:sldChg chg="modSp add del mod">
        <pc:chgData name="Karishma Bhandari" userId="d9c1b003-4f64-4940-8346-750f3738bbba" providerId="ADAL" clId="{B1ABC746-9802-467C-875F-61D80D39F1CB}" dt="2023-01-20T10:41:26.074" v="1184" actId="47"/>
        <pc:sldMkLst>
          <pc:docMk/>
          <pc:sldMk cId="1601308012" sldId="299"/>
        </pc:sldMkLst>
        <pc:spChg chg="mod">
          <ac:chgData name="Karishma Bhandari" userId="d9c1b003-4f64-4940-8346-750f3738bbba" providerId="ADAL" clId="{B1ABC746-9802-467C-875F-61D80D39F1CB}" dt="2023-01-20T10:17:33.218" v="853" actId="6549"/>
          <ac:spMkLst>
            <pc:docMk/>
            <pc:sldMk cId="1601308012" sldId="299"/>
            <ac:spMk id="14" creationId="{C733E34A-C091-4BAC-A468-FE9A451255C2}"/>
          </ac:spMkLst>
        </pc:spChg>
      </pc:sldChg>
      <pc:sldChg chg="new del">
        <pc:chgData name="Karishma Bhandari" userId="d9c1b003-4f64-4940-8346-750f3738bbba" providerId="ADAL" clId="{B1ABC746-9802-467C-875F-61D80D39F1CB}" dt="2023-01-20T11:38:22.219" v="1790" actId="47"/>
        <pc:sldMkLst>
          <pc:docMk/>
          <pc:sldMk cId="854921311" sldId="300"/>
        </pc:sldMkLst>
      </pc:sldChg>
      <pc:sldChg chg="add">
        <pc:chgData name="Karishma Bhandari" userId="d9c1b003-4f64-4940-8346-750f3738bbba" providerId="ADAL" clId="{B1ABC746-9802-467C-875F-61D80D39F1CB}" dt="2023-01-20T11:38:19.690" v="1789"/>
        <pc:sldMkLst>
          <pc:docMk/>
          <pc:sldMk cId="1509577524" sldId="301"/>
        </pc:sldMkLst>
      </pc:sldChg>
      <pc:sldMasterChg chg="del delSldLayout">
        <pc:chgData name="Karishma Bhandari" userId="d9c1b003-4f64-4940-8346-750f3738bbba" providerId="ADAL" clId="{B1ABC746-9802-467C-875F-61D80D39F1CB}" dt="2023-01-20T12:31:31.844" v="2951" actId="47"/>
        <pc:sldMasterMkLst>
          <pc:docMk/>
          <pc:sldMasterMk cId="1875563975" sldId="2147483660"/>
        </pc:sldMasterMkLst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2393776574" sldId="2147483661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3147651602" sldId="2147483662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1306306174" sldId="2147483663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835244525" sldId="2147483664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3149577617" sldId="2147483665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2004113109" sldId="2147483666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2242696072" sldId="2147483667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664908000" sldId="2147483668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4052934579" sldId="2147483669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1920069220" sldId="2147483670"/>
          </pc:sldLayoutMkLst>
        </pc:sldLayoutChg>
        <pc:sldLayoutChg chg="del">
          <pc:chgData name="Karishma Bhandari" userId="d9c1b003-4f64-4940-8346-750f3738bbba" providerId="ADAL" clId="{B1ABC746-9802-467C-875F-61D80D39F1CB}" dt="2023-01-20T12:31:31.844" v="2951" actId="47"/>
          <pc:sldLayoutMkLst>
            <pc:docMk/>
            <pc:sldMasterMk cId="1875563975" sldId="2147483660"/>
            <pc:sldLayoutMk cId="1579514159" sldId="2147483671"/>
          </pc:sldLayoutMkLst>
        </pc:sldLayoutChg>
      </pc:sldMasterChg>
    </pc:docChg>
  </pc:docChgLst>
  <pc:docChgLst>
    <pc:chgData name="Shivani Naik" userId="S::shivani.naik@in.ey.com::b72416f8-140b-42e3-9629-929f9211221a" providerId="AD" clId="Web-{E04C2165-F461-726E-82B3-B7A9B81E5E26}"/>
    <pc:docChg chg="mod modSld">
      <pc:chgData name="Shivani Naik" userId="S::shivani.naik@in.ey.com::b72416f8-140b-42e3-9629-929f9211221a" providerId="AD" clId="Web-{E04C2165-F461-726E-82B3-B7A9B81E5E26}" dt="2023-01-20T13:01:44.045" v="445" actId="20577"/>
      <pc:docMkLst>
        <pc:docMk/>
      </pc:docMkLst>
      <pc:sldChg chg="modSp">
        <pc:chgData name="Shivani Naik" userId="S::shivani.naik@in.ey.com::b72416f8-140b-42e3-9629-929f9211221a" providerId="AD" clId="Web-{E04C2165-F461-726E-82B3-B7A9B81E5E26}" dt="2023-01-20T12:54:51.435" v="306" actId="20577"/>
        <pc:sldMkLst>
          <pc:docMk/>
          <pc:sldMk cId="2070340772" sldId="269"/>
        </pc:sldMkLst>
        <pc:spChg chg="mod">
          <ac:chgData name="Shivani Naik" userId="S::shivani.naik@in.ey.com::b72416f8-140b-42e3-9629-929f9211221a" providerId="AD" clId="Web-{E04C2165-F461-726E-82B3-B7A9B81E5E26}" dt="2023-01-20T12:54:51.435" v="306" actId="20577"/>
          <ac:spMkLst>
            <pc:docMk/>
            <pc:sldMk cId="2070340772" sldId="269"/>
            <ac:spMk id="18" creationId="{09C52172-E5D6-435D-AF25-0DC37EC172B9}"/>
          </ac:spMkLst>
        </pc:spChg>
        <pc:spChg chg="mod">
          <ac:chgData name="Shivani Naik" userId="S::shivani.naik@in.ey.com::b72416f8-140b-42e3-9629-929f9211221a" providerId="AD" clId="Web-{E04C2165-F461-726E-82B3-B7A9B81E5E26}" dt="2023-01-20T12:54:17.840" v="298" actId="20577"/>
          <ac:spMkLst>
            <pc:docMk/>
            <pc:sldMk cId="2070340772" sldId="269"/>
            <ac:spMk id="114" creationId="{985F44A1-5E50-43B9-81E2-51E9BD4BEEDB}"/>
          </ac:spMkLst>
        </pc:spChg>
      </pc:sldChg>
      <pc:sldChg chg="modSp">
        <pc:chgData name="Shivani Naik" userId="S::shivani.naik@in.ey.com::b72416f8-140b-42e3-9629-929f9211221a" providerId="AD" clId="Web-{E04C2165-F461-726E-82B3-B7A9B81E5E26}" dt="2023-01-20T12:59:30.071" v="391" actId="1076"/>
        <pc:sldMkLst>
          <pc:docMk/>
          <pc:sldMk cId="3848448572" sldId="270"/>
        </pc:sldMkLst>
        <pc:spChg chg="mod">
          <ac:chgData name="Shivani Naik" userId="S::shivani.naik@in.ey.com::b72416f8-140b-42e3-9629-929f9211221a" providerId="AD" clId="Web-{E04C2165-F461-726E-82B3-B7A9B81E5E26}" dt="2023-01-20T12:59:27.524" v="386" actId="1076"/>
          <ac:spMkLst>
            <pc:docMk/>
            <pc:sldMk cId="3848448572" sldId="270"/>
            <ac:spMk id="5" creationId="{2FD83536-2B45-4965-6A05-730B6E60B686}"/>
          </ac:spMkLst>
        </pc:spChg>
        <pc:spChg chg="mod">
          <ac:chgData name="Shivani Naik" userId="S::shivani.naik@in.ey.com::b72416f8-140b-42e3-9629-929f9211221a" providerId="AD" clId="Web-{E04C2165-F461-726E-82B3-B7A9B81E5E26}" dt="2023-01-20T12:48:05.733" v="135" actId="1076"/>
          <ac:spMkLst>
            <pc:docMk/>
            <pc:sldMk cId="3848448572" sldId="270"/>
            <ac:spMk id="6" creationId="{A7847001-BAF4-442D-A6C5-F806F36CD271}"/>
          </ac:spMkLst>
        </pc:spChg>
        <pc:spChg chg="mod">
          <ac:chgData name="Shivani Naik" userId="S::shivani.naik@in.ey.com::b72416f8-140b-42e3-9629-929f9211221a" providerId="AD" clId="Web-{E04C2165-F461-726E-82B3-B7A9B81E5E26}" dt="2023-01-20T12:59:27.539" v="387" actId="1076"/>
          <ac:spMkLst>
            <pc:docMk/>
            <pc:sldMk cId="3848448572" sldId="270"/>
            <ac:spMk id="7" creationId="{3DA543F6-82F1-C8A8-41C3-37614EF1E28E}"/>
          </ac:spMkLst>
        </pc:spChg>
        <pc:spChg chg="mod">
          <ac:chgData name="Shivani Naik" userId="S::shivani.naik@in.ey.com::b72416f8-140b-42e3-9629-929f9211221a" providerId="AD" clId="Web-{E04C2165-F461-726E-82B3-B7A9B81E5E26}" dt="2023-01-20T12:59:27.571" v="388" actId="1076"/>
          <ac:spMkLst>
            <pc:docMk/>
            <pc:sldMk cId="3848448572" sldId="270"/>
            <ac:spMk id="8" creationId="{2D908B39-4061-FEB3-F0CD-520ADC507C1C}"/>
          </ac:spMkLst>
        </pc:spChg>
        <pc:spChg chg="mod">
          <ac:chgData name="Shivani Naik" userId="S::shivani.naik@in.ey.com::b72416f8-140b-42e3-9629-929f9211221a" providerId="AD" clId="Web-{E04C2165-F461-726E-82B3-B7A9B81E5E26}" dt="2023-01-20T12:59:27.586" v="389" actId="1076"/>
          <ac:spMkLst>
            <pc:docMk/>
            <pc:sldMk cId="3848448572" sldId="270"/>
            <ac:spMk id="9" creationId="{67A9F2AB-DA7D-FF2A-93E4-B96CBC5542DE}"/>
          </ac:spMkLst>
        </pc:spChg>
        <pc:spChg chg="mod">
          <ac:chgData name="Shivani Naik" userId="S::shivani.naik@in.ey.com::b72416f8-140b-42e3-9629-929f9211221a" providerId="AD" clId="Web-{E04C2165-F461-726E-82B3-B7A9B81E5E26}" dt="2023-01-20T12:59:27.602" v="390" actId="1076"/>
          <ac:spMkLst>
            <pc:docMk/>
            <pc:sldMk cId="3848448572" sldId="270"/>
            <ac:spMk id="10" creationId="{3764FEC3-ADAF-5A0F-2B0B-FBFF6A3DA6D4}"/>
          </ac:spMkLst>
        </pc:spChg>
        <pc:spChg chg="mod">
          <ac:chgData name="Shivani Naik" userId="S::shivani.naik@in.ey.com::b72416f8-140b-42e3-9629-929f9211221a" providerId="AD" clId="Web-{E04C2165-F461-726E-82B3-B7A9B81E5E26}" dt="2023-01-20T12:59:30.071" v="391" actId="1076"/>
          <ac:spMkLst>
            <pc:docMk/>
            <pc:sldMk cId="3848448572" sldId="270"/>
            <ac:spMk id="14" creationId="{C733E34A-C091-4BAC-A468-FE9A451255C2}"/>
          </ac:spMkLst>
        </pc:spChg>
        <pc:spChg chg="mod">
          <ac:chgData name="Shivani Naik" userId="S::shivani.naik@in.ey.com::b72416f8-140b-42e3-9629-929f9211221a" providerId="AD" clId="Web-{E04C2165-F461-726E-82B3-B7A9B81E5E26}" dt="2023-01-20T12:57:36.441" v="340" actId="14100"/>
          <ac:spMkLst>
            <pc:docMk/>
            <pc:sldMk cId="3848448572" sldId="270"/>
            <ac:spMk id="277" creationId="{74D8D719-8A7F-4263-BB82-DCF87C8C2271}"/>
          </ac:spMkLst>
        </pc:spChg>
        <pc:grpChg chg="mod">
          <ac:chgData name="Shivani Naik" userId="S::shivani.naik@in.ey.com::b72416f8-140b-42e3-9629-929f9211221a" providerId="AD" clId="Web-{E04C2165-F461-726E-82B3-B7A9B81E5E26}" dt="2023-01-20T12:59:27.336" v="381" actId="1076"/>
          <ac:grpSpMkLst>
            <pc:docMk/>
            <pc:sldMk cId="3848448572" sldId="270"/>
            <ac:grpSpMk id="250" creationId="{7734B15C-41E6-49CD-BEB7-F41284D3650D}"/>
          </ac:grpSpMkLst>
        </pc:grpChg>
        <pc:grpChg chg="mod">
          <ac:chgData name="Shivani Naik" userId="S::shivani.naik@in.ey.com::b72416f8-140b-42e3-9629-929f9211221a" providerId="AD" clId="Web-{E04C2165-F461-726E-82B3-B7A9B81E5E26}" dt="2023-01-20T12:59:27.414" v="383" actId="1076"/>
          <ac:grpSpMkLst>
            <pc:docMk/>
            <pc:sldMk cId="3848448572" sldId="270"/>
            <ac:grpSpMk id="276" creationId="{423A894F-3E00-45FE-B54E-110AB382C170}"/>
          </ac:grpSpMkLst>
        </pc:grpChg>
        <pc:grpChg chg="mod">
          <ac:chgData name="Shivani Naik" userId="S::shivani.naik@in.ey.com::b72416f8-140b-42e3-9629-929f9211221a" providerId="AD" clId="Web-{E04C2165-F461-726E-82B3-B7A9B81E5E26}" dt="2023-01-20T12:59:27.461" v="384" actId="1076"/>
          <ac:grpSpMkLst>
            <pc:docMk/>
            <pc:sldMk cId="3848448572" sldId="270"/>
            <ac:grpSpMk id="311" creationId="{CA6877C6-EF02-4D37-B0D8-C2C959D5880D}"/>
          </ac:grpSpMkLst>
        </pc:grpChg>
        <pc:grpChg chg="mod">
          <ac:chgData name="Shivani Naik" userId="S::shivani.naik@in.ey.com::b72416f8-140b-42e3-9629-929f9211221a" providerId="AD" clId="Web-{E04C2165-F461-726E-82B3-B7A9B81E5E26}" dt="2023-01-20T12:59:27.508" v="385" actId="1076"/>
          <ac:grpSpMkLst>
            <pc:docMk/>
            <pc:sldMk cId="3848448572" sldId="270"/>
            <ac:grpSpMk id="323" creationId="{183EBFDA-BE2E-47C6-A00D-FA55144BC138}"/>
          </ac:grpSpMkLst>
        </pc:grpChg>
        <pc:picChg chg="mod">
          <ac:chgData name="Shivani Naik" userId="S::shivani.naik@in.ey.com::b72416f8-140b-42e3-9629-929f9211221a" providerId="AD" clId="Web-{E04C2165-F461-726E-82B3-B7A9B81E5E26}" dt="2023-01-20T12:59:27.352" v="382" actId="1076"/>
          <ac:picMkLst>
            <pc:docMk/>
            <pc:sldMk cId="3848448572" sldId="270"/>
            <ac:picMk id="275" creationId="{6877C658-F082-4851-81AA-07E305092976}"/>
          </ac:picMkLst>
        </pc:picChg>
      </pc:sldChg>
      <pc:sldChg chg="modSp">
        <pc:chgData name="Shivani Naik" userId="S::shivani.naik@in.ey.com::b72416f8-140b-42e3-9629-929f9211221a" providerId="AD" clId="Web-{E04C2165-F461-726E-82B3-B7A9B81E5E26}" dt="2023-01-20T12:56:02.344" v="312" actId="20577"/>
        <pc:sldMkLst>
          <pc:docMk/>
          <pc:sldMk cId="1173465262" sldId="271"/>
        </pc:sldMkLst>
        <pc:spChg chg="mod">
          <ac:chgData name="Shivani Naik" userId="S::shivani.naik@in.ey.com::b72416f8-140b-42e3-9629-929f9211221a" providerId="AD" clId="Web-{E04C2165-F461-726E-82B3-B7A9B81E5E26}" dt="2023-01-20T12:56:02.344" v="312" actId="20577"/>
          <ac:spMkLst>
            <pc:docMk/>
            <pc:sldMk cId="1173465262" sldId="271"/>
            <ac:spMk id="14" creationId="{C733E34A-C091-4BAC-A468-FE9A451255C2}"/>
          </ac:spMkLst>
        </pc:spChg>
      </pc:sldChg>
      <pc:sldChg chg="modSp">
        <pc:chgData name="Shivani Naik" userId="S::shivani.naik@in.ey.com::b72416f8-140b-42e3-9629-929f9211221a" providerId="AD" clId="Web-{E04C2165-F461-726E-82B3-B7A9B81E5E26}" dt="2023-01-20T12:50:11.018" v="165"/>
        <pc:sldMkLst>
          <pc:docMk/>
          <pc:sldMk cId="3375034592" sldId="292"/>
        </pc:sldMkLst>
        <pc:spChg chg="mod">
          <ac:chgData name="Shivani Naik" userId="S::shivani.naik@in.ey.com::b72416f8-140b-42e3-9629-929f9211221a" providerId="AD" clId="Web-{E04C2165-F461-726E-82B3-B7A9B81E5E26}" dt="2023-01-20T12:49:42.080" v="162" actId="20577"/>
          <ac:spMkLst>
            <pc:docMk/>
            <pc:sldMk cId="3375034592" sldId="292"/>
            <ac:spMk id="21" creationId="{6EEEC636-186E-4B37-A12D-09C11350CEB2}"/>
          </ac:spMkLst>
        </pc:spChg>
        <pc:graphicFrameChg chg="modGraphic">
          <ac:chgData name="Shivani Naik" userId="S::shivani.naik@in.ey.com::b72416f8-140b-42e3-9629-929f9211221a" providerId="AD" clId="Web-{E04C2165-F461-726E-82B3-B7A9B81E5E26}" dt="2023-01-20T12:50:11.018" v="165"/>
          <ac:graphicFrameMkLst>
            <pc:docMk/>
            <pc:sldMk cId="3375034592" sldId="292"/>
            <ac:graphicFrameMk id="3" creationId="{B382286F-85FA-4FEF-A5EC-B27AFFE93281}"/>
          </ac:graphicFrameMkLst>
        </pc:graphicFrameChg>
        <pc:graphicFrameChg chg="mod">
          <ac:chgData name="Shivani Naik" userId="S::shivani.naik@in.ey.com::b72416f8-140b-42e3-9629-929f9211221a" providerId="AD" clId="Web-{E04C2165-F461-726E-82B3-B7A9B81E5E26}" dt="2023-01-20T12:50:00.893" v="164" actId="1076"/>
          <ac:graphicFrameMkLst>
            <pc:docMk/>
            <pc:sldMk cId="3375034592" sldId="292"/>
            <ac:graphicFrameMk id="4" creationId="{F7AC9C92-54D4-4DEE-BB80-03083DB7FCF6}"/>
          </ac:graphicFrameMkLst>
        </pc:graphicFrameChg>
      </pc:sldChg>
      <pc:sldChg chg="addSp delSp modSp addCm modCm">
        <pc:chgData name="Shivani Naik" userId="S::shivani.naik@in.ey.com::b72416f8-140b-42e3-9629-929f9211221a" providerId="AD" clId="Web-{E04C2165-F461-726E-82B3-B7A9B81E5E26}" dt="2023-01-20T12:56:00.750" v="310" actId="20577"/>
        <pc:sldMkLst>
          <pc:docMk/>
          <pc:sldMk cId="812376187" sldId="298"/>
        </pc:sldMkLst>
        <pc:spChg chg="mod">
          <ac:chgData name="Shivani Naik" userId="S::shivani.naik@in.ey.com::b72416f8-140b-42e3-9629-929f9211221a" providerId="AD" clId="Web-{E04C2165-F461-726E-82B3-B7A9B81E5E26}" dt="2023-01-20T12:50:23.285" v="171" actId="20577"/>
          <ac:spMkLst>
            <pc:docMk/>
            <pc:sldMk cId="812376187" sldId="298"/>
            <ac:spMk id="2" creationId="{2DE56B8F-659B-40A6-AD97-D9A590F4975F}"/>
          </ac:spMkLst>
        </pc:spChg>
        <pc:spChg chg="add del mod">
          <ac:chgData name="Shivani Naik" userId="S::shivani.naik@in.ey.com::b72416f8-140b-42e3-9629-929f9211221a" providerId="AD" clId="Web-{E04C2165-F461-726E-82B3-B7A9B81E5E26}" dt="2023-01-20T12:56:00.750" v="310" actId="20577"/>
          <ac:spMkLst>
            <pc:docMk/>
            <pc:sldMk cId="812376187" sldId="298"/>
            <ac:spMk id="22" creationId="{6BA95396-A300-4583-90A3-5F3A657005BD}"/>
          </ac:spMkLst>
        </pc:spChg>
      </pc:sldChg>
      <pc:sldChg chg="delSp modSp">
        <pc:chgData name="Shivani Naik" userId="S::shivani.naik@in.ey.com::b72416f8-140b-42e3-9629-929f9211221a" providerId="AD" clId="Web-{E04C2165-F461-726E-82B3-B7A9B81E5E26}" dt="2023-01-20T13:01:44.045" v="445" actId="20577"/>
        <pc:sldMkLst>
          <pc:docMk/>
          <pc:sldMk cId="993417217" sldId="299"/>
        </pc:sldMkLst>
        <pc:spChg chg="mod">
          <ac:chgData name="Shivani Naik" userId="S::shivani.naik@in.ey.com::b72416f8-140b-42e3-9629-929f9211221a" providerId="AD" clId="Web-{E04C2165-F461-726E-82B3-B7A9B81E5E26}" dt="2023-01-20T13:01:06.371" v="438" actId="20577"/>
          <ac:spMkLst>
            <pc:docMk/>
            <pc:sldMk cId="993417217" sldId="299"/>
            <ac:spMk id="6" creationId="{D398A89F-0A82-2E54-8F5A-42F252ACD460}"/>
          </ac:spMkLst>
        </pc:spChg>
        <pc:spChg chg="mod">
          <ac:chgData name="Shivani Naik" userId="S::shivani.naik@in.ey.com::b72416f8-140b-42e3-9629-929f9211221a" providerId="AD" clId="Web-{E04C2165-F461-726E-82B3-B7A9B81E5E26}" dt="2023-01-20T13:00:00.447" v="392" actId="1076"/>
          <ac:spMkLst>
            <pc:docMk/>
            <pc:sldMk cId="993417217" sldId="299"/>
            <ac:spMk id="7" creationId="{949A2060-4A20-8FDD-43DC-C66DD3539495}"/>
          </ac:spMkLst>
        </pc:spChg>
        <pc:spChg chg="mod">
          <ac:chgData name="Shivani Naik" userId="S::shivani.naik@in.ey.com::b72416f8-140b-42e3-9629-929f9211221a" providerId="AD" clId="Web-{E04C2165-F461-726E-82B3-B7A9B81E5E26}" dt="2023-01-20T13:01:44.045" v="445" actId="20577"/>
          <ac:spMkLst>
            <pc:docMk/>
            <pc:sldMk cId="993417217" sldId="299"/>
            <ac:spMk id="8" creationId="{A319D350-7EE4-F0BB-66C8-7FBBAD636F18}"/>
          </ac:spMkLst>
        </pc:spChg>
        <pc:spChg chg="mod">
          <ac:chgData name="Shivani Naik" userId="S::shivani.naik@in.ey.com::b72416f8-140b-42e3-9629-929f9211221a" providerId="AD" clId="Web-{E04C2165-F461-726E-82B3-B7A9B81E5E26}" dt="2023-01-20T13:01:30.310" v="443" actId="20577"/>
          <ac:spMkLst>
            <pc:docMk/>
            <pc:sldMk cId="993417217" sldId="299"/>
            <ac:spMk id="10" creationId="{5ABE3443-E3C4-5E8E-1392-B32246957977}"/>
          </ac:spMkLst>
        </pc:spChg>
        <pc:spChg chg="mod">
          <ac:chgData name="Shivani Naik" userId="S::shivani.naik@in.ey.com::b72416f8-140b-42e3-9629-929f9211221a" providerId="AD" clId="Web-{E04C2165-F461-726E-82B3-B7A9B81E5E26}" dt="2023-01-20T13:00:00.634" v="397" actId="1076"/>
          <ac:spMkLst>
            <pc:docMk/>
            <pc:sldMk cId="993417217" sldId="299"/>
            <ac:spMk id="12" creationId="{7E386D3A-3ECD-E851-52E6-C74FE8A697C0}"/>
          </ac:spMkLst>
        </pc:spChg>
        <pc:spChg chg="del">
          <ac:chgData name="Shivani Naik" userId="S::shivani.naik@in.ey.com::b72416f8-140b-42e3-9629-929f9211221a" providerId="AD" clId="Web-{E04C2165-F461-726E-82B3-B7A9B81E5E26}" dt="2023-01-20T11:55:44.431" v="3"/>
          <ac:spMkLst>
            <pc:docMk/>
            <pc:sldMk cId="993417217" sldId="299"/>
            <ac:spMk id="68" creationId="{949A2060-4A20-8FDD-43DC-C66DD3539495}"/>
          </ac:spMkLst>
        </pc:spChg>
        <pc:spChg chg="del">
          <ac:chgData name="Shivani Naik" userId="S::shivani.naik@in.ey.com::b72416f8-140b-42e3-9629-929f9211221a" providerId="AD" clId="Web-{E04C2165-F461-726E-82B3-B7A9B81E5E26}" dt="2023-01-20T11:55:54.807" v="8"/>
          <ac:spMkLst>
            <pc:docMk/>
            <pc:sldMk cId="993417217" sldId="299"/>
            <ac:spMk id="69" creationId="{A319D350-7EE4-F0BB-66C8-7FBBAD636F18}"/>
          </ac:spMkLst>
        </pc:spChg>
        <pc:spChg chg="del">
          <ac:chgData name="Shivani Naik" userId="S::shivani.naik@in.ey.com::b72416f8-140b-42e3-9629-929f9211221a" providerId="AD" clId="Web-{E04C2165-F461-726E-82B3-B7A9B81E5E26}" dt="2023-01-20T11:55:40.353" v="0"/>
          <ac:spMkLst>
            <pc:docMk/>
            <pc:sldMk cId="993417217" sldId="299"/>
            <ac:spMk id="71" creationId="{5ABE3443-E3C4-5E8E-1392-B32246957977}"/>
          </ac:spMkLst>
        </pc:spChg>
        <pc:spChg chg="del">
          <ac:chgData name="Shivani Naik" userId="S::shivani.naik@in.ey.com::b72416f8-140b-42e3-9629-929f9211221a" providerId="AD" clId="Web-{E04C2165-F461-726E-82B3-B7A9B81E5E26}" dt="2023-01-20T11:55:46.837" v="5"/>
          <ac:spMkLst>
            <pc:docMk/>
            <pc:sldMk cId="993417217" sldId="299"/>
            <ac:spMk id="73" creationId="{7E386D3A-3ECD-E851-52E6-C74FE8A697C0}"/>
          </ac:spMkLst>
        </pc:spChg>
        <pc:spChg chg="del">
          <ac:chgData name="Shivani Naik" userId="S::shivani.naik@in.ey.com::b72416f8-140b-42e3-9629-929f9211221a" providerId="AD" clId="Web-{E04C2165-F461-726E-82B3-B7A9B81E5E26}" dt="2023-01-20T11:55:49.291" v="6"/>
          <ac:spMkLst>
            <pc:docMk/>
            <pc:sldMk cId="993417217" sldId="299"/>
            <ac:spMk id="112" creationId="{6CBFBD31-FF55-B308-9271-F9C20506F67F}"/>
          </ac:spMkLst>
        </pc:spChg>
        <pc:grpChg chg="mod">
          <ac:chgData name="Shivani Naik" userId="S::shivani.naik@in.ey.com::b72416f8-140b-42e3-9629-929f9211221a" providerId="AD" clId="Web-{E04C2165-F461-726E-82B3-B7A9B81E5E26}" dt="2023-01-20T13:00:00.588" v="394" actId="1076"/>
          <ac:grpSpMkLst>
            <pc:docMk/>
            <pc:sldMk cId="993417217" sldId="299"/>
            <ac:grpSpMk id="9" creationId="{41D9A3BA-10EB-E901-FF8E-2D5E4D7DCFB6}"/>
          </ac:grpSpMkLst>
        </pc:grpChg>
        <pc:grpChg chg="mod">
          <ac:chgData name="Shivani Naik" userId="S::shivani.naik@in.ey.com::b72416f8-140b-42e3-9629-929f9211221a" providerId="AD" clId="Web-{E04C2165-F461-726E-82B3-B7A9B81E5E26}" dt="2023-01-20T13:00:00.666" v="398" actId="1076"/>
          <ac:grpSpMkLst>
            <pc:docMk/>
            <pc:sldMk cId="993417217" sldId="299"/>
            <ac:grpSpMk id="13" creationId="{3C47DDBA-660C-63F8-4CE0-7F8A7FDC6773}"/>
          </ac:grpSpMkLst>
        </pc:grpChg>
        <pc:grpChg chg="del">
          <ac:chgData name="Shivani Naik" userId="S::shivani.naik@in.ey.com::b72416f8-140b-42e3-9629-929f9211221a" providerId="AD" clId="Web-{E04C2165-F461-726E-82B3-B7A9B81E5E26}" dt="2023-01-20T11:55:52.900" v="7"/>
          <ac:grpSpMkLst>
            <pc:docMk/>
            <pc:sldMk cId="993417217" sldId="299"/>
            <ac:grpSpMk id="70" creationId="{41D9A3BA-10EB-E901-FF8E-2D5E4D7DCFB6}"/>
          </ac:grpSpMkLst>
        </pc:grpChg>
        <pc:grpChg chg="del">
          <ac:chgData name="Shivani Naik" userId="S::shivani.naik@in.ey.com::b72416f8-140b-42e3-9629-929f9211221a" providerId="AD" clId="Web-{E04C2165-F461-726E-82B3-B7A9B81E5E26}" dt="2023-01-20T11:55:44.431" v="2"/>
          <ac:grpSpMkLst>
            <pc:docMk/>
            <pc:sldMk cId="993417217" sldId="299"/>
            <ac:grpSpMk id="74" creationId="{3C47DDBA-660C-63F8-4CE0-7F8A7FDC6773}"/>
          </ac:grpSpMkLst>
        </pc:grpChg>
        <pc:picChg chg="mod">
          <ac:chgData name="Shivani Naik" userId="S::shivani.naik@in.ey.com::b72416f8-140b-42e3-9629-929f9211221a" providerId="AD" clId="Web-{E04C2165-F461-726E-82B3-B7A9B81E5E26}" dt="2023-01-20T13:00:00.619" v="396" actId="1076"/>
          <ac:picMkLst>
            <pc:docMk/>
            <pc:sldMk cId="993417217" sldId="299"/>
            <ac:picMk id="11" creationId="{2E0A988C-0F9E-BBA5-33E3-FB7A784D00D6}"/>
          </ac:picMkLst>
        </pc:picChg>
        <pc:picChg chg="mod">
          <ac:chgData name="Shivani Naik" userId="S::shivani.naik@in.ey.com::b72416f8-140b-42e3-9629-929f9211221a" providerId="AD" clId="Web-{E04C2165-F461-726E-82B3-B7A9B81E5E26}" dt="2023-01-20T13:00:00.697" v="399" actId="1076"/>
          <ac:picMkLst>
            <pc:docMk/>
            <pc:sldMk cId="993417217" sldId="299"/>
            <ac:picMk id="14" creationId="{6F8E6F91-647E-C909-6751-5597217E51AC}"/>
          </ac:picMkLst>
        </pc:picChg>
        <pc:picChg chg="del">
          <ac:chgData name="Shivani Naik" userId="S::shivani.naik@in.ey.com::b72416f8-140b-42e3-9629-929f9211221a" providerId="AD" clId="Web-{E04C2165-F461-726E-82B3-B7A9B81E5E26}" dt="2023-01-20T11:55:41.994" v="1"/>
          <ac:picMkLst>
            <pc:docMk/>
            <pc:sldMk cId="993417217" sldId="299"/>
            <ac:picMk id="72" creationId="{2E0A988C-0F9E-BBA5-33E3-FB7A784D00D6}"/>
          </ac:picMkLst>
        </pc:picChg>
        <pc:picChg chg="del">
          <ac:chgData name="Shivani Naik" userId="S::shivani.naik@in.ey.com::b72416f8-140b-42e3-9629-929f9211221a" providerId="AD" clId="Web-{E04C2165-F461-726E-82B3-B7A9B81E5E26}" dt="2023-01-20T11:55:46.837" v="4"/>
          <ac:picMkLst>
            <pc:docMk/>
            <pc:sldMk cId="993417217" sldId="299"/>
            <ac:picMk id="75" creationId="{6F8E6F91-647E-C909-6751-5597217E51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65A0-A027-4A7E-B865-6BD3D7B85AA4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82804-127D-4184-93F1-B69124FA16C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159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200">
                <a:solidFill>
                  <a:schemeClr val="tx1"/>
                </a:solidFill>
                <a:latin typeface="+mn-lt"/>
                <a:cs typeface="Calibri"/>
              </a:rPr>
              <a:t>Multiple office procedures have been evolved according to requirement of departments which need standardization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200">
                <a:solidFill>
                  <a:schemeClr val="tx1"/>
                </a:solidFill>
                <a:latin typeface="+mn-lt"/>
                <a:cs typeface="Calibri"/>
              </a:rPr>
              <a:t>Absence of delayering affects administrative efficiency and increases delays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sz="1200">
                <a:solidFill>
                  <a:schemeClr val="tx1"/>
                </a:solidFill>
                <a:latin typeface="+mn-lt"/>
                <a:cs typeface="Calibri"/>
              </a:rPr>
              <a:t>Lack of digitization in decision making hinders speed, efficiency, and utilization of resources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2804-127D-4184-93F1-B69124FA16C0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80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82804-127D-4184-93F1-B69124FA16C0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633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DB76A-8DDB-43BD-BB2D-4473D1C99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515067-831A-4584-B583-E7954894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8DD7D0-E984-4485-B257-A3012798C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41D582-B1D1-4B4B-A5D3-392A3718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750354-6163-4AF7-8069-D7DD3747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89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A377DF-508D-415E-BA1A-FEACE90F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0B6196-6045-4506-B74D-DDBC4D61E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0430FD-51FA-40C9-8E5C-4F5E9EB75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EC0F10-B54A-472D-8570-5FBBF19D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1C9E58-884D-4691-A642-6CAA9021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5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D49AF98-7F47-4C72-856B-683C376FC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80B648A-1D49-444E-A9F7-6B62490A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88BEFE-0956-4228-BA87-D93A55B00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F5564E-1AFD-4EF5-A974-522768CF1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83A769-25BB-4A20-99A9-2A26F9E8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450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A067D8-3327-44DA-AF90-C1784DF0D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7F8427-74DF-46B4-BA0E-0B68058F0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A4F31E-AEFA-4AC3-B57E-768326266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AFD1CE-08C3-4D49-95C4-A8D3F59FC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E4A5FF-EB75-4853-9EB6-DB101C77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10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9149C-5B53-4E71-92CC-1070358E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6665D-3EF1-45B1-87DF-F8DAF465A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072F88-9DC7-489F-8B1C-255B7E78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D5889E-A3F0-4787-8204-416E1F15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5DA204-A496-4751-ABC7-50E1648B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20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3E4B38-216F-4229-982A-46FE2C072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C9083F-45FD-440A-9D4E-407D5C1015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F7BA7F5-FE07-4685-B2CF-0AFFB4EC3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C72ED2-CCD2-4DD5-A3B7-B608E018A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EC0E80-D3AF-4B4F-82B7-258B0A48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6AAC1-FF76-44C7-8648-46224C93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07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D0580-6456-46B9-BC0C-2687F8B9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D75E43-916E-4082-AE49-2CD7777E5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36324E-5F01-40FC-B0E5-13692FF15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79E02A-2DA8-4047-9199-56C4A5BF7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FFCE0D-8896-4E62-B5DF-186922E3F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02B898-293B-4CCA-90CA-CB7A716C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7B84447-B719-40DC-ACDD-4B6AEDB3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6A711CB-72BC-4D1F-A896-37ACF0D76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678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A1D20-9FFA-4D9E-945E-58D8E319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3D212E-4E79-464A-A9FF-3D88A01E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39E474-43C8-4A75-A8A9-351C9A77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B45469-AFA5-41DC-BAE3-E96EAA62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407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22A318-47DD-42D1-9E2E-C8BADC43D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7EAD4C-002B-404F-9FCE-F7FFE463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66B40A-3B12-466F-91F7-DFCA3733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22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AA349-84FB-49AD-A727-72A9E467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649350-08E7-4768-8C72-54F01F80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F97578-E7D8-4981-B9CD-BD0F10EFB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95491D-CC4C-47E6-96A4-65E30395E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27FB02-DE8D-416E-9786-A7EF8BC9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77CD6C-C0D2-4288-9BBB-BF039F58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941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1AD0B-27F8-40B1-B696-A773EEE5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11CFD3-7358-427B-BEBC-E366BA123D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CF0C99-FBBB-4D64-9F46-0F623DD7B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790F57-D591-4352-8739-5C944E87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04FBD3-CE48-46F1-B08D-4F8D8383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1ECF1F-0542-49EA-A4FF-68F6A79D0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82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4000">
              <a:srgbClr val="FDF1E9"/>
            </a:gs>
            <a:gs pos="100000">
              <a:schemeClr val="bg1"/>
            </a:gs>
            <a:gs pos="0">
              <a:schemeClr val="accent2">
                <a:lumMod val="40000"/>
                <a:lumOff val="60000"/>
              </a:schemeClr>
            </a:gs>
            <a:gs pos="100000">
              <a:schemeClr val="bg1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32E91B-25F1-4C41-86E3-89822071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5D230-B922-461F-9730-B59E96F0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01489-ACD3-43D2-A49B-318980948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82C7A-1E4F-49D6-8B6F-3E0EB155177E}" type="datetimeFigureOut">
              <a:rPr lang="en-IN" smtClean="0"/>
              <a:t>22-01-2023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1600ED-8C94-402E-BFA5-7220D14531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97199C-6421-4D1E-B0AF-FB102A414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EE51-5A8D-4086-A3D1-B5C14C63CF0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69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AE989B-42CA-89AC-FD9A-21D366CE0ED6}"/>
              </a:ext>
            </a:extLst>
          </p:cNvPr>
          <p:cNvSpPr/>
          <p:nvPr/>
        </p:nvSpPr>
        <p:spPr>
          <a:xfrm>
            <a:off x="-71921" y="-6211"/>
            <a:ext cx="5729632" cy="686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defRPr/>
            </a:pPr>
            <a:endParaRPr lang="en-IN" sz="1900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E67629-6727-46F6-886F-E8700F41B1A6}"/>
              </a:ext>
            </a:extLst>
          </p:cNvPr>
          <p:cNvSpPr/>
          <p:nvPr/>
        </p:nvSpPr>
        <p:spPr>
          <a:xfrm>
            <a:off x="6096000" y="2221166"/>
            <a:ext cx="5599657" cy="28120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defRPr/>
            </a:pPr>
            <a:r>
              <a:rPr lang="en-IN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Manual of Office Procedure</a:t>
            </a:r>
            <a:r>
              <a:rPr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N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General Administration Department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(Administrative Reforms &amp; Organization Methods),</a:t>
            </a:r>
            <a:br>
              <a:rPr lang="en-IN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</a:br>
            <a:r>
              <a:rPr lang="en-IN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Government of Maharashtra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sz="1900" dirty="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7F6215B-9F90-42C3-83F3-EB72444672FA}"/>
              </a:ext>
            </a:extLst>
          </p:cNvPr>
          <p:cNvCxnSpPr>
            <a:cxnSpLocks/>
          </p:cNvCxnSpPr>
          <p:nvPr/>
        </p:nvCxnSpPr>
        <p:spPr>
          <a:xfrm>
            <a:off x="6730637" y="4665373"/>
            <a:ext cx="40767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7D61BCF-5F19-4946-87B8-07EE22F6F45A}"/>
              </a:ext>
            </a:extLst>
          </p:cNvPr>
          <p:cNvSpPr txBox="1"/>
          <p:nvPr/>
        </p:nvSpPr>
        <p:spPr>
          <a:xfrm>
            <a:off x="-307039" y="2796211"/>
            <a:ext cx="6096000" cy="166199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Regional Conference on</a:t>
            </a:r>
            <a:r>
              <a:rPr lang="e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/>
            </a:r>
            <a:br>
              <a:rPr lang="en-I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</a:br>
            <a:r>
              <a:rPr kumimoji="0" lang="en-IN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“e-Governance”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23</a:t>
            </a:r>
            <a:r>
              <a:rPr kumimoji="0" lang="en-IN" sz="1900" b="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IN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24</a:t>
            </a:r>
            <a:r>
              <a:rPr kumimoji="0" lang="en-IN" sz="1900" b="0" i="0" u="none" strike="noStrike" kern="1200" cap="none" spc="0" normalizeH="0" baseline="3000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IN" sz="19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January 2023</a:t>
            </a:r>
            <a:endParaRPr lang="en-IN" sz="19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900" dirty="0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Mumbai, Maharashtra</a:t>
            </a: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B5232931-FD64-4015-BB53-F00D9FAAD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66" y="613232"/>
            <a:ext cx="757238" cy="136484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0C779170-B0DD-442C-B8C1-F335B5D41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" y="5033249"/>
            <a:ext cx="2329630" cy="1314397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8DB99B26-9C23-4669-B89A-735221018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39" y="5193023"/>
            <a:ext cx="1942703" cy="1004560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A30C41AB-B9D5-416F-A690-1AA36897A2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69"/>
          <a:stretch/>
        </p:blipFill>
        <p:spPr>
          <a:xfrm>
            <a:off x="2460889" y="753845"/>
            <a:ext cx="1684002" cy="12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6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AE989B-42CA-89AC-FD9A-21D366CE0ED6}"/>
              </a:ext>
            </a:extLst>
          </p:cNvPr>
          <p:cNvSpPr/>
          <p:nvPr/>
        </p:nvSpPr>
        <p:spPr>
          <a:xfrm>
            <a:off x="-31733" y="-6212"/>
            <a:ext cx="5729632" cy="6865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defRPr/>
            </a:pPr>
            <a:endParaRPr lang="en-IN" sz="1900">
              <a:solidFill>
                <a:schemeClr val="accent2">
                  <a:lumMod val="75000"/>
                </a:schemeClr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EE67629-6727-46F6-886F-E8700F41B1A6}"/>
              </a:ext>
            </a:extLst>
          </p:cNvPr>
          <p:cNvSpPr/>
          <p:nvPr/>
        </p:nvSpPr>
        <p:spPr>
          <a:xfrm>
            <a:off x="6175850" y="2221166"/>
            <a:ext cx="5519807" cy="281208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1">
              <a:defRPr/>
            </a:pPr>
            <a:r>
              <a:rPr lang="en-IN" sz="4000" b="1"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Thank You!</a:t>
            </a:r>
            <a:endParaRPr lang="en-IN" sz="4000">
              <a:solidFill>
                <a:schemeClr val="accent2">
                  <a:lumMod val="75000"/>
                </a:schemeClr>
              </a:solidFill>
              <a:latin typeface="Calibri" panose="020F0502020204030204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27F6215B-9F90-42C3-83F3-EB72444672FA}"/>
              </a:ext>
            </a:extLst>
          </p:cNvPr>
          <p:cNvCxnSpPr>
            <a:cxnSpLocks/>
          </p:cNvCxnSpPr>
          <p:nvPr/>
        </p:nvCxnSpPr>
        <p:spPr>
          <a:xfrm>
            <a:off x="6682511" y="3972354"/>
            <a:ext cx="40767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xmlns="" id="{DF8D0CE8-51BE-4DC6-9196-5D5F353713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" y="1427207"/>
            <a:ext cx="5519807" cy="4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IN" sz="3000" b="1">
                <a:cs typeface="Times New Roman"/>
              </a:rPr>
              <a:t>e-Governance in Maharashtra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9C52172-E5D6-435D-AF25-0DC37EC172B9}"/>
              </a:ext>
            </a:extLst>
          </p:cNvPr>
          <p:cNvSpPr txBox="1"/>
          <p:nvPr/>
        </p:nvSpPr>
        <p:spPr>
          <a:xfrm>
            <a:off x="203545" y="857254"/>
            <a:ext cx="1167240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latin typeface="Calibri"/>
                <a:cs typeface="Times New Roman"/>
              </a:rPr>
              <a:t>e-Governance being the prime focus area, Government of Maharashtra has been at the forefront in implementing initiatives under e-Governance, with key objectives to:</a:t>
            </a:r>
            <a:endParaRPr lang="en-IN" sz="2000">
              <a:latin typeface="Calibri"/>
              <a:cs typeface="Calibri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n-IN" sz="2000">
                <a:latin typeface="Calibri"/>
                <a:cs typeface="Times New Roman"/>
              </a:rPr>
              <a:t>	</a:t>
            </a: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xmlns="" id="{0A8948B2-B7B7-46F3-A33D-D1E5EA9D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411799"/>
              </p:ext>
            </p:extLst>
          </p:nvPr>
        </p:nvGraphicFramePr>
        <p:xfrm>
          <a:off x="623887" y="1742157"/>
          <a:ext cx="10944226" cy="17775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99511">
                  <a:extLst>
                    <a:ext uri="{9D8B030D-6E8A-4147-A177-3AD203B41FA5}">
                      <a16:colId xmlns:a16="http://schemas.microsoft.com/office/drawing/2014/main" xmlns="" val="3643552682"/>
                    </a:ext>
                  </a:extLst>
                </a:gridCol>
                <a:gridCol w="5444715">
                  <a:extLst>
                    <a:ext uri="{9D8B030D-6E8A-4147-A177-3AD203B41FA5}">
                      <a16:colId xmlns:a16="http://schemas.microsoft.com/office/drawing/2014/main" xmlns="" val="3243445648"/>
                    </a:ext>
                  </a:extLst>
                </a:gridCol>
              </a:tblGrid>
              <a:tr h="888791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IN" sz="1800" b="0" kern="1200">
                          <a:solidFill>
                            <a:schemeClr val="tx1"/>
                          </a:solidFill>
                        </a:rPr>
                        <a:t>Improve accessibility &amp; delivery of government services for citizens</a:t>
                      </a:r>
                      <a:endParaRPr lang="en-IN" sz="1800" b="0" kern="1200">
                        <a:solidFill>
                          <a:schemeClr val="tx1"/>
                        </a:solidFill>
                        <a:latin typeface="Calibri"/>
                        <a:ea typeface="+mn-ea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N" sz="1800" b="0">
                          <a:solidFill>
                            <a:schemeClr val="tx1"/>
                          </a:solidFill>
                        </a:rPr>
                        <a:t>Increase transparency in government processes</a:t>
                      </a:r>
                      <a:endParaRPr lang="en-IN" sz="1800" b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3005643"/>
                  </a:ext>
                </a:extLst>
              </a:tr>
              <a:tr h="888791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N" sz="1800" b="0">
                          <a:solidFill>
                            <a:schemeClr val="tx1"/>
                          </a:solidFill>
                        </a:rPr>
                        <a:t>Provide information on government programs</a:t>
                      </a:r>
                      <a:endParaRPr lang="en-IN" sz="1800" b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N" sz="1800" b="0">
                          <a:solidFill>
                            <a:schemeClr val="tx1"/>
                          </a:solidFill>
                        </a:rPr>
                        <a:t>Ensure quick redressal of citizens grievances</a:t>
                      </a:r>
                      <a:endParaRPr lang="en-IN" sz="1800" b="0">
                        <a:solidFill>
                          <a:schemeClr val="tx1"/>
                        </a:solidFill>
                        <a:latin typeface="Calibri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40510151"/>
                  </a:ext>
                </a:extLst>
              </a:tr>
            </a:tbl>
          </a:graphicData>
        </a:graphic>
      </p:graphicFrame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xmlns="" id="{F76243E0-B680-40C7-BCEC-9DC5F830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12" y="3718130"/>
            <a:ext cx="1110453" cy="562053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85F44A1-5E50-43B9-81E2-51E9BD4BEEDB}"/>
              </a:ext>
            </a:extLst>
          </p:cNvPr>
          <p:cNvSpPr txBox="1"/>
          <p:nvPr/>
        </p:nvSpPr>
        <p:spPr>
          <a:xfrm>
            <a:off x="2327833" y="3642923"/>
            <a:ext cx="9034946" cy="1261884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IN" sz="2000" dirty="0">
                <a:latin typeface="Calibri"/>
                <a:cs typeface="Times New Roman"/>
              </a:rPr>
              <a:t>Portal facilitates dissemination of government services in Maharashtra with </a:t>
            </a:r>
            <a:r>
              <a:rPr lang="en-IN" sz="2000" b="1" dirty="0">
                <a:latin typeface="Calibri"/>
                <a:cs typeface="Times New Roman"/>
              </a:rPr>
              <a:t>95% service request disposal rate</a:t>
            </a:r>
          </a:p>
          <a:p>
            <a:pPr>
              <a:defRPr/>
            </a:pPr>
            <a:endParaRPr lang="en-IN" sz="1400" b="1" dirty="0">
              <a:latin typeface="Calibri"/>
              <a:cs typeface="Times New Roman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IN" sz="2000" dirty="0">
                <a:cs typeface="Calibri"/>
              </a:rPr>
              <a:t>Status of </a:t>
            </a:r>
            <a:r>
              <a:rPr lang="en-IN" sz="2000" dirty="0" err="1">
                <a:cs typeface="Calibri"/>
              </a:rPr>
              <a:t>Aaple</a:t>
            </a:r>
            <a:r>
              <a:rPr lang="en-IN" sz="2000" dirty="0">
                <a:cs typeface="Calibri"/>
              </a:rPr>
              <a:t> Sarkar Portal till date: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xmlns="" id="{EFFAA3AB-0810-4AF3-A97E-BF37828AF943}"/>
              </a:ext>
            </a:extLst>
          </p:cNvPr>
          <p:cNvSpPr/>
          <p:nvPr/>
        </p:nvSpPr>
        <p:spPr>
          <a:xfrm>
            <a:off x="1829866" y="5103198"/>
            <a:ext cx="1971216" cy="12144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IN" sz="20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ctr"/>
            <a:endParaRPr lang="en-IN" sz="2000" b="1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38</a:t>
            </a:r>
          </a:p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Total</a:t>
            </a:r>
          </a:p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Departments</a:t>
            </a:r>
          </a:p>
          <a:p>
            <a:r>
              <a:rPr lang="en-IN" sz="2000" b="1" i="0" dirty="0">
                <a:solidFill>
                  <a:srgbClr val="000000"/>
                </a:solidFill>
                <a:effectLst/>
                <a:latin typeface="+mj-lt"/>
              </a:rPr>
              <a:t/>
            </a:r>
            <a:br>
              <a:rPr lang="en-IN" sz="2000" b="1" i="0" dirty="0">
                <a:solidFill>
                  <a:srgbClr val="000000"/>
                </a:solidFill>
                <a:effectLst/>
                <a:latin typeface="+mj-lt"/>
              </a:rPr>
            </a:br>
            <a:endParaRPr lang="en-IN" sz="20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xmlns="" id="{A1A774B9-F6CE-49FB-B5C0-5E3BE1464DB0}"/>
              </a:ext>
            </a:extLst>
          </p:cNvPr>
          <p:cNvSpPr/>
          <p:nvPr/>
        </p:nvSpPr>
        <p:spPr>
          <a:xfrm>
            <a:off x="4049899" y="5103198"/>
            <a:ext cx="1971216" cy="12144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387</a:t>
            </a:r>
          </a:p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Total Online Services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2B487123-24CC-447A-8F18-BE3E57F67789}"/>
              </a:ext>
            </a:extLst>
          </p:cNvPr>
          <p:cNvSpPr/>
          <p:nvPr/>
        </p:nvSpPr>
        <p:spPr>
          <a:xfrm>
            <a:off x="6269932" y="5103198"/>
            <a:ext cx="1971216" cy="12144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13.31+ Crore</a:t>
            </a:r>
          </a:p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Applications Received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xmlns="" id="{9EC68665-A847-4E75-9E9A-BB4EEB580530}"/>
              </a:ext>
            </a:extLst>
          </p:cNvPr>
          <p:cNvSpPr/>
          <p:nvPr/>
        </p:nvSpPr>
        <p:spPr>
          <a:xfrm>
            <a:off x="8489965" y="5103198"/>
            <a:ext cx="1971216" cy="121449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IN" b="1" dirty="0">
                <a:solidFill>
                  <a:srgbClr val="202124"/>
                </a:solidFill>
                <a:latin typeface="Calibri"/>
                <a:cs typeface="Times New Roman"/>
              </a:rPr>
              <a:t>12.65+ Crore Applications Disposed</a:t>
            </a:r>
          </a:p>
        </p:txBody>
      </p:sp>
      <p:pic>
        <p:nvPicPr>
          <p:cNvPr id="62" name="Picture 61" descr="Strategy Compliance HR Management&#10;Best practice Icons&#10;Review Icon">
            <a:extLst>
              <a:ext uri="{FF2B5EF4-FFF2-40B4-BE49-F238E27FC236}">
                <a16:creationId xmlns:a16="http://schemas.microsoft.com/office/drawing/2014/main" xmlns="" id="{0133349A-5233-4194-A7D1-004BC06C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932" y="2627044"/>
            <a:ext cx="747318" cy="657181"/>
          </a:xfrm>
          <a:prstGeom prst="rect">
            <a:avLst/>
          </a:prstGeom>
        </p:spPr>
      </p:pic>
      <p:grpSp>
        <p:nvGrpSpPr>
          <p:cNvPr id="85" name="Group 62" descr="Strategy Compliance HR Management&#10;Compliance Icons&#10;Search Icon">
            <a:extLst>
              <a:ext uri="{FF2B5EF4-FFF2-40B4-BE49-F238E27FC236}">
                <a16:creationId xmlns:a16="http://schemas.microsoft.com/office/drawing/2014/main" xmlns="" id="{FE5CAB16-77C6-4D45-828F-BB2C2691B0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9691" y="1830933"/>
            <a:ext cx="677559" cy="677559"/>
            <a:chOff x="1806" y="1889"/>
            <a:chExt cx="716" cy="716"/>
          </a:xfrm>
        </p:grpSpPr>
        <p:sp>
          <p:nvSpPr>
            <p:cNvPr id="86" name="AutoShape 61">
              <a:extLst>
                <a:ext uri="{FF2B5EF4-FFF2-40B4-BE49-F238E27FC236}">
                  <a16:creationId xmlns:a16="http://schemas.microsoft.com/office/drawing/2014/main" xmlns="" id="{38D053FB-A050-4A64-8728-F7967EC5DE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6" y="1889"/>
              <a:ext cx="716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3">
              <a:extLst>
                <a:ext uri="{FF2B5EF4-FFF2-40B4-BE49-F238E27FC236}">
                  <a16:creationId xmlns:a16="http://schemas.microsoft.com/office/drawing/2014/main" xmlns="" id="{DF9CCCB6-316B-48C3-9149-A1BB89224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8" y="1889"/>
              <a:ext cx="474" cy="474"/>
            </a:xfrm>
            <a:custGeom>
              <a:avLst/>
              <a:gdLst>
                <a:gd name="T0" fmla="*/ 214 w 474"/>
                <a:gd name="T1" fmla="*/ 474 h 474"/>
                <a:gd name="T2" fmla="*/ 148 w 474"/>
                <a:gd name="T3" fmla="*/ 458 h 474"/>
                <a:gd name="T4" fmla="*/ 88 w 474"/>
                <a:gd name="T5" fmla="*/ 422 h 474"/>
                <a:gd name="T6" fmla="*/ 52 w 474"/>
                <a:gd name="T7" fmla="*/ 388 h 474"/>
                <a:gd name="T8" fmla="*/ 18 w 474"/>
                <a:gd name="T9" fmla="*/ 326 h 474"/>
                <a:gd name="T10" fmla="*/ 0 w 474"/>
                <a:gd name="T11" fmla="*/ 260 h 474"/>
                <a:gd name="T12" fmla="*/ 4 w 474"/>
                <a:gd name="T13" fmla="*/ 192 h 474"/>
                <a:gd name="T14" fmla="*/ 26 w 474"/>
                <a:gd name="T15" fmla="*/ 128 h 474"/>
                <a:gd name="T16" fmla="*/ 70 w 474"/>
                <a:gd name="T17" fmla="*/ 70 h 474"/>
                <a:gd name="T18" fmla="*/ 106 w 474"/>
                <a:gd name="T19" fmla="*/ 40 h 474"/>
                <a:gd name="T20" fmla="*/ 168 w 474"/>
                <a:gd name="T21" fmla="*/ 10 h 474"/>
                <a:gd name="T22" fmla="*/ 236 w 474"/>
                <a:gd name="T23" fmla="*/ 0 h 474"/>
                <a:gd name="T24" fmla="*/ 284 w 474"/>
                <a:gd name="T25" fmla="*/ 4 h 474"/>
                <a:gd name="T26" fmla="*/ 348 w 474"/>
                <a:gd name="T27" fmla="*/ 28 h 474"/>
                <a:gd name="T28" fmla="*/ 404 w 474"/>
                <a:gd name="T29" fmla="*/ 70 h 474"/>
                <a:gd name="T30" fmla="*/ 436 w 474"/>
                <a:gd name="T31" fmla="*/ 106 h 474"/>
                <a:gd name="T32" fmla="*/ 464 w 474"/>
                <a:gd name="T33" fmla="*/ 170 h 474"/>
                <a:gd name="T34" fmla="*/ 474 w 474"/>
                <a:gd name="T35" fmla="*/ 238 h 474"/>
                <a:gd name="T36" fmla="*/ 464 w 474"/>
                <a:gd name="T37" fmla="*/ 306 h 474"/>
                <a:gd name="T38" fmla="*/ 436 w 474"/>
                <a:gd name="T39" fmla="*/ 368 h 474"/>
                <a:gd name="T40" fmla="*/ 404 w 474"/>
                <a:gd name="T41" fmla="*/ 406 h 474"/>
                <a:gd name="T42" fmla="*/ 368 w 474"/>
                <a:gd name="T43" fmla="*/ 436 h 474"/>
                <a:gd name="T44" fmla="*/ 304 w 474"/>
                <a:gd name="T45" fmla="*/ 464 h 474"/>
                <a:gd name="T46" fmla="*/ 236 w 474"/>
                <a:gd name="T47" fmla="*/ 474 h 474"/>
                <a:gd name="T48" fmla="*/ 236 w 474"/>
                <a:gd name="T49" fmla="*/ 18 h 474"/>
                <a:gd name="T50" fmla="*/ 174 w 474"/>
                <a:gd name="T51" fmla="*/ 28 h 474"/>
                <a:gd name="T52" fmla="*/ 116 w 474"/>
                <a:gd name="T53" fmla="*/ 54 h 474"/>
                <a:gd name="T54" fmla="*/ 82 w 474"/>
                <a:gd name="T55" fmla="*/ 82 h 474"/>
                <a:gd name="T56" fmla="*/ 42 w 474"/>
                <a:gd name="T57" fmla="*/ 136 h 474"/>
                <a:gd name="T58" fmla="*/ 22 w 474"/>
                <a:gd name="T59" fmla="*/ 196 h 474"/>
                <a:gd name="T60" fmla="*/ 18 w 474"/>
                <a:gd name="T61" fmla="*/ 258 h 474"/>
                <a:gd name="T62" fmla="*/ 34 w 474"/>
                <a:gd name="T63" fmla="*/ 320 h 474"/>
                <a:gd name="T64" fmla="*/ 66 w 474"/>
                <a:gd name="T65" fmla="*/ 376 h 474"/>
                <a:gd name="T66" fmla="*/ 98 w 474"/>
                <a:gd name="T67" fmla="*/ 408 h 474"/>
                <a:gd name="T68" fmla="*/ 154 w 474"/>
                <a:gd name="T69" fmla="*/ 440 h 474"/>
                <a:gd name="T70" fmla="*/ 216 w 474"/>
                <a:gd name="T71" fmla="*/ 456 h 474"/>
                <a:gd name="T72" fmla="*/ 278 w 474"/>
                <a:gd name="T73" fmla="*/ 452 h 474"/>
                <a:gd name="T74" fmla="*/ 338 w 474"/>
                <a:gd name="T75" fmla="*/ 432 h 474"/>
                <a:gd name="T76" fmla="*/ 392 w 474"/>
                <a:gd name="T77" fmla="*/ 392 h 474"/>
                <a:gd name="T78" fmla="*/ 420 w 474"/>
                <a:gd name="T79" fmla="*/ 358 h 474"/>
                <a:gd name="T80" fmla="*/ 448 w 474"/>
                <a:gd name="T81" fmla="*/ 300 h 474"/>
                <a:gd name="T82" fmla="*/ 456 w 474"/>
                <a:gd name="T83" fmla="*/ 238 h 474"/>
                <a:gd name="T84" fmla="*/ 448 w 474"/>
                <a:gd name="T85" fmla="*/ 174 h 474"/>
                <a:gd name="T86" fmla="*/ 420 w 474"/>
                <a:gd name="T87" fmla="*/ 116 h 474"/>
                <a:gd name="T88" fmla="*/ 392 w 474"/>
                <a:gd name="T89" fmla="*/ 82 h 474"/>
                <a:gd name="T90" fmla="*/ 340 w 474"/>
                <a:gd name="T91" fmla="*/ 44 h 474"/>
                <a:gd name="T92" fmla="*/ 280 w 474"/>
                <a:gd name="T93" fmla="*/ 22 h 474"/>
                <a:gd name="T94" fmla="*/ 236 w 474"/>
                <a:gd name="T95" fmla="*/ 18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4" h="474">
                  <a:moveTo>
                    <a:pt x="236" y="474"/>
                  </a:moveTo>
                  <a:lnTo>
                    <a:pt x="236" y="474"/>
                  </a:lnTo>
                  <a:lnTo>
                    <a:pt x="214" y="474"/>
                  </a:lnTo>
                  <a:lnTo>
                    <a:pt x="192" y="470"/>
                  </a:lnTo>
                  <a:lnTo>
                    <a:pt x="170" y="464"/>
                  </a:lnTo>
                  <a:lnTo>
                    <a:pt x="148" y="458"/>
                  </a:lnTo>
                  <a:lnTo>
                    <a:pt x="126" y="448"/>
                  </a:lnTo>
                  <a:lnTo>
                    <a:pt x="106" y="436"/>
                  </a:lnTo>
                  <a:lnTo>
                    <a:pt x="88" y="422"/>
                  </a:lnTo>
                  <a:lnTo>
                    <a:pt x="70" y="406"/>
                  </a:lnTo>
                  <a:lnTo>
                    <a:pt x="70" y="406"/>
                  </a:lnTo>
                  <a:lnTo>
                    <a:pt x="52" y="388"/>
                  </a:lnTo>
                  <a:lnTo>
                    <a:pt x="38" y="368"/>
                  </a:lnTo>
                  <a:lnTo>
                    <a:pt x="26" y="348"/>
                  </a:lnTo>
                  <a:lnTo>
                    <a:pt x="18" y="326"/>
                  </a:lnTo>
                  <a:lnTo>
                    <a:pt x="10" y="306"/>
                  </a:lnTo>
                  <a:lnTo>
                    <a:pt x="4" y="282"/>
                  </a:lnTo>
                  <a:lnTo>
                    <a:pt x="0" y="260"/>
                  </a:lnTo>
                  <a:lnTo>
                    <a:pt x="0" y="238"/>
                  </a:lnTo>
                  <a:lnTo>
                    <a:pt x="0" y="214"/>
                  </a:lnTo>
                  <a:lnTo>
                    <a:pt x="4" y="192"/>
                  </a:lnTo>
                  <a:lnTo>
                    <a:pt x="10" y="170"/>
                  </a:lnTo>
                  <a:lnTo>
                    <a:pt x="18" y="148"/>
                  </a:lnTo>
                  <a:lnTo>
                    <a:pt x="26" y="128"/>
                  </a:lnTo>
                  <a:lnTo>
                    <a:pt x="38" y="106"/>
                  </a:lnTo>
                  <a:lnTo>
                    <a:pt x="52" y="88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6" y="40"/>
                  </a:lnTo>
                  <a:lnTo>
                    <a:pt x="126" y="28"/>
                  </a:lnTo>
                  <a:lnTo>
                    <a:pt x="146" y="18"/>
                  </a:lnTo>
                  <a:lnTo>
                    <a:pt x="168" y="10"/>
                  </a:lnTo>
                  <a:lnTo>
                    <a:pt x="190" y="4"/>
                  </a:lnTo>
                  <a:lnTo>
                    <a:pt x="214" y="2"/>
                  </a:lnTo>
                  <a:lnTo>
                    <a:pt x="236" y="0"/>
                  </a:lnTo>
                  <a:lnTo>
                    <a:pt x="236" y="0"/>
                  </a:lnTo>
                  <a:lnTo>
                    <a:pt x="260" y="2"/>
                  </a:lnTo>
                  <a:lnTo>
                    <a:pt x="284" y="4"/>
                  </a:lnTo>
                  <a:lnTo>
                    <a:pt x="306" y="10"/>
                  </a:lnTo>
                  <a:lnTo>
                    <a:pt x="328" y="18"/>
                  </a:lnTo>
                  <a:lnTo>
                    <a:pt x="348" y="28"/>
                  </a:lnTo>
                  <a:lnTo>
                    <a:pt x="368" y="40"/>
                  </a:lnTo>
                  <a:lnTo>
                    <a:pt x="388" y="54"/>
                  </a:lnTo>
                  <a:lnTo>
                    <a:pt x="404" y="70"/>
                  </a:lnTo>
                  <a:lnTo>
                    <a:pt x="404" y="70"/>
                  </a:lnTo>
                  <a:lnTo>
                    <a:pt x="420" y="88"/>
                  </a:lnTo>
                  <a:lnTo>
                    <a:pt x="436" y="106"/>
                  </a:lnTo>
                  <a:lnTo>
                    <a:pt x="448" y="128"/>
                  </a:lnTo>
                  <a:lnTo>
                    <a:pt x="456" y="148"/>
                  </a:lnTo>
                  <a:lnTo>
                    <a:pt x="464" y="170"/>
                  </a:lnTo>
                  <a:lnTo>
                    <a:pt x="470" y="192"/>
                  </a:lnTo>
                  <a:lnTo>
                    <a:pt x="474" y="214"/>
                  </a:lnTo>
                  <a:lnTo>
                    <a:pt x="474" y="238"/>
                  </a:lnTo>
                  <a:lnTo>
                    <a:pt x="474" y="260"/>
                  </a:lnTo>
                  <a:lnTo>
                    <a:pt x="470" y="282"/>
                  </a:lnTo>
                  <a:lnTo>
                    <a:pt x="464" y="306"/>
                  </a:lnTo>
                  <a:lnTo>
                    <a:pt x="456" y="326"/>
                  </a:lnTo>
                  <a:lnTo>
                    <a:pt x="448" y="348"/>
                  </a:lnTo>
                  <a:lnTo>
                    <a:pt x="436" y="368"/>
                  </a:lnTo>
                  <a:lnTo>
                    <a:pt x="420" y="388"/>
                  </a:lnTo>
                  <a:lnTo>
                    <a:pt x="404" y="406"/>
                  </a:lnTo>
                  <a:lnTo>
                    <a:pt x="404" y="406"/>
                  </a:lnTo>
                  <a:lnTo>
                    <a:pt x="404" y="406"/>
                  </a:lnTo>
                  <a:lnTo>
                    <a:pt x="386" y="422"/>
                  </a:lnTo>
                  <a:lnTo>
                    <a:pt x="368" y="436"/>
                  </a:lnTo>
                  <a:lnTo>
                    <a:pt x="348" y="448"/>
                  </a:lnTo>
                  <a:lnTo>
                    <a:pt x="326" y="458"/>
                  </a:lnTo>
                  <a:lnTo>
                    <a:pt x="304" y="464"/>
                  </a:lnTo>
                  <a:lnTo>
                    <a:pt x="282" y="470"/>
                  </a:lnTo>
                  <a:lnTo>
                    <a:pt x="260" y="474"/>
                  </a:lnTo>
                  <a:lnTo>
                    <a:pt x="236" y="474"/>
                  </a:lnTo>
                  <a:lnTo>
                    <a:pt x="236" y="474"/>
                  </a:lnTo>
                  <a:close/>
                  <a:moveTo>
                    <a:pt x="236" y="18"/>
                  </a:moveTo>
                  <a:lnTo>
                    <a:pt x="236" y="18"/>
                  </a:lnTo>
                  <a:lnTo>
                    <a:pt x="216" y="20"/>
                  </a:lnTo>
                  <a:lnTo>
                    <a:pt x="194" y="22"/>
                  </a:lnTo>
                  <a:lnTo>
                    <a:pt x="174" y="28"/>
                  </a:lnTo>
                  <a:lnTo>
                    <a:pt x="152" y="34"/>
                  </a:lnTo>
                  <a:lnTo>
                    <a:pt x="134" y="44"/>
                  </a:lnTo>
                  <a:lnTo>
                    <a:pt x="116" y="54"/>
                  </a:lnTo>
                  <a:lnTo>
                    <a:pt x="98" y="68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66" y="98"/>
                  </a:lnTo>
                  <a:lnTo>
                    <a:pt x="54" y="116"/>
                  </a:lnTo>
                  <a:lnTo>
                    <a:pt x="42" y="136"/>
                  </a:lnTo>
                  <a:lnTo>
                    <a:pt x="34" y="154"/>
                  </a:lnTo>
                  <a:lnTo>
                    <a:pt x="26" y="174"/>
                  </a:lnTo>
                  <a:lnTo>
                    <a:pt x="22" y="196"/>
                  </a:lnTo>
                  <a:lnTo>
                    <a:pt x="18" y="216"/>
                  </a:lnTo>
                  <a:lnTo>
                    <a:pt x="18" y="238"/>
                  </a:lnTo>
                  <a:lnTo>
                    <a:pt x="18" y="258"/>
                  </a:lnTo>
                  <a:lnTo>
                    <a:pt x="22" y="280"/>
                  </a:lnTo>
                  <a:lnTo>
                    <a:pt x="26" y="300"/>
                  </a:lnTo>
                  <a:lnTo>
                    <a:pt x="34" y="320"/>
                  </a:lnTo>
                  <a:lnTo>
                    <a:pt x="42" y="340"/>
                  </a:lnTo>
                  <a:lnTo>
                    <a:pt x="54" y="358"/>
                  </a:lnTo>
                  <a:lnTo>
                    <a:pt x="66" y="37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98" y="408"/>
                  </a:lnTo>
                  <a:lnTo>
                    <a:pt x="116" y="420"/>
                  </a:lnTo>
                  <a:lnTo>
                    <a:pt x="134" y="432"/>
                  </a:lnTo>
                  <a:lnTo>
                    <a:pt x="154" y="440"/>
                  </a:lnTo>
                  <a:lnTo>
                    <a:pt x="174" y="448"/>
                  </a:lnTo>
                  <a:lnTo>
                    <a:pt x="196" y="452"/>
                  </a:lnTo>
                  <a:lnTo>
                    <a:pt x="216" y="456"/>
                  </a:lnTo>
                  <a:lnTo>
                    <a:pt x="236" y="456"/>
                  </a:lnTo>
                  <a:lnTo>
                    <a:pt x="258" y="456"/>
                  </a:lnTo>
                  <a:lnTo>
                    <a:pt x="278" y="452"/>
                  </a:lnTo>
                  <a:lnTo>
                    <a:pt x="300" y="448"/>
                  </a:lnTo>
                  <a:lnTo>
                    <a:pt x="320" y="440"/>
                  </a:lnTo>
                  <a:lnTo>
                    <a:pt x="338" y="432"/>
                  </a:lnTo>
                  <a:lnTo>
                    <a:pt x="358" y="420"/>
                  </a:lnTo>
                  <a:lnTo>
                    <a:pt x="376" y="408"/>
                  </a:lnTo>
                  <a:lnTo>
                    <a:pt x="392" y="392"/>
                  </a:lnTo>
                  <a:lnTo>
                    <a:pt x="392" y="392"/>
                  </a:lnTo>
                  <a:lnTo>
                    <a:pt x="408" y="376"/>
                  </a:lnTo>
                  <a:lnTo>
                    <a:pt x="420" y="358"/>
                  </a:lnTo>
                  <a:lnTo>
                    <a:pt x="432" y="340"/>
                  </a:lnTo>
                  <a:lnTo>
                    <a:pt x="440" y="320"/>
                  </a:lnTo>
                  <a:lnTo>
                    <a:pt x="448" y="300"/>
                  </a:lnTo>
                  <a:lnTo>
                    <a:pt x="452" y="280"/>
                  </a:lnTo>
                  <a:lnTo>
                    <a:pt x="456" y="258"/>
                  </a:lnTo>
                  <a:lnTo>
                    <a:pt x="456" y="238"/>
                  </a:lnTo>
                  <a:lnTo>
                    <a:pt x="456" y="216"/>
                  </a:lnTo>
                  <a:lnTo>
                    <a:pt x="452" y="196"/>
                  </a:lnTo>
                  <a:lnTo>
                    <a:pt x="448" y="174"/>
                  </a:lnTo>
                  <a:lnTo>
                    <a:pt x="440" y="154"/>
                  </a:lnTo>
                  <a:lnTo>
                    <a:pt x="432" y="136"/>
                  </a:lnTo>
                  <a:lnTo>
                    <a:pt x="420" y="116"/>
                  </a:lnTo>
                  <a:lnTo>
                    <a:pt x="408" y="98"/>
                  </a:lnTo>
                  <a:lnTo>
                    <a:pt x="392" y="82"/>
                  </a:lnTo>
                  <a:lnTo>
                    <a:pt x="392" y="82"/>
                  </a:lnTo>
                  <a:lnTo>
                    <a:pt x="376" y="68"/>
                  </a:lnTo>
                  <a:lnTo>
                    <a:pt x="358" y="54"/>
                  </a:lnTo>
                  <a:lnTo>
                    <a:pt x="340" y="44"/>
                  </a:lnTo>
                  <a:lnTo>
                    <a:pt x="320" y="34"/>
                  </a:lnTo>
                  <a:lnTo>
                    <a:pt x="300" y="28"/>
                  </a:lnTo>
                  <a:lnTo>
                    <a:pt x="280" y="22"/>
                  </a:lnTo>
                  <a:lnTo>
                    <a:pt x="258" y="20"/>
                  </a:lnTo>
                  <a:lnTo>
                    <a:pt x="236" y="18"/>
                  </a:lnTo>
                  <a:lnTo>
                    <a:pt x="23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4">
              <a:extLst>
                <a:ext uri="{FF2B5EF4-FFF2-40B4-BE49-F238E27FC236}">
                  <a16:creationId xmlns:a16="http://schemas.microsoft.com/office/drawing/2014/main" xmlns="" id="{639F6BE2-D42E-4AEB-81A5-4FA693AFD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28" y="1969"/>
              <a:ext cx="314" cy="314"/>
            </a:xfrm>
            <a:custGeom>
              <a:avLst/>
              <a:gdLst>
                <a:gd name="T0" fmla="*/ 142 w 314"/>
                <a:gd name="T1" fmla="*/ 314 h 314"/>
                <a:gd name="T2" fmla="*/ 96 w 314"/>
                <a:gd name="T3" fmla="*/ 302 h 314"/>
                <a:gd name="T4" fmla="*/ 58 w 314"/>
                <a:gd name="T5" fmla="*/ 280 h 314"/>
                <a:gd name="T6" fmla="*/ 36 w 314"/>
                <a:gd name="T7" fmla="*/ 258 h 314"/>
                <a:gd name="T8" fmla="*/ 12 w 314"/>
                <a:gd name="T9" fmla="*/ 218 h 314"/>
                <a:gd name="T10" fmla="*/ 0 w 314"/>
                <a:gd name="T11" fmla="*/ 174 h 314"/>
                <a:gd name="T12" fmla="*/ 0 w 314"/>
                <a:gd name="T13" fmla="*/ 142 h 314"/>
                <a:gd name="T14" fmla="*/ 12 w 314"/>
                <a:gd name="T15" fmla="*/ 98 h 314"/>
                <a:gd name="T16" fmla="*/ 36 w 314"/>
                <a:gd name="T17" fmla="*/ 58 h 314"/>
                <a:gd name="T18" fmla="*/ 58 w 314"/>
                <a:gd name="T19" fmla="*/ 36 h 314"/>
                <a:gd name="T20" fmla="*/ 98 w 314"/>
                <a:gd name="T21" fmla="*/ 12 h 314"/>
                <a:gd name="T22" fmla="*/ 142 w 314"/>
                <a:gd name="T23" fmla="*/ 0 h 314"/>
                <a:gd name="T24" fmla="*/ 186 w 314"/>
                <a:gd name="T25" fmla="*/ 4 h 314"/>
                <a:gd name="T26" fmla="*/ 230 w 314"/>
                <a:gd name="T27" fmla="*/ 18 h 314"/>
                <a:gd name="T28" fmla="*/ 268 w 314"/>
                <a:gd name="T29" fmla="*/ 46 h 314"/>
                <a:gd name="T30" fmla="*/ 288 w 314"/>
                <a:gd name="T31" fmla="*/ 70 h 314"/>
                <a:gd name="T32" fmla="*/ 308 w 314"/>
                <a:gd name="T33" fmla="*/ 112 h 314"/>
                <a:gd name="T34" fmla="*/ 314 w 314"/>
                <a:gd name="T35" fmla="*/ 158 h 314"/>
                <a:gd name="T36" fmla="*/ 312 w 314"/>
                <a:gd name="T37" fmla="*/ 188 h 314"/>
                <a:gd name="T38" fmla="*/ 296 w 314"/>
                <a:gd name="T39" fmla="*/ 232 h 314"/>
                <a:gd name="T40" fmla="*/ 268 w 314"/>
                <a:gd name="T41" fmla="*/ 268 h 314"/>
                <a:gd name="T42" fmla="*/ 268 w 314"/>
                <a:gd name="T43" fmla="*/ 268 h 314"/>
                <a:gd name="T44" fmla="*/ 230 w 314"/>
                <a:gd name="T45" fmla="*/ 296 h 314"/>
                <a:gd name="T46" fmla="*/ 188 w 314"/>
                <a:gd name="T47" fmla="*/ 312 h 314"/>
                <a:gd name="T48" fmla="*/ 156 w 314"/>
                <a:gd name="T49" fmla="*/ 314 h 314"/>
                <a:gd name="T50" fmla="*/ 144 w 314"/>
                <a:gd name="T51" fmla="*/ 18 h 314"/>
                <a:gd name="T52" fmla="*/ 104 w 314"/>
                <a:gd name="T53" fmla="*/ 28 h 314"/>
                <a:gd name="T54" fmla="*/ 68 w 314"/>
                <a:gd name="T55" fmla="*/ 50 h 314"/>
                <a:gd name="T56" fmla="*/ 50 w 314"/>
                <a:gd name="T57" fmla="*/ 70 h 314"/>
                <a:gd name="T58" fmla="*/ 28 w 314"/>
                <a:gd name="T59" fmla="*/ 104 h 314"/>
                <a:gd name="T60" fmla="*/ 18 w 314"/>
                <a:gd name="T61" fmla="*/ 144 h 314"/>
                <a:gd name="T62" fmla="*/ 18 w 314"/>
                <a:gd name="T63" fmla="*/ 172 h 314"/>
                <a:gd name="T64" fmla="*/ 28 w 314"/>
                <a:gd name="T65" fmla="*/ 210 h 314"/>
                <a:gd name="T66" fmla="*/ 50 w 314"/>
                <a:gd name="T67" fmla="*/ 246 h 314"/>
                <a:gd name="T68" fmla="*/ 68 w 314"/>
                <a:gd name="T69" fmla="*/ 266 h 314"/>
                <a:gd name="T70" fmla="*/ 104 w 314"/>
                <a:gd name="T71" fmla="*/ 286 h 314"/>
                <a:gd name="T72" fmla="*/ 144 w 314"/>
                <a:gd name="T73" fmla="*/ 296 h 314"/>
                <a:gd name="T74" fmla="*/ 170 w 314"/>
                <a:gd name="T75" fmla="*/ 296 h 314"/>
                <a:gd name="T76" fmla="*/ 210 w 314"/>
                <a:gd name="T77" fmla="*/ 286 h 314"/>
                <a:gd name="T78" fmla="*/ 246 w 314"/>
                <a:gd name="T79" fmla="*/ 266 h 314"/>
                <a:gd name="T80" fmla="*/ 256 w 314"/>
                <a:gd name="T81" fmla="*/ 256 h 314"/>
                <a:gd name="T82" fmla="*/ 280 w 314"/>
                <a:gd name="T83" fmla="*/ 222 h 314"/>
                <a:gd name="T84" fmla="*/ 294 w 314"/>
                <a:gd name="T85" fmla="*/ 184 h 314"/>
                <a:gd name="T86" fmla="*/ 296 w 314"/>
                <a:gd name="T87" fmla="*/ 158 h 314"/>
                <a:gd name="T88" fmla="*/ 290 w 314"/>
                <a:gd name="T89" fmla="*/ 116 h 314"/>
                <a:gd name="T90" fmla="*/ 272 w 314"/>
                <a:gd name="T91" fmla="*/ 80 h 314"/>
                <a:gd name="T92" fmla="*/ 256 w 314"/>
                <a:gd name="T93" fmla="*/ 58 h 314"/>
                <a:gd name="T94" fmla="*/ 222 w 314"/>
                <a:gd name="T95" fmla="*/ 34 h 314"/>
                <a:gd name="T96" fmla="*/ 184 w 314"/>
                <a:gd name="T97" fmla="*/ 20 h 314"/>
                <a:gd name="T98" fmla="*/ 156 w 314"/>
                <a:gd name="T99" fmla="*/ 1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4" h="314">
                  <a:moveTo>
                    <a:pt x="156" y="314"/>
                  </a:moveTo>
                  <a:lnTo>
                    <a:pt x="156" y="314"/>
                  </a:lnTo>
                  <a:lnTo>
                    <a:pt x="142" y="314"/>
                  </a:lnTo>
                  <a:lnTo>
                    <a:pt x="126" y="312"/>
                  </a:lnTo>
                  <a:lnTo>
                    <a:pt x="112" y="308"/>
                  </a:lnTo>
                  <a:lnTo>
                    <a:pt x="96" y="302"/>
                  </a:lnTo>
                  <a:lnTo>
                    <a:pt x="82" y="296"/>
                  </a:lnTo>
                  <a:lnTo>
                    <a:pt x="70" y="288"/>
                  </a:lnTo>
                  <a:lnTo>
                    <a:pt x="58" y="280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36" y="258"/>
                  </a:lnTo>
                  <a:lnTo>
                    <a:pt x="26" y="244"/>
                  </a:lnTo>
                  <a:lnTo>
                    <a:pt x="18" y="232"/>
                  </a:lnTo>
                  <a:lnTo>
                    <a:pt x="12" y="218"/>
                  </a:lnTo>
                  <a:lnTo>
                    <a:pt x="6" y="204"/>
                  </a:lnTo>
                  <a:lnTo>
                    <a:pt x="2" y="188"/>
                  </a:lnTo>
                  <a:lnTo>
                    <a:pt x="0" y="174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2" y="126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6" y="4"/>
                  </a:lnTo>
                  <a:lnTo>
                    <a:pt x="142" y="0"/>
                  </a:lnTo>
                  <a:lnTo>
                    <a:pt x="156" y="0"/>
                  </a:lnTo>
                  <a:lnTo>
                    <a:pt x="172" y="0"/>
                  </a:lnTo>
                  <a:lnTo>
                    <a:pt x="186" y="4"/>
                  </a:lnTo>
                  <a:lnTo>
                    <a:pt x="202" y="6"/>
                  </a:lnTo>
                  <a:lnTo>
                    <a:pt x="216" y="12"/>
                  </a:lnTo>
                  <a:lnTo>
                    <a:pt x="230" y="18"/>
                  </a:lnTo>
                  <a:lnTo>
                    <a:pt x="244" y="26"/>
                  </a:lnTo>
                  <a:lnTo>
                    <a:pt x="256" y="36"/>
                  </a:lnTo>
                  <a:lnTo>
                    <a:pt x="268" y="46"/>
                  </a:lnTo>
                  <a:lnTo>
                    <a:pt x="268" y="46"/>
                  </a:lnTo>
                  <a:lnTo>
                    <a:pt x="278" y="58"/>
                  </a:lnTo>
                  <a:lnTo>
                    <a:pt x="288" y="70"/>
                  </a:lnTo>
                  <a:lnTo>
                    <a:pt x="296" y="84"/>
                  </a:lnTo>
                  <a:lnTo>
                    <a:pt x="302" y="98"/>
                  </a:lnTo>
                  <a:lnTo>
                    <a:pt x="308" y="112"/>
                  </a:lnTo>
                  <a:lnTo>
                    <a:pt x="312" y="126"/>
                  </a:lnTo>
                  <a:lnTo>
                    <a:pt x="314" y="142"/>
                  </a:lnTo>
                  <a:lnTo>
                    <a:pt x="314" y="158"/>
                  </a:lnTo>
                  <a:lnTo>
                    <a:pt x="314" y="158"/>
                  </a:lnTo>
                  <a:lnTo>
                    <a:pt x="314" y="174"/>
                  </a:lnTo>
                  <a:lnTo>
                    <a:pt x="312" y="188"/>
                  </a:lnTo>
                  <a:lnTo>
                    <a:pt x="308" y="204"/>
                  </a:lnTo>
                  <a:lnTo>
                    <a:pt x="302" y="218"/>
                  </a:lnTo>
                  <a:lnTo>
                    <a:pt x="296" y="232"/>
                  </a:lnTo>
                  <a:lnTo>
                    <a:pt x="288" y="244"/>
                  </a:lnTo>
                  <a:lnTo>
                    <a:pt x="278" y="258"/>
                  </a:lnTo>
                  <a:lnTo>
                    <a:pt x="268" y="268"/>
                  </a:lnTo>
                  <a:lnTo>
                    <a:pt x="268" y="268"/>
                  </a:lnTo>
                  <a:lnTo>
                    <a:pt x="268" y="268"/>
                  </a:lnTo>
                  <a:lnTo>
                    <a:pt x="268" y="268"/>
                  </a:lnTo>
                  <a:lnTo>
                    <a:pt x="256" y="280"/>
                  </a:lnTo>
                  <a:lnTo>
                    <a:pt x="244" y="288"/>
                  </a:lnTo>
                  <a:lnTo>
                    <a:pt x="230" y="296"/>
                  </a:lnTo>
                  <a:lnTo>
                    <a:pt x="218" y="302"/>
                  </a:lnTo>
                  <a:lnTo>
                    <a:pt x="202" y="308"/>
                  </a:lnTo>
                  <a:lnTo>
                    <a:pt x="188" y="312"/>
                  </a:lnTo>
                  <a:lnTo>
                    <a:pt x="172" y="314"/>
                  </a:lnTo>
                  <a:lnTo>
                    <a:pt x="156" y="314"/>
                  </a:lnTo>
                  <a:lnTo>
                    <a:pt x="156" y="314"/>
                  </a:lnTo>
                  <a:close/>
                  <a:moveTo>
                    <a:pt x="156" y="18"/>
                  </a:moveTo>
                  <a:lnTo>
                    <a:pt x="156" y="18"/>
                  </a:lnTo>
                  <a:lnTo>
                    <a:pt x="144" y="18"/>
                  </a:lnTo>
                  <a:lnTo>
                    <a:pt x="130" y="20"/>
                  </a:lnTo>
                  <a:lnTo>
                    <a:pt x="118" y="24"/>
                  </a:lnTo>
                  <a:lnTo>
                    <a:pt x="104" y="28"/>
                  </a:lnTo>
                  <a:lnTo>
                    <a:pt x="92" y="34"/>
                  </a:lnTo>
                  <a:lnTo>
                    <a:pt x="80" y="42"/>
                  </a:lnTo>
                  <a:lnTo>
                    <a:pt x="68" y="50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0" y="70"/>
                  </a:lnTo>
                  <a:lnTo>
                    <a:pt x="40" y="80"/>
                  </a:lnTo>
                  <a:lnTo>
                    <a:pt x="34" y="92"/>
                  </a:lnTo>
                  <a:lnTo>
                    <a:pt x="28" y="104"/>
                  </a:lnTo>
                  <a:lnTo>
                    <a:pt x="24" y="116"/>
                  </a:lnTo>
                  <a:lnTo>
                    <a:pt x="20" y="130"/>
                  </a:lnTo>
                  <a:lnTo>
                    <a:pt x="18" y="144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18" y="172"/>
                  </a:lnTo>
                  <a:lnTo>
                    <a:pt x="20" y="184"/>
                  </a:lnTo>
                  <a:lnTo>
                    <a:pt x="24" y="198"/>
                  </a:lnTo>
                  <a:lnTo>
                    <a:pt x="28" y="210"/>
                  </a:lnTo>
                  <a:lnTo>
                    <a:pt x="34" y="222"/>
                  </a:lnTo>
                  <a:lnTo>
                    <a:pt x="40" y="234"/>
                  </a:lnTo>
                  <a:lnTo>
                    <a:pt x="50" y="246"/>
                  </a:lnTo>
                  <a:lnTo>
                    <a:pt x="58" y="256"/>
                  </a:lnTo>
                  <a:lnTo>
                    <a:pt x="58" y="256"/>
                  </a:lnTo>
                  <a:lnTo>
                    <a:pt x="68" y="266"/>
                  </a:lnTo>
                  <a:lnTo>
                    <a:pt x="80" y="274"/>
                  </a:lnTo>
                  <a:lnTo>
                    <a:pt x="92" y="280"/>
                  </a:lnTo>
                  <a:lnTo>
                    <a:pt x="104" y="286"/>
                  </a:lnTo>
                  <a:lnTo>
                    <a:pt x="116" y="290"/>
                  </a:lnTo>
                  <a:lnTo>
                    <a:pt x="130" y="294"/>
                  </a:lnTo>
                  <a:lnTo>
                    <a:pt x="144" y="296"/>
                  </a:lnTo>
                  <a:lnTo>
                    <a:pt x="156" y="296"/>
                  </a:lnTo>
                  <a:lnTo>
                    <a:pt x="156" y="296"/>
                  </a:lnTo>
                  <a:lnTo>
                    <a:pt x="170" y="296"/>
                  </a:lnTo>
                  <a:lnTo>
                    <a:pt x="184" y="294"/>
                  </a:lnTo>
                  <a:lnTo>
                    <a:pt x="198" y="290"/>
                  </a:lnTo>
                  <a:lnTo>
                    <a:pt x="210" y="286"/>
                  </a:lnTo>
                  <a:lnTo>
                    <a:pt x="222" y="280"/>
                  </a:lnTo>
                  <a:lnTo>
                    <a:pt x="234" y="274"/>
                  </a:lnTo>
                  <a:lnTo>
                    <a:pt x="246" y="26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56" y="256"/>
                  </a:lnTo>
                  <a:lnTo>
                    <a:pt x="264" y="246"/>
                  </a:lnTo>
                  <a:lnTo>
                    <a:pt x="272" y="234"/>
                  </a:lnTo>
                  <a:lnTo>
                    <a:pt x="280" y="222"/>
                  </a:lnTo>
                  <a:lnTo>
                    <a:pt x="286" y="210"/>
                  </a:lnTo>
                  <a:lnTo>
                    <a:pt x="290" y="198"/>
                  </a:lnTo>
                  <a:lnTo>
                    <a:pt x="294" y="184"/>
                  </a:lnTo>
                  <a:lnTo>
                    <a:pt x="296" y="172"/>
                  </a:lnTo>
                  <a:lnTo>
                    <a:pt x="296" y="158"/>
                  </a:lnTo>
                  <a:lnTo>
                    <a:pt x="296" y="158"/>
                  </a:lnTo>
                  <a:lnTo>
                    <a:pt x="296" y="144"/>
                  </a:lnTo>
                  <a:lnTo>
                    <a:pt x="294" y="130"/>
                  </a:lnTo>
                  <a:lnTo>
                    <a:pt x="290" y="116"/>
                  </a:lnTo>
                  <a:lnTo>
                    <a:pt x="286" y="104"/>
                  </a:lnTo>
                  <a:lnTo>
                    <a:pt x="280" y="92"/>
                  </a:lnTo>
                  <a:lnTo>
                    <a:pt x="272" y="80"/>
                  </a:lnTo>
                  <a:lnTo>
                    <a:pt x="264" y="70"/>
                  </a:lnTo>
                  <a:lnTo>
                    <a:pt x="256" y="58"/>
                  </a:lnTo>
                  <a:lnTo>
                    <a:pt x="256" y="58"/>
                  </a:lnTo>
                  <a:lnTo>
                    <a:pt x="244" y="50"/>
                  </a:lnTo>
                  <a:lnTo>
                    <a:pt x="234" y="42"/>
                  </a:lnTo>
                  <a:lnTo>
                    <a:pt x="222" y="34"/>
                  </a:lnTo>
                  <a:lnTo>
                    <a:pt x="210" y="28"/>
                  </a:lnTo>
                  <a:lnTo>
                    <a:pt x="196" y="24"/>
                  </a:lnTo>
                  <a:lnTo>
                    <a:pt x="184" y="20"/>
                  </a:lnTo>
                  <a:lnTo>
                    <a:pt x="170" y="18"/>
                  </a:lnTo>
                  <a:lnTo>
                    <a:pt x="156" y="18"/>
                  </a:lnTo>
                  <a:lnTo>
                    <a:pt x="15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5">
              <a:extLst>
                <a:ext uri="{FF2B5EF4-FFF2-40B4-BE49-F238E27FC236}">
                  <a16:creationId xmlns:a16="http://schemas.microsoft.com/office/drawing/2014/main" xmlns="" id="{1138194E-5A09-45BD-849F-C8A0A6DF6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255"/>
              <a:ext cx="114" cy="114"/>
            </a:xfrm>
            <a:custGeom>
              <a:avLst/>
              <a:gdLst>
                <a:gd name="T0" fmla="*/ 64 w 114"/>
                <a:gd name="T1" fmla="*/ 114 h 114"/>
                <a:gd name="T2" fmla="*/ 0 w 114"/>
                <a:gd name="T3" fmla="*/ 50 h 114"/>
                <a:gd name="T4" fmla="*/ 48 w 114"/>
                <a:gd name="T5" fmla="*/ 0 h 114"/>
                <a:gd name="T6" fmla="*/ 62 w 114"/>
                <a:gd name="T7" fmla="*/ 14 h 114"/>
                <a:gd name="T8" fmla="*/ 26 w 114"/>
                <a:gd name="T9" fmla="*/ 50 h 114"/>
                <a:gd name="T10" fmla="*/ 64 w 114"/>
                <a:gd name="T11" fmla="*/ 90 h 114"/>
                <a:gd name="T12" fmla="*/ 102 w 114"/>
                <a:gd name="T13" fmla="*/ 52 h 114"/>
                <a:gd name="T14" fmla="*/ 114 w 114"/>
                <a:gd name="T15" fmla="*/ 66 h 114"/>
                <a:gd name="T16" fmla="*/ 64 w 114"/>
                <a:gd name="T17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114">
                  <a:moveTo>
                    <a:pt x="64" y="114"/>
                  </a:moveTo>
                  <a:lnTo>
                    <a:pt x="0" y="50"/>
                  </a:lnTo>
                  <a:lnTo>
                    <a:pt x="48" y="0"/>
                  </a:lnTo>
                  <a:lnTo>
                    <a:pt x="62" y="14"/>
                  </a:lnTo>
                  <a:lnTo>
                    <a:pt x="26" y="50"/>
                  </a:lnTo>
                  <a:lnTo>
                    <a:pt x="64" y="90"/>
                  </a:lnTo>
                  <a:lnTo>
                    <a:pt x="102" y="52"/>
                  </a:lnTo>
                  <a:lnTo>
                    <a:pt x="114" y="66"/>
                  </a:lnTo>
                  <a:lnTo>
                    <a:pt x="64" y="11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6">
              <a:extLst>
                <a:ext uri="{FF2B5EF4-FFF2-40B4-BE49-F238E27FC236}">
                  <a16:creationId xmlns:a16="http://schemas.microsoft.com/office/drawing/2014/main" xmlns="" id="{70431015-2605-4B1E-8EBD-D4D219876A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6" y="2275"/>
              <a:ext cx="330" cy="330"/>
            </a:xfrm>
            <a:custGeom>
              <a:avLst/>
              <a:gdLst>
                <a:gd name="T0" fmla="*/ 80 w 330"/>
                <a:gd name="T1" fmla="*/ 330 h 330"/>
                <a:gd name="T2" fmla="*/ 80 w 330"/>
                <a:gd name="T3" fmla="*/ 330 h 330"/>
                <a:gd name="T4" fmla="*/ 72 w 330"/>
                <a:gd name="T5" fmla="*/ 330 h 330"/>
                <a:gd name="T6" fmla="*/ 62 w 330"/>
                <a:gd name="T7" fmla="*/ 328 h 330"/>
                <a:gd name="T8" fmla="*/ 56 w 330"/>
                <a:gd name="T9" fmla="*/ 324 h 330"/>
                <a:gd name="T10" fmla="*/ 48 w 330"/>
                <a:gd name="T11" fmla="*/ 318 h 330"/>
                <a:gd name="T12" fmla="*/ 12 w 330"/>
                <a:gd name="T13" fmla="*/ 282 h 330"/>
                <a:gd name="T14" fmla="*/ 12 w 330"/>
                <a:gd name="T15" fmla="*/ 282 h 330"/>
                <a:gd name="T16" fmla="*/ 6 w 330"/>
                <a:gd name="T17" fmla="*/ 276 h 330"/>
                <a:gd name="T18" fmla="*/ 2 w 330"/>
                <a:gd name="T19" fmla="*/ 268 h 330"/>
                <a:gd name="T20" fmla="*/ 0 w 330"/>
                <a:gd name="T21" fmla="*/ 260 h 330"/>
                <a:gd name="T22" fmla="*/ 0 w 330"/>
                <a:gd name="T23" fmla="*/ 250 h 330"/>
                <a:gd name="T24" fmla="*/ 0 w 330"/>
                <a:gd name="T25" fmla="*/ 250 h 330"/>
                <a:gd name="T26" fmla="*/ 0 w 330"/>
                <a:gd name="T27" fmla="*/ 242 h 330"/>
                <a:gd name="T28" fmla="*/ 2 w 330"/>
                <a:gd name="T29" fmla="*/ 234 h 330"/>
                <a:gd name="T30" fmla="*/ 6 w 330"/>
                <a:gd name="T31" fmla="*/ 226 h 330"/>
                <a:gd name="T32" fmla="*/ 12 w 330"/>
                <a:gd name="T33" fmla="*/ 218 h 330"/>
                <a:gd name="T34" fmla="*/ 232 w 330"/>
                <a:gd name="T35" fmla="*/ 0 h 330"/>
                <a:gd name="T36" fmla="*/ 330 w 330"/>
                <a:gd name="T37" fmla="*/ 98 h 330"/>
                <a:gd name="T38" fmla="*/ 112 w 330"/>
                <a:gd name="T39" fmla="*/ 318 h 330"/>
                <a:gd name="T40" fmla="*/ 112 w 330"/>
                <a:gd name="T41" fmla="*/ 318 h 330"/>
                <a:gd name="T42" fmla="*/ 104 w 330"/>
                <a:gd name="T43" fmla="*/ 324 h 330"/>
                <a:gd name="T44" fmla="*/ 96 w 330"/>
                <a:gd name="T45" fmla="*/ 328 h 330"/>
                <a:gd name="T46" fmla="*/ 88 w 330"/>
                <a:gd name="T47" fmla="*/ 330 h 330"/>
                <a:gd name="T48" fmla="*/ 80 w 330"/>
                <a:gd name="T49" fmla="*/ 330 h 330"/>
                <a:gd name="T50" fmla="*/ 80 w 330"/>
                <a:gd name="T51" fmla="*/ 330 h 330"/>
                <a:gd name="T52" fmla="*/ 232 w 330"/>
                <a:gd name="T53" fmla="*/ 26 h 330"/>
                <a:gd name="T54" fmla="*/ 26 w 330"/>
                <a:gd name="T55" fmla="*/ 232 h 330"/>
                <a:gd name="T56" fmla="*/ 26 w 330"/>
                <a:gd name="T57" fmla="*/ 232 h 330"/>
                <a:gd name="T58" fmla="*/ 20 w 330"/>
                <a:gd name="T59" fmla="*/ 240 h 330"/>
                <a:gd name="T60" fmla="*/ 18 w 330"/>
                <a:gd name="T61" fmla="*/ 250 h 330"/>
                <a:gd name="T62" fmla="*/ 18 w 330"/>
                <a:gd name="T63" fmla="*/ 250 h 330"/>
                <a:gd name="T64" fmla="*/ 20 w 330"/>
                <a:gd name="T65" fmla="*/ 260 h 330"/>
                <a:gd name="T66" fmla="*/ 26 w 330"/>
                <a:gd name="T67" fmla="*/ 270 h 330"/>
                <a:gd name="T68" fmla="*/ 60 w 330"/>
                <a:gd name="T69" fmla="*/ 306 h 330"/>
                <a:gd name="T70" fmla="*/ 60 w 330"/>
                <a:gd name="T71" fmla="*/ 306 h 330"/>
                <a:gd name="T72" fmla="*/ 70 w 330"/>
                <a:gd name="T73" fmla="*/ 310 h 330"/>
                <a:gd name="T74" fmla="*/ 80 w 330"/>
                <a:gd name="T75" fmla="*/ 312 h 330"/>
                <a:gd name="T76" fmla="*/ 90 w 330"/>
                <a:gd name="T77" fmla="*/ 310 h 330"/>
                <a:gd name="T78" fmla="*/ 98 w 330"/>
                <a:gd name="T79" fmla="*/ 306 h 330"/>
                <a:gd name="T80" fmla="*/ 306 w 330"/>
                <a:gd name="T81" fmla="*/ 98 h 330"/>
                <a:gd name="T82" fmla="*/ 232 w 330"/>
                <a:gd name="T83" fmla="*/ 2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30" h="330">
                  <a:moveTo>
                    <a:pt x="80" y="330"/>
                  </a:moveTo>
                  <a:lnTo>
                    <a:pt x="80" y="330"/>
                  </a:lnTo>
                  <a:lnTo>
                    <a:pt x="72" y="330"/>
                  </a:lnTo>
                  <a:lnTo>
                    <a:pt x="62" y="328"/>
                  </a:lnTo>
                  <a:lnTo>
                    <a:pt x="56" y="324"/>
                  </a:lnTo>
                  <a:lnTo>
                    <a:pt x="48" y="318"/>
                  </a:lnTo>
                  <a:lnTo>
                    <a:pt x="12" y="282"/>
                  </a:lnTo>
                  <a:lnTo>
                    <a:pt x="12" y="282"/>
                  </a:lnTo>
                  <a:lnTo>
                    <a:pt x="6" y="276"/>
                  </a:lnTo>
                  <a:lnTo>
                    <a:pt x="2" y="268"/>
                  </a:lnTo>
                  <a:lnTo>
                    <a:pt x="0" y="260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0" y="242"/>
                  </a:lnTo>
                  <a:lnTo>
                    <a:pt x="2" y="234"/>
                  </a:lnTo>
                  <a:lnTo>
                    <a:pt x="6" y="226"/>
                  </a:lnTo>
                  <a:lnTo>
                    <a:pt x="12" y="218"/>
                  </a:lnTo>
                  <a:lnTo>
                    <a:pt x="232" y="0"/>
                  </a:lnTo>
                  <a:lnTo>
                    <a:pt x="330" y="98"/>
                  </a:lnTo>
                  <a:lnTo>
                    <a:pt x="112" y="318"/>
                  </a:lnTo>
                  <a:lnTo>
                    <a:pt x="112" y="318"/>
                  </a:lnTo>
                  <a:lnTo>
                    <a:pt x="104" y="324"/>
                  </a:lnTo>
                  <a:lnTo>
                    <a:pt x="96" y="328"/>
                  </a:lnTo>
                  <a:lnTo>
                    <a:pt x="88" y="330"/>
                  </a:lnTo>
                  <a:lnTo>
                    <a:pt x="80" y="330"/>
                  </a:lnTo>
                  <a:lnTo>
                    <a:pt x="80" y="330"/>
                  </a:lnTo>
                  <a:close/>
                  <a:moveTo>
                    <a:pt x="232" y="26"/>
                  </a:moveTo>
                  <a:lnTo>
                    <a:pt x="26" y="232"/>
                  </a:lnTo>
                  <a:lnTo>
                    <a:pt x="26" y="232"/>
                  </a:lnTo>
                  <a:lnTo>
                    <a:pt x="20" y="240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20" y="260"/>
                  </a:lnTo>
                  <a:lnTo>
                    <a:pt x="26" y="270"/>
                  </a:lnTo>
                  <a:lnTo>
                    <a:pt x="60" y="306"/>
                  </a:lnTo>
                  <a:lnTo>
                    <a:pt x="60" y="306"/>
                  </a:lnTo>
                  <a:lnTo>
                    <a:pt x="70" y="310"/>
                  </a:lnTo>
                  <a:lnTo>
                    <a:pt x="80" y="312"/>
                  </a:lnTo>
                  <a:lnTo>
                    <a:pt x="90" y="310"/>
                  </a:lnTo>
                  <a:lnTo>
                    <a:pt x="98" y="306"/>
                  </a:lnTo>
                  <a:lnTo>
                    <a:pt x="306" y="98"/>
                  </a:lnTo>
                  <a:lnTo>
                    <a:pt x="232" y="2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7">
              <a:extLst>
                <a:ext uri="{FF2B5EF4-FFF2-40B4-BE49-F238E27FC236}">
                  <a16:creationId xmlns:a16="http://schemas.microsoft.com/office/drawing/2014/main" xmlns="" id="{19420287-45C6-4685-8E1C-875BA093C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081"/>
              <a:ext cx="26" cy="76"/>
            </a:xfrm>
            <a:custGeom>
              <a:avLst/>
              <a:gdLst>
                <a:gd name="T0" fmla="*/ 16 w 26"/>
                <a:gd name="T1" fmla="*/ 76 h 76"/>
                <a:gd name="T2" fmla="*/ 16 w 26"/>
                <a:gd name="T3" fmla="*/ 76 h 76"/>
                <a:gd name="T4" fmla="*/ 14 w 26"/>
                <a:gd name="T5" fmla="*/ 74 h 76"/>
                <a:gd name="T6" fmla="*/ 14 w 26"/>
                <a:gd name="T7" fmla="*/ 74 h 76"/>
                <a:gd name="T8" fmla="*/ 10 w 26"/>
                <a:gd name="T9" fmla="*/ 74 h 76"/>
                <a:gd name="T10" fmla="*/ 8 w 26"/>
                <a:gd name="T11" fmla="*/ 72 h 76"/>
                <a:gd name="T12" fmla="*/ 6 w 26"/>
                <a:gd name="T13" fmla="*/ 68 h 76"/>
                <a:gd name="T14" fmla="*/ 6 w 26"/>
                <a:gd name="T15" fmla="*/ 64 h 76"/>
                <a:gd name="T16" fmla="*/ 6 w 26"/>
                <a:gd name="T17" fmla="*/ 64 h 76"/>
                <a:gd name="T18" fmla="*/ 8 w 26"/>
                <a:gd name="T19" fmla="*/ 46 h 76"/>
                <a:gd name="T20" fmla="*/ 6 w 26"/>
                <a:gd name="T21" fmla="*/ 28 h 76"/>
                <a:gd name="T22" fmla="*/ 2 w 26"/>
                <a:gd name="T23" fmla="*/ 12 h 76"/>
                <a:gd name="T24" fmla="*/ 2 w 26"/>
                <a:gd name="T25" fmla="*/ 12 h 76"/>
                <a:gd name="T26" fmla="*/ 0 w 26"/>
                <a:gd name="T27" fmla="*/ 10 h 76"/>
                <a:gd name="T28" fmla="*/ 2 w 26"/>
                <a:gd name="T29" fmla="*/ 6 h 76"/>
                <a:gd name="T30" fmla="*/ 4 w 26"/>
                <a:gd name="T31" fmla="*/ 2 h 76"/>
                <a:gd name="T32" fmla="*/ 6 w 26"/>
                <a:gd name="T33" fmla="*/ 2 h 76"/>
                <a:gd name="T34" fmla="*/ 6 w 26"/>
                <a:gd name="T35" fmla="*/ 2 h 76"/>
                <a:gd name="T36" fmla="*/ 10 w 26"/>
                <a:gd name="T37" fmla="*/ 0 h 76"/>
                <a:gd name="T38" fmla="*/ 14 w 26"/>
                <a:gd name="T39" fmla="*/ 2 h 76"/>
                <a:gd name="T40" fmla="*/ 16 w 26"/>
                <a:gd name="T41" fmla="*/ 4 h 76"/>
                <a:gd name="T42" fmla="*/ 18 w 26"/>
                <a:gd name="T43" fmla="*/ 6 h 76"/>
                <a:gd name="T44" fmla="*/ 18 w 26"/>
                <a:gd name="T45" fmla="*/ 6 h 76"/>
                <a:gd name="T46" fmla="*/ 20 w 26"/>
                <a:gd name="T47" fmla="*/ 12 h 76"/>
                <a:gd name="T48" fmla="*/ 24 w 26"/>
                <a:gd name="T49" fmla="*/ 26 h 76"/>
                <a:gd name="T50" fmla="*/ 26 w 26"/>
                <a:gd name="T51" fmla="*/ 44 h 76"/>
                <a:gd name="T52" fmla="*/ 26 w 26"/>
                <a:gd name="T53" fmla="*/ 56 h 76"/>
                <a:gd name="T54" fmla="*/ 24 w 26"/>
                <a:gd name="T55" fmla="*/ 68 h 76"/>
                <a:gd name="T56" fmla="*/ 24 w 26"/>
                <a:gd name="T57" fmla="*/ 68 h 76"/>
                <a:gd name="T58" fmla="*/ 20 w 26"/>
                <a:gd name="T59" fmla="*/ 74 h 76"/>
                <a:gd name="T60" fmla="*/ 16 w 26"/>
                <a:gd name="T61" fmla="*/ 76 h 76"/>
                <a:gd name="T62" fmla="*/ 16 w 26"/>
                <a:gd name="T6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76">
                  <a:moveTo>
                    <a:pt x="16" y="76"/>
                  </a:moveTo>
                  <a:lnTo>
                    <a:pt x="16" y="76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8" y="72"/>
                  </a:lnTo>
                  <a:lnTo>
                    <a:pt x="6" y="68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8" y="46"/>
                  </a:lnTo>
                  <a:lnTo>
                    <a:pt x="6" y="28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2"/>
                  </a:lnTo>
                  <a:lnTo>
                    <a:pt x="24" y="26"/>
                  </a:lnTo>
                  <a:lnTo>
                    <a:pt x="26" y="44"/>
                  </a:lnTo>
                  <a:lnTo>
                    <a:pt x="26" y="56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0" y="74"/>
                  </a:lnTo>
                  <a:lnTo>
                    <a:pt x="16" y="76"/>
                  </a:lnTo>
                  <a:lnTo>
                    <a:pt x="16" y="7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9" name="Picture 118" descr="Education&#10;Education Icons&#10;Icon">
            <a:extLst>
              <a:ext uri="{FF2B5EF4-FFF2-40B4-BE49-F238E27FC236}">
                <a16:creationId xmlns:a16="http://schemas.microsoft.com/office/drawing/2014/main" xmlns="" id="{AA7CDEBC-D8FF-4DDB-BB39-4F89FA7024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2" y="2826718"/>
            <a:ext cx="677559" cy="581765"/>
          </a:xfrm>
          <a:prstGeom prst="rect">
            <a:avLst/>
          </a:prstGeom>
        </p:spPr>
      </p:pic>
      <p:pic>
        <p:nvPicPr>
          <p:cNvPr id="120" name="Picture 119" descr="Strategy Compliance HR Management&#10;Collaboration Icons&#10;Target Icon">
            <a:extLst>
              <a:ext uri="{FF2B5EF4-FFF2-40B4-BE49-F238E27FC236}">
                <a16:creationId xmlns:a16="http://schemas.microsoft.com/office/drawing/2014/main" xmlns="" id="{9DB10839-3F39-4420-8750-E20550731F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32" y="1830932"/>
            <a:ext cx="677559" cy="67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4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IN" sz="3000" b="1">
                <a:ea typeface="+mn-lt"/>
                <a:cs typeface="+mn-lt"/>
              </a:rPr>
              <a:t>National e-Governance Service Delivery Assessment (</a:t>
            </a:r>
            <a:r>
              <a:rPr lang="en-IN" sz="3000" b="1" err="1">
                <a:ea typeface="+mn-lt"/>
                <a:cs typeface="+mn-lt"/>
              </a:rPr>
              <a:t>NeSDA</a:t>
            </a:r>
            <a:r>
              <a:rPr lang="en-IN" sz="3000" b="1">
                <a:ea typeface="+mn-lt"/>
                <a:cs typeface="+mn-lt"/>
              </a:rPr>
              <a:t>)</a:t>
            </a:r>
            <a:r>
              <a:rPr lang="en-IN" sz="3000" b="1">
                <a:cs typeface="Calibri"/>
              </a:rPr>
              <a:t> </a:t>
            </a:r>
            <a:r>
              <a:rPr lang="en-IN" sz="3000" b="1">
                <a:cs typeface="Times New Roman"/>
              </a:rPr>
              <a:t> </a:t>
            </a:r>
            <a:endParaRPr lang="en-IN" sz="3000" b="1"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EEEC636-186E-4B37-A12D-09C11350CEB2}"/>
              </a:ext>
            </a:extLst>
          </p:cNvPr>
          <p:cNvSpPr txBox="1"/>
          <p:nvPr/>
        </p:nvSpPr>
        <p:spPr>
          <a:xfrm>
            <a:off x="287131" y="784813"/>
            <a:ext cx="11507304" cy="40934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cs typeface="Times New Roman"/>
              </a:rPr>
              <a:t>National e-Governance Service Delivery Assessment (</a:t>
            </a:r>
            <a:r>
              <a:rPr lang="en-IN" sz="2000" err="1">
                <a:cs typeface="Times New Roman"/>
              </a:rPr>
              <a:t>NeSDA</a:t>
            </a:r>
            <a:r>
              <a:rPr lang="en-IN" sz="2000">
                <a:cs typeface="Times New Roman"/>
              </a:rPr>
              <a:t>) study assesses and benchmarks e-governance initiatives at a national level</a:t>
            </a:r>
            <a:endParaRPr lang="en-US" sz="2000">
              <a:cs typeface="Calibri"/>
            </a:endParaRPr>
          </a:p>
          <a:p>
            <a:pPr marL="342900" indent="-342900" algn="just">
              <a:buClr>
                <a:srgbClr val="C55A11"/>
              </a:buClr>
              <a:buFont typeface="Wingdings" panose="05000000000000000000" pitchFamily="2" charset="2"/>
              <a:buChar char="v"/>
            </a:pPr>
            <a:endParaRPr lang="en-IN" sz="2000">
              <a:cs typeface="Times New Roman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cs typeface="Times New Roman"/>
              </a:rPr>
              <a:t>In </a:t>
            </a:r>
            <a:r>
              <a:rPr lang="en-IN" sz="2000" err="1">
                <a:cs typeface="Times New Roman"/>
              </a:rPr>
              <a:t>NeSDA</a:t>
            </a:r>
            <a:r>
              <a:rPr lang="en-IN" sz="2000">
                <a:cs typeface="Times New Roman"/>
              </a:rPr>
              <a:t> 2021 Framework, 56 G2C and G2B services were covered across following 7 sectors: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endParaRPr lang="en-IN" sz="2000"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IN" sz="2000"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IN" sz="200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cs typeface="Times New Roman"/>
              </a:rPr>
              <a:t>The framework assessed state ministry portals based on following parameters:</a:t>
            </a: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00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000">
              <a:cs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endParaRPr lang="en-IN" sz="2000"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cs typeface="Times New Roman"/>
              </a:rPr>
              <a:t>Maharashtra has achieved </a:t>
            </a:r>
            <a:r>
              <a:rPr lang="en-IN" sz="2000" b="1">
                <a:cs typeface="Times New Roman"/>
              </a:rPr>
              <a:t>13% increase</a:t>
            </a:r>
            <a:r>
              <a:rPr lang="en-IN" sz="2000">
                <a:cs typeface="Times New Roman"/>
              </a:rPr>
              <a:t> in </a:t>
            </a:r>
            <a:r>
              <a:rPr lang="en-IN" sz="2000" err="1">
                <a:cs typeface="Times New Roman"/>
              </a:rPr>
              <a:t>NeSDA</a:t>
            </a:r>
            <a:r>
              <a:rPr lang="en-IN" sz="2000">
                <a:cs typeface="Times New Roman"/>
              </a:rPr>
              <a:t> compliance score for its e-governance portal from 2019 to 2021</a:t>
            </a:r>
          </a:p>
        </p:txBody>
      </p:sp>
      <p:pic>
        <p:nvPicPr>
          <p:cNvPr id="25" name="Picture 24" descr="Chart, bar chart&#10;&#10;Description automatically generated">
            <a:extLst>
              <a:ext uri="{FF2B5EF4-FFF2-40B4-BE49-F238E27FC236}">
                <a16:creationId xmlns:a16="http://schemas.microsoft.com/office/drawing/2014/main" xmlns="" id="{F53E03F5-C17B-43EF-BF61-F9FDFF946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59" y="4612452"/>
            <a:ext cx="6467605" cy="2267807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B382286F-85FA-4FEF-A5EC-B27AFFE9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661613"/>
              </p:ext>
            </p:extLst>
          </p:nvPr>
        </p:nvGraphicFramePr>
        <p:xfrm>
          <a:off x="1631041" y="2131562"/>
          <a:ext cx="892991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479">
                  <a:extLst>
                    <a:ext uri="{9D8B030D-6E8A-4147-A177-3AD203B41FA5}">
                      <a16:colId xmlns:a16="http://schemas.microsoft.com/office/drawing/2014/main" xmlns="" val="4165298120"/>
                    </a:ext>
                  </a:extLst>
                </a:gridCol>
                <a:gridCol w="2232479">
                  <a:extLst>
                    <a:ext uri="{9D8B030D-6E8A-4147-A177-3AD203B41FA5}">
                      <a16:colId xmlns:a16="http://schemas.microsoft.com/office/drawing/2014/main" xmlns="" val="2342703289"/>
                    </a:ext>
                  </a:extLst>
                </a:gridCol>
                <a:gridCol w="2004787">
                  <a:extLst>
                    <a:ext uri="{9D8B030D-6E8A-4147-A177-3AD203B41FA5}">
                      <a16:colId xmlns:a16="http://schemas.microsoft.com/office/drawing/2014/main" xmlns="" val="4136535575"/>
                    </a:ext>
                  </a:extLst>
                </a:gridCol>
                <a:gridCol w="2460171">
                  <a:extLst>
                    <a:ext uri="{9D8B030D-6E8A-4147-A177-3AD203B41FA5}">
                      <a16:colId xmlns:a16="http://schemas.microsoft.com/office/drawing/2014/main" xmlns="" val="581413385"/>
                    </a:ext>
                  </a:extLst>
                </a:gridCol>
              </a:tblGrid>
              <a:tr h="260226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Finance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Environment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Education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Labour &amp; Employment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058607"/>
                  </a:ext>
                </a:extLst>
              </a:tr>
              <a:tr h="260226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Social Welfare 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Local Governance &amp; Utility Services 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  <a:latin typeface="Calibri"/>
                        </a:rPr>
                        <a:t>Tourism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3132723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F7AC9C92-54D4-4DEE-BB80-03083DB7F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47912"/>
              </p:ext>
            </p:extLst>
          </p:nvPr>
        </p:nvGraphicFramePr>
        <p:xfrm>
          <a:off x="391886" y="3361171"/>
          <a:ext cx="11408226" cy="649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2056">
                  <a:extLst>
                    <a:ext uri="{9D8B030D-6E8A-4147-A177-3AD203B41FA5}">
                      <a16:colId xmlns:a16="http://schemas.microsoft.com/office/drawing/2014/main" xmlns="" val="466959174"/>
                    </a:ext>
                  </a:extLst>
                </a:gridCol>
                <a:gridCol w="2852056">
                  <a:extLst>
                    <a:ext uri="{9D8B030D-6E8A-4147-A177-3AD203B41FA5}">
                      <a16:colId xmlns:a16="http://schemas.microsoft.com/office/drawing/2014/main" xmlns="" val="1716827962"/>
                    </a:ext>
                  </a:extLst>
                </a:gridCol>
                <a:gridCol w="1643743">
                  <a:extLst>
                    <a:ext uri="{9D8B030D-6E8A-4147-A177-3AD203B41FA5}">
                      <a16:colId xmlns:a16="http://schemas.microsoft.com/office/drawing/2014/main" xmlns="" val="2043621643"/>
                    </a:ext>
                  </a:extLst>
                </a:gridCol>
                <a:gridCol w="4060371">
                  <a:extLst>
                    <a:ext uri="{9D8B030D-6E8A-4147-A177-3AD203B41FA5}">
                      <a16:colId xmlns:a16="http://schemas.microsoft.com/office/drawing/2014/main" xmlns="" val="2269061737"/>
                    </a:ext>
                  </a:extLst>
                </a:gridCol>
              </a:tblGrid>
              <a:tr h="649601"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</a:rPr>
                        <a:t>Accessibility</a:t>
                      </a:r>
                      <a:endParaRPr lang="en-IN" b="1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>
                          <a:solidFill>
                            <a:schemeClr val="tx1"/>
                          </a:solidFill>
                        </a:rPr>
                        <a:t>Content Availability</a:t>
                      </a:r>
                      <a:endParaRPr lang="en-IN" b="1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1">
                          <a:solidFill>
                            <a:schemeClr val="tx1"/>
                          </a:solidFill>
                        </a:rPr>
                        <a:t>Ease of Use</a:t>
                      </a:r>
                      <a:endParaRPr lang="en-IN" b="1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>
                          <a:solidFill>
                            <a:schemeClr val="tx1"/>
                          </a:solidFill>
                        </a:rPr>
                        <a:t>Information Security &amp; Privacy</a:t>
                      </a:r>
                      <a:endParaRPr lang="en-IN" b="1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28953322"/>
                  </a:ext>
                </a:extLst>
              </a:tr>
            </a:tbl>
          </a:graphicData>
        </a:graphic>
      </p:graphicFrame>
      <p:pic>
        <p:nvPicPr>
          <p:cNvPr id="38" name="Picture 37" descr="Business&#10;Global business Icons&#10;Global Network Icon">
            <a:extLst>
              <a:ext uri="{FF2B5EF4-FFF2-40B4-BE49-F238E27FC236}">
                <a16:creationId xmlns:a16="http://schemas.microsoft.com/office/drawing/2014/main" xmlns="" id="{19E97D51-B039-4729-959E-BB64A0E61A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2" y="3379985"/>
            <a:ext cx="593530" cy="553517"/>
          </a:xfrm>
          <a:prstGeom prst="rect">
            <a:avLst/>
          </a:prstGeom>
        </p:spPr>
      </p:pic>
      <p:grpSp>
        <p:nvGrpSpPr>
          <p:cNvPr id="40" name="Group 4" descr="Technology&#10;Basic interface Icons&#10;Tick Icon">
            <a:extLst>
              <a:ext uri="{FF2B5EF4-FFF2-40B4-BE49-F238E27FC236}">
                <a16:creationId xmlns:a16="http://schemas.microsoft.com/office/drawing/2014/main" xmlns="" id="{A67AD137-6FDA-42A6-AB1E-2A1314827D6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58330" y="3428026"/>
            <a:ext cx="593531" cy="553517"/>
            <a:chOff x="622" y="872"/>
            <a:chExt cx="696" cy="696"/>
          </a:xfrm>
        </p:grpSpPr>
        <p:sp>
          <p:nvSpPr>
            <p:cNvPr id="41" name="AutoShape 3">
              <a:extLst>
                <a:ext uri="{FF2B5EF4-FFF2-40B4-BE49-F238E27FC236}">
                  <a16:creationId xmlns:a16="http://schemas.microsoft.com/office/drawing/2014/main" xmlns="" id="{6F9A39C1-B321-4B68-878E-481EE6AB129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22" y="872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xmlns="" id="{E76E06C0-9117-4205-93D9-B3A04868CB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" y="872"/>
              <a:ext cx="696" cy="696"/>
            </a:xfrm>
            <a:custGeom>
              <a:avLst/>
              <a:gdLst>
                <a:gd name="T0" fmla="*/ 312 w 696"/>
                <a:gd name="T1" fmla="*/ 694 h 696"/>
                <a:gd name="T2" fmla="*/ 212 w 696"/>
                <a:gd name="T3" fmla="*/ 668 h 696"/>
                <a:gd name="T4" fmla="*/ 126 w 696"/>
                <a:gd name="T5" fmla="*/ 616 h 696"/>
                <a:gd name="T6" fmla="*/ 60 w 696"/>
                <a:gd name="T7" fmla="*/ 542 h 696"/>
                <a:gd name="T8" fmla="*/ 16 w 696"/>
                <a:gd name="T9" fmla="*/ 452 h 696"/>
                <a:gd name="T10" fmla="*/ 0 w 696"/>
                <a:gd name="T11" fmla="*/ 348 h 696"/>
                <a:gd name="T12" fmla="*/ 6 w 696"/>
                <a:gd name="T13" fmla="*/ 278 h 696"/>
                <a:gd name="T14" fmla="*/ 42 w 696"/>
                <a:gd name="T15" fmla="*/ 182 h 696"/>
                <a:gd name="T16" fmla="*/ 102 w 696"/>
                <a:gd name="T17" fmla="*/ 102 h 696"/>
                <a:gd name="T18" fmla="*/ 182 w 696"/>
                <a:gd name="T19" fmla="*/ 42 h 696"/>
                <a:gd name="T20" fmla="*/ 278 w 696"/>
                <a:gd name="T21" fmla="*/ 6 h 696"/>
                <a:gd name="T22" fmla="*/ 348 w 696"/>
                <a:gd name="T23" fmla="*/ 0 h 696"/>
                <a:gd name="T24" fmla="*/ 452 w 696"/>
                <a:gd name="T25" fmla="*/ 16 h 696"/>
                <a:gd name="T26" fmla="*/ 542 w 696"/>
                <a:gd name="T27" fmla="*/ 60 h 696"/>
                <a:gd name="T28" fmla="*/ 616 w 696"/>
                <a:gd name="T29" fmla="*/ 126 h 696"/>
                <a:gd name="T30" fmla="*/ 668 w 696"/>
                <a:gd name="T31" fmla="*/ 212 h 696"/>
                <a:gd name="T32" fmla="*/ 694 w 696"/>
                <a:gd name="T33" fmla="*/ 312 h 696"/>
                <a:gd name="T34" fmla="*/ 694 w 696"/>
                <a:gd name="T35" fmla="*/ 384 h 696"/>
                <a:gd name="T36" fmla="*/ 668 w 696"/>
                <a:gd name="T37" fmla="*/ 482 h 696"/>
                <a:gd name="T38" fmla="*/ 616 w 696"/>
                <a:gd name="T39" fmla="*/ 568 h 696"/>
                <a:gd name="T40" fmla="*/ 542 w 696"/>
                <a:gd name="T41" fmla="*/ 636 h 696"/>
                <a:gd name="T42" fmla="*/ 452 w 696"/>
                <a:gd name="T43" fmla="*/ 680 h 696"/>
                <a:gd name="T44" fmla="*/ 348 w 696"/>
                <a:gd name="T45" fmla="*/ 696 h 696"/>
                <a:gd name="T46" fmla="*/ 348 w 696"/>
                <a:gd name="T47" fmla="*/ 18 h 696"/>
                <a:gd name="T48" fmla="*/ 250 w 696"/>
                <a:gd name="T49" fmla="*/ 32 h 696"/>
                <a:gd name="T50" fmla="*/ 164 w 696"/>
                <a:gd name="T51" fmla="*/ 74 h 696"/>
                <a:gd name="T52" fmla="*/ 94 w 696"/>
                <a:gd name="T53" fmla="*/ 138 h 696"/>
                <a:gd name="T54" fmla="*/ 44 w 696"/>
                <a:gd name="T55" fmla="*/ 220 h 696"/>
                <a:gd name="T56" fmla="*/ 20 w 696"/>
                <a:gd name="T57" fmla="*/ 314 h 696"/>
                <a:gd name="T58" fmla="*/ 20 w 696"/>
                <a:gd name="T59" fmla="*/ 382 h 696"/>
                <a:gd name="T60" fmla="*/ 44 w 696"/>
                <a:gd name="T61" fmla="*/ 476 h 696"/>
                <a:gd name="T62" fmla="*/ 94 w 696"/>
                <a:gd name="T63" fmla="*/ 558 h 696"/>
                <a:gd name="T64" fmla="*/ 164 w 696"/>
                <a:gd name="T65" fmla="*/ 622 h 696"/>
                <a:gd name="T66" fmla="*/ 250 w 696"/>
                <a:gd name="T67" fmla="*/ 662 h 696"/>
                <a:gd name="T68" fmla="*/ 348 w 696"/>
                <a:gd name="T69" fmla="*/ 678 h 696"/>
                <a:gd name="T70" fmla="*/ 414 w 696"/>
                <a:gd name="T71" fmla="*/ 672 h 696"/>
                <a:gd name="T72" fmla="*/ 504 w 696"/>
                <a:gd name="T73" fmla="*/ 638 h 696"/>
                <a:gd name="T74" fmla="*/ 582 w 696"/>
                <a:gd name="T75" fmla="*/ 582 h 696"/>
                <a:gd name="T76" fmla="*/ 638 w 696"/>
                <a:gd name="T77" fmla="*/ 504 h 696"/>
                <a:gd name="T78" fmla="*/ 672 w 696"/>
                <a:gd name="T79" fmla="*/ 414 h 696"/>
                <a:gd name="T80" fmla="*/ 678 w 696"/>
                <a:gd name="T81" fmla="*/ 348 h 696"/>
                <a:gd name="T82" fmla="*/ 664 w 696"/>
                <a:gd name="T83" fmla="*/ 250 h 696"/>
                <a:gd name="T84" fmla="*/ 622 w 696"/>
                <a:gd name="T85" fmla="*/ 164 h 696"/>
                <a:gd name="T86" fmla="*/ 558 w 696"/>
                <a:gd name="T87" fmla="*/ 94 h 696"/>
                <a:gd name="T88" fmla="*/ 476 w 696"/>
                <a:gd name="T89" fmla="*/ 44 h 696"/>
                <a:gd name="T90" fmla="*/ 382 w 696"/>
                <a:gd name="T91" fmla="*/ 2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96" h="696">
                  <a:moveTo>
                    <a:pt x="348" y="696"/>
                  </a:moveTo>
                  <a:lnTo>
                    <a:pt x="348" y="696"/>
                  </a:lnTo>
                  <a:lnTo>
                    <a:pt x="312" y="694"/>
                  </a:lnTo>
                  <a:lnTo>
                    <a:pt x="278" y="688"/>
                  </a:lnTo>
                  <a:lnTo>
                    <a:pt x="244" y="680"/>
                  </a:lnTo>
                  <a:lnTo>
                    <a:pt x="212" y="668"/>
                  </a:lnTo>
                  <a:lnTo>
                    <a:pt x="182" y="654"/>
                  </a:lnTo>
                  <a:lnTo>
                    <a:pt x="154" y="636"/>
                  </a:lnTo>
                  <a:lnTo>
                    <a:pt x="126" y="616"/>
                  </a:lnTo>
                  <a:lnTo>
                    <a:pt x="102" y="594"/>
                  </a:lnTo>
                  <a:lnTo>
                    <a:pt x="80" y="568"/>
                  </a:lnTo>
                  <a:lnTo>
                    <a:pt x="60" y="542"/>
                  </a:lnTo>
                  <a:lnTo>
                    <a:pt x="42" y="514"/>
                  </a:lnTo>
                  <a:lnTo>
                    <a:pt x="28" y="482"/>
                  </a:lnTo>
                  <a:lnTo>
                    <a:pt x="16" y="452"/>
                  </a:lnTo>
                  <a:lnTo>
                    <a:pt x="6" y="418"/>
                  </a:lnTo>
                  <a:lnTo>
                    <a:pt x="2" y="38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2" y="312"/>
                  </a:lnTo>
                  <a:lnTo>
                    <a:pt x="6" y="278"/>
                  </a:lnTo>
                  <a:lnTo>
                    <a:pt x="16" y="244"/>
                  </a:lnTo>
                  <a:lnTo>
                    <a:pt x="28" y="212"/>
                  </a:lnTo>
                  <a:lnTo>
                    <a:pt x="42" y="182"/>
                  </a:lnTo>
                  <a:lnTo>
                    <a:pt x="60" y="154"/>
                  </a:lnTo>
                  <a:lnTo>
                    <a:pt x="80" y="126"/>
                  </a:lnTo>
                  <a:lnTo>
                    <a:pt x="102" y="102"/>
                  </a:lnTo>
                  <a:lnTo>
                    <a:pt x="126" y="80"/>
                  </a:lnTo>
                  <a:lnTo>
                    <a:pt x="154" y="60"/>
                  </a:lnTo>
                  <a:lnTo>
                    <a:pt x="182" y="42"/>
                  </a:lnTo>
                  <a:lnTo>
                    <a:pt x="212" y="28"/>
                  </a:lnTo>
                  <a:lnTo>
                    <a:pt x="244" y="16"/>
                  </a:lnTo>
                  <a:lnTo>
                    <a:pt x="278" y="6"/>
                  </a:lnTo>
                  <a:lnTo>
                    <a:pt x="312" y="2"/>
                  </a:lnTo>
                  <a:lnTo>
                    <a:pt x="348" y="0"/>
                  </a:lnTo>
                  <a:lnTo>
                    <a:pt x="348" y="0"/>
                  </a:lnTo>
                  <a:lnTo>
                    <a:pt x="384" y="2"/>
                  </a:lnTo>
                  <a:lnTo>
                    <a:pt x="418" y="6"/>
                  </a:lnTo>
                  <a:lnTo>
                    <a:pt x="452" y="16"/>
                  </a:lnTo>
                  <a:lnTo>
                    <a:pt x="484" y="28"/>
                  </a:lnTo>
                  <a:lnTo>
                    <a:pt x="514" y="42"/>
                  </a:lnTo>
                  <a:lnTo>
                    <a:pt x="542" y="60"/>
                  </a:lnTo>
                  <a:lnTo>
                    <a:pt x="568" y="80"/>
                  </a:lnTo>
                  <a:lnTo>
                    <a:pt x="594" y="102"/>
                  </a:lnTo>
                  <a:lnTo>
                    <a:pt x="616" y="126"/>
                  </a:lnTo>
                  <a:lnTo>
                    <a:pt x="636" y="154"/>
                  </a:lnTo>
                  <a:lnTo>
                    <a:pt x="654" y="182"/>
                  </a:lnTo>
                  <a:lnTo>
                    <a:pt x="668" y="212"/>
                  </a:lnTo>
                  <a:lnTo>
                    <a:pt x="680" y="244"/>
                  </a:lnTo>
                  <a:lnTo>
                    <a:pt x="688" y="278"/>
                  </a:lnTo>
                  <a:lnTo>
                    <a:pt x="694" y="312"/>
                  </a:lnTo>
                  <a:lnTo>
                    <a:pt x="696" y="348"/>
                  </a:lnTo>
                  <a:lnTo>
                    <a:pt x="696" y="348"/>
                  </a:lnTo>
                  <a:lnTo>
                    <a:pt x="694" y="384"/>
                  </a:lnTo>
                  <a:lnTo>
                    <a:pt x="688" y="418"/>
                  </a:lnTo>
                  <a:lnTo>
                    <a:pt x="680" y="452"/>
                  </a:lnTo>
                  <a:lnTo>
                    <a:pt x="668" y="482"/>
                  </a:lnTo>
                  <a:lnTo>
                    <a:pt x="654" y="514"/>
                  </a:lnTo>
                  <a:lnTo>
                    <a:pt x="636" y="542"/>
                  </a:lnTo>
                  <a:lnTo>
                    <a:pt x="616" y="568"/>
                  </a:lnTo>
                  <a:lnTo>
                    <a:pt x="594" y="594"/>
                  </a:lnTo>
                  <a:lnTo>
                    <a:pt x="568" y="616"/>
                  </a:lnTo>
                  <a:lnTo>
                    <a:pt x="542" y="636"/>
                  </a:lnTo>
                  <a:lnTo>
                    <a:pt x="514" y="654"/>
                  </a:lnTo>
                  <a:lnTo>
                    <a:pt x="484" y="668"/>
                  </a:lnTo>
                  <a:lnTo>
                    <a:pt x="452" y="680"/>
                  </a:lnTo>
                  <a:lnTo>
                    <a:pt x="418" y="688"/>
                  </a:lnTo>
                  <a:lnTo>
                    <a:pt x="384" y="694"/>
                  </a:lnTo>
                  <a:lnTo>
                    <a:pt x="348" y="696"/>
                  </a:lnTo>
                  <a:lnTo>
                    <a:pt x="348" y="696"/>
                  </a:lnTo>
                  <a:close/>
                  <a:moveTo>
                    <a:pt x="348" y="18"/>
                  </a:moveTo>
                  <a:lnTo>
                    <a:pt x="348" y="18"/>
                  </a:lnTo>
                  <a:lnTo>
                    <a:pt x="314" y="20"/>
                  </a:lnTo>
                  <a:lnTo>
                    <a:pt x="282" y="24"/>
                  </a:lnTo>
                  <a:lnTo>
                    <a:pt x="250" y="32"/>
                  </a:lnTo>
                  <a:lnTo>
                    <a:pt x="220" y="44"/>
                  </a:lnTo>
                  <a:lnTo>
                    <a:pt x="190" y="58"/>
                  </a:lnTo>
                  <a:lnTo>
                    <a:pt x="164" y="74"/>
                  </a:lnTo>
                  <a:lnTo>
                    <a:pt x="138" y="94"/>
                  </a:lnTo>
                  <a:lnTo>
                    <a:pt x="114" y="114"/>
                  </a:lnTo>
                  <a:lnTo>
                    <a:pt x="94" y="138"/>
                  </a:lnTo>
                  <a:lnTo>
                    <a:pt x="74" y="164"/>
                  </a:lnTo>
                  <a:lnTo>
                    <a:pt x="58" y="190"/>
                  </a:lnTo>
                  <a:lnTo>
                    <a:pt x="44" y="220"/>
                  </a:lnTo>
                  <a:lnTo>
                    <a:pt x="32" y="250"/>
                  </a:lnTo>
                  <a:lnTo>
                    <a:pt x="24" y="282"/>
                  </a:lnTo>
                  <a:lnTo>
                    <a:pt x="20" y="314"/>
                  </a:lnTo>
                  <a:lnTo>
                    <a:pt x="18" y="348"/>
                  </a:lnTo>
                  <a:lnTo>
                    <a:pt x="18" y="348"/>
                  </a:lnTo>
                  <a:lnTo>
                    <a:pt x="20" y="382"/>
                  </a:lnTo>
                  <a:lnTo>
                    <a:pt x="24" y="414"/>
                  </a:lnTo>
                  <a:lnTo>
                    <a:pt x="32" y="446"/>
                  </a:lnTo>
                  <a:lnTo>
                    <a:pt x="44" y="476"/>
                  </a:lnTo>
                  <a:lnTo>
                    <a:pt x="58" y="504"/>
                  </a:lnTo>
                  <a:lnTo>
                    <a:pt x="74" y="532"/>
                  </a:lnTo>
                  <a:lnTo>
                    <a:pt x="94" y="558"/>
                  </a:lnTo>
                  <a:lnTo>
                    <a:pt x="114" y="582"/>
                  </a:lnTo>
                  <a:lnTo>
                    <a:pt x="138" y="602"/>
                  </a:lnTo>
                  <a:lnTo>
                    <a:pt x="164" y="622"/>
                  </a:lnTo>
                  <a:lnTo>
                    <a:pt x="190" y="638"/>
                  </a:lnTo>
                  <a:lnTo>
                    <a:pt x="220" y="652"/>
                  </a:lnTo>
                  <a:lnTo>
                    <a:pt x="250" y="662"/>
                  </a:lnTo>
                  <a:lnTo>
                    <a:pt x="282" y="672"/>
                  </a:lnTo>
                  <a:lnTo>
                    <a:pt x="314" y="676"/>
                  </a:lnTo>
                  <a:lnTo>
                    <a:pt x="348" y="678"/>
                  </a:lnTo>
                  <a:lnTo>
                    <a:pt x="348" y="678"/>
                  </a:lnTo>
                  <a:lnTo>
                    <a:pt x="382" y="676"/>
                  </a:lnTo>
                  <a:lnTo>
                    <a:pt x="414" y="672"/>
                  </a:lnTo>
                  <a:lnTo>
                    <a:pt x="446" y="662"/>
                  </a:lnTo>
                  <a:lnTo>
                    <a:pt x="476" y="652"/>
                  </a:lnTo>
                  <a:lnTo>
                    <a:pt x="504" y="638"/>
                  </a:lnTo>
                  <a:lnTo>
                    <a:pt x="532" y="622"/>
                  </a:lnTo>
                  <a:lnTo>
                    <a:pt x="558" y="602"/>
                  </a:lnTo>
                  <a:lnTo>
                    <a:pt x="582" y="582"/>
                  </a:lnTo>
                  <a:lnTo>
                    <a:pt x="602" y="558"/>
                  </a:lnTo>
                  <a:lnTo>
                    <a:pt x="622" y="532"/>
                  </a:lnTo>
                  <a:lnTo>
                    <a:pt x="638" y="504"/>
                  </a:lnTo>
                  <a:lnTo>
                    <a:pt x="652" y="476"/>
                  </a:lnTo>
                  <a:lnTo>
                    <a:pt x="664" y="446"/>
                  </a:lnTo>
                  <a:lnTo>
                    <a:pt x="672" y="414"/>
                  </a:lnTo>
                  <a:lnTo>
                    <a:pt x="676" y="382"/>
                  </a:lnTo>
                  <a:lnTo>
                    <a:pt x="678" y="348"/>
                  </a:lnTo>
                  <a:lnTo>
                    <a:pt x="678" y="348"/>
                  </a:lnTo>
                  <a:lnTo>
                    <a:pt x="676" y="314"/>
                  </a:lnTo>
                  <a:lnTo>
                    <a:pt x="672" y="282"/>
                  </a:lnTo>
                  <a:lnTo>
                    <a:pt x="664" y="250"/>
                  </a:lnTo>
                  <a:lnTo>
                    <a:pt x="652" y="220"/>
                  </a:lnTo>
                  <a:lnTo>
                    <a:pt x="638" y="190"/>
                  </a:lnTo>
                  <a:lnTo>
                    <a:pt x="622" y="164"/>
                  </a:lnTo>
                  <a:lnTo>
                    <a:pt x="602" y="138"/>
                  </a:lnTo>
                  <a:lnTo>
                    <a:pt x="582" y="114"/>
                  </a:lnTo>
                  <a:lnTo>
                    <a:pt x="558" y="94"/>
                  </a:lnTo>
                  <a:lnTo>
                    <a:pt x="532" y="74"/>
                  </a:lnTo>
                  <a:lnTo>
                    <a:pt x="504" y="58"/>
                  </a:lnTo>
                  <a:lnTo>
                    <a:pt x="476" y="44"/>
                  </a:lnTo>
                  <a:lnTo>
                    <a:pt x="446" y="32"/>
                  </a:lnTo>
                  <a:lnTo>
                    <a:pt x="414" y="24"/>
                  </a:lnTo>
                  <a:lnTo>
                    <a:pt x="382" y="20"/>
                  </a:lnTo>
                  <a:lnTo>
                    <a:pt x="348" y="18"/>
                  </a:lnTo>
                  <a:lnTo>
                    <a:pt x="34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xmlns="" id="{CCDB54C0-1252-47D3-918A-AAB8F4861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164"/>
              <a:ext cx="164" cy="224"/>
            </a:xfrm>
            <a:custGeom>
              <a:avLst/>
              <a:gdLst>
                <a:gd name="T0" fmla="*/ 146 w 164"/>
                <a:gd name="T1" fmla="*/ 224 h 224"/>
                <a:gd name="T2" fmla="*/ 0 w 164"/>
                <a:gd name="T3" fmla="*/ 78 h 224"/>
                <a:gd name="T4" fmla="*/ 76 w 164"/>
                <a:gd name="T5" fmla="*/ 0 h 224"/>
                <a:gd name="T6" fmla="*/ 164 w 164"/>
                <a:gd name="T7" fmla="*/ 88 h 224"/>
                <a:gd name="T8" fmla="*/ 152 w 164"/>
                <a:gd name="T9" fmla="*/ 102 h 224"/>
                <a:gd name="T10" fmla="*/ 76 w 164"/>
                <a:gd name="T11" fmla="*/ 26 h 224"/>
                <a:gd name="T12" fmla="*/ 24 w 164"/>
                <a:gd name="T13" fmla="*/ 78 h 224"/>
                <a:gd name="T14" fmla="*/ 158 w 164"/>
                <a:gd name="T15" fmla="*/ 212 h 224"/>
                <a:gd name="T16" fmla="*/ 146 w 164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224">
                  <a:moveTo>
                    <a:pt x="146" y="224"/>
                  </a:moveTo>
                  <a:lnTo>
                    <a:pt x="0" y="78"/>
                  </a:lnTo>
                  <a:lnTo>
                    <a:pt x="76" y="0"/>
                  </a:lnTo>
                  <a:lnTo>
                    <a:pt x="164" y="88"/>
                  </a:lnTo>
                  <a:lnTo>
                    <a:pt x="152" y="102"/>
                  </a:lnTo>
                  <a:lnTo>
                    <a:pt x="76" y="26"/>
                  </a:lnTo>
                  <a:lnTo>
                    <a:pt x="24" y="78"/>
                  </a:lnTo>
                  <a:lnTo>
                    <a:pt x="158" y="212"/>
                  </a:lnTo>
                  <a:lnTo>
                    <a:pt x="146" y="22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2D8FF9E2-9399-460C-B4C2-C8F6A427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" y="1044"/>
              <a:ext cx="284" cy="286"/>
            </a:xfrm>
            <a:custGeom>
              <a:avLst/>
              <a:gdLst>
                <a:gd name="T0" fmla="*/ 76 w 284"/>
                <a:gd name="T1" fmla="*/ 286 h 286"/>
                <a:gd name="T2" fmla="*/ 64 w 284"/>
                <a:gd name="T3" fmla="*/ 274 h 286"/>
                <a:gd name="T4" fmla="*/ 258 w 284"/>
                <a:gd name="T5" fmla="*/ 78 h 286"/>
                <a:gd name="T6" fmla="*/ 206 w 284"/>
                <a:gd name="T7" fmla="*/ 26 h 286"/>
                <a:gd name="T8" fmla="*/ 12 w 284"/>
                <a:gd name="T9" fmla="*/ 222 h 286"/>
                <a:gd name="T10" fmla="*/ 0 w 284"/>
                <a:gd name="T11" fmla="*/ 208 h 286"/>
                <a:gd name="T12" fmla="*/ 206 w 284"/>
                <a:gd name="T13" fmla="*/ 0 h 286"/>
                <a:gd name="T14" fmla="*/ 284 w 284"/>
                <a:gd name="T15" fmla="*/ 78 h 286"/>
                <a:gd name="T16" fmla="*/ 76 w 284"/>
                <a:gd name="T1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4" h="286">
                  <a:moveTo>
                    <a:pt x="76" y="286"/>
                  </a:moveTo>
                  <a:lnTo>
                    <a:pt x="64" y="274"/>
                  </a:lnTo>
                  <a:lnTo>
                    <a:pt x="258" y="78"/>
                  </a:lnTo>
                  <a:lnTo>
                    <a:pt x="206" y="26"/>
                  </a:lnTo>
                  <a:lnTo>
                    <a:pt x="12" y="222"/>
                  </a:lnTo>
                  <a:lnTo>
                    <a:pt x="0" y="208"/>
                  </a:lnTo>
                  <a:lnTo>
                    <a:pt x="206" y="0"/>
                  </a:lnTo>
                  <a:lnTo>
                    <a:pt x="284" y="78"/>
                  </a:lnTo>
                  <a:lnTo>
                    <a:pt x="76" y="28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8">
              <a:extLst>
                <a:ext uri="{FF2B5EF4-FFF2-40B4-BE49-F238E27FC236}">
                  <a16:creationId xmlns:a16="http://schemas.microsoft.com/office/drawing/2014/main" xmlns="" id="{7DE22077-97B4-4683-AF91-B861DB3A0D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" y="125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9">
              <a:extLst>
                <a:ext uri="{FF2B5EF4-FFF2-40B4-BE49-F238E27FC236}">
                  <a16:creationId xmlns:a16="http://schemas.microsoft.com/office/drawing/2014/main" xmlns="" id="{392AF403-E350-455C-8893-41CECE73B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0" y="125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xmlns="" id="{8519F6F2-4399-4B42-A984-F8AEA8AE4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1304"/>
              <a:ext cx="154" cy="90"/>
            </a:xfrm>
            <a:custGeom>
              <a:avLst/>
              <a:gdLst>
                <a:gd name="T0" fmla="*/ 78 w 154"/>
                <a:gd name="T1" fmla="*/ 90 h 90"/>
                <a:gd name="T2" fmla="*/ 0 w 154"/>
                <a:gd name="T3" fmla="*/ 14 h 90"/>
                <a:gd name="T4" fmla="*/ 14 w 154"/>
                <a:gd name="T5" fmla="*/ 0 h 90"/>
                <a:gd name="T6" fmla="*/ 78 w 154"/>
                <a:gd name="T7" fmla="*/ 66 h 90"/>
                <a:gd name="T8" fmla="*/ 142 w 154"/>
                <a:gd name="T9" fmla="*/ 0 h 90"/>
                <a:gd name="T10" fmla="*/ 154 w 154"/>
                <a:gd name="T11" fmla="*/ 14 h 90"/>
                <a:gd name="T12" fmla="*/ 78 w 154"/>
                <a:gd name="T1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90">
                  <a:moveTo>
                    <a:pt x="78" y="9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78" y="66"/>
                  </a:lnTo>
                  <a:lnTo>
                    <a:pt x="142" y="0"/>
                  </a:lnTo>
                  <a:lnTo>
                    <a:pt x="154" y="14"/>
                  </a:lnTo>
                  <a:lnTo>
                    <a:pt x="78" y="9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8" name="Picture 47" descr="Education&#10;Education Icons&#10;Video Lessons Icon">
            <a:extLst>
              <a:ext uri="{FF2B5EF4-FFF2-40B4-BE49-F238E27FC236}">
                <a16:creationId xmlns:a16="http://schemas.microsoft.com/office/drawing/2014/main" xmlns="" id="{6DF6DB44-5474-433B-8DCD-2AE0CE166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31" y="3446308"/>
            <a:ext cx="593530" cy="535236"/>
          </a:xfrm>
          <a:prstGeom prst="rect">
            <a:avLst/>
          </a:prstGeom>
        </p:spPr>
      </p:pic>
      <p:pic>
        <p:nvPicPr>
          <p:cNvPr id="49" name="Picture 48" descr="Technology&#10;Cloud computing Icons&#10;Data Protection Icon">
            <a:extLst>
              <a:ext uri="{FF2B5EF4-FFF2-40B4-BE49-F238E27FC236}">
                <a16:creationId xmlns:a16="http://schemas.microsoft.com/office/drawing/2014/main" xmlns="" id="{90032BCE-CE05-43DE-8154-55413DCB69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09" y="3465718"/>
            <a:ext cx="609084" cy="4840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EA65BA4-10C5-4A91-B0B3-38C7C2081D32}"/>
              </a:ext>
            </a:extLst>
          </p:cNvPr>
          <p:cNvSpPr/>
          <p:nvPr/>
        </p:nvSpPr>
        <p:spPr>
          <a:xfrm>
            <a:off x="2596388" y="4787756"/>
            <a:ext cx="1294945" cy="1500027"/>
          </a:xfrm>
          <a:prstGeom prst="rect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34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IN" sz="3000" b="1" dirty="0">
                <a:solidFill>
                  <a:schemeClr val="tx1"/>
                </a:solidFill>
                <a:ea typeface="+mn-lt"/>
                <a:cs typeface="+mn-lt"/>
              </a:rPr>
              <a:t>Seva </a:t>
            </a:r>
            <a:r>
              <a:rPr lang="en-IN" sz="3000" b="1" dirty="0" err="1">
                <a:solidFill>
                  <a:schemeClr val="tx1"/>
                </a:solidFill>
                <a:ea typeface="+mn-lt"/>
                <a:cs typeface="+mn-lt"/>
              </a:rPr>
              <a:t>Pandharwada</a:t>
            </a:r>
            <a:endParaRPr lang="en-IN" sz="30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BA95396-A300-4583-90A3-5F3A657005BD}"/>
              </a:ext>
            </a:extLst>
          </p:cNvPr>
          <p:cNvSpPr txBox="1"/>
          <p:nvPr/>
        </p:nvSpPr>
        <p:spPr>
          <a:xfrm>
            <a:off x="-78768" y="688517"/>
            <a:ext cx="11965968" cy="4768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2611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242424"/>
                </a:solidFill>
              </a:rPr>
              <a:t>For ensuring quick response</a:t>
            </a:r>
            <a:r>
              <a:rPr lang="en-IN" sz="2000" b="0" i="0" dirty="0">
                <a:solidFill>
                  <a:srgbClr val="242424"/>
                </a:solidFill>
                <a:effectLst/>
              </a:rPr>
              <a:t> to</a:t>
            </a:r>
            <a:r>
              <a:rPr lang="en-IN" sz="2000" dirty="0">
                <a:solidFill>
                  <a:srgbClr val="242424"/>
                </a:solidFill>
              </a:rPr>
              <a:t> citizen service</a:t>
            </a:r>
            <a:r>
              <a:rPr lang="en-IN" sz="2000" b="0" i="0" dirty="0">
                <a:solidFill>
                  <a:srgbClr val="242424"/>
                </a:solidFill>
                <a:effectLst/>
              </a:rPr>
              <a:t> requests and</a:t>
            </a:r>
            <a:r>
              <a:rPr lang="en-IN" sz="2000" dirty="0">
                <a:solidFill>
                  <a:srgbClr val="242424"/>
                </a:solidFill>
              </a:rPr>
              <a:t> grievance</a:t>
            </a:r>
            <a:r>
              <a:rPr lang="en-IN" sz="2000" b="0" i="0" dirty="0">
                <a:solidFill>
                  <a:srgbClr val="242424"/>
                </a:solidFill>
                <a:effectLst/>
              </a:rPr>
              <a:t> redressal</a:t>
            </a:r>
            <a:r>
              <a:rPr lang="en-IN" sz="2000" dirty="0">
                <a:solidFill>
                  <a:srgbClr val="242424"/>
                </a:solidFill>
              </a:rPr>
              <a:t>, </a:t>
            </a:r>
            <a:r>
              <a:rPr lang="en-IN" sz="2000" b="0" i="0" dirty="0">
                <a:solidFill>
                  <a:srgbClr val="242424"/>
                </a:solidFill>
                <a:effectLst/>
              </a:rPr>
              <a:t>Maharashtra launched the ‘Seva </a:t>
            </a:r>
            <a:r>
              <a:rPr lang="en-IN" sz="2000" dirty="0" err="1">
                <a:solidFill>
                  <a:srgbClr val="242424"/>
                </a:solidFill>
              </a:rPr>
              <a:t>Pandharwada</a:t>
            </a:r>
            <a:r>
              <a:rPr lang="en-IN" sz="2000" b="0" i="0" dirty="0">
                <a:solidFill>
                  <a:srgbClr val="242424"/>
                </a:solidFill>
                <a:effectLst/>
              </a:rPr>
              <a:t>’</a:t>
            </a:r>
            <a:endParaRPr lang="en-US" dirty="0"/>
          </a:p>
          <a:p>
            <a:pPr marL="62611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b="0" i="0" dirty="0">
                <a:solidFill>
                  <a:srgbClr val="242424"/>
                </a:solidFill>
                <a:effectLst/>
              </a:rPr>
              <a:t>The initiatives identified pending matters from 14 services across 11 departments and </a:t>
            </a:r>
            <a:r>
              <a:rPr lang="en-IN" sz="2000" dirty="0">
                <a:solidFill>
                  <a:srgbClr val="242424"/>
                </a:solidFill>
              </a:rPr>
              <a:t>portals, viz.</a:t>
            </a:r>
          </a:p>
          <a:p>
            <a:pPr marL="62611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000" dirty="0">
              <a:solidFill>
                <a:srgbClr val="242424"/>
              </a:solidFill>
            </a:endParaRPr>
          </a:p>
          <a:p>
            <a:pPr marL="62611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000" dirty="0">
              <a:solidFill>
                <a:srgbClr val="242424"/>
              </a:solidFill>
            </a:endParaRPr>
          </a:p>
          <a:p>
            <a:pPr marL="626110" indent="-34290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700" dirty="0">
              <a:solidFill>
                <a:srgbClr val="242424"/>
              </a:solidFill>
            </a:endParaRPr>
          </a:p>
          <a:p>
            <a:pPr marL="283210" algn="l">
              <a:buClr>
                <a:schemeClr val="accent2">
                  <a:lumMod val="75000"/>
                </a:schemeClr>
              </a:buClr>
            </a:pPr>
            <a:r>
              <a:rPr lang="en-IN" sz="2000" b="1" i="0" dirty="0">
                <a:solidFill>
                  <a:srgbClr val="242424"/>
                </a:solidFill>
                <a:effectLst/>
              </a:rPr>
              <a:t>	Status of the initiative:</a:t>
            </a:r>
          </a:p>
          <a:p>
            <a:pPr marL="1083310" lvl="1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b="0" i="0" dirty="0">
                <a:solidFill>
                  <a:srgbClr val="242424"/>
                </a:solidFill>
                <a:effectLst/>
                <a:cs typeface="Calibri"/>
              </a:rPr>
              <a:t>STAGE I: </a:t>
            </a:r>
            <a:r>
              <a:rPr lang="en-IN" sz="2000" b="0" dirty="0">
                <a:solidFill>
                  <a:srgbClr val="242424"/>
                </a:solidFill>
                <a:effectLst/>
              </a:rPr>
              <a:t>17</a:t>
            </a:r>
            <a:r>
              <a:rPr lang="en-IN" sz="2000" b="0" baseline="30000" dirty="0">
                <a:solidFill>
                  <a:srgbClr val="242424"/>
                </a:solidFill>
                <a:effectLst/>
              </a:rPr>
              <a:t>th</a:t>
            </a:r>
            <a:r>
              <a:rPr lang="en-IN" sz="2000" b="0" dirty="0">
                <a:solidFill>
                  <a:srgbClr val="242424"/>
                </a:solidFill>
                <a:effectLst/>
              </a:rPr>
              <a:t> September 2022 - 02</a:t>
            </a:r>
            <a:r>
              <a:rPr lang="en-IN" sz="2000" b="0" baseline="30000" dirty="0">
                <a:solidFill>
                  <a:srgbClr val="242424"/>
                </a:solidFill>
                <a:effectLst/>
              </a:rPr>
              <a:t>nd</a:t>
            </a:r>
            <a:r>
              <a:rPr lang="en-IN" sz="2000" b="0" dirty="0">
                <a:solidFill>
                  <a:srgbClr val="242424"/>
                </a:solidFill>
                <a:effectLst/>
              </a:rPr>
              <a:t> October 2022</a:t>
            </a:r>
          </a:p>
          <a:p>
            <a:pPr marL="1083310" lvl="1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i="0" dirty="0">
                <a:solidFill>
                  <a:srgbClr val="242424"/>
                </a:solidFill>
                <a:cs typeface="Calibri"/>
              </a:rPr>
              <a:t>[</a:t>
            </a:r>
            <a:endParaRPr lang="en-IN" sz="2000" b="0" i="0" dirty="0">
              <a:solidFill>
                <a:srgbClr val="242424"/>
              </a:solidFill>
              <a:effectLst/>
              <a:cs typeface="Calibri"/>
            </a:endParaRPr>
          </a:p>
          <a:p>
            <a:pPr marL="1083310" lvl="1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000" b="0" i="0" dirty="0">
              <a:solidFill>
                <a:srgbClr val="242424"/>
              </a:solidFill>
              <a:effectLst/>
              <a:cs typeface="Calibri"/>
            </a:endParaRPr>
          </a:p>
          <a:p>
            <a:pPr marL="1083310" lvl="1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sz="2000" b="0" i="0" dirty="0">
              <a:solidFill>
                <a:srgbClr val="242424"/>
              </a:solidFill>
              <a:effectLst/>
              <a:cs typeface="Calibri"/>
            </a:endParaRPr>
          </a:p>
          <a:p>
            <a:pPr marL="1083310" lvl="1" indent="-342900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b="0" i="0" dirty="0">
                <a:solidFill>
                  <a:srgbClr val="242424"/>
                </a:solidFill>
                <a:effectLst/>
                <a:cs typeface="Calibri"/>
              </a:rPr>
              <a:t>STAGE II: </a:t>
            </a:r>
            <a:r>
              <a:rPr lang="en-IN" sz="2000" b="0" dirty="0">
                <a:solidFill>
                  <a:srgbClr val="242424"/>
                </a:solidFill>
              </a:rPr>
              <a:t>03</a:t>
            </a:r>
            <a:r>
              <a:rPr lang="en-IN" sz="2000" b="0" baseline="30000" dirty="0">
                <a:solidFill>
                  <a:srgbClr val="242424"/>
                </a:solidFill>
              </a:rPr>
              <a:t>rd</a:t>
            </a:r>
            <a:r>
              <a:rPr lang="en-IN" sz="2000" dirty="0">
                <a:solidFill>
                  <a:srgbClr val="242424"/>
                </a:solidFill>
              </a:rPr>
              <a:t> </a:t>
            </a:r>
            <a:r>
              <a:rPr lang="en-IN" sz="2000" b="0" dirty="0">
                <a:solidFill>
                  <a:srgbClr val="242424"/>
                </a:solidFill>
                <a:effectLst/>
              </a:rPr>
              <a:t>October 2022 – 05</a:t>
            </a:r>
            <a:r>
              <a:rPr lang="en-IN" sz="2000" b="0" baseline="30000" dirty="0">
                <a:solidFill>
                  <a:srgbClr val="242424"/>
                </a:solidFill>
                <a:effectLst/>
              </a:rPr>
              <a:t>th</a:t>
            </a:r>
            <a:r>
              <a:rPr lang="en-IN" sz="2000" b="0" dirty="0">
                <a:solidFill>
                  <a:srgbClr val="242424"/>
                </a:solidFill>
                <a:effectLst/>
              </a:rPr>
              <a:t> November 2022</a:t>
            </a:r>
          </a:p>
          <a:p>
            <a:pPr marL="740410" lvl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endParaRPr lang="en-IN" sz="2000" b="0" i="0" dirty="0">
              <a:solidFill>
                <a:srgbClr val="242424"/>
              </a:solidFill>
              <a:effectLst/>
              <a:cs typeface="Calibri"/>
            </a:endParaRPr>
          </a:p>
        </p:txBody>
      </p:sp>
      <p:grpSp>
        <p:nvGrpSpPr>
          <p:cNvPr id="32" name="Group 25" descr="Strategy Compliance HR Management&#10;Compliance Icons&#10;Tick Icon">
            <a:extLst>
              <a:ext uri="{FF2B5EF4-FFF2-40B4-BE49-F238E27FC236}">
                <a16:creationId xmlns:a16="http://schemas.microsoft.com/office/drawing/2014/main" xmlns="" id="{032349A7-1214-4BE1-A112-16FFA7BC5D1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08053" y="2298619"/>
            <a:ext cx="390493" cy="349773"/>
            <a:chOff x="1848" y="902"/>
            <a:chExt cx="748" cy="670"/>
          </a:xfrm>
        </p:grpSpPr>
        <p:sp>
          <p:nvSpPr>
            <p:cNvPr id="33" name="AutoShape 24">
              <a:extLst>
                <a:ext uri="{FF2B5EF4-FFF2-40B4-BE49-F238E27FC236}">
                  <a16:creationId xmlns:a16="http://schemas.microsoft.com/office/drawing/2014/main" xmlns="" id="{E997FDC1-B05F-417C-8D5C-92CAE82141E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48" y="902"/>
              <a:ext cx="748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6">
              <a:extLst>
                <a:ext uri="{FF2B5EF4-FFF2-40B4-BE49-F238E27FC236}">
                  <a16:creationId xmlns:a16="http://schemas.microsoft.com/office/drawing/2014/main" xmlns="" id="{B8BCF50F-92EC-4224-9B77-5056D9027F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0" y="950"/>
              <a:ext cx="556" cy="424"/>
            </a:xfrm>
            <a:custGeom>
              <a:avLst/>
              <a:gdLst>
                <a:gd name="T0" fmla="*/ 166 w 556"/>
                <a:gd name="T1" fmla="*/ 424 h 424"/>
                <a:gd name="T2" fmla="*/ 148 w 556"/>
                <a:gd name="T3" fmla="*/ 416 h 424"/>
                <a:gd name="T4" fmla="*/ 8 w 556"/>
                <a:gd name="T5" fmla="*/ 276 h 424"/>
                <a:gd name="T6" fmla="*/ 0 w 556"/>
                <a:gd name="T7" fmla="*/ 258 h 424"/>
                <a:gd name="T8" fmla="*/ 8 w 556"/>
                <a:gd name="T9" fmla="*/ 238 h 424"/>
                <a:gd name="T10" fmla="*/ 44 w 556"/>
                <a:gd name="T11" fmla="*/ 204 h 424"/>
                <a:gd name="T12" fmla="*/ 62 w 556"/>
                <a:gd name="T13" fmla="*/ 196 h 424"/>
                <a:gd name="T14" fmla="*/ 82 w 556"/>
                <a:gd name="T15" fmla="*/ 204 h 424"/>
                <a:gd name="T16" fmla="*/ 474 w 556"/>
                <a:gd name="T17" fmla="*/ 8 h 424"/>
                <a:gd name="T18" fmla="*/ 484 w 556"/>
                <a:gd name="T19" fmla="*/ 2 h 424"/>
                <a:gd name="T20" fmla="*/ 504 w 556"/>
                <a:gd name="T21" fmla="*/ 2 h 424"/>
                <a:gd name="T22" fmla="*/ 548 w 556"/>
                <a:gd name="T23" fmla="*/ 42 h 424"/>
                <a:gd name="T24" fmla="*/ 554 w 556"/>
                <a:gd name="T25" fmla="*/ 52 h 424"/>
                <a:gd name="T26" fmla="*/ 554 w 556"/>
                <a:gd name="T27" fmla="*/ 72 h 424"/>
                <a:gd name="T28" fmla="*/ 186 w 556"/>
                <a:gd name="T29" fmla="*/ 416 h 424"/>
                <a:gd name="T30" fmla="*/ 178 w 556"/>
                <a:gd name="T31" fmla="*/ 422 h 424"/>
                <a:gd name="T32" fmla="*/ 166 w 556"/>
                <a:gd name="T33" fmla="*/ 424 h 424"/>
                <a:gd name="T34" fmla="*/ 166 w 556"/>
                <a:gd name="T35" fmla="*/ 424 h 424"/>
                <a:gd name="T36" fmla="*/ 62 w 556"/>
                <a:gd name="T37" fmla="*/ 214 h 424"/>
                <a:gd name="T38" fmla="*/ 56 w 556"/>
                <a:gd name="T39" fmla="*/ 216 h 424"/>
                <a:gd name="T40" fmla="*/ 22 w 556"/>
                <a:gd name="T41" fmla="*/ 252 h 424"/>
                <a:gd name="T42" fmla="*/ 18 w 556"/>
                <a:gd name="T43" fmla="*/ 258 h 424"/>
                <a:gd name="T44" fmla="*/ 20 w 556"/>
                <a:gd name="T45" fmla="*/ 260 h 424"/>
                <a:gd name="T46" fmla="*/ 160 w 556"/>
                <a:gd name="T47" fmla="*/ 402 h 424"/>
                <a:gd name="T48" fmla="*/ 164 w 556"/>
                <a:gd name="T49" fmla="*/ 404 h 424"/>
                <a:gd name="T50" fmla="*/ 166 w 556"/>
                <a:gd name="T51" fmla="*/ 406 h 424"/>
                <a:gd name="T52" fmla="*/ 170 w 556"/>
                <a:gd name="T53" fmla="*/ 404 h 424"/>
                <a:gd name="T54" fmla="*/ 536 w 556"/>
                <a:gd name="T55" fmla="*/ 68 h 424"/>
                <a:gd name="T56" fmla="*/ 538 w 556"/>
                <a:gd name="T57" fmla="*/ 66 h 424"/>
                <a:gd name="T58" fmla="*/ 538 w 556"/>
                <a:gd name="T59" fmla="*/ 58 h 424"/>
                <a:gd name="T60" fmla="*/ 500 w 556"/>
                <a:gd name="T61" fmla="*/ 20 h 424"/>
                <a:gd name="T62" fmla="*/ 498 w 556"/>
                <a:gd name="T63" fmla="*/ 18 h 424"/>
                <a:gd name="T64" fmla="*/ 490 w 556"/>
                <a:gd name="T65" fmla="*/ 18 h 424"/>
                <a:gd name="T66" fmla="*/ 488 w 556"/>
                <a:gd name="T67" fmla="*/ 20 h 424"/>
                <a:gd name="T68" fmla="*/ 70 w 556"/>
                <a:gd name="T69" fmla="*/ 216 h 424"/>
                <a:gd name="T70" fmla="*/ 66 w 556"/>
                <a:gd name="T71" fmla="*/ 214 h 424"/>
                <a:gd name="T72" fmla="*/ 62 w 556"/>
                <a:gd name="T73" fmla="*/ 21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6" h="424">
                  <a:moveTo>
                    <a:pt x="166" y="424"/>
                  </a:moveTo>
                  <a:lnTo>
                    <a:pt x="166" y="424"/>
                  </a:lnTo>
                  <a:lnTo>
                    <a:pt x="156" y="422"/>
                  </a:lnTo>
                  <a:lnTo>
                    <a:pt x="148" y="41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2" y="268"/>
                  </a:lnTo>
                  <a:lnTo>
                    <a:pt x="0" y="258"/>
                  </a:lnTo>
                  <a:lnTo>
                    <a:pt x="2" y="248"/>
                  </a:lnTo>
                  <a:lnTo>
                    <a:pt x="8" y="238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52" y="198"/>
                  </a:lnTo>
                  <a:lnTo>
                    <a:pt x="62" y="196"/>
                  </a:lnTo>
                  <a:lnTo>
                    <a:pt x="72" y="198"/>
                  </a:lnTo>
                  <a:lnTo>
                    <a:pt x="82" y="204"/>
                  </a:lnTo>
                  <a:lnTo>
                    <a:pt x="168" y="288"/>
                  </a:lnTo>
                  <a:lnTo>
                    <a:pt x="474" y="8"/>
                  </a:lnTo>
                  <a:lnTo>
                    <a:pt x="474" y="8"/>
                  </a:lnTo>
                  <a:lnTo>
                    <a:pt x="484" y="2"/>
                  </a:lnTo>
                  <a:lnTo>
                    <a:pt x="494" y="0"/>
                  </a:lnTo>
                  <a:lnTo>
                    <a:pt x="504" y="2"/>
                  </a:lnTo>
                  <a:lnTo>
                    <a:pt x="512" y="8"/>
                  </a:lnTo>
                  <a:lnTo>
                    <a:pt x="548" y="42"/>
                  </a:lnTo>
                  <a:lnTo>
                    <a:pt x="548" y="42"/>
                  </a:lnTo>
                  <a:lnTo>
                    <a:pt x="554" y="52"/>
                  </a:lnTo>
                  <a:lnTo>
                    <a:pt x="556" y="62"/>
                  </a:lnTo>
                  <a:lnTo>
                    <a:pt x="554" y="72"/>
                  </a:lnTo>
                  <a:lnTo>
                    <a:pt x="548" y="82"/>
                  </a:lnTo>
                  <a:lnTo>
                    <a:pt x="186" y="416"/>
                  </a:lnTo>
                  <a:lnTo>
                    <a:pt x="186" y="416"/>
                  </a:lnTo>
                  <a:lnTo>
                    <a:pt x="178" y="422"/>
                  </a:lnTo>
                  <a:lnTo>
                    <a:pt x="166" y="424"/>
                  </a:lnTo>
                  <a:lnTo>
                    <a:pt x="166" y="424"/>
                  </a:lnTo>
                  <a:lnTo>
                    <a:pt x="166" y="424"/>
                  </a:lnTo>
                  <a:lnTo>
                    <a:pt x="166" y="424"/>
                  </a:lnTo>
                  <a:close/>
                  <a:moveTo>
                    <a:pt x="62" y="214"/>
                  </a:moveTo>
                  <a:lnTo>
                    <a:pt x="62" y="214"/>
                  </a:lnTo>
                  <a:lnTo>
                    <a:pt x="60" y="214"/>
                  </a:lnTo>
                  <a:lnTo>
                    <a:pt x="56" y="216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0" y="254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20" y="260"/>
                  </a:lnTo>
                  <a:lnTo>
                    <a:pt x="22" y="264"/>
                  </a:lnTo>
                  <a:lnTo>
                    <a:pt x="160" y="402"/>
                  </a:lnTo>
                  <a:lnTo>
                    <a:pt x="160" y="402"/>
                  </a:lnTo>
                  <a:lnTo>
                    <a:pt x="164" y="404"/>
                  </a:lnTo>
                  <a:lnTo>
                    <a:pt x="166" y="406"/>
                  </a:lnTo>
                  <a:lnTo>
                    <a:pt x="166" y="406"/>
                  </a:lnTo>
                  <a:lnTo>
                    <a:pt x="166" y="406"/>
                  </a:lnTo>
                  <a:lnTo>
                    <a:pt x="170" y="404"/>
                  </a:lnTo>
                  <a:lnTo>
                    <a:pt x="174" y="402"/>
                  </a:lnTo>
                  <a:lnTo>
                    <a:pt x="536" y="68"/>
                  </a:lnTo>
                  <a:lnTo>
                    <a:pt x="536" y="68"/>
                  </a:lnTo>
                  <a:lnTo>
                    <a:pt x="538" y="66"/>
                  </a:lnTo>
                  <a:lnTo>
                    <a:pt x="538" y="62"/>
                  </a:lnTo>
                  <a:lnTo>
                    <a:pt x="538" y="58"/>
                  </a:lnTo>
                  <a:lnTo>
                    <a:pt x="536" y="56"/>
                  </a:lnTo>
                  <a:lnTo>
                    <a:pt x="500" y="20"/>
                  </a:lnTo>
                  <a:lnTo>
                    <a:pt x="500" y="20"/>
                  </a:lnTo>
                  <a:lnTo>
                    <a:pt x="498" y="18"/>
                  </a:lnTo>
                  <a:lnTo>
                    <a:pt x="494" y="18"/>
                  </a:lnTo>
                  <a:lnTo>
                    <a:pt x="490" y="18"/>
                  </a:lnTo>
                  <a:lnTo>
                    <a:pt x="488" y="20"/>
                  </a:lnTo>
                  <a:lnTo>
                    <a:pt x="488" y="20"/>
                  </a:lnTo>
                  <a:lnTo>
                    <a:pt x="166" y="314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66" y="214"/>
                  </a:lnTo>
                  <a:lnTo>
                    <a:pt x="62" y="214"/>
                  </a:lnTo>
                  <a:lnTo>
                    <a:pt x="62" y="21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5A785CE4-8F12-4C60-BA6B-083829456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" y="988"/>
              <a:ext cx="498" cy="500"/>
            </a:xfrm>
            <a:custGeom>
              <a:avLst/>
              <a:gdLst>
                <a:gd name="T0" fmla="*/ 224 w 498"/>
                <a:gd name="T1" fmla="*/ 498 h 500"/>
                <a:gd name="T2" fmla="*/ 152 w 498"/>
                <a:gd name="T3" fmla="*/ 480 h 500"/>
                <a:gd name="T4" fmla="*/ 90 w 498"/>
                <a:gd name="T5" fmla="*/ 442 h 500"/>
                <a:gd name="T6" fmla="*/ 42 w 498"/>
                <a:gd name="T7" fmla="*/ 390 h 500"/>
                <a:gd name="T8" fmla="*/ 10 w 498"/>
                <a:gd name="T9" fmla="*/ 324 h 500"/>
                <a:gd name="T10" fmla="*/ 0 w 498"/>
                <a:gd name="T11" fmla="*/ 250 h 500"/>
                <a:gd name="T12" fmla="*/ 4 w 498"/>
                <a:gd name="T13" fmla="*/ 200 h 500"/>
                <a:gd name="T14" fmla="*/ 30 w 498"/>
                <a:gd name="T15" fmla="*/ 130 h 500"/>
                <a:gd name="T16" fmla="*/ 72 w 498"/>
                <a:gd name="T17" fmla="*/ 74 h 500"/>
                <a:gd name="T18" fmla="*/ 130 w 498"/>
                <a:gd name="T19" fmla="*/ 30 h 500"/>
                <a:gd name="T20" fmla="*/ 198 w 498"/>
                <a:gd name="T21" fmla="*/ 6 h 500"/>
                <a:gd name="T22" fmla="*/ 250 w 498"/>
                <a:gd name="T23" fmla="*/ 0 h 500"/>
                <a:gd name="T24" fmla="*/ 320 w 498"/>
                <a:gd name="T25" fmla="*/ 10 h 500"/>
                <a:gd name="T26" fmla="*/ 384 w 498"/>
                <a:gd name="T27" fmla="*/ 40 h 500"/>
                <a:gd name="T28" fmla="*/ 422 w 498"/>
                <a:gd name="T29" fmla="*/ 70 h 500"/>
                <a:gd name="T30" fmla="*/ 424 w 498"/>
                <a:gd name="T31" fmla="*/ 80 h 500"/>
                <a:gd name="T32" fmla="*/ 420 w 498"/>
                <a:gd name="T33" fmla="*/ 84 h 500"/>
                <a:gd name="T34" fmla="*/ 410 w 498"/>
                <a:gd name="T35" fmla="*/ 82 h 500"/>
                <a:gd name="T36" fmla="*/ 374 w 498"/>
                <a:gd name="T37" fmla="*/ 56 h 500"/>
                <a:gd name="T38" fmla="*/ 314 w 498"/>
                <a:gd name="T39" fmla="*/ 28 h 500"/>
                <a:gd name="T40" fmla="*/ 250 w 498"/>
                <a:gd name="T41" fmla="*/ 18 h 500"/>
                <a:gd name="T42" fmla="*/ 202 w 498"/>
                <a:gd name="T43" fmla="*/ 22 h 500"/>
                <a:gd name="T44" fmla="*/ 138 w 498"/>
                <a:gd name="T45" fmla="*/ 46 h 500"/>
                <a:gd name="T46" fmla="*/ 86 w 498"/>
                <a:gd name="T47" fmla="*/ 86 h 500"/>
                <a:gd name="T48" fmla="*/ 46 w 498"/>
                <a:gd name="T49" fmla="*/ 140 h 500"/>
                <a:gd name="T50" fmla="*/ 22 w 498"/>
                <a:gd name="T51" fmla="*/ 204 h 500"/>
                <a:gd name="T52" fmla="*/ 18 w 498"/>
                <a:gd name="T53" fmla="*/ 250 h 500"/>
                <a:gd name="T54" fmla="*/ 28 w 498"/>
                <a:gd name="T55" fmla="*/ 318 h 500"/>
                <a:gd name="T56" fmla="*/ 58 w 498"/>
                <a:gd name="T57" fmla="*/ 378 h 500"/>
                <a:gd name="T58" fmla="*/ 102 w 498"/>
                <a:gd name="T59" fmla="*/ 428 h 500"/>
                <a:gd name="T60" fmla="*/ 160 w 498"/>
                <a:gd name="T61" fmla="*/ 462 h 500"/>
                <a:gd name="T62" fmla="*/ 226 w 498"/>
                <a:gd name="T63" fmla="*/ 480 h 500"/>
                <a:gd name="T64" fmla="*/ 272 w 498"/>
                <a:gd name="T65" fmla="*/ 480 h 500"/>
                <a:gd name="T66" fmla="*/ 338 w 498"/>
                <a:gd name="T67" fmla="*/ 464 h 500"/>
                <a:gd name="T68" fmla="*/ 394 w 498"/>
                <a:gd name="T69" fmla="*/ 430 h 500"/>
                <a:gd name="T70" fmla="*/ 438 w 498"/>
                <a:gd name="T71" fmla="*/ 382 h 500"/>
                <a:gd name="T72" fmla="*/ 468 w 498"/>
                <a:gd name="T73" fmla="*/ 324 h 500"/>
                <a:gd name="T74" fmla="*/ 480 w 498"/>
                <a:gd name="T75" fmla="*/ 256 h 500"/>
                <a:gd name="T76" fmla="*/ 484 w 498"/>
                <a:gd name="T77" fmla="*/ 250 h 500"/>
                <a:gd name="T78" fmla="*/ 490 w 498"/>
                <a:gd name="T79" fmla="*/ 248 h 500"/>
                <a:gd name="T80" fmla="*/ 498 w 498"/>
                <a:gd name="T81" fmla="*/ 254 h 500"/>
                <a:gd name="T82" fmla="*/ 496 w 498"/>
                <a:gd name="T83" fmla="*/ 282 h 500"/>
                <a:gd name="T84" fmla="*/ 478 w 498"/>
                <a:gd name="T85" fmla="*/ 352 h 500"/>
                <a:gd name="T86" fmla="*/ 440 w 498"/>
                <a:gd name="T87" fmla="*/ 412 h 500"/>
                <a:gd name="T88" fmla="*/ 386 w 498"/>
                <a:gd name="T89" fmla="*/ 458 h 500"/>
                <a:gd name="T90" fmla="*/ 322 w 498"/>
                <a:gd name="T91" fmla="*/ 488 h 500"/>
                <a:gd name="T92" fmla="*/ 250 w 498"/>
                <a:gd name="T93" fmla="*/ 50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98" h="500">
                  <a:moveTo>
                    <a:pt x="250" y="500"/>
                  </a:moveTo>
                  <a:lnTo>
                    <a:pt x="250" y="500"/>
                  </a:lnTo>
                  <a:lnTo>
                    <a:pt x="224" y="498"/>
                  </a:lnTo>
                  <a:lnTo>
                    <a:pt x="198" y="494"/>
                  </a:lnTo>
                  <a:lnTo>
                    <a:pt x="176" y="488"/>
                  </a:lnTo>
                  <a:lnTo>
                    <a:pt x="152" y="480"/>
                  </a:lnTo>
                  <a:lnTo>
                    <a:pt x="130" y="468"/>
                  </a:lnTo>
                  <a:lnTo>
                    <a:pt x="110" y="456"/>
                  </a:lnTo>
                  <a:lnTo>
                    <a:pt x="90" y="442"/>
                  </a:lnTo>
                  <a:lnTo>
                    <a:pt x="72" y="426"/>
                  </a:lnTo>
                  <a:lnTo>
                    <a:pt x="56" y="408"/>
                  </a:lnTo>
                  <a:lnTo>
                    <a:pt x="42" y="390"/>
                  </a:lnTo>
                  <a:lnTo>
                    <a:pt x="30" y="368"/>
                  </a:lnTo>
                  <a:lnTo>
                    <a:pt x="20" y="346"/>
                  </a:lnTo>
                  <a:lnTo>
                    <a:pt x="10" y="324"/>
                  </a:lnTo>
                  <a:lnTo>
                    <a:pt x="4" y="300"/>
                  </a:lnTo>
                  <a:lnTo>
                    <a:pt x="2" y="276"/>
                  </a:lnTo>
                  <a:lnTo>
                    <a:pt x="0" y="250"/>
                  </a:lnTo>
                  <a:lnTo>
                    <a:pt x="0" y="250"/>
                  </a:lnTo>
                  <a:lnTo>
                    <a:pt x="2" y="224"/>
                  </a:lnTo>
                  <a:lnTo>
                    <a:pt x="4" y="200"/>
                  </a:lnTo>
                  <a:lnTo>
                    <a:pt x="10" y="176"/>
                  </a:lnTo>
                  <a:lnTo>
                    <a:pt x="20" y="152"/>
                  </a:lnTo>
                  <a:lnTo>
                    <a:pt x="30" y="130"/>
                  </a:lnTo>
                  <a:lnTo>
                    <a:pt x="42" y="110"/>
                  </a:lnTo>
                  <a:lnTo>
                    <a:pt x="56" y="92"/>
                  </a:lnTo>
                  <a:lnTo>
                    <a:pt x="72" y="74"/>
                  </a:lnTo>
                  <a:lnTo>
                    <a:pt x="90" y="58"/>
                  </a:lnTo>
                  <a:lnTo>
                    <a:pt x="110" y="42"/>
                  </a:lnTo>
                  <a:lnTo>
                    <a:pt x="130" y="30"/>
                  </a:lnTo>
                  <a:lnTo>
                    <a:pt x="152" y="20"/>
                  </a:lnTo>
                  <a:lnTo>
                    <a:pt x="176" y="12"/>
                  </a:lnTo>
                  <a:lnTo>
                    <a:pt x="198" y="6"/>
                  </a:lnTo>
                  <a:lnTo>
                    <a:pt x="224" y="2"/>
                  </a:lnTo>
                  <a:lnTo>
                    <a:pt x="250" y="0"/>
                  </a:lnTo>
                  <a:lnTo>
                    <a:pt x="250" y="0"/>
                  </a:lnTo>
                  <a:lnTo>
                    <a:pt x="274" y="2"/>
                  </a:lnTo>
                  <a:lnTo>
                    <a:pt x="298" y="4"/>
                  </a:lnTo>
                  <a:lnTo>
                    <a:pt x="320" y="10"/>
                  </a:lnTo>
                  <a:lnTo>
                    <a:pt x="342" y="18"/>
                  </a:lnTo>
                  <a:lnTo>
                    <a:pt x="364" y="28"/>
                  </a:lnTo>
                  <a:lnTo>
                    <a:pt x="384" y="40"/>
                  </a:lnTo>
                  <a:lnTo>
                    <a:pt x="404" y="54"/>
                  </a:lnTo>
                  <a:lnTo>
                    <a:pt x="422" y="70"/>
                  </a:lnTo>
                  <a:lnTo>
                    <a:pt x="422" y="70"/>
                  </a:lnTo>
                  <a:lnTo>
                    <a:pt x="424" y="72"/>
                  </a:lnTo>
                  <a:lnTo>
                    <a:pt x="424" y="76"/>
                  </a:lnTo>
                  <a:lnTo>
                    <a:pt x="424" y="80"/>
                  </a:lnTo>
                  <a:lnTo>
                    <a:pt x="422" y="82"/>
                  </a:lnTo>
                  <a:lnTo>
                    <a:pt x="422" y="82"/>
                  </a:lnTo>
                  <a:lnTo>
                    <a:pt x="420" y="84"/>
                  </a:lnTo>
                  <a:lnTo>
                    <a:pt x="416" y="86"/>
                  </a:lnTo>
                  <a:lnTo>
                    <a:pt x="412" y="84"/>
                  </a:lnTo>
                  <a:lnTo>
                    <a:pt x="410" y="82"/>
                  </a:lnTo>
                  <a:lnTo>
                    <a:pt x="410" y="82"/>
                  </a:lnTo>
                  <a:lnTo>
                    <a:pt x="392" y="68"/>
                  </a:lnTo>
                  <a:lnTo>
                    <a:pt x="374" y="56"/>
                  </a:lnTo>
                  <a:lnTo>
                    <a:pt x="356" y="44"/>
                  </a:lnTo>
                  <a:lnTo>
                    <a:pt x="336" y="34"/>
                  </a:lnTo>
                  <a:lnTo>
                    <a:pt x="314" y="28"/>
                  </a:lnTo>
                  <a:lnTo>
                    <a:pt x="294" y="22"/>
                  </a:lnTo>
                  <a:lnTo>
                    <a:pt x="272" y="20"/>
                  </a:lnTo>
                  <a:lnTo>
                    <a:pt x="250" y="18"/>
                  </a:lnTo>
                  <a:lnTo>
                    <a:pt x="250" y="18"/>
                  </a:lnTo>
                  <a:lnTo>
                    <a:pt x="226" y="20"/>
                  </a:lnTo>
                  <a:lnTo>
                    <a:pt x="202" y="22"/>
                  </a:lnTo>
                  <a:lnTo>
                    <a:pt x="180" y="28"/>
                  </a:lnTo>
                  <a:lnTo>
                    <a:pt x="160" y="36"/>
                  </a:lnTo>
                  <a:lnTo>
                    <a:pt x="138" y="46"/>
                  </a:lnTo>
                  <a:lnTo>
                    <a:pt x="120" y="58"/>
                  </a:lnTo>
                  <a:lnTo>
                    <a:pt x="102" y="72"/>
                  </a:lnTo>
                  <a:lnTo>
                    <a:pt x="86" y="86"/>
                  </a:lnTo>
                  <a:lnTo>
                    <a:pt x="70" y="102"/>
                  </a:lnTo>
                  <a:lnTo>
                    <a:pt x="58" y="120"/>
                  </a:lnTo>
                  <a:lnTo>
                    <a:pt x="46" y="140"/>
                  </a:lnTo>
                  <a:lnTo>
                    <a:pt x="36" y="160"/>
                  </a:lnTo>
                  <a:lnTo>
                    <a:pt x="28" y="180"/>
                  </a:lnTo>
                  <a:lnTo>
                    <a:pt x="22" y="204"/>
                  </a:lnTo>
                  <a:lnTo>
                    <a:pt x="18" y="226"/>
                  </a:lnTo>
                  <a:lnTo>
                    <a:pt x="18" y="250"/>
                  </a:lnTo>
                  <a:lnTo>
                    <a:pt x="18" y="250"/>
                  </a:lnTo>
                  <a:lnTo>
                    <a:pt x="18" y="274"/>
                  </a:lnTo>
                  <a:lnTo>
                    <a:pt x="22" y="296"/>
                  </a:lnTo>
                  <a:lnTo>
                    <a:pt x="28" y="318"/>
                  </a:lnTo>
                  <a:lnTo>
                    <a:pt x="36" y="340"/>
                  </a:lnTo>
                  <a:lnTo>
                    <a:pt x="46" y="360"/>
                  </a:lnTo>
                  <a:lnTo>
                    <a:pt x="58" y="378"/>
                  </a:lnTo>
                  <a:lnTo>
                    <a:pt x="70" y="396"/>
                  </a:lnTo>
                  <a:lnTo>
                    <a:pt x="86" y="414"/>
                  </a:lnTo>
                  <a:lnTo>
                    <a:pt x="102" y="428"/>
                  </a:lnTo>
                  <a:lnTo>
                    <a:pt x="120" y="442"/>
                  </a:lnTo>
                  <a:lnTo>
                    <a:pt x="138" y="454"/>
                  </a:lnTo>
                  <a:lnTo>
                    <a:pt x="160" y="462"/>
                  </a:lnTo>
                  <a:lnTo>
                    <a:pt x="180" y="470"/>
                  </a:lnTo>
                  <a:lnTo>
                    <a:pt x="202" y="476"/>
                  </a:lnTo>
                  <a:lnTo>
                    <a:pt x="226" y="480"/>
                  </a:lnTo>
                  <a:lnTo>
                    <a:pt x="250" y="482"/>
                  </a:lnTo>
                  <a:lnTo>
                    <a:pt x="250" y="482"/>
                  </a:lnTo>
                  <a:lnTo>
                    <a:pt x="272" y="480"/>
                  </a:lnTo>
                  <a:lnTo>
                    <a:pt x="296" y="476"/>
                  </a:lnTo>
                  <a:lnTo>
                    <a:pt x="318" y="472"/>
                  </a:lnTo>
                  <a:lnTo>
                    <a:pt x="338" y="464"/>
                  </a:lnTo>
                  <a:lnTo>
                    <a:pt x="358" y="454"/>
                  </a:lnTo>
                  <a:lnTo>
                    <a:pt x="376" y="444"/>
                  </a:lnTo>
                  <a:lnTo>
                    <a:pt x="394" y="430"/>
                  </a:lnTo>
                  <a:lnTo>
                    <a:pt x="410" y="416"/>
                  </a:lnTo>
                  <a:lnTo>
                    <a:pt x="426" y="400"/>
                  </a:lnTo>
                  <a:lnTo>
                    <a:pt x="438" y="382"/>
                  </a:lnTo>
                  <a:lnTo>
                    <a:pt x="450" y="364"/>
                  </a:lnTo>
                  <a:lnTo>
                    <a:pt x="460" y="344"/>
                  </a:lnTo>
                  <a:lnTo>
                    <a:pt x="468" y="324"/>
                  </a:lnTo>
                  <a:lnTo>
                    <a:pt x="474" y="302"/>
                  </a:lnTo>
                  <a:lnTo>
                    <a:pt x="478" y="280"/>
                  </a:lnTo>
                  <a:lnTo>
                    <a:pt x="480" y="256"/>
                  </a:lnTo>
                  <a:lnTo>
                    <a:pt x="480" y="256"/>
                  </a:lnTo>
                  <a:lnTo>
                    <a:pt x="482" y="252"/>
                  </a:lnTo>
                  <a:lnTo>
                    <a:pt x="484" y="250"/>
                  </a:lnTo>
                  <a:lnTo>
                    <a:pt x="486" y="248"/>
                  </a:lnTo>
                  <a:lnTo>
                    <a:pt x="490" y="248"/>
                  </a:lnTo>
                  <a:lnTo>
                    <a:pt x="490" y="248"/>
                  </a:lnTo>
                  <a:lnTo>
                    <a:pt x="494" y="248"/>
                  </a:lnTo>
                  <a:lnTo>
                    <a:pt x="496" y="250"/>
                  </a:lnTo>
                  <a:lnTo>
                    <a:pt x="498" y="254"/>
                  </a:lnTo>
                  <a:lnTo>
                    <a:pt x="498" y="256"/>
                  </a:lnTo>
                  <a:lnTo>
                    <a:pt x="498" y="256"/>
                  </a:lnTo>
                  <a:lnTo>
                    <a:pt x="496" y="282"/>
                  </a:lnTo>
                  <a:lnTo>
                    <a:pt x="492" y="306"/>
                  </a:lnTo>
                  <a:lnTo>
                    <a:pt x="486" y="330"/>
                  </a:lnTo>
                  <a:lnTo>
                    <a:pt x="478" y="352"/>
                  </a:lnTo>
                  <a:lnTo>
                    <a:pt x="466" y="374"/>
                  </a:lnTo>
                  <a:lnTo>
                    <a:pt x="454" y="394"/>
                  </a:lnTo>
                  <a:lnTo>
                    <a:pt x="440" y="412"/>
                  </a:lnTo>
                  <a:lnTo>
                    <a:pt x="424" y="428"/>
                  </a:lnTo>
                  <a:lnTo>
                    <a:pt x="406" y="444"/>
                  </a:lnTo>
                  <a:lnTo>
                    <a:pt x="386" y="458"/>
                  </a:lnTo>
                  <a:lnTo>
                    <a:pt x="366" y="470"/>
                  </a:lnTo>
                  <a:lnTo>
                    <a:pt x="344" y="480"/>
                  </a:lnTo>
                  <a:lnTo>
                    <a:pt x="322" y="488"/>
                  </a:lnTo>
                  <a:lnTo>
                    <a:pt x="298" y="494"/>
                  </a:lnTo>
                  <a:lnTo>
                    <a:pt x="274" y="498"/>
                  </a:lnTo>
                  <a:lnTo>
                    <a:pt x="250" y="500"/>
                  </a:lnTo>
                  <a:lnTo>
                    <a:pt x="250" y="50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CDCD6B00-DC58-400F-91A7-2C10E577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902"/>
              <a:ext cx="670" cy="670"/>
            </a:xfrm>
            <a:custGeom>
              <a:avLst/>
              <a:gdLst>
                <a:gd name="T0" fmla="*/ 300 w 670"/>
                <a:gd name="T1" fmla="*/ 670 h 670"/>
                <a:gd name="T2" fmla="*/ 204 w 670"/>
                <a:gd name="T3" fmla="*/ 644 h 670"/>
                <a:gd name="T4" fmla="*/ 122 w 670"/>
                <a:gd name="T5" fmla="*/ 594 h 670"/>
                <a:gd name="T6" fmla="*/ 58 w 670"/>
                <a:gd name="T7" fmla="*/ 522 h 670"/>
                <a:gd name="T8" fmla="*/ 16 w 670"/>
                <a:gd name="T9" fmla="*/ 436 h 670"/>
                <a:gd name="T10" fmla="*/ 0 w 670"/>
                <a:gd name="T11" fmla="*/ 336 h 670"/>
                <a:gd name="T12" fmla="*/ 6 w 670"/>
                <a:gd name="T13" fmla="*/ 268 h 670"/>
                <a:gd name="T14" fmla="*/ 40 w 670"/>
                <a:gd name="T15" fmla="*/ 176 h 670"/>
                <a:gd name="T16" fmla="*/ 98 w 670"/>
                <a:gd name="T17" fmla="*/ 98 h 670"/>
                <a:gd name="T18" fmla="*/ 176 w 670"/>
                <a:gd name="T19" fmla="*/ 42 h 670"/>
                <a:gd name="T20" fmla="*/ 268 w 670"/>
                <a:gd name="T21" fmla="*/ 8 h 670"/>
                <a:gd name="T22" fmla="*/ 336 w 670"/>
                <a:gd name="T23" fmla="*/ 0 h 670"/>
                <a:gd name="T24" fmla="*/ 432 w 670"/>
                <a:gd name="T25" fmla="*/ 14 h 670"/>
                <a:gd name="T26" fmla="*/ 518 w 670"/>
                <a:gd name="T27" fmla="*/ 54 h 670"/>
                <a:gd name="T28" fmla="*/ 568 w 670"/>
                <a:gd name="T29" fmla="*/ 96 h 670"/>
                <a:gd name="T30" fmla="*/ 570 w 670"/>
                <a:gd name="T31" fmla="*/ 106 h 670"/>
                <a:gd name="T32" fmla="*/ 566 w 670"/>
                <a:gd name="T33" fmla="*/ 110 h 670"/>
                <a:gd name="T34" fmla="*/ 556 w 670"/>
                <a:gd name="T35" fmla="*/ 108 h 670"/>
                <a:gd name="T36" fmla="*/ 508 w 670"/>
                <a:gd name="T37" fmla="*/ 70 h 670"/>
                <a:gd name="T38" fmla="*/ 426 w 670"/>
                <a:gd name="T39" fmla="*/ 32 h 670"/>
                <a:gd name="T40" fmla="*/ 336 w 670"/>
                <a:gd name="T41" fmla="*/ 18 h 670"/>
                <a:gd name="T42" fmla="*/ 272 w 670"/>
                <a:gd name="T43" fmla="*/ 24 h 670"/>
                <a:gd name="T44" fmla="*/ 184 w 670"/>
                <a:gd name="T45" fmla="*/ 56 h 670"/>
                <a:gd name="T46" fmla="*/ 112 w 670"/>
                <a:gd name="T47" fmla="*/ 112 h 670"/>
                <a:gd name="T48" fmla="*/ 56 w 670"/>
                <a:gd name="T49" fmla="*/ 184 h 670"/>
                <a:gd name="T50" fmla="*/ 24 w 670"/>
                <a:gd name="T51" fmla="*/ 272 h 670"/>
                <a:gd name="T52" fmla="*/ 18 w 670"/>
                <a:gd name="T53" fmla="*/ 336 h 670"/>
                <a:gd name="T54" fmla="*/ 32 w 670"/>
                <a:gd name="T55" fmla="*/ 430 h 670"/>
                <a:gd name="T56" fmla="*/ 72 w 670"/>
                <a:gd name="T57" fmla="*/ 512 h 670"/>
                <a:gd name="T58" fmla="*/ 134 w 670"/>
                <a:gd name="T59" fmla="*/ 580 h 670"/>
                <a:gd name="T60" fmla="*/ 212 w 670"/>
                <a:gd name="T61" fmla="*/ 628 h 670"/>
                <a:gd name="T62" fmla="*/ 302 w 670"/>
                <a:gd name="T63" fmla="*/ 652 h 670"/>
                <a:gd name="T64" fmla="*/ 368 w 670"/>
                <a:gd name="T65" fmla="*/ 652 h 670"/>
                <a:gd name="T66" fmla="*/ 458 w 670"/>
                <a:gd name="T67" fmla="*/ 628 h 670"/>
                <a:gd name="T68" fmla="*/ 536 w 670"/>
                <a:gd name="T69" fmla="*/ 580 h 670"/>
                <a:gd name="T70" fmla="*/ 598 w 670"/>
                <a:gd name="T71" fmla="*/ 512 h 670"/>
                <a:gd name="T72" fmla="*/ 638 w 670"/>
                <a:gd name="T73" fmla="*/ 430 h 670"/>
                <a:gd name="T74" fmla="*/ 652 w 670"/>
                <a:gd name="T75" fmla="*/ 336 h 670"/>
                <a:gd name="T76" fmla="*/ 644 w 670"/>
                <a:gd name="T77" fmla="*/ 266 h 670"/>
                <a:gd name="T78" fmla="*/ 646 w 670"/>
                <a:gd name="T79" fmla="*/ 260 h 670"/>
                <a:gd name="T80" fmla="*/ 652 w 670"/>
                <a:gd name="T81" fmla="*/ 256 h 670"/>
                <a:gd name="T82" fmla="*/ 660 w 670"/>
                <a:gd name="T83" fmla="*/ 260 h 670"/>
                <a:gd name="T84" fmla="*/ 668 w 670"/>
                <a:gd name="T85" fmla="*/ 298 h 670"/>
                <a:gd name="T86" fmla="*/ 668 w 670"/>
                <a:gd name="T87" fmla="*/ 370 h 670"/>
                <a:gd name="T88" fmla="*/ 644 w 670"/>
                <a:gd name="T89" fmla="*/ 466 h 670"/>
                <a:gd name="T90" fmla="*/ 594 w 670"/>
                <a:gd name="T91" fmla="*/ 548 h 670"/>
                <a:gd name="T92" fmla="*/ 522 w 670"/>
                <a:gd name="T93" fmla="*/ 614 h 670"/>
                <a:gd name="T94" fmla="*/ 434 w 670"/>
                <a:gd name="T95" fmla="*/ 656 h 670"/>
                <a:gd name="T96" fmla="*/ 336 w 670"/>
                <a:gd name="T97" fmla="*/ 67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70" h="670">
                  <a:moveTo>
                    <a:pt x="336" y="670"/>
                  </a:moveTo>
                  <a:lnTo>
                    <a:pt x="336" y="670"/>
                  </a:lnTo>
                  <a:lnTo>
                    <a:pt x="300" y="670"/>
                  </a:lnTo>
                  <a:lnTo>
                    <a:pt x="268" y="664"/>
                  </a:lnTo>
                  <a:lnTo>
                    <a:pt x="236" y="656"/>
                  </a:lnTo>
                  <a:lnTo>
                    <a:pt x="204" y="644"/>
                  </a:lnTo>
                  <a:lnTo>
                    <a:pt x="176" y="630"/>
                  </a:lnTo>
                  <a:lnTo>
                    <a:pt x="148" y="614"/>
                  </a:lnTo>
                  <a:lnTo>
                    <a:pt x="122" y="594"/>
                  </a:lnTo>
                  <a:lnTo>
                    <a:pt x="98" y="572"/>
                  </a:lnTo>
                  <a:lnTo>
                    <a:pt x="76" y="548"/>
                  </a:lnTo>
                  <a:lnTo>
                    <a:pt x="58" y="522"/>
                  </a:lnTo>
                  <a:lnTo>
                    <a:pt x="40" y="496"/>
                  </a:lnTo>
                  <a:lnTo>
                    <a:pt x="26" y="466"/>
                  </a:lnTo>
                  <a:lnTo>
                    <a:pt x="16" y="436"/>
                  </a:lnTo>
                  <a:lnTo>
                    <a:pt x="6" y="404"/>
                  </a:lnTo>
                  <a:lnTo>
                    <a:pt x="2" y="370"/>
                  </a:lnTo>
                  <a:lnTo>
                    <a:pt x="0" y="336"/>
                  </a:lnTo>
                  <a:lnTo>
                    <a:pt x="0" y="336"/>
                  </a:lnTo>
                  <a:lnTo>
                    <a:pt x="2" y="302"/>
                  </a:lnTo>
                  <a:lnTo>
                    <a:pt x="6" y="268"/>
                  </a:lnTo>
                  <a:lnTo>
                    <a:pt x="16" y="236"/>
                  </a:lnTo>
                  <a:lnTo>
                    <a:pt x="26" y="206"/>
                  </a:lnTo>
                  <a:lnTo>
                    <a:pt x="40" y="176"/>
                  </a:lnTo>
                  <a:lnTo>
                    <a:pt x="58" y="148"/>
                  </a:lnTo>
                  <a:lnTo>
                    <a:pt x="76" y="122"/>
                  </a:lnTo>
                  <a:lnTo>
                    <a:pt x="98" y="98"/>
                  </a:lnTo>
                  <a:lnTo>
                    <a:pt x="122" y="78"/>
                  </a:lnTo>
                  <a:lnTo>
                    <a:pt x="148" y="58"/>
                  </a:lnTo>
                  <a:lnTo>
                    <a:pt x="176" y="42"/>
                  </a:lnTo>
                  <a:lnTo>
                    <a:pt x="204" y="26"/>
                  </a:lnTo>
                  <a:lnTo>
                    <a:pt x="236" y="16"/>
                  </a:lnTo>
                  <a:lnTo>
                    <a:pt x="268" y="8"/>
                  </a:lnTo>
                  <a:lnTo>
                    <a:pt x="300" y="2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68" y="2"/>
                  </a:lnTo>
                  <a:lnTo>
                    <a:pt x="400" y="6"/>
                  </a:lnTo>
                  <a:lnTo>
                    <a:pt x="432" y="14"/>
                  </a:lnTo>
                  <a:lnTo>
                    <a:pt x="462" y="26"/>
                  </a:lnTo>
                  <a:lnTo>
                    <a:pt x="490" y="38"/>
                  </a:lnTo>
                  <a:lnTo>
                    <a:pt x="518" y="54"/>
                  </a:lnTo>
                  <a:lnTo>
                    <a:pt x="544" y="74"/>
                  </a:lnTo>
                  <a:lnTo>
                    <a:pt x="568" y="96"/>
                  </a:lnTo>
                  <a:lnTo>
                    <a:pt x="568" y="96"/>
                  </a:lnTo>
                  <a:lnTo>
                    <a:pt x="570" y="98"/>
                  </a:lnTo>
                  <a:lnTo>
                    <a:pt x="572" y="102"/>
                  </a:lnTo>
                  <a:lnTo>
                    <a:pt x="570" y="106"/>
                  </a:lnTo>
                  <a:lnTo>
                    <a:pt x="570" y="108"/>
                  </a:lnTo>
                  <a:lnTo>
                    <a:pt x="570" y="108"/>
                  </a:lnTo>
                  <a:lnTo>
                    <a:pt x="566" y="110"/>
                  </a:lnTo>
                  <a:lnTo>
                    <a:pt x="562" y="110"/>
                  </a:lnTo>
                  <a:lnTo>
                    <a:pt x="560" y="110"/>
                  </a:lnTo>
                  <a:lnTo>
                    <a:pt x="556" y="108"/>
                  </a:lnTo>
                  <a:lnTo>
                    <a:pt x="556" y="108"/>
                  </a:lnTo>
                  <a:lnTo>
                    <a:pt x="534" y="88"/>
                  </a:lnTo>
                  <a:lnTo>
                    <a:pt x="508" y="70"/>
                  </a:lnTo>
                  <a:lnTo>
                    <a:pt x="482" y="54"/>
                  </a:lnTo>
                  <a:lnTo>
                    <a:pt x="454" y="42"/>
                  </a:lnTo>
                  <a:lnTo>
                    <a:pt x="426" y="32"/>
                  </a:lnTo>
                  <a:lnTo>
                    <a:pt x="396" y="24"/>
                  </a:lnTo>
                  <a:lnTo>
                    <a:pt x="366" y="20"/>
                  </a:lnTo>
                  <a:lnTo>
                    <a:pt x="336" y="18"/>
                  </a:lnTo>
                  <a:lnTo>
                    <a:pt x="336" y="18"/>
                  </a:lnTo>
                  <a:lnTo>
                    <a:pt x="302" y="20"/>
                  </a:lnTo>
                  <a:lnTo>
                    <a:pt x="272" y="24"/>
                  </a:lnTo>
                  <a:lnTo>
                    <a:pt x="240" y="32"/>
                  </a:lnTo>
                  <a:lnTo>
                    <a:pt x="212" y="44"/>
                  </a:lnTo>
                  <a:lnTo>
                    <a:pt x="184" y="56"/>
                  </a:lnTo>
                  <a:lnTo>
                    <a:pt x="158" y="72"/>
                  </a:lnTo>
                  <a:lnTo>
                    <a:pt x="134" y="92"/>
                  </a:lnTo>
                  <a:lnTo>
                    <a:pt x="112" y="112"/>
                  </a:lnTo>
                  <a:lnTo>
                    <a:pt x="90" y="134"/>
                  </a:lnTo>
                  <a:lnTo>
                    <a:pt x="72" y="158"/>
                  </a:lnTo>
                  <a:lnTo>
                    <a:pt x="56" y="184"/>
                  </a:lnTo>
                  <a:lnTo>
                    <a:pt x="42" y="212"/>
                  </a:lnTo>
                  <a:lnTo>
                    <a:pt x="32" y="242"/>
                  </a:lnTo>
                  <a:lnTo>
                    <a:pt x="24" y="272"/>
                  </a:lnTo>
                  <a:lnTo>
                    <a:pt x="20" y="304"/>
                  </a:lnTo>
                  <a:lnTo>
                    <a:pt x="18" y="336"/>
                  </a:lnTo>
                  <a:lnTo>
                    <a:pt x="18" y="336"/>
                  </a:lnTo>
                  <a:lnTo>
                    <a:pt x="20" y="368"/>
                  </a:lnTo>
                  <a:lnTo>
                    <a:pt x="24" y="400"/>
                  </a:lnTo>
                  <a:lnTo>
                    <a:pt x="32" y="430"/>
                  </a:lnTo>
                  <a:lnTo>
                    <a:pt x="42" y="460"/>
                  </a:lnTo>
                  <a:lnTo>
                    <a:pt x="56" y="486"/>
                  </a:lnTo>
                  <a:lnTo>
                    <a:pt x="72" y="512"/>
                  </a:lnTo>
                  <a:lnTo>
                    <a:pt x="90" y="538"/>
                  </a:lnTo>
                  <a:lnTo>
                    <a:pt x="112" y="560"/>
                  </a:lnTo>
                  <a:lnTo>
                    <a:pt x="134" y="580"/>
                  </a:lnTo>
                  <a:lnTo>
                    <a:pt x="158" y="598"/>
                  </a:lnTo>
                  <a:lnTo>
                    <a:pt x="184" y="614"/>
                  </a:lnTo>
                  <a:lnTo>
                    <a:pt x="212" y="628"/>
                  </a:lnTo>
                  <a:lnTo>
                    <a:pt x="240" y="638"/>
                  </a:lnTo>
                  <a:lnTo>
                    <a:pt x="272" y="646"/>
                  </a:lnTo>
                  <a:lnTo>
                    <a:pt x="302" y="652"/>
                  </a:lnTo>
                  <a:lnTo>
                    <a:pt x="336" y="652"/>
                  </a:lnTo>
                  <a:lnTo>
                    <a:pt x="336" y="652"/>
                  </a:lnTo>
                  <a:lnTo>
                    <a:pt x="368" y="652"/>
                  </a:lnTo>
                  <a:lnTo>
                    <a:pt x="400" y="646"/>
                  </a:lnTo>
                  <a:lnTo>
                    <a:pt x="430" y="638"/>
                  </a:lnTo>
                  <a:lnTo>
                    <a:pt x="458" y="628"/>
                  </a:lnTo>
                  <a:lnTo>
                    <a:pt x="486" y="614"/>
                  </a:lnTo>
                  <a:lnTo>
                    <a:pt x="512" y="598"/>
                  </a:lnTo>
                  <a:lnTo>
                    <a:pt x="536" y="580"/>
                  </a:lnTo>
                  <a:lnTo>
                    <a:pt x="560" y="560"/>
                  </a:lnTo>
                  <a:lnTo>
                    <a:pt x="580" y="538"/>
                  </a:lnTo>
                  <a:lnTo>
                    <a:pt x="598" y="512"/>
                  </a:lnTo>
                  <a:lnTo>
                    <a:pt x="614" y="486"/>
                  </a:lnTo>
                  <a:lnTo>
                    <a:pt x="628" y="460"/>
                  </a:lnTo>
                  <a:lnTo>
                    <a:pt x="638" y="430"/>
                  </a:lnTo>
                  <a:lnTo>
                    <a:pt x="646" y="400"/>
                  </a:lnTo>
                  <a:lnTo>
                    <a:pt x="650" y="368"/>
                  </a:lnTo>
                  <a:lnTo>
                    <a:pt x="652" y="336"/>
                  </a:lnTo>
                  <a:lnTo>
                    <a:pt x="652" y="336"/>
                  </a:lnTo>
                  <a:lnTo>
                    <a:pt x="650" y="300"/>
                  </a:lnTo>
                  <a:lnTo>
                    <a:pt x="644" y="266"/>
                  </a:lnTo>
                  <a:lnTo>
                    <a:pt x="644" y="266"/>
                  </a:lnTo>
                  <a:lnTo>
                    <a:pt x="644" y="264"/>
                  </a:lnTo>
                  <a:lnTo>
                    <a:pt x="646" y="260"/>
                  </a:lnTo>
                  <a:lnTo>
                    <a:pt x="648" y="258"/>
                  </a:lnTo>
                  <a:lnTo>
                    <a:pt x="652" y="256"/>
                  </a:lnTo>
                  <a:lnTo>
                    <a:pt x="652" y="256"/>
                  </a:lnTo>
                  <a:lnTo>
                    <a:pt x="656" y="256"/>
                  </a:lnTo>
                  <a:lnTo>
                    <a:pt x="658" y="258"/>
                  </a:lnTo>
                  <a:lnTo>
                    <a:pt x="660" y="260"/>
                  </a:lnTo>
                  <a:lnTo>
                    <a:pt x="662" y="262"/>
                  </a:lnTo>
                  <a:lnTo>
                    <a:pt x="662" y="262"/>
                  </a:lnTo>
                  <a:lnTo>
                    <a:pt x="668" y="298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68" y="370"/>
                  </a:lnTo>
                  <a:lnTo>
                    <a:pt x="664" y="404"/>
                  </a:lnTo>
                  <a:lnTo>
                    <a:pt x="656" y="436"/>
                  </a:lnTo>
                  <a:lnTo>
                    <a:pt x="644" y="466"/>
                  </a:lnTo>
                  <a:lnTo>
                    <a:pt x="630" y="496"/>
                  </a:lnTo>
                  <a:lnTo>
                    <a:pt x="614" y="522"/>
                  </a:lnTo>
                  <a:lnTo>
                    <a:pt x="594" y="548"/>
                  </a:lnTo>
                  <a:lnTo>
                    <a:pt x="572" y="572"/>
                  </a:lnTo>
                  <a:lnTo>
                    <a:pt x="548" y="594"/>
                  </a:lnTo>
                  <a:lnTo>
                    <a:pt x="522" y="614"/>
                  </a:lnTo>
                  <a:lnTo>
                    <a:pt x="494" y="630"/>
                  </a:lnTo>
                  <a:lnTo>
                    <a:pt x="466" y="644"/>
                  </a:lnTo>
                  <a:lnTo>
                    <a:pt x="434" y="656"/>
                  </a:lnTo>
                  <a:lnTo>
                    <a:pt x="402" y="664"/>
                  </a:lnTo>
                  <a:lnTo>
                    <a:pt x="370" y="670"/>
                  </a:lnTo>
                  <a:lnTo>
                    <a:pt x="336" y="670"/>
                  </a:lnTo>
                  <a:lnTo>
                    <a:pt x="336" y="67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xmlns="" id="{2DE506B7-36E1-4484-8DF9-9DABC88AB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10034"/>
              </p:ext>
            </p:extLst>
          </p:nvPr>
        </p:nvGraphicFramePr>
        <p:xfrm>
          <a:off x="304798" y="3127196"/>
          <a:ext cx="11582401" cy="13506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91146">
                  <a:extLst>
                    <a:ext uri="{9D8B030D-6E8A-4147-A177-3AD203B41FA5}">
                      <a16:colId xmlns:a16="http://schemas.microsoft.com/office/drawing/2014/main" xmlns="" val="1405858463"/>
                    </a:ext>
                  </a:extLst>
                </a:gridCol>
                <a:gridCol w="3153868">
                  <a:extLst>
                    <a:ext uri="{9D8B030D-6E8A-4147-A177-3AD203B41FA5}">
                      <a16:colId xmlns:a16="http://schemas.microsoft.com/office/drawing/2014/main" xmlns="" val="771560358"/>
                    </a:ext>
                  </a:extLst>
                </a:gridCol>
                <a:gridCol w="3171406">
                  <a:extLst>
                    <a:ext uri="{9D8B030D-6E8A-4147-A177-3AD203B41FA5}">
                      <a16:colId xmlns:a16="http://schemas.microsoft.com/office/drawing/2014/main" xmlns="" val="2248604574"/>
                    </a:ext>
                  </a:extLst>
                </a:gridCol>
                <a:gridCol w="3665981">
                  <a:extLst>
                    <a:ext uri="{9D8B030D-6E8A-4147-A177-3AD203B41FA5}">
                      <a16:colId xmlns:a16="http://schemas.microsoft.com/office/drawing/2014/main" xmlns="" val="3952732100"/>
                    </a:ext>
                  </a:extLst>
                </a:gridCol>
              </a:tblGrid>
              <a:tr h="339248">
                <a:tc>
                  <a:txBody>
                    <a:bodyPr/>
                    <a:lstStyle/>
                    <a:p>
                      <a:pPr algn="ctr"/>
                      <a:endParaRPr lang="en-IN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Service Requests Received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Service Requests Disposed 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Service Request Disposal Percentage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741155"/>
                  </a:ext>
                </a:extLst>
              </a:tr>
              <a:tr h="476711">
                <a:tc>
                  <a:txBody>
                    <a:bodyPr/>
                    <a:lstStyle/>
                    <a:p>
                      <a:pPr algn="ctr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Services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79.63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59.99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75%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4674156"/>
                  </a:ext>
                </a:extLst>
              </a:tr>
              <a:tr h="508179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Portals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23.76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14.86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63%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6219486"/>
                  </a:ext>
                </a:extLst>
              </a:tr>
            </a:tbl>
          </a:graphicData>
        </a:graphic>
      </p:graphicFrame>
      <p:graphicFrame>
        <p:nvGraphicFramePr>
          <p:cNvPr id="15" name="Table 11">
            <a:extLst>
              <a:ext uri="{FF2B5EF4-FFF2-40B4-BE49-F238E27FC236}">
                <a16:creationId xmlns:a16="http://schemas.microsoft.com/office/drawing/2014/main" xmlns="" id="{EC0C2E90-0F78-490D-BC49-C843D505E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97427"/>
              </p:ext>
            </p:extLst>
          </p:nvPr>
        </p:nvGraphicFramePr>
        <p:xfrm>
          <a:off x="304800" y="1706592"/>
          <a:ext cx="11582401" cy="592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xmlns="" val="1405858463"/>
                    </a:ext>
                  </a:extLst>
                </a:gridCol>
                <a:gridCol w="1858253">
                  <a:extLst>
                    <a:ext uri="{9D8B030D-6E8A-4147-A177-3AD203B41FA5}">
                      <a16:colId xmlns:a16="http://schemas.microsoft.com/office/drawing/2014/main" xmlns="" val="771560358"/>
                    </a:ext>
                  </a:extLst>
                </a:gridCol>
                <a:gridCol w="1993186">
                  <a:extLst>
                    <a:ext uri="{9D8B030D-6E8A-4147-A177-3AD203B41FA5}">
                      <a16:colId xmlns:a16="http://schemas.microsoft.com/office/drawing/2014/main" xmlns="" val="2248604574"/>
                    </a:ext>
                  </a:extLst>
                </a:gridCol>
                <a:gridCol w="2506894">
                  <a:extLst>
                    <a:ext uri="{9D8B030D-6E8A-4147-A177-3AD203B41FA5}">
                      <a16:colId xmlns:a16="http://schemas.microsoft.com/office/drawing/2014/main" xmlns="" val="3952732100"/>
                    </a:ext>
                  </a:extLst>
                </a:gridCol>
                <a:gridCol w="2907588">
                  <a:extLst>
                    <a:ext uri="{9D8B030D-6E8A-4147-A177-3AD203B41FA5}">
                      <a16:colId xmlns:a16="http://schemas.microsoft.com/office/drawing/2014/main" xmlns="" val="1764993702"/>
                    </a:ext>
                  </a:extLst>
                </a:gridCol>
              </a:tblGrid>
              <a:tr h="592027">
                <a:tc>
                  <a:txBody>
                    <a:bodyPr/>
                    <a:lstStyle/>
                    <a:p>
                      <a:pPr lvl="1"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IN" b="0" dirty="0" err="1">
                          <a:solidFill>
                            <a:schemeClr val="tx1"/>
                          </a:solidFill>
                        </a:rPr>
                        <a:t>Aaple</a:t>
                      </a:r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 Sarkar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        </a:t>
                      </a:r>
                      <a:r>
                        <a:rPr lang="en-IN" b="0" dirty="0" err="1">
                          <a:solidFill>
                            <a:schemeClr val="tx1"/>
                          </a:solidFill>
                        </a:rPr>
                        <a:t>Mahavitaran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        MahaDBT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        Nagari Seva Kendra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solidFill>
                            <a:schemeClr val="tx1"/>
                          </a:solidFill>
                        </a:rPr>
                        <a:t>  Department Portals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4674156"/>
                  </a:ext>
                </a:extLst>
              </a:tr>
            </a:tbl>
          </a:graphicData>
        </a:graphic>
      </p:graphicFrame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9F751F71-39C5-403B-A756-21C11DC7F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51" y="1836635"/>
            <a:ext cx="726525" cy="33752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A46960D-A56E-4296-B6DB-2474E50C95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32" y="1772238"/>
            <a:ext cx="444057" cy="44405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D7220B39-FF22-4DF9-A31A-5CAD9D1931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9" r="16683"/>
          <a:stretch/>
        </p:blipFill>
        <p:spPr>
          <a:xfrm>
            <a:off x="4483225" y="1327572"/>
            <a:ext cx="977693" cy="1324138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xmlns="" id="{7630721A-8FDB-4734-A56A-0294F6500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18240" r="25231" b="37416"/>
          <a:stretch/>
        </p:blipFill>
        <p:spPr>
          <a:xfrm>
            <a:off x="6571824" y="1787126"/>
            <a:ext cx="455460" cy="405030"/>
          </a:xfrm>
          <a:prstGeom prst="rect">
            <a:avLst/>
          </a:prstGeom>
        </p:spPr>
      </p:pic>
      <p:grpSp>
        <p:nvGrpSpPr>
          <p:cNvPr id="28" name="Group 84" descr="Technology&#10;Communication and connectivity Icons&#10;WebCam Icon">
            <a:extLst>
              <a:ext uri="{FF2B5EF4-FFF2-40B4-BE49-F238E27FC236}">
                <a16:creationId xmlns:a16="http://schemas.microsoft.com/office/drawing/2014/main" xmlns="" id="{E1A76A01-81FA-4A23-A824-E7FF8A1902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099242" y="1819910"/>
            <a:ext cx="392226" cy="365389"/>
            <a:chOff x="492" y="3051"/>
            <a:chExt cx="760" cy="708"/>
          </a:xfrm>
        </p:grpSpPr>
        <p:sp>
          <p:nvSpPr>
            <p:cNvPr id="29" name="AutoShape 83">
              <a:extLst>
                <a:ext uri="{FF2B5EF4-FFF2-40B4-BE49-F238E27FC236}">
                  <a16:creationId xmlns:a16="http://schemas.microsoft.com/office/drawing/2014/main" xmlns="" id="{43757919-CE05-4C39-A41D-A96C5ED3CA0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2" y="3051"/>
              <a:ext cx="76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xmlns="" id="{EF58E049-55C8-4579-A807-B40A50FF9C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" y="3203"/>
              <a:ext cx="328" cy="328"/>
            </a:xfrm>
            <a:custGeom>
              <a:avLst/>
              <a:gdLst>
                <a:gd name="T0" fmla="*/ 148 w 328"/>
                <a:gd name="T1" fmla="*/ 326 h 328"/>
                <a:gd name="T2" fmla="*/ 100 w 328"/>
                <a:gd name="T3" fmla="*/ 314 h 328"/>
                <a:gd name="T4" fmla="*/ 60 w 328"/>
                <a:gd name="T5" fmla="*/ 290 h 328"/>
                <a:gd name="T6" fmla="*/ 28 w 328"/>
                <a:gd name="T7" fmla="*/ 256 h 328"/>
                <a:gd name="T8" fmla="*/ 8 w 328"/>
                <a:gd name="T9" fmla="*/ 212 h 328"/>
                <a:gd name="T10" fmla="*/ 0 w 328"/>
                <a:gd name="T11" fmla="*/ 164 h 328"/>
                <a:gd name="T12" fmla="*/ 4 w 328"/>
                <a:gd name="T13" fmla="*/ 130 h 328"/>
                <a:gd name="T14" fmla="*/ 20 w 328"/>
                <a:gd name="T15" fmla="*/ 86 h 328"/>
                <a:gd name="T16" fmla="*/ 48 w 328"/>
                <a:gd name="T17" fmla="*/ 48 h 328"/>
                <a:gd name="T18" fmla="*/ 86 w 328"/>
                <a:gd name="T19" fmla="*/ 20 h 328"/>
                <a:gd name="T20" fmla="*/ 130 w 328"/>
                <a:gd name="T21" fmla="*/ 2 h 328"/>
                <a:gd name="T22" fmla="*/ 164 w 328"/>
                <a:gd name="T23" fmla="*/ 0 h 328"/>
                <a:gd name="T24" fmla="*/ 212 w 328"/>
                <a:gd name="T25" fmla="*/ 6 h 328"/>
                <a:gd name="T26" fmla="*/ 256 w 328"/>
                <a:gd name="T27" fmla="*/ 28 h 328"/>
                <a:gd name="T28" fmla="*/ 290 w 328"/>
                <a:gd name="T29" fmla="*/ 60 h 328"/>
                <a:gd name="T30" fmla="*/ 314 w 328"/>
                <a:gd name="T31" fmla="*/ 100 h 328"/>
                <a:gd name="T32" fmla="*/ 326 w 328"/>
                <a:gd name="T33" fmla="*/ 146 h 328"/>
                <a:gd name="T34" fmla="*/ 326 w 328"/>
                <a:gd name="T35" fmla="*/ 180 h 328"/>
                <a:gd name="T36" fmla="*/ 314 w 328"/>
                <a:gd name="T37" fmla="*/ 228 h 328"/>
                <a:gd name="T38" fmla="*/ 290 w 328"/>
                <a:gd name="T39" fmla="*/ 268 h 328"/>
                <a:gd name="T40" fmla="*/ 256 w 328"/>
                <a:gd name="T41" fmla="*/ 300 h 328"/>
                <a:gd name="T42" fmla="*/ 212 w 328"/>
                <a:gd name="T43" fmla="*/ 320 h 328"/>
                <a:gd name="T44" fmla="*/ 164 w 328"/>
                <a:gd name="T45" fmla="*/ 328 h 328"/>
                <a:gd name="T46" fmla="*/ 164 w 328"/>
                <a:gd name="T47" fmla="*/ 18 h 328"/>
                <a:gd name="T48" fmla="*/ 120 w 328"/>
                <a:gd name="T49" fmla="*/ 24 h 328"/>
                <a:gd name="T50" fmla="*/ 82 w 328"/>
                <a:gd name="T51" fmla="*/ 42 h 328"/>
                <a:gd name="T52" fmla="*/ 52 w 328"/>
                <a:gd name="T53" fmla="*/ 70 h 328"/>
                <a:gd name="T54" fmla="*/ 30 w 328"/>
                <a:gd name="T55" fmla="*/ 106 h 328"/>
                <a:gd name="T56" fmla="*/ 18 w 328"/>
                <a:gd name="T57" fmla="*/ 148 h 328"/>
                <a:gd name="T58" fmla="*/ 18 w 328"/>
                <a:gd name="T59" fmla="*/ 178 h 328"/>
                <a:gd name="T60" fmla="*/ 30 w 328"/>
                <a:gd name="T61" fmla="*/ 220 h 328"/>
                <a:gd name="T62" fmla="*/ 52 w 328"/>
                <a:gd name="T63" fmla="*/ 256 h 328"/>
                <a:gd name="T64" fmla="*/ 82 w 328"/>
                <a:gd name="T65" fmla="*/ 284 h 328"/>
                <a:gd name="T66" fmla="*/ 120 w 328"/>
                <a:gd name="T67" fmla="*/ 304 h 328"/>
                <a:gd name="T68" fmla="*/ 164 w 328"/>
                <a:gd name="T69" fmla="*/ 310 h 328"/>
                <a:gd name="T70" fmla="*/ 194 w 328"/>
                <a:gd name="T71" fmla="*/ 306 h 328"/>
                <a:gd name="T72" fmla="*/ 234 w 328"/>
                <a:gd name="T73" fmla="*/ 292 h 328"/>
                <a:gd name="T74" fmla="*/ 268 w 328"/>
                <a:gd name="T75" fmla="*/ 266 h 328"/>
                <a:gd name="T76" fmla="*/ 292 w 328"/>
                <a:gd name="T77" fmla="*/ 234 h 328"/>
                <a:gd name="T78" fmla="*/ 306 w 328"/>
                <a:gd name="T79" fmla="*/ 192 h 328"/>
                <a:gd name="T80" fmla="*/ 310 w 328"/>
                <a:gd name="T81" fmla="*/ 164 h 328"/>
                <a:gd name="T82" fmla="*/ 304 w 328"/>
                <a:gd name="T83" fmla="*/ 120 h 328"/>
                <a:gd name="T84" fmla="*/ 284 w 328"/>
                <a:gd name="T85" fmla="*/ 82 h 328"/>
                <a:gd name="T86" fmla="*/ 256 w 328"/>
                <a:gd name="T87" fmla="*/ 50 h 328"/>
                <a:gd name="T88" fmla="*/ 220 w 328"/>
                <a:gd name="T89" fmla="*/ 28 h 328"/>
                <a:gd name="T90" fmla="*/ 178 w 328"/>
                <a:gd name="T91" fmla="*/ 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" h="328">
                  <a:moveTo>
                    <a:pt x="164" y="328"/>
                  </a:moveTo>
                  <a:lnTo>
                    <a:pt x="164" y="328"/>
                  </a:lnTo>
                  <a:lnTo>
                    <a:pt x="148" y="326"/>
                  </a:lnTo>
                  <a:lnTo>
                    <a:pt x="130" y="324"/>
                  </a:lnTo>
                  <a:lnTo>
                    <a:pt x="116" y="320"/>
                  </a:lnTo>
                  <a:lnTo>
                    <a:pt x="100" y="314"/>
                  </a:lnTo>
                  <a:lnTo>
                    <a:pt x="86" y="308"/>
                  </a:lnTo>
                  <a:lnTo>
                    <a:pt x="72" y="300"/>
                  </a:lnTo>
                  <a:lnTo>
                    <a:pt x="60" y="290"/>
                  </a:lnTo>
                  <a:lnTo>
                    <a:pt x="48" y="280"/>
                  </a:lnTo>
                  <a:lnTo>
                    <a:pt x="38" y="268"/>
                  </a:lnTo>
                  <a:lnTo>
                    <a:pt x="28" y="256"/>
                  </a:lnTo>
                  <a:lnTo>
                    <a:pt x="20" y="242"/>
                  </a:lnTo>
                  <a:lnTo>
                    <a:pt x="12" y="228"/>
                  </a:lnTo>
                  <a:lnTo>
                    <a:pt x="8" y="212"/>
                  </a:lnTo>
                  <a:lnTo>
                    <a:pt x="4" y="196"/>
                  </a:lnTo>
                  <a:lnTo>
                    <a:pt x="0" y="180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46"/>
                  </a:lnTo>
                  <a:lnTo>
                    <a:pt x="4" y="130"/>
                  </a:lnTo>
                  <a:lnTo>
                    <a:pt x="8" y="114"/>
                  </a:lnTo>
                  <a:lnTo>
                    <a:pt x="12" y="100"/>
                  </a:lnTo>
                  <a:lnTo>
                    <a:pt x="20" y="86"/>
                  </a:lnTo>
                  <a:lnTo>
                    <a:pt x="28" y="72"/>
                  </a:lnTo>
                  <a:lnTo>
                    <a:pt x="38" y="60"/>
                  </a:lnTo>
                  <a:lnTo>
                    <a:pt x="48" y="48"/>
                  </a:lnTo>
                  <a:lnTo>
                    <a:pt x="60" y="38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2"/>
                  </a:lnTo>
                  <a:lnTo>
                    <a:pt x="116" y="6"/>
                  </a:lnTo>
                  <a:lnTo>
                    <a:pt x="130" y="2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80" y="0"/>
                  </a:lnTo>
                  <a:lnTo>
                    <a:pt x="196" y="2"/>
                  </a:lnTo>
                  <a:lnTo>
                    <a:pt x="212" y="6"/>
                  </a:lnTo>
                  <a:lnTo>
                    <a:pt x="228" y="12"/>
                  </a:lnTo>
                  <a:lnTo>
                    <a:pt x="242" y="20"/>
                  </a:lnTo>
                  <a:lnTo>
                    <a:pt x="256" y="28"/>
                  </a:lnTo>
                  <a:lnTo>
                    <a:pt x="268" y="38"/>
                  </a:lnTo>
                  <a:lnTo>
                    <a:pt x="280" y="48"/>
                  </a:lnTo>
                  <a:lnTo>
                    <a:pt x="290" y="60"/>
                  </a:lnTo>
                  <a:lnTo>
                    <a:pt x="300" y="72"/>
                  </a:lnTo>
                  <a:lnTo>
                    <a:pt x="308" y="86"/>
                  </a:lnTo>
                  <a:lnTo>
                    <a:pt x="314" y="100"/>
                  </a:lnTo>
                  <a:lnTo>
                    <a:pt x="320" y="114"/>
                  </a:lnTo>
                  <a:lnTo>
                    <a:pt x="324" y="130"/>
                  </a:lnTo>
                  <a:lnTo>
                    <a:pt x="326" y="146"/>
                  </a:lnTo>
                  <a:lnTo>
                    <a:pt x="328" y="164"/>
                  </a:lnTo>
                  <a:lnTo>
                    <a:pt x="328" y="164"/>
                  </a:lnTo>
                  <a:lnTo>
                    <a:pt x="326" y="180"/>
                  </a:lnTo>
                  <a:lnTo>
                    <a:pt x="324" y="196"/>
                  </a:lnTo>
                  <a:lnTo>
                    <a:pt x="320" y="212"/>
                  </a:lnTo>
                  <a:lnTo>
                    <a:pt x="314" y="228"/>
                  </a:lnTo>
                  <a:lnTo>
                    <a:pt x="308" y="242"/>
                  </a:lnTo>
                  <a:lnTo>
                    <a:pt x="300" y="256"/>
                  </a:lnTo>
                  <a:lnTo>
                    <a:pt x="290" y="268"/>
                  </a:lnTo>
                  <a:lnTo>
                    <a:pt x="280" y="280"/>
                  </a:lnTo>
                  <a:lnTo>
                    <a:pt x="268" y="290"/>
                  </a:lnTo>
                  <a:lnTo>
                    <a:pt x="256" y="300"/>
                  </a:lnTo>
                  <a:lnTo>
                    <a:pt x="242" y="308"/>
                  </a:lnTo>
                  <a:lnTo>
                    <a:pt x="228" y="314"/>
                  </a:lnTo>
                  <a:lnTo>
                    <a:pt x="212" y="320"/>
                  </a:lnTo>
                  <a:lnTo>
                    <a:pt x="196" y="324"/>
                  </a:lnTo>
                  <a:lnTo>
                    <a:pt x="180" y="326"/>
                  </a:lnTo>
                  <a:lnTo>
                    <a:pt x="164" y="328"/>
                  </a:lnTo>
                  <a:lnTo>
                    <a:pt x="164" y="328"/>
                  </a:lnTo>
                  <a:close/>
                  <a:moveTo>
                    <a:pt x="164" y="18"/>
                  </a:moveTo>
                  <a:lnTo>
                    <a:pt x="164" y="18"/>
                  </a:lnTo>
                  <a:lnTo>
                    <a:pt x="148" y="18"/>
                  </a:lnTo>
                  <a:lnTo>
                    <a:pt x="134" y="20"/>
                  </a:lnTo>
                  <a:lnTo>
                    <a:pt x="120" y="24"/>
                  </a:lnTo>
                  <a:lnTo>
                    <a:pt x="106" y="28"/>
                  </a:lnTo>
                  <a:lnTo>
                    <a:pt x="94" y="36"/>
                  </a:lnTo>
                  <a:lnTo>
                    <a:pt x="82" y="42"/>
                  </a:lnTo>
                  <a:lnTo>
                    <a:pt x="70" y="50"/>
                  </a:lnTo>
                  <a:lnTo>
                    <a:pt x="60" y="60"/>
                  </a:lnTo>
                  <a:lnTo>
                    <a:pt x="52" y="70"/>
                  </a:lnTo>
                  <a:lnTo>
                    <a:pt x="42" y="82"/>
                  </a:lnTo>
                  <a:lnTo>
                    <a:pt x="36" y="94"/>
                  </a:lnTo>
                  <a:lnTo>
                    <a:pt x="30" y="106"/>
                  </a:lnTo>
                  <a:lnTo>
                    <a:pt x="24" y="120"/>
                  </a:lnTo>
                  <a:lnTo>
                    <a:pt x="20" y="134"/>
                  </a:lnTo>
                  <a:lnTo>
                    <a:pt x="18" y="148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18" y="178"/>
                  </a:lnTo>
                  <a:lnTo>
                    <a:pt x="20" y="192"/>
                  </a:lnTo>
                  <a:lnTo>
                    <a:pt x="24" y="206"/>
                  </a:lnTo>
                  <a:lnTo>
                    <a:pt x="30" y="220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2" y="256"/>
                  </a:lnTo>
                  <a:lnTo>
                    <a:pt x="60" y="266"/>
                  </a:lnTo>
                  <a:lnTo>
                    <a:pt x="70" y="276"/>
                  </a:lnTo>
                  <a:lnTo>
                    <a:pt x="82" y="284"/>
                  </a:lnTo>
                  <a:lnTo>
                    <a:pt x="94" y="292"/>
                  </a:lnTo>
                  <a:lnTo>
                    <a:pt x="106" y="298"/>
                  </a:lnTo>
                  <a:lnTo>
                    <a:pt x="120" y="304"/>
                  </a:lnTo>
                  <a:lnTo>
                    <a:pt x="134" y="306"/>
                  </a:lnTo>
                  <a:lnTo>
                    <a:pt x="148" y="308"/>
                  </a:lnTo>
                  <a:lnTo>
                    <a:pt x="164" y="310"/>
                  </a:lnTo>
                  <a:lnTo>
                    <a:pt x="164" y="310"/>
                  </a:lnTo>
                  <a:lnTo>
                    <a:pt x="178" y="308"/>
                  </a:lnTo>
                  <a:lnTo>
                    <a:pt x="194" y="306"/>
                  </a:lnTo>
                  <a:lnTo>
                    <a:pt x="208" y="304"/>
                  </a:lnTo>
                  <a:lnTo>
                    <a:pt x="220" y="298"/>
                  </a:lnTo>
                  <a:lnTo>
                    <a:pt x="234" y="292"/>
                  </a:lnTo>
                  <a:lnTo>
                    <a:pt x="246" y="284"/>
                  </a:lnTo>
                  <a:lnTo>
                    <a:pt x="256" y="276"/>
                  </a:lnTo>
                  <a:lnTo>
                    <a:pt x="268" y="266"/>
                  </a:lnTo>
                  <a:lnTo>
                    <a:pt x="276" y="256"/>
                  </a:lnTo>
                  <a:lnTo>
                    <a:pt x="284" y="246"/>
                  </a:lnTo>
                  <a:lnTo>
                    <a:pt x="292" y="234"/>
                  </a:lnTo>
                  <a:lnTo>
                    <a:pt x="298" y="220"/>
                  </a:lnTo>
                  <a:lnTo>
                    <a:pt x="304" y="206"/>
                  </a:lnTo>
                  <a:lnTo>
                    <a:pt x="306" y="192"/>
                  </a:lnTo>
                  <a:lnTo>
                    <a:pt x="310" y="178"/>
                  </a:lnTo>
                  <a:lnTo>
                    <a:pt x="310" y="164"/>
                  </a:lnTo>
                  <a:lnTo>
                    <a:pt x="310" y="164"/>
                  </a:lnTo>
                  <a:lnTo>
                    <a:pt x="310" y="148"/>
                  </a:lnTo>
                  <a:lnTo>
                    <a:pt x="306" y="134"/>
                  </a:lnTo>
                  <a:lnTo>
                    <a:pt x="304" y="120"/>
                  </a:lnTo>
                  <a:lnTo>
                    <a:pt x="298" y="106"/>
                  </a:lnTo>
                  <a:lnTo>
                    <a:pt x="292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60"/>
                  </a:lnTo>
                  <a:lnTo>
                    <a:pt x="256" y="50"/>
                  </a:lnTo>
                  <a:lnTo>
                    <a:pt x="246" y="42"/>
                  </a:lnTo>
                  <a:lnTo>
                    <a:pt x="234" y="36"/>
                  </a:lnTo>
                  <a:lnTo>
                    <a:pt x="220" y="28"/>
                  </a:lnTo>
                  <a:lnTo>
                    <a:pt x="208" y="24"/>
                  </a:lnTo>
                  <a:lnTo>
                    <a:pt x="194" y="20"/>
                  </a:lnTo>
                  <a:lnTo>
                    <a:pt x="178" y="18"/>
                  </a:lnTo>
                  <a:lnTo>
                    <a:pt x="164" y="18"/>
                  </a:lnTo>
                  <a:lnTo>
                    <a:pt x="16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xmlns="" id="{FECCFD8E-6D04-484D-928B-298CF81412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0" y="3265"/>
              <a:ext cx="204" cy="204"/>
            </a:xfrm>
            <a:custGeom>
              <a:avLst/>
              <a:gdLst>
                <a:gd name="T0" fmla="*/ 102 w 204"/>
                <a:gd name="T1" fmla="*/ 204 h 204"/>
                <a:gd name="T2" fmla="*/ 62 w 204"/>
                <a:gd name="T3" fmla="*/ 196 h 204"/>
                <a:gd name="T4" fmla="*/ 30 w 204"/>
                <a:gd name="T5" fmla="*/ 174 h 204"/>
                <a:gd name="T6" fmla="*/ 8 w 204"/>
                <a:gd name="T7" fmla="*/ 142 h 204"/>
                <a:gd name="T8" fmla="*/ 0 w 204"/>
                <a:gd name="T9" fmla="*/ 102 h 204"/>
                <a:gd name="T10" fmla="*/ 2 w 204"/>
                <a:gd name="T11" fmla="*/ 82 h 204"/>
                <a:gd name="T12" fmla="*/ 18 w 204"/>
                <a:gd name="T13" fmla="*/ 44 h 204"/>
                <a:gd name="T14" fmla="*/ 46 w 204"/>
                <a:gd name="T15" fmla="*/ 18 h 204"/>
                <a:gd name="T16" fmla="*/ 82 w 204"/>
                <a:gd name="T17" fmla="*/ 2 h 204"/>
                <a:gd name="T18" fmla="*/ 102 w 204"/>
                <a:gd name="T19" fmla="*/ 0 h 204"/>
                <a:gd name="T20" fmla="*/ 142 w 204"/>
                <a:gd name="T21" fmla="*/ 8 h 204"/>
                <a:gd name="T22" fmla="*/ 174 w 204"/>
                <a:gd name="T23" fmla="*/ 30 h 204"/>
                <a:gd name="T24" fmla="*/ 196 w 204"/>
                <a:gd name="T25" fmla="*/ 62 h 204"/>
                <a:gd name="T26" fmla="*/ 204 w 204"/>
                <a:gd name="T27" fmla="*/ 102 h 204"/>
                <a:gd name="T28" fmla="*/ 202 w 204"/>
                <a:gd name="T29" fmla="*/ 122 h 204"/>
                <a:gd name="T30" fmla="*/ 186 w 204"/>
                <a:gd name="T31" fmla="*/ 158 h 204"/>
                <a:gd name="T32" fmla="*/ 158 w 204"/>
                <a:gd name="T33" fmla="*/ 186 h 204"/>
                <a:gd name="T34" fmla="*/ 122 w 204"/>
                <a:gd name="T35" fmla="*/ 202 h 204"/>
                <a:gd name="T36" fmla="*/ 102 w 204"/>
                <a:gd name="T37" fmla="*/ 204 h 204"/>
                <a:gd name="T38" fmla="*/ 102 w 204"/>
                <a:gd name="T39" fmla="*/ 18 h 204"/>
                <a:gd name="T40" fmla="*/ 70 w 204"/>
                <a:gd name="T41" fmla="*/ 24 h 204"/>
                <a:gd name="T42" fmla="*/ 42 w 204"/>
                <a:gd name="T43" fmla="*/ 42 h 204"/>
                <a:gd name="T44" fmla="*/ 24 w 204"/>
                <a:gd name="T45" fmla="*/ 70 h 204"/>
                <a:gd name="T46" fmla="*/ 18 w 204"/>
                <a:gd name="T47" fmla="*/ 102 h 204"/>
                <a:gd name="T48" fmla="*/ 20 w 204"/>
                <a:gd name="T49" fmla="*/ 118 h 204"/>
                <a:gd name="T50" fmla="*/ 32 w 204"/>
                <a:gd name="T51" fmla="*/ 148 h 204"/>
                <a:gd name="T52" fmla="*/ 56 w 204"/>
                <a:gd name="T53" fmla="*/ 170 h 204"/>
                <a:gd name="T54" fmla="*/ 84 w 204"/>
                <a:gd name="T55" fmla="*/ 184 h 204"/>
                <a:gd name="T56" fmla="*/ 102 w 204"/>
                <a:gd name="T57" fmla="*/ 186 h 204"/>
                <a:gd name="T58" fmla="*/ 134 w 204"/>
                <a:gd name="T59" fmla="*/ 178 h 204"/>
                <a:gd name="T60" fmla="*/ 160 w 204"/>
                <a:gd name="T61" fmla="*/ 160 h 204"/>
                <a:gd name="T62" fmla="*/ 178 w 204"/>
                <a:gd name="T63" fmla="*/ 134 h 204"/>
                <a:gd name="T64" fmla="*/ 186 w 204"/>
                <a:gd name="T65" fmla="*/ 102 h 204"/>
                <a:gd name="T66" fmla="*/ 184 w 204"/>
                <a:gd name="T67" fmla="*/ 84 h 204"/>
                <a:gd name="T68" fmla="*/ 172 w 204"/>
                <a:gd name="T69" fmla="*/ 54 h 204"/>
                <a:gd name="T70" fmla="*/ 148 w 204"/>
                <a:gd name="T71" fmla="*/ 32 h 204"/>
                <a:gd name="T72" fmla="*/ 118 w 204"/>
                <a:gd name="T73" fmla="*/ 20 h 204"/>
                <a:gd name="T74" fmla="*/ 102 w 204"/>
                <a:gd name="T75" fmla="*/ 1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4" h="204">
                  <a:moveTo>
                    <a:pt x="102" y="204"/>
                  </a:moveTo>
                  <a:lnTo>
                    <a:pt x="102" y="204"/>
                  </a:lnTo>
                  <a:lnTo>
                    <a:pt x="82" y="202"/>
                  </a:lnTo>
                  <a:lnTo>
                    <a:pt x="62" y="196"/>
                  </a:lnTo>
                  <a:lnTo>
                    <a:pt x="46" y="186"/>
                  </a:lnTo>
                  <a:lnTo>
                    <a:pt x="30" y="174"/>
                  </a:lnTo>
                  <a:lnTo>
                    <a:pt x="18" y="158"/>
                  </a:lnTo>
                  <a:lnTo>
                    <a:pt x="8" y="142"/>
                  </a:lnTo>
                  <a:lnTo>
                    <a:pt x="2" y="12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82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22" y="2"/>
                  </a:lnTo>
                  <a:lnTo>
                    <a:pt x="142" y="8"/>
                  </a:lnTo>
                  <a:lnTo>
                    <a:pt x="158" y="18"/>
                  </a:lnTo>
                  <a:lnTo>
                    <a:pt x="174" y="30"/>
                  </a:lnTo>
                  <a:lnTo>
                    <a:pt x="186" y="44"/>
                  </a:lnTo>
                  <a:lnTo>
                    <a:pt x="196" y="62"/>
                  </a:lnTo>
                  <a:lnTo>
                    <a:pt x="202" y="82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2" y="122"/>
                  </a:lnTo>
                  <a:lnTo>
                    <a:pt x="196" y="142"/>
                  </a:lnTo>
                  <a:lnTo>
                    <a:pt x="186" y="158"/>
                  </a:lnTo>
                  <a:lnTo>
                    <a:pt x="174" y="174"/>
                  </a:lnTo>
                  <a:lnTo>
                    <a:pt x="158" y="186"/>
                  </a:lnTo>
                  <a:lnTo>
                    <a:pt x="142" y="196"/>
                  </a:lnTo>
                  <a:lnTo>
                    <a:pt x="122" y="202"/>
                  </a:lnTo>
                  <a:lnTo>
                    <a:pt x="102" y="204"/>
                  </a:lnTo>
                  <a:lnTo>
                    <a:pt x="102" y="204"/>
                  </a:lnTo>
                  <a:close/>
                  <a:moveTo>
                    <a:pt x="102" y="18"/>
                  </a:moveTo>
                  <a:lnTo>
                    <a:pt x="102" y="18"/>
                  </a:lnTo>
                  <a:lnTo>
                    <a:pt x="84" y="20"/>
                  </a:lnTo>
                  <a:lnTo>
                    <a:pt x="70" y="24"/>
                  </a:lnTo>
                  <a:lnTo>
                    <a:pt x="56" y="32"/>
                  </a:lnTo>
                  <a:lnTo>
                    <a:pt x="42" y="42"/>
                  </a:lnTo>
                  <a:lnTo>
                    <a:pt x="32" y="54"/>
                  </a:lnTo>
                  <a:lnTo>
                    <a:pt x="24" y="70"/>
                  </a:lnTo>
                  <a:lnTo>
                    <a:pt x="20" y="84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20" y="118"/>
                  </a:lnTo>
                  <a:lnTo>
                    <a:pt x="24" y="134"/>
                  </a:lnTo>
                  <a:lnTo>
                    <a:pt x="32" y="148"/>
                  </a:lnTo>
                  <a:lnTo>
                    <a:pt x="42" y="160"/>
                  </a:lnTo>
                  <a:lnTo>
                    <a:pt x="56" y="170"/>
                  </a:lnTo>
                  <a:lnTo>
                    <a:pt x="70" y="178"/>
                  </a:lnTo>
                  <a:lnTo>
                    <a:pt x="84" y="184"/>
                  </a:lnTo>
                  <a:lnTo>
                    <a:pt x="102" y="186"/>
                  </a:lnTo>
                  <a:lnTo>
                    <a:pt x="102" y="186"/>
                  </a:lnTo>
                  <a:lnTo>
                    <a:pt x="118" y="184"/>
                  </a:lnTo>
                  <a:lnTo>
                    <a:pt x="134" y="178"/>
                  </a:lnTo>
                  <a:lnTo>
                    <a:pt x="148" y="170"/>
                  </a:lnTo>
                  <a:lnTo>
                    <a:pt x="160" y="160"/>
                  </a:lnTo>
                  <a:lnTo>
                    <a:pt x="172" y="148"/>
                  </a:lnTo>
                  <a:lnTo>
                    <a:pt x="178" y="134"/>
                  </a:lnTo>
                  <a:lnTo>
                    <a:pt x="184" y="118"/>
                  </a:lnTo>
                  <a:lnTo>
                    <a:pt x="186" y="102"/>
                  </a:lnTo>
                  <a:lnTo>
                    <a:pt x="186" y="102"/>
                  </a:lnTo>
                  <a:lnTo>
                    <a:pt x="184" y="84"/>
                  </a:lnTo>
                  <a:lnTo>
                    <a:pt x="178" y="70"/>
                  </a:lnTo>
                  <a:lnTo>
                    <a:pt x="172" y="54"/>
                  </a:lnTo>
                  <a:lnTo>
                    <a:pt x="160" y="42"/>
                  </a:lnTo>
                  <a:lnTo>
                    <a:pt x="148" y="32"/>
                  </a:lnTo>
                  <a:lnTo>
                    <a:pt x="134" y="24"/>
                  </a:lnTo>
                  <a:lnTo>
                    <a:pt x="118" y="20"/>
                  </a:lnTo>
                  <a:lnTo>
                    <a:pt x="102" y="18"/>
                  </a:lnTo>
                  <a:lnTo>
                    <a:pt x="102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7">
              <a:extLst>
                <a:ext uri="{FF2B5EF4-FFF2-40B4-BE49-F238E27FC236}">
                  <a16:creationId xmlns:a16="http://schemas.microsoft.com/office/drawing/2014/main" xmlns="" id="{2B53E19A-833B-4F1F-BAF8-24BAC6A83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3291"/>
              <a:ext cx="16" cy="16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8 h 16"/>
                <a:gd name="T4" fmla="*/ 16 w 16"/>
                <a:gd name="T5" fmla="*/ 12 h 16"/>
                <a:gd name="T6" fmla="*/ 14 w 16"/>
                <a:gd name="T7" fmla="*/ 14 h 16"/>
                <a:gd name="T8" fmla="*/ 10 w 16"/>
                <a:gd name="T9" fmla="*/ 16 h 16"/>
                <a:gd name="T10" fmla="*/ 8 w 16"/>
                <a:gd name="T11" fmla="*/ 16 h 16"/>
                <a:gd name="T12" fmla="*/ 8 w 16"/>
                <a:gd name="T13" fmla="*/ 16 h 16"/>
                <a:gd name="T14" fmla="*/ 4 w 16"/>
                <a:gd name="T15" fmla="*/ 16 h 16"/>
                <a:gd name="T16" fmla="*/ 2 w 16"/>
                <a:gd name="T17" fmla="*/ 14 h 16"/>
                <a:gd name="T18" fmla="*/ 0 w 16"/>
                <a:gd name="T19" fmla="*/ 12 h 16"/>
                <a:gd name="T20" fmla="*/ 0 w 16"/>
                <a:gd name="T21" fmla="*/ 8 h 16"/>
                <a:gd name="T22" fmla="*/ 0 w 16"/>
                <a:gd name="T23" fmla="*/ 8 h 16"/>
                <a:gd name="T24" fmla="*/ 0 w 16"/>
                <a:gd name="T25" fmla="*/ 6 h 16"/>
                <a:gd name="T26" fmla="*/ 2 w 16"/>
                <a:gd name="T27" fmla="*/ 2 h 16"/>
                <a:gd name="T28" fmla="*/ 4 w 16"/>
                <a:gd name="T29" fmla="*/ 2 h 16"/>
                <a:gd name="T30" fmla="*/ 8 w 16"/>
                <a:gd name="T31" fmla="*/ 0 h 16"/>
                <a:gd name="T32" fmla="*/ 8 w 16"/>
                <a:gd name="T33" fmla="*/ 0 h 16"/>
                <a:gd name="T34" fmla="*/ 10 w 16"/>
                <a:gd name="T35" fmla="*/ 2 h 16"/>
                <a:gd name="T36" fmla="*/ 14 w 16"/>
                <a:gd name="T37" fmla="*/ 2 h 16"/>
                <a:gd name="T38" fmla="*/ 16 w 16"/>
                <a:gd name="T39" fmla="*/ 6 h 16"/>
                <a:gd name="T40" fmla="*/ 16 w 16"/>
                <a:gd name="T41" fmla="*/ 8 h 16"/>
                <a:gd name="T42" fmla="*/ 16 w 16"/>
                <a:gd name="T43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8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8">
              <a:extLst>
                <a:ext uri="{FF2B5EF4-FFF2-40B4-BE49-F238E27FC236}">
                  <a16:creationId xmlns:a16="http://schemas.microsoft.com/office/drawing/2014/main" xmlns="" id="{3CD26FEB-405D-43D9-87D5-B3CB971D3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" y="3491"/>
              <a:ext cx="68" cy="118"/>
            </a:xfrm>
            <a:custGeom>
              <a:avLst/>
              <a:gdLst>
                <a:gd name="T0" fmla="*/ 52 w 68"/>
                <a:gd name="T1" fmla="*/ 118 h 118"/>
                <a:gd name="T2" fmla="*/ 0 w 68"/>
                <a:gd name="T3" fmla="*/ 8 h 118"/>
                <a:gd name="T4" fmla="*/ 16 w 68"/>
                <a:gd name="T5" fmla="*/ 0 h 118"/>
                <a:gd name="T6" fmla="*/ 68 w 68"/>
                <a:gd name="T7" fmla="*/ 110 h 118"/>
                <a:gd name="T8" fmla="*/ 52 w 68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8">
                  <a:moveTo>
                    <a:pt x="52" y="118"/>
                  </a:moveTo>
                  <a:lnTo>
                    <a:pt x="0" y="8"/>
                  </a:lnTo>
                  <a:lnTo>
                    <a:pt x="16" y="0"/>
                  </a:lnTo>
                  <a:lnTo>
                    <a:pt x="68" y="110"/>
                  </a:lnTo>
                  <a:lnTo>
                    <a:pt x="52" y="1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9">
              <a:extLst>
                <a:ext uri="{FF2B5EF4-FFF2-40B4-BE49-F238E27FC236}">
                  <a16:creationId xmlns:a16="http://schemas.microsoft.com/office/drawing/2014/main" xmlns="" id="{34C0CAEF-1166-4324-876D-AE1863691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" y="3489"/>
              <a:ext cx="70" cy="120"/>
            </a:xfrm>
            <a:custGeom>
              <a:avLst/>
              <a:gdLst>
                <a:gd name="T0" fmla="*/ 16 w 70"/>
                <a:gd name="T1" fmla="*/ 120 h 120"/>
                <a:gd name="T2" fmla="*/ 0 w 70"/>
                <a:gd name="T3" fmla="*/ 112 h 120"/>
                <a:gd name="T4" fmla="*/ 54 w 70"/>
                <a:gd name="T5" fmla="*/ 0 h 120"/>
                <a:gd name="T6" fmla="*/ 70 w 70"/>
                <a:gd name="T7" fmla="*/ 8 h 120"/>
                <a:gd name="T8" fmla="*/ 16 w 70"/>
                <a:gd name="T9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0">
                  <a:moveTo>
                    <a:pt x="16" y="120"/>
                  </a:moveTo>
                  <a:lnTo>
                    <a:pt x="0" y="112"/>
                  </a:lnTo>
                  <a:lnTo>
                    <a:pt x="54" y="0"/>
                  </a:lnTo>
                  <a:lnTo>
                    <a:pt x="70" y="8"/>
                  </a:lnTo>
                  <a:lnTo>
                    <a:pt x="16" y="12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0">
              <a:extLst>
                <a:ext uri="{FF2B5EF4-FFF2-40B4-BE49-F238E27FC236}">
                  <a16:creationId xmlns:a16="http://schemas.microsoft.com/office/drawing/2014/main" xmlns="" id="{FEB88E86-2EFB-410E-908A-6C5FA95FC2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3051"/>
              <a:ext cx="760" cy="506"/>
            </a:xfrm>
            <a:custGeom>
              <a:avLst/>
              <a:gdLst>
                <a:gd name="T0" fmla="*/ 760 w 760"/>
                <a:gd name="T1" fmla="*/ 506 h 506"/>
                <a:gd name="T2" fmla="*/ 0 w 760"/>
                <a:gd name="T3" fmla="*/ 506 h 506"/>
                <a:gd name="T4" fmla="*/ 0 w 760"/>
                <a:gd name="T5" fmla="*/ 46 h 506"/>
                <a:gd name="T6" fmla="*/ 0 w 760"/>
                <a:gd name="T7" fmla="*/ 46 h 506"/>
                <a:gd name="T8" fmla="*/ 0 w 760"/>
                <a:gd name="T9" fmla="*/ 36 h 506"/>
                <a:gd name="T10" fmla="*/ 2 w 760"/>
                <a:gd name="T11" fmla="*/ 28 h 506"/>
                <a:gd name="T12" fmla="*/ 8 w 760"/>
                <a:gd name="T13" fmla="*/ 20 h 506"/>
                <a:gd name="T14" fmla="*/ 12 w 760"/>
                <a:gd name="T15" fmla="*/ 14 h 506"/>
                <a:gd name="T16" fmla="*/ 20 w 760"/>
                <a:gd name="T17" fmla="*/ 8 h 506"/>
                <a:gd name="T18" fmla="*/ 26 w 760"/>
                <a:gd name="T19" fmla="*/ 4 h 506"/>
                <a:gd name="T20" fmla="*/ 36 w 760"/>
                <a:gd name="T21" fmla="*/ 0 h 506"/>
                <a:gd name="T22" fmla="*/ 44 w 760"/>
                <a:gd name="T23" fmla="*/ 0 h 506"/>
                <a:gd name="T24" fmla="*/ 716 w 760"/>
                <a:gd name="T25" fmla="*/ 0 h 506"/>
                <a:gd name="T26" fmla="*/ 716 w 760"/>
                <a:gd name="T27" fmla="*/ 0 h 506"/>
                <a:gd name="T28" fmla="*/ 724 w 760"/>
                <a:gd name="T29" fmla="*/ 0 h 506"/>
                <a:gd name="T30" fmla="*/ 732 w 760"/>
                <a:gd name="T31" fmla="*/ 4 h 506"/>
                <a:gd name="T32" fmla="*/ 740 w 760"/>
                <a:gd name="T33" fmla="*/ 8 h 506"/>
                <a:gd name="T34" fmla="*/ 746 w 760"/>
                <a:gd name="T35" fmla="*/ 14 h 506"/>
                <a:gd name="T36" fmla="*/ 752 w 760"/>
                <a:gd name="T37" fmla="*/ 20 h 506"/>
                <a:gd name="T38" fmla="*/ 756 w 760"/>
                <a:gd name="T39" fmla="*/ 28 h 506"/>
                <a:gd name="T40" fmla="*/ 760 w 760"/>
                <a:gd name="T41" fmla="*/ 36 h 506"/>
                <a:gd name="T42" fmla="*/ 760 w 760"/>
                <a:gd name="T43" fmla="*/ 46 h 506"/>
                <a:gd name="T44" fmla="*/ 760 w 760"/>
                <a:gd name="T45" fmla="*/ 506 h 506"/>
                <a:gd name="T46" fmla="*/ 18 w 760"/>
                <a:gd name="T47" fmla="*/ 488 h 506"/>
                <a:gd name="T48" fmla="*/ 742 w 760"/>
                <a:gd name="T49" fmla="*/ 488 h 506"/>
                <a:gd name="T50" fmla="*/ 742 w 760"/>
                <a:gd name="T51" fmla="*/ 46 h 506"/>
                <a:gd name="T52" fmla="*/ 742 w 760"/>
                <a:gd name="T53" fmla="*/ 46 h 506"/>
                <a:gd name="T54" fmla="*/ 740 w 760"/>
                <a:gd name="T55" fmla="*/ 34 h 506"/>
                <a:gd name="T56" fmla="*/ 734 w 760"/>
                <a:gd name="T57" fmla="*/ 26 h 506"/>
                <a:gd name="T58" fmla="*/ 726 w 760"/>
                <a:gd name="T59" fmla="*/ 20 h 506"/>
                <a:gd name="T60" fmla="*/ 716 w 760"/>
                <a:gd name="T61" fmla="*/ 18 h 506"/>
                <a:gd name="T62" fmla="*/ 44 w 760"/>
                <a:gd name="T63" fmla="*/ 18 h 506"/>
                <a:gd name="T64" fmla="*/ 44 w 760"/>
                <a:gd name="T65" fmla="*/ 18 h 506"/>
                <a:gd name="T66" fmla="*/ 34 w 760"/>
                <a:gd name="T67" fmla="*/ 20 h 506"/>
                <a:gd name="T68" fmla="*/ 26 w 760"/>
                <a:gd name="T69" fmla="*/ 26 h 506"/>
                <a:gd name="T70" fmla="*/ 20 w 760"/>
                <a:gd name="T71" fmla="*/ 34 h 506"/>
                <a:gd name="T72" fmla="*/ 18 w 760"/>
                <a:gd name="T73" fmla="*/ 46 h 506"/>
                <a:gd name="T74" fmla="*/ 18 w 760"/>
                <a:gd name="T75" fmla="*/ 48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0" h="506">
                  <a:moveTo>
                    <a:pt x="760" y="506"/>
                  </a:moveTo>
                  <a:lnTo>
                    <a:pt x="0" y="50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8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4" y="0"/>
                  </a:lnTo>
                  <a:lnTo>
                    <a:pt x="732" y="4"/>
                  </a:lnTo>
                  <a:lnTo>
                    <a:pt x="740" y="8"/>
                  </a:lnTo>
                  <a:lnTo>
                    <a:pt x="746" y="14"/>
                  </a:lnTo>
                  <a:lnTo>
                    <a:pt x="752" y="20"/>
                  </a:lnTo>
                  <a:lnTo>
                    <a:pt x="756" y="28"/>
                  </a:lnTo>
                  <a:lnTo>
                    <a:pt x="760" y="36"/>
                  </a:lnTo>
                  <a:lnTo>
                    <a:pt x="760" y="46"/>
                  </a:lnTo>
                  <a:lnTo>
                    <a:pt x="760" y="506"/>
                  </a:lnTo>
                  <a:close/>
                  <a:moveTo>
                    <a:pt x="18" y="488"/>
                  </a:moveTo>
                  <a:lnTo>
                    <a:pt x="742" y="488"/>
                  </a:lnTo>
                  <a:lnTo>
                    <a:pt x="742" y="46"/>
                  </a:lnTo>
                  <a:lnTo>
                    <a:pt x="742" y="46"/>
                  </a:lnTo>
                  <a:lnTo>
                    <a:pt x="740" y="34"/>
                  </a:lnTo>
                  <a:lnTo>
                    <a:pt x="734" y="26"/>
                  </a:lnTo>
                  <a:lnTo>
                    <a:pt x="726" y="20"/>
                  </a:lnTo>
                  <a:lnTo>
                    <a:pt x="716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8" y="46"/>
                  </a:lnTo>
                  <a:lnTo>
                    <a:pt x="18" y="48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1">
              <a:extLst>
                <a:ext uri="{FF2B5EF4-FFF2-40B4-BE49-F238E27FC236}">
                  <a16:creationId xmlns:a16="http://schemas.microsoft.com/office/drawing/2014/main" xmlns="" id="{08455D19-96A0-4C4E-A008-6A807D28BD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" y="3539"/>
              <a:ext cx="760" cy="116"/>
            </a:xfrm>
            <a:custGeom>
              <a:avLst/>
              <a:gdLst>
                <a:gd name="T0" fmla="*/ 734 w 760"/>
                <a:gd name="T1" fmla="*/ 116 h 116"/>
                <a:gd name="T2" fmla="*/ 26 w 760"/>
                <a:gd name="T3" fmla="*/ 116 h 116"/>
                <a:gd name="T4" fmla="*/ 26 w 760"/>
                <a:gd name="T5" fmla="*/ 116 h 116"/>
                <a:gd name="T6" fmla="*/ 16 w 760"/>
                <a:gd name="T7" fmla="*/ 114 h 116"/>
                <a:gd name="T8" fmla="*/ 8 w 760"/>
                <a:gd name="T9" fmla="*/ 108 h 116"/>
                <a:gd name="T10" fmla="*/ 2 w 760"/>
                <a:gd name="T11" fmla="*/ 100 h 116"/>
                <a:gd name="T12" fmla="*/ 0 w 760"/>
                <a:gd name="T13" fmla="*/ 88 h 116"/>
                <a:gd name="T14" fmla="*/ 0 w 760"/>
                <a:gd name="T15" fmla="*/ 0 h 116"/>
                <a:gd name="T16" fmla="*/ 760 w 760"/>
                <a:gd name="T17" fmla="*/ 0 h 116"/>
                <a:gd name="T18" fmla="*/ 760 w 760"/>
                <a:gd name="T19" fmla="*/ 88 h 116"/>
                <a:gd name="T20" fmla="*/ 760 w 760"/>
                <a:gd name="T21" fmla="*/ 88 h 116"/>
                <a:gd name="T22" fmla="*/ 758 w 760"/>
                <a:gd name="T23" fmla="*/ 100 h 116"/>
                <a:gd name="T24" fmla="*/ 752 w 760"/>
                <a:gd name="T25" fmla="*/ 108 h 116"/>
                <a:gd name="T26" fmla="*/ 744 w 760"/>
                <a:gd name="T27" fmla="*/ 114 h 116"/>
                <a:gd name="T28" fmla="*/ 734 w 760"/>
                <a:gd name="T29" fmla="*/ 116 h 116"/>
                <a:gd name="T30" fmla="*/ 734 w 760"/>
                <a:gd name="T31" fmla="*/ 116 h 116"/>
                <a:gd name="T32" fmla="*/ 18 w 760"/>
                <a:gd name="T33" fmla="*/ 18 h 116"/>
                <a:gd name="T34" fmla="*/ 18 w 760"/>
                <a:gd name="T35" fmla="*/ 88 h 116"/>
                <a:gd name="T36" fmla="*/ 18 w 760"/>
                <a:gd name="T37" fmla="*/ 88 h 116"/>
                <a:gd name="T38" fmla="*/ 18 w 760"/>
                <a:gd name="T39" fmla="*/ 92 h 116"/>
                <a:gd name="T40" fmla="*/ 20 w 760"/>
                <a:gd name="T41" fmla="*/ 94 h 116"/>
                <a:gd name="T42" fmla="*/ 22 w 760"/>
                <a:gd name="T43" fmla="*/ 96 h 116"/>
                <a:gd name="T44" fmla="*/ 26 w 760"/>
                <a:gd name="T45" fmla="*/ 98 h 116"/>
                <a:gd name="T46" fmla="*/ 734 w 760"/>
                <a:gd name="T47" fmla="*/ 98 h 116"/>
                <a:gd name="T48" fmla="*/ 734 w 760"/>
                <a:gd name="T49" fmla="*/ 98 h 116"/>
                <a:gd name="T50" fmla="*/ 736 w 760"/>
                <a:gd name="T51" fmla="*/ 96 h 116"/>
                <a:gd name="T52" fmla="*/ 740 w 760"/>
                <a:gd name="T53" fmla="*/ 94 h 116"/>
                <a:gd name="T54" fmla="*/ 742 w 760"/>
                <a:gd name="T55" fmla="*/ 92 h 116"/>
                <a:gd name="T56" fmla="*/ 742 w 760"/>
                <a:gd name="T57" fmla="*/ 88 h 116"/>
                <a:gd name="T58" fmla="*/ 742 w 760"/>
                <a:gd name="T59" fmla="*/ 18 h 116"/>
                <a:gd name="T60" fmla="*/ 18 w 760"/>
                <a:gd name="T6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0" h="116">
                  <a:moveTo>
                    <a:pt x="734" y="116"/>
                  </a:moveTo>
                  <a:lnTo>
                    <a:pt x="26" y="116"/>
                  </a:lnTo>
                  <a:lnTo>
                    <a:pt x="26" y="116"/>
                  </a:lnTo>
                  <a:lnTo>
                    <a:pt x="16" y="114"/>
                  </a:lnTo>
                  <a:lnTo>
                    <a:pt x="8" y="108"/>
                  </a:lnTo>
                  <a:lnTo>
                    <a:pt x="2" y="100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60" y="0"/>
                  </a:lnTo>
                  <a:lnTo>
                    <a:pt x="760" y="88"/>
                  </a:lnTo>
                  <a:lnTo>
                    <a:pt x="760" y="88"/>
                  </a:lnTo>
                  <a:lnTo>
                    <a:pt x="758" y="100"/>
                  </a:lnTo>
                  <a:lnTo>
                    <a:pt x="752" y="108"/>
                  </a:lnTo>
                  <a:lnTo>
                    <a:pt x="744" y="114"/>
                  </a:lnTo>
                  <a:lnTo>
                    <a:pt x="734" y="116"/>
                  </a:lnTo>
                  <a:lnTo>
                    <a:pt x="734" y="116"/>
                  </a:lnTo>
                  <a:close/>
                  <a:moveTo>
                    <a:pt x="18" y="18"/>
                  </a:moveTo>
                  <a:lnTo>
                    <a:pt x="18" y="88"/>
                  </a:lnTo>
                  <a:lnTo>
                    <a:pt x="18" y="88"/>
                  </a:lnTo>
                  <a:lnTo>
                    <a:pt x="18" y="92"/>
                  </a:lnTo>
                  <a:lnTo>
                    <a:pt x="20" y="94"/>
                  </a:lnTo>
                  <a:lnTo>
                    <a:pt x="22" y="96"/>
                  </a:lnTo>
                  <a:lnTo>
                    <a:pt x="26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6" y="96"/>
                  </a:lnTo>
                  <a:lnTo>
                    <a:pt x="740" y="94"/>
                  </a:lnTo>
                  <a:lnTo>
                    <a:pt x="742" y="92"/>
                  </a:lnTo>
                  <a:lnTo>
                    <a:pt x="742" y="88"/>
                  </a:lnTo>
                  <a:lnTo>
                    <a:pt x="742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92">
              <a:extLst>
                <a:ext uri="{FF2B5EF4-FFF2-40B4-BE49-F238E27FC236}">
                  <a16:creationId xmlns:a16="http://schemas.microsoft.com/office/drawing/2014/main" xmlns="" id="{1399D721-14D4-4488-A086-60C3F1D61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" y="3583"/>
              <a:ext cx="9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3">
              <a:extLst>
                <a:ext uri="{FF2B5EF4-FFF2-40B4-BE49-F238E27FC236}">
                  <a16:creationId xmlns:a16="http://schemas.microsoft.com/office/drawing/2014/main" xmlns="" id="{9572F1C3-669C-437E-9F4E-6CEA803B6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" y="3637"/>
              <a:ext cx="224" cy="122"/>
            </a:xfrm>
            <a:custGeom>
              <a:avLst/>
              <a:gdLst>
                <a:gd name="T0" fmla="*/ 224 w 224"/>
                <a:gd name="T1" fmla="*/ 122 h 122"/>
                <a:gd name="T2" fmla="*/ 0 w 224"/>
                <a:gd name="T3" fmla="*/ 122 h 122"/>
                <a:gd name="T4" fmla="*/ 22 w 224"/>
                <a:gd name="T5" fmla="*/ 0 h 122"/>
                <a:gd name="T6" fmla="*/ 202 w 224"/>
                <a:gd name="T7" fmla="*/ 0 h 122"/>
                <a:gd name="T8" fmla="*/ 224 w 224"/>
                <a:gd name="T9" fmla="*/ 122 h 122"/>
                <a:gd name="T10" fmla="*/ 22 w 224"/>
                <a:gd name="T11" fmla="*/ 104 h 122"/>
                <a:gd name="T12" fmla="*/ 202 w 224"/>
                <a:gd name="T13" fmla="*/ 104 h 122"/>
                <a:gd name="T14" fmla="*/ 186 w 224"/>
                <a:gd name="T15" fmla="*/ 18 h 122"/>
                <a:gd name="T16" fmla="*/ 36 w 224"/>
                <a:gd name="T17" fmla="*/ 18 h 122"/>
                <a:gd name="T18" fmla="*/ 22 w 224"/>
                <a:gd name="T19" fmla="*/ 10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22">
                  <a:moveTo>
                    <a:pt x="224" y="122"/>
                  </a:moveTo>
                  <a:lnTo>
                    <a:pt x="0" y="122"/>
                  </a:lnTo>
                  <a:lnTo>
                    <a:pt x="22" y="0"/>
                  </a:lnTo>
                  <a:lnTo>
                    <a:pt x="202" y="0"/>
                  </a:lnTo>
                  <a:lnTo>
                    <a:pt x="224" y="122"/>
                  </a:lnTo>
                  <a:close/>
                  <a:moveTo>
                    <a:pt x="22" y="104"/>
                  </a:moveTo>
                  <a:lnTo>
                    <a:pt x="202" y="104"/>
                  </a:lnTo>
                  <a:lnTo>
                    <a:pt x="186" y="18"/>
                  </a:lnTo>
                  <a:lnTo>
                    <a:pt x="36" y="18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4">
              <a:extLst>
                <a:ext uri="{FF2B5EF4-FFF2-40B4-BE49-F238E27FC236}">
                  <a16:creationId xmlns:a16="http://schemas.microsoft.com/office/drawing/2014/main" xmlns="" id="{AE85D1DB-DBE0-49CC-8F61-33E9985E3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" y="3741"/>
              <a:ext cx="38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46" name="Table 11">
            <a:extLst>
              <a:ext uri="{FF2B5EF4-FFF2-40B4-BE49-F238E27FC236}">
                <a16:creationId xmlns:a16="http://schemas.microsoft.com/office/drawing/2014/main" xmlns="" id="{A434EFAE-3070-4AC1-8964-91FA83F6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74158"/>
              </p:ext>
            </p:extLst>
          </p:nvPr>
        </p:nvGraphicFramePr>
        <p:xfrm>
          <a:off x="304797" y="4935442"/>
          <a:ext cx="11582401" cy="13506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591146">
                  <a:extLst>
                    <a:ext uri="{9D8B030D-6E8A-4147-A177-3AD203B41FA5}">
                      <a16:colId xmlns:a16="http://schemas.microsoft.com/office/drawing/2014/main" xmlns="" val="1405858463"/>
                    </a:ext>
                  </a:extLst>
                </a:gridCol>
                <a:gridCol w="3153868">
                  <a:extLst>
                    <a:ext uri="{9D8B030D-6E8A-4147-A177-3AD203B41FA5}">
                      <a16:colId xmlns:a16="http://schemas.microsoft.com/office/drawing/2014/main" xmlns="" val="771560358"/>
                    </a:ext>
                  </a:extLst>
                </a:gridCol>
                <a:gridCol w="3171406">
                  <a:extLst>
                    <a:ext uri="{9D8B030D-6E8A-4147-A177-3AD203B41FA5}">
                      <a16:colId xmlns:a16="http://schemas.microsoft.com/office/drawing/2014/main" xmlns="" val="2248604574"/>
                    </a:ext>
                  </a:extLst>
                </a:gridCol>
                <a:gridCol w="3665981">
                  <a:extLst>
                    <a:ext uri="{9D8B030D-6E8A-4147-A177-3AD203B41FA5}">
                      <a16:colId xmlns:a16="http://schemas.microsoft.com/office/drawing/2014/main" xmlns="" val="3952732100"/>
                    </a:ext>
                  </a:extLst>
                </a:gridCol>
              </a:tblGrid>
              <a:tr h="339248">
                <a:tc>
                  <a:txBody>
                    <a:bodyPr/>
                    <a:lstStyle/>
                    <a:p>
                      <a:pPr algn="ctr"/>
                      <a:endParaRPr lang="en-IN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Service Requests Received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Service Requests Disposed 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solidFill>
                            <a:schemeClr val="tx1"/>
                          </a:solidFill>
                        </a:rPr>
                        <a:t>Service Request Disposal Percentage</a:t>
                      </a:r>
                      <a:endParaRPr lang="en-IN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6741155"/>
                  </a:ext>
                </a:extLst>
              </a:tr>
              <a:tr h="476711">
                <a:tc>
                  <a:txBody>
                    <a:bodyPr/>
                    <a:lstStyle/>
                    <a:p>
                      <a:pPr algn="ctr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Services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49.18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46.52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95%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24674156"/>
                  </a:ext>
                </a:extLst>
              </a:tr>
              <a:tr h="508179">
                <a:tc>
                  <a:txBody>
                    <a:bodyPr/>
                    <a:lstStyle/>
                    <a:p>
                      <a:pPr algn="ctr"/>
                      <a:r>
                        <a:rPr lang="en-IN" sz="2000" b="0" dirty="0">
                          <a:solidFill>
                            <a:schemeClr val="tx1"/>
                          </a:solidFill>
                        </a:rPr>
                        <a:t>Portals</a:t>
                      </a:r>
                      <a:endParaRPr lang="en-IN" sz="2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34.39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32.92 Lakh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IN" sz="2000" b="0" kern="1200" dirty="0">
                          <a:solidFill>
                            <a:schemeClr val="tx1"/>
                          </a:solidFill>
                        </a:rPr>
                        <a:t>96%</a:t>
                      </a:r>
                      <a:endParaRPr lang="en-IN" sz="2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0621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37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44908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000" b="1">
                <a:cs typeface="Times New Roman" panose="02020603050405020304" pitchFamily="18" charset="0"/>
              </a:rPr>
              <a:t>Committee for Good Governance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33E34A-C091-4BAC-A468-FE9A451255C2}"/>
              </a:ext>
            </a:extLst>
          </p:cNvPr>
          <p:cNvSpPr/>
          <p:nvPr/>
        </p:nvSpPr>
        <p:spPr>
          <a:xfrm>
            <a:off x="406690" y="789547"/>
            <a:ext cx="11576375" cy="5861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t"/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Government of Maharashtra has established a Senior Committee for Good Governance on 27th May 2022.</a:t>
            </a: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>
              <a:buClr>
                <a:srgbClr val="C55A11"/>
              </a:buClr>
              <a:buFont typeface="Wingdings"/>
              <a:buChar char="§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Shri. Suresh Kumar (Chairman) ,</a:t>
            </a:r>
            <a:r>
              <a:rPr lang="en-IN" sz="2000" i="1" dirty="0">
                <a:solidFill>
                  <a:schemeClr val="tx1"/>
                </a:solidFill>
                <a:latin typeface="Calibri"/>
                <a:cs typeface="Times New Roman"/>
              </a:rPr>
              <a:t> 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IAS (retd.), Ex. </a:t>
            </a:r>
            <a:r>
              <a:rPr lang="en-IN" sz="1400" i="1" dirty="0" err="1">
                <a:solidFill>
                  <a:schemeClr val="tx1"/>
                </a:solidFill>
                <a:latin typeface="Calibri"/>
                <a:cs typeface="Calibri"/>
              </a:rPr>
              <a:t>Uplokayukta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lang="en-IN" sz="1400" i="1" dirty="0" err="1">
                <a:solidFill>
                  <a:schemeClr val="tx1"/>
                </a:solidFill>
                <a:latin typeface="Calibri"/>
                <a:cs typeface="Calibri"/>
              </a:rPr>
              <a:t>Incharge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 </a:t>
            </a:r>
            <a:r>
              <a:rPr lang="en-IN" sz="1400" i="1" dirty="0" err="1">
                <a:solidFill>
                  <a:schemeClr val="tx1"/>
                </a:solidFill>
                <a:latin typeface="Calibri"/>
                <a:cs typeface="Calibri"/>
              </a:rPr>
              <a:t>Lokayukta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, Maharashtra, GoM</a:t>
            </a:r>
          </a:p>
          <a:p>
            <a:pPr marL="914400" lvl="1" indent="-457200">
              <a:buClr>
                <a:srgbClr val="C55A11"/>
              </a:buClr>
              <a:buFont typeface="Wingdings"/>
              <a:buChar char="§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Shri. </a:t>
            </a:r>
            <a:r>
              <a:rPr lang="en-IN" sz="2000" dirty="0" err="1">
                <a:solidFill>
                  <a:schemeClr val="tx1"/>
                </a:solidFill>
                <a:latin typeface="Calibri"/>
                <a:cs typeface="Times New Roman"/>
              </a:rPr>
              <a:t>Jayantkumar</a:t>
            </a: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 </a:t>
            </a:r>
            <a:r>
              <a:rPr lang="en-IN" sz="2000" dirty="0" err="1">
                <a:solidFill>
                  <a:schemeClr val="tx1"/>
                </a:solidFill>
                <a:latin typeface="Calibri"/>
                <a:cs typeface="Times New Roman"/>
              </a:rPr>
              <a:t>Banthia</a:t>
            </a: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, 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IAS (retd.),</a:t>
            </a:r>
            <a:r>
              <a:rPr lang="en-IN" sz="2000" i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Ex. Chief Secretary, GoM</a:t>
            </a:r>
          </a:p>
          <a:p>
            <a:pPr marL="914400" lvl="1" indent="-457200">
              <a:buClr>
                <a:srgbClr val="C55A11"/>
              </a:buClr>
              <a:buFont typeface="Wingdings"/>
              <a:buChar char="§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Shri. </a:t>
            </a:r>
            <a:r>
              <a:rPr lang="en-IN" sz="2000" dirty="0" err="1">
                <a:solidFill>
                  <a:schemeClr val="tx1"/>
                </a:solidFill>
                <a:latin typeface="Calibri"/>
                <a:cs typeface="Times New Roman"/>
              </a:rPr>
              <a:t>Swadheen</a:t>
            </a: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 Kshatriya, 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IAS (retd.),</a:t>
            </a:r>
            <a:r>
              <a:rPr lang="en-IN" sz="2000" i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Ex. Chief Secretary &amp; Chief Comm., Maharashtra State Commission for Right to Public Services</a:t>
            </a:r>
            <a:endParaRPr lang="en-IN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914400" lvl="1" indent="-457200">
              <a:buClr>
                <a:srgbClr val="C55A11"/>
              </a:buClr>
              <a:buFont typeface="Wingdings"/>
              <a:buChar char="§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Shri. </a:t>
            </a:r>
            <a:r>
              <a:rPr lang="en-IN" sz="2000" dirty="0" err="1">
                <a:solidFill>
                  <a:schemeClr val="tx1"/>
                </a:solidFill>
                <a:latin typeface="Calibri"/>
                <a:cs typeface="Times New Roman"/>
              </a:rPr>
              <a:t>Ajitkumar</a:t>
            </a: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 Jain, 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IAS (retd.), Ex. Commissioner, State Information Commission, Brihanmumbai</a:t>
            </a:r>
          </a:p>
          <a:p>
            <a:pPr marL="914400" lvl="1" indent="-457200">
              <a:buClr>
                <a:srgbClr val="C55A11"/>
              </a:buClr>
              <a:buFont typeface="Wingdings"/>
              <a:buChar char="§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Shri. K. P </a:t>
            </a:r>
            <a:r>
              <a:rPr lang="en-IN" sz="2000" dirty="0" err="1">
                <a:solidFill>
                  <a:schemeClr val="tx1"/>
                </a:solidFill>
                <a:latin typeface="Calibri"/>
                <a:cs typeface="Times New Roman"/>
              </a:rPr>
              <a:t>Bakshi</a:t>
            </a:r>
            <a:r>
              <a:rPr lang="en-IN" sz="2000" dirty="0">
                <a:solidFill>
                  <a:schemeClr val="tx1"/>
                </a:solidFill>
                <a:latin typeface="Calibri"/>
                <a:cs typeface="Times New Roman"/>
              </a:rPr>
              <a:t>,</a:t>
            </a:r>
            <a:r>
              <a:rPr lang="en-IN" sz="2000" i="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IAS (retd.),</a:t>
            </a:r>
            <a:r>
              <a:rPr lang="en-IN" sz="1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Ex. Chairman, MWRA, GoM</a:t>
            </a:r>
          </a:p>
          <a:p>
            <a:pPr marL="914400" lvl="1" indent="-457200">
              <a:buClr>
                <a:srgbClr val="C55A11"/>
              </a:buClr>
              <a:buFont typeface="Wingdings"/>
              <a:buChar char="§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Calibri"/>
              </a:rPr>
              <a:t>Shri Somnath </a:t>
            </a:r>
            <a:r>
              <a:rPr lang="en-IN" sz="2000" dirty="0" err="1">
                <a:solidFill>
                  <a:schemeClr val="tx1"/>
                </a:solidFill>
                <a:latin typeface="Calibri"/>
                <a:cs typeface="Calibri"/>
              </a:rPr>
              <a:t>Bagul</a:t>
            </a:r>
            <a:r>
              <a:rPr lang="en-IN" sz="2000" dirty="0">
                <a:solidFill>
                  <a:schemeClr val="tx1"/>
                </a:solidFill>
                <a:latin typeface="Calibri"/>
                <a:cs typeface="Calibri"/>
              </a:rPr>
              <a:t>,</a:t>
            </a:r>
            <a:r>
              <a:rPr lang="en-IN" sz="1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IN" sz="1400" i="1" dirty="0">
                <a:solidFill>
                  <a:schemeClr val="tx1"/>
                </a:solidFill>
                <a:latin typeface="Calibri"/>
                <a:cs typeface="Calibri"/>
              </a:rPr>
              <a:t>Joint</a:t>
            </a:r>
            <a:r>
              <a:rPr lang="en-IN" sz="1400" i="1" dirty="0">
                <a:solidFill>
                  <a:schemeClr val="tx1"/>
                </a:solidFill>
                <a:ea typeface="+mn-lt"/>
                <a:cs typeface="+mn-lt"/>
              </a:rPr>
              <a:t>  Secretary , GAD (A.R. &amp; O.M.), GoM</a:t>
            </a:r>
          </a:p>
          <a:p>
            <a:pPr marL="457200" indent="-457200">
              <a:buClr>
                <a:srgbClr val="C55A11"/>
              </a:buClr>
              <a:buFont typeface="Wingdings"/>
              <a:buChar char="§"/>
            </a:pPr>
            <a:endParaRPr lang="en-IN" sz="1400" i="1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Calibri"/>
              </a:rPr>
              <a:t>Scope of Work of the Committee:</a:t>
            </a: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buClr>
                <a:srgbClr val="C55A11"/>
              </a:buClr>
            </a:pP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r>
              <a:rPr lang="en-IN" sz="2000" dirty="0">
                <a:solidFill>
                  <a:schemeClr val="tx1"/>
                </a:solidFill>
                <a:latin typeface="Calibri"/>
                <a:cs typeface="Calibri"/>
              </a:rPr>
              <a:t>Committee has conducted 27 meetings till date and has consulted with state Departments, field offices and various </a:t>
            </a:r>
            <a:r>
              <a:rPr lang="en-IN" sz="2000" dirty="0" smtClean="0">
                <a:solidFill>
                  <a:schemeClr val="tx1"/>
                </a:solidFill>
                <a:latin typeface="Calibri"/>
                <a:cs typeface="Calibri"/>
              </a:rPr>
              <a:t>stakeholders.</a:t>
            </a:r>
            <a:endParaRPr lang="en-IN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1">
              <a:buClr>
                <a:srgbClr val="C55A11"/>
              </a:buClr>
            </a:pPr>
            <a:endParaRPr lang="en-IN" sz="2000" dirty="0">
              <a:solidFill>
                <a:schemeClr val="tx1"/>
              </a:solidFill>
              <a:cs typeface="Calibri"/>
            </a:endParaRPr>
          </a:p>
          <a:p>
            <a:endParaRPr lang="en-IN" sz="2000" dirty="0">
              <a:solidFill>
                <a:schemeClr val="tx1"/>
              </a:solidFill>
              <a:highlight>
                <a:srgbClr val="FFFF00"/>
              </a:highlight>
              <a:latin typeface="Calibri"/>
              <a:cs typeface="Calibri"/>
            </a:endParaRPr>
          </a:p>
          <a:p>
            <a:endParaRPr lang="en-IN" dirty="0">
              <a:solidFill>
                <a:schemeClr val="tx1"/>
              </a:solidFill>
              <a:latin typeface="Calibri"/>
              <a:cs typeface="Times New Roman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chemeClr val="tx1"/>
              </a:solidFill>
              <a:latin typeface="Calibri"/>
              <a:cs typeface="Times New Roman"/>
            </a:endParaRPr>
          </a:p>
          <a:p>
            <a:pPr>
              <a:buClr>
                <a:srgbClr val="ED7D31">
                  <a:lumMod val="75000"/>
                </a:srgbClr>
              </a:buClr>
            </a:pPr>
            <a:endParaRPr lang="en-IN" dirty="0">
              <a:solidFill>
                <a:schemeClr val="tx1"/>
              </a:solidFill>
              <a:cs typeface="Times New Roman"/>
            </a:endParaRPr>
          </a:p>
          <a:p>
            <a:pPr marL="285750" indent="-285750" algn="ctr">
              <a:buClr>
                <a:srgbClr val="C55A11"/>
              </a:buClr>
              <a:buFont typeface="Arial" panose="05000000000000000000" pitchFamily="2" charset="2"/>
              <a:buChar char="•"/>
            </a:pPr>
            <a:endParaRPr lang="en-IN" b="1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 marL="285750" indent="-285750" algn="ctr">
              <a:buClr>
                <a:srgbClr val="C55A11"/>
              </a:buClr>
              <a:buFont typeface="Arial" panose="05000000000000000000" pitchFamily="2" charset="2"/>
              <a:buChar char="•"/>
            </a:pPr>
            <a:endParaRPr lang="en-IN" dirty="0">
              <a:solidFill>
                <a:srgbClr val="ED7D31"/>
              </a:solidFill>
              <a:latin typeface="Calibri"/>
              <a:cs typeface="Calibri" panose="020F0502020204030204"/>
            </a:endParaRPr>
          </a:p>
          <a:p>
            <a:pPr marL="285750" indent="-285750">
              <a:buClr>
                <a:srgbClr val="C55A11"/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rgbClr val="000000"/>
              </a:solidFill>
              <a:latin typeface="Calibri"/>
              <a:cs typeface="Times New Roman"/>
            </a:endParaRPr>
          </a:p>
          <a:p>
            <a:pPr marL="285750" indent="-285750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rgbClr val="000000"/>
              </a:solidFill>
              <a:ea typeface="+mn-lt"/>
              <a:cs typeface="Times New Roman"/>
            </a:endParaRPr>
          </a:p>
          <a:p>
            <a:pPr marL="285750" indent="-285750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rgbClr val="000000"/>
              </a:solidFill>
              <a:ea typeface="+mn-lt"/>
              <a:cs typeface="Times New Roman"/>
            </a:endParaRPr>
          </a:p>
          <a:p>
            <a:pPr marL="285750" indent="-285750">
              <a:buClr>
                <a:srgbClr val="ED7D31">
                  <a:lumMod val="75000"/>
                </a:srgbClr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chemeClr val="tx1"/>
              </a:solidFill>
              <a:latin typeface="Calibri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chemeClr val="tx1"/>
              </a:solidFill>
              <a:latin typeface="Calibri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IN" dirty="0">
              <a:solidFill>
                <a:schemeClr val="tx1"/>
              </a:solidFill>
              <a:latin typeface="Calibri"/>
              <a:cs typeface="Times New Roman" panose="02020603050405020304" pitchFamily="18" charset="0"/>
            </a:endParaRPr>
          </a:p>
          <a:p>
            <a:pPr>
              <a:buClr>
                <a:srgbClr val="ED7D31">
                  <a:lumMod val="75000"/>
                </a:srgbClr>
              </a:buClr>
            </a:pPr>
            <a:endParaRPr lang="en-IN" dirty="0">
              <a:solidFill>
                <a:schemeClr val="tx1"/>
              </a:solidFill>
              <a:latin typeface="Calibri"/>
              <a:cs typeface="Times New Roman" panose="02020603050405020304" pitchFamily="18" charset="0"/>
            </a:endParaRPr>
          </a:p>
          <a:p>
            <a:pPr algn="ctr"/>
            <a:endParaRPr lang="en-IN" dirty="0">
              <a:solidFill>
                <a:schemeClr val="tx1"/>
              </a:solidFill>
              <a:latin typeface="Calibri Light" panose="020F0302020204030204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31F55F1E-5DFA-42FF-A9CF-B0BB730CF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84059"/>
              </p:ext>
            </p:extLst>
          </p:nvPr>
        </p:nvGraphicFramePr>
        <p:xfrm>
          <a:off x="553092" y="3599573"/>
          <a:ext cx="11232218" cy="21031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383623">
                  <a:extLst>
                    <a:ext uri="{9D8B030D-6E8A-4147-A177-3AD203B41FA5}">
                      <a16:colId xmlns:a16="http://schemas.microsoft.com/office/drawing/2014/main" xmlns="" val="745383707"/>
                    </a:ext>
                  </a:extLst>
                </a:gridCol>
                <a:gridCol w="5848595">
                  <a:extLst>
                    <a:ext uri="{9D8B030D-6E8A-4147-A177-3AD203B41FA5}">
                      <a16:colId xmlns:a16="http://schemas.microsoft.com/office/drawing/2014/main" xmlns="" val="1344700042"/>
                    </a:ext>
                  </a:extLst>
                </a:gridCol>
              </a:tblGrid>
              <a:tr h="58989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1.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  Study the present situation in terms of e-    governance in Departments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3.</a:t>
                      </a:r>
                      <a:r>
                        <a:rPr lang="en-IN" sz="1800" b="0" dirty="0">
                          <a:solidFill>
                            <a:schemeClr val="tx1"/>
                          </a:solidFill>
                        </a:rPr>
                        <a:t>   Understand the areas of improvements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280827359"/>
                  </a:ext>
                </a:extLst>
              </a:tr>
              <a:tr h="134832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2.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    Document the best practices</a:t>
                      </a:r>
                      <a:endParaRPr lang="en-IN" dirty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IN" sz="18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4.</a:t>
                      </a:r>
                      <a:r>
                        <a:rPr lang="en-IN" sz="1800" dirty="0">
                          <a:solidFill>
                            <a:schemeClr val="tx1"/>
                          </a:solidFill>
                        </a:rPr>
                        <a:t>   Draft Manual on Good Governance to bring:</a:t>
                      </a: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1828800" marR="0" lvl="4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  <a:p>
                      <a:pPr marL="2114550" marR="0" lvl="4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89490702"/>
                  </a:ext>
                </a:extLst>
              </a:tr>
            </a:tbl>
          </a:graphicData>
        </a:graphic>
      </p:graphicFrame>
      <p:graphicFrame>
        <p:nvGraphicFramePr>
          <p:cNvPr id="4" name="Table 26">
            <a:extLst>
              <a:ext uri="{FF2B5EF4-FFF2-40B4-BE49-F238E27FC236}">
                <a16:creationId xmlns:a16="http://schemas.microsoft.com/office/drawing/2014/main" xmlns="" id="{917F7010-EDE2-4663-9A3E-EFB687F89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226397"/>
              </p:ext>
            </p:extLst>
          </p:nvPr>
        </p:nvGraphicFramePr>
        <p:xfrm>
          <a:off x="6096000" y="4766887"/>
          <a:ext cx="5803758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7245">
                  <a:extLst>
                    <a:ext uri="{9D8B030D-6E8A-4147-A177-3AD203B41FA5}">
                      <a16:colId xmlns:a16="http://schemas.microsoft.com/office/drawing/2014/main" xmlns="" val="2874845412"/>
                    </a:ext>
                  </a:extLst>
                </a:gridCol>
                <a:gridCol w="3276513">
                  <a:extLst>
                    <a:ext uri="{9D8B030D-6E8A-4147-A177-3AD203B41FA5}">
                      <a16:colId xmlns:a16="http://schemas.microsoft.com/office/drawing/2014/main" xmlns="" val="244913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Transparency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Citizen Centric Government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47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accent2">
                            <a:lumMod val="7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Digital Transformation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Data Driven Administration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252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465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000" b="1">
                <a:cs typeface="Times New Roman" panose="02020603050405020304" pitchFamily="18" charset="0"/>
              </a:rPr>
              <a:t>Initiatives under Good Governance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733E34A-C091-4BAC-A468-FE9A451255C2}"/>
              </a:ext>
            </a:extLst>
          </p:cNvPr>
          <p:cNvSpPr/>
          <p:nvPr/>
        </p:nvSpPr>
        <p:spPr>
          <a:xfrm>
            <a:off x="264297" y="821747"/>
            <a:ext cx="11116682" cy="6779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5000000000000000000" pitchFamily="2" charset="2"/>
              <a:buChar char="•"/>
            </a:pPr>
            <a:r>
              <a:rPr lang="en-IN" i="0" dirty="0">
                <a:solidFill>
                  <a:srgbClr val="333333"/>
                </a:solidFill>
                <a:effectLst/>
              </a:rPr>
              <a:t>6 member DARPG delegation led by Secretary DARPG,</a:t>
            </a:r>
            <a:r>
              <a:rPr lang="en-IN" dirty="0">
                <a:solidFill>
                  <a:srgbClr val="333333"/>
                </a:solidFill>
              </a:rPr>
              <a:t> </a:t>
            </a:r>
            <a:r>
              <a:rPr lang="en-IN" i="0" dirty="0">
                <a:solidFill>
                  <a:srgbClr val="333333"/>
                </a:solidFill>
                <a:effectLst/>
              </a:rPr>
              <a:t>GoI visited </a:t>
            </a:r>
            <a:r>
              <a:rPr lang="en-IN" dirty="0">
                <a:solidFill>
                  <a:srgbClr val="333333"/>
                </a:solidFill>
              </a:rPr>
              <a:t>Mu</a:t>
            </a:r>
            <a:r>
              <a:rPr lang="en-IN" i="0" dirty="0">
                <a:solidFill>
                  <a:srgbClr val="333333"/>
                </a:solidFill>
                <a:effectLst/>
              </a:rPr>
              <a:t>mbai on 1</a:t>
            </a:r>
            <a:r>
              <a:rPr lang="en-IN" i="0" baseline="30000" dirty="0">
                <a:solidFill>
                  <a:srgbClr val="333333"/>
                </a:solidFill>
                <a:effectLst/>
              </a:rPr>
              <a:t>st</a:t>
            </a:r>
            <a:r>
              <a:rPr lang="en-IN" i="0" dirty="0">
                <a:solidFill>
                  <a:srgbClr val="333333"/>
                </a:solidFill>
                <a:effectLst/>
              </a:rPr>
              <a:t> December 2022</a:t>
            </a:r>
            <a:r>
              <a:rPr lang="en-IN" dirty="0">
                <a:solidFill>
                  <a:srgbClr val="333333"/>
                </a:solidFill>
              </a:rPr>
              <a:t> </a:t>
            </a:r>
            <a:r>
              <a:rPr lang="en-IN" dirty="0">
                <a:solidFill>
                  <a:srgbClr val="333333"/>
                </a:solidFill>
                <a:ea typeface="+mn-lt"/>
                <a:cs typeface="+mn-lt"/>
              </a:rPr>
              <a:t>which enabled collaboration between DARPG and  GoM for Administrative Reforms and Good Governance</a:t>
            </a:r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Arial" panose="05000000000000000000" pitchFamily="2" charset="2"/>
              <a:buChar char="•"/>
            </a:pPr>
            <a:r>
              <a:rPr lang="en-IN" dirty="0">
                <a:solidFill>
                  <a:srgbClr val="333333"/>
                </a:solidFill>
                <a:ea typeface="+mn-lt"/>
                <a:cs typeface="+mn-lt"/>
              </a:rPr>
              <a:t>In view of the same, Maharashtra has undertaken below initiative:</a:t>
            </a:r>
            <a:endParaRPr lang="en-IN" dirty="0">
              <a:ea typeface="+mn-lt"/>
              <a:cs typeface="+mn-lt"/>
            </a:endParaRPr>
          </a:p>
          <a:p>
            <a:pPr marL="285750" indent="-285750" algn="just">
              <a:buClr>
                <a:srgbClr val="C55A11"/>
              </a:buClr>
              <a:buFont typeface="Wingdings" panose="05000000000000000000" pitchFamily="2" charset="2"/>
              <a:buChar char="v"/>
            </a:pPr>
            <a:endParaRPr lang="en-IN" b="1" dirty="0">
              <a:solidFill>
                <a:srgbClr val="333333"/>
              </a:solidFill>
              <a:cs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847001-BAF4-442D-A6C5-F806F36CD271}"/>
              </a:ext>
            </a:extLst>
          </p:cNvPr>
          <p:cNvSpPr/>
          <p:nvPr/>
        </p:nvSpPr>
        <p:spPr>
          <a:xfrm>
            <a:off x="473675" y="1684644"/>
            <a:ext cx="6437846" cy="874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ctr"/>
          <a:lstStyle/>
          <a:p>
            <a:pPr lvl="1" algn="just"/>
            <a:r>
              <a:rPr lang="en-IN" dirty="0">
                <a:cs typeface="Times New Roman"/>
              </a:rPr>
              <a:t>	</a:t>
            </a:r>
            <a:r>
              <a:rPr lang="en-IN" b="1" dirty="0">
                <a:solidFill>
                  <a:schemeClr val="tx1"/>
                </a:solidFill>
                <a:cs typeface="Times New Roman"/>
              </a:rPr>
              <a:t>Updated edition of State's Manual of Office 	Procedure</a:t>
            </a:r>
            <a:r>
              <a:rPr lang="en-IN" dirty="0">
                <a:solidFill>
                  <a:schemeClr val="tx1"/>
                </a:solidFill>
                <a:cs typeface="Times New Roman"/>
              </a:rPr>
              <a:t> in cooperation with DARPG, GoI</a:t>
            </a:r>
            <a:endParaRPr lang="en-IN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50" name="Group 108" descr="Shopping&#10;Online shopping Icons&#10;Analytics Icon">
            <a:extLst>
              <a:ext uri="{FF2B5EF4-FFF2-40B4-BE49-F238E27FC236}">
                <a16:creationId xmlns:a16="http://schemas.microsoft.com/office/drawing/2014/main" xmlns="" id="{7734B15C-41E6-49CD-BEB7-F41284D365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077" y="3525708"/>
            <a:ext cx="572001" cy="569576"/>
            <a:chOff x="3164" y="3022"/>
            <a:chExt cx="762" cy="708"/>
          </a:xfrm>
        </p:grpSpPr>
        <p:sp>
          <p:nvSpPr>
            <p:cNvPr id="251" name="AutoShape 107">
              <a:extLst>
                <a:ext uri="{FF2B5EF4-FFF2-40B4-BE49-F238E27FC236}">
                  <a16:creationId xmlns:a16="http://schemas.microsoft.com/office/drawing/2014/main" xmlns="" id="{DDD6742E-7F6F-449A-8C7C-4D6048E7D13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64" y="3022"/>
              <a:ext cx="762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9">
              <a:extLst>
                <a:ext uri="{FF2B5EF4-FFF2-40B4-BE49-F238E27FC236}">
                  <a16:creationId xmlns:a16="http://schemas.microsoft.com/office/drawing/2014/main" xmlns="" id="{C2DA06D4-0F05-4F5A-B1CB-3B5B9EF5F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3022"/>
              <a:ext cx="762" cy="506"/>
            </a:xfrm>
            <a:custGeom>
              <a:avLst/>
              <a:gdLst>
                <a:gd name="T0" fmla="*/ 762 w 762"/>
                <a:gd name="T1" fmla="*/ 506 h 506"/>
                <a:gd name="T2" fmla="*/ 0 w 762"/>
                <a:gd name="T3" fmla="*/ 506 h 506"/>
                <a:gd name="T4" fmla="*/ 0 w 762"/>
                <a:gd name="T5" fmla="*/ 46 h 506"/>
                <a:gd name="T6" fmla="*/ 0 w 762"/>
                <a:gd name="T7" fmla="*/ 46 h 506"/>
                <a:gd name="T8" fmla="*/ 2 w 762"/>
                <a:gd name="T9" fmla="*/ 36 h 506"/>
                <a:gd name="T10" fmla="*/ 4 w 762"/>
                <a:gd name="T11" fmla="*/ 28 h 506"/>
                <a:gd name="T12" fmla="*/ 8 w 762"/>
                <a:gd name="T13" fmla="*/ 20 h 506"/>
                <a:gd name="T14" fmla="*/ 14 w 762"/>
                <a:gd name="T15" fmla="*/ 14 h 506"/>
                <a:gd name="T16" fmla="*/ 20 w 762"/>
                <a:gd name="T17" fmla="*/ 8 h 506"/>
                <a:gd name="T18" fmla="*/ 28 w 762"/>
                <a:gd name="T19" fmla="*/ 4 h 506"/>
                <a:gd name="T20" fmla="*/ 36 w 762"/>
                <a:gd name="T21" fmla="*/ 0 h 506"/>
                <a:gd name="T22" fmla="*/ 46 w 762"/>
                <a:gd name="T23" fmla="*/ 0 h 506"/>
                <a:gd name="T24" fmla="*/ 716 w 762"/>
                <a:gd name="T25" fmla="*/ 0 h 506"/>
                <a:gd name="T26" fmla="*/ 716 w 762"/>
                <a:gd name="T27" fmla="*/ 0 h 506"/>
                <a:gd name="T28" fmla="*/ 726 w 762"/>
                <a:gd name="T29" fmla="*/ 0 h 506"/>
                <a:gd name="T30" fmla="*/ 734 w 762"/>
                <a:gd name="T31" fmla="*/ 4 h 506"/>
                <a:gd name="T32" fmla="*/ 742 w 762"/>
                <a:gd name="T33" fmla="*/ 8 h 506"/>
                <a:gd name="T34" fmla="*/ 748 w 762"/>
                <a:gd name="T35" fmla="*/ 14 h 506"/>
                <a:gd name="T36" fmla="*/ 754 w 762"/>
                <a:gd name="T37" fmla="*/ 20 h 506"/>
                <a:gd name="T38" fmla="*/ 758 w 762"/>
                <a:gd name="T39" fmla="*/ 28 h 506"/>
                <a:gd name="T40" fmla="*/ 760 w 762"/>
                <a:gd name="T41" fmla="*/ 36 h 506"/>
                <a:gd name="T42" fmla="*/ 762 w 762"/>
                <a:gd name="T43" fmla="*/ 46 h 506"/>
                <a:gd name="T44" fmla="*/ 762 w 762"/>
                <a:gd name="T45" fmla="*/ 506 h 506"/>
                <a:gd name="T46" fmla="*/ 18 w 762"/>
                <a:gd name="T47" fmla="*/ 488 h 506"/>
                <a:gd name="T48" fmla="*/ 744 w 762"/>
                <a:gd name="T49" fmla="*/ 488 h 506"/>
                <a:gd name="T50" fmla="*/ 744 w 762"/>
                <a:gd name="T51" fmla="*/ 46 h 506"/>
                <a:gd name="T52" fmla="*/ 744 w 762"/>
                <a:gd name="T53" fmla="*/ 46 h 506"/>
                <a:gd name="T54" fmla="*/ 742 w 762"/>
                <a:gd name="T55" fmla="*/ 34 h 506"/>
                <a:gd name="T56" fmla="*/ 736 w 762"/>
                <a:gd name="T57" fmla="*/ 26 h 506"/>
                <a:gd name="T58" fmla="*/ 728 w 762"/>
                <a:gd name="T59" fmla="*/ 20 h 506"/>
                <a:gd name="T60" fmla="*/ 716 w 762"/>
                <a:gd name="T61" fmla="*/ 18 h 506"/>
                <a:gd name="T62" fmla="*/ 46 w 762"/>
                <a:gd name="T63" fmla="*/ 18 h 506"/>
                <a:gd name="T64" fmla="*/ 46 w 762"/>
                <a:gd name="T65" fmla="*/ 18 h 506"/>
                <a:gd name="T66" fmla="*/ 36 w 762"/>
                <a:gd name="T67" fmla="*/ 20 h 506"/>
                <a:gd name="T68" fmla="*/ 26 w 762"/>
                <a:gd name="T69" fmla="*/ 26 h 506"/>
                <a:gd name="T70" fmla="*/ 22 w 762"/>
                <a:gd name="T71" fmla="*/ 34 h 506"/>
                <a:gd name="T72" fmla="*/ 18 w 762"/>
                <a:gd name="T73" fmla="*/ 46 h 506"/>
                <a:gd name="T74" fmla="*/ 18 w 762"/>
                <a:gd name="T75" fmla="*/ 488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62" h="506">
                  <a:moveTo>
                    <a:pt x="762" y="506"/>
                  </a:moveTo>
                  <a:lnTo>
                    <a:pt x="0" y="50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36"/>
                  </a:lnTo>
                  <a:lnTo>
                    <a:pt x="4" y="28"/>
                  </a:lnTo>
                  <a:lnTo>
                    <a:pt x="8" y="20"/>
                  </a:lnTo>
                  <a:lnTo>
                    <a:pt x="14" y="14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26" y="0"/>
                  </a:lnTo>
                  <a:lnTo>
                    <a:pt x="734" y="4"/>
                  </a:lnTo>
                  <a:lnTo>
                    <a:pt x="742" y="8"/>
                  </a:lnTo>
                  <a:lnTo>
                    <a:pt x="748" y="14"/>
                  </a:lnTo>
                  <a:lnTo>
                    <a:pt x="754" y="20"/>
                  </a:lnTo>
                  <a:lnTo>
                    <a:pt x="758" y="28"/>
                  </a:lnTo>
                  <a:lnTo>
                    <a:pt x="760" y="36"/>
                  </a:lnTo>
                  <a:lnTo>
                    <a:pt x="762" y="46"/>
                  </a:lnTo>
                  <a:lnTo>
                    <a:pt x="762" y="506"/>
                  </a:lnTo>
                  <a:close/>
                  <a:moveTo>
                    <a:pt x="18" y="488"/>
                  </a:moveTo>
                  <a:lnTo>
                    <a:pt x="744" y="488"/>
                  </a:lnTo>
                  <a:lnTo>
                    <a:pt x="744" y="46"/>
                  </a:lnTo>
                  <a:lnTo>
                    <a:pt x="744" y="46"/>
                  </a:lnTo>
                  <a:lnTo>
                    <a:pt x="742" y="34"/>
                  </a:lnTo>
                  <a:lnTo>
                    <a:pt x="736" y="26"/>
                  </a:lnTo>
                  <a:lnTo>
                    <a:pt x="728" y="20"/>
                  </a:lnTo>
                  <a:lnTo>
                    <a:pt x="71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36" y="20"/>
                  </a:lnTo>
                  <a:lnTo>
                    <a:pt x="26" y="26"/>
                  </a:lnTo>
                  <a:lnTo>
                    <a:pt x="22" y="34"/>
                  </a:lnTo>
                  <a:lnTo>
                    <a:pt x="18" y="46"/>
                  </a:lnTo>
                  <a:lnTo>
                    <a:pt x="18" y="48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0">
              <a:extLst>
                <a:ext uri="{FF2B5EF4-FFF2-40B4-BE49-F238E27FC236}">
                  <a16:creationId xmlns:a16="http://schemas.microsoft.com/office/drawing/2014/main" xmlns="" id="{D9F5A66A-A2EB-464B-9A49-C858DE87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4" y="3510"/>
              <a:ext cx="762" cy="116"/>
            </a:xfrm>
            <a:custGeom>
              <a:avLst/>
              <a:gdLst>
                <a:gd name="T0" fmla="*/ 734 w 762"/>
                <a:gd name="T1" fmla="*/ 116 h 116"/>
                <a:gd name="T2" fmla="*/ 28 w 762"/>
                <a:gd name="T3" fmla="*/ 116 h 116"/>
                <a:gd name="T4" fmla="*/ 28 w 762"/>
                <a:gd name="T5" fmla="*/ 116 h 116"/>
                <a:gd name="T6" fmla="*/ 18 w 762"/>
                <a:gd name="T7" fmla="*/ 114 h 116"/>
                <a:gd name="T8" fmla="*/ 8 w 762"/>
                <a:gd name="T9" fmla="*/ 108 h 116"/>
                <a:gd name="T10" fmla="*/ 4 w 762"/>
                <a:gd name="T11" fmla="*/ 100 h 116"/>
                <a:gd name="T12" fmla="*/ 0 w 762"/>
                <a:gd name="T13" fmla="*/ 88 h 116"/>
                <a:gd name="T14" fmla="*/ 0 w 762"/>
                <a:gd name="T15" fmla="*/ 0 h 116"/>
                <a:gd name="T16" fmla="*/ 762 w 762"/>
                <a:gd name="T17" fmla="*/ 0 h 116"/>
                <a:gd name="T18" fmla="*/ 762 w 762"/>
                <a:gd name="T19" fmla="*/ 88 h 116"/>
                <a:gd name="T20" fmla="*/ 762 w 762"/>
                <a:gd name="T21" fmla="*/ 88 h 116"/>
                <a:gd name="T22" fmla="*/ 760 w 762"/>
                <a:gd name="T23" fmla="*/ 100 h 116"/>
                <a:gd name="T24" fmla="*/ 754 w 762"/>
                <a:gd name="T25" fmla="*/ 108 h 116"/>
                <a:gd name="T26" fmla="*/ 746 w 762"/>
                <a:gd name="T27" fmla="*/ 114 h 116"/>
                <a:gd name="T28" fmla="*/ 734 w 762"/>
                <a:gd name="T29" fmla="*/ 116 h 116"/>
                <a:gd name="T30" fmla="*/ 734 w 762"/>
                <a:gd name="T31" fmla="*/ 116 h 116"/>
                <a:gd name="T32" fmla="*/ 18 w 762"/>
                <a:gd name="T33" fmla="*/ 18 h 116"/>
                <a:gd name="T34" fmla="*/ 18 w 762"/>
                <a:gd name="T35" fmla="*/ 88 h 116"/>
                <a:gd name="T36" fmla="*/ 18 w 762"/>
                <a:gd name="T37" fmla="*/ 88 h 116"/>
                <a:gd name="T38" fmla="*/ 20 w 762"/>
                <a:gd name="T39" fmla="*/ 92 h 116"/>
                <a:gd name="T40" fmla="*/ 22 w 762"/>
                <a:gd name="T41" fmla="*/ 94 h 116"/>
                <a:gd name="T42" fmla="*/ 24 w 762"/>
                <a:gd name="T43" fmla="*/ 96 h 116"/>
                <a:gd name="T44" fmla="*/ 28 w 762"/>
                <a:gd name="T45" fmla="*/ 98 h 116"/>
                <a:gd name="T46" fmla="*/ 734 w 762"/>
                <a:gd name="T47" fmla="*/ 98 h 116"/>
                <a:gd name="T48" fmla="*/ 734 w 762"/>
                <a:gd name="T49" fmla="*/ 98 h 116"/>
                <a:gd name="T50" fmla="*/ 738 w 762"/>
                <a:gd name="T51" fmla="*/ 96 h 116"/>
                <a:gd name="T52" fmla="*/ 742 w 762"/>
                <a:gd name="T53" fmla="*/ 94 h 116"/>
                <a:gd name="T54" fmla="*/ 744 w 762"/>
                <a:gd name="T55" fmla="*/ 92 h 116"/>
                <a:gd name="T56" fmla="*/ 744 w 762"/>
                <a:gd name="T57" fmla="*/ 88 h 116"/>
                <a:gd name="T58" fmla="*/ 744 w 762"/>
                <a:gd name="T59" fmla="*/ 18 h 116"/>
                <a:gd name="T60" fmla="*/ 18 w 762"/>
                <a:gd name="T61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62" h="116">
                  <a:moveTo>
                    <a:pt x="734" y="116"/>
                  </a:moveTo>
                  <a:lnTo>
                    <a:pt x="28" y="116"/>
                  </a:lnTo>
                  <a:lnTo>
                    <a:pt x="28" y="116"/>
                  </a:lnTo>
                  <a:lnTo>
                    <a:pt x="18" y="114"/>
                  </a:lnTo>
                  <a:lnTo>
                    <a:pt x="8" y="108"/>
                  </a:lnTo>
                  <a:lnTo>
                    <a:pt x="4" y="100"/>
                  </a:lnTo>
                  <a:lnTo>
                    <a:pt x="0" y="88"/>
                  </a:lnTo>
                  <a:lnTo>
                    <a:pt x="0" y="0"/>
                  </a:lnTo>
                  <a:lnTo>
                    <a:pt x="762" y="0"/>
                  </a:lnTo>
                  <a:lnTo>
                    <a:pt x="762" y="88"/>
                  </a:lnTo>
                  <a:lnTo>
                    <a:pt x="762" y="88"/>
                  </a:lnTo>
                  <a:lnTo>
                    <a:pt x="760" y="100"/>
                  </a:lnTo>
                  <a:lnTo>
                    <a:pt x="754" y="108"/>
                  </a:lnTo>
                  <a:lnTo>
                    <a:pt x="746" y="114"/>
                  </a:lnTo>
                  <a:lnTo>
                    <a:pt x="734" y="116"/>
                  </a:lnTo>
                  <a:lnTo>
                    <a:pt x="734" y="116"/>
                  </a:lnTo>
                  <a:close/>
                  <a:moveTo>
                    <a:pt x="18" y="18"/>
                  </a:moveTo>
                  <a:lnTo>
                    <a:pt x="18" y="88"/>
                  </a:lnTo>
                  <a:lnTo>
                    <a:pt x="18" y="88"/>
                  </a:lnTo>
                  <a:lnTo>
                    <a:pt x="20" y="92"/>
                  </a:lnTo>
                  <a:lnTo>
                    <a:pt x="22" y="94"/>
                  </a:lnTo>
                  <a:lnTo>
                    <a:pt x="24" y="96"/>
                  </a:lnTo>
                  <a:lnTo>
                    <a:pt x="28" y="98"/>
                  </a:lnTo>
                  <a:lnTo>
                    <a:pt x="734" y="98"/>
                  </a:lnTo>
                  <a:lnTo>
                    <a:pt x="734" y="98"/>
                  </a:lnTo>
                  <a:lnTo>
                    <a:pt x="738" y="96"/>
                  </a:lnTo>
                  <a:lnTo>
                    <a:pt x="742" y="94"/>
                  </a:lnTo>
                  <a:lnTo>
                    <a:pt x="744" y="92"/>
                  </a:lnTo>
                  <a:lnTo>
                    <a:pt x="744" y="88"/>
                  </a:lnTo>
                  <a:lnTo>
                    <a:pt x="744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Rectangle 111">
              <a:extLst>
                <a:ext uri="{FF2B5EF4-FFF2-40B4-BE49-F238E27FC236}">
                  <a16:creationId xmlns:a16="http://schemas.microsoft.com/office/drawing/2014/main" xmlns="" id="{42803E53-D875-4367-AF42-6332AA4D3D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3554"/>
              <a:ext cx="9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2">
              <a:extLst>
                <a:ext uri="{FF2B5EF4-FFF2-40B4-BE49-F238E27FC236}">
                  <a16:creationId xmlns:a16="http://schemas.microsoft.com/office/drawing/2014/main" xmlns="" id="{32DFAC34-2B5A-4770-A54B-57179F3FC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4" y="3608"/>
              <a:ext cx="222" cy="122"/>
            </a:xfrm>
            <a:custGeom>
              <a:avLst/>
              <a:gdLst>
                <a:gd name="T0" fmla="*/ 222 w 222"/>
                <a:gd name="T1" fmla="*/ 122 h 122"/>
                <a:gd name="T2" fmla="*/ 0 w 222"/>
                <a:gd name="T3" fmla="*/ 122 h 122"/>
                <a:gd name="T4" fmla="*/ 22 w 222"/>
                <a:gd name="T5" fmla="*/ 0 h 122"/>
                <a:gd name="T6" fmla="*/ 202 w 222"/>
                <a:gd name="T7" fmla="*/ 0 h 122"/>
                <a:gd name="T8" fmla="*/ 222 w 222"/>
                <a:gd name="T9" fmla="*/ 122 h 122"/>
                <a:gd name="T10" fmla="*/ 22 w 222"/>
                <a:gd name="T11" fmla="*/ 104 h 122"/>
                <a:gd name="T12" fmla="*/ 202 w 222"/>
                <a:gd name="T13" fmla="*/ 104 h 122"/>
                <a:gd name="T14" fmla="*/ 186 w 222"/>
                <a:gd name="T15" fmla="*/ 18 h 122"/>
                <a:gd name="T16" fmla="*/ 36 w 222"/>
                <a:gd name="T17" fmla="*/ 18 h 122"/>
                <a:gd name="T18" fmla="*/ 22 w 222"/>
                <a:gd name="T19" fmla="*/ 10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122">
                  <a:moveTo>
                    <a:pt x="222" y="122"/>
                  </a:moveTo>
                  <a:lnTo>
                    <a:pt x="0" y="122"/>
                  </a:lnTo>
                  <a:lnTo>
                    <a:pt x="22" y="0"/>
                  </a:lnTo>
                  <a:lnTo>
                    <a:pt x="202" y="0"/>
                  </a:lnTo>
                  <a:lnTo>
                    <a:pt x="222" y="122"/>
                  </a:lnTo>
                  <a:close/>
                  <a:moveTo>
                    <a:pt x="22" y="104"/>
                  </a:moveTo>
                  <a:lnTo>
                    <a:pt x="202" y="104"/>
                  </a:lnTo>
                  <a:lnTo>
                    <a:pt x="186" y="18"/>
                  </a:lnTo>
                  <a:lnTo>
                    <a:pt x="36" y="18"/>
                  </a:lnTo>
                  <a:lnTo>
                    <a:pt x="22" y="1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Rectangle 113">
              <a:extLst>
                <a:ext uri="{FF2B5EF4-FFF2-40B4-BE49-F238E27FC236}">
                  <a16:creationId xmlns:a16="http://schemas.microsoft.com/office/drawing/2014/main" xmlns="" id="{AAAFEF69-B25F-4874-9184-3671E4663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" y="3712"/>
              <a:ext cx="38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4">
              <a:extLst>
                <a:ext uri="{FF2B5EF4-FFF2-40B4-BE49-F238E27FC236}">
                  <a16:creationId xmlns:a16="http://schemas.microsoft.com/office/drawing/2014/main" xmlns="" id="{E78A6544-4996-4344-999F-4B471E2D75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" y="3088"/>
              <a:ext cx="166" cy="72"/>
            </a:xfrm>
            <a:custGeom>
              <a:avLst/>
              <a:gdLst>
                <a:gd name="T0" fmla="*/ 166 w 166"/>
                <a:gd name="T1" fmla="*/ 72 h 72"/>
                <a:gd name="T2" fmla="*/ 0 w 166"/>
                <a:gd name="T3" fmla="*/ 72 h 72"/>
                <a:gd name="T4" fmla="*/ 0 w 166"/>
                <a:gd name="T5" fmla="*/ 0 h 72"/>
                <a:gd name="T6" fmla="*/ 166 w 166"/>
                <a:gd name="T7" fmla="*/ 0 h 72"/>
                <a:gd name="T8" fmla="*/ 166 w 166"/>
                <a:gd name="T9" fmla="*/ 72 h 72"/>
                <a:gd name="T10" fmla="*/ 18 w 166"/>
                <a:gd name="T11" fmla="*/ 54 h 72"/>
                <a:gd name="T12" fmla="*/ 148 w 166"/>
                <a:gd name="T13" fmla="*/ 54 h 72"/>
                <a:gd name="T14" fmla="*/ 148 w 166"/>
                <a:gd name="T15" fmla="*/ 18 h 72"/>
                <a:gd name="T16" fmla="*/ 18 w 166"/>
                <a:gd name="T17" fmla="*/ 18 h 72"/>
                <a:gd name="T18" fmla="*/ 18 w 166"/>
                <a:gd name="T19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72">
                  <a:moveTo>
                    <a:pt x="166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72"/>
                  </a:lnTo>
                  <a:close/>
                  <a:moveTo>
                    <a:pt x="18" y="54"/>
                  </a:moveTo>
                  <a:lnTo>
                    <a:pt x="148" y="54"/>
                  </a:lnTo>
                  <a:lnTo>
                    <a:pt x="148" y="18"/>
                  </a:lnTo>
                  <a:lnTo>
                    <a:pt x="18" y="18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5">
              <a:extLst>
                <a:ext uri="{FF2B5EF4-FFF2-40B4-BE49-F238E27FC236}">
                  <a16:creationId xmlns:a16="http://schemas.microsoft.com/office/drawing/2014/main" xmlns="" id="{2DB5C367-39E5-4A72-B147-9981FEFD4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0" y="3088"/>
              <a:ext cx="166" cy="72"/>
            </a:xfrm>
            <a:custGeom>
              <a:avLst/>
              <a:gdLst>
                <a:gd name="T0" fmla="*/ 166 w 166"/>
                <a:gd name="T1" fmla="*/ 72 h 72"/>
                <a:gd name="T2" fmla="*/ 0 w 166"/>
                <a:gd name="T3" fmla="*/ 72 h 72"/>
                <a:gd name="T4" fmla="*/ 0 w 166"/>
                <a:gd name="T5" fmla="*/ 0 h 72"/>
                <a:gd name="T6" fmla="*/ 166 w 166"/>
                <a:gd name="T7" fmla="*/ 0 h 72"/>
                <a:gd name="T8" fmla="*/ 166 w 166"/>
                <a:gd name="T9" fmla="*/ 72 h 72"/>
                <a:gd name="T10" fmla="*/ 18 w 166"/>
                <a:gd name="T11" fmla="*/ 54 h 72"/>
                <a:gd name="T12" fmla="*/ 148 w 166"/>
                <a:gd name="T13" fmla="*/ 54 h 72"/>
                <a:gd name="T14" fmla="*/ 148 w 166"/>
                <a:gd name="T15" fmla="*/ 18 h 72"/>
                <a:gd name="T16" fmla="*/ 18 w 166"/>
                <a:gd name="T17" fmla="*/ 18 h 72"/>
                <a:gd name="T18" fmla="*/ 18 w 166"/>
                <a:gd name="T19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72">
                  <a:moveTo>
                    <a:pt x="166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72"/>
                  </a:lnTo>
                  <a:close/>
                  <a:moveTo>
                    <a:pt x="18" y="54"/>
                  </a:moveTo>
                  <a:lnTo>
                    <a:pt x="148" y="54"/>
                  </a:lnTo>
                  <a:lnTo>
                    <a:pt x="148" y="18"/>
                  </a:lnTo>
                  <a:lnTo>
                    <a:pt x="18" y="18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Rectangle 116">
              <a:extLst>
                <a:ext uri="{FF2B5EF4-FFF2-40B4-BE49-F238E27FC236}">
                  <a16:creationId xmlns:a16="http://schemas.microsoft.com/office/drawing/2014/main" xmlns="" id="{9C68DFBD-C132-4275-A6EA-E6E02B1C7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" y="3088"/>
              <a:ext cx="24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Rectangle 117">
              <a:extLst>
                <a:ext uri="{FF2B5EF4-FFF2-40B4-BE49-F238E27FC236}">
                  <a16:creationId xmlns:a16="http://schemas.microsoft.com/office/drawing/2014/main" xmlns="" id="{64306356-209A-4553-B32C-9DED2DB98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6" y="3440"/>
              <a:ext cx="18" cy="3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Rectangle 118">
              <a:extLst>
                <a:ext uri="{FF2B5EF4-FFF2-40B4-BE49-F238E27FC236}">
                  <a16:creationId xmlns:a16="http://schemas.microsoft.com/office/drawing/2014/main" xmlns="" id="{7808411B-8FE3-48AD-95B2-EA1DB08E5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" y="3422"/>
              <a:ext cx="18" cy="5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Rectangle 119">
              <a:extLst>
                <a:ext uri="{FF2B5EF4-FFF2-40B4-BE49-F238E27FC236}">
                  <a16:creationId xmlns:a16="http://schemas.microsoft.com/office/drawing/2014/main" xmlns="" id="{D5E76518-E5B4-4FD1-92FF-90AE62E4D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3374"/>
              <a:ext cx="18" cy="9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Rectangle 120">
              <a:extLst>
                <a:ext uri="{FF2B5EF4-FFF2-40B4-BE49-F238E27FC236}">
                  <a16:creationId xmlns:a16="http://schemas.microsoft.com/office/drawing/2014/main" xmlns="" id="{FC5B5DC4-B294-4D27-A011-95A9DE7FE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" y="3390"/>
              <a:ext cx="18" cy="8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Rectangle 121">
              <a:extLst>
                <a:ext uri="{FF2B5EF4-FFF2-40B4-BE49-F238E27FC236}">
                  <a16:creationId xmlns:a16="http://schemas.microsoft.com/office/drawing/2014/main" xmlns="" id="{9E636A0A-92D1-4A74-82D8-B2A4BE62E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3436"/>
              <a:ext cx="18" cy="3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Rectangle 122">
              <a:extLst>
                <a:ext uri="{FF2B5EF4-FFF2-40B4-BE49-F238E27FC236}">
                  <a16:creationId xmlns:a16="http://schemas.microsoft.com/office/drawing/2014/main" xmlns="" id="{69B50EE3-DF65-4DFC-A742-83957743B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390"/>
              <a:ext cx="18" cy="8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23">
              <a:extLst>
                <a:ext uri="{FF2B5EF4-FFF2-40B4-BE49-F238E27FC236}">
                  <a16:creationId xmlns:a16="http://schemas.microsoft.com/office/drawing/2014/main" xmlns="" id="{88D6CBF3-8629-4268-ADCA-A22BDFD8D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" y="3332"/>
              <a:ext cx="18" cy="14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Rectangle 124">
              <a:extLst>
                <a:ext uri="{FF2B5EF4-FFF2-40B4-BE49-F238E27FC236}">
                  <a16:creationId xmlns:a16="http://schemas.microsoft.com/office/drawing/2014/main" xmlns="" id="{09EC103C-6408-4F59-9782-DDF42EA53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370"/>
              <a:ext cx="18" cy="10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Rectangle 125">
              <a:extLst>
                <a:ext uri="{FF2B5EF4-FFF2-40B4-BE49-F238E27FC236}">
                  <a16:creationId xmlns:a16="http://schemas.microsoft.com/office/drawing/2014/main" xmlns="" id="{BB1FEFC8-4115-4575-9DB7-77F3F18DD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6" y="3436"/>
              <a:ext cx="18" cy="3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Rectangle 126">
              <a:extLst>
                <a:ext uri="{FF2B5EF4-FFF2-40B4-BE49-F238E27FC236}">
                  <a16:creationId xmlns:a16="http://schemas.microsoft.com/office/drawing/2014/main" xmlns="" id="{3B982842-A521-43BA-A3D8-F3E734F3B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" y="3338"/>
              <a:ext cx="18" cy="134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Rectangle 127">
              <a:extLst>
                <a:ext uri="{FF2B5EF4-FFF2-40B4-BE49-F238E27FC236}">
                  <a16:creationId xmlns:a16="http://schemas.microsoft.com/office/drawing/2014/main" xmlns="" id="{F90DE372-0DD0-481B-BE3D-1D85C2B7D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" y="3380"/>
              <a:ext cx="18" cy="9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Rectangle 128">
              <a:extLst>
                <a:ext uri="{FF2B5EF4-FFF2-40B4-BE49-F238E27FC236}">
                  <a16:creationId xmlns:a16="http://schemas.microsoft.com/office/drawing/2014/main" xmlns="" id="{0B7F11B3-2DC5-46A4-ADA4-1C44707FF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3274"/>
              <a:ext cx="18" cy="19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129">
              <a:extLst>
                <a:ext uri="{FF2B5EF4-FFF2-40B4-BE49-F238E27FC236}">
                  <a16:creationId xmlns:a16="http://schemas.microsoft.com/office/drawing/2014/main" xmlns="" id="{CE1DB5C2-53C5-4599-A9C9-9A49CFE65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338"/>
              <a:ext cx="18" cy="134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Rectangle 130">
              <a:extLst>
                <a:ext uri="{FF2B5EF4-FFF2-40B4-BE49-F238E27FC236}">
                  <a16:creationId xmlns:a16="http://schemas.microsoft.com/office/drawing/2014/main" xmlns="" id="{5C9155DF-56C4-4A4C-8211-63F5B9A9E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6" y="3390"/>
              <a:ext cx="18" cy="8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31">
              <a:extLst>
                <a:ext uri="{FF2B5EF4-FFF2-40B4-BE49-F238E27FC236}">
                  <a16:creationId xmlns:a16="http://schemas.microsoft.com/office/drawing/2014/main" xmlns="" id="{C8A8BC3E-148D-4C17-967F-CBD615F8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4" y="3222"/>
              <a:ext cx="630" cy="192"/>
            </a:xfrm>
            <a:custGeom>
              <a:avLst/>
              <a:gdLst>
                <a:gd name="T0" fmla="*/ 42 w 630"/>
                <a:gd name="T1" fmla="*/ 192 h 192"/>
                <a:gd name="T2" fmla="*/ 0 w 630"/>
                <a:gd name="T3" fmla="*/ 192 h 192"/>
                <a:gd name="T4" fmla="*/ 0 w 630"/>
                <a:gd name="T5" fmla="*/ 174 h 192"/>
                <a:gd name="T6" fmla="*/ 34 w 630"/>
                <a:gd name="T7" fmla="*/ 174 h 192"/>
                <a:gd name="T8" fmla="*/ 100 w 630"/>
                <a:gd name="T9" fmla="*/ 106 h 192"/>
                <a:gd name="T10" fmla="*/ 212 w 630"/>
                <a:gd name="T11" fmla="*/ 106 h 192"/>
                <a:gd name="T12" fmla="*/ 266 w 630"/>
                <a:gd name="T13" fmla="*/ 52 h 192"/>
                <a:gd name="T14" fmla="*/ 440 w 630"/>
                <a:gd name="T15" fmla="*/ 52 h 192"/>
                <a:gd name="T16" fmla="*/ 494 w 630"/>
                <a:gd name="T17" fmla="*/ 0 h 192"/>
                <a:gd name="T18" fmla="*/ 630 w 630"/>
                <a:gd name="T19" fmla="*/ 0 h 192"/>
                <a:gd name="T20" fmla="*/ 630 w 630"/>
                <a:gd name="T21" fmla="*/ 18 h 192"/>
                <a:gd name="T22" fmla="*/ 502 w 630"/>
                <a:gd name="T23" fmla="*/ 18 h 192"/>
                <a:gd name="T24" fmla="*/ 448 w 630"/>
                <a:gd name="T25" fmla="*/ 70 h 192"/>
                <a:gd name="T26" fmla="*/ 274 w 630"/>
                <a:gd name="T27" fmla="*/ 70 h 192"/>
                <a:gd name="T28" fmla="*/ 220 w 630"/>
                <a:gd name="T29" fmla="*/ 124 h 192"/>
                <a:gd name="T30" fmla="*/ 108 w 630"/>
                <a:gd name="T31" fmla="*/ 124 h 192"/>
                <a:gd name="T32" fmla="*/ 42 w 630"/>
                <a:gd name="T33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0" h="192">
                  <a:moveTo>
                    <a:pt x="42" y="192"/>
                  </a:moveTo>
                  <a:lnTo>
                    <a:pt x="0" y="192"/>
                  </a:lnTo>
                  <a:lnTo>
                    <a:pt x="0" y="174"/>
                  </a:lnTo>
                  <a:lnTo>
                    <a:pt x="34" y="174"/>
                  </a:lnTo>
                  <a:lnTo>
                    <a:pt x="100" y="106"/>
                  </a:lnTo>
                  <a:lnTo>
                    <a:pt x="212" y="106"/>
                  </a:lnTo>
                  <a:lnTo>
                    <a:pt x="266" y="52"/>
                  </a:lnTo>
                  <a:lnTo>
                    <a:pt x="440" y="52"/>
                  </a:lnTo>
                  <a:lnTo>
                    <a:pt x="494" y="0"/>
                  </a:lnTo>
                  <a:lnTo>
                    <a:pt x="630" y="0"/>
                  </a:lnTo>
                  <a:lnTo>
                    <a:pt x="630" y="18"/>
                  </a:lnTo>
                  <a:lnTo>
                    <a:pt x="502" y="18"/>
                  </a:lnTo>
                  <a:lnTo>
                    <a:pt x="448" y="70"/>
                  </a:lnTo>
                  <a:lnTo>
                    <a:pt x="274" y="70"/>
                  </a:lnTo>
                  <a:lnTo>
                    <a:pt x="220" y="124"/>
                  </a:lnTo>
                  <a:lnTo>
                    <a:pt x="108" y="124"/>
                  </a:lnTo>
                  <a:lnTo>
                    <a:pt x="42" y="19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5" name="Picture 274" descr="Education&#10;Education and learning Icons&#10;Icon">
            <a:extLst>
              <a:ext uri="{FF2B5EF4-FFF2-40B4-BE49-F238E27FC236}">
                <a16:creationId xmlns:a16="http://schemas.microsoft.com/office/drawing/2014/main" xmlns="" id="{6877C658-F082-4851-81AA-07E3050929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6" y="2707857"/>
            <a:ext cx="535647" cy="560218"/>
          </a:xfrm>
          <a:prstGeom prst="rect">
            <a:avLst/>
          </a:prstGeom>
        </p:spPr>
      </p:pic>
      <p:grpSp>
        <p:nvGrpSpPr>
          <p:cNvPr id="276" name="Group 21" descr="Business&#10;Digital marketing Icons&#10;Analytics Icon">
            <a:extLst>
              <a:ext uri="{FF2B5EF4-FFF2-40B4-BE49-F238E27FC236}">
                <a16:creationId xmlns:a16="http://schemas.microsoft.com/office/drawing/2014/main" xmlns="" id="{423A894F-3E00-45FE-B54E-110AB382C1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6189" y="5285507"/>
            <a:ext cx="494188" cy="567894"/>
            <a:chOff x="1842" y="793"/>
            <a:chExt cx="774" cy="870"/>
          </a:xfrm>
        </p:grpSpPr>
        <p:sp>
          <p:nvSpPr>
            <p:cNvPr id="277" name="AutoShape 20">
              <a:extLst>
                <a:ext uri="{FF2B5EF4-FFF2-40B4-BE49-F238E27FC236}">
                  <a16:creationId xmlns:a16="http://schemas.microsoft.com/office/drawing/2014/main" xmlns="" id="{74D8D719-8A7F-4263-BB82-DCF87C8C22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90" y="878"/>
              <a:ext cx="626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2">
              <a:extLst>
                <a:ext uri="{FF2B5EF4-FFF2-40B4-BE49-F238E27FC236}">
                  <a16:creationId xmlns:a16="http://schemas.microsoft.com/office/drawing/2014/main" xmlns="" id="{17109B3C-43D0-4BE1-97CD-8ECD4908B5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2" y="1175"/>
              <a:ext cx="260" cy="258"/>
            </a:xfrm>
            <a:custGeom>
              <a:avLst/>
              <a:gdLst>
                <a:gd name="T0" fmla="*/ 130 w 260"/>
                <a:gd name="T1" fmla="*/ 258 h 258"/>
                <a:gd name="T2" fmla="*/ 104 w 260"/>
                <a:gd name="T3" fmla="*/ 256 h 258"/>
                <a:gd name="T4" fmla="*/ 80 w 260"/>
                <a:gd name="T5" fmla="*/ 248 h 258"/>
                <a:gd name="T6" fmla="*/ 58 w 260"/>
                <a:gd name="T7" fmla="*/ 236 h 258"/>
                <a:gd name="T8" fmla="*/ 22 w 260"/>
                <a:gd name="T9" fmla="*/ 202 h 258"/>
                <a:gd name="T10" fmla="*/ 12 w 260"/>
                <a:gd name="T11" fmla="*/ 180 h 258"/>
                <a:gd name="T12" fmla="*/ 4 w 260"/>
                <a:gd name="T13" fmla="*/ 156 h 258"/>
                <a:gd name="T14" fmla="*/ 0 w 260"/>
                <a:gd name="T15" fmla="*/ 130 h 258"/>
                <a:gd name="T16" fmla="*/ 2 w 260"/>
                <a:gd name="T17" fmla="*/ 116 h 258"/>
                <a:gd name="T18" fmla="*/ 6 w 260"/>
                <a:gd name="T19" fmla="*/ 92 h 258"/>
                <a:gd name="T20" fmla="*/ 16 w 260"/>
                <a:gd name="T21" fmla="*/ 68 h 258"/>
                <a:gd name="T22" fmla="*/ 38 w 260"/>
                <a:gd name="T23" fmla="*/ 38 h 258"/>
                <a:gd name="T24" fmla="*/ 68 w 260"/>
                <a:gd name="T25" fmla="*/ 16 h 258"/>
                <a:gd name="T26" fmla="*/ 92 w 260"/>
                <a:gd name="T27" fmla="*/ 6 h 258"/>
                <a:gd name="T28" fmla="*/ 116 w 260"/>
                <a:gd name="T29" fmla="*/ 2 h 258"/>
                <a:gd name="T30" fmla="*/ 130 w 260"/>
                <a:gd name="T31" fmla="*/ 0 h 258"/>
                <a:gd name="T32" fmla="*/ 156 w 260"/>
                <a:gd name="T33" fmla="*/ 4 h 258"/>
                <a:gd name="T34" fmla="*/ 180 w 260"/>
                <a:gd name="T35" fmla="*/ 10 h 258"/>
                <a:gd name="T36" fmla="*/ 202 w 260"/>
                <a:gd name="T37" fmla="*/ 22 h 258"/>
                <a:gd name="T38" fmla="*/ 236 w 260"/>
                <a:gd name="T39" fmla="*/ 58 h 258"/>
                <a:gd name="T40" fmla="*/ 248 w 260"/>
                <a:gd name="T41" fmla="*/ 80 h 258"/>
                <a:gd name="T42" fmla="*/ 256 w 260"/>
                <a:gd name="T43" fmla="*/ 104 h 258"/>
                <a:gd name="T44" fmla="*/ 260 w 260"/>
                <a:gd name="T45" fmla="*/ 130 h 258"/>
                <a:gd name="T46" fmla="*/ 258 w 260"/>
                <a:gd name="T47" fmla="*/ 142 h 258"/>
                <a:gd name="T48" fmla="*/ 254 w 260"/>
                <a:gd name="T49" fmla="*/ 168 h 258"/>
                <a:gd name="T50" fmla="*/ 244 w 260"/>
                <a:gd name="T51" fmla="*/ 190 h 258"/>
                <a:gd name="T52" fmla="*/ 222 w 260"/>
                <a:gd name="T53" fmla="*/ 220 h 258"/>
                <a:gd name="T54" fmla="*/ 192 w 260"/>
                <a:gd name="T55" fmla="*/ 242 h 258"/>
                <a:gd name="T56" fmla="*/ 168 w 260"/>
                <a:gd name="T57" fmla="*/ 252 h 258"/>
                <a:gd name="T58" fmla="*/ 144 w 260"/>
                <a:gd name="T59" fmla="*/ 258 h 258"/>
                <a:gd name="T60" fmla="*/ 130 w 260"/>
                <a:gd name="T61" fmla="*/ 258 h 258"/>
                <a:gd name="T62" fmla="*/ 130 w 260"/>
                <a:gd name="T63" fmla="*/ 18 h 258"/>
                <a:gd name="T64" fmla="*/ 86 w 260"/>
                <a:gd name="T65" fmla="*/ 28 h 258"/>
                <a:gd name="T66" fmla="*/ 52 w 260"/>
                <a:gd name="T67" fmla="*/ 50 h 258"/>
                <a:gd name="T68" fmla="*/ 28 w 260"/>
                <a:gd name="T69" fmla="*/ 86 h 258"/>
                <a:gd name="T70" fmla="*/ 18 w 260"/>
                <a:gd name="T71" fmla="*/ 130 h 258"/>
                <a:gd name="T72" fmla="*/ 22 w 260"/>
                <a:gd name="T73" fmla="*/ 152 h 258"/>
                <a:gd name="T74" fmla="*/ 38 w 260"/>
                <a:gd name="T75" fmla="*/ 192 h 258"/>
                <a:gd name="T76" fmla="*/ 68 w 260"/>
                <a:gd name="T77" fmla="*/ 222 h 258"/>
                <a:gd name="T78" fmla="*/ 108 w 260"/>
                <a:gd name="T79" fmla="*/ 238 h 258"/>
                <a:gd name="T80" fmla="*/ 130 w 260"/>
                <a:gd name="T81" fmla="*/ 240 h 258"/>
                <a:gd name="T82" fmla="*/ 174 w 260"/>
                <a:gd name="T83" fmla="*/ 232 h 258"/>
                <a:gd name="T84" fmla="*/ 208 w 260"/>
                <a:gd name="T85" fmla="*/ 208 h 258"/>
                <a:gd name="T86" fmla="*/ 232 w 260"/>
                <a:gd name="T87" fmla="*/ 172 h 258"/>
                <a:gd name="T88" fmla="*/ 242 w 260"/>
                <a:gd name="T89" fmla="*/ 130 h 258"/>
                <a:gd name="T90" fmla="*/ 238 w 260"/>
                <a:gd name="T91" fmla="*/ 108 h 258"/>
                <a:gd name="T92" fmla="*/ 222 w 260"/>
                <a:gd name="T93" fmla="*/ 68 h 258"/>
                <a:gd name="T94" fmla="*/ 192 w 260"/>
                <a:gd name="T95" fmla="*/ 38 h 258"/>
                <a:gd name="T96" fmla="*/ 152 w 260"/>
                <a:gd name="T97" fmla="*/ 20 h 258"/>
                <a:gd name="T98" fmla="*/ 130 w 260"/>
                <a:gd name="T99" fmla="*/ 1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0" h="258">
                  <a:moveTo>
                    <a:pt x="130" y="258"/>
                  </a:moveTo>
                  <a:lnTo>
                    <a:pt x="130" y="258"/>
                  </a:lnTo>
                  <a:lnTo>
                    <a:pt x="116" y="258"/>
                  </a:lnTo>
                  <a:lnTo>
                    <a:pt x="104" y="256"/>
                  </a:lnTo>
                  <a:lnTo>
                    <a:pt x="92" y="252"/>
                  </a:lnTo>
                  <a:lnTo>
                    <a:pt x="80" y="248"/>
                  </a:lnTo>
                  <a:lnTo>
                    <a:pt x="68" y="242"/>
                  </a:lnTo>
                  <a:lnTo>
                    <a:pt x="58" y="236"/>
                  </a:lnTo>
                  <a:lnTo>
                    <a:pt x="38" y="220"/>
                  </a:lnTo>
                  <a:lnTo>
                    <a:pt x="22" y="202"/>
                  </a:lnTo>
                  <a:lnTo>
                    <a:pt x="16" y="190"/>
                  </a:lnTo>
                  <a:lnTo>
                    <a:pt x="12" y="180"/>
                  </a:lnTo>
                  <a:lnTo>
                    <a:pt x="6" y="168"/>
                  </a:lnTo>
                  <a:lnTo>
                    <a:pt x="4" y="156"/>
                  </a:lnTo>
                  <a:lnTo>
                    <a:pt x="2" y="142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2" y="116"/>
                  </a:lnTo>
                  <a:lnTo>
                    <a:pt x="4" y="104"/>
                  </a:lnTo>
                  <a:lnTo>
                    <a:pt x="6" y="92"/>
                  </a:lnTo>
                  <a:lnTo>
                    <a:pt x="12" y="80"/>
                  </a:lnTo>
                  <a:lnTo>
                    <a:pt x="16" y="68"/>
                  </a:lnTo>
                  <a:lnTo>
                    <a:pt x="22" y="58"/>
                  </a:lnTo>
                  <a:lnTo>
                    <a:pt x="38" y="38"/>
                  </a:lnTo>
                  <a:lnTo>
                    <a:pt x="58" y="22"/>
                  </a:lnTo>
                  <a:lnTo>
                    <a:pt x="68" y="16"/>
                  </a:lnTo>
                  <a:lnTo>
                    <a:pt x="80" y="10"/>
                  </a:lnTo>
                  <a:lnTo>
                    <a:pt x="92" y="6"/>
                  </a:lnTo>
                  <a:lnTo>
                    <a:pt x="104" y="4"/>
                  </a:lnTo>
                  <a:lnTo>
                    <a:pt x="116" y="2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44" y="2"/>
                  </a:lnTo>
                  <a:lnTo>
                    <a:pt x="156" y="4"/>
                  </a:lnTo>
                  <a:lnTo>
                    <a:pt x="168" y="6"/>
                  </a:lnTo>
                  <a:lnTo>
                    <a:pt x="180" y="10"/>
                  </a:lnTo>
                  <a:lnTo>
                    <a:pt x="192" y="16"/>
                  </a:lnTo>
                  <a:lnTo>
                    <a:pt x="202" y="22"/>
                  </a:lnTo>
                  <a:lnTo>
                    <a:pt x="222" y="38"/>
                  </a:lnTo>
                  <a:lnTo>
                    <a:pt x="236" y="58"/>
                  </a:lnTo>
                  <a:lnTo>
                    <a:pt x="244" y="68"/>
                  </a:lnTo>
                  <a:lnTo>
                    <a:pt x="248" y="80"/>
                  </a:lnTo>
                  <a:lnTo>
                    <a:pt x="254" y="92"/>
                  </a:lnTo>
                  <a:lnTo>
                    <a:pt x="256" y="104"/>
                  </a:lnTo>
                  <a:lnTo>
                    <a:pt x="258" y="116"/>
                  </a:lnTo>
                  <a:lnTo>
                    <a:pt x="260" y="130"/>
                  </a:lnTo>
                  <a:lnTo>
                    <a:pt x="260" y="130"/>
                  </a:lnTo>
                  <a:lnTo>
                    <a:pt x="258" y="142"/>
                  </a:lnTo>
                  <a:lnTo>
                    <a:pt x="256" y="156"/>
                  </a:lnTo>
                  <a:lnTo>
                    <a:pt x="254" y="168"/>
                  </a:lnTo>
                  <a:lnTo>
                    <a:pt x="248" y="180"/>
                  </a:lnTo>
                  <a:lnTo>
                    <a:pt x="244" y="190"/>
                  </a:lnTo>
                  <a:lnTo>
                    <a:pt x="236" y="202"/>
                  </a:lnTo>
                  <a:lnTo>
                    <a:pt x="222" y="220"/>
                  </a:lnTo>
                  <a:lnTo>
                    <a:pt x="202" y="236"/>
                  </a:lnTo>
                  <a:lnTo>
                    <a:pt x="192" y="242"/>
                  </a:lnTo>
                  <a:lnTo>
                    <a:pt x="180" y="248"/>
                  </a:lnTo>
                  <a:lnTo>
                    <a:pt x="168" y="252"/>
                  </a:lnTo>
                  <a:lnTo>
                    <a:pt x="156" y="256"/>
                  </a:lnTo>
                  <a:lnTo>
                    <a:pt x="144" y="258"/>
                  </a:lnTo>
                  <a:lnTo>
                    <a:pt x="130" y="258"/>
                  </a:lnTo>
                  <a:lnTo>
                    <a:pt x="130" y="258"/>
                  </a:lnTo>
                  <a:close/>
                  <a:moveTo>
                    <a:pt x="130" y="18"/>
                  </a:moveTo>
                  <a:lnTo>
                    <a:pt x="130" y="18"/>
                  </a:lnTo>
                  <a:lnTo>
                    <a:pt x="108" y="20"/>
                  </a:lnTo>
                  <a:lnTo>
                    <a:pt x="86" y="28"/>
                  </a:lnTo>
                  <a:lnTo>
                    <a:pt x="68" y="38"/>
                  </a:lnTo>
                  <a:lnTo>
                    <a:pt x="52" y="50"/>
                  </a:lnTo>
                  <a:lnTo>
                    <a:pt x="38" y="68"/>
                  </a:lnTo>
                  <a:lnTo>
                    <a:pt x="28" y="86"/>
                  </a:lnTo>
                  <a:lnTo>
                    <a:pt x="22" y="108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22" y="152"/>
                  </a:lnTo>
                  <a:lnTo>
                    <a:pt x="28" y="172"/>
                  </a:lnTo>
                  <a:lnTo>
                    <a:pt x="38" y="192"/>
                  </a:lnTo>
                  <a:lnTo>
                    <a:pt x="52" y="208"/>
                  </a:lnTo>
                  <a:lnTo>
                    <a:pt x="68" y="222"/>
                  </a:lnTo>
                  <a:lnTo>
                    <a:pt x="86" y="232"/>
                  </a:lnTo>
                  <a:lnTo>
                    <a:pt x="108" y="238"/>
                  </a:lnTo>
                  <a:lnTo>
                    <a:pt x="130" y="240"/>
                  </a:lnTo>
                  <a:lnTo>
                    <a:pt x="130" y="240"/>
                  </a:lnTo>
                  <a:lnTo>
                    <a:pt x="152" y="238"/>
                  </a:lnTo>
                  <a:lnTo>
                    <a:pt x="174" y="232"/>
                  </a:lnTo>
                  <a:lnTo>
                    <a:pt x="192" y="222"/>
                  </a:lnTo>
                  <a:lnTo>
                    <a:pt x="208" y="208"/>
                  </a:lnTo>
                  <a:lnTo>
                    <a:pt x="222" y="192"/>
                  </a:lnTo>
                  <a:lnTo>
                    <a:pt x="232" y="172"/>
                  </a:lnTo>
                  <a:lnTo>
                    <a:pt x="238" y="152"/>
                  </a:lnTo>
                  <a:lnTo>
                    <a:pt x="242" y="130"/>
                  </a:lnTo>
                  <a:lnTo>
                    <a:pt x="242" y="130"/>
                  </a:lnTo>
                  <a:lnTo>
                    <a:pt x="238" y="108"/>
                  </a:lnTo>
                  <a:lnTo>
                    <a:pt x="232" y="86"/>
                  </a:lnTo>
                  <a:lnTo>
                    <a:pt x="222" y="68"/>
                  </a:lnTo>
                  <a:lnTo>
                    <a:pt x="208" y="50"/>
                  </a:lnTo>
                  <a:lnTo>
                    <a:pt x="192" y="38"/>
                  </a:lnTo>
                  <a:lnTo>
                    <a:pt x="174" y="28"/>
                  </a:lnTo>
                  <a:lnTo>
                    <a:pt x="152" y="20"/>
                  </a:lnTo>
                  <a:lnTo>
                    <a:pt x="130" y="18"/>
                  </a:lnTo>
                  <a:lnTo>
                    <a:pt x="130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3">
              <a:extLst>
                <a:ext uri="{FF2B5EF4-FFF2-40B4-BE49-F238E27FC236}">
                  <a16:creationId xmlns:a16="http://schemas.microsoft.com/office/drawing/2014/main" xmlns="" id="{394E5894-7578-45AE-9B67-4939F5A3B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8" y="1211"/>
              <a:ext cx="188" cy="188"/>
            </a:xfrm>
            <a:custGeom>
              <a:avLst/>
              <a:gdLst>
                <a:gd name="T0" fmla="*/ 94 w 188"/>
                <a:gd name="T1" fmla="*/ 188 h 188"/>
                <a:gd name="T2" fmla="*/ 58 w 188"/>
                <a:gd name="T3" fmla="*/ 180 h 188"/>
                <a:gd name="T4" fmla="*/ 28 w 188"/>
                <a:gd name="T5" fmla="*/ 160 h 188"/>
                <a:gd name="T6" fmla="*/ 8 w 188"/>
                <a:gd name="T7" fmla="*/ 130 h 188"/>
                <a:gd name="T8" fmla="*/ 0 w 188"/>
                <a:gd name="T9" fmla="*/ 94 h 188"/>
                <a:gd name="T10" fmla="*/ 2 w 188"/>
                <a:gd name="T11" fmla="*/ 74 h 188"/>
                <a:gd name="T12" fmla="*/ 16 w 188"/>
                <a:gd name="T13" fmla="*/ 42 h 188"/>
                <a:gd name="T14" fmla="*/ 42 w 188"/>
                <a:gd name="T15" fmla="*/ 16 h 188"/>
                <a:gd name="T16" fmla="*/ 76 w 188"/>
                <a:gd name="T17" fmla="*/ 2 h 188"/>
                <a:gd name="T18" fmla="*/ 94 w 188"/>
                <a:gd name="T19" fmla="*/ 0 h 188"/>
                <a:gd name="T20" fmla="*/ 130 w 188"/>
                <a:gd name="T21" fmla="*/ 6 h 188"/>
                <a:gd name="T22" fmla="*/ 160 w 188"/>
                <a:gd name="T23" fmla="*/ 28 h 188"/>
                <a:gd name="T24" fmla="*/ 180 w 188"/>
                <a:gd name="T25" fmla="*/ 56 h 188"/>
                <a:gd name="T26" fmla="*/ 188 w 188"/>
                <a:gd name="T27" fmla="*/ 94 h 188"/>
                <a:gd name="T28" fmla="*/ 186 w 188"/>
                <a:gd name="T29" fmla="*/ 112 h 188"/>
                <a:gd name="T30" fmla="*/ 172 w 188"/>
                <a:gd name="T31" fmla="*/ 146 h 188"/>
                <a:gd name="T32" fmla="*/ 146 w 188"/>
                <a:gd name="T33" fmla="*/ 172 h 188"/>
                <a:gd name="T34" fmla="*/ 112 w 188"/>
                <a:gd name="T35" fmla="*/ 186 h 188"/>
                <a:gd name="T36" fmla="*/ 94 w 188"/>
                <a:gd name="T37" fmla="*/ 188 h 188"/>
                <a:gd name="T38" fmla="*/ 94 w 188"/>
                <a:gd name="T39" fmla="*/ 18 h 188"/>
                <a:gd name="T40" fmla="*/ 64 w 188"/>
                <a:gd name="T41" fmla="*/ 24 h 188"/>
                <a:gd name="T42" fmla="*/ 40 w 188"/>
                <a:gd name="T43" fmla="*/ 40 h 188"/>
                <a:gd name="T44" fmla="*/ 24 w 188"/>
                <a:gd name="T45" fmla="*/ 64 h 188"/>
                <a:gd name="T46" fmla="*/ 18 w 188"/>
                <a:gd name="T47" fmla="*/ 94 h 188"/>
                <a:gd name="T48" fmla="*/ 20 w 188"/>
                <a:gd name="T49" fmla="*/ 108 h 188"/>
                <a:gd name="T50" fmla="*/ 30 w 188"/>
                <a:gd name="T51" fmla="*/ 136 h 188"/>
                <a:gd name="T52" fmla="*/ 52 w 188"/>
                <a:gd name="T53" fmla="*/ 156 h 188"/>
                <a:gd name="T54" fmla="*/ 78 w 188"/>
                <a:gd name="T55" fmla="*/ 168 h 188"/>
                <a:gd name="T56" fmla="*/ 94 w 188"/>
                <a:gd name="T57" fmla="*/ 170 h 188"/>
                <a:gd name="T58" fmla="*/ 124 w 188"/>
                <a:gd name="T59" fmla="*/ 164 h 188"/>
                <a:gd name="T60" fmla="*/ 148 w 188"/>
                <a:gd name="T61" fmla="*/ 148 h 188"/>
                <a:gd name="T62" fmla="*/ 164 w 188"/>
                <a:gd name="T63" fmla="*/ 122 h 188"/>
                <a:gd name="T64" fmla="*/ 170 w 188"/>
                <a:gd name="T65" fmla="*/ 94 h 188"/>
                <a:gd name="T66" fmla="*/ 168 w 188"/>
                <a:gd name="T67" fmla="*/ 78 h 188"/>
                <a:gd name="T68" fmla="*/ 156 w 188"/>
                <a:gd name="T69" fmla="*/ 52 h 188"/>
                <a:gd name="T70" fmla="*/ 136 w 188"/>
                <a:gd name="T71" fmla="*/ 30 h 188"/>
                <a:gd name="T72" fmla="*/ 110 w 188"/>
                <a:gd name="T73" fmla="*/ 20 h 188"/>
                <a:gd name="T74" fmla="*/ 94 w 188"/>
                <a:gd name="T75" fmla="*/ 1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lnTo>
                    <a:pt x="94" y="188"/>
                  </a:lnTo>
                  <a:lnTo>
                    <a:pt x="76" y="186"/>
                  </a:lnTo>
                  <a:lnTo>
                    <a:pt x="58" y="180"/>
                  </a:lnTo>
                  <a:lnTo>
                    <a:pt x="42" y="172"/>
                  </a:lnTo>
                  <a:lnTo>
                    <a:pt x="28" y="160"/>
                  </a:lnTo>
                  <a:lnTo>
                    <a:pt x="16" y="146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74"/>
                  </a:lnTo>
                  <a:lnTo>
                    <a:pt x="8" y="56"/>
                  </a:lnTo>
                  <a:lnTo>
                    <a:pt x="16" y="42"/>
                  </a:lnTo>
                  <a:lnTo>
                    <a:pt x="28" y="28"/>
                  </a:lnTo>
                  <a:lnTo>
                    <a:pt x="42" y="16"/>
                  </a:lnTo>
                  <a:lnTo>
                    <a:pt x="58" y="6"/>
                  </a:lnTo>
                  <a:lnTo>
                    <a:pt x="76" y="2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12" y="2"/>
                  </a:lnTo>
                  <a:lnTo>
                    <a:pt x="130" y="6"/>
                  </a:lnTo>
                  <a:lnTo>
                    <a:pt x="146" y="16"/>
                  </a:lnTo>
                  <a:lnTo>
                    <a:pt x="160" y="28"/>
                  </a:lnTo>
                  <a:lnTo>
                    <a:pt x="172" y="42"/>
                  </a:lnTo>
                  <a:lnTo>
                    <a:pt x="180" y="56"/>
                  </a:lnTo>
                  <a:lnTo>
                    <a:pt x="186" y="74"/>
                  </a:lnTo>
                  <a:lnTo>
                    <a:pt x="188" y="94"/>
                  </a:lnTo>
                  <a:lnTo>
                    <a:pt x="188" y="94"/>
                  </a:lnTo>
                  <a:lnTo>
                    <a:pt x="186" y="112"/>
                  </a:lnTo>
                  <a:lnTo>
                    <a:pt x="180" y="130"/>
                  </a:lnTo>
                  <a:lnTo>
                    <a:pt x="172" y="146"/>
                  </a:lnTo>
                  <a:lnTo>
                    <a:pt x="160" y="160"/>
                  </a:lnTo>
                  <a:lnTo>
                    <a:pt x="146" y="172"/>
                  </a:lnTo>
                  <a:lnTo>
                    <a:pt x="130" y="180"/>
                  </a:lnTo>
                  <a:lnTo>
                    <a:pt x="112" y="186"/>
                  </a:lnTo>
                  <a:lnTo>
                    <a:pt x="94" y="188"/>
                  </a:lnTo>
                  <a:lnTo>
                    <a:pt x="94" y="188"/>
                  </a:lnTo>
                  <a:close/>
                  <a:moveTo>
                    <a:pt x="94" y="18"/>
                  </a:moveTo>
                  <a:lnTo>
                    <a:pt x="94" y="18"/>
                  </a:lnTo>
                  <a:lnTo>
                    <a:pt x="78" y="20"/>
                  </a:lnTo>
                  <a:lnTo>
                    <a:pt x="64" y="24"/>
                  </a:lnTo>
                  <a:lnTo>
                    <a:pt x="52" y="30"/>
                  </a:lnTo>
                  <a:lnTo>
                    <a:pt x="40" y="40"/>
                  </a:lnTo>
                  <a:lnTo>
                    <a:pt x="30" y="52"/>
                  </a:lnTo>
                  <a:lnTo>
                    <a:pt x="24" y="64"/>
                  </a:lnTo>
                  <a:lnTo>
                    <a:pt x="20" y="78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0" y="108"/>
                  </a:lnTo>
                  <a:lnTo>
                    <a:pt x="24" y="122"/>
                  </a:lnTo>
                  <a:lnTo>
                    <a:pt x="30" y="136"/>
                  </a:lnTo>
                  <a:lnTo>
                    <a:pt x="40" y="148"/>
                  </a:lnTo>
                  <a:lnTo>
                    <a:pt x="52" y="156"/>
                  </a:lnTo>
                  <a:lnTo>
                    <a:pt x="64" y="164"/>
                  </a:lnTo>
                  <a:lnTo>
                    <a:pt x="78" y="168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110" y="168"/>
                  </a:lnTo>
                  <a:lnTo>
                    <a:pt x="124" y="164"/>
                  </a:lnTo>
                  <a:lnTo>
                    <a:pt x="136" y="156"/>
                  </a:lnTo>
                  <a:lnTo>
                    <a:pt x="148" y="148"/>
                  </a:lnTo>
                  <a:lnTo>
                    <a:pt x="156" y="136"/>
                  </a:lnTo>
                  <a:lnTo>
                    <a:pt x="164" y="122"/>
                  </a:lnTo>
                  <a:lnTo>
                    <a:pt x="168" y="108"/>
                  </a:lnTo>
                  <a:lnTo>
                    <a:pt x="170" y="94"/>
                  </a:lnTo>
                  <a:lnTo>
                    <a:pt x="170" y="94"/>
                  </a:lnTo>
                  <a:lnTo>
                    <a:pt x="168" y="78"/>
                  </a:lnTo>
                  <a:lnTo>
                    <a:pt x="164" y="64"/>
                  </a:lnTo>
                  <a:lnTo>
                    <a:pt x="156" y="52"/>
                  </a:lnTo>
                  <a:lnTo>
                    <a:pt x="148" y="40"/>
                  </a:lnTo>
                  <a:lnTo>
                    <a:pt x="136" y="30"/>
                  </a:lnTo>
                  <a:lnTo>
                    <a:pt x="124" y="24"/>
                  </a:lnTo>
                  <a:lnTo>
                    <a:pt x="110" y="20"/>
                  </a:lnTo>
                  <a:lnTo>
                    <a:pt x="94" y="18"/>
                  </a:lnTo>
                  <a:lnTo>
                    <a:pt x="9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4">
              <a:extLst>
                <a:ext uri="{FF2B5EF4-FFF2-40B4-BE49-F238E27FC236}">
                  <a16:creationId xmlns:a16="http://schemas.microsoft.com/office/drawing/2014/main" xmlns="" id="{3B6F2A0A-F048-4C5F-A197-3B821575E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1409"/>
              <a:ext cx="112" cy="54"/>
            </a:xfrm>
            <a:custGeom>
              <a:avLst/>
              <a:gdLst>
                <a:gd name="T0" fmla="*/ 94 w 112"/>
                <a:gd name="T1" fmla="*/ 54 h 54"/>
                <a:gd name="T2" fmla="*/ 18 w 112"/>
                <a:gd name="T3" fmla="*/ 54 h 54"/>
                <a:gd name="T4" fmla="*/ 18 w 112"/>
                <a:gd name="T5" fmla="*/ 54 h 54"/>
                <a:gd name="T6" fmla="*/ 12 w 112"/>
                <a:gd name="T7" fmla="*/ 52 h 54"/>
                <a:gd name="T8" fmla="*/ 6 w 112"/>
                <a:gd name="T9" fmla="*/ 50 h 54"/>
                <a:gd name="T10" fmla="*/ 2 w 112"/>
                <a:gd name="T11" fmla="*/ 44 h 54"/>
                <a:gd name="T12" fmla="*/ 0 w 112"/>
                <a:gd name="T13" fmla="*/ 36 h 54"/>
                <a:gd name="T14" fmla="*/ 0 w 112"/>
                <a:gd name="T15" fmla="*/ 0 h 54"/>
                <a:gd name="T16" fmla="*/ 18 w 112"/>
                <a:gd name="T17" fmla="*/ 0 h 54"/>
                <a:gd name="T18" fmla="*/ 18 w 112"/>
                <a:gd name="T19" fmla="*/ 36 h 54"/>
                <a:gd name="T20" fmla="*/ 94 w 112"/>
                <a:gd name="T21" fmla="*/ 36 h 54"/>
                <a:gd name="T22" fmla="*/ 94 w 112"/>
                <a:gd name="T23" fmla="*/ 0 h 54"/>
                <a:gd name="T24" fmla="*/ 112 w 112"/>
                <a:gd name="T25" fmla="*/ 0 h 54"/>
                <a:gd name="T26" fmla="*/ 112 w 112"/>
                <a:gd name="T27" fmla="*/ 36 h 54"/>
                <a:gd name="T28" fmla="*/ 112 w 112"/>
                <a:gd name="T29" fmla="*/ 36 h 54"/>
                <a:gd name="T30" fmla="*/ 110 w 112"/>
                <a:gd name="T31" fmla="*/ 44 h 54"/>
                <a:gd name="T32" fmla="*/ 106 w 112"/>
                <a:gd name="T33" fmla="*/ 50 h 54"/>
                <a:gd name="T34" fmla="*/ 100 w 112"/>
                <a:gd name="T35" fmla="*/ 52 h 54"/>
                <a:gd name="T36" fmla="*/ 94 w 112"/>
                <a:gd name="T37" fmla="*/ 54 h 54"/>
                <a:gd name="T38" fmla="*/ 94 w 112"/>
                <a:gd name="T3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54">
                  <a:moveTo>
                    <a:pt x="94" y="54"/>
                  </a:moveTo>
                  <a:lnTo>
                    <a:pt x="18" y="54"/>
                  </a:lnTo>
                  <a:lnTo>
                    <a:pt x="18" y="54"/>
                  </a:lnTo>
                  <a:lnTo>
                    <a:pt x="12" y="52"/>
                  </a:lnTo>
                  <a:lnTo>
                    <a:pt x="6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6"/>
                  </a:lnTo>
                  <a:lnTo>
                    <a:pt x="94" y="36"/>
                  </a:lnTo>
                  <a:lnTo>
                    <a:pt x="94" y="0"/>
                  </a:lnTo>
                  <a:lnTo>
                    <a:pt x="112" y="0"/>
                  </a:lnTo>
                  <a:lnTo>
                    <a:pt x="112" y="36"/>
                  </a:lnTo>
                  <a:lnTo>
                    <a:pt x="112" y="36"/>
                  </a:lnTo>
                  <a:lnTo>
                    <a:pt x="110" y="44"/>
                  </a:lnTo>
                  <a:lnTo>
                    <a:pt x="106" y="50"/>
                  </a:lnTo>
                  <a:lnTo>
                    <a:pt x="100" y="52"/>
                  </a:lnTo>
                  <a:lnTo>
                    <a:pt x="94" y="54"/>
                  </a:lnTo>
                  <a:lnTo>
                    <a:pt x="94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5">
              <a:extLst>
                <a:ext uri="{FF2B5EF4-FFF2-40B4-BE49-F238E27FC236}">
                  <a16:creationId xmlns:a16="http://schemas.microsoft.com/office/drawing/2014/main" xmlns="" id="{222283CB-77DC-4BC1-A17B-080DF68592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6" y="1445"/>
              <a:ext cx="92" cy="218"/>
            </a:xfrm>
            <a:custGeom>
              <a:avLst/>
              <a:gdLst>
                <a:gd name="T0" fmla="*/ 46 w 92"/>
                <a:gd name="T1" fmla="*/ 218 h 218"/>
                <a:gd name="T2" fmla="*/ 46 w 92"/>
                <a:gd name="T3" fmla="*/ 218 h 218"/>
                <a:gd name="T4" fmla="*/ 36 w 92"/>
                <a:gd name="T5" fmla="*/ 216 h 218"/>
                <a:gd name="T6" fmla="*/ 28 w 92"/>
                <a:gd name="T7" fmla="*/ 214 h 218"/>
                <a:gd name="T8" fmla="*/ 20 w 92"/>
                <a:gd name="T9" fmla="*/ 210 h 218"/>
                <a:gd name="T10" fmla="*/ 14 w 92"/>
                <a:gd name="T11" fmla="*/ 204 h 218"/>
                <a:gd name="T12" fmla="*/ 8 w 92"/>
                <a:gd name="T13" fmla="*/ 196 h 218"/>
                <a:gd name="T14" fmla="*/ 4 w 92"/>
                <a:gd name="T15" fmla="*/ 190 h 218"/>
                <a:gd name="T16" fmla="*/ 2 w 92"/>
                <a:gd name="T17" fmla="*/ 180 h 218"/>
                <a:gd name="T18" fmla="*/ 0 w 92"/>
                <a:gd name="T19" fmla="*/ 172 h 218"/>
                <a:gd name="T20" fmla="*/ 0 w 92"/>
                <a:gd name="T21" fmla="*/ 0 h 218"/>
                <a:gd name="T22" fmla="*/ 92 w 92"/>
                <a:gd name="T23" fmla="*/ 0 h 218"/>
                <a:gd name="T24" fmla="*/ 92 w 92"/>
                <a:gd name="T25" fmla="*/ 172 h 218"/>
                <a:gd name="T26" fmla="*/ 92 w 92"/>
                <a:gd name="T27" fmla="*/ 172 h 218"/>
                <a:gd name="T28" fmla="*/ 90 w 92"/>
                <a:gd name="T29" fmla="*/ 180 h 218"/>
                <a:gd name="T30" fmla="*/ 88 w 92"/>
                <a:gd name="T31" fmla="*/ 190 h 218"/>
                <a:gd name="T32" fmla="*/ 84 w 92"/>
                <a:gd name="T33" fmla="*/ 196 h 218"/>
                <a:gd name="T34" fmla="*/ 78 w 92"/>
                <a:gd name="T35" fmla="*/ 204 h 218"/>
                <a:gd name="T36" fmla="*/ 72 w 92"/>
                <a:gd name="T37" fmla="*/ 210 h 218"/>
                <a:gd name="T38" fmla="*/ 64 w 92"/>
                <a:gd name="T39" fmla="*/ 214 h 218"/>
                <a:gd name="T40" fmla="*/ 56 w 92"/>
                <a:gd name="T41" fmla="*/ 216 h 218"/>
                <a:gd name="T42" fmla="*/ 46 w 92"/>
                <a:gd name="T43" fmla="*/ 218 h 218"/>
                <a:gd name="T44" fmla="*/ 46 w 92"/>
                <a:gd name="T45" fmla="*/ 218 h 218"/>
                <a:gd name="T46" fmla="*/ 18 w 92"/>
                <a:gd name="T47" fmla="*/ 18 h 218"/>
                <a:gd name="T48" fmla="*/ 18 w 92"/>
                <a:gd name="T49" fmla="*/ 172 h 218"/>
                <a:gd name="T50" fmla="*/ 18 w 92"/>
                <a:gd name="T51" fmla="*/ 172 h 218"/>
                <a:gd name="T52" fmla="*/ 20 w 92"/>
                <a:gd name="T53" fmla="*/ 182 h 218"/>
                <a:gd name="T54" fmla="*/ 26 w 92"/>
                <a:gd name="T55" fmla="*/ 192 h 218"/>
                <a:gd name="T56" fmla="*/ 36 w 92"/>
                <a:gd name="T57" fmla="*/ 196 h 218"/>
                <a:gd name="T58" fmla="*/ 46 w 92"/>
                <a:gd name="T59" fmla="*/ 200 h 218"/>
                <a:gd name="T60" fmla="*/ 46 w 92"/>
                <a:gd name="T61" fmla="*/ 200 h 218"/>
                <a:gd name="T62" fmla="*/ 56 w 92"/>
                <a:gd name="T63" fmla="*/ 196 h 218"/>
                <a:gd name="T64" fmla="*/ 66 w 92"/>
                <a:gd name="T65" fmla="*/ 192 h 218"/>
                <a:gd name="T66" fmla="*/ 72 w 92"/>
                <a:gd name="T67" fmla="*/ 182 h 218"/>
                <a:gd name="T68" fmla="*/ 74 w 92"/>
                <a:gd name="T69" fmla="*/ 172 h 218"/>
                <a:gd name="T70" fmla="*/ 74 w 92"/>
                <a:gd name="T71" fmla="*/ 18 h 218"/>
                <a:gd name="T72" fmla="*/ 18 w 92"/>
                <a:gd name="T73" fmla="*/ 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8">
                  <a:moveTo>
                    <a:pt x="46" y="218"/>
                  </a:moveTo>
                  <a:lnTo>
                    <a:pt x="46" y="218"/>
                  </a:lnTo>
                  <a:lnTo>
                    <a:pt x="36" y="216"/>
                  </a:lnTo>
                  <a:lnTo>
                    <a:pt x="28" y="214"/>
                  </a:lnTo>
                  <a:lnTo>
                    <a:pt x="20" y="210"/>
                  </a:lnTo>
                  <a:lnTo>
                    <a:pt x="14" y="204"/>
                  </a:lnTo>
                  <a:lnTo>
                    <a:pt x="8" y="196"/>
                  </a:lnTo>
                  <a:lnTo>
                    <a:pt x="4" y="190"/>
                  </a:lnTo>
                  <a:lnTo>
                    <a:pt x="2" y="180"/>
                  </a:lnTo>
                  <a:lnTo>
                    <a:pt x="0" y="172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172"/>
                  </a:lnTo>
                  <a:lnTo>
                    <a:pt x="92" y="172"/>
                  </a:lnTo>
                  <a:lnTo>
                    <a:pt x="90" y="180"/>
                  </a:lnTo>
                  <a:lnTo>
                    <a:pt x="88" y="190"/>
                  </a:lnTo>
                  <a:lnTo>
                    <a:pt x="84" y="196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64" y="214"/>
                  </a:lnTo>
                  <a:lnTo>
                    <a:pt x="56" y="216"/>
                  </a:lnTo>
                  <a:lnTo>
                    <a:pt x="46" y="218"/>
                  </a:lnTo>
                  <a:lnTo>
                    <a:pt x="46" y="218"/>
                  </a:lnTo>
                  <a:close/>
                  <a:moveTo>
                    <a:pt x="18" y="18"/>
                  </a:moveTo>
                  <a:lnTo>
                    <a:pt x="18" y="172"/>
                  </a:lnTo>
                  <a:lnTo>
                    <a:pt x="18" y="172"/>
                  </a:lnTo>
                  <a:lnTo>
                    <a:pt x="20" y="182"/>
                  </a:lnTo>
                  <a:lnTo>
                    <a:pt x="26" y="192"/>
                  </a:lnTo>
                  <a:lnTo>
                    <a:pt x="36" y="196"/>
                  </a:lnTo>
                  <a:lnTo>
                    <a:pt x="46" y="200"/>
                  </a:lnTo>
                  <a:lnTo>
                    <a:pt x="46" y="200"/>
                  </a:lnTo>
                  <a:lnTo>
                    <a:pt x="56" y="196"/>
                  </a:lnTo>
                  <a:lnTo>
                    <a:pt x="66" y="192"/>
                  </a:lnTo>
                  <a:lnTo>
                    <a:pt x="72" y="182"/>
                  </a:lnTo>
                  <a:lnTo>
                    <a:pt x="74" y="172"/>
                  </a:lnTo>
                  <a:lnTo>
                    <a:pt x="74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Rectangle 26">
              <a:extLst>
                <a:ext uri="{FF2B5EF4-FFF2-40B4-BE49-F238E27FC236}">
                  <a16:creationId xmlns:a16="http://schemas.microsoft.com/office/drawing/2014/main" xmlns="" id="{068ACF04-0DA4-47DA-909D-9F5AC367C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1495"/>
              <a:ext cx="18" cy="2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27">
              <a:extLst>
                <a:ext uri="{FF2B5EF4-FFF2-40B4-BE49-F238E27FC236}">
                  <a16:creationId xmlns:a16="http://schemas.microsoft.com/office/drawing/2014/main" xmlns="" id="{D71ED389-0D45-4985-A2AA-D02EEF4CB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1529"/>
              <a:ext cx="18" cy="2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Rectangle 28">
              <a:extLst>
                <a:ext uri="{FF2B5EF4-FFF2-40B4-BE49-F238E27FC236}">
                  <a16:creationId xmlns:a16="http://schemas.microsoft.com/office/drawing/2014/main" xmlns="" id="{DF019993-FD24-4574-A2E5-D780B32AD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2" y="1563"/>
              <a:ext cx="18" cy="2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9">
              <a:extLst>
                <a:ext uri="{FF2B5EF4-FFF2-40B4-BE49-F238E27FC236}">
                  <a16:creationId xmlns:a16="http://schemas.microsoft.com/office/drawing/2014/main" xmlns="" id="{EA320C91-E624-4B27-B1E2-00648C8A64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2" y="793"/>
              <a:ext cx="774" cy="88"/>
            </a:xfrm>
            <a:custGeom>
              <a:avLst/>
              <a:gdLst>
                <a:gd name="T0" fmla="*/ 774 w 774"/>
                <a:gd name="T1" fmla="*/ 88 h 88"/>
                <a:gd name="T2" fmla="*/ 0 w 774"/>
                <a:gd name="T3" fmla="*/ 88 h 88"/>
                <a:gd name="T4" fmla="*/ 0 w 774"/>
                <a:gd name="T5" fmla="*/ 0 h 88"/>
                <a:gd name="T6" fmla="*/ 774 w 774"/>
                <a:gd name="T7" fmla="*/ 0 h 88"/>
                <a:gd name="T8" fmla="*/ 774 w 774"/>
                <a:gd name="T9" fmla="*/ 88 h 88"/>
                <a:gd name="T10" fmla="*/ 18 w 774"/>
                <a:gd name="T11" fmla="*/ 70 h 88"/>
                <a:gd name="T12" fmla="*/ 756 w 774"/>
                <a:gd name="T13" fmla="*/ 70 h 88"/>
                <a:gd name="T14" fmla="*/ 756 w 774"/>
                <a:gd name="T15" fmla="*/ 18 h 88"/>
                <a:gd name="T16" fmla="*/ 18 w 774"/>
                <a:gd name="T17" fmla="*/ 18 h 88"/>
                <a:gd name="T18" fmla="*/ 18 w 774"/>
                <a:gd name="T19" fmla="*/ 7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4" h="88">
                  <a:moveTo>
                    <a:pt x="774" y="88"/>
                  </a:moveTo>
                  <a:lnTo>
                    <a:pt x="0" y="88"/>
                  </a:lnTo>
                  <a:lnTo>
                    <a:pt x="0" y="0"/>
                  </a:lnTo>
                  <a:lnTo>
                    <a:pt x="774" y="0"/>
                  </a:lnTo>
                  <a:lnTo>
                    <a:pt x="774" y="88"/>
                  </a:lnTo>
                  <a:close/>
                  <a:moveTo>
                    <a:pt x="18" y="70"/>
                  </a:moveTo>
                  <a:lnTo>
                    <a:pt x="756" y="70"/>
                  </a:lnTo>
                  <a:lnTo>
                    <a:pt x="756" y="18"/>
                  </a:lnTo>
                  <a:lnTo>
                    <a:pt x="18" y="18"/>
                  </a:lnTo>
                  <a:lnTo>
                    <a:pt x="18" y="7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Rectangle 30">
              <a:extLst>
                <a:ext uri="{FF2B5EF4-FFF2-40B4-BE49-F238E27FC236}">
                  <a16:creationId xmlns:a16="http://schemas.microsoft.com/office/drawing/2014/main" xmlns="" id="{43C757CD-9A5B-4662-9FA5-AB22ACA59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8" y="927"/>
              <a:ext cx="2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Rectangle 31">
              <a:extLst>
                <a:ext uri="{FF2B5EF4-FFF2-40B4-BE49-F238E27FC236}">
                  <a16:creationId xmlns:a16="http://schemas.microsoft.com/office/drawing/2014/main" xmlns="" id="{EA36C19E-E03B-480D-B6CB-0F8043118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2" y="927"/>
              <a:ext cx="2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Rectangle 32">
              <a:extLst>
                <a:ext uri="{FF2B5EF4-FFF2-40B4-BE49-F238E27FC236}">
                  <a16:creationId xmlns:a16="http://schemas.microsoft.com/office/drawing/2014/main" xmlns="" id="{A606665D-8CF4-4766-BF74-D023AFF31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" y="927"/>
              <a:ext cx="2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Rectangle 33">
              <a:extLst>
                <a:ext uri="{FF2B5EF4-FFF2-40B4-BE49-F238E27FC236}">
                  <a16:creationId xmlns:a16="http://schemas.microsoft.com/office/drawing/2014/main" xmlns="" id="{5217890A-AC3E-4FDB-A513-83324D90E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1275"/>
              <a:ext cx="18" cy="124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34">
              <a:extLst>
                <a:ext uri="{FF2B5EF4-FFF2-40B4-BE49-F238E27FC236}">
                  <a16:creationId xmlns:a16="http://schemas.microsoft.com/office/drawing/2014/main" xmlns="" id="{78D416EE-1B83-4110-BFBF-E40B8763CD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0" y="1199"/>
              <a:ext cx="18" cy="20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Rectangle 35">
              <a:extLst>
                <a:ext uri="{FF2B5EF4-FFF2-40B4-BE49-F238E27FC236}">
                  <a16:creationId xmlns:a16="http://schemas.microsoft.com/office/drawing/2014/main" xmlns="" id="{398626F5-488A-4F12-A48B-B6D8AD2A7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1233"/>
              <a:ext cx="18" cy="16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Rectangle 36">
              <a:extLst>
                <a:ext uri="{FF2B5EF4-FFF2-40B4-BE49-F238E27FC236}">
                  <a16:creationId xmlns:a16="http://schemas.microsoft.com/office/drawing/2014/main" xmlns="" id="{C7513E1E-A302-4ABD-B86E-49066880C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8" y="1233"/>
              <a:ext cx="18" cy="16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Rectangle 37">
              <a:extLst>
                <a:ext uri="{FF2B5EF4-FFF2-40B4-BE49-F238E27FC236}">
                  <a16:creationId xmlns:a16="http://schemas.microsoft.com/office/drawing/2014/main" xmlns="" id="{5EF215E0-928E-473E-A5FC-775FF66A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" y="1323"/>
              <a:ext cx="18" cy="7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Rectangle 38">
              <a:extLst>
                <a:ext uri="{FF2B5EF4-FFF2-40B4-BE49-F238E27FC236}">
                  <a16:creationId xmlns:a16="http://schemas.microsoft.com/office/drawing/2014/main" xmlns="" id="{CCEC4447-D2A6-41A8-85A5-BA7CF0B1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" y="1233"/>
              <a:ext cx="18" cy="16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Rectangle 39">
              <a:extLst>
                <a:ext uri="{FF2B5EF4-FFF2-40B4-BE49-F238E27FC236}">
                  <a16:creationId xmlns:a16="http://schemas.microsoft.com/office/drawing/2014/main" xmlns="" id="{B369BE57-F1DD-46CC-B1C9-897B19268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6" y="1303"/>
              <a:ext cx="18" cy="9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40">
              <a:extLst>
                <a:ext uri="{FF2B5EF4-FFF2-40B4-BE49-F238E27FC236}">
                  <a16:creationId xmlns:a16="http://schemas.microsoft.com/office/drawing/2014/main" xmlns="" id="{E18BE680-33B0-4C7F-9E7A-8E88DAD0A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8" y="1057"/>
              <a:ext cx="528" cy="72"/>
            </a:xfrm>
            <a:custGeom>
              <a:avLst/>
              <a:gdLst>
                <a:gd name="T0" fmla="*/ 528 w 528"/>
                <a:gd name="T1" fmla="*/ 72 h 72"/>
                <a:gd name="T2" fmla="*/ 0 w 528"/>
                <a:gd name="T3" fmla="*/ 72 h 72"/>
                <a:gd name="T4" fmla="*/ 0 w 528"/>
                <a:gd name="T5" fmla="*/ 0 h 72"/>
                <a:gd name="T6" fmla="*/ 528 w 528"/>
                <a:gd name="T7" fmla="*/ 0 h 72"/>
                <a:gd name="T8" fmla="*/ 528 w 528"/>
                <a:gd name="T9" fmla="*/ 72 h 72"/>
                <a:gd name="T10" fmla="*/ 18 w 528"/>
                <a:gd name="T11" fmla="*/ 54 h 72"/>
                <a:gd name="T12" fmla="*/ 510 w 528"/>
                <a:gd name="T13" fmla="*/ 54 h 72"/>
                <a:gd name="T14" fmla="*/ 510 w 528"/>
                <a:gd name="T15" fmla="*/ 18 h 72"/>
                <a:gd name="T16" fmla="*/ 18 w 528"/>
                <a:gd name="T17" fmla="*/ 18 h 72"/>
                <a:gd name="T18" fmla="*/ 18 w 528"/>
                <a:gd name="T19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72">
                  <a:moveTo>
                    <a:pt x="528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528" y="0"/>
                  </a:lnTo>
                  <a:lnTo>
                    <a:pt x="528" y="72"/>
                  </a:lnTo>
                  <a:close/>
                  <a:moveTo>
                    <a:pt x="18" y="54"/>
                  </a:moveTo>
                  <a:lnTo>
                    <a:pt x="510" y="54"/>
                  </a:lnTo>
                  <a:lnTo>
                    <a:pt x="510" y="18"/>
                  </a:lnTo>
                  <a:lnTo>
                    <a:pt x="18" y="18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41">
              <a:extLst>
                <a:ext uri="{FF2B5EF4-FFF2-40B4-BE49-F238E27FC236}">
                  <a16:creationId xmlns:a16="http://schemas.microsoft.com/office/drawing/2014/main" xmlns="" id="{EC5C62E4-57CE-43E2-87E3-9DAB68E731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" y="1057"/>
              <a:ext cx="74" cy="72"/>
            </a:xfrm>
            <a:custGeom>
              <a:avLst/>
              <a:gdLst>
                <a:gd name="T0" fmla="*/ 74 w 74"/>
                <a:gd name="T1" fmla="*/ 72 h 72"/>
                <a:gd name="T2" fmla="*/ 0 w 74"/>
                <a:gd name="T3" fmla="*/ 72 h 72"/>
                <a:gd name="T4" fmla="*/ 0 w 74"/>
                <a:gd name="T5" fmla="*/ 0 h 72"/>
                <a:gd name="T6" fmla="*/ 74 w 74"/>
                <a:gd name="T7" fmla="*/ 0 h 72"/>
                <a:gd name="T8" fmla="*/ 74 w 74"/>
                <a:gd name="T9" fmla="*/ 72 h 72"/>
                <a:gd name="T10" fmla="*/ 18 w 74"/>
                <a:gd name="T11" fmla="*/ 54 h 72"/>
                <a:gd name="T12" fmla="*/ 56 w 74"/>
                <a:gd name="T13" fmla="*/ 54 h 72"/>
                <a:gd name="T14" fmla="*/ 56 w 74"/>
                <a:gd name="T15" fmla="*/ 18 h 72"/>
                <a:gd name="T16" fmla="*/ 18 w 74"/>
                <a:gd name="T17" fmla="*/ 18 h 72"/>
                <a:gd name="T18" fmla="*/ 18 w 74"/>
                <a:gd name="T19" fmla="*/ 5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72">
                  <a:moveTo>
                    <a:pt x="74" y="72"/>
                  </a:moveTo>
                  <a:lnTo>
                    <a:pt x="0" y="72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72"/>
                  </a:lnTo>
                  <a:close/>
                  <a:moveTo>
                    <a:pt x="18" y="54"/>
                  </a:moveTo>
                  <a:lnTo>
                    <a:pt x="56" y="54"/>
                  </a:lnTo>
                  <a:lnTo>
                    <a:pt x="56" y="18"/>
                  </a:lnTo>
                  <a:lnTo>
                    <a:pt x="18" y="18"/>
                  </a:lnTo>
                  <a:lnTo>
                    <a:pt x="18" y="5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42">
              <a:extLst>
                <a:ext uri="{FF2B5EF4-FFF2-40B4-BE49-F238E27FC236}">
                  <a16:creationId xmlns:a16="http://schemas.microsoft.com/office/drawing/2014/main" xmlns="" id="{383C7E1E-36DE-4D3F-994B-0C1E1D2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" y="1027"/>
              <a:ext cx="774" cy="584"/>
            </a:xfrm>
            <a:custGeom>
              <a:avLst/>
              <a:gdLst>
                <a:gd name="T0" fmla="*/ 774 w 774"/>
                <a:gd name="T1" fmla="*/ 584 h 584"/>
                <a:gd name="T2" fmla="*/ 652 w 774"/>
                <a:gd name="T3" fmla="*/ 584 h 584"/>
                <a:gd name="T4" fmla="*/ 652 w 774"/>
                <a:gd name="T5" fmla="*/ 566 h 584"/>
                <a:gd name="T6" fmla="*/ 756 w 774"/>
                <a:gd name="T7" fmla="*/ 566 h 584"/>
                <a:gd name="T8" fmla="*/ 756 w 774"/>
                <a:gd name="T9" fmla="*/ 18 h 584"/>
                <a:gd name="T10" fmla="*/ 18 w 774"/>
                <a:gd name="T11" fmla="*/ 18 h 584"/>
                <a:gd name="T12" fmla="*/ 18 w 774"/>
                <a:gd name="T13" fmla="*/ 566 h 584"/>
                <a:gd name="T14" fmla="*/ 486 w 774"/>
                <a:gd name="T15" fmla="*/ 566 h 584"/>
                <a:gd name="T16" fmla="*/ 486 w 774"/>
                <a:gd name="T17" fmla="*/ 584 h 584"/>
                <a:gd name="T18" fmla="*/ 0 w 774"/>
                <a:gd name="T19" fmla="*/ 584 h 584"/>
                <a:gd name="T20" fmla="*/ 0 w 774"/>
                <a:gd name="T21" fmla="*/ 0 h 584"/>
                <a:gd name="T22" fmla="*/ 774 w 774"/>
                <a:gd name="T23" fmla="*/ 0 h 584"/>
                <a:gd name="T24" fmla="*/ 774 w 774"/>
                <a:gd name="T25" fmla="*/ 5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4" h="584">
                  <a:moveTo>
                    <a:pt x="774" y="584"/>
                  </a:moveTo>
                  <a:lnTo>
                    <a:pt x="652" y="584"/>
                  </a:lnTo>
                  <a:lnTo>
                    <a:pt x="652" y="566"/>
                  </a:lnTo>
                  <a:lnTo>
                    <a:pt x="756" y="566"/>
                  </a:lnTo>
                  <a:lnTo>
                    <a:pt x="756" y="18"/>
                  </a:lnTo>
                  <a:lnTo>
                    <a:pt x="18" y="18"/>
                  </a:lnTo>
                  <a:lnTo>
                    <a:pt x="18" y="566"/>
                  </a:lnTo>
                  <a:lnTo>
                    <a:pt x="486" y="566"/>
                  </a:lnTo>
                  <a:lnTo>
                    <a:pt x="486" y="584"/>
                  </a:lnTo>
                  <a:lnTo>
                    <a:pt x="0" y="584"/>
                  </a:lnTo>
                  <a:lnTo>
                    <a:pt x="0" y="0"/>
                  </a:lnTo>
                  <a:lnTo>
                    <a:pt x="774" y="0"/>
                  </a:lnTo>
                  <a:lnTo>
                    <a:pt x="774" y="58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Rectangle 43">
              <a:extLst>
                <a:ext uri="{FF2B5EF4-FFF2-40B4-BE49-F238E27FC236}">
                  <a16:creationId xmlns:a16="http://schemas.microsoft.com/office/drawing/2014/main" xmlns="" id="{F831696B-BD46-46C8-8F47-123C9F87A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2" y="891"/>
              <a:ext cx="18" cy="8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" name="Group 35" descr="Strategy Compliance HR Management&#10;Core values Icons&#10;Global Values Icon">
            <a:extLst>
              <a:ext uri="{FF2B5EF4-FFF2-40B4-BE49-F238E27FC236}">
                <a16:creationId xmlns:a16="http://schemas.microsoft.com/office/drawing/2014/main" xmlns="" id="{CA6877C6-EF02-4D37-B0D8-C2C959D5880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077" y="6157033"/>
            <a:ext cx="642627" cy="562763"/>
            <a:chOff x="3090" y="3023"/>
            <a:chExt cx="876" cy="596"/>
          </a:xfrm>
        </p:grpSpPr>
        <p:sp>
          <p:nvSpPr>
            <p:cNvPr id="312" name="AutoShape 34">
              <a:extLst>
                <a:ext uri="{FF2B5EF4-FFF2-40B4-BE49-F238E27FC236}">
                  <a16:creationId xmlns:a16="http://schemas.microsoft.com/office/drawing/2014/main" xmlns="" id="{1CF8F1E2-6176-4B36-8AEF-E7E75F3668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90" y="3023"/>
              <a:ext cx="876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6">
              <a:extLst>
                <a:ext uri="{FF2B5EF4-FFF2-40B4-BE49-F238E27FC236}">
                  <a16:creationId xmlns:a16="http://schemas.microsoft.com/office/drawing/2014/main" xmlns="" id="{776089EE-0A01-4F0B-A821-A0556B40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3023"/>
              <a:ext cx="438" cy="392"/>
            </a:xfrm>
            <a:custGeom>
              <a:avLst/>
              <a:gdLst>
                <a:gd name="T0" fmla="*/ 344 w 438"/>
                <a:gd name="T1" fmla="*/ 378 h 392"/>
                <a:gd name="T2" fmla="*/ 350 w 438"/>
                <a:gd name="T3" fmla="*/ 374 h 392"/>
                <a:gd name="T4" fmla="*/ 380 w 438"/>
                <a:gd name="T5" fmla="*/ 342 h 392"/>
                <a:gd name="T6" fmla="*/ 402 w 438"/>
                <a:gd name="T7" fmla="*/ 304 h 392"/>
                <a:gd name="T8" fmla="*/ 416 w 438"/>
                <a:gd name="T9" fmla="*/ 264 h 392"/>
                <a:gd name="T10" fmla="*/ 420 w 438"/>
                <a:gd name="T11" fmla="*/ 220 h 392"/>
                <a:gd name="T12" fmla="*/ 420 w 438"/>
                <a:gd name="T13" fmla="*/ 200 h 392"/>
                <a:gd name="T14" fmla="*/ 412 w 438"/>
                <a:gd name="T15" fmla="*/ 160 h 392"/>
                <a:gd name="T16" fmla="*/ 396 w 438"/>
                <a:gd name="T17" fmla="*/ 124 h 392"/>
                <a:gd name="T18" fmla="*/ 374 w 438"/>
                <a:gd name="T19" fmla="*/ 92 h 392"/>
                <a:gd name="T20" fmla="*/ 346 w 438"/>
                <a:gd name="T21" fmla="*/ 64 h 392"/>
                <a:gd name="T22" fmla="*/ 314 w 438"/>
                <a:gd name="T23" fmla="*/ 44 h 392"/>
                <a:gd name="T24" fmla="*/ 278 w 438"/>
                <a:gd name="T25" fmla="*/ 28 h 392"/>
                <a:gd name="T26" fmla="*/ 240 w 438"/>
                <a:gd name="T27" fmla="*/ 20 h 392"/>
                <a:gd name="T28" fmla="*/ 218 w 438"/>
                <a:gd name="T29" fmla="*/ 18 h 392"/>
                <a:gd name="T30" fmla="*/ 178 w 438"/>
                <a:gd name="T31" fmla="*/ 22 h 392"/>
                <a:gd name="T32" fmla="*/ 140 w 438"/>
                <a:gd name="T33" fmla="*/ 34 h 392"/>
                <a:gd name="T34" fmla="*/ 106 w 438"/>
                <a:gd name="T35" fmla="*/ 54 h 392"/>
                <a:gd name="T36" fmla="*/ 76 w 438"/>
                <a:gd name="T37" fmla="*/ 78 h 392"/>
                <a:gd name="T38" fmla="*/ 52 w 438"/>
                <a:gd name="T39" fmla="*/ 108 h 392"/>
                <a:gd name="T40" fmla="*/ 34 w 438"/>
                <a:gd name="T41" fmla="*/ 142 h 392"/>
                <a:gd name="T42" fmla="*/ 22 w 438"/>
                <a:gd name="T43" fmla="*/ 180 h 392"/>
                <a:gd name="T44" fmla="*/ 18 w 438"/>
                <a:gd name="T45" fmla="*/ 220 h 392"/>
                <a:gd name="T46" fmla="*/ 18 w 438"/>
                <a:gd name="T47" fmla="*/ 238 h 392"/>
                <a:gd name="T48" fmla="*/ 24 w 438"/>
                <a:gd name="T49" fmla="*/ 272 h 392"/>
                <a:gd name="T50" fmla="*/ 32 w 438"/>
                <a:gd name="T51" fmla="*/ 296 h 392"/>
                <a:gd name="T52" fmla="*/ 12 w 438"/>
                <a:gd name="T53" fmla="*/ 294 h 392"/>
                <a:gd name="T54" fmla="*/ 6 w 438"/>
                <a:gd name="T55" fmla="*/ 276 h 392"/>
                <a:gd name="T56" fmla="*/ 0 w 438"/>
                <a:gd name="T57" fmla="*/ 240 h 392"/>
                <a:gd name="T58" fmla="*/ 0 w 438"/>
                <a:gd name="T59" fmla="*/ 220 h 392"/>
                <a:gd name="T60" fmla="*/ 4 w 438"/>
                <a:gd name="T61" fmla="*/ 176 h 392"/>
                <a:gd name="T62" fmla="*/ 16 w 438"/>
                <a:gd name="T63" fmla="*/ 134 h 392"/>
                <a:gd name="T64" fmla="*/ 38 w 438"/>
                <a:gd name="T65" fmla="*/ 98 h 392"/>
                <a:gd name="T66" fmla="*/ 64 w 438"/>
                <a:gd name="T67" fmla="*/ 66 h 392"/>
                <a:gd name="T68" fmla="*/ 96 w 438"/>
                <a:gd name="T69" fmla="*/ 38 h 392"/>
                <a:gd name="T70" fmla="*/ 134 w 438"/>
                <a:gd name="T71" fmla="*/ 18 h 392"/>
                <a:gd name="T72" fmla="*/ 174 w 438"/>
                <a:gd name="T73" fmla="*/ 6 h 392"/>
                <a:gd name="T74" fmla="*/ 218 w 438"/>
                <a:gd name="T75" fmla="*/ 0 h 392"/>
                <a:gd name="T76" fmla="*/ 242 w 438"/>
                <a:gd name="T77" fmla="*/ 2 h 392"/>
                <a:gd name="T78" fmla="*/ 284 w 438"/>
                <a:gd name="T79" fmla="*/ 10 h 392"/>
                <a:gd name="T80" fmla="*/ 324 w 438"/>
                <a:gd name="T81" fmla="*/ 28 h 392"/>
                <a:gd name="T82" fmla="*/ 358 w 438"/>
                <a:gd name="T83" fmla="*/ 52 h 392"/>
                <a:gd name="T84" fmla="*/ 388 w 438"/>
                <a:gd name="T85" fmla="*/ 80 h 392"/>
                <a:gd name="T86" fmla="*/ 412 w 438"/>
                <a:gd name="T87" fmla="*/ 116 h 392"/>
                <a:gd name="T88" fmla="*/ 428 w 438"/>
                <a:gd name="T89" fmla="*/ 156 h 392"/>
                <a:gd name="T90" fmla="*/ 438 w 438"/>
                <a:gd name="T91" fmla="*/ 198 h 392"/>
                <a:gd name="T92" fmla="*/ 438 w 438"/>
                <a:gd name="T93" fmla="*/ 220 h 392"/>
                <a:gd name="T94" fmla="*/ 434 w 438"/>
                <a:gd name="T95" fmla="*/ 268 h 392"/>
                <a:gd name="T96" fmla="*/ 418 w 438"/>
                <a:gd name="T97" fmla="*/ 312 h 392"/>
                <a:gd name="T98" fmla="*/ 394 w 438"/>
                <a:gd name="T99" fmla="*/ 352 h 392"/>
                <a:gd name="T100" fmla="*/ 362 w 438"/>
                <a:gd name="T101" fmla="*/ 38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38" h="392">
                  <a:moveTo>
                    <a:pt x="354" y="392"/>
                  </a:moveTo>
                  <a:lnTo>
                    <a:pt x="344" y="378"/>
                  </a:lnTo>
                  <a:lnTo>
                    <a:pt x="350" y="374"/>
                  </a:lnTo>
                  <a:lnTo>
                    <a:pt x="350" y="374"/>
                  </a:lnTo>
                  <a:lnTo>
                    <a:pt x="366" y="358"/>
                  </a:lnTo>
                  <a:lnTo>
                    <a:pt x="380" y="342"/>
                  </a:lnTo>
                  <a:lnTo>
                    <a:pt x="392" y="324"/>
                  </a:lnTo>
                  <a:lnTo>
                    <a:pt x="402" y="304"/>
                  </a:lnTo>
                  <a:lnTo>
                    <a:pt x="410" y="284"/>
                  </a:lnTo>
                  <a:lnTo>
                    <a:pt x="416" y="264"/>
                  </a:lnTo>
                  <a:lnTo>
                    <a:pt x="420" y="242"/>
                  </a:lnTo>
                  <a:lnTo>
                    <a:pt x="420" y="220"/>
                  </a:lnTo>
                  <a:lnTo>
                    <a:pt x="420" y="220"/>
                  </a:lnTo>
                  <a:lnTo>
                    <a:pt x="420" y="200"/>
                  </a:lnTo>
                  <a:lnTo>
                    <a:pt x="416" y="180"/>
                  </a:lnTo>
                  <a:lnTo>
                    <a:pt x="412" y="160"/>
                  </a:lnTo>
                  <a:lnTo>
                    <a:pt x="404" y="142"/>
                  </a:lnTo>
                  <a:lnTo>
                    <a:pt x="396" y="124"/>
                  </a:lnTo>
                  <a:lnTo>
                    <a:pt x="386" y="108"/>
                  </a:lnTo>
                  <a:lnTo>
                    <a:pt x="374" y="92"/>
                  </a:lnTo>
                  <a:lnTo>
                    <a:pt x="362" y="78"/>
                  </a:lnTo>
                  <a:lnTo>
                    <a:pt x="346" y="64"/>
                  </a:lnTo>
                  <a:lnTo>
                    <a:pt x="332" y="54"/>
                  </a:lnTo>
                  <a:lnTo>
                    <a:pt x="314" y="44"/>
                  </a:lnTo>
                  <a:lnTo>
                    <a:pt x="298" y="34"/>
                  </a:lnTo>
                  <a:lnTo>
                    <a:pt x="278" y="28"/>
                  </a:lnTo>
                  <a:lnTo>
                    <a:pt x="260" y="22"/>
                  </a:lnTo>
                  <a:lnTo>
                    <a:pt x="240" y="20"/>
                  </a:lnTo>
                  <a:lnTo>
                    <a:pt x="218" y="18"/>
                  </a:lnTo>
                  <a:lnTo>
                    <a:pt x="218" y="18"/>
                  </a:lnTo>
                  <a:lnTo>
                    <a:pt x="198" y="20"/>
                  </a:lnTo>
                  <a:lnTo>
                    <a:pt x="178" y="22"/>
                  </a:lnTo>
                  <a:lnTo>
                    <a:pt x="160" y="28"/>
                  </a:lnTo>
                  <a:lnTo>
                    <a:pt x="140" y="34"/>
                  </a:lnTo>
                  <a:lnTo>
                    <a:pt x="124" y="44"/>
                  </a:lnTo>
                  <a:lnTo>
                    <a:pt x="106" y="54"/>
                  </a:lnTo>
                  <a:lnTo>
                    <a:pt x="90" y="64"/>
                  </a:lnTo>
                  <a:lnTo>
                    <a:pt x="76" y="78"/>
                  </a:lnTo>
                  <a:lnTo>
                    <a:pt x="64" y="92"/>
                  </a:lnTo>
                  <a:lnTo>
                    <a:pt x="52" y="108"/>
                  </a:lnTo>
                  <a:lnTo>
                    <a:pt x="42" y="124"/>
                  </a:lnTo>
                  <a:lnTo>
                    <a:pt x="34" y="142"/>
                  </a:lnTo>
                  <a:lnTo>
                    <a:pt x="26" y="160"/>
                  </a:lnTo>
                  <a:lnTo>
                    <a:pt x="22" y="180"/>
                  </a:lnTo>
                  <a:lnTo>
                    <a:pt x="18" y="200"/>
                  </a:lnTo>
                  <a:lnTo>
                    <a:pt x="18" y="220"/>
                  </a:lnTo>
                  <a:lnTo>
                    <a:pt x="18" y="220"/>
                  </a:lnTo>
                  <a:lnTo>
                    <a:pt x="18" y="238"/>
                  </a:lnTo>
                  <a:lnTo>
                    <a:pt x="20" y="254"/>
                  </a:lnTo>
                  <a:lnTo>
                    <a:pt x="24" y="272"/>
                  </a:lnTo>
                  <a:lnTo>
                    <a:pt x="30" y="288"/>
                  </a:lnTo>
                  <a:lnTo>
                    <a:pt x="32" y="296"/>
                  </a:lnTo>
                  <a:lnTo>
                    <a:pt x="16" y="302"/>
                  </a:lnTo>
                  <a:lnTo>
                    <a:pt x="12" y="294"/>
                  </a:lnTo>
                  <a:lnTo>
                    <a:pt x="12" y="294"/>
                  </a:lnTo>
                  <a:lnTo>
                    <a:pt x="6" y="276"/>
                  </a:lnTo>
                  <a:lnTo>
                    <a:pt x="2" y="258"/>
                  </a:lnTo>
                  <a:lnTo>
                    <a:pt x="0" y="24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198"/>
                  </a:lnTo>
                  <a:lnTo>
                    <a:pt x="4" y="176"/>
                  </a:lnTo>
                  <a:lnTo>
                    <a:pt x="10" y="156"/>
                  </a:lnTo>
                  <a:lnTo>
                    <a:pt x="16" y="134"/>
                  </a:lnTo>
                  <a:lnTo>
                    <a:pt x="26" y="116"/>
                  </a:lnTo>
                  <a:lnTo>
                    <a:pt x="38" y="98"/>
                  </a:lnTo>
                  <a:lnTo>
                    <a:pt x="50" y="80"/>
                  </a:lnTo>
                  <a:lnTo>
                    <a:pt x="64" y="66"/>
                  </a:lnTo>
                  <a:lnTo>
                    <a:pt x="80" y="52"/>
                  </a:lnTo>
                  <a:lnTo>
                    <a:pt x="96" y="38"/>
                  </a:lnTo>
                  <a:lnTo>
                    <a:pt x="114" y="28"/>
                  </a:lnTo>
                  <a:lnTo>
                    <a:pt x="134" y="18"/>
                  </a:lnTo>
                  <a:lnTo>
                    <a:pt x="154" y="10"/>
                  </a:lnTo>
                  <a:lnTo>
                    <a:pt x="174" y="6"/>
                  </a:lnTo>
                  <a:lnTo>
                    <a:pt x="196" y="2"/>
                  </a:lnTo>
                  <a:lnTo>
                    <a:pt x="218" y="0"/>
                  </a:lnTo>
                  <a:lnTo>
                    <a:pt x="218" y="0"/>
                  </a:lnTo>
                  <a:lnTo>
                    <a:pt x="242" y="2"/>
                  </a:lnTo>
                  <a:lnTo>
                    <a:pt x="264" y="6"/>
                  </a:lnTo>
                  <a:lnTo>
                    <a:pt x="284" y="10"/>
                  </a:lnTo>
                  <a:lnTo>
                    <a:pt x="304" y="18"/>
                  </a:lnTo>
                  <a:lnTo>
                    <a:pt x="324" y="28"/>
                  </a:lnTo>
                  <a:lnTo>
                    <a:pt x="342" y="38"/>
                  </a:lnTo>
                  <a:lnTo>
                    <a:pt x="358" y="52"/>
                  </a:lnTo>
                  <a:lnTo>
                    <a:pt x="374" y="66"/>
                  </a:lnTo>
                  <a:lnTo>
                    <a:pt x="388" y="80"/>
                  </a:lnTo>
                  <a:lnTo>
                    <a:pt x="400" y="98"/>
                  </a:lnTo>
                  <a:lnTo>
                    <a:pt x="412" y="116"/>
                  </a:lnTo>
                  <a:lnTo>
                    <a:pt x="422" y="134"/>
                  </a:lnTo>
                  <a:lnTo>
                    <a:pt x="428" y="156"/>
                  </a:lnTo>
                  <a:lnTo>
                    <a:pt x="434" y="176"/>
                  </a:lnTo>
                  <a:lnTo>
                    <a:pt x="438" y="198"/>
                  </a:lnTo>
                  <a:lnTo>
                    <a:pt x="438" y="220"/>
                  </a:lnTo>
                  <a:lnTo>
                    <a:pt x="438" y="220"/>
                  </a:lnTo>
                  <a:lnTo>
                    <a:pt x="438" y="244"/>
                  </a:lnTo>
                  <a:lnTo>
                    <a:pt x="434" y="268"/>
                  </a:lnTo>
                  <a:lnTo>
                    <a:pt x="426" y="290"/>
                  </a:lnTo>
                  <a:lnTo>
                    <a:pt x="418" y="312"/>
                  </a:lnTo>
                  <a:lnTo>
                    <a:pt x="408" y="332"/>
                  </a:lnTo>
                  <a:lnTo>
                    <a:pt x="394" y="352"/>
                  </a:lnTo>
                  <a:lnTo>
                    <a:pt x="380" y="370"/>
                  </a:lnTo>
                  <a:lnTo>
                    <a:pt x="362" y="386"/>
                  </a:lnTo>
                  <a:lnTo>
                    <a:pt x="354" y="39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7">
              <a:extLst>
                <a:ext uri="{FF2B5EF4-FFF2-40B4-BE49-F238E27FC236}">
                  <a16:creationId xmlns:a16="http://schemas.microsoft.com/office/drawing/2014/main" xmlns="" id="{D357960C-040D-4E3D-A9A2-7BA281F61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3025"/>
              <a:ext cx="214" cy="366"/>
            </a:xfrm>
            <a:custGeom>
              <a:avLst/>
              <a:gdLst>
                <a:gd name="T0" fmla="*/ 170 w 214"/>
                <a:gd name="T1" fmla="*/ 360 h 366"/>
                <a:gd name="T2" fmla="*/ 174 w 214"/>
                <a:gd name="T3" fmla="*/ 350 h 366"/>
                <a:gd name="T4" fmla="*/ 192 w 214"/>
                <a:gd name="T5" fmla="*/ 290 h 366"/>
                <a:gd name="T6" fmla="*/ 196 w 214"/>
                <a:gd name="T7" fmla="*/ 218 h 366"/>
                <a:gd name="T8" fmla="*/ 196 w 214"/>
                <a:gd name="T9" fmla="*/ 178 h 366"/>
                <a:gd name="T10" fmla="*/ 182 w 214"/>
                <a:gd name="T11" fmla="*/ 108 h 366"/>
                <a:gd name="T12" fmla="*/ 156 w 214"/>
                <a:gd name="T13" fmla="*/ 52 h 366"/>
                <a:gd name="T14" fmla="*/ 142 w 214"/>
                <a:gd name="T15" fmla="*/ 34 h 366"/>
                <a:gd name="T16" fmla="*/ 124 w 214"/>
                <a:gd name="T17" fmla="*/ 22 h 366"/>
                <a:gd name="T18" fmla="*/ 106 w 214"/>
                <a:gd name="T19" fmla="*/ 18 h 366"/>
                <a:gd name="T20" fmla="*/ 98 w 214"/>
                <a:gd name="T21" fmla="*/ 18 h 366"/>
                <a:gd name="T22" fmla="*/ 80 w 214"/>
                <a:gd name="T23" fmla="*/ 26 h 366"/>
                <a:gd name="T24" fmla="*/ 64 w 214"/>
                <a:gd name="T25" fmla="*/ 42 h 366"/>
                <a:gd name="T26" fmla="*/ 44 w 214"/>
                <a:gd name="T27" fmla="*/ 78 h 366"/>
                <a:gd name="T28" fmla="*/ 24 w 214"/>
                <a:gd name="T29" fmla="*/ 142 h 366"/>
                <a:gd name="T30" fmla="*/ 18 w 214"/>
                <a:gd name="T31" fmla="*/ 218 h 366"/>
                <a:gd name="T32" fmla="*/ 18 w 214"/>
                <a:gd name="T33" fmla="*/ 244 h 366"/>
                <a:gd name="T34" fmla="*/ 24 w 214"/>
                <a:gd name="T35" fmla="*/ 294 h 366"/>
                <a:gd name="T36" fmla="*/ 32 w 214"/>
                <a:gd name="T37" fmla="*/ 326 h 366"/>
                <a:gd name="T38" fmla="*/ 12 w 214"/>
                <a:gd name="T39" fmla="*/ 322 h 366"/>
                <a:gd name="T40" fmla="*/ 6 w 214"/>
                <a:gd name="T41" fmla="*/ 298 h 366"/>
                <a:gd name="T42" fmla="*/ 0 w 214"/>
                <a:gd name="T43" fmla="*/ 246 h 366"/>
                <a:gd name="T44" fmla="*/ 0 w 214"/>
                <a:gd name="T45" fmla="*/ 218 h 366"/>
                <a:gd name="T46" fmla="*/ 8 w 214"/>
                <a:gd name="T47" fmla="*/ 132 h 366"/>
                <a:gd name="T48" fmla="*/ 24 w 214"/>
                <a:gd name="T49" fmla="*/ 78 h 366"/>
                <a:gd name="T50" fmla="*/ 38 w 214"/>
                <a:gd name="T51" fmla="*/ 48 h 366"/>
                <a:gd name="T52" fmla="*/ 56 w 214"/>
                <a:gd name="T53" fmla="*/ 26 h 366"/>
                <a:gd name="T54" fmla="*/ 74 w 214"/>
                <a:gd name="T55" fmla="*/ 10 h 366"/>
                <a:gd name="T56" fmla="*/ 96 w 214"/>
                <a:gd name="T57" fmla="*/ 0 h 366"/>
                <a:gd name="T58" fmla="*/ 106 w 214"/>
                <a:gd name="T59" fmla="*/ 0 h 366"/>
                <a:gd name="T60" fmla="*/ 130 w 214"/>
                <a:gd name="T61" fmla="*/ 4 h 366"/>
                <a:gd name="T62" fmla="*/ 150 w 214"/>
                <a:gd name="T63" fmla="*/ 16 h 366"/>
                <a:gd name="T64" fmla="*/ 168 w 214"/>
                <a:gd name="T65" fmla="*/ 36 h 366"/>
                <a:gd name="T66" fmla="*/ 184 w 214"/>
                <a:gd name="T67" fmla="*/ 62 h 366"/>
                <a:gd name="T68" fmla="*/ 196 w 214"/>
                <a:gd name="T69" fmla="*/ 96 h 366"/>
                <a:gd name="T70" fmla="*/ 212 w 214"/>
                <a:gd name="T71" fmla="*/ 174 h 366"/>
                <a:gd name="T72" fmla="*/ 214 w 214"/>
                <a:gd name="T73" fmla="*/ 218 h 366"/>
                <a:gd name="T74" fmla="*/ 208 w 214"/>
                <a:gd name="T75" fmla="*/ 292 h 366"/>
                <a:gd name="T76" fmla="*/ 192 w 214"/>
                <a:gd name="T77" fmla="*/ 35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4" h="366">
                  <a:moveTo>
                    <a:pt x="188" y="366"/>
                  </a:moveTo>
                  <a:lnTo>
                    <a:pt x="170" y="360"/>
                  </a:lnTo>
                  <a:lnTo>
                    <a:pt x="174" y="350"/>
                  </a:lnTo>
                  <a:lnTo>
                    <a:pt x="174" y="350"/>
                  </a:lnTo>
                  <a:lnTo>
                    <a:pt x="184" y="322"/>
                  </a:lnTo>
                  <a:lnTo>
                    <a:pt x="192" y="290"/>
                  </a:lnTo>
                  <a:lnTo>
                    <a:pt x="196" y="254"/>
                  </a:lnTo>
                  <a:lnTo>
                    <a:pt x="196" y="218"/>
                  </a:lnTo>
                  <a:lnTo>
                    <a:pt x="196" y="218"/>
                  </a:lnTo>
                  <a:lnTo>
                    <a:pt x="196" y="178"/>
                  </a:lnTo>
                  <a:lnTo>
                    <a:pt x="190" y="142"/>
                  </a:lnTo>
                  <a:lnTo>
                    <a:pt x="182" y="108"/>
                  </a:lnTo>
                  <a:lnTo>
                    <a:pt x="170" y="78"/>
                  </a:lnTo>
                  <a:lnTo>
                    <a:pt x="156" y="52"/>
                  </a:lnTo>
                  <a:lnTo>
                    <a:pt x="150" y="42"/>
                  </a:lnTo>
                  <a:lnTo>
                    <a:pt x="142" y="34"/>
                  </a:lnTo>
                  <a:lnTo>
                    <a:pt x="134" y="26"/>
                  </a:lnTo>
                  <a:lnTo>
                    <a:pt x="124" y="22"/>
                  </a:lnTo>
                  <a:lnTo>
                    <a:pt x="116" y="18"/>
                  </a:lnTo>
                  <a:lnTo>
                    <a:pt x="106" y="18"/>
                  </a:lnTo>
                  <a:lnTo>
                    <a:pt x="106" y="18"/>
                  </a:lnTo>
                  <a:lnTo>
                    <a:pt x="98" y="18"/>
                  </a:lnTo>
                  <a:lnTo>
                    <a:pt x="90" y="22"/>
                  </a:lnTo>
                  <a:lnTo>
                    <a:pt x="80" y="26"/>
                  </a:lnTo>
                  <a:lnTo>
                    <a:pt x="72" y="34"/>
                  </a:lnTo>
                  <a:lnTo>
                    <a:pt x="64" y="42"/>
                  </a:lnTo>
                  <a:lnTo>
                    <a:pt x="58" y="52"/>
                  </a:lnTo>
                  <a:lnTo>
                    <a:pt x="44" y="78"/>
                  </a:lnTo>
                  <a:lnTo>
                    <a:pt x="32" y="108"/>
                  </a:lnTo>
                  <a:lnTo>
                    <a:pt x="24" y="142"/>
                  </a:lnTo>
                  <a:lnTo>
                    <a:pt x="18" y="178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18" y="244"/>
                  </a:lnTo>
                  <a:lnTo>
                    <a:pt x="20" y="270"/>
                  </a:lnTo>
                  <a:lnTo>
                    <a:pt x="24" y="294"/>
                  </a:lnTo>
                  <a:lnTo>
                    <a:pt x="30" y="318"/>
                  </a:lnTo>
                  <a:lnTo>
                    <a:pt x="32" y="326"/>
                  </a:lnTo>
                  <a:lnTo>
                    <a:pt x="14" y="332"/>
                  </a:lnTo>
                  <a:lnTo>
                    <a:pt x="12" y="322"/>
                  </a:lnTo>
                  <a:lnTo>
                    <a:pt x="12" y="322"/>
                  </a:lnTo>
                  <a:lnTo>
                    <a:pt x="6" y="298"/>
                  </a:lnTo>
                  <a:lnTo>
                    <a:pt x="2" y="272"/>
                  </a:lnTo>
                  <a:lnTo>
                    <a:pt x="0" y="246"/>
                  </a:lnTo>
                  <a:lnTo>
                    <a:pt x="0" y="218"/>
                  </a:lnTo>
                  <a:lnTo>
                    <a:pt x="0" y="218"/>
                  </a:lnTo>
                  <a:lnTo>
                    <a:pt x="2" y="174"/>
                  </a:lnTo>
                  <a:lnTo>
                    <a:pt x="8" y="132"/>
                  </a:lnTo>
                  <a:lnTo>
                    <a:pt x="18" y="96"/>
                  </a:lnTo>
                  <a:lnTo>
                    <a:pt x="24" y="78"/>
                  </a:lnTo>
                  <a:lnTo>
                    <a:pt x="30" y="62"/>
                  </a:lnTo>
                  <a:lnTo>
                    <a:pt x="38" y="48"/>
                  </a:lnTo>
                  <a:lnTo>
                    <a:pt x="46" y="36"/>
                  </a:lnTo>
                  <a:lnTo>
                    <a:pt x="56" y="26"/>
                  </a:lnTo>
                  <a:lnTo>
                    <a:pt x="64" y="16"/>
                  </a:lnTo>
                  <a:lnTo>
                    <a:pt x="74" y="10"/>
                  </a:lnTo>
                  <a:lnTo>
                    <a:pt x="84" y="4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30" y="4"/>
                  </a:lnTo>
                  <a:lnTo>
                    <a:pt x="140" y="10"/>
                  </a:lnTo>
                  <a:lnTo>
                    <a:pt x="150" y="16"/>
                  </a:lnTo>
                  <a:lnTo>
                    <a:pt x="158" y="26"/>
                  </a:lnTo>
                  <a:lnTo>
                    <a:pt x="168" y="36"/>
                  </a:lnTo>
                  <a:lnTo>
                    <a:pt x="176" y="48"/>
                  </a:lnTo>
                  <a:lnTo>
                    <a:pt x="184" y="62"/>
                  </a:lnTo>
                  <a:lnTo>
                    <a:pt x="190" y="78"/>
                  </a:lnTo>
                  <a:lnTo>
                    <a:pt x="196" y="96"/>
                  </a:lnTo>
                  <a:lnTo>
                    <a:pt x="206" y="132"/>
                  </a:lnTo>
                  <a:lnTo>
                    <a:pt x="212" y="174"/>
                  </a:lnTo>
                  <a:lnTo>
                    <a:pt x="214" y="218"/>
                  </a:lnTo>
                  <a:lnTo>
                    <a:pt x="214" y="218"/>
                  </a:lnTo>
                  <a:lnTo>
                    <a:pt x="214" y="256"/>
                  </a:lnTo>
                  <a:lnTo>
                    <a:pt x="208" y="292"/>
                  </a:lnTo>
                  <a:lnTo>
                    <a:pt x="202" y="326"/>
                  </a:lnTo>
                  <a:lnTo>
                    <a:pt x="192" y="358"/>
                  </a:lnTo>
                  <a:lnTo>
                    <a:pt x="188" y="3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Rectangle 38">
              <a:extLst>
                <a:ext uri="{FF2B5EF4-FFF2-40B4-BE49-F238E27FC236}">
                  <a16:creationId xmlns:a16="http://schemas.microsoft.com/office/drawing/2014/main" xmlns="" id="{313AFEA2-4504-4880-A184-8F7122058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3023"/>
              <a:ext cx="18" cy="33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Rectangle 39">
              <a:extLst>
                <a:ext uri="{FF2B5EF4-FFF2-40B4-BE49-F238E27FC236}">
                  <a16:creationId xmlns:a16="http://schemas.microsoft.com/office/drawing/2014/main" xmlns="" id="{786DC902-BDEE-41F3-8746-3A4982744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2" y="3125"/>
              <a:ext cx="36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Rectangle 40">
              <a:extLst>
                <a:ext uri="{FF2B5EF4-FFF2-40B4-BE49-F238E27FC236}">
                  <a16:creationId xmlns:a16="http://schemas.microsoft.com/office/drawing/2014/main" xmlns="" id="{7BCA7599-A3A9-4811-87E4-450F00113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4" y="3235"/>
              <a:ext cx="43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Rectangle 41">
              <a:extLst>
                <a:ext uri="{FF2B5EF4-FFF2-40B4-BE49-F238E27FC236}">
                  <a16:creationId xmlns:a16="http://schemas.microsoft.com/office/drawing/2014/main" xmlns="" id="{A4553F3E-9091-445E-B6EF-44BEF6700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2" y="3343"/>
              <a:ext cx="14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2">
              <a:extLst>
                <a:ext uri="{FF2B5EF4-FFF2-40B4-BE49-F238E27FC236}">
                  <a16:creationId xmlns:a16="http://schemas.microsoft.com/office/drawing/2014/main" xmlns="" id="{12FD6302-4325-4B38-8975-B05AD7381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287"/>
              <a:ext cx="466" cy="196"/>
            </a:xfrm>
            <a:custGeom>
              <a:avLst/>
              <a:gdLst>
                <a:gd name="T0" fmla="*/ 206 w 466"/>
                <a:gd name="T1" fmla="*/ 196 h 196"/>
                <a:gd name="T2" fmla="*/ 206 w 466"/>
                <a:gd name="T3" fmla="*/ 186 h 196"/>
                <a:gd name="T4" fmla="*/ 214 w 466"/>
                <a:gd name="T5" fmla="*/ 164 h 196"/>
                <a:gd name="T6" fmla="*/ 230 w 466"/>
                <a:gd name="T7" fmla="*/ 148 h 196"/>
                <a:gd name="T8" fmla="*/ 256 w 466"/>
                <a:gd name="T9" fmla="*/ 138 h 196"/>
                <a:gd name="T10" fmla="*/ 410 w 466"/>
                <a:gd name="T11" fmla="*/ 138 h 196"/>
                <a:gd name="T12" fmla="*/ 426 w 466"/>
                <a:gd name="T13" fmla="*/ 136 h 196"/>
                <a:gd name="T14" fmla="*/ 442 w 466"/>
                <a:gd name="T15" fmla="*/ 128 h 196"/>
                <a:gd name="T16" fmla="*/ 448 w 466"/>
                <a:gd name="T17" fmla="*/ 122 h 196"/>
                <a:gd name="T18" fmla="*/ 448 w 466"/>
                <a:gd name="T19" fmla="*/ 112 h 196"/>
                <a:gd name="T20" fmla="*/ 446 w 466"/>
                <a:gd name="T21" fmla="*/ 100 h 196"/>
                <a:gd name="T22" fmla="*/ 434 w 466"/>
                <a:gd name="T23" fmla="*/ 80 h 196"/>
                <a:gd name="T24" fmla="*/ 426 w 466"/>
                <a:gd name="T25" fmla="*/ 76 h 196"/>
                <a:gd name="T26" fmla="*/ 272 w 466"/>
                <a:gd name="T27" fmla="*/ 74 h 196"/>
                <a:gd name="T28" fmla="*/ 256 w 466"/>
                <a:gd name="T29" fmla="*/ 72 h 196"/>
                <a:gd name="T30" fmla="*/ 138 w 466"/>
                <a:gd name="T31" fmla="*/ 20 h 196"/>
                <a:gd name="T32" fmla="*/ 128 w 466"/>
                <a:gd name="T33" fmla="*/ 18 h 196"/>
                <a:gd name="T34" fmla="*/ 0 w 466"/>
                <a:gd name="T35" fmla="*/ 0 h 196"/>
                <a:gd name="T36" fmla="*/ 128 w 466"/>
                <a:gd name="T37" fmla="*/ 0 h 196"/>
                <a:gd name="T38" fmla="*/ 146 w 466"/>
                <a:gd name="T39" fmla="*/ 2 h 196"/>
                <a:gd name="T40" fmla="*/ 246 w 466"/>
                <a:gd name="T41" fmla="*/ 50 h 196"/>
                <a:gd name="T42" fmla="*/ 272 w 466"/>
                <a:gd name="T43" fmla="*/ 56 h 196"/>
                <a:gd name="T44" fmla="*/ 416 w 466"/>
                <a:gd name="T45" fmla="*/ 56 h 196"/>
                <a:gd name="T46" fmla="*/ 434 w 466"/>
                <a:gd name="T47" fmla="*/ 60 h 196"/>
                <a:gd name="T48" fmla="*/ 448 w 466"/>
                <a:gd name="T49" fmla="*/ 70 h 196"/>
                <a:gd name="T50" fmla="*/ 464 w 466"/>
                <a:gd name="T51" fmla="*/ 96 h 196"/>
                <a:gd name="T52" fmla="*/ 466 w 466"/>
                <a:gd name="T53" fmla="*/ 112 h 196"/>
                <a:gd name="T54" fmla="*/ 464 w 466"/>
                <a:gd name="T55" fmla="*/ 128 h 196"/>
                <a:gd name="T56" fmla="*/ 456 w 466"/>
                <a:gd name="T57" fmla="*/ 142 h 196"/>
                <a:gd name="T58" fmla="*/ 448 w 466"/>
                <a:gd name="T59" fmla="*/ 146 h 196"/>
                <a:gd name="T60" fmla="*/ 426 w 466"/>
                <a:gd name="T61" fmla="*/ 154 h 196"/>
                <a:gd name="T62" fmla="*/ 410 w 466"/>
                <a:gd name="T63" fmla="*/ 156 h 196"/>
                <a:gd name="T64" fmla="*/ 260 w 466"/>
                <a:gd name="T65" fmla="*/ 156 h 196"/>
                <a:gd name="T66" fmla="*/ 240 w 466"/>
                <a:gd name="T67" fmla="*/ 164 h 196"/>
                <a:gd name="T68" fmla="*/ 228 w 466"/>
                <a:gd name="T69" fmla="*/ 174 h 196"/>
                <a:gd name="T70" fmla="*/ 224 w 466"/>
                <a:gd name="T71" fmla="*/ 18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6" h="196">
                  <a:moveTo>
                    <a:pt x="224" y="196"/>
                  </a:moveTo>
                  <a:lnTo>
                    <a:pt x="206" y="196"/>
                  </a:lnTo>
                  <a:lnTo>
                    <a:pt x="206" y="186"/>
                  </a:lnTo>
                  <a:lnTo>
                    <a:pt x="206" y="186"/>
                  </a:lnTo>
                  <a:lnTo>
                    <a:pt x="208" y="174"/>
                  </a:lnTo>
                  <a:lnTo>
                    <a:pt x="214" y="164"/>
                  </a:lnTo>
                  <a:lnTo>
                    <a:pt x="222" y="156"/>
                  </a:lnTo>
                  <a:lnTo>
                    <a:pt x="230" y="148"/>
                  </a:lnTo>
                  <a:lnTo>
                    <a:pt x="248" y="140"/>
                  </a:lnTo>
                  <a:lnTo>
                    <a:pt x="256" y="138"/>
                  </a:lnTo>
                  <a:lnTo>
                    <a:pt x="258" y="138"/>
                  </a:lnTo>
                  <a:lnTo>
                    <a:pt x="410" y="138"/>
                  </a:lnTo>
                  <a:lnTo>
                    <a:pt x="410" y="138"/>
                  </a:lnTo>
                  <a:lnTo>
                    <a:pt x="426" y="136"/>
                  </a:lnTo>
                  <a:lnTo>
                    <a:pt x="434" y="134"/>
                  </a:lnTo>
                  <a:lnTo>
                    <a:pt x="442" y="128"/>
                  </a:lnTo>
                  <a:lnTo>
                    <a:pt x="442" y="128"/>
                  </a:lnTo>
                  <a:lnTo>
                    <a:pt x="448" y="122"/>
                  </a:lnTo>
                  <a:lnTo>
                    <a:pt x="448" y="112"/>
                  </a:lnTo>
                  <a:lnTo>
                    <a:pt x="448" y="112"/>
                  </a:lnTo>
                  <a:lnTo>
                    <a:pt x="448" y="106"/>
                  </a:lnTo>
                  <a:lnTo>
                    <a:pt x="446" y="100"/>
                  </a:lnTo>
                  <a:lnTo>
                    <a:pt x="442" y="88"/>
                  </a:lnTo>
                  <a:lnTo>
                    <a:pt x="434" y="80"/>
                  </a:lnTo>
                  <a:lnTo>
                    <a:pt x="426" y="76"/>
                  </a:lnTo>
                  <a:lnTo>
                    <a:pt x="426" y="76"/>
                  </a:lnTo>
                  <a:lnTo>
                    <a:pt x="416" y="74"/>
                  </a:lnTo>
                  <a:lnTo>
                    <a:pt x="272" y="74"/>
                  </a:lnTo>
                  <a:lnTo>
                    <a:pt x="272" y="74"/>
                  </a:lnTo>
                  <a:lnTo>
                    <a:pt x="256" y="72"/>
                  </a:lnTo>
                  <a:lnTo>
                    <a:pt x="240" y="66"/>
                  </a:lnTo>
                  <a:lnTo>
                    <a:pt x="138" y="20"/>
                  </a:lnTo>
                  <a:lnTo>
                    <a:pt x="138" y="20"/>
                  </a:lnTo>
                  <a:lnTo>
                    <a:pt x="12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6" y="2"/>
                  </a:lnTo>
                  <a:lnTo>
                    <a:pt x="246" y="50"/>
                  </a:lnTo>
                  <a:lnTo>
                    <a:pt x="246" y="50"/>
                  </a:lnTo>
                  <a:lnTo>
                    <a:pt x="260" y="54"/>
                  </a:lnTo>
                  <a:lnTo>
                    <a:pt x="272" y="56"/>
                  </a:lnTo>
                  <a:lnTo>
                    <a:pt x="416" y="56"/>
                  </a:lnTo>
                  <a:lnTo>
                    <a:pt x="416" y="56"/>
                  </a:lnTo>
                  <a:lnTo>
                    <a:pt x="426" y="56"/>
                  </a:lnTo>
                  <a:lnTo>
                    <a:pt x="434" y="60"/>
                  </a:lnTo>
                  <a:lnTo>
                    <a:pt x="434" y="60"/>
                  </a:lnTo>
                  <a:lnTo>
                    <a:pt x="448" y="70"/>
                  </a:lnTo>
                  <a:lnTo>
                    <a:pt x="458" y="82"/>
                  </a:lnTo>
                  <a:lnTo>
                    <a:pt x="464" y="96"/>
                  </a:lnTo>
                  <a:lnTo>
                    <a:pt x="466" y="112"/>
                  </a:lnTo>
                  <a:lnTo>
                    <a:pt x="466" y="112"/>
                  </a:lnTo>
                  <a:lnTo>
                    <a:pt x="466" y="122"/>
                  </a:lnTo>
                  <a:lnTo>
                    <a:pt x="464" y="128"/>
                  </a:lnTo>
                  <a:lnTo>
                    <a:pt x="460" y="136"/>
                  </a:lnTo>
                  <a:lnTo>
                    <a:pt x="456" y="142"/>
                  </a:lnTo>
                  <a:lnTo>
                    <a:pt x="456" y="142"/>
                  </a:lnTo>
                  <a:lnTo>
                    <a:pt x="448" y="146"/>
                  </a:lnTo>
                  <a:lnTo>
                    <a:pt x="442" y="150"/>
                  </a:lnTo>
                  <a:lnTo>
                    <a:pt x="426" y="154"/>
                  </a:lnTo>
                  <a:lnTo>
                    <a:pt x="414" y="156"/>
                  </a:lnTo>
                  <a:lnTo>
                    <a:pt x="410" y="156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40" y="164"/>
                  </a:lnTo>
                  <a:lnTo>
                    <a:pt x="234" y="168"/>
                  </a:lnTo>
                  <a:lnTo>
                    <a:pt x="228" y="174"/>
                  </a:lnTo>
                  <a:lnTo>
                    <a:pt x="224" y="180"/>
                  </a:lnTo>
                  <a:lnTo>
                    <a:pt x="224" y="186"/>
                  </a:lnTo>
                  <a:lnTo>
                    <a:pt x="224" y="1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3">
              <a:extLst>
                <a:ext uri="{FF2B5EF4-FFF2-40B4-BE49-F238E27FC236}">
                  <a16:creationId xmlns:a16="http://schemas.microsoft.com/office/drawing/2014/main" xmlns="" id="{7FD7D8B1-EDD5-4FD5-86C7-ED8BC5AEC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" y="3323"/>
              <a:ext cx="726" cy="296"/>
            </a:xfrm>
            <a:custGeom>
              <a:avLst/>
              <a:gdLst>
                <a:gd name="T0" fmla="*/ 358 w 726"/>
                <a:gd name="T1" fmla="*/ 296 h 296"/>
                <a:gd name="T2" fmla="*/ 334 w 726"/>
                <a:gd name="T3" fmla="*/ 294 h 296"/>
                <a:gd name="T4" fmla="*/ 298 w 726"/>
                <a:gd name="T5" fmla="*/ 282 h 296"/>
                <a:gd name="T6" fmla="*/ 90 w 726"/>
                <a:gd name="T7" fmla="*/ 206 h 296"/>
                <a:gd name="T8" fmla="*/ 0 w 726"/>
                <a:gd name="T9" fmla="*/ 188 h 296"/>
                <a:gd name="T10" fmla="*/ 298 w 726"/>
                <a:gd name="T11" fmla="*/ 262 h 296"/>
                <a:gd name="T12" fmla="*/ 318 w 726"/>
                <a:gd name="T13" fmla="*/ 270 h 296"/>
                <a:gd name="T14" fmla="*/ 348 w 726"/>
                <a:gd name="T15" fmla="*/ 278 h 296"/>
                <a:gd name="T16" fmla="*/ 358 w 726"/>
                <a:gd name="T17" fmla="*/ 278 h 296"/>
                <a:gd name="T18" fmla="*/ 392 w 726"/>
                <a:gd name="T19" fmla="*/ 272 h 296"/>
                <a:gd name="T20" fmla="*/ 406 w 726"/>
                <a:gd name="T21" fmla="*/ 264 h 296"/>
                <a:gd name="T22" fmla="*/ 672 w 726"/>
                <a:gd name="T23" fmla="*/ 90 h 296"/>
                <a:gd name="T24" fmla="*/ 692 w 726"/>
                <a:gd name="T25" fmla="*/ 74 h 296"/>
                <a:gd name="T26" fmla="*/ 706 w 726"/>
                <a:gd name="T27" fmla="*/ 58 h 296"/>
                <a:gd name="T28" fmla="*/ 708 w 726"/>
                <a:gd name="T29" fmla="*/ 52 h 296"/>
                <a:gd name="T30" fmla="*/ 706 w 726"/>
                <a:gd name="T31" fmla="*/ 40 h 296"/>
                <a:gd name="T32" fmla="*/ 702 w 726"/>
                <a:gd name="T33" fmla="*/ 30 h 296"/>
                <a:gd name="T34" fmla="*/ 690 w 726"/>
                <a:gd name="T35" fmla="*/ 20 h 296"/>
                <a:gd name="T36" fmla="*/ 678 w 726"/>
                <a:gd name="T37" fmla="*/ 18 h 296"/>
                <a:gd name="T38" fmla="*/ 648 w 726"/>
                <a:gd name="T39" fmla="*/ 24 h 296"/>
                <a:gd name="T40" fmla="*/ 624 w 726"/>
                <a:gd name="T41" fmla="*/ 34 h 296"/>
                <a:gd name="T42" fmla="*/ 614 w 726"/>
                <a:gd name="T43" fmla="*/ 42 h 296"/>
                <a:gd name="T44" fmla="*/ 546 w 726"/>
                <a:gd name="T45" fmla="*/ 80 h 296"/>
                <a:gd name="T46" fmla="*/ 488 w 726"/>
                <a:gd name="T47" fmla="*/ 106 h 296"/>
                <a:gd name="T48" fmla="*/ 448 w 726"/>
                <a:gd name="T49" fmla="*/ 118 h 296"/>
                <a:gd name="T50" fmla="*/ 426 w 726"/>
                <a:gd name="T51" fmla="*/ 120 h 296"/>
                <a:gd name="T52" fmla="*/ 434 w 726"/>
                <a:gd name="T53" fmla="*/ 100 h 296"/>
                <a:gd name="T54" fmla="*/ 458 w 726"/>
                <a:gd name="T55" fmla="*/ 96 h 296"/>
                <a:gd name="T56" fmla="*/ 512 w 726"/>
                <a:gd name="T57" fmla="*/ 76 h 296"/>
                <a:gd name="T58" fmla="*/ 584 w 726"/>
                <a:gd name="T59" fmla="*/ 38 h 296"/>
                <a:gd name="T60" fmla="*/ 604 w 726"/>
                <a:gd name="T61" fmla="*/ 26 h 296"/>
                <a:gd name="T62" fmla="*/ 632 w 726"/>
                <a:gd name="T63" fmla="*/ 12 h 296"/>
                <a:gd name="T64" fmla="*/ 666 w 726"/>
                <a:gd name="T65" fmla="*/ 0 h 296"/>
                <a:gd name="T66" fmla="*/ 684 w 726"/>
                <a:gd name="T67" fmla="*/ 0 h 296"/>
                <a:gd name="T68" fmla="*/ 700 w 726"/>
                <a:gd name="T69" fmla="*/ 6 h 296"/>
                <a:gd name="T70" fmla="*/ 716 w 726"/>
                <a:gd name="T71" fmla="*/ 18 h 296"/>
                <a:gd name="T72" fmla="*/ 722 w 726"/>
                <a:gd name="T73" fmla="*/ 28 h 296"/>
                <a:gd name="T74" fmla="*/ 726 w 726"/>
                <a:gd name="T75" fmla="*/ 46 h 296"/>
                <a:gd name="T76" fmla="*/ 724 w 726"/>
                <a:gd name="T77" fmla="*/ 54 h 296"/>
                <a:gd name="T78" fmla="*/ 716 w 726"/>
                <a:gd name="T79" fmla="*/ 74 h 296"/>
                <a:gd name="T80" fmla="*/ 702 w 726"/>
                <a:gd name="T81" fmla="*/ 90 h 296"/>
                <a:gd name="T82" fmla="*/ 682 w 726"/>
                <a:gd name="T83" fmla="*/ 104 h 296"/>
                <a:gd name="T84" fmla="*/ 416 w 726"/>
                <a:gd name="T85" fmla="*/ 280 h 296"/>
                <a:gd name="T86" fmla="*/ 400 w 726"/>
                <a:gd name="T87" fmla="*/ 288 h 296"/>
                <a:gd name="T88" fmla="*/ 372 w 726"/>
                <a:gd name="T89" fmla="*/ 296 h 296"/>
                <a:gd name="T90" fmla="*/ 358 w 726"/>
                <a:gd name="T91" fmla="*/ 29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26" h="296">
                  <a:moveTo>
                    <a:pt x="358" y="296"/>
                  </a:moveTo>
                  <a:lnTo>
                    <a:pt x="358" y="296"/>
                  </a:lnTo>
                  <a:lnTo>
                    <a:pt x="346" y="296"/>
                  </a:lnTo>
                  <a:lnTo>
                    <a:pt x="334" y="294"/>
                  </a:lnTo>
                  <a:lnTo>
                    <a:pt x="314" y="288"/>
                  </a:lnTo>
                  <a:lnTo>
                    <a:pt x="298" y="282"/>
                  </a:lnTo>
                  <a:lnTo>
                    <a:pt x="292" y="278"/>
                  </a:lnTo>
                  <a:lnTo>
                    <a:pt x="90" y="206"/>
                  </a:lnTo>
                  <a:lnTo>
                    <a:pt x="0" y="206"/>
                  </a:lnTo>
                  <a:lnTo>
                    <a:pt x="0" y="188"/>
                  </a:lnTo>
                  <a:lnTo>
                    <a:pt x="96" y="190"/>
                  </a:lnTo>
                  <a:lnTo>
                    <a:pt x="298" y="262"/>
                  </a:lnTo>
                  <a:lnTo>
                    <a:pt x="298" y="262"/>
                  </a:lnTo>
                  <a:lnTo>
                    <a:pt x="318" y="270"/>
                  </a:lnTo>
                  <a:lnTo>
                    <a:pt x="338" y="276"/>
                  </a:lnTo>
                  <a:lnTo>
                    <a:pt x="348" y="278"/>
                  </a:lnTo>
                  <a:lnTo>
                    <a:pt x="358" y="278"/>
                  </a:lnTo>
                  <a:lnTo>
                    <a:pt x="358" y="278"/>
                  </a:lnTo>
                  <a:lnTo>
                    <a:pt x="378" y="276"/>
                  </a:lnTo>
                  <a:lnTo>
                    <a:pt x="392" y="272"/>
                  </a:lnTo>
                  <a:lnTo>
                    <a:pt x="402" y="266"/>
                  </a:lnTo>
                  <a:lnTo>
                    <a:pt x="406" y="264"/>
                  </a:lnTo>
                  <a:lnTo>
                    <a:pt x="672" y="90"/>
                  </a:lnTo>
                  <a:lnTo>
                    <a:pt x="672" y="90"/>
                  </a:lnTo>
                  <a:lnTo>
                    <a:pt x="682" y="84"/>
                  </a:lnTo>
                  <a:lnTo>
                    <a:pt x="692" y="74"/>
                  </a:lnTo>
                  <a:lnTo>
                    <a:pt x="702" y="64"/>
                  </a:lnTo>
                  <a:lnTo>
                    <a:pt x="706" y="58"/>
                  </a:lnTo>
                  <a:lnTo>
                    <a:pt x="708" y="52"/>
                  </a:lnTo>
                  <a:lnTo>
                    <a:pt x="708" y="52"/>
                  </a:lnTo>
                  <a:lnTo>
                    <a:pt x="708" y="46"/>
                  </a:lnTo>
                  <a:lnTo>
                    <a:pt x="706" y="40"/>
                  </a:lnTo>
                  <a:lnTo>
                    <a:pt x="702" y="30"/>
                  </a:lnTo>
                  <a:lnTo>
                    <a:pt x="702" y="30"/>
                  </a:lnTo>
                  <a:lnTo>
                    <a:pt x="696" y="24"/>
                  </a:lnTo>
                  <a:lnTo>
                    <a:pt x="690" y="20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62" y="20"/>
                  </a:lnTo>
                  <a:lnTo>
                    <a:pt x="648" y="24"/>
                  </a:lnTo>
                  <a:lnTo>
                    <a:pt x="636" y="30"/>
                  </a:lnTo>
                  <a:lnTo>
                    <a:pt x="624" y="34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592" y="54"/>
                  </a:lnTo>
                  <a:lnTo>
                    <a:pt x="546" y="80"/>
                  </a:lnTo>
                  <a:lnTo>
                    <a:pt x="518" y="94"/>
                  </a:lnTo>
                  <a:lnTo>
                    <a:pt x="488" y="106"/>
                  </a:lnTo>
                  <a:lnTo>
                    <a:pt x="462" y="114"/>
                  </a:lnTo>
                  <a:lnTo>
                    <a:pt x="448" y="118"/>
                  </a:lnTo>
                  <a:lnTo>
                    <a:pt x="436" y="118"/>
                  </a:lnTo>
                  <a:lnTo>
                    <a:pt x="426" y="120"/>
                  </a:lnTo>
                  <a:lnTo>
                    <a:pt x="426" y="102"/>
                  </a:lnTo>
                  <a:lnTo>
                    <a:pt x="434" y="100"/>
                  </a:lnTo>
                  <a:lnTo>
                    <a:pt x="434" y="100"/>
                  </a:lnTo>
                  <a:lnTo>
                    <a:pt x="458" y="96"/>
                  </a:lnTo>
                  <a:lnTo>
                    <a:pt x="486" y="88"/>
                  </a:lnTo>
                  <a:lnTo>
                    <a:pt x="512" y="76"/>
                  </a:lnTo>
                  <a:lnTo>
                    <a:pt x="540" y="62"/>
                  </a:lnTo>
                  <a:lnTo>
                    <a:pt x="584" y="38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18" y="18"/>
                  </a:lnTo>
                  <a:lnTo>
                    <a:pt x="632" y="12"/>
                  </a:lnTo>
                  <a:lnTo>
                    <a:pt x="648" y="4"/>
                  </a:lnTo>
                  <a:lnTo>
                    <a:pt x="666" y="0"/>
                  </a:lnTo>
                  <a:lnTo>
                    <a:pt x="674" y="0"/>
                  </a:lnTo>
                  <a:lnTo>
                    <a:pt x="684" y="0"/>
                  </a:lnTo>
                  <a:lnTo>
                    <a:pt x="692" y="2"/>
                  </a:lnTo>
                  <a:lnTo>
                    <a:pt x="700" y="6"/>
                  </a:lnTo>
                  <a:lnTo>
                    <a:pt x="708" y="10"/>
                  </a:lnTo>
                  <a:lnTo>
                    <a:pt x="716" y="18"/>
                  </a:lnTo>
                  <a:lnTo>
                    <a:pt x="716" y="18"/>
                  </a:lnTo>
                  <a:lnTo>
                    <a:pt x="722" y="28"/>
                  </a:lnTo>
                  <a:lnTo>
                    <a:pt x="724" y="36"/>
                  </a:lnTo>
                  <a:lnTo>
                    <a:pt x="726" y="46"/>
                  </a:lnTo>
                  <a:lnTo>
                    <a:pt x="724" y="54"/>
                  </a:lnTo>
                  <a:lnTo>
                    <a:pt x="724" y="54"/>
                  </a:lnTo>
                  <a:lnTo>
                    <a:pt x="722" y="66"/>
                  </a:lnTo>
                  <a:lnTo>
                    <a:pt x="716" y="74"/>
                  </a:lnTo>
                  <a:lnTo>
                    <a:pt x="708" y="84"/>
                  </a:lnTo>
                  <a:lnTo>
                    <a:pt x="702" y="90"/>
                  </a:lnTo>
                  <a:lnTo>
                    <a:pt x="688" y="100"/>
                  </a:lnTo>
                  <a:lnTo>
                    <a:pt x="682" y="104"/>
                  </a:lnTo>
                  <a:lnTo>
                    <a:pt x="416" y="280"/>
                  </a:lnTo>
                  <a:lnTo>
                    <a:pt x="416" y="280"/>
                  </a:lnTo>
                  <a:lnTo>
                    <a:pt x="412" y="282"/>
                  </a:lnTo>
                  <a:lnTo>
                    <a:pt x="400" y="288"/>
                  </a:lnTo>
                  <a:lnTo>
                    <a:pt x="382" y="294"/>
                  </a:lnTo>
                  <a:lnTo>
                    <a:pt x="372" y="296"/>
                  </a:lnTo>
                  <a:lnTo>
                    <a:pt x="358" y="296"/>
                  </a:lnTo>
                  <a:lnTo>
                    <a:pt x="358" y="2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44">
              <a:extLst>
                <a:ext uri="{FF2B5EF4-FFF2-40B4-BE49-F238E27FC236}">
                  <a16:creationId xmlns:a16="http://schemas.microsoft.com/office/drawing/2014/main" xmlns="" id="{1D711072-F5EF-438F-BFA5-837A66DF76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0" y="3243"/>
              <a:ext cx="168" cy="338"/>
            </a:xfrm>
            <a:custGeom>
              <a:avLst/>
              <a:gdLst>
                <a:gd name="T0" fmla="*/ 168 w 168"/>
                <a:gd name="T1" fmla="*/ 338 h 338"/>
                <a:gd name="T2" fmla="*/ 0 w 168"/>
                <a:gd name="T3" fmla="*/ 338 h 338"/>
                <a:gd name="T4" fmla="*/ 0 w 168"/>
                <a:gd name="T5" fmla="*/ 0 h 338"/>
                <a:gd name="T6" fmla="*/ 168 w 168"/>
                <a:gd name="T7" fmla="*/ 0 h 338"/>
                <a:gd name="T8" fmla="*/ 168 w 168"/>
                <a:gd name="T9" fmla="*/ 338 h 338"/>
                <a:gd name="T10" fmla="*/ 18 w 168"/>
                <a:gd name="T11" fmla="*/ 320 h 338"/>
                <a:gd name="T12" fmla="*/ 150 w 168"/>
                <a:gd name="T13" fmla="*/ 320 h 338"/>
                <a:gd name="T14" fmla="*/ 150 w 168"/>
                <a:gd name="T15" fmla="*/ 18 h 338"/>
                <a:gd name="T16" fmla="*/ 18 w 168"/>
                <a:gd name="T17" fmla="*/ 18 h 338"/>
                <a:gd name="T18" fmla="*/ 18 w 168"/>
                <a:gd name="T19" fmla="*/ 32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338">
                  <a:moveTo>
                    <a:pt x="168" y="338"/>
                  </a:moveTo>
                  <a:lnTo>
                    <a:pt x="0" y="338"/>
                  </a:lnTo>
                  <a:lnTo>
                    <a:pt x="0" y="0"/>
                  </a:lnTo>
                  <a:lnTo>
                    <a:pt x="168" y="0"/>
                  </a:lnTo>
                  <a:lnTo>
                    <a:pt x="168" y="338"/>
                  </a:lnTo>
                  <a:close/>
                  <a:moveTo>
                    <a:pt x="18" y="320"/>
                  </a:moveTo>
                  <a:lnTo>
                    <a:pt x="150" y="320"/>
                  </a:lnTo>
                  <a:lnTo>
                    <a:pt x="150" y="18"/>
                  </a:lnTo>
                  <a:lnTo>
                    <a:pt x="18" y="18"/>
                  </a:lnTo>
                  <a:lnTo>
                    <a:pt x="18" y="32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Rectangle 45">
              <a:extLst>
                <a:ext uri="{FF2B5EF4-FFF2-40B4-BE49-F238E27FC236}">
                  <a16:creationId xmlns:a16="http://schemas.microsoft.com/office/drawing/2014/main" xmlns="" id="{C43B3F71-CA78-4368-8764-442A8B682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3355"/>
              <a:ext cx="18" cy="20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3" name="Group 207" descr="Strategy Compliance HR Management&#10;Project planning Icons&#10;Icon">
            <a:extLst>
              <a:ext uri="{FF2B5EF4-FFF2-40B4-BE49-F238E27FC236}">
                <a16:creationId xmlns:a16="http://schemas.microsoft.com/office/drawing/2014/main" xmlns="" id="{183EBFDA-BE2E-47C6-A00D-FA55144BC13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2907" y="4378052"/>
            <a:ext cx="575511" cy="567042"/>
            <a:chOff x="3318" y="2851"/>
            <a:chExt cx="616" cy="833"/>
          </a:xfrm>
        </p:grpSpPr>
        <p:sp>
          <p:nvSpPr>
            <p:cNvPr id="324" name="AutoShape 206">
              <a:extLst>
                <a:ext uri="{FF2B5EF4-FFF2-40B4-BE49-F238E27FC236}">
                  <a16:creationId xmlns:a16="http://schemas.microsoft.com/office/drawing/2014/main" xmlns="" id="{849673FE-417C-49FC-A6AF-68B27333F5D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8" y="2851"/>
              <a:ext cx="616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208">
              <a:extLst>
                <a:ext uri="{FF2B5EF4-FFF2-40B4-BE49-F238E27FC236}">
                  <a16:creationId xmlns:a16="http://schemas.microsoft.com/office/drawing/2014/main" xmlns="" id="{A5D1925B-BCCE-42A3-83F3-4710C5C41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" y="3324"/>
              <a:ext cx="288" cy="308"/>
            </a:xfrm>
            <a:custGeom>
              <a:avLst/>
              <a:gdLst>
                <a:gd name="T0" fmla="*/ 116 w 288"/>
                <a:gd name="T1" fmla="*/ 308 h 308"/>
                <a:gd name="T2" fmla="*/ 112 w 288"/>
                <a:gd name="T3" fmla="*/ 268 h 308"/>
                <a:gd name="T4" fmla="*/ 62 w 288"/>
                <a:gd name="T5" fmla="*/ 284 h 308"/>
                <a:gd name="T6" fmla="*/ 48 w 288"/>
                <a:gd name="T7" fmla="*/ 210 h 308"/>
                <a:gd name="T8" fmla="*/ 42 w 288"/>
                <a:gd name="T9" fmla="*/ 198 h 308"/>
                <a:gd name="T10" fmla="*/ 0 w 288"/>
                <a:gd name="T11" fmla="*/ 184 h 308"/>
                <a:gd name="T12" fmla="*/ 38 w 288"/>
                <a:gd name="T13" fmla="*/ 120 h 308"/>
                <a:gd name="T14" fmla="*/ 42 w 288"/>
                <a:gd name="T15" fmla="*/ 108 h 308"/>
                <a:gd name="T16" fmla="*/ 24 w 288"/>
                <a:gd name="T17" fmla="*/ 66 h 308"/>
                <a:gd name="T18" fmla="*/ 92 w 288"/>
                <a:gd name="T19" fmla="*/ 50 h 308"/>
                <a:gd name="T20" fmla="*/ 112 w 288"/>
                <a:gd name="T21" fmla="*/ 40 h 308"/>
                <a:gd name="T22" fmla="*/ 172 w 288"/>
                <a:gd name="T23" fmla="*/ 0 h 308"/>
                <a:gd name="T24" fmla="*/ 176 w 288"/>
                <a:gd name="T25" fmla="*/ 40 h 308"/>
                <a:gd name="T26" fmla="*/ 196 w 288"/>
                <a:gd name="T27" fmla="*/ 50 h 308"/>
                <a:gd name="T28" fmla="*/ 266 w 288"/>
                <a:gd name="T29" fmla="*/ 66 h 308"/>
                <a:gd name="T30" fmla="*/ 242 w 288"/>
                <a:gd name="T31" fmla="*/ 98 h 308"/>
                <a:gd name="T32" fmla="*/ 250 w 288"/>
                <a:gd name="T33" fmla="*/ 120 h 308"/>
                <a:gd name="T34" fmla="*/ 288 w 288"/>
                <a:gd name="T35" fmla="*/ 184 h 308"/>
                <a:gd name="T36" fmla="*/ 250 w 288"/>
                <a:gd name="T37" fmla="*/ 188 h 308"/>
                <a:gd name="T38" fmla="*/ 242 w 288"/>
                <a:gd name="T39" fmla="*/ 210 h 308"/>
                <a:gd name="T40" fmla="*/ 226 w 288"/>
                <a:gd name="T41" fmla="*/ 284 h 308"/>
                <a:gd name="T42" fmla="*/ 196 w 288"/>
                <a:gd name="T43" fmla="*/ 258 h 308"/>
                <a:gd name="T44" fmla="*/ 172 w 288"/>
                <a:gd name="T45" fmla="*/ 308 h 308"/>
                <a:gd name="T46" fmla="*/ 156 w 288"/>
                <a:gd name="T47" fmla="*/ 290 h 308"/>
                <a:gd name="T48" fmla="*/ 166 w 288"/>
                <a:gd name="T49" fmla="*/ 252 h 308"/>
                <a:gd name="T50" fmla="*/ 180 w 288"/>
                <a:gd name="T51" fmla="*/ 246 h 308"/>
                <a:gd name="T52" fmla="*/ 198 w 288"/>
                <a:gd name="T53" fmla="*/ 236 h 308"/>
                <a:gd name="T54" fmla="*/ 242 w 288"/>
                <a:gd name="T55" fmla="*/ 240 h 308"/>
                <a:gd name="T56" fmla="*/ 224 w 288"/>
                <a:gd name="T57" fmla="*/ 206 h 308"/>
                <a:gd name="T58" fmla="*/ 230 w 288"/>
                <a:gd name="T59" fmla="*/ 192 h 308"/>
                <a:gd name="T60" fmla="*/ 236 w 288"/>
                <a:gd name="T61" fmla="*/ 170 h 308"/>
                <a:gd name="T62" fmla="*/ 270 w 288"/>
                <a:gd name="T63" fmla="*/ 140 h 308"/>
                <a:gd name="T64" fmla="*/ 234 w 288"/>
                <a:gd name="T65" fmla="*/ 130 h 308"/>
                <a:gd name="T66" fmla="*/ 230 w 288"/>
                <a:gd name="T67" fmla="*/ 116 h 308"/>
                <a:gd name="T68" fmla="*/ 220 w 288"/>
                <a:gd name="T69" fmla="*/ 96 h 308"/>
                <a:gd name="T70" fmla="*/ 226 w 288"/>
                <a:gd name="T71" fmla="*/ 48 h 308"/>
                <a:gd name="T72" fmla="*/ 192 w 288"/>
                <a:gd name="T73" fmla="*/ 68 h 308"/>
                <a:gd name="T74" fmla="*/ 180 w 288"/>
                <a:gd name="T75" fmla="*/ 60 h 308"/>
                <a:gd name="T76" fmla="*/ 160 w 288"/>
                <a:gd name="T77" fmla="*/ 54 h 308"/>
                <a:gd name="T78" fmla="*/ 132 w 288"/>
                <a:gd name="T79" fmla="*/ 18 h 308"/>
                <a:gd name="T80" fmla="*/ 124 w 288"/>
                <a:gd name="T81" fmla="*/ 56 h 308"/>
                <a:gd name="T82" fmla="*/ 110 w 288"/>
                <a:gd name="T83" fmla="*/ 60 h 308"/>
                <a:gd name="T84" fmla="*/ 90 w 288"/>
                <a:gd name="T85" fmla="*/ 72 h 308"/>
                <a:gd name="T86" fmla="*/ 46 w 288"/>
                <a:gd name="T87" fmla="*/ 66 h 308"/>
                <a:gd name="T88" fmla="*/ 66 w 288"/>
                <a:gd name="T89" fmla="*/ 100 h 308"/>
                <a:gd name="T90" fmla="*/ 60 w 288"/>
                <a:gd name="T91" fmla="*/ 116 h 308"/>
                <a:gd name="T92" fmla="*/ 54 w 288"/>
                <a:gd name="T93" fmla="*/ 136 h 308"/>
                <a:gd name="T94" fmla="*/ 18 w 288"/>
                <a:gd name="T95" fmla="*/ 168 h 308"/>
                <a:gd name="T96" fmla="*/ 54 w 288"/>
                <a:gd name="T97" fmla="*/ 178 h 308"/>
                <a:gd name="T98" fmla="*/ 60 w 288"/>
                <a:gd name="T99" fmla="*/ 192 h 308"/>
                <a:gd name="T100" fmla="*/ 68 w 288"/>
                <a:gd name="T101" fmla="*/ 212 h 308"/>
                <a:gd name="T102" fmla="*/ 64 w 288"/>
                <a:gd name="T103" fmla="*/ 260 h 308"/>
                <a:gd name="T104" fmla="*/ 96 w 288"/>
                <a:gd name="T105" fmla="*/ 240 h 308"/>
                <a:gd name="T106" fmla="*/ 110 w 288"/>
                <a:gd name="T107" fmla="*/ 246 h 308"/>
                <a:gd name="T108" fmla="*/ 130 w 288"/>
                <a:gd name="T109" fmla="*/ 252 h 308"/>
                <a:gd name="T110" fmla="*/ 280 w 288"/>
                <a:gd name="T111" fmla="*/ 176 h 308"/>
                <a:gd name="T112" fmla="*/ 280 w 288"/>
                <a:gd name="T113" fmla="*/ 17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308">
                  <a:moveTo>
                    <a:pt x="172" y="308"/>
                  </a:moveTo>
                  <a:lnTo>
                    <a:pt x="116" y="308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92" y="258"/>
                  </a:lnTo>
                  <a:lnTo>
                    <a:pt x="62" y="284"/>
                  </a:lnTo>
                  <a:lnTo>
                    <a:pt x="24" y="242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2" y="198"/>
                  </a:lnTo>
                  <a:lnTo>
                    <a:pt x="38" y="188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42" y="108"/>
                  </a:lnTo>
                  <a:lnTo>
                    <a:pt x="48" y="98"/>
                  </a:lnTo>
                  <a:lnTo>
                    <a:pt x="24" y="66"/>
                  </a:lnTo>
                  <a:lnTo>
                    <a:pt x="62" y="24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112" y="40"/>
                  </a:lnTo>
                  <a:lnTo>
                    <a:pt x="116" y="0"/>
                  </a:lnTo>
                  <a:lnTo>
                    <a:pt x="172" y="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6" y="44"/>
                  </a:lnTo>
                  <a:lnTo>
                    <a:pt x="196" y="50"/>
                  </a:lnTo>
                  <a:lnTo>
                    <a:pt x="226" y="24"/>
                  </a:lnTo>
                  <a:lnTo>
                    <a:pt x="266" y="66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50" y="120"/>
                  </a:lnTo>
                  <a:lnTo>
                    <a:pt x="288" y="124"/>
                  </a:lnTo>
                  <a:lnTo>
                    <a:pt x="288" y="184"/>
                  </a:lnTo>
                  <a:lnTo>
                    <a:pt x="250" y="188"/>
                  </a:lnTo>
                  <a:lnTo>
                    <a:pt x="250" y="188"/>
                  </a:lnTo>
                  <a:lnTo>
                    <a:pt x="246" y="198"/>
                  </a:lnTo>
                  <a:lnTo>
                    <a:pt x="242" y="210"/>
                  </a:lnTo>
                  <a:lnTo>
                    <a:pt x="266" y="242"/>
                  </a:lnTo>
                  <a:lnTo>
                    <a:pt x="226" y="28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76" y="268"/>
                  </a:lnTo>
                  <a:lnTo>
                    <a:pt x="172" y="308"/>
                  </a:lnTo>
                  <a:close/>
                  <a:moveTo>
                    <a:pt x="132" y="290"/>
                  </a:moveTo>
                  <a:lnTo>
                    <a:pt x="156" y="290"/>
                  </a:lnTo>
                  <a:lnTo>
                    <a:pt x="160" y="252"/>
                  </a:lnTo>
                  <a:lnTo>
                    <a:pt x="166" y="252"/>
                  </a:lnTo>
                  <a:lnTo>
                    <a:pt x="166" y="252"/>
                  </a:lnTo>
                  <a:lnTo>
                    <a:pt x="180" y="246"/>
                  </a:lnTo>
                  <a:lnTo>
                    <a:pt x="192" y="240"/>
                  </a:lnTo>
                  <a:lnTo>
                    <a:pt x="198" y="236"/>
                  </a:lnTo>
                  <a:lnTo>
                    <a:pt x="226" y="260"/>
                  </a:lnTo>
                  <a:lnTo>
                    <a:pt x="242" y="240"/>
                  </a:lnTo>
                  <a:lnTo>
                    <a:pt x="220" y="212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0" y="192"/>
                  </a:lnTo>
                  <a:lnTo>
                    <a:pt x="234" y="178"/>
                  </a:lnTo>
                  <a:lnTo>
                    <a:pt x="236" y="170"/>
                  </a:lnTo>
                  <a:lnTo>
                    <a:pt x="270" y="168"/>
                  </a:lnTo>
                  <a:lnTo>
                    <a:pt x="270" y="140"/>
                  </a:lnTo>
                  <a:lnTo>
                    <a:pt x="236" y="136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30" y="116"/>
                  </a:lnTo>
                  <a:lnTo>
                    <a:pt x="224" y="100"/>
                  </a:lnTo>
                  <a:lnTo>
                    <a:pt x="220" y="96"/>
                  </a:lnTo>
                  <a:lnTo>
                    <a:pt x="242" y="66"/>
                  </a:lnTo>
                  <a:lnTo>
                    <a:pt x="226" y="48"/>
                  </a:lnTo>
                  <a:lnTo>
                    <a:pt x="198" y="72"/>
                  </a:lnTo>
                  <a:lnTo>
                    <a:pt x="192" y="68"/>
                  </a:lnTo>
                  <a:lnTo>
                    <a:pt x="192" y="68"/>
                  </a:lnTo>
                  <a:lnTo>
                    <a:pt x="180" y="60"/>
                  </a:lnTo>
                  <a:lnTo>
                    <a:pt x="166" y="56"/>
                  </a:lnTo>
                  <a:lnTo>
                    <a:pt x="160" y="54"/>
                  </a:lnTo>
                  <a:lnTo>
                    <a:pt x="156" y="18"/>
                  </a:lnTo>
                  <a:lnTo>
                    <a:pt x="132" y="18"/>
                  </a:lnTo>
                  <a:lnTo>
                    <a:pt x="130" y="5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10" y="60"/>
                  </a:lnTo>
                  <a:lnTo>
                    <a:pt x="96" y="68"/>
                  </a:lnTo>
                  <a:lnTo>
                    <a:pt x="90" y="72"/>
                  </a:lnTo>
                  <a:lnTo>
                    <a:pt x="64" y="48"/>
                  </a:lnTo>
                  <a:lnTo>
                    <a:pt x="46" y="66"/>
                  </a:lnTo>
                  <a:lnTo>
                    <a:pt x="68" y="96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0" y="116"/>
                  </a:lnTo>
                  <a:lnTo>
                    <a:pt x="54" y="130"/>
                  </a:lnTo>
                  <a:lnTo>
                    <a:pt x="54" y="136"/>
                  </a:lnTo>
                  <a:lnTo>
                    <a:pt x="18" y="140"/>
                  </a:lnTo>
                  <a:lnTo>
                    <a:pt x="18" y="168"/>
                  </a:lnTo>
                  <a:lnTo>
                    <a:pt x="54" y="17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60" y="192"/>
                  </a:lnTo>
                  <a:lnTo>
                    <a:pt x="66" y="206"/>
                  </a:lnTo>
                  <a:lnTo>
                    <a:pt x="68" y="212"/>
                  </a:lnTo>
                  <a:lnTo>
                    <a:pt x="46" y="240"/>
                  </a:lnTo>
                  <a:lnTo>
                    <a:pt x="64" y="260"/>
                  </a:lnTo>
                  <a:lnTo>
                    <a:pt x="90" y="236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10" y="246"/>
                  </a:lnTo>
                  <a:lnTo>
                    <a:pt x="124" y="252"/>
                  </a:lnTo>
                  <a:lnTo>
                    <a:pt x="130" y="252"/>
                  </a:lnTo>
                  <a:lnTo>
                    <a:pt x="132" y="290"/>
                  </a:lnTo>
                  <a:close/>
                  <a:moveTo>
                    <a:pt x="280" y="176"/>
                  </a:moveTo>
                  <a:lnTo>
                    <a:pt x="280" y="176"/>
                  </a:lnTo>
                  <a:lnTo>
                    <a:pt x="280" y="17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209">
              <a:extLst>
                <a:ext uri="{FF2B5EF4-FFF2-40B4-BE49-F238E27FC236}">
                  <a16:creationId xmlns:a16="http://schemas.microsoft.com/office/drawing/2014/main" xmlns="" id="{9A670596-42BD-4CF5-AE9A-0A911CB82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0" y="2932"/>
              <a:ext cx="258" cy="114"/>
            </a:xfrm>
            <a:custGeom>
              <a:avLst/>
              <a:gdLst>
                <a:gd name="T0" fmla="*/ 258 w 258"/>
                <a:gd name="T1" fmla="*/ 114 h 114"/>
                <a:gd name="T2" fmla="*/ 0 w 258"/>
                <a:gd name="T3" fmla="*/ 114 h 114"/>
                <a:gd name="T4" fmla="*/ 0 w 258"/>
                <a:gd name="T5" fmla="*/ 0 h 114"/>
                <a:gd name="T6" fmla="*/ 258 w 258"/>
                <a:gd name="T7" fmla="*/ 0 h 114"/>
                <a:gd name="T8" fmla="*/ 258 w 258"/>
                <a:gd name="T9" fmla="*/ 114 h 114"/>
                <a:gd name="T10" fmla="*/ 18 w 258"/>
                <a:gd name="T11" fmla="*/ 96 h 114"/>
                <a:gd name="T12" fmla="*/ 240 w 258"/>
                <a:gd name="T13" fmla="*/ 96 h 114"/>
                <a:gd name="T14" fmla="*/ 240 w 258"/>
                <a:gd name="T15" fmla="*/ 18 h 114"/>
                <a:gd name="T16" fmla="*/ 18 w 258"/>
                <a:gd name="T17" fmla="*/ 18 h 114"/>
                <a:gd name="T18" fmla="*/ 18 w 258"/>
                <a:gd name="T1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14">
                  <a:moveTo>
                    <a:pt x="258" y="114"/>
                  </a:moveTo>
                  <a:lnTo>
                    <a:pt x="0" y="114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114"/>
                  </a:lnTo>
                  <a:close/>
                  <a:moveTo>
                    <a:pt x="18" y="96"/>
                  </a:moveTo>
                  <a:lnTo>
                    <a:pt x="240" y="96"/>
                  </a:lnTo>
                  <a:lnTo>
                    <a:pt x="240" y="18"/>
                  </a:lnTo>
                  <a:lnTo>
                    <a:pt x="18" y="18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210">
              <a:extLst>
                <a:ext uri="{FF2B5EF4-FFF2-40B4-BE49-F238E27FC236}">
                  <a16:creationId xmlns:a16="http://schemas.microsoft.com/office/drawing/2014/main" xmlns="" id="{206CA18D-E3C6-467C-9C9F-9E1B36159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980"/>
              <a:ext cx="482" cy="704"/>
            </a:xfrm>
            <a:custGeom>
              <a:avLst/>
              <a:gdLst>
                <a:gd name="T0" fmla="*/ 482 w 482"/>
                <a:gd name="T1" fmla="*/ 704 h 704"/>
                <a:gd name="T2" fmla="*/ 0 w 482"/>
                <a:gd name="T3" fmla="*/ 704 h 704"/>
                <a:gd name="T4" fmla="*/ 0 w 482"/>
                <a:gd name="T5" fmla="*/ 0 h 704"/>
                <a:gd name="T6" fmla="*/ 120 w 482"/>
                <a:gd name="T7" fmla="*/ 0 h 704"/>
                <a:gd name="T8" fmla="*/ 120 w 482"/>
                <a:gd name="T9" fmla="*/ 18 h 704"/>
                <a:gd name="T10" fmla="*/ 18 w 482"/>
                <a:gd name="T11" fmla="*/ 18 h 704"/>
                <a:gd name="T12" fmla="*/ 18 w 482"/>
                <a:gd name="T13" fmla="*/ 686 h 704"/>
                <a:gd name="T14" fmla="*/ 464 w 482"/>
                <a:gd name="T15" fmla="*/ 686 h 704"/>
                <a:gd name="T16" fmla="*/ 464 w 482"/>
                <a:gd name="T17" fmla="*/ 644 h 704"/>
                <a:gd name="T18" fmla="*/ 482 w 482"/>
                <a:gd name="T19" fmla="*/ 644 h 704"/>
                <a:gd name="T20" fmla="*/ 482 w 482"/>
                <a:gd name="T21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704">
                  <a:moveTo>
                    <a:pt x="482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8"/>
                  </a:lnTo>
                  <a:lnTo>
                    <a:pt x="18" y="18"/>
                  </a:lnTo>
                  <a:lnTo>
                    <a:pt x="18" y="686"/>
                  </a:lnTo>
                  <a:lnTo>
                    <a:pt x="464" y="686"/>
                  </a:lnTo>
                  <a:lnTo>
                    <a:pt x="464" y="644"/>
                  </a:lnTo>
                  <a:lnTo>
                    <a:pt x="482" y="644"/>
                  </a:lnTo>
                  <a:lnTo>
                    <a:pt x="482" y="7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211">
              <a:extLst>
                <a:ext uri="{FF2B5EF4-FFF2-40B4-BE49-F238E27FC236}">
                  <a16:creationId xmlns:a16="http://schemas.microsoft.com/office/drawing/2014/main" xmlns="" id="{A3AD5763-51C9-4210-8E99-1E3409667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980"/>
              <a:ext cx="122" cy="352"/>
            </a:xfrm>
            <a:custGeom>
              <a:avLst/>
              <a:gdLst>
                <a:gd name="T0" fmla="*/ 122 w 122"/>
                <a:gd name="T1" fmla="*/ 352 h 352"/>
                <a:gd name="T2" fmla="*/ 104 w 122"/>
                <a:gd name="T3" fmla="*/ 352 h 352"/>
                <a:gd name="T4" fmla="*/ 104 w 122"/>
                <a:gd name="T5" fmla="*/ 18 h 352"/>
                <a:gd name="T6" fmla="*/ 0 w 122"/>
                <a:gd name="T7" fmla="*/ 18 h 352"/>
                <a:gd name="T8" fmla="*/ 0 w 122"/>
                <a:gd name="T9" fmla="*/ 0 h 352"/>
                <a:gd name="T10" fmla="*/ 122 w 122"/>
                <a:gd name="T11" fmla="*/ 0 h 352"/>
                <a:gd name="T12" fmla="*/ 122 w 122"/>
                <a:gd name="T1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52">
                  <a:moveTo>
                    <a:pt x="122" y="352"/>
                  </a:moveTo>
                  <a:lnTo>
                    <a:pt x="104" y="352"/>
                  </a:lnTo>
                  <a:lnTo>
                    <a:pt x="10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35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Rectangle 212">
              <a:extLst>
                <a:ext uri="{FF2B5EF4-FFF2-40B4-BE49-F238E27FC236}">
                  <a16:creationId xmlns:a16="http://schemas.microsoft.com/office/drawing/2014/main" xmlns="" id="{E966AB36-12A0-48C8-9611-7A278A9CE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980"/>
              <a:ext cx="11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213">
              <a:extLst>
                <a:ext uri="{FF2B5EF4-FFF2-40B4-BE49-F238E27FC236}">
                  <a16:creationId xmlns:a16="http://schemas.microsoft.com/office/drawing/2014/main" xmlns="" id="{68569965-C7FA-444A-A9CB-5BFBE9815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124"/>
              <a:ext cx="106" cy="82"/>
            </a:xfrm>
            <a:custGeom>
              <a:avLst/>
              <a:gdLst>
                <a:gd name="T0" fmla="*/ 42 w 106"/>
                <a:gd name="T1" fmla="*/ 82 h 82"/>
                <a:gd name="T2" fmla="*/ 0 w 106"/>
                <a:gd name="T3" fmla="*/ 38 h 82"/>
                <a:gd name="T4" fmla="*/ 14 w 106"/>
                <a:gd name="T5" fmla="*/ 26 h 82"/>
                <a:gd name="T6" fmla="*/ 42 w 106"/>
                <a:gd name="T7" fmla="*/ 56 h 82"/>
                <a:gd name="T8" fmla="*/ 92 w 106"/>
                <a:gd name="T9" fmla="*/ 0 h 82"/>
                <a:gd name="T10" fmla="*/ 106 w 106"/>
                <a:gd name="T11" fmla="*/ 14 h 82"/>
                <a:gd name="T12" fmla="*/ 42 w 106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2">
                  <a:moveTo>
                    <a:pt x="42" y="82"/>
                  </a:moveTo>
                  <a:lnTo>
                    <a:pt x="0" y="38"/>
                  </a:lnTo>
                  <a:lnTo>
                    <a:pt x="14" y="26"/>
                  </a:lnTo>
                  <a:lnTo>
                    <a:pt x="42" y="56"/>
                  </a:lnTo>
                  <a:lnTo>
                    <a:pt x="92" y="0"/>
                  </a:lnTo>
                  <a:lnTo>
                    <a:pt x="106" y="14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214">
              <a:extLst>
                <a:ext uri="{FF2B5EF4-FFF2-40B4-BE49-F238E27FC236}">
                  <a16:creationId xmlns:a16="http://schemas.microsoft.com/office/drawing/2014/main" xmlns="" id="{F09F0646-C6DF-47B5-AF75-72852C322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252"/>
              <a:ext cx="106" cy="82"/>
            </a:xfrm>
            <a:custGeom>
              <a:avLst/>
              <a:gdLst>
                <a:gd name="T0" fmla="*/ 42 w 106"/>
                <a:gd name="T1" fmla="*/ 82 h 82"/>
                <a:gd name="T2" fmla="*/ 0 w 106"/>
                <a:gd name="T3" fmla="*/ 36 h 82"/>
                <a:gd name="T4" fmla="*/ 14 w 106"/>
                <a:gd name="T5" fmla="*/ 24 h 82"/>
                <a:gd name="T6" fmla="*/ 42 w 106"/>
                <a:gd name="T7" fmla="*/ 54 h 82"/>
                <a:gd name="T8" fmla="*/ 92 w 106"/>
                <a:gd name="T9" fmla="*/ 0 h 82"/>
                <a:gd name="T10" fmla="*/ 106 w 106"/>
                <a:gd name="T11" fmla="*/ 12 h 82"/>
                <a:gd name="T12" fmla="*/ 42 w 106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2">
                  <a:moveTo>
                    <a:pt x="42" y="82"/>
                  </a:moveTo>
                  <a:lnTo>
                    <a:pt x="0" y="36"/>
                  </a:lnTo>
                  <a:lnTo>
                    <a:pt x="14" y="24"/>
                  </a:lnTo>
                  <a:lnTo>
                    <a:pt x="42" y="54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215">
              <a:extLst>
                <a:ext uri="{FF2B5EF4-FFF2-40B4-BE49-F238E27FC236}">
                  <a16:creationId xmlns:a16="http://schemas.microsoft.com/office/drawing/2014/main" xmlns="" id="{593ABF04-4D46-44A0-9D3F-6019BA5AF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380"/>
              <a:ext cx="106" cy="80"/>
            </a:xfrm>
            <a:custGeom>
              <a:avLst/>
              <a:gdLst>
                <a:gd name="T0" fmla="*/ 42 w 106"/>
                <a:gd name="T1" fmla="*/ 80 h 80"/>
                <a:gd name="T2" fmla="*/ 0 w 106"/>
                <a:gd name="T3" fmla="*/ 36 h 80"/>
                <a:gd name="T4" fmla="*/ 14 w 106"/>
                <a:gd name="T5" fmla="*/ 24 h 80"/>
                <a:gd name="T6" fmla="*/ 42 w 106"/>
                <a:gd name="T7" fmla="*/ 54 h 80"/>
                <a:gd name="T8" fmla="*/ 92 w 106"/>
                <a:gd name="T9" fmla="*/ 0 h 80"/>
                <a:gd name="T10" fmla="*/ 106 w 106"/>
                <a:gd name="T11" fmla="*/ 12 h 80"/>
                <a:gd name="T12" fmla="*/ 42 w 106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0">
                  <a:moveTo>
                    <a:pt x="42" y="80"/>
                  </a:moveTo>
                  <a:lnTo>
                    <a:pt x="0" y="36"/>
                  </a:lnTo>
                  <a:lnTo>
                    <a:pt x="14" y="24"/>
                  </a:lnTo>
                  <a:lnTo>
                    <a:pt x="42" y="54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42" y="8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216">
              <a:extLst>
                <a:ext uri="{FF2B5EF4-FFF2-40B4-BE49-F238E27FC236}">
                  <a16:creationId xmlns:a16="http://schemas.microsoft.com/office/drawing/2014/main" xmlns="" id="{E74B37AE-B028-4A59-9CF6-20615BD7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506"/>
              <a:ext cx="106" cy="82"/>
            </a:xfrm>
            <a:custGeom>
              <a:avLst/>
              <a:gdLst>
                <a:gd name="T0" fmla="*/ 42 w 106"/>
                <a:gd name="T1" fmla="*/ 82 h 82"/>
                <a:gd name="T2" fmla="*/ 0 w 106"/>
                <a:gd name="T3" fmla="*/ 38 h 82"/>
                <a:gd name="T4" fmla="*/ 14 w 106"/>
                <a:gd name="T5" fmla="*/ 24 h 82"/>
                <a:gd name="T6" fmla="*/ 42 w 106"/>
                <a:gd name="T7" fmla="*/ 56 h 82"/>
                <a:gd name="T8" fmla="*/ 92 w 106"/>
                <a:gd name="T9" fmla="*/ 0 h 82"/>
                <a:gd name="T10" fmla="*/ 106 w 106"/>
                <a:gd name="T11" fmla="*/ 12 h 82"/>
                <a:gd name="T12" fmla="*/ 42 w 106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2">
                  <a:moveTo>
                    <a:pt x="42" y="82"/>
                  </a:moveTo>
                  <a:lnTo>
                    <a:pt x="0" y="38"/>
                  </a:lnTo>
                  <a:lnTo>
                    <a:pt x="14" y="24"/>
                  </a:lnTo>
                  <a:lnTo>
                    <a:pt x="42" y="56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Rectangle 217">
              <a:extLst>
                <a:ext uri="{FF2B5EF4-FFF2-40B4-BE49-F238E27FC236}">
                  <a16:creationId xmlns:a16="http://schemas.microsoft.com/office/drawing/2014/main" xmlns="" id="{FD15D403-9CDC-473B-AD4B-D639D6463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156"/>
              <a:ext cx="20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Rectangle 218">
              <a:extLst>
                <a:ext uri="{FF2B5EF4-FFF2-40B4-BE49-F238E27FC236}">
                  <a16:creationId xmlns:a16="http://schemas.microsoft.com/office/drawing/2014/main" xmlns="" id="{4CEF75F7-C31E-476F-98CC-6F964C1D8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284"/>
              <a:ext cx="20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Rectangle 219">
              <a:extLst>
                <a:ext uri="{FF2B5EF4-FFF2-40B4-BE49-F238E27FC236}">
                  <a16:creationId xmlns:a16="http://schemas.microsoft.com/office/drawing/2014/main" xmlns="" id="{7BEFF94C-01EA-4214-B085-8355B785B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410"/>
              <a:ext cx="11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Rectangle 220">
              <a:extLst>
                <a:ext uri="{FF2B5EF4-FFF2-40B4-BE49-F238E27FC236}">
                  <a16:creationId xmlns:a16="http://schemas.microsoft.com/office/drawing/2014/main" xmlns="" id="{217B0B4F-36CE-4EB7-A00D-E0A1D3D99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538"/>
              <a:ext cx="11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221">
              <a:extLst>
                <a:ext uri="{FF2B5EF4-FFF2-40B4-BE49-F238E27FC236}">
                  <a16:creationId xmlns:a16="http://schemas.microsoft.com/office/drawing/2014/main" xmlns="" id="{82B5D432-EB59-4BC1-86CC-A8DF91A09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" y="3394"/>
              <a:ext cx="156" cy="168"/>
            </a:xfrm>
            <a:custGeom>
              <a:avLst/>
              <a:gdLst>
                <a:gd name="T0" fmla="*/ 78 w 156"/>
                <a:gd name="T1" fmla="*/ 168 h 168"/>
                <a:gd name="T2" fmla="*/ 48 w 156"/>
                <a:gd name="T3" fmla="*/ 160 h 168"/>
                <a:gd name="T4" fmla="*/ 24 w 156"/>
                <a:gd name="T5" fmla="*/ 142 h 168"/>
                <a:gd name="T6" fmla="*/ 6 w 156"/>
                <a:gd name="T7" fmla="*/ 116 h 168"/>
                <a:gd name="T8" fmla="*/ 0 w 156"/>
                <a:gd name="T9" fmla="*/ 84 h 168"/>
                <a:gd name="T10" fmla="*/ 2 w 156"/>
                <a:gd name="T11" fmla="*/ 66 h 168"/>
                <a:gd name="T12" fmla="*/ 14 w 156"/>
                <a:gd name="T13" fmla="*/ 38 h 168"/>
                <a:gd name="T14" fmla="*/ 34 w 156"/>
                <a:gd name="T15" fmla="*/ 14 h 168"/>
                <a:gd name="T16" fmla="*/ 62 w 156"/>
                <a:gd name="T17" fmla="*/ 2 h 168"/>
                <a:gd name="T18" fmla="*/ 78 w 156"/>
                <a:gd name="T19" fmla="*/ 0 h 168"/>
                <a:gd name="T20" fmla="*/ 108 w 156"/>
                <a:gd name="T21" fmla="*/ 6 h 168"/>
                <a:gd name="T22" fmla="*/ 134 w 156"/>
                <a:gd name="T23" fmla="*/ 24 h 168"/>
                <a:gd name="T24" fmla="*/ 150 w 156"/>
                <a:gd name="T25" fmla="*/ 52 h 168"/>
                <a:gd name="T26" fmla="*/ 156 w 156"/>
                <a:gd name="T27" fmla="*/ 84 h 168"/>
                <a:gd name="T28" fmla="*/ 156 w 156"/>
                <a:gd name="T29" fmla="*/ 100 h 168"/>
                <a:gd name="T30" fmla="*/ 144 w 156"/>
                <a:gd name="T31" fmla="*/ 130 h 168"/>
                <a:gd name="T32" fmla="*/ 122 w 156"/>
                <a:gd name="T33" fmla="*/ 152 h 168"/>
                <a:gd name="T34" fmla="*/ 94 w 156"/>
                <a:gd name="T35" fmla="*/ 166 h 168"/>
                <a:gd name="T36" fmla="*/ 78 w 156"/>
                <a:gd name="T37" fmla="*/ 168 h 168"/>
                <a:gd name="T38" fmla="*/ 78 w 156"/>
                <a:gd name="T39" fmla="*/ 18 h 168"/>
                <a:gd name="T40" fmla="*/ 56 w 156"/>
                <a:gd name="T41" fmla="*/ 24 h 168"/>
                <a:gd name="T42" fmla="*/ 36 w 156"/>
                <a:gd name="T43" fmla="*/ 38 h 168"/>
                <a:gd name="T44" fmla="*/ 24 w 156"/>
                <a:gd name="T45" fmla="*/ 58 h 168"/>
                <a:gd name="T46" fmla="*/ 18 w 156"/>
                <a:gd name="T47" fmla="*/ 84 h 168"/>
                <a:gd name="T48" fmla="*/ 20 w 156"/>
                <a:gd name="T49" fmla="*/ 96 h 168"/>
                <a:gd name="T50" fmla="*/ 28 w 156"/>
                <a:gd name="T51" fmla="*/ 120 h 168"/>
                <a:gd name="T52" fmla="*/ 44 w 156"/>
                <a:gd name="T53" fmla="*/ 138 h 168"/>
                <a:gd name="T54" fmla="*/ 66 w 156"/>
                <a:gd name="T55" fmla="*/ 148 h 168"/>
                <a:gd name="T56" fmla="*/ 78 w 156"/>
                <a:gd name="T57" fmla="*/ 150 h 168"/>
                <a:gd name="T58" fmla="*/ 102 w 156"/>
                <a:gd name="T59" fmla="*/ 144 h 168"/>
                <a:gd name="T60" fmla="*/ 122 w 156"/>
                <a:gd name="T61" fmla="*/ 130 h 168"/>
                <a:gd name="T62" fmla="*/ 134 w 156"/>
                <a:gd name="T63" fmla="*/ 110 h 168"/>
                <a:gd name="T64" fmla="*/ 138 w 156"/>
                <a:gd name="T65" fmla="*/ 84 h 168"/>
                <a:gd name="T66" fmla="*/ 138 w 156"/>
                <a:gd name="T67" fmla="*/ 70 h 168"/>
                <a:gd name="T68" fmla="*/ 128 w 156"/>
                <a:gd name="T69" fmla="*/ 48 h 168"/>
                <a:gd name="T70" fmla="*/ 112 w 156"/>
                <a:gd name="T71" fmla="*/ 30 h 168"/>
                <a:gd name="T72" fmla="*/ 90 w 156"/>
                <a:gd name="T73" fmla="*/ 20 h 168"/>
                <a:gd name="T74" fmla="*/ 78 w 156"/>
                <a:gd name="T75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68">
                  <a:moveTo>
                    <a:pt x="78" y="168"/>
                  </a:moveTo>
                  <a:lnTo>
                    <a:pt x="78" y="168"/>
                  </a:lnTo>
                  <a:lnTo>
                    <a:pt x="62" y="166"/>
                  </a:lnTo>
                  <a:lnTo>
                    <a:pt x="48" y="160"/>
                  </a:lnTo>
                  <a:lnTo>
                    <a:pt x="34" y="152"/>
                  </a:lnTo>
                  <a:lnTo>
                    <a:pt x="24" y="142"/>
                  </a:lnTo>
                  <a:lnTo>
                    <a:pt x="14" y="130"/>
                  </a:lnTo>
                  <a:lnTo>
                    <a:pt x="6" y="116"/>
                  </a:lnTo>
                  <a:lnTo>
                    <a:pt x="2" y="10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66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4" y="24"/>
                  </a:lnTo>
                  <a:lnTo>
                    <a:pt x="144" y="38"/>
                  </a:lnTo>
                  <a:lnTo>
                    <a:pt x="150" y="52"/>
                  </a:lnTo>
                  <a:lnTo>
                    <a:pt x="156" y="66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6" y="100"/>
                  </a:lnTo>
                  <a:lnTo>
                    <a:pt x="150" y="116"/>
                  </a:lnTo>
                  <a:lnTo>
                    <a:pt x="144" y="130"/>
                  </a:lnTo>
                  <a:lnTo>
                    <a:pt x="134" y="142"/>
                  </a:lnTo>
                  <a:lnTo>
                    <a:pt x="122" y="152"/>
                  </a:lnTo>
                  <a:lnTo>
                    <a:pt x="108" y="160"/>
                  </a:lnTo>
                  <a:lnTo>
                    <a:pt x="94" y="166"/>
                  </a:lnTo>
                  <a:lnTo>
                    <a:pt x="78" y="168"/>
                  </a:lnTo>
                  <a:lnTo>
                    <a:pt x="78" y="168"/>
                  </a:lnTo>
                  <a:close/>
                  <a:moveTo>
                    <a:pt x="78" y="18"/>
                  </a:moveTo>
                  <a:lnTo>
                    <a:pt x="78" y="18"/>
                  </a:lnTo>
                  <a:lnTo>
                    <a:pt x="66" y="20"/>
                  </a:lnTo>
                  <a:lnTo>
                    <a:pt x="56" y="24"/>
                  </a:lnTo>
                  <a:lnTo>
                    <a:pt x="44" y="30"/>
                  </a:lnTo>
                  <a:lnTo>
                    <a:pt x="36" y="38"/>
                  </a:lnTo>
                  <a:lnTo>
                    <a:pt x="28" y="48"/>
                  </a:lnTo>
                  <a:lnTo>
                    <a:pt x="24" y="58"/>
                  </a:lnTo>
                  <a:lnTo>
                    <a:pt x="20" y="7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0" y="96"/>
                  </a:lnTo>
                  <a:lnTo>
                    <a:pt x="24" y="110"/>
                  </a:lnTo>
                  <a:lnTo>
                    <a:pt x="28" y="120"/>
                  </a:lnTo>
                  <a:lnTo>
                    <a:pt x="36" y="130"/>
                  </a:lnTo>
                  <a:lnTo>
                    <a:pt x="44" y="138"/>
                  </a:lnTo>
                  <a:lnTo>
                    <a:pt x="56" y="144"/>
                  </a:lnTo>
                  <a:lnTo>
                    <a:pt x="66" y="148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90" y="148"/>
                  </a:lnTo>
                  <a:lnTo>
                    <a:pt x="102" y="144"/>
                  </a:lnTo>
                  <a:lnTo>
                    <a:pt x="112" y="138"/>
                  </a:lnTo>
                  <a:lnTo>
                    <a:pt x="122" y="130"/>
                  </a:lnTo>
                  <a:lnTo>
                    <a:pt x="128" y="120"/>
                  </a:lnTo>
                  <a:lnTo>
                    <a:pt x="134" y="110"/>
                  </a:lnTo>
                  <a:lnTo>
                    <a:pt x="138" y="96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4" y="58"/>
                  </a:lnTo>
                  <a:lnTo>
                    <a:pt x="128" y="48"/>
                  </a:lnTo>
                  <a:lnTo>
                    <a:pt x="122" y="38"/>
                  </a:lnTo>
                  <a:lnTo>
                    <a:pt x="112" y="30"/>
                  </a:lnTo>
                  <a:lnTo>
                    <a:pt x="102" y="24"/>
                  </a:lnTo>
                  <a:lnTo>
                    <a:pt x="90" y="20"/>
                  </a:lnTo>
                  <a:lnTo>
                    <a:pt x="78" y="18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330182AB-1DE2-4DCA-8D27-BB221ACEA6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7" t="3602" r="15026" b="7150"/>
          <a:stretch/>
        </p:blipFill>
        <p:spPr>
          <a:xfrm>
            <a:off x="7727884" y="1685477"/>
            <a:ext cx="3994104" cy="4515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D83536-2B45-4965-6A05-730B6E60B686}"/>
              </a:ext>
            </a:extLst>
          </p:cNvPr>
          <p:cNvSpPr txBox="1"/>
          <p:nvPr/>
        </p:nvSpPr>
        <p:spPr>
          <a:xfrm>
            <a:off x="1355061" y="2670688"/>
            <a:ext cx="59495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b="1" dirty="0"/>
              <a:t>Manual for Good Governance</a:t>
            </a:r>
            <a:r>
              <a:rPr lang="en-IN" dirty="0"/>
              <a:t> in association with  Committee for Good Governance</a:t>
            </a:r>
            <a:endParaRPr lang="en-US" dirty="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DA543F6-82F1-C8A8-41C3-37614EF1E28E}"/>
              </a:ext>
            </a:extLst>
          </p:cNvPr>
          <p:cNvSpPr txBox="1"/>
          <p:nvPr/>
        </p:nvSpPr>
        <p:spPr>
          <a:xfrm>
            <a:off x="1357787" y="5233703"/>
            <a:ext cx="57909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IN" b="1" dirty="0"/>
              <a:t>Impact Evaluation Report Of Initiatives For Increasing Efficiency In Decision-making</a:t>
            </a:r>
            <a:r>
              <a:rPr lang="en-IN" dirty="0"/>
              <a:t> along with Quality Council of India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D908B39-4061-FEB3-F0CD-520ADC507C1C}"/>
              </a:ext>
            </a:extLst>
          </p:cNvPr>
          <p:cNvSpPr txBox="1"/>
          <p:nvPr/>
        </p:nvSpPr>
        <p:spPr>
          <a:xfrm>
            <a:off x="1399667" y="4310373"/>
            <a:ext cx="57838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b="1" dirty="0">
                <a:cs typeface="Segoe UI"/>
              </a:rPr>
              <a:t>District Good Governance Index</a:t>
            </a:r>
            <a:r>
              <a:rPr lang="en-IN" dirty="0">
                <a:cs typeface="Segoe UI"/>
              </a:rPr>
              <a:t> in association with Centre for Good Governance, Hyderabad</a:t>
            </a:r>
            <a:endParaRPr lang="en-US" dirty="0">
              <a:cs typeface="Segoe UI"/>
            </a:endParaRPr>
          </a:p>
          <a:p>
            <a:pPr algn="just"/>
            <a:r>
              <a:rPr lang="en-IN" dirty="0">
                <a:cs typeface="Segoe UI"/>
              </a:rPr>
              <a:t>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7A9F2AB-DA7D-FF2A-93E4-B96CBC5542DE}"/>
              </a:ext>
            </a:extLst>
          </p:cNvPr>
          <p:cNvSpPr txBox="1"/>
          <p:nvPr/>
        </p:nvSpPr>
        <p:spPr>
          <a:xfrm>
            <a:off x="1367283" y="3489222"/>
            <a:ext cx="59666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b="1" dirty="0">
                <a:cs typeface="Segoe UI"/>
              </a:rPr>
              <a:t>e-Office: Implementation &amp; Analytics at  Department / District level</a:t>
            </a:r>
            <a:r>
              <a:rPr lang="en-IN" dirty="0">
                <a:cs typeface="Segoe UI"/>
              </a:rPr>
              <a:t> in association with National Informatics Centre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64FEC3-ADAF-5A0F-2B0B-FBFF6A3DA6D4}"/>
              </a:ext>
            </a:extLst>
          </p:cNvPr>
          <p:cNvSpPr txBox="1"/>
          <p:nvPr/>
        </p:nvSpPr>
        <p:spPr>
          <a:xfrm>
            <a:off x="1367883" y="6225048"/>
            <a:ext cx="42451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IN" b="1" dirty="0"/>
              <a:t>Revision of Rules of Business, GoM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D978BE7-5019-1A96-F181-3399B7774937}"/>
              </a:ext>
            </a:extLst>
          </p:cNvPr>
          <p:cNvSpPr txBox="1"/>
          <p:nvPr/>
        </p:nvSpPr>
        <p:spPr>
          <a:xfrm>
            <a:off x="7982563" y="6225048"/>
            <a:ext cx="39943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cs typeface="Calibri"/>
              </a:rPr>
              <a:t>Manual Of Office Procedure, 1963</a:t>
            </a:r>
          </a:p>
        </p:txBody>
      </p:sp>
      <p:grpSp>
        <p:nvGrpSpPr>
          <p:cNvPr id="92" name="Group 143" descr="Strategy Compliance HR Management&#10;Skill Icons&#10;Book/IdeaIcon">
            <a:extLst>
              <a:ext uri="{FF2B5EF4-FFF2-40B4-BE49-F238E27FC236}">
                <a16:creationId xmlns:a16="http://schemas.microsoft.com/office/drawing/2014/main" xmlns="" id="{CD3F6827-81AA-476D-8B6D-DCB1DB8DB2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1187" y="1847222"/>
            <a:ext cx="689846" cy="533978"/>
            <a:chOff x="3077" y="2964"/>
            <a:chExt cx="1048" cy="716"/>
          </a:xfrm>
        </p:grpSpPr>
        <p:sp>
          <p:nvSpPr>
            <p:cNvPr id="93" name="AutoShape 142">
              <a:extLst>
                <a:ext uri="{FF2B5EF4-FFF2-40B4-BE49-F238E27FC236}">
                  <a16:creationId xmlns:a16="http://schemas.microsoft.com/office/drawing/2014/main" xmlns="" id="{70CD7C70-F2D0-4075-8849-75AAFF6688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77" y="2964"/>
              <a:ext cx="1048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4">
              <a:extLst>
                <a:ext uri="{FF2B5EF4-FFF2-40B4-BE49-F238E27FC236}">
                  <a16:creationId xmlns:a16="http://schemas.microsoft.com/office/drawing/2014/main" xmlns="" id="{17258585-3164-49A1-86C7-088C98E1EE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9" y="3010"/>
              <a:ext cx="446" cy="630"/>
            </a:xfrm>
            <a:custGeom>
              <a:avLst/>
              <a:gdLst>
                <a:gd name="T0" fmla="*/ 134 w 446"/>
                <a:gd name="T1" fmla="*/ 630 h 630"/>
                <a:gd name="T2" fmla="*/ 134 w 446"/>
                <a:gd name="T3" fmla="*/ 428 h 630"/>
                <a:gd name="T4" fmla="*/ 104 w 446"/>
                <a:gd name="T5" fmla="*/ 412 h 630"/>
                <a:gd name="T6" fmla="*/ 56 w 446"/>
                <a:gd name="T7" fmla="*/ 370 h 630"/>
                <a:gd name="T8" fmla="*/ 22 w 446"/>
                <a:gd name="T9" fmla="*/ 318 h 630"/>
                <a:gd name="T10" fmla="*/ 2 w 446"/>
                <a:gd name="T11" fmla="*/ 256 h 630"/>
                <a:gd name="T12" fmla="*/ 0 w 446"/>
                <a:gd name="T13" fmla="*/ 224 h 630"/>
                <a:gd name="T14" fmla="*/ 2 w 446"/>
                <a:gd name="T15" fmla="*/ 200 h 630"/>
                <a:gd name="T16" fmla="*/ 10 w 446"/>
                <a:gd name="T17" fmla="*/ 158 h 630"/>
                <a:gd name="T18" fmla="*/ 28 w 446"/>
                <a:gd name="T19" fmla="*/ 118 h 630"/>
                <a:gd name="T20" fmla="*/ 52 w 446"/>
                <a:gd name="T21" fmla="*/ 82 h 630"/>
                <a:gd name="T22" fmla="*/ 82 w 446"/>
                <a:gd name="T23" fmla="*/ 52 h 630"/>
                <a:gd name="T24" fmla="*/ 118 w 446"/>
                <a:gd name="T25" fmla="*/ 28 h 630"/>
                <a:gd name="T26" fmla="*/ 158 w 446"/>
                <a:gd name="T27" fmla="*/ 10 h 630"/>
                <a:gd name="T28" fmla="*/ 200 w 446"/>
                <a:gd name="T29" fmla="*/ 2 h 630"/>
                <a:gd name="T30" fmla="*/ 224 w 446"/>
                <a:gd name="T31" fmla="*/ 0 h 630"/>
                <a:gd name="T32" fmla="*/ 268 w 446"/>
                <a:gd name="T33" fmla="*/ 6 h 630"/>
                <a:gd name="T34" fmla="*/ 310 w 446"/>
                <a:gd name="T35" fmla="*/ 18 h 630"/>
                <a:gd name="T36" fmla="*/ 348 w 446"/>
                <a:gd name="T37" fmla="*/ 38 h 630"/>
                <a:gd name="T38" fmla="*/ 380 w 446"/>
                <a:gd name="T39" fmla="*/ 66 h 630"/>
                <a:gd name="T40" fmla="*/ 408 w 446"/>
                <a:gd name="T41" fmla="*/ 100 h 630"/>
                <a:gd name="T42" fmla="*/ 428 w 446"/>
                <a:gd name="T43" fmla="*/ 136 h 630"/>
                <a:gd name="T44" fmla="*/ 442 w 446"/>
                <a:gd name="T45" fmla="*/ 178 h 630"/>
                <a:gd name="T46" fmla="*/ 446 w 446"/>
                <a:gd name="T47" fmla="*/ 224 h 630"/>
                <a:gd name="T48" fmla="*/ 446 w 446"/>
                <a:gd name="T49" fmla="*/ 240 h 630"/>
                <a:gd name="T50" fmla="*/ 440 w 446"/>
                <a:gd name="T51" fmla="*/ 272 h 630"/>
                <a:gd name="T52" fmla="*/ 424 w 446"/>
                <a:gd name="T53" fmla="*/ 318 h 630"/>
                <a:gd name="T54" fmla="*/ 390 w 446"/>
                <a:gd name="T55" fmla="*/ 372 h 630"/>
                <a:gd name="T56" fmla="*/ 354 w 446"/>
                <a:gd name="T57" fmla="*/ 404 h 630"/>
                <a:gd name="T58" fmla="*/ 326 w 446"/>
                <a:gd name="T59" fmla="*/ 422 h 630"/>
                <a:gd name="T60" fmla="*/ 310 w 446"/>
                <a:gd name="T61" fmla="*/ 630 h 630"/>
                <a:gd name="T62" fmla="*/ 292 w 446"/>
                <a:gd name="T63" fmla="*/ 612 h 630"/>
                <a:gd name="T64" fmla="*/ 298 w 446"/>
                <a:gd name="T65" fmla="*/ 414 h 630"/>
                <a:gd name="T66" fmla="*/ 326 w 446"/>
                <a:gd name="T67" fmla="*/ 400 h 630"/>
                <a:gd name="T68" fmla="*/ 374 w 446"/>
                <a:gd name="T69" fmla="*/ 362 h 630"/>
                <a:gd name="T70" fmla="*/ 408 w 446"/>
                <a:gd name="T71" fmla="*/ 312 h 630"/>
                <a:gd name="T72" fmla="*/ 426 w 446"/>
                <a:gd name="T73" fmla="*/ 254 h 630"/>
                <a:gd name="T74" fmla="*/ 428 w 446"/>
                <a:gd name="T75" fmla="*/ 224 h 630"/>
                <a:gd name="T76" fmla="*/ 424 w 446"/>
                <a:gd name="T77" fmla="*/ 182 h 630"/>
                <a:gd name="T78" fmla="*/ 412 w 446"/>
                <a:gd name="T79" fmla="*/ 144 h 630"/>
                <a:gd name="T80" fmla="*/ 392 w 446"/>
                <a:gd name="T81" fmla="*/ 110 h 630"/>
                <a:gd name="T82" fmla="*/ 368 w 446"/>
                <a:gd name="T83" fmla="*/ 78 h 630"/>
                <a:gd name="T84" fmla="*/ 338 w 446"/>
                <a:gd name="T85" fmla="*/ 54 h 630"/>
                <a:gd name="T86" fmla="*/ 302 w 446"/>
                <a:gd name="T87" fmla="*/ 34 h 630"/>
                <a:gd name="T88" fmla="*/ 264 w 446"/>
                <a:gd name="T89" fmla="*/ 22 h 630"/>
                <a:gd name="T90" fmla="*/ 224 w 446"/>
                <a:gd name="T91" fmla="*/ 18 h 630"/>
                <a:gd name="T92" fmla="*/ 202 w 446"/>
                <a:gd name="T93" fmla="*/ 20 h 630"/>
                <a:gd name="T94" fmla="*/ 162 w 446"/>
                <a:gd name="T95" fmla="*/ 28 h 630"/>
                <a:gd name="T96" fmla="*/ 126 w 446"/>
                <a:gd name="T97" fmla="*/ 44 h 630"/>
                <a:gd name="T98" fmla="*/ 94 w 446"/>
                <a:gd name="T99" fmla="*/ 66 h 630"/>
                <a:gd name="T100" fmla="*/ 66 w 446"/>
                <a:gd name="T101" fmla="*/ 94 h 630"/>
                <a:gd name="T102" fmla="*/ 44 w 446"/>
                <a:gd name="T103" fmla="*/ 126 h 630"/>
                <a:gd name="T104" fmla="*/ 28 w 446"/>
                <a:gd name="T105" fmla="*/ 162 h 630"/>
                <a:gd name="T106" fmla="*/ 20 w 446"/>
                <a:gd name="T107" fmla="*/ 202 h 630"/>
                <a:gd name="T108" fmla="*/ 18 w 446"/>
                <a:gd name="T109" fmla="*/ 224 h 630"/>
                <a:gd name="T110" fmla="*/ 28 w 446"/>
                <a:gd name="T111" fmla="*/ 284 h 630"/>
                <a:gd name="T112" fmla="*/ 54 w 446"/>
                <a:gd name="T113" fmla="*/ 338 h 630"/>
                <a:gd name="T114" fmla="*/ 94 w 446"/>
                <a:gd name="T115" fmla="*/ 382 h 630"/>
                <a:gd name="T116" fmla="*/ 146 w 446"/>
                <a:gd name="T117" fmla="*/ 414 h 630"/>
                <a:gd name="T118" fmla="*/ 152 w 446"/>
                <a:gd name="T119" fmla="*/ 612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6" h="630">
                  <a:moveTo>
                    <a:pt x="310" y="630"/>
                  </a:moveTo>
                  <a:lnTo>
                    <a:pt x="134" y="630"/>
                  </a:lnTo>
                  <a:lnTo>
                    <a:pt x="134" y="428"/>
                  </a:lnTo>
                  <a:lnTo>
                    <a:pt x="134" y="428"/>
                  </a:lnTo>
                  <a:lnTo>
                    <a:pt x="118" y="420"/>
                  </a:lnTo>
                  <a:lnTo>
                    <a:pt x="104" y="412"/>
                  </a:lnTo>
                  <a:lnTo>
                    <a:pt x="78" y="394"/>
                  </a:lnTo>
                  <a:lnTo>
                    <a:pt x="56" y="370"/>
                  </a:lnTo>
                  <a:lnTo>
                    <a:pt x="36" y="346"/>
                  </a:lnTo>
                  <a:lnTo>
                    <a:pt x="22" y="318"/>
                  </a:lnTo>
                  <a:lnTo>
                    <a:pt x="10" y="288"/>
                  </a:lnTo>
                  <a:lnTo>
                    <a:pt x="2" y="256"/>
                  </a:lnTo>
                  <a:lnTo>
                    <a:pt x="2" y="240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00"/>
                  </a:lnTo>
                  <a:lnTo>
                    <a:pt x="4" y="178"/>
                  </a:lnTo>
                  <a:lnTo>
                    <a:pt x="10" y="158"/>
                  </a:lnTo>
                  <a:lnTo>
                    <a:pt x="18" y="136"/>
                  </a:lnTo>
                  <a:lnTo>
                    <a:pt x="28" y="118"/>
                  </a:lnTo>
                  <a:lnTo>
                    <a:pt x="38" y="100"/>
                  </a:lnTo>
                  <a:lnTo>
                    <a:pt x="52" y="82"/>
                  </a:lnTo>
                  <a:lnTo>
                    <a:pt x="66" y="66"/>
                  </a:lnTo>
                  <a:lnTo>
                    <a:pt x="82" y="52"/>
                  </a:lnTo>
                  <a:lnTo>
                    <a:pt x="98" y="38"/>
                  </a:lnTo>
                  <a:lnTo>
                    <a:pt x="118" y="28"/>
                  </a:lnTo>
                  <a:lnTo>
                    <a:pt x="136" y="18"/>
                  </a:lnTo>
                  <a:lnTo>
                    <a:pt x="158" y="10"/>
                  </a:lnTo>
                  <a:lnTo>
                    <a:pt x="178" y="6"/>
                  </a:lnTo>
                  <a:lnTo>
                    <a:pt x="200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46" y="2"/>
                  </a:lnTo>
                  <a:lnTo>
                    <a:pt x="268" y="6"/>
                  </a:lnTo>
                  <a:lnTo>
                    <a:pt x="290" y="10"/>
                  </a:lnTo>
                  <a:lnTo>
                    <a:pt x="310" y="18"/>
                  </a:lnTo>
                  <a:lnTo>
                    <a:pt x="330" y="28"/>
                  </a:lnTo>
                  <a:lnTo>
                    <a:pt x="348" y="38"/>
                  </a:lnTo>
                  <a:lnTo>
                    <a:pt x="364" y="52"/>
                  </a:lnTo>
                  <a:lnTo>
                    <a:pt x="380" y="66"/>
                  </a:lnTo>
                  <a:lnTo>
                    <a:pt x="394" y="82"/>
                  </a:lnTo>
                  <a:lnTo>
                    <a:pt x="408" y="100"/>
                  </a:lnTo>
                  <a:lnTo>
                    <a:pt x="420" y="118"/>
                  </a:lnTo>
                  <a:lnTo>
                    <a:pt x="428" y="136"/>
                  </a:lnTo>
                  <a:lnTo>
                    <a:pt x="436" y="158"/>
                  </a:lnTo>
                  <a:lnTo>
                    <a:pt x="442" y="178"/>
                  </a:lnTo>
                  <a:lnTo>
                    <a:pt x="444" y="200"/>
                  </a:lnTo>
                  <a:lnTo>
                    <a:pt x="446" y="224"/>
                  </a:lnTo>
                  <a:lnTo>
                    <a:pt x="446" y="224"/>
                  </a:lnTo>
                  <a:lnTo>
                    <a:pt x="446" y="240"/>
                  </a:lnTo>
                  <a:lnTo>
                    <a:pt x="444" y="256"/>
                  </a:lnTo>
                  <a:lnTo>
                    <a:pt x="440" y="272"/>
                  </a:lnTo>
                  <a:lnTo>
                    <a:pt x="436" y="288"/>
                  </a:lnTo>
                  <a:lnTo>
                    <a:pt x="424" y="318"/>
                  </a:lnTo>
                  <a:lnTo>
                    <a:pt x="410" y="346"/>
                  </a:lnTo>
                  <a:lnTo>
                    <a:pt x="390" y="372"/>
                  </a:lnTo>
                  <a:lnTo>
                    <a:pt x="366" y="394"/>
                  </a:lnTo>
                  <a:lnTo>
                    <a:pt x="354" y="404"/>
                  </a:lnTo>
                  <a:lnTo>
                    <a:pt x="340" y="414"/>
                  </a:lnTo>
                  <a:lnTo>
                    <a:pt x="326" y="422"/>
                  </a:lnTo>
                  <a:lnTo>
                    <a:pt x="310" y="428"/>
                  </a:lnTo>
                  <a:lnTo>
                    <a:pt x="310" y="630"/>
                  </a:lnTo>
                  <a:close/>
                  <a:moveTo>
                    <a:pt x="152" y="612"/>
                  </a:moveTo>
                  <a:lnTo>
                    <a:pt x="292" y="612"/>
                  </a:lnTo>
                  <a:lnTo>
                    <a:pt x="292" y="416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326" y="400"/>
                  </a:lnTo>
                  <a:lnTo>
                    <a:pt x="352" y="384"/>
                  </a:lnTo>
                  <a:lnTo>
                    <a:pt x="374" y="362"/>
                  </a:lnTo>
                  <a:lnTo>
                    <a:pt x="392" y="338"/>
                  </a:lnTo>
                  <a:lnTo>
                    <a:pt x="408" y="312"/>
                  </a:lnTo>
                  <a:lnTo>
                    <a:pt x="418" y="284"/>
                  </a:lnTo>
                  <a:lnTo>
                    <a:pt x="426" y="254"/>
                  </a:lnTo>
                  <a:lnTo>
                    <a:pt x="428" y="224"/>
                  </a:lnTo>
                  <a:lnTo>
                    <a:pt x="428" y="224"/>
                  </a:lnTo>
                  <a:lnTo>
                    <a:pt x="426" y="202"/>
                  </a:lnTo>
                  <a:lnTo>
                    <a:pt x="424" y="182"/>
                  </a:lnTo>
                  <a:lnTo>
                    <a:pt x="418" y="162"/>
                  </a:lnTo>
                  <a:lnTo>
                    <a:pt x="412" y="144"/>
                  </a:lnTo>
                  <a:lnTo>
                    <a:pt x="404" y="126"/>
                  </a:lnTo>
                  <a:lnTo>
                    <a:pt x="392" y="110"/>
                  </a:lnTo>
                  <a:lnTo>
                    <a:pt x="382" y="94"/>
                  </a:lnTo>
                  <a:lnTo>
                    <a:pt x="368" y="78"/>
                  </a:lnTo>
                  <a:lnTo>
                    <a:pt x="354" y="66"/>
                  </a:lnTo>
                  <a:lnTo>
                    <a:pt x="338" y="54"/>
                  </a:lnTo>
                  <a:lnTo>
                    <a:pt x="320" y="44"/>
                  </a:lnTo>
                  <a:lnTo>
                    <a:pt x="302" y="34"/>
                  </a:lnTo>
                  <a:lnTo>
                    <a:pt x="284" y="28"/>
                  </a:lnTo>
                  <a:lnTo>
                    <a:pt x="264" y="22"/>
                  </a:lnTo>
                  <a:lnTo>
                    <a:pt x="244" y="20"/>
                  </a:lnTo>
                  <a:lnTo>
                    <a:pt x="224" y="18"/>
                  </a:lnTo>
                  <a:lnTo>
                    <a:pt x="224" y="18"/>
                  </a:lnTo>
                  <a:lnTo>
                    <a:pt x="202" y="20"/>
                  </a:lnTo>
                  <a:lnTo>
                    <a:pt x="182" y="22"/>
                  </a:lnTo>
                  <a:lnTo>
                    <a:pt x="162" y="28"/>
                  </a:lnTo>
                  <a:lnTo>
                    <a:pt x="144" y="34"/>
                  </a:lnTo>
                  <a:lnTo>
                    <a:pt x="126" y="44"/>
                  </a:lnTo>
                  <a:lnTo>
                    <a:pt x="108" y="54"/>
                  </a:lnTo>
                  <a:lnTo>
                    <a:pt x="94" y="66"/>
                  </a:lnTo>
                  <a:lnTo>
                    <a:pt x="78" y="78"/>
                  </a:lnTo>
                  <a:lnTo>
                    <a:pt x="66" y="94"/>
                  </a:lnTo>
                  <a:lnTo>
                    <a:pt x="54" y="110"/>
                  </a:lnTo>
                  <a:lnTo>
                    <a:pt x="44" y="126"/>
                  </a:lnTo>
                  <a:lnTo>
                    <a:pt x="34" y="144"/>
                  </a:lnTo>
                  <a:lnTo>
                    <a:pt x="28" y="162"/>
                  </a:lnTo>
                  <a:lnTo>
                    <a:pt x="22" y="182"/>
                  </a:lnTo>
                  <a:lnTo>
                    <a:pt x="20" y="202"/>
                  </a:lnTo>
                  <a:lnTo>
                    <a:pt x="18" y="224"/>
                  </a:lnTo>
                  <a:lnTo>
                    <a:pt x="18" y="224"/>
                  </a:lnTo>
                  <a:lnTo>
                    <a:pt x="20" y="254"/>
                  </a:lnTo>
                  <a:lnTo>
                    <a:pt x="28" y="284"/>
                  </a:lnTo>
                  <a:lnTo>
                    <a:pt x="38" y="312"/>
                  </a:lnTo>
                  <a:lnTo>
                    <a:pt x="54" y="338"/>
                  </a:lnTo>
                  <a:lnTo>
                    <a:pt x="72" y="362"/>
                  </a:lnTo>
                  <a:lnTo>
                    <a:pt x="94" y="382"/>
                  </a:lnTo>
                  <a:lnTo>
                    <a:pt x="118" y="400"/>
                  </a:lnTo>
                  <a:lnTo>
                    <a:pt x="146" y="414"/>
                  </a:lnTo>
                  <a:lnTo>
                    <a:pt x="152" y="416"/>
                  </a:lnTo>
                  <a:lnTo>
                    <a:pt x="152" y="61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5">
              <a:extLst>
                <a:ext uri="{FF2B5EF4-FFF2-40B4-BE49-F238E27FC236}">
                  <a16:creationId xmlns:a16="http://schemas.microsoft.com/office/drawing/2014/main" xmlns="" id="{3A3561D1-FA98-4AD4-959F-59C1BE3B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5" y="3622"/>
              <a:ext cx="94" cy="58"/>
            </a:xfrm>
            <a:custGeom>
              <a:avLst/>
              <a:gdLst>
                <a:gd name="T0" fmla="*/ 70 w 94"/>
                <a:gd name="T1" fmla="*/ 58 h 58"/>
                <a:gd name="T2" fmla="*/ 24 w 94"/>
                <a:gd name="T3" fmla="*/ 58 h 58"/>
                <a:gd name="T4" fmla="*/ 0 w 94"/>
                <a:gd name="T5" fmla="*/ 0 h 58"/>
                <a:gd name="T6" fmla="*/ 94 w 94"/>
                <a:gd name="T7" fmla="*/ 0 h 58"/>
                <a:gd name="T8" fmla="*/ 70 w 94"/>
                <a:gd name="T9" fmla="*/ 58 h 58"/>
                <a:gd name="T10" fmla="*/ 36 w 94"/>
                <a:gd name="T11" fmla="*/ 40 h 58"/>
                <a:gd name="T12" fmla="*/ 58 w 94"/>
                <a:gd name="T13" fmla="*/ 40 h 58"/>
                <a:gd name="T14" fmla="*/ 68 w 94"/>
                <a:gd name="T15" fmla="*/ 18 h 58"/>
                <a:gd name="T16" fmla="*/ 26 w 94"/>
                <a:gd name="T17" fmla="*/ 18 h 58"/>
                <a:gd name="T18" fmla="*/ 36 w 94"/>
                <a:gd name="T19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8">
                  <a:moveTo>
                    <a:pt x="70" y="58"/>
                  </a:moveTo>
                  <a:lnTo>
                    <a:pt x="24" y="58"/>
                  </a:lnTo>
                  <a:lnTo>
                    <a:pt x="0" y="0"/>
                  </a:lnTo>
                  <a:lnTo>
                    <a:pt x="94" y="0"/>
                  </a:lnTo>
                  <a:lnTo>
                    <a:pt x="70" y="58"/>
                  </a:lnTo>
                  <a:close/>
                  <a:moveTo>
                    <a:pt x="36" y="40"/>
                  </a:moveTo>
                  <a:lnTo>
                    <a:pt x="58" y="40"/>
                  </a:lnTo>
                  <a:lnTo>
                    <a:pt x="68" y="18"/>
                  </a:lnTo>
                  <a:lnTo>
                    <a:pt x="26" y="18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146">
              <a:extLst>
                <a:ext uri="{FF2B5EF4-FFF2-40B4-BE49-F238E27FC236}">
                  <a16:creationId xmlns:a16="http://schemas.microsoft.com/office/drawing/2014/main" xmlns="" id="{8107B07E-E47E-4CAE-B960-2B13A9074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492"/>
              <a:ext cx="25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147">
              <a:extLst>
                <a:ext uri="{FF2B5EF4-FFF2-40B4-BE49-F238E27FC236}">
                  <a16:creationId xmlns:a16="http://schemas.microsoft.com/office/drawing/2014/main" xmlns="" id="{3567F1D9-CEFB-4F9B-8CF3-1FCB98964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532"/>
              <a:ext cx="25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148">
              <a:extLst>
                <a:ext uri="{FF2B5EF4-FFF2-40B4-BE49-F238E27FC236}">
                  <a16:creationId xmlns:a16="http://schemas.microsoft.com/office/drawing/2014/main" xmlns="" id="{B4BF9AE6-8959-449F-B3C9-2707E6B7E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7" y="3572"/>
              <a:ext cx="25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149">
              <a:extLst>
                <a:ext uri="{FF2B5EF4-FFF2-40B4-BE49-F238E27FC236}">
                  <a16:creationId xmlns:a16="http://schemas.microsoft.com/office/drawing/2014/main" xmlns="" id="{023B2FAE-6A48-4629-BA69-A68EDFEDD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1" y="3002"/>
              <a:ext cx="18" cy="2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50">
              <a:extLst>
                <a:ext uri="{FF2B5EF4-FFF2-40B4-BE49-F238E27FC236}">
                  <a16:creationId xmlns:a16="http://schemas.microsoft.com/office/drawing/2014/main" xmlns="" id="{65E90343-1D7C-43DB-9F37-7D59955ECB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084"/>
              <a:ext cx="18" cy="2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51">
              <a:extLst>
                <a:ext uri="{FF2B5EF4-FFF2-40B4-BE49-F238E27FC236}">
                  <a16:creationId xmlns:a16="http://schemas.microsoft.com/office/drawing/2014/main" xmlns="" id="{6CC097A1-463D-4FDC-87E6-C9A79364D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2964"/>
              <a:ext cx="18" cy="2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52">
              <a:extLst>
                <a:ext uri="{FF2B5EF4-FFF2-40B4-BE49-F238E27FC236}">
                  <a16:creationId xmlns:a16="http://schemas.microsoft.com/office/drawing/2014/main" xmlns="" id="{8B9C2A4D-757F-4FD2-BE44-EB2D3A609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7" y="3002"/>
              <a:ext cx="18" cy="2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153">
              <a:extLst>
                <a:ext uri="{FF2B5EF4-FFF2-40B4-BE49-F238E27FC236}">
                  <a16:creationId xmlns:a16="http://schemas.microsoft.com/office/drawing/2014/main" xmlns="" id="{704A9F3C-B2AD-4580-9F1A-90CB1A6B9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3084"/>
              <a:ext cx="18" cy="2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154">
              <a:extLst>
                <a:ext uri="{FF2B5EF4-FFF2-40B4-BE49-F238E27FC236}">
                  <a16:creationId xmlns:a16="http://schemas.microsoft.com/office/drawing/2014/main" xmlns="" id="{3C31F3DF-355F-480A-8625-DE0A35D14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9" y="3352"/>
              <a:ext cx="18" cy="2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55">
              <a:extLst>
                <a:ext uri="{FF2B5EF4-FFF2-40B4-BE49-F238E27FC236}">
                  <a16:creationId xmlns:a16="http://schemas.microsoft.com/office/drawing/2014/main" xmlns="" id="{5170E01A-98AD-416E-BF6A-CC4C9A4A2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" y="3352"/>
              <a:ext cx="18" cy="2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56">
              <a:extLst>
                <a:ext uri="{FF2B5EF4-FFF2-40B4-BE49-F238E27FC236}">
                  <a16:creationId xmlns:a16="http://schemas.microsoft.com/office/drawing/2014/main" xmlns="" id="{6386ECA3-78A5-4106-AFE4-C981BE775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3212"/>
              <a:ext cx="18" cy="2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57">
              <a:extLst>
                <a:ext uri="{FF2B5EF4-FFF2-40B4-BE49-F238E27FC236}">
                  <a16:creationId xmlns:a16="http://schemas.microsoft.com/office/drawing/2014/main" xmlns="" id="{94F20C4B-7BF2-405D-9224-2CD307F4F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1" y="3212"/>
              <a:ext cx="18" cy="2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58">
              <a:extLst>
                <a:ext uri="{FF2B5EF4-FFF2-40B4-BE49-F238E27FC236}">
                  <a16:creationId xmlns:a16="http://schemas.microsoft.com/office/drawing/2014/main" xmlns="" id="{76A6A5E0-0775-49D5-A28D-A49D48F6B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3072"/>
              <a:ext cx="374" cy="574"/>
            </a:xfrm>
            <a:custGeom>
              <a:avLst/>
              <a:gdLst>
                <a:gd name="T0" fmla="*/ 374 w 374"/>
                <a:gd name="T1" fmla="*/ 574 h 574"/>
                <a:gd name="T2" fmla="*/ 356 w 374"/>
                <a:gd name="T3" fmla="*/ 574 h 574"/>
                <a:gd name="T4" fmla="*/ 356 w 374"/>
                <a:gd name="T5" fmla="*/ 564 h 574"/>
                <a:gd name="T6" fmla="*/ 356 w 374"/>
                <a:gd name="T7" fmla="*/ 564 h 574"/>
                <a:gd name="T8" fmla="*/ 356 w 374"/>
                <a:gd name="T9" fmla="*/ 554 h 574"/>
                <a:gd name="T10" fmla="*/ 352 w 374"/>
                <a:gd name="T11" fmla="*/ 544 h 574"/>
                <a:gd name="T12" fmla="*/ 348 w 374"/>
                <a:gd name="T13" fmla="*/ 536 h 574"/>
                <a:gd name="T14" fmla="*/ 342 w 374"/>
                <a:gd name="T15" fmla="*/ 528 h 574"/>
                <a:gd name="T16" fmla="*/ 334 w 374"/>
                <a:gd name="T17" fmla="*/ 522 h 574"/>
                <a:gd name="T18" fmla="*/ 326 w 374"/>
                <a:gd name="T19" fmla="*/ 518 h 574"/>
                <a:gd name="T20" fmla="*/ 316 w 374"/>
                <a:gd name="T21" fmla="*/ 514 h 574"/>
                <a:gd name="T22" fmla="*/ 306 w 374"/>
                <a:gd name="T23" fmla="*/ 514 h 574"/>
                <a:gd name="T24" fmla="*/ 0 w 374"/>
                <a:gd name="T25" fmla="*/ 514 h 574"/>
                <a:gd name="T26" fmla="*/ 0 w 374"/>
                <a:gd name="T27" fmla="*/ 0 h 574"/>
                <a:gd name="T28" fmla="*/ 306 w 374"/>
                <a:gd name="T29" fmla="*/ 0 h 574"/>
                <a:gd name="T30" fmla="*/ 306 w 374"/>
                <a:gd name="T31" fmla="*/ 0 h 574"/>
                <a:gd name="T32" fmla="*/ 320 w 374"/>
                <a:gd name="T33" fmla="*/ 2 h 574"/>
                <a:gd name="T34" fmla="*/ 332 w 374"/>
                <a:gd name="T35" fmla="*/ 6 h 574"/>
                <a:gd name="T36" fmla="*/ 344 w 374"/>
                <a:gd name="T37" fmla="*/ 12 h 574"/>
                <a:gd name="T38" fmla="*/ 354 w 374"/>
                <a:gd name="T39" fmla="*/ 20 h 574"/>
                <a:gd name="T40" fmla="*/ 362 w 374"/>
                <a:gd name="T41" fmla="*/ 30 h 574"/>
                <a:gd name="T42" fmla="*/ 368 w 374"/>
                <a:gd name="T43" fmla="*/ 42 h 574"/>
                <a:gd name="T44" fmla="*/ 372 w 374"/>
                <a:gd name="T45" fmla="*/ 54 h 574"/>
                <a:gd name="T46" fmla="*/ 374 w 374"/>
                <a:gd name="T47" fmla="*/ 68 h 574"/>
                <a:gd name="T48" fmla="*/ 374 w 374"/>
                <a:gd name="T49" fmla="*/ 514 h 574"/>
                <a:gd name="T50" fmla="*/ 356 w 374"/>
                <a:gd name="T51" fmla="*/ 514 h 574"/>
                <a:gd name="T52" fmla="*/ 356 w 374"/>
                <a:gd name="T53" fmla="*/ 68 h 574"/>
                <a:gd name="T54" fmla="*/ 356 w 374"/>
                <a:gd name="T55" fmla="*/ 68 h 574"/>
                <a:gd name="T56" fmla="*/ 356 w 374"/>
                <a:gd name="T57" fmla="*/ 58 h 574"/>
                <a:gd name="T58" fmla="*/ 352 w 374"/>
                <a:gd name="T59" fmla="*/ 48 h 574"/>
                <a:gd name="T60" fmla="*/ 348 w 374"/>
                <a:gd name="T61" fmla="*/ 40 h 574"/>
                <a:gd name="T62" fmla="*/ 342 w 374"/>
                <a:gd name="T63" fmla="*/ 32 h 574"/>
                <a:gd name="T64" fmla="*/ 334 w 374"/>
                <a:gd name="T65" fmla="*/ 26 h 574"/>
                <a:gd name="T66" fmla="*/ 326 w 374"/>
                <a:gd name="T67" fmla="*/ 22 h 574"/>
                <a:gd name="T68" fmla="*/ 316 w 374"/>
                <a:gd name="T69" fmla="*/ 18 h 574"/>
                <a:gd name="T70" fmla="*/ 306 w 374"/>
                <a:gd name="T71" fmla="*/ 18 h 574"/>
                <a:gd name="T72" fmla="*/ 18 w 374"/>
                <a:gd name="T73" fmla="*/ 18 h 574"/>
                <a:gd name="T74" fmla="*/ 18 w 374"/>
                <a:gd name="T75" fmla="*/ 496 h 574"/>
                <a:gd name="T76" fmla="*/ 306 w 374"/>
                <a:gd name="T77" fmla="*/ 496 h 574"/>
                <a:gd name="T78" fmla="*/ 306 w 374"/>
                <a:gd name="T79" fmla="*/ 496 h 574"/>
                <a:gd name="T80" fmla="*/ 320 w 374"/>
                <a:gd name="T81" fmla="*/ 496 h 574"/>
                <a:gd name="T82" fmla="*/ 332 w 374"/>
                <a:gd name="T83" fmla="*/ 500 h 574"/>
                <a:gd name="T84" fmla="*/ 344 w 374"/>
                <a:gd name="T85" fmla="*/ 508 h 574"/>
                <a:gd name="T86" fmla="*/ 354 w 374"/>
                <a:gd name="T87" fmla="*/ 516 h 574"/>
                <a:gd name="T88" fmla="*/ 362 w 374"/>
                <a:gd name="T89" fmla="*/ 526 h 574"/>
                <a:gd name="T90" fmla="*/ 368 w 374"/>
                <a:gd name="T91" fmla="*/ 538 h 574"/>
                <a:gd name="T92" fmla="*/ 372 w 374"/>
                <a:gd name="T93" fmla="*/ 550 h 574"/>
                <a:gd name="T94" fmla="*/ 374 w 374"/>
                <a:gd name="T95" fmla="*/ 564 h 574"/>
                <a:gd name="T96" fmla="*/ 374 w 374"/>
                <a:gd name="T97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4" h="574">
                  <a:moveTo>
                    <a:pt x="374" y="574"/>
                  </a:moveTo>
                  <a:lnTo>
                    <a:pt x="356" y="574"/>
                  </a:lnTo>
                  <a:lnTo>
                    <a:pt x="356" y="564"/>
                  </a:lnTo>
                  <a:lnTo>
                    <a:pt x="356" y="564"/>
                  </a:lnTo>
                  <a:lnTo>
                    <a:pt x="356" y="554"/>
                  </a:lnTo>
                  <a:lnTo>
                    <a:pt x="352" y="544"/>
                  </a:lnTo>
                  <a:lnTo>
                    <a:pt x="348" y="536"/>
                  </a:lnTo>
                  <a:lnTo>
                    <a:pt x="342" y="528"/>
                  </a:lnTo>
                  <a:lnTo>
                    <a:pt x="334" y="522"/>
                  </a:lnTo>
                  <a:lnTo>
                    <a:pt x="326" y="518"/>
                  </a:lnTo>
                  <a:lnTo>
                    <a:pt x="316" y="514"/>
                  </a:lnTo>
                  <a:lnTo>
                    <a:pt x="306" y="514"/>
                  </a:lnTo>
                  <a:lnTo>
                    <a:pt x="0" y="514"/>
                  </a:lnTo>
                  <a:lnTo>
                    <a:pt x="0" y="0"/>
                  </a:lnTo>
                  <a:lnTo>
                    <a:pt x="306" y="0"/>
                  </a:lnTo>
                  <a:lnTo>
                    <a:pt x="306" y="0"/>
                  </a:lnTo>
                  <a:lnTo>
                    <a:pt x="320" y="2"/>
                  </a:lnTo>
                  <a:lnTo>
                    <a:pt x="332" y="6"/>
                  </a:lnTo>
                  <a:lnTo>
                    <a:pt x="344" y="12"/>
                  </a:lnTo>
                  <a:lnTo>
                    <a:pt x="354" y="20"/>
                  </a:lnTo>
                  <a:lnTo>
                    <a:pt x="362" y="30"/>
                  </a:lnTo>
                  <a:lnTo>
                    <a:pt x="368" y="42"/>
                  </a:lnTo>
                  <a:lnTo>
                    <a:pt x="372" y="54"/>
                  </a:lnTo>
                  <a:lnTo>
                    <a:pt x="374" y="68"/>
                  </a:lnTo>
                  <a:lnTo>
                    <a:pt x="374" y="514"/>
                  </a:lnTo>
                  <a:lnTo>
                    <a:pt x="356" y="514"/>
                  </a:lnTo>
                  <a:lnTo>
                    <a:pt x="356" y="68"/>
                  </a:lnTo>
                  <a:lnTo>
                    <a:pt x="356" y="68"/>
                  </a:lnTo>
                  <a:lnTo>
                    <a:pt x="356" y="58"/>
                  </a:lnTo>
                  <a:lnTo>
                    <a:pt x="352" y="48"/>
                  </a:lnTo>
                  <a:lnTo>
                    <a:pt x="348" y="40"/>
                  </a:lnTo>
                  <a:lnTo>
                    <a:pt x="342" y="32"/>
                  </a:lnTo>
                  <a:lnTo>
                    <a:pt x="334" y="26"/>
                  </a:lnTo>
                  <a:lnTo>
                    <a:pt x="326" y="22"/>
                  </a:lnTo>
                  <a:lnTo>
                    <a:pt x="316" y="18"/>
                  </a:lnTo>
                  <a:lnTo>
                    <a:pt x="306" y="18"/>
                  </a:lnTo>
                  <a:lnTo>
                    <a:pt x="18" y="18"/>
                  </a:lnTo>
                  <a:lnTo>
                    <a:pt x="18" y="496"/>
                  </a:lnTo>
                  <a:lnTo>
                    <a:pt x="306" y="496"/>
                  </a:lnTo>
                  <a:lnTo>
                    <a:pt x="306" y="496"/>
                  </a:lnTo>
                  <a:lnTo>
                    <a:pt x="320" y="496"/>
                  </a:lnTo>
                  <a:lnTo>
                    <a:pt x="332" y="500"/>
                  </a:lnTo>
                  <a:lnTo>
                    <a:pt x="344" y="508"/>
                  </a:lnTo>
                  <a:lnTo>
                    <a:pt x="354" y="516"/>
                  </a:lnTo>
                  <a:lnTo>
                    <a:pt x="362" y="526"/>
                  </a:lnTo>
                  <a:lnTo>
                    <a:pt x="368" y="538"/>
                  </a:lnTo>
                  <a:lnTo>
                    <a:pt x="372" y="550"/>
                  </a:lnTo>
                  <a:lnTo>
                    <a:pt x="374" y="564"/>
                  </a:lnTo>
                  <a:lnTo>
                    <a:pt x="374" y="57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59">
              <a:extLst>
                <a:ext uri="{FF2B5EF4-FFF2-40B4-BE49-F238E27FC236}">
                  <a16:creationId xmlns:a16="http://schemas.microsoft.com/office/drawing/2014/main" xmlns="" id="{526BE745-67AD-42F7-A620-37EBCAC3A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072"/>
              <a:ext cx="154" cy="574"/>
            </a:xfrm>
            <a:custGeom>
              <a:avLst/>
              <a:gdLst>
                <a:gd name="T0" fmla="*/ 18 w 154"/>
                <a:gd name="T1" fmla="*/ 574 h 574"/>
                <a:gd name="T2" fmla="*/ 0 w 154"/>
                <a:gd name="T3" fmla="*/ 574 h 574"/>
                <a:gd name="T4" fmla="*/ 0 w 154"/>
                <a:gd name="T5" fmla="*/ 68 h 574"/>
                <a:gd name="T6" fmla="*/ 0 w 154"/>
                <a:gd name="T7" fmla="*/ 68 h 574"/>
                <a:gd name="T8" fmla="*/ 2 w 154"/>
                <a:gd name="T9" fmla="*/ 54 h 574"/>
                <a:gd name="T10" fmla="*/ 6 w 154"/>
                <a:gd name="T11" fmla="*/ 42 h 574"/>
                <a:gd name="T12" fmla="*/ 12 w 154"/>
                <a:gd name="T13" fmla="*/ 30 h 574"/>
                <a:gd name="T14" fmla="*/ 20 w 154"/>
                <a:gd name="T15" fmla="*/ 20 h 574"/>
                <a:gd name="T16" fmla="*/ 30 w 154"/>
                <a:gd name="T17" fmla="*/ 12 h 574"/>
                <a:gd name="T18" fmla="*/ 42 w 154"/>
                <a:gd name="T19" fmla="*/ 6 h 574"/>
                <a:gd name="T20" fmla="*/ 56 w 154"/>
                <a:gd name="T21" fmla="*/ 2 h 574"/>
                <a:gd name="T22" fmla="*/ 68 w 154"/>
                <a:gd name="T23" fmla="*/ 0 h 574"/>
                <a:gd name="T24" fmla="*/ 154 w 154"/>
                <a:gd name="T25" fmla="*/ 0 h 574"/>
                <a:gd name="T26" fmla="*/ 154 w 154"/>
                <a:gd name="T27" fmla="*/ 18 h 574"/>
                <a:gd name="T28" fmla="*/ 68 w 154"/>
                <a:gd name="T29" fmla="*/ 18 h 574"/>
                <a:gd name="T30" fmla="*/ 68 w 154"/>
                <a:gd name="T31" fmla="*/ 18 h 574"/>
                <a:gd name="T32" fmla="*/ 58 w 154"/>
                <a:gd name="T33" fmla="*/ 18 h 574"/>
                <a:gd name="T34" fmla="*/ 50 w 154"/>
                <a:gd name="T35" fmla="*/ 22 h 574"/>
                <a:gd name="T36" fmla="*/ 40 w 154"/>
                <a:gd name="T37" fmla="*/ 26 h 574"/>
                <a:gd name="T38" fmla="*/ 34 w 154"/>
                <a:gd name="T39" fmla="*/ 32 h 574"/>
                <a:gd name="T40" fmla="*/ 26 w 154"/>
                <a:gd name="T41" fmla="*/ 40 h 574"/>
                <a:gd name="T42" fmla="*/ 22 w 154"/>
                <a:gd name="T43" fmla="*/ 48 h 574"/>
                <a:gd name="T44" fmla="*/ 20 w 154"/>
                <a:gd name="T45" fmla="*/ 58 h 574"/>
                <a:gd name="T46" fmla="*/ 18 w 154"/>
                <a:gd name="T47" fmla="*/ 68 h 574"/>
                <a:gd name="T48" fmla="*/ 18 w 154"/>
                <a:gd name="T49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574">
                  <a:moveTo>
                    <a:pt x="18" y="574"/>
                  </a:moveTo>
                  <a:lnTo>
                    <a:pt x="0" y="574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6" y="2"/>
                  </a:lnTo>
                  <a:lnTo>
                    <a:pt x="68" y="0"/>
                  </a:lnTo>
                  <a:lnTo>
                    <a:pt x="154" y="0"/>
                  </a:lnTo>
                  <a:lnTo>
                    <a:pt x="15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58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4" y="32"/>
                  </a:lnTo>
                  <a:lnTo>
                    <a:pt x="26" y="40"/>
                  </a:lnTo>
                  <a:lnTo>
                    <a:pt x="22" y="48"/>
                  </a:lnTo>
                  <a:lnTo>
                    <a:pt x="20" y="58"/>
                  </a:lnTo>
                  <a:lnTo>
                    <a:pt x="18" y="68"/>
                  </a:lnTo>
                  <a:lnTo>
                    <a:pt x="18" y="57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60">
              <a:extLst>
                <a:ext uri="{FF2B5EF4-FFF2-40B4-BE49-F238E27FC236}">
                  <a16:creationId xmlns:a16="http://schemas.microsoft.com/office/drawing/2014/main" xmlns="" id="{0FB3EE32-FB72-4694-A033-8E5008742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568"/>
              <a:ext cx="264" cy="78"/>
            </a:xfrm>
            <a:custGeom>
              <a:avLst/>
              <a:gdLst>
                <a:gd name="T0" fmla="*/ 18 w 264"/>
                <a:gd name="T1" fmla="*/ 78 h 78"/>
                <a:gd name="T2" fmla="*/ 0 w 264"/>
                <a:gd name="T3" fmla="*/ 78 h 78"/>
                <a:gd name="T4" fmla="*/ 0 w 264"/>
                <a:gd name="T5" fmla="*/ 68 h 78"/>
                <a:gd name="T6" fmla="*/ 0 w 264"/>
                <a:gd name="T7" fmla="*/ 68 h 78"/>
                <a:gd name="T8" fmla="*/ 2 w 264"/>
                <a:gd name="T9" fmla="*/ 54 h 78"/>
                <a:gd name="T10" fmla="*/ 6 w 264"/>
                <a:gd name="T11" fmla="*/ 42 h 78"/>
                <a:gd name="T12" fmla="*/ 12 w 264"/>
                <a:gd name="T13" fmla="*/ 30 h 78"/>
                <a:gd name="T14" fmla="*/ 20 w 264"/>
                <a:gd name="T15" fmla="*/ 20 h 78"/>
                <a:gd name="T16" fmla="*/ 30 w 264"/>
                <a:gd name="T17" fmla="*/ 12 h 78"/>
                <a:gd name="T18" fmla="*/ 42 w 264"/>
                <a:gd name="T19" fmla="*/ 4 h 78"/>
                <a:gd name="T20" fmla="*/ 56 w 264"/>
                <a:gd name="T21" fmla="*/ 0 h 78"/>
                <a:gd name="T22" fmla="*/ 68 w 264"/>
                <a:gd name="T23" fmla="*/ 0 h 78"/>
                <a:gd name="T24" fmla="*/ 264 w 264"/>
                <a:gd name="T25" fmla="*/ 0 h 78"/>
                <a:gd name="T26" fmla="*/ 264 w 264"/>
                <a:gd name="T27" fmla="*/ 18 h 78"/>
                <a:gd name="T28" fmla="*/ 68 w 264"/>
                <a:gd name="T29" fmla="*/ 18 h 78"/>
                <a:gd name="T30" fmla="*/ 68 w 264"/>
                <a:gd name="T31" fmla="*/ 18 h 78"/>
                <a:gd name="T32" fmla="*/ 58 w 264"/>
                <a:gd name="T33" fmla="*/ 18 h 78"/>
                <a:gd name="T34" fmla="*/ 50 w 264"/>
                <a:gd name="T35" fmla="*/ 22 h 78"/>
                <a:gd name="T36" fmla="*/ 40 w 264"/>
                <a:gd name="T37" fmla="*/ 26 h 78"/>
                <a:gd name="T38" fmla="*/ 34 w 264"/>
                <a:gd name="T39" fmla="*/ 32 h 78"/>
                <a:gd name="T40" fmla="*/ 26 w 264"/>
                <a:gd name="T41" fmla="*/ 40 h 78"/>
                <a:gd name="T42" fmla="*/ 22 w 264"/>
                <a:gd name="T43" fmla="*/ 48 h 78"/>
                <a:gd name="T44" fmla="*/ 20 w 264"/>
                <a:gd name="T45" fmla="*/ 58 h 78"/>
                <a:gd name="T46" fmla="*/ 18 w 264"/>
                <a:gd name="T47" fmla="*/ 68 h 78"/>
                <a:gd name="T48" fmla="*/ 18 w 264"/>
                <a:gd name="T4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78">
                  <a:moveTo>
                    <a:pt x="18" y="78"/>
                  </a:moveTo>
                  <a:lnTo>
                    <a:pt x="0" y="7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54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264" y="0"/>
                  </a:lnTo>
                  <a:lnTo>
                    <a:pt x="2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58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4" y="32"/>
                  </a:lnTo>
                  <a:lnTo>
                    <a:pt x="26" y="40"/>
                  </a:lnTo>
                  <a:lnTo>
                    <a:pt x="22" y="48"/>
                  </a:lnTo>
                  <a:lnTo>
                    <a:pt x="20" y="58"/>
                  </a:lnTo>
                  <a:lnTo>
                    <a:pt x="18" y="68"/>
                  </a:lnTo>
                  <a:lnTo>
                    <a:pt x="18" y="7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61">
              <a:extLst>
                <a:ext uri="{FF2B5EF4-FFF2-40B4-BE49-F238E27FC236}">
                  <a16:creationId xmlns:a16="http://schemas.microsoft.com/office/drawing/2014/main" xmlns="" id="{ABF07651-59EB-44FB-8549-FD9D6E893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3224"/>
              <a:ext cx="11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62">
              <a:extLst>
                <a:ext uri="{FF2B5EF4-FFF2-40B4-BE49-F238E27FC236}">
                  <a16:creationId xmlns:a16="http://schemas.microsoft.com/office/drawing/2014/main" xmlns="" id="{D203CF8D-4DDC-450C-A5DF-BAFD5DDFF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3282"/>
              <a:ext cx="11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63">
              <a:extLst>
                <a:ext uri="{FF2B5EF4-FFF2-40B4-BE49-F238E27FC236}">
                  <a16:creationId xmlns:a16="http://schemas.microsoft.com/office/drawing/2014/main" xmlns="" id="{6C9CD9B6-47BC-427D-89F1-08CF29572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3342"/>
              <a:ext cx="24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64">
              <a:extLst>
                <a:ext uri="{FF2B5EF4-FFF2-40B4-BE49-F238E27FC236}">
                  <a16:creationId xmlns:a16="http://schemas.microsoft.com/office/drawing/2014/main" xmlns="" id="{CF637396-0956-468E-9EF5-0FF919C43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3400"/>
              <a:ext cx="24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65">
              <a:extLst>
                <a:ext uri="{FF2B5EF4-FFF2-40B4-BE49-F238E27FC236}">
                  <a16:creationId xmlns:a16="http://schemas.microsoft.com/office/drawing/2014/main" xmlns="" id="{A4DE7D5E-4D71-4229-B4DA-F96598521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" y="3460"/>
              <a:ext cx="24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66">
              <a:extLst>
                <a:ext uri="{FF2B5EF4-FFF2-40B4-BE49-F238E27FC236}">
                  <a16:creationId xmlns:a16="http://schemas.microsoft.com/office/drawing/2014/main" xmlns="" id="{E35A9129-3AB1-4652-B912-4FDA5602E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224"/>
              <a:ext cx="4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67">
              <a:extLst>
                <a:ext uri="{FF2B5EF4-FFF2-40B4-BE49-F238E27FC236}">
                  <a16:creationId xmlns:a16="http://schemas.microsoft.com/office/drawing/2014/main" xmlns="" id="{DE126E07-F6AF-4731-A794-B36406EAA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282"/>
              <a:ext cx="5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168">
              <a:extLst>
                <a:ext uri="{FF2B5EF4-FFF2-40B4-BE49-F238E27FC236}">
                  <a16:creationId xmlns:a16="http://schemas.microsoft.com/office/drawing/2014/main" xmlns="" id="{57005DA6-FBF9-446F-A5D8-07C5FA04A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342"/>
              <a:ext cx="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169">
              <a:extLst>
                <a:ext uri="{FF2B5EF4-FFF2-40B4-BE49-F238E27FC236}">
                  <a16:creationId xmlns:a16="http://schemas.microsoft.com/office/drawing/2014/main" xmlns="" id="{7AAB9899-F80C-4AD0-9C21-06AB4370B5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400"/>
              <a:ext cx="9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170">
              <a:extLst>
                <a:ext uri="{FF2B5EF4-FFF2-40B4-BE49-F238E27FC236}">
                  <a16:creationId xmlns:a16="http://schemas.microsoft.com/office/drawing/2014/main" xmlns="" id="{561A0C1F-4969-4321-B313-F749941E3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" y="3460"/>
              <a:ext cx="10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71">
              <a:extLst>
                <a:ext uri="{FF2B5EF4-FFF2-40B4-BE49-F238E27FC236}">
                  <a16:creationId xmlns:a16="http://schemas.microsoft.com/office/drawing/2014/main" xmlns="" id="{AA31B99F-B9BB-4191-B472-CB7F12891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3" y="3224"/>
              <a:ext cx="96" cy="76"/>
            </a:xfrm>
            <a:custGeom>
              <a:avLst/>
              <a:gdLst>
                <a:gd name="T0" fmla="*/ 96 w 96"/>
                <a:gd name="T1" fmla="*/ 76 h 76"/>
                <a:gd name="T2" fmla="*/ 0 w 96"/>
                <a:gd name="T3" fmla="*/ 76 h 76"/>
                <a:gd name="T4" fmla="*/ 0 w 96"/>
                <a:gd name="T5" fmla="*/ 0 h 76"/>
                <a:gd name="T6" fmla="*/ 96 w 96"/>
                <a:gd name="T7" fmla="*/ 0 h 76"/>
                <a:gd name="T8" fmla="*/ 96 w 96"/>
                <a:gd name="T9" fmla="*/ 76 h 76"/>
                <a:gd name="T10" fmla="*/ 18 w 96"/>
                <a:gd name="T11" fmla="*/ 58 h 76"/>
                <a:gd name="T12" fmla="*/ 78 w 96"/>
                <a:gd name="T13" fmla="*/ 58 h 76"/>
                <a:gd name="T14" fmla="*/ 78 w 96"/>
                <a:gd name="T15" fmla="*/ 18 h 76"/>
                <a:gd name="T16" fmla="*/ 18 w 96"/>
                <a:gd name="T17" fmla="*/ 18 h 76"/>
                <a:gd name="T18" fmla="*/ 18 w 96"/>
                <a:gd name="T19" fmla="*/ 58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76">
                  <a:moveTo>
                    <a:pt x="96" y="76"/>
                  </a:moveTo>
                  <a:lnTo>
                    <a:pt x="0" y="76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76"/>
                  </a:lnTo>
                  <a:close/>
                  <a:moveTo>
                    <a:pt x="18" y="58"/>
                  </a:moveTo>
                  <a:lnTo>
                    <a:pt x="78" y="58"/>
                  </a:lnTo>
                  <a:lnTo>
                    <a:pt x="78" y="18"/>
                  </a:lnTo>
                  <a:lnTo>
                    <a:pt x="18" y="1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72">
              <a:extLst>
                <a:ext uri="{FF2B5EF4-FFF2-40B4-BE49-F238E27FC236}">
                  <a16:creationId xmlns:a16="http://schemas.microsoft.com/office/drawing/2014/main" xmlns="" id="{95D5DC2E-C0B0-4614-B265-604DC5397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" y="3184"/>
              <a:ext cx="110" cy="326"/>
            </a:xfrm>
            <a:custGeom>
              <a:avLst/>
              <a:gdLst>
                <a:gd name="T0" fmla="*/ 110 w 110"/>
                <a:gd name="T1" fmla="*/ 326 h 326"/>
                <a:gd name="T2" fmla="*/ 92 w 110"/>
                <a:gd name="T3" fmla="*/ 326 h 326"/>
                <a:gd name="T4" fmla="*/ 92 w 110"/>
                <a:gd name="T5" fmla="*/ 88 h 326"/>
                <a:gd name="T6" fmla="*/ 56 w 110"/>
                <a:gd name="T7" fmla="*/ 20 h 326"/>
                <a:gd name="T8" fmla="*/ 18 w 110"/>
                <a:gd name="T9" fmla="*/ 88 h 326"/>
                <a:gd name="T10" fmla="*/ 18 w 110"/>
                <a:gd name="T11" fmla="*/ 326 h 326"/>
                <a:gd name="T12" fmla="*/ 0 w 110"/>
                <a:gd name="T13" fmla="*/ 326 h 326"/>
                <a:gd name="T14" fmla="*/ 0 w 110"/>
                <a:gd name="T15" fmla="*/ 84 h 326"/>
                <a:gd name="T16" fmla="*/ 42 w 110"/>
                <a:gd name="T17" fmla="*/ 8 h 326"/>
                <a:gd name="T18" fmla="*/ 42 w 110"/>
                <a:gd name="T19" fmla="*/ 8 h 326"/>
                <a:gd name="T20" fmla="*/ 44 w 110"/>
                <a:gd name="T21" fmla="*/ 4 h 326"/>
                <a:gd name="T22" fmla="*/ 48 w 110"/>
                <a:gd name="T23" fmla="*/ 2 h 326"/>
                <a:gd name="T24" fmla="*/ 56 w 110"/>
                <a:gd name="T25" fmla="*/ 0 h 326"/>
                <a:gd name="T26" fmla="*/ 64 w 110"/>
                <a:gd name="T27" fmla="*/ 2 h 326"/>
                <a:gd name="T28" fmla="*/ 66 w 110"/>
                <a:gd name="T29" fmla="*/ 4 h 326"/>
                <a:gd name="T30" fmla="*/ 70 w 110"/>
                <a:gd name="T31" fmla="*/ 8 h 326"/>
                <a:gd name="T32" fmla="*/ 110 w 110"/>
                <a:gd name="T33" fmla="*/ 84 h 326"/>
                <a:gd name="T34" fmla="*/ 110 w 110"/>
                <a:gd name="T35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326">
                  <a:moveTo>
                    <a:pt x="110" y="326"/>
                  </a:moveTo>
                  <a:lnTo>
                    <a:pt x="92" y="326"/>
                  </a:lnTo>
                  <a:lnTo>
                    <a:pt x="92" y="88"/>
                  </a:lnTo>
                  <a:lnTo>
                    <a:pt x="56" y="20"/>
                  </a:lnTo>
                  <a:lnTo>
                    <a:pt x="18" y="88"/>
                  </a:lnTo>
                  <a:lnTo>
                    <a:pt x="18" y="326"/>
                  </a:lnTo>
                  <a:lnTo>
                    <a:pt x="0" y="326"/>
                  </a:lnTo>
                  <a:lnTo>
                    <a:pt x="0" y="8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70" y="8"/>
                  </a:lnTo>
                  <a:lnTo>
                    <a:pt x="110" y="84"/>
                  </a:lnTo>
                  <a:lnTo>
                    <a:pt x="110" y="32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173">
              <a:extLst>
                <a:ext uri="{FF2B5EF4-FFF2-40B4-BE49-F238E27FC236}">
                  <a16:creationId xmlns:a16="http://schemas.microsoft.com/office/drawing/2014/main" xmlns="" id="{EF9158A9-7862-4311-804B-DE853A8026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3" y="3262"/>
              <a:ext cx="9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174">
              <a:extLst>
                <a:ext uri="{FF2B5EF4-FFF2-40B4-BE49-F238E27FC236}">
                  <a16:creationId xmlns:a16="http://schemas.microsoft.com/office/drawing/2014/main" xmlns="" id="{0958C130-2D64-4B3C-B22E-C4687E5F7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3322"/>
              <a:ext cx="18" cy="18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448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000" b="1">
                <a:latin typeface="Calibri" panose="020F0502020204030204" pitchFamily="34" charset="0"/>
                <a:cs typeface="Calibri" panose="020F0502020204030204" pitchFamily="34" charset="0"/>
              </a:rPr>
              <a:t>State Manual of Office Procedure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98A89F-0A82-2E54-8F5A-42F252ACD460}"/>
              </a:ext>
            </a:extLst>
          </p:cNvPr>
          <p:cNvSpPr/>
          <p:nvPr/>
        </p:nvSpPr>
        <p:spPr>
          <a:xfrm>
            <a:off x="457822" y="824986"/>
            <a:ext cx="11276353" cy="16934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91440" tIns="45720" rIns="91440" bIns="45720" rtlCol="0" anchor="t"/>
          <a:lstStyle/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 dirty="0">
                <a:solidFill>
                  <a:srgbClr val="333333"/>
                </a:solidFill>
              </a:rPr>
              <a:t>1st edition of State Manual of Office Procedure was published in 1963 and reprinted in 1994 </a:t>
            </a:r>
            <a:endParaRPr lang="en-IN" sz="2000" i="0" dirty="0">
              <a:solidFill>
                <a:srgbClr val="333333"/>
              </a:solidFill>
              <a:effectLst/>
              <a:cs typeface="Calibri"/>
            </a:endParaRPr>
          </a:p>
          <a:p>
            <a:pPr algn="just">
              <a:buClr>
                <a:srgbClr val="C55A11"/>
              </a:buClr>
            </a:pPr>
            <a:endParaRPr lang="en-IN" sz="2000" dirty="0">
              <a:solidFill>
                <a:srgbClr val="333333"/>
              </a:solidFill>
              <a:cs typeface="Calibri"/>
            </a:endParaRPr>
          </a:p>
          <a:p>
            <a:pPr marL="342900" indent="-342900">
              <a:buClr>
                <a:srgbClr val="C55A11"/>
              </a:buClr>
              <a:buFont typeface="Wingdings"/>
              <a:buChar char="v"/>
            </a:pPr>
            <a:r>
              <a:rPr lang="en-IN" sz="2000" b="1" dirty="0">
                <a:solidFill>
                  <a:schemeClr val="tx1"/>
                </a:solidFill>
                <a:cs typeface="Calibri"/>
              </a:rPr>
              <a:t>Updated edition will focus on the 4-pronged approach:</a:t>
            </a:r>
            <a:endParaRPr lang="en-US" sz="20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914400" lvl="3">
              <a:buClr>
                <a:srgbClr val="C55A11"/>
              </a:buClr>
            </a:pPr>
            <a:r>
              <a:rPr lang="en-IN" sz="2000" b="1" dirty="0">
                <a:solidFill>
                  <a:schemeClr val="tx1"/>
                </a:solidFill>
                <a:cs typeface="Calibri"/>
              </a:rPr>
              <a:t>Delayering:</a:t>
            </a:r>
            <a:r>
              <a:rPr lang="en-IN" sz="2000" dirty="0">
                <a:solidFill>
                  <a:schemeClr val="tx1"/>
                </a:solidFill>
                <a:cs typeface="Calibri"/>
              </a:rPr>
              <a:t> Review of levels of disposal and channels of submission    </a:t>
            </a:r>
            <a:endParaRPr lang="en-US" dirty="0">
              <a:solidFill>
                <a:schemeClr val="tx1"/>
              </a:solidFill>
              <a:ea typeface="+mn-lt"/>
              <a:cs typeface="+mn-lt"/>
            </a:endParaRPr>
          </a:p>
          <a:p>
            <a:pPr lvl="2">
              <a:buClr>
                <a:srgbClr val="C55A11"/>
              </a:buClr>
            </a:pPr>
            <a:r>
              <a:rPr lang="en-IN" sz="2000" b="1" dirty="0">
                <a:solidFill>
                  <a:schemeClr val="tx1"/>
                </a:solidFill>
                <a:cs typeface="Calibri"/>
              </a:rPr>
              <a:t>Delegation:</a:t>
            </a:r>
            <a:r>
              <a:rPr lang="en-IN" sz="2000" dirty="0">
                <a:solidFill>
                  <a:schemeClr val="tx1"/>
                </a:solidFill>
                <a:cs typeface="Calibri"/>
              </a:rPr>
              <a:t> Assignment of powers in departments</a:t>
            </a:r>
            <a:endParaRPr lang="en-US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914400" lvl="3">
              <a:buClr>
                <a:srgbClr val="C55A11"/>
              </a:buClr>
            </a:pPr>
            <a:r>
              <a:rPr lang="en-IN" sz="2000" b="1" dirty="0">
                <a:solidFill>
                  <a:schemeClr val="tx1"/>
                </a:solidFill>
                <a:cs typeface="Calibri"/>
              </a:rPr>
              <a:t>Desk Officer System:</a:t>
            </a:r>
            <a:r>
              <a:rPr lang="en-IN" sz="2000" dirty="0">
                <a:solidFill>
                  <a:schemeClr val="tx1"/>
                </a:solidFill>
                <a:cs typeface="Calibri"/>
              </a:rPr>
              <a:t> Organization of departmental work into distinct functional desks manned by two desk functionaries of appropriate ranks (e.g., Under Secretary/ Section Officer)</a:t>
            </a:r>
          </a:p>
          <a:p>
            <a:pPr marL="914400" lvl="3">
              <a:buClr>
                <a:srgbClr val="C55A11"/>
              </a:buClr>
            </a:pPr>
            <a:r>
              <a:rPr lang="en-IN" sz="2000" b="1" dirty="0">
                <a:solidFill>
                  <a:schemeClr val="tx1"/>
                </a:solidFill>
                <a:cs typeface="Calibri"/>
              </a:rPr>
              <a:t>Digitisation:</a:t>
            </a:r>
            <a:r>
              <a:rPr lang="en-IN" sz="2000" dirty="0">
                <a:solidFill>
                  <a:schemeClr val="tx1"/>
                </a:solidFill>
                <a:cs typeface="Calibri"/>
              </a:rPr>
              <a:t> Of State Registration Units and adoption of e-office 7.0</a:t>
            </a:r>
            <a:endParaRPr lang="en-IN" sz="20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 algn="just">
              <a:buClr>
                <a:srgbClr val="C55A11"/>
              </a:buClr>
              <a:buFont typeface="Wingdings" panose="05000000000000000000" pitchFamily="2" charset="2"/>
              <a:buChar char="v"/>
            </a:pPr>
            <a:endParaRPr lang="en-IN" sz="2000" dirty="0">
              <a:solidFill>
                <a:srgbClr val="333333"/>
              </a:solidFill>
              <a:cs typeface="Calibri"/>
            </a:endParaRPr>
          </a:p>
          <a:p>
            <a:pPr marL="285750" indent="-285750" algn="just">
              <a:buClr>
                <a:srgbClr val="C55A11"/>
              </a:buClr>
              <a:buFont typeface="Wingdings" panose="05000000000000000000" pitchFamily="2" charset="2"/>
              <a:buChar char="v"/>
            </a:pPr>
            <a:r>
              <a:rPr lang="en-IN" sz="2000" b="1" dirty="0">
                <a:solidFill>
                  <a:schemeClr val="tx1"/>
                </a:solidFill>
                <a:ea typeface="+mn-lt"/>
                <a:cs typeface="+mn-lt"/>
              </a:rPr>
              <a:t>Expected Outcomes in Administration:</a:t>
            </a:r>
            <a:endParaRPr lang="en-IN" sz="2000" b="1" dirty="0">
              <a:solidFill>
                <a:schemeClr val="tx1"/>
              </a:solidFill>
              <a:cs typeface="Calibri"/>
            </a:endParaRPr>
          </a:p>
          <a:p>
            <a:pPr algn="just">
              <a:buClr>
                <a:srgbClr val="C55A11"/>
              </a:buClr>
            </a:pPr>
            <a:endParaRPr lang="en-IN" sz="2000" dirty="0">
              <a:solidFill>
                <a:srgbClr val="333333"/>
              </a:solidFill>
              <a:cs typeface="Calibri"/>
            </a:endParaRPr>
          </a:p>
          <a:p>
            <a:pPr algn="ctr"/>
            <a:endParaRPr lang="en-IN" dirty="0">
              <a:solidFill>
                <a:srgbClr val="333333"/>
              </a:solidFill>
            </a:endParaRPr>
          </a:p>
          <a:p>
            <a:pPr algn="just"/>
            <a:r>
              <a:rPr lang="en-IN" dirty="0">
                <a:solidFill>
                  <a:srgbClr val="333333"/>
                </a:solidFill>
              </a:rPr>
              <a:t>	 </a:t>
            </a:r>
            <a:endParaRPr lang="en-IN" dirty="0">
              <a:solidFill>
                <a:srgbClr val="333333"/>
              </a:solidFill>
              <a:cs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9A2060-4A20-8FDD-43DC-C66DD3539495}"/>
              </a:ext>
            </a:extLst>
          </p:cNvPr>
          <p:cNvSpPr/>
          <p:nvPr/>
        </p:nvSpPr>
        <p:spPr>
          <a:xfrm>
            <a:off x="6489907" y="5447879"/>
            <a:ext cx="5031105" cy="10289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Quick Disposal of Pending Matters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Revised timelines for grievance redressal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19D350-7EE4-F0BB-66C8-7FBBAD636F18}"/>
              </a:ext>
            </a:extLst>
          </p:cNvPr>
          <p:cNvSpPr/>
          <p:nvPr/>
        </p:nvSpPr>
        <p:spPr>
          <a:xfrm>
            <a:off x="677242" y="3992071"/>
            <a:ext cx="5189256" cy="10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Streamlined reforms</a:t>
            </a:r>
            <a:r>
              <a:rPr lang="en-IN" b="0" kern="1200">
                <a:solidFill>
                  <a:schemeClr val="tx1"/>
                </a:solidFill>
                <a:latin typeface="+mn-lt"/>
              </a:rPr>
              <a:t> </a:t>
            </a:r>
            <a:r>
              <a:rPr lang="en-IN">
                <a:solidFill>
                  <a:schemeClr val="tx1"/>
                </a:solidFill>
              </a:rPr>
              <a:t>&amp; </a:t>
            </a:r>
            <a:r>
              <a:rPr lang="en-IN" b="0" kern="1200">
                <a:solidFill>
                  <a:schemeClr val="tx1"/>
                </a:solidFill>
                <a:latin typeface="+mn-lt"/>
              </a:rPr>
              <a:t>policy framework</a:t>
            </a:r>
            <a:r>
              <a:rPr lang="en-IN">
                <a:solidFill>
                  <a:schemeClr val="tx1"/>
                </a:solidFill>
              </a:rPr>
              <a:t> </a:t>
            </a:r>
            <a:endParaRPr lang="en-IN" b="0" kern="1200">
              <a:solidFill>
                <a:schemeClr val="tx1"/>
              </a:solidFill>
              <a:latin typeface="+mn-l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Sensitized</a:t>
            </a:r>
            <a:r>
              <a:rPr lang="en-IN" b="0" kern="1200">
                <a:solidFill>
                  <a:schemeClr val="tx1"/>
                </a:solidFill>
                <a:latin typeface="+mn-lt"/>
              </a:rPr>
              <a:t> new officers inducted at various levels in the administration</a:t>
            </a:r>
            <a:endParaRPr lang="en-IN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9" name="Group 8" descr="Strategy Compliance HR Management&#10;Training Icons&#10;Idea Icon">
            <a:extLst>
              <a:ext uri="{FF2B5EF4-FFF2-40B4-BE49-F238E27FC236}">
                <a16:creationId xmlns:a16="http://schemas.microsoft.com/office/drawing/2014/main" xmlns="" id="{41D9A3BA-10EB-E901-FF8E-2D5E4D7DCF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3824" y="4172962"/>
            <a:ext cx="569973" cy="734528"/>
            <a:chOff x="897927" y="1559919"/>
            <a:chExt cx="646" cy="832"/>
          </a:xfrm>
        </p:grpSpPr>
        <p:sp>
          <p:nvSpPr>
            <p:cNvPr id="28" name="AutoShape 16">
              <a:extLst>
                <a:ext uri="{FF2B5EF4-FFF2-40B4-BE49-F238E27FC236}">
                  <a16:creationId xmlns:a16="http://schemas.microsoft.com/office/drawing/2014/main" xmlns="" id="{2AEA3052-AB71-3656-259D-6767701EFA5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897927" y="1559919"/>
              <a:ext cx="64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29" name="Freeform 18">
              <a:extLst>
                <a:ext uri="{FF2B5EF4-FFF2-40B4-BE49-F238E27FC236}">
                  <a16:creationId xmlns:a16="http://schemas.microsoft.com/office/drawing/2014/main" xmlns="" id="{5A1CA603-749D-A6C6-14B5-49E0A9894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57" y="1560059"/>
              <a:ext cx="162" cy="118"/>
            </a:xfrm>
            <a:custGeom>
              <a:avLst/>
              <a:gdLst>
                <a:gd name="T0" fmla="*/ 146 w 162"/>
                <a:gd name="T1" fmla="*/ 118 h 118"/>
                <a:gd name="T2" fmla="*/ 140 w 162"/>
                <a:gd name="T3" fmla="*/ 118 h 118"/>
                <a:gd name="T4" fmla="*/ 136 w 162"/>
                <a:gd name="T5" fmla="*/ 112 h 118"/>
                <a:gd name="T6" fmla="*/ 138 w 162"/>
                <a:gd name="T7" fmla="*/ 106 h 118"/>
                <a:gd name="T8" fmla="*/ 142 w 162"/>
                <a:gd name="T9" fmla="*/ 92 h 118"/>
                <a:gd name="T10" fmla="*/ 144 w 162"/>
                <a:gd name="T11" fmla="*/ 78 h 118"/>
                <a:gd name="T12" fmla="*/ 140 w 162"/>
                <a:gd name="T13" fmla="*/ 54 h 118"/>
                <a:gd name="T14" fmla="*/ 126 w 162"/>
                <a:gd name="T15" fmla="*/ 36 h 118"/>
                <a:gd name="T16" fmla="*/ 106 w 162"/>
                <a:gd name="T17" fmla="*/ 22 h 118"/>
                <a:gd name="T18" fmla="*/ 82 w 162"/>
                <a:gd name="T19" fmla="*/ 18 h 118"/>
                <a:gd name="T20" fmla="*/ 68 w 162"/>
                <a:gd name="T21" fmla="*/ 18 h 118"/>
                <a:gd name="T22" fmla="*/ 46 w 162"/>
                <a:gd name="T23" fmla="*/ 28 h 118"/>
                <a:gd name="T24" fmla="*/ 30 w 162"/>
                <a:gd name="T25" fmla="*/ 44 h 118"/>
                <a:gd name="T26" fmla="*/ 20 w 162"/>
                <a:gd name="T27" fmla="*/ 66 h 118"/>
                <a:gd name="T28" fmla="*/ 18 w 162"/>
                <a:gd name="T29" fmla="*/ 78 h 118"/>
                <a:gd name="T30" fmla="*/ 16 w 162"/>
                <a:gd name="T31" fmla="*/ 84 h 118"/>
                <a:gd name="T32" fmla="*/ 10 w 162"/>
                <a:gd name="T33" fmla="*/ 88 h 118"/>
                <a:gd name="T34" fmla="*/ 6 w 162"/>
                <a:gd name="T35" fmla="*/ 86 h 118"/>
                <a:gd name="T36" fmla="*/ 2 w 162"/>
                <a:gd name="T37" fmla="*/ 82 h 118"/>
                <a:gd name="T38" fmla="*/ 0 w 162"/>
                <a:gd name="T39" fmla="*/ 78 h 118"/>
                <a:gd name="T40" fmla="*/ 6 w 162"/>
                <a:gd name="T41" fmla="*/ 48 h 118"/>
                <a:gd name="T42" fmla="*/ 24 w 162"/>
                <a:gd name="T43" fmla="*/ 22 h 118"/>
                <a:gd name="T44" fmla="*/ 50 w 162"/>
                <a:gd name="T45" fmla="*/ 6 h 118"/>
                <a:gd name="T46" fmla="*/ 82 w 162"/>
                <a:gd name="T47" fmla="*/ 0 h 118"/>
                <a:gd name="T48" fmla="*/ 98 w 162"/>
                <a:gd name="T49" fmla="*/ 2 h 118"/>
                <a:gd name="T50" fmla="*/ 126 w 162"/>
                <a:gd name="T51" fmla="*/ 14 h 118"/>
                <a:gd name="T52" fmla="*/ 148 w 162"/>
                <a:gd name="T53" fmla="*/ 34 h 118"/>
                <a:gd name="T54" fmla="*/ 160 w 162"/>
                <a:gd name="T55" fmla="*/ 62 h 118"/>
                <a:gd name="T56" fmla="*/ 162 w 162"/>
                <a:gd name="T57" fmla="*/ 78 h 118"/>
                <a:gd name="T58" fmla="*/ 154 w 162"/>
                <a:gd name="T59" fmla="*/ 114 h 118"/>
                <a:gd name="T60" fmla="*/ 150 w 162"/>
                <a:gd name="T61" fmla="*/ 118 h 118"/>
                <a:gd name="T62" fmla="*/ 146 w 162"/>
                <a:gd name="T6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18">
                  <a:moveTo>
                    <a:pt x="146" y="118"/>
                  </a:moveTo>
                  <a:lnTo>
                    <a:pt x="146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38" y="116"/>
                  </a:lnTo>
                  <a:lnTo>
                    <a:pt x="136" y="112"/>
                  </a:lnTo>
                  <a:lnTo>
                    <a:pt x="136" y="110"/>
                  </a:lnTo>
                  <a:lnTo>
                    <a:pt x="138" y="106"/>
                  </a:lnTo>
                  <a:lnTo>
                    <a:pt x="138" y="106"/>
                  </a:lnTo>
                  <a:lnTo>
                    <a:pt x="142" y="92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2" y="66"/>
                  </a:lnTo>
                  <a:lnTo>
                    <a:pt x="140" y="54"/>
                  </a:lnTo>
                  <a:lnTo>
                    <a:pt x="13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06" y="22"/>
                  </a:lnTo>
                  <a:lnTo>
                    <a:pt x="94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68" y="18"/>
                  </a:lnTo>
                  <a:lnTo>
                    <a:pt x="56" y="22"/>
                  </a:lnTo>
                  <a:lnTo>
                    <a:pt x="46" y="28"/>
                  </a:lnTo>
                  <a:lnTo>
                    <a:pt x="38" y="36"/>
                  </a:lnTo>
                  <a:lnTo>
                    <a:pt x="30" y="44"/>
                  </a:lnTo>
                  <a:lnTo>
                    <a:pt x="24" y="54"/>
                  </a:lnTo>
                  <a:lnTo>
                    <a:pt x="20" y="6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82"/>
                  </a:lnTo>
                  <a:lnTo>
                    <a:pt x="16" y="84"/>
                  </a:lnTo>
                  <a:lnTo>
                    <a:pt x="14" y="86"/>
                  </a:lnTo>
                  <a:lnTo>
                    <a:pt x="10" y="88"/>
                  </a:lnTo>
                  <a:lnTo>
                    <a:pt x="10" y="88"/>
                  </a:lnTo>
                  <a:lnTo>
                    <a:pt x="6" y="86"/>
                  </a:lnTo>
                  <a:lnTo>
                    <a:pt x="4" y="84"/>
                  </a:lnTo>
                  <a:lnTo>
                    <a:pt x="2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6" y="48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8" y="22"/>
                  </a:lnTo>
                  <a:lnTo>
                    <a:pt x="148" y="34"/>
                  </a:lnTo>
                  <a:lnTo>
                    <a:pt x="156" y="48"/>
                  </a:lnTo>
                  <a:lnTo>
                    <a:pt x="160" y="62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0" y="96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0" y="118"/>
                  </a:lnTo>
                  <a:lnTo>
                    <a:pt x="146" y="118"/>
                  </a:lnTo>
                  <a:lnTo>
                    <a:pt x="146" y="1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0" name="Freeform 19">
              <a:extLst>
                <a:ext uri="{FF2B5EF4-FFF2-40B4-BE49-F238E27FC236}">
                  <a16:creationId xmlns:a16="http://schemas.microsoft.com/office/drawing/2014/main" xmlns="" id="{9BFE6539-D5DF-2632-37B1-794A84AE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409" y="1560183"/>
              <a:ext cx="64" cy="144"/>
            </a:xfrm>
            <a:custGeom>
              <a:avLst/>
              <a:gdLst>
                <a:gd name="T0" fmla="*/ 8 w 64"/>
                <a:gd name="T1" fmla="*/ 144 h 144"/>
                <a:gd name="T2" fmla="*/ 8 w 64"/>
                <a:gd name="T3" fmla="*/ 144 h 144"/>
                <a:gd name="T4" fmla="*/ 4 w 64"/>
                <a:gd name="T5" fmla="*/ 142 h 144"/>
                <a:gd name="T6" fmla="*/ 0 w 64"/>
                <a:gd name="T7" fmla="*/ 138 h 144"/>
                <a:gd name="T8" fmla="*/ 0 w 64"/>
                <a:gd name="T9" fmla="*/ 138 h 144"/>
                <a:gd name="T10" fmla="*/ 0 w 64"/>
                <a:gd name="T11" fmla="*/ 134 h 144"/>
                <a:gd name="T12" fmla="*/ 0 w 64"/>
                <a:gd name="T13" fmla="*/ 132 h 144"/>
                <a:gd name="T14" fmla="*/ 2 w 64"/>
                <a:gd name="T15" fmla="*/ 128 h 144"/>
                <a:gd name="T16" fmla="*/ 6 w 64"/>
                <a:gd name="T17" fmla="*/ 126 h 144"/>
                <a:gd name="T18" fmla="*/ 6 w 64"/>
                <a:gd name="T19" fmla="*/ 126 h 144"/>
                <a:gd name="T20" fmla="*/ 14 w 64"/>
                <a:gd name="T21" fmla="*/ 122 h 144"/>
                <a:gd name="T22" fmla="*/ 22 w 64"/>
                <a:gd name="T23" fmla="*/ 118 h 144"/>
                <a:gd name="T24" fmla="*/ 30 w 64"/>
                <a:gd name="T25" fmla="*/ 112 h 144"/>
                <a:gd name="T26" fmla="*/ 36 w 64"/>
                <a:gd name="T27" fmla="*/ 104 h 144"/>
                <a:gd name="T28" fmla="*/ 40 w 64"/>
                <a:gd name="T29" fmla="*/ 96 h 144"/>
                <a:gd name="T30" fmla="*/ 44 w 64"/>
                <a:gd name="T31" fmla="*/ 88 h 144"/>
                <a:gd name="T32" fmla="*/ 46 w 64"/>
                <a:gd name="T33" fmla="*/ 80 h 144"/>
                <a:gd name="T34" fmla="*/ 46 w 64"/>
                <a:gd name="T35" fmla="*/ 70 h 144"/>
                <a:gd name="T36" fmla="*/ 46 w 64"/>
                <a:gd name="T37" fmla="*/ 70 h 144"/>
                <a:gd name="T38" fmla="*/ 44 w 64"/>
                <a:gd name="T39" fmla="*/ 54 h 144"/>
                <a:gd name="T40" fmla="*/ 38 w 64"/>
                <a:gd name="T41" fmla="*/ 40 h 144"/>
                <a:gd name="T42" fmla="*/ 28 w 64"/>
                <a:gd name="T43" fmla="*/ 28 h 144"/>
                <a:gd name="T44" fmla="*/ 16 w 64"/>
                <a:gd name="T45" fmla="*/ 18 h 144"/>
                <a:gd name="T46" fmla="*/ 16 w 64"/>
                <a:gd name="T47" fmla="*/ 18 h 144"/>
                <a:gd name="T48" fmla="*/ 12 w 64"/>
                <a:gd name="T49" fmla="*/ 16 h 144"/>
                <a:gd name="T50" fmla="*/ 12 w 64"/>
                <a:gd name="T51" fmla="*/ 12 h 144"/>
                <a:gd name="T52" fmla="*/ 10 w 64"/>
                <a:gd name="T53" fmla="*/ 8 h 144"/>
                <a:gd name="T54" fmla="*/ 12 w 64"/>
                <a:gd name="T55" fmla="*/ 6 h 144"/>
                <a:gd name="T56" fmla="*/ 12 w 64"/>
                <a:gd name="T57" fmla="*/ 6 h 144"/>
                <a:gd name="T58" fmla="*/ 14 w 64"/>
                <a:gd name="T59" fmla="*/ 2 h 144"/>
                <a:gd name="T60" fmla="*/ 18 w 64"/>
                <a:gd name="T61" fmla="*/ 2 h 144"/>
                <a:gd name="T62" fmla="*/ 20 w 64"/>
                <a:gd name="T63" fmla="*/ 0 h 144"/>
                <a:gd name="T64" fmla="*/ 24 w 64"/>
                <a:gd name="T65" fmla="*/ 2 h 144"/>
                <a:gd name="T66" fmla="*/ 24 w 64"/>
                <a:gd name="T67" fmla="*/ 2 h 144"/>
                <a:gd name="T68" fmla="*/ 34 w 64"/>
                <a:gd name="T69" fmla="*/ 8 h 144"/>
                <a:gd name="T70" fmla="*/ 42 w 64"/>
                <a:gd name="T71" fmla="*/ 14 h 144"/>
                <a:gd name="T72" fmla="*/ 48 w 64"/>
                <a:gd name="T73" fmla="*/ 22 h 144"/>
                <a:gd name="T74" fmla="*/ 54 w 64"/>
                <a:gd name="T75" fmla="*/ 30 h 144"/>
                <a:gd name="T76" fmla="*/ 58 w 64"/>
                <a:gd name="T77" fmla="*/ 40 h 144"/>
                <a:gd name="T78" fmla="*/ 62 w 64"/>
                <a:gd name="T79" fmla="*/ 50 h 144"/>
                <a:gd name="T80" fmla="*/ 64 w 64"/>
                <a:gd name="T81" fmla="*/ 60 h 144"/>
                <a:gd name="T82" fmla="*/ 64 w 64"/>
                <a:gd name="T83" fmla="*/ 70 h 144"/>
                <a:gd name="T84" fmla="*/ 64 w 64"/>
                <a:gd name="T85" fmla="*/ 70 h 144"/>
                <a:gd name="T86" fmla="*/ 64 w 64"/>
                <a:gd name="T87" fmla="*/ 82 h 144"/>
                <a:gd name="T88" fmla="*/ 60 w 64"/>
                <a:gd name="T89" fmla="*/ 94 h 144"/>
                <a:gd name="T90" fmla="*/ 56 w 64"/>
                <a:gd name="T91" fmla="*/ 104 h 144"/>
                <a:gd name="T92" fmla="*/ 50 w 64"/>
                <a:gd name="T93" fmla="*/ 114 h 144"/>
                <a:gd name="T94" fmla="*/ 42 w 64"/>
                <a:gd name="T95" fmla="*/ 124 h 144"/>
                <a:gd name="T96" fmla="*/ 34 w 64"/>
                <a:gd name="T97" fmla="*/ 132 h 144"/>
                <a:gd name="T98" fmla="*/ 22 w 64"/>
                <a:gd name="T99" fmla="*/ 138 h 144"/>
                <a:gd name="T100" fmla="*/ 12 w 64"/>
                <a:gd name="T101" fmla="*/ 144 h 144"/>
                <a:gd name="T102" fmla="*/ 12 w 64"/>
                <a:gd name="T103" fmla="*/ 144 h 144"/>
                <a:gd name="T104" fmla="*/ 8 w 64"/>
                <a:gd name="T105" fmla="*/ 144 h 144"/>
                <a:gd name="T106" fmla="*/ 8 w 64"/>
                <a:gd name="T10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144">
                  <a:moveTo>
                    <a:pt x="8" y="144"/>
                  </a:moveTo>
                  <a:lnTo>
                    <a:pt x="8" y="144"/>
                  </a:lnTo>
                  <a:lnTo>
                    <a:pt x="4" y="14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2" y="128"/>
                  </a:lnTo>
                  <a:lnTo>
                    <a:pt x="6" y="126"/>
                  </a:lnTo>
                  <a:lnTo>
                    <a:pt x="6" y="126"/>
                  </a:lnTo>
                  <a:lnTo>
                    <a:pt x="14" y="122"/>
                  </a:lnTo>
                  <a:lnTo>
                    <a:pt x="22" y="118"/>
                  </a:lnTo>
                  <a:lnTo>
                    <a:pt x="30" y="112"/>
                  </a:lnTo>
                  <a:lnTo>
                    <a:pt x="36" y="104"/>
                  </a:lnTo>
                  <a:lnTo>
                    <a:pt x="40" y="96"/>
                  </a:lnTo>
                  <a:lnTo>
                    <a:pt x="44" y="88"/>
                  </a:lnTo>
                  <a:lnTo>
                    <a:pt x="46" y="8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4" y="54"/>
                  </a:lnTo>
                  <a:lnTo>
                    <a:pt x="38" y="40"/>
                  </a:lnTo>
                  <a:lnTo>
                    <a:pt x="28" y="2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34" y="8"/>
                  </a:lnTo>
                  <a:lnTo>
                    <a:pt x="42" y="14"/>
                  </a:lnTo>
                  <a:lnTo>
                    <a:pt x="48" y="22"/>
                  </a:lnTo>
                  <a:lnTo>
                    <a:pt x="54" y="30"/>
                  </a:lnTo>
                  <a:lnTo>
                    <a:pt x="58" y="40"/>
                  </a:lnTo>
                  <a:lnTo>
                    <a:pt x="62" y="50"/>
                  </a:lnTo>
                  <a:lnTo>
                    <a:pt x="64" y="6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82"/>
                  </a:lnTo>
                  <a:lnTo>
                    <a:pt x="60" y="94"/>
                  </a:lnTo>
                  <a:lnTo>
                    <a:pt x="56" y="104"/>
                  </a:lnTo>
                  <a:lnTo>
                    <a:pt x="50" y="114"/>
                  </a:lnTo>
                  <a:lnTo>
                    <a:pt x="42" y="124"/>
                  </a:lnTo>
                  <a:lnTo>
                    <a:pt x="34" y="132"/>
                  </a:lnTo>
                  <a:lnTo>
                    <a:pt x="22" y="138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8" y="144"/>
                  </a:lnTo>
                  <a:lnTo>
                    <a:pt x="8" y="14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1" name="Freeform 20">
              <a:extLst>
                <a:ext uri="{FF2B5EF4-FFF2-40B4-BE49-F238E27FC236}">
                  <a16:creationId xmlns:a16="http://schemas.microsoft.com/office/drawing/2014/main" xmlns="" id="{66835283-25F1-9970-BD02-BA8380E71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57" y="1560305"/>
              <a:ext cx="140" cy="122"/>
            </a:xfrm>
            <a:custGeom>
              <a:avLst/>
              <a:gdLst>
                <a:gd name="T0" fmla="*/ 70 w 140"/>
                <a:gd name="T1" fmla="*/ 122 h 122"/>
                <a:gd name="T2" fmla="*/ 44 w 140"/>
                <a:gd name="T3" fmla="*/ 116 h 122"/>
                <a:gd name="T4" fmla="*/ 22 w 140"/>
                <a:gd name="T5" fmla="*/ 102 h 122"/>
                <a:gd name="T6" fmla="*/ 6 w 140"/>
                <a:gd name="T7" fmla="*/ 80 h 122"/>
                <a:gd name="T8" fmla="*/ 0 w 140"/>
                <a:gd name="T9" fmla="*/ 54 h 122"/>
                <a:gd name="T10" fmla="*/ 2 w 140"/>
                <a:gd name="T11" fmla="*/ 50 h 122"/>
                <a:gd name="T12" fmla="*/ 6 w 140"/>
                <a:gd name="T13" fmla="*/ 46 h 122"/>
                <a:gd name="T14" fmla="*/ 10 w 140"/>
                <a:gd name="T15" fmla="*/ 46 h 122"/>
                <a:gd name="T16" fmla="*/ 16 w 140"/>
                <a:gd name="T17" fmla="*/ 48 h 122"/>
                <a:gd name="T18" fmla="*/ 18 w 140"/>
                <a:gd name="T19" fmla="*/ 54 h 122"/>
                <a:gd name="T20" fmla="*/ 20 w 140"/>
                <a:gd name="T21" fmla="*/ 64 h 122"/>
                <a:gd name="T22" fmla="*/ 28 w 140"/>
                <a:gd name="T23" fmla="*/ 82 h 122"/>
                <a:gd name="T24" fmla="*/ 42 w 140"/>
                <a:gd name="T25" fmla="*/ 96 h 122"/>
                <a:gd name="T26" fmla="*/ 60 w 140"/>
                <a:gd name="T27" fmla="*/ 104 h 122"/>
                <a:gd name="T28" fmla="*/ 70 w 140"/>
                <a:gd name="T29" fmla="*/ 104 h 122"/>
                <a:gd name="T30" fmla="*/ 90 w 140"/>
                <a:gd name="T31" fmla="*/ 100 h 122"/>
                <a:gd name="T32" fmla="*/ 106 w 140"/>
                <a:gd name="T33" fmla="*/ 90 h 122"/>
                <a:gd name="T34" fmla="*/ 118 w 140"/>
                <a:gd name="T35" fmla="*/ 74 h 122"/>
                <a:gd name="T36" fmla="*/ 122 w 140"/>
                <a:gd name="T37" fmla="*/ 54 h 122"/>
                <a:gd name="T38" fmla="*/ 120 w 140"/>
                <a:gd name="T39" fmla="*/ 44 h 122"/>
                <a:gd name="T40" fmla="*/ 112 w 140"/>
                <a:gd name="T41" fmla="*/ 24 h 122"/>
                <a:gd name="T42" fmla="*/ 102 w 140"/>
                <a:gd name="T43" fmla="*/ 16 h 122"/>
                <a:gd name="T44" fmla="*/ 100 w 140"/>
                <a:gd name="T45" fmla="*/ 10 h 122"/>
                <a:gd name="T46" fmla="*/ 102 w 140"/>
                <a:gd name="T47" fmla="*/ 2 h 122"/>
                <a:gd name="T48" fmla="*/ 104 w 140"/>
                <a:gd name="T49" fmla="*/ 0 h 122"/>
                <a:gd name="T50" fmla="*/ 110 w 140"/>
                <a:gd name="T51" fmla="*/ 0 h 122"/>
                <a:gd name="T52" fmla="*/ 114 w 140"/>
                <a:gd name="T53" fmla="*/ 2 h 122"/>
                <a:gd name="T54" fmla="*/ 134 w 140"/>
                <a:gd name="T55" fmla="*/ 24 h 122"/>
                <a:gd name="T56" fmla="*/ 140 w 140"/>
                <a:gd name="T57" fmla="*/ 54 h 122"/>
                <a:gd name="T58" fmla="*/ 138 w 140"/>
                <a:gd name="T59" fmla="*/ 68 h 122"/>
                <a:gd name="T60" fmla="*/ 128 w 140"/>
                <a:gd name="T61" fmla="*/ 92 h 122"/>
                <a:gd name="T62" fmla="*/ 110 w 140"/>
                <a:gd name="T63" fmla="*/ 110 h 122"/>
                <a:gd name="T64" fmla="*/ 84 w 140"/>
                <a:gd name="T65" fmla="*/ 120 h 122"/>
                <a:gd name="T66" fmla="*/ 70 w 140"/>
                <a:gd name="T6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22">
                  <a:moveTo>
                    <a:pt x="70" y="122"/>
                  </a:moveTo>
                  <a:lnTo>
                    <a:pt x="70" y="122"/>
                  </a:lnTo>
                  <a:lnTo>
                    <a:pt x="56" y="120"/>
                  </a:lnTo>
                  <a:lnTo>
                    <a:pt x="44" y="116"/>
                  </a:lnTo>
                  <a:lnTo>
                    <a:pt x="32" y="110"/>
                  </a:lnTo>
                  <a:lnTo>
                    <a:pt x="22" y="102"/>
                  </a:lnTo>
                  <a:lnTo>
                    <a:pt x="12" y="92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18" y="50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4"/>
                  </a:lnTo>
                  <a:lnTo>
                    <a:pt x="22" y="74"/>
                  </a:lnTo>
                  <a:lnTo>
                    <a:pt x="28" y="82"/>
                  </a:lnTo>
                  <a:lnTo>
                    <a:pt x="34" y="90"/>
                  </a:lnTo>
                  <a:lnTo>
                    <a:pt x="42" y="96"/>
                  </a:lnTo>
                  <a:lnTo>
                    <a:pt x="50" y="100"/>
                  </a:lnTo>
                  <a:lnTo>
                    <a:pt x="60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80" y="104"/>
                  </a:lnTo>
                  <a:lnTo>
                    <a:pt x="90" y="100"/>
                  </a:lnTo>
                  <a:lnTo>
                    <a:pt x="100" y="96"/>
                  </a:lnTo>
                  <a:lnTo>
                    <a:pt x="106" y="90"/>
                  </a:lnTo>
                  <a:lnTo>
                    <a:pt x="114" y="82"/>
                  </a:lnTo>
                  <a:lnTo>
                    <a:pt x="118" y="74"/>
                  </a:lnTo>
                  <a:lnTo>
                    <a:pt x="122" y="6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0" y="44"/>
                  </a:lnTo>
                  <a:lnTo>
                    <a:pt x="118" y="32"/>
                  </a:lnTo>
                  <a:lnTo>
                    <a:pt x="112" y="24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6" y="12"/>
                  </a:lnTo>
                  <a:lnTo>
                    <a:pt x="134" y="24"/>
                  </a:lnTo>
                  <a:lnTo>
                    <a:pt x="138" y="40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38" y="68"/>
                  </a:lnTo>
                  <a:lnTo>
                    <a:pt x="134" y="80"/>
                  </a:lnTo>
                  <a:lnTo>
                    <a:pt x="128" y="92"/>
                  </a:lnTo>
                  <a:lnTo>
                    <a:pt x="120" y="102"/>
                  </a:lnTo>
                  <a:lnTo>
                    <a:pt x="110" y="110"/>
                  </a:lnTo>
                  <a:lnTo>
                    <a:pt x="98" y="116"/>
                  </a:lnTo>
                  <a:lnTo>
                    <a:pt x="84" y="120"/>
                  </a:lnTo>
                  <a:lnTo>
                    <a:pt x="70" y="122"/>
                  </a:lnTo>
                  <a:lnTo>
                    <a:pt x="70" y="12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xmlns="" id="{1616E530-6EFA-DBCB-53AF-1FC499914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79" y="1560301"/>
              <a:ext cx="68" cy="68"/>
            </a:xfrm>
            <a:custGeom>
              <a:avLst/>
              <a:gdLst>
                <a:gd name="T0" fmla="*/ 10 w 68"/>
                <a:gd name="T1" fmla="*/ 68 h 68"/>
                <a:gd name="T2" fmla="*/ 10 w 68"/>
                <a:gd name="T3" fmla="*/ 68 h 68"/>
                <a:gd name="T4" fmla="*/ 6 w 68"/>
                <a:gd name="T5" fmla="*/ 66 h 68"/>
                <a:gd name="T6" fmla="*/ 4 w 68"/>
                <a:gd name="T7" fmla="*/ 64 h 68"/>
                <a:gd name="T8" fmla="*/ 2 w 68"/>
                <a:gd name="T9" fmla="*/ 62 h 68"/>
                <a:gd name="T10" fmla="*/ 0 w 68"/>
                <a:gd name="T11" fmla="*/ 58 h 68"/>
                <a:gd name="T12" fmla="*/ 0 w 68"/>
                <a:gd name="T13" fmla="*/ 58 h 68"/>
                <a:gd name="T14" fmla="*/ 2 w 68"/>
                <a:gd name="T15" fmla="*/ 54 h 68"/>
                <a:gd name="T16" fmla="*/ 4 w 68"/>
                <a:gd name="T17" fmla="*/ 52 h 68"/>
                <a:gd name="T18" fmla="*/ 6 w 68"/>
                <a:gd name="T19" fmla="*/ 50 h 68"/>
                <a:gd name="T20" fmla="*/ 10 w 68"/>
                <a:gd name="T21" fmla="*/ 50 h 68"/>
                <a:gd name="T22" fmla="*/ 10 w 68"/>
                <a:gd name="T23" fmla="*/ 50 h 68"/>
                <a:gd name="T24" fmla="*/ 18 w 68"/>
                <a:gd name="T25" fmla="*/ 48 h 68"/>
                <a:gd name="T26" fmla="*/ 26 w 68"/>
                <a:gd name="T27" fmla="*/ 46 h 68"/>
                <a:gd name="T28" fmla="*/ 32 w 68"/>
                <a:gd name="T29" fmla="*/ 42 h 68"/>
                <a:gd name="T30" fmla="*/ 38 w 68"/>
                <a:gd name="T31" fmla="*/ 38 h 68"/>
                <a:gd name="T32" fmla="*/ 44 w 68"/>
                <a:gd name="T33" fmla="*/ 32 h 68"/>
                <a:gd name="T34" fmla="*/ 48 w 68"/>
                <a:gd name="T35" fmla="*/ 26 h 68"/>
                <a:gd name="T36" fmla="*/ 50 w 68"/>
                <a:gd name="T37" fmla="*/ 18 h 68"/>
                <a:gd name="T38" fmla="*/ 50 w 68"/>
                <a:gd name="T39" fmla="*/ 10 h 68"/>
                <a:gd name="T40" fmla="*/ 50 w 68"/>
                <a:gd name="T41" fmla="*/ 10 h 68"/>
                <a:gd name="T42" fmla="*/ 52 w 68"/>
                <a:gd name="T43" fmla="*/ 6 h 68"/>
                <a:gd name="T44" fmla="*/ 54 w 68"/>
                <a:gd name="T45" fmla="*/ 4 h 68"/>
                <a:gd name="T46" fmla="*/ 56 w 68"/>
                <a:gd name="T47" fmla="*/ 2 h 68"/>
                <a:gd name="T48" fmla="*/ 60 w 68"/>
                <a:gd name="T49" fmla="*/ 0 h 68"/>
                <a:gd name="T50" fmla="*/ 60 w 68"/>
                <a:gd name="T51" fmla="*/ 0 h 68"/>
                <a:gd name="T52" fmla="*/ 64 w 68"/>
                <a:gd name="T53" fmla="*/ 2 h 68"/>
                <a:gd name="T54" fmla="*/ 66 w 68"/>
                <a:gd name="T55" fmla="*/ 4 h 68"/>
                <a:gd name="T56" fmla="*/ 68 w 68"/>
                <a:gd name="T57" fmla="*/ 6 h 68"/>
                <a:gd name="T58" fmla="*/ 68 w 68"/>
                <a:gd name="T59" fmla="*/ 10 h 68"/>
                <a:gd name="T60" fmla="*/ 68 w 68"/>
                <a:gd name="T61" fmla="*/ 10 h 68"/>
                <a:gd name="T62" fmla="*/ 68 w 68"/>
                <a:gd name="T63" fmla="*/ 22 h 68"/>
                <a:gd name="T64" fmla="*/ 64 w 68"/>
                <a:gd name="T65" fmla="*/ 32 h 68"/>
                <a:gd name="T66" fmla="*/ 58 w 68"/>
                <a:gd name="T67" fmla="*/ 42 h 68"/>
                <a:gd name="T68" fmla="*/ 52 w 68"/>
                <a:gd name="T69" fmla="*/ 50 h 68"/>
                <a:gd name="T70" fmla="*/ 42 w 68"/>
                <a:gd name="T71" fmla="*/ 58 h 68"/>
                <a:gd name="T72" fmla="*/ 32 w 68"/>
                <a:gd name="T73" fmla="*/ 62 h 68"/>
                <a:gd name="T74" fmla="*/ 22 w 68"/>
                <a:gd name="T75" fmla="*/ 66 h 68"/>
                <a:gd name="T76" fmla="*/ 10 w 68"/>
                <a:gd name="T77" fmla="*/ 68 h 68"/>
                <a:gd name="T78" fmla="*/ 10 w 68"/>
                <a:gd name="T7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" h="68">
                  <a:moveTo>
                    <a:pt x="10" y="68"/>
                  </a:moveTo>
                  <a:lnTo>
                    <a:pt x="10" y="68"/>
                  </a:lnTo>
                  <a:lnTo>
                    <a:pt x="6" y="66"/>
                  </a:lnTo>
                  <a:lnTo>
                    <a:pt x="4" y="64"/>
                  </a:lnTo>
                  <a:lnTo>
                    <a:pt x="2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54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18" y="48"/>
                  </a:lnTo>
                  <a:lnTo>
                    <a:pt x="26" y="46"/>
                  </a:lnTo>
                  <a:lnTo>
                    <a:pt x="32" y="42"/>
                  </a:lnTo>
                  <a:lnTo>
                    <a:pt x="38" y="38"/>
                  </a:lnTo>
                  <a:lnTo>
                    <a:pt x="44" y="32"/>
                  </a:lnTo>
                  <a:lnTo>
                    <a:pt x="48" y="26"/>
                  </a:lnTo>
                  <a:lnTo>
                    <a:pt x="50" y="18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2" y="6"/>
                  </a:lnTo>
                  <a:lnTo>
                    <a:pt x="54" y="4"/>
                  </a:lnTo>
                  <a:lnTo>
                    <a:pt x="56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68" y="22"/>
                  </a:lnTo>
                  <a:lnTo>
                    <a:pt x="64" y="32"/>
                  </a:lnTo>
                  <a:lnTo>
                    <a:pt x="58" y="42"/>
                  </a:lnTo>
                  <a:lnTo>
                    <a:pt x="52" y="50"/>
                  </a:lnTo>
                  <a:lnTo>
                    <a:pt x="42" y="58"/>
                  </a:lnTo>
                  <a:lnTo>
                    <a:pt x="32" y="62"/>
                  </a:lnTo>
                  <a:lnTo>
                    <a:pt x="22" y="66"/>
                  </a:lnTo>
                  <a:lnTo>
                    <a:pt x="10" y="68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xmlns="" id="{94428C2B-BD65-6D15-36E9-DF5AA8722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401" y="1560117"/>
              <a:ext cx="68" cy="110"/>
            </a:xfrm>
            <a:custGeom>
              <a:avLst/>
              <a:gdLst>
                <a:gd name="T0" fmla="*/ 54 w 68"/>
                <a:gd name="T1" fmla="*/ 110 h 110"/>
                <a:gd name="T2" fmla="*/ 54 w 68"/>
                <a:gd name="T3" fmla="*/ 110 h 110"/>
                <a:gd name="T4" fmla="*/ 50 w 68"/>
                <a:gd name="T5" fmla="*/ 110 h 110"/>
                <a:gd name="T6" fmla="*/ 50 w 68"/>
                <a:gd name="T7" fmla="*/ 110 h 110"/>
                <a:gd name="T8" fmla="*/ 48 w 68"/>
                <a:gd name="T9" fmla="*/ 108 h 110"/>
                <a:gd name="T10" fmla="*/ 46 w 68"/>
                <a:gd name="T11" fmla="*/ 104 h 110"/>
                <a:gd name="T12" fmla="*/ 44 w 68"/>
                <a:gd name="T13" fmla="*/ 102 h 110"/>
                <a:gd name="T14" fmla="*/ 46 w 68"/>
                <a:gd name="T15" fmla="*/ 98 h 110"/>
                <a:gd name="T16" fmla="*/ 46 w 68"/>
                <a:gd name="T17" fmla="*/ 98 h 110"/>
                <a:gd name="T18" fmla="*/ 48 w 68"/>
                <a:gd name="T19" fmla="*/ 86 h 110"/>
                <a:gd name="T20" fmla="*/ 50 w 68"/>
                <a:gd name="T21" fmla="*/ 76 h 110"/>
                <a:gd name="T22" fmla="*/ 50 w 68"/>
                <a:gd name="T23" fmla="*/ 76 h 110"/>
                <a:gd name="T24" fmla="*/ 50 w 68"/>
                <a:gd name="T25" fmla="*/ 66 h 110"/>
                <a:gd name="T26" fmla="*/ 46 w 68"/>
                <a:gd name="T27" fmla="*/ 56 h 110"/>
                <a:gd name="T28" fmla="*/ 42 w 68"/>
                <a:gd name="T29" fmla="*/ 48 h 110"/>
                <a:gd name="T30" fmla="*/ 38 w 68"/>
                <a:gd name="T31" fmla="*/ 40 h 110"/>
                <a:gd name="T32" fmla="*/ 32 w 68"/>
                <a:gd name="T33" fmla="*/ 32 h 110"/>
                <a:gd name="T34" fmla="*/ 24 w 68"/>
                <a:gd name="T35" fmla="*/ 26 h 110"/>
                <a:gd name="T36" fmla="*/ 16 w 68"/>
                <a:gd name="T37" fmla="*/ 22 h 110"/>
                <a:gd name="T38" fmla="*/ 6 w 68"/>
                <a:gd name="T39" fmla="*/ 18 h 110"/>
                <a:gd name="T40" fmla="*/ 6 w 68"/>
                <a:gd name="T41" fmla="*/ 18 h 110"/>
                <a:gd name="T42" fmla="*/ 4 w 68"/>
                <a:gd name="T43" fmla="*/ 16 h 110"/>
                <a:gd name="T44" fmla="*/ 2 w 68"/>
                <a:gd name="T45" fmla="*/ 14 h 110"/>
                <a:gd name="T46" fmla="*/ 0 w 68"/>
                <a:gd name="T47" fmla="*/ 10 h 110"/>
                <a:gd name="T48" fmla="*/ 0 w 68"/>
                <a:gd name="T49" fmla="*/ 6 h 110"/>
                <a:gd name="T50" fmla="*/ 0 w 68"/>
                <a:gd name="T51" fmla="*/ 6 h 110"/>
                <a:gd name="T52" fmla="*/ 2 w 68"/>
                <a:gd name="T53" fmla="*/ 4 h 110"/>
                <a:gd name="T54" fmla="*/ 4 w 68"/>
                <a:gd name="T55" fmla="*/ 2 h 110"/>
                <a:gd name="T56" fmla="*/ 8 w 68"/>
                <a:gd name="T57" fmla="*/ 0 h 110"/>
                <a:gd name="T58" fmla="*/ 12 w 68"/>
                <a:gd name="T59" fmla="*/ 0 h 110"/>
                <a:gd name="T60" fmla="*/ 12 w 68"/>
                <a:gd name="T61" fmla="*/ 0 h 110"/>
                <a:gd name="T62" fmla="*/ 24 w 68"/>
                <a:gd name="T63" fmla="*/ 6 h 110"/>
                <a:gd name="T64" fmla="*/ 34 w 68"/>
                <a:gd name="T65" fmla="*/ 12 h 110"/>
                <a:gd name="T66" fmla="*/ 44 w 68"/>
                <a:gd name="T67" fmla="*/ 20 h 110"/>
                <a:gd name="T68" fmla="*/ 52 w 68"/>
                <a:gd name="T69" fmla="*/ 30 h 110"/>
                <a:gd name="T70" fmla="*/ 58 w 68"/>
                <a:gd name="T71" fmla="*/ 40 h 110"/>
                <a:gd name="T72" fmla="*/ 64 w 68"/>
                <a:gd name="T73" fmla="*/ 50 h 110"/>
                <a:gd name="T74" fmla="*/ 66 w 68"/>
                <a:gd name="T75" fmla="*/ 64 h 110"/>
                <a:gd name="T76" fmla="*/ 68 w 68"/>
                <a:gd name="T77" fmla="*/ 76 h 110"/>
                <a:gd name="T78" fmla="*/ 68 w 68"/>
                <a:gd name="T79" fmla="*/ 76 h 110"/>
                <a:gd name="T80" fmla="*/ 66 w 68"/>
                <a:gd name="T81" fmla="*/ 90 h 110"/>
                <a:gd name="T82" fmla="*/ 62 w 68"/>
                <a:gd name="T83" fmla="*/ 104 h 110"/>
                <a:gd name="T84" fmla="*/ 62 w 68"/>
                <a:gd name="T85" fmla="*/ 104 h 110"/>
                <a:gd name="T86" fmla="*/ 58 w 68"/>
                <a:gd name="T87" fmla="*/ 108 h 110"/>
                <a:gd name="T88" fmla="*/ 54 w 68"/>
                <a:gd name="T89" fmla="*/ 110 h 110"/>
                <a:gd name="T90" fmla="*/ 54 w 68"/>
                <a:gd name="T9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110">
                  <a:moveTo>
                    <a:pt x="54" y="110"/>
                  </a:moveTo>
                  <a:lnTo>
                    <a:pt x="54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48" y="108"/>
                  </a:lnTo>
                  <a:lnTo>
                    <a:pt x="46" y="104"/>
                  </a:lnTo>
                  <a:lnTo>
                    <a:pt x="44" y="102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48" y="8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0" y="66"/>
                  </a:lnTo>
                  <a:lnTo>
                    <a:pt x="46" y="56"/>
                  </a:lnTo>
                  <a:lnTo>
                    <a:pt x="42" y="48"/>
                  </a:lnTo>
                  <a:lnTo>
                    <a:pt x="38" y="40"/>
                  </a:lnTo>
                  <a:lnTo>
                    <a:pt x="32" y="32"/>
                  </a:lnTo>
                  <a:lnTo>
                    <a:pt x="24" y="26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4" y="12"/>
                  </a:lnTo>
                  <a:lnTo>
                    <a:pt x="44" y="20"/>
                  </a:lnTo>
                  <a:lnTo>
                    <a:pt x="52" y="30"/>
                  </a:lnTo>
                  <a:lnTo>
                    <a:pt x="58" y="40"/>
                  </a:lnTo>
                  <a:lnTo>
                    <a:pt x="64" y="50"/>
                  </a:lnTo>
                  <a:lnTo>
                    <a:pt x="66" y="6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6" y="90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58" y="108"/>
                  </a:lnTo>
                  <a:lnTo>
                    <a:pt x="54" y="110"/>
                  </a:lnTo>
                  <a:lnTo>
                    <a:pt x="54" y="11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D6EC5C03-520D-2AF6-A942-B5483CD14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57" y="1560129"/>
              <a:ext cx="18" cy="24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6" name="Freeform 24">
              <a:extLst>
                <a:ext uri="{FF2B5EF4-FFF2-40B4-BE49-F238E27FC236}">
                  <a16:creationId xmlns:a16="http://schemas.microsoft.com/office/drawing/2014/main" xmlns="" id="{65877CE9-6644-F6CE-3A0C-7E8859CC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11" y="1560095"/>
              <a:ext cx="68" cy="66"/>
            </a:xfrm>
            <a:custGeom>
              <a:avLst/>
              <a:gdLst>
                <a:gd name="T0" fmla="*/ 12 w 68"/>
                <a:gd name="T1" fmla="*/ 66 h 66"/>
                <a:gd name="T2" fmla="*/ 12 w 68"/>
                <a:gd name="T3" fmla="*/ 66 h 66"/>
                <a:gd name="T4" fmla="*/ 8 w 68"/>
                <a:gd name="T5" fmla="*/ 66 h 66"/>
                <a:gd name="T6" fmla="*/ 4 w 68"/>
                <a:gd name="T7" fmla="*/ 62 h 66"/>
                <a:gd name="T8" fmla="*/ 4 w 68"/>
                <a:gd name="T9" fmla="*/ 62 h 66"/>
                <a:gd name="T10" fmla="*/ 0 w 68"/>
                <a:gd name="T11" fmla="*/ 50 h 66"/>
                <a:gd name="T12" fmla="*/ 0 w 68"/>
                <a:gd name="T13" fmla="*/ 36 h 66"/>
                <a:gd name="T14" fmla="*/ 4 w 68"/>
                <a:gd name="T15" fmla="*/ 24 h 66"/>
                <a:gd name="T16" fmla="*/ 12 w 68"/>
                <a:gd name="T17" fmla="*/ 12 h 66"/>
                <a:gd name="T18" fmla="*/ 12 w 68"/>
                <a:gd name="T19" fmla="*/ 12 h 66"/>
                <a:gd name="T20" fmla="*/ 24 w 68"/>
                <a:gd name="T21" fmla="*/ 4 h 66"/>
                <a:gd name="T22" fmla="*/ 36 w 68"/>
                <a:gd name="T23" fmla="*/ 0 h 66"/>
                <a:gd name="T24" fmla="*/ 50 w 68"/>
                <a:gd name="T25" fmla="*/ 0 h 66"/>
                <a:gd name="T26" fmla="*/ 64 w 68"/>
                <a:gd name="T27" fmla="*/ 4 h 66"/>
                <a:gd name="T28" fmla="*/ 64 w 68"/>
                <a:gd name="T29" fmla="*/ 4 h 66"/>
                <a:gd name="T30" fmla="*/ 66 w 68"/>
                <a:gd name="T31" fmla="*/ 6 h 66"/>
                <a:gd name="T32" fmla="*/ 68 w 68"/>
                <a:gd name="T33" fmla="*/ 10 h 66"/>
                <a:gd name="T34" fmla="*/ 68 w 68"/>
                <a:gd name="T35" fmla="*/ 14 h 66"/>
                <a:gd name="T36" fmla="*/ 66 w 68"/>
                <a:gd name="T37" fmla="*/ 16 h 66"/>
                <a:gd name="T38" fmla="*/ 66 w 68"/>
                <a:gd name="T39" fmla="*/ 16 h 66"/>
                <a:gd name="T40" fmla="*/ 64 w 68"/>
                <a:gd name="T41" fmla="*/ 20 h 66"/>
                <a:gd name="T42" fmla="*/ 62 w 68"/>
                <a:gd name="T43" fmla="*/ 20 h 66"/>
                <a:gd name="T44" fmla="*/ 58 w 68"/>
                <a:gd name="T45" fmla="*/ 22 h 66"/>
                <a:gd name="T46" fmla="*/ 54 w 68"/>
                <a:gd name="T47" fmla="*/ 20 h 66"/>
                <a:gd name="T48" fmla="*/ 54 w 68"/>
                <a:gd name="T49" fmla="*/ 20 h 66"/>
                <a:gd name="T50" fmla="*/ 48 w 68"/>
                <a:gd name="T51" fmla="*/ 18 h 66"/>
                <a:gd name="T52" fmla="*/ 40 w 68"/>
                <a:gd name="T53" fmla="*/ 18 h 66"/>
                <a:gd name="T54" fmla="*/ 32 w 68"/>
                <a:gd name="T55" fmla="*/ 20 h 66"/>
                <a:gd name="T56" fmla="*/ 24 w 68"/>
                <a:gd name="T57" fmla="*/ 24 h 66"/>
                <a:gd name="T58" fmla="*/ 24 w 68"/>
                <a:gd name="T59" fmla="*/ 24 h 66"/>
                <a:gd name="T60" fmla="*/ 20 w 68"/>
                <a:gd name="T61" fmla="*/ 32 h 66"/>
                <a:gd name="T62" fmla="*/ 18 w 68"/>
                <a:gd name="T63" fmla="*/ 38 h 66"/>
                <a:gd name="T64" fmla="*/ 18 w 68"/>
                <a:gd name="T65" fmla="*/ 46 h 66"/>
                <a:gd name="T66" fmla="*/ 20 w 68"/>
                <a:gd name="T67" fmla="*/ 54 h 66"/>
                <a:gd name="T68" fmla="*/ 20 w 68"/>
                <a:gd name="T69" fmla="*/ 54 h 66"/>
                <a:gd name="T70" fmla="*/ 22 w 68"/>
                <a:gd name="T71" fmla="*/ 56 h 66"/>
                <a:gd name="T72" fmla="*/ 22 w 68"/>
                <a:gd name="T73" fmla="*/ 60 h 66"/>
                <a:gd name="T74" fmla="*/ 20 w 68"/>
                <a:gd name="T75" fmla="*/ 64 h 66"/>
                <a:gd name="T76" fmla="*/ 18 w 68"/>
                <a:gd name="T77" fmla="*/ 66 h 66"/>
                <a:gd name="T78" fmla="*/ 18 w 68"/>
                <a:gd name="T79" fmla="*/ 66 h 66"/>
                <a:gd name="T80" fmla="*/ 12 w 68"/>
                <a:gd name="T81" fmla="*/ 66 h 66"/>
                <a:gd name="T82" fmla="*/ 12 w 6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12" y="66"/>
                  </a:moveTo>
                  <a:lnTo>
                    <a:pt x="12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50"/>
                  </a:lnTo>
                  <a:lnTo>
                    <a:pt x="0" y="36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32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20" y="54"/>
                  </a:lnTo>
                  <a:lnTo>
                    <a:pt x="20" y="54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0" y="64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xmlns="" id="{30853A7F-0F8E-5064-CD3D-79A2DC9CF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39" y="1560171"/>
              <a:ext cx="68" cy="66"/>
            </a:xfrm>
            <a:custGeom>
              <a:avLst/>
              <a:gdLst>
                <a:gd name="T0" fmla="*/ 56 w 68"/>
                <a:gd name="T1" fmla="*/ 66 h 66"/>
                <a:gd name="T2" fmla="*/ 56 w 68"/>
                <a:gd name="T3" fmla="*/ 66 h 66"/>
                <a:gd name="T4" fmla="*/ 52 w 68"/>
                <a:gd name="T5" fmla="*/ 66 h 66"/>
                <a:gd name="T6" fmla="*/ 52 w 68"/>
                <a:gd name="T7" fmla="*/ 66 h 66"/>
                <a:gd name="T8" fmla="*/ 50 w 68"/>
                <a:gd name="T9" fmla="*/ 62 h 66"/>
                <a:gd name="T10" fmla="*/ 48 w 68"/>
                <a:gd name="T11" fmla="*/ 60 h 66"/>
                <a:gd name="T12" fmla="*/ 48 w 68"/>
                <a:gd name="T13" fmla="*/ 56 h 66"/>
                <a:gd name="T14" fmla="*/ 48 w 68"/>
                <a:gd name="T15" fmla="*/ 52 h 66"/>
                <a:gd name="T16" fmla="*/ 48 w 68"/>
                <a:gd name="T17" fmla="*/ 52 h 66"/>
                <a:gd name="T18" fmla="*/ 52 w 68"/>
                <a:gd name="T19" fmla="*/ 46 h 66"/>
                <a:gd name="T20" fmla="*/ 52 w 68"/>
                <a:gd name="T21" fmla="*/ 38 h 66"/>
                <a:gd name="T22" fmla="*/ 48 w 68"/>
                <a:gd name="T23" fmla="*/ 30 h 66"/>
                <a:gd name="T24" fmla="*/ 44 w 68"/>
                <a:gd name="T25" fmla="*/ 24 h 66"/>
                <a:gd name="T26" fmla="*/ 44 w 68"/>
                <a:gd name="T27" fmla="*/ 24 h 66"/>
                <a:gd name="T28" fmla="*/ 38 w 68"/>
                <a:gd name="T29" fmla="*/ 20 h 66"/>
                <a:gd name="T30" fmla="*/ 30 w 68"/>
                <a:gd name="T31" fmla="*/ 18 h 66"/>
                <a:gd name="T32" fmla="*/ 22 w 68"/>
                <a:gd name="T33" fmla="*/ 18 h 66"/>
                <a:gd name="T34" fmla="*/ 14 w 68"/>
                <a:gd name="T35" fmla="*/ 20 h 66"/>
                <a:gd name="T36" fmla="*/ 14 w 68"/>
                <a:gd name="T37" fmla="*/ 20 h 66"/>
                <a:gd name="T38" fmla="*/ 10 w 68"/>
                <a:gd name="T39" fmla="*/ 22 h 66"/>
                <a:gd name="T40" fmla="*/ 6 w 68"/>
                <a:gd name="T41" fmla="*/ 20 h 66"/>
                <a:gd name="T42" fmla="*/ 4 w 68"/>
                <a:gd name="T43" fmla="*/ 20 h 66"/>
                <a:gd name="T44" fmla="*/ 2 w 68"/>
                <a:gd name="T45" fmla="*/ 16 h 66"/>
                <a:gd name="T46" fmla="*/ 2 w 68"/>
                <a:gd name="T47" fmla="*/ 16 h 66"/>
                <a:gd name="T48" fmla="*/ 0 w 68"/>
                <a:gd name="T49" fmla="*/ 14 h 66"/>
                <a:gd name="T50" fmla="*/ 2 w 68"/>
                <a:gd name="T51" fmla="*/ 10 h 66"/>
                <a:gd name="T52" fmla="*/ 2 w 68"/>
                <a:gd name="T53" fmla="*/ 6 h 66"/>
                <a:gd name="T54" fmla="*/ 6 w 68"/>
                <a:gd name="T55" fmla="*/ 4 h 66"/>
                <a:gd name="T56" fmla="*/ 6 w 68"/>
                <a:gd name="T57" fmla="*/ 4 h 66"/>
                <a:gd name="T58" fmla="*/ 18 w 68"/>
                <a:gd name="T59" fmla="*/ 0 h 66"/>
                <a:gd name="T60" fmla="*/ 32 w 68"/>
                <a:gd name="T61" fmla="*/ 0 h 66"/>
                <a:gd name="T62" fmla="*/ 46 w 68"/>
                <a:gd name="T63" fmla="*/ 4 h 66"/>
                <a:gd name="T64" fmla="*/ 56 w 68"/>
                <a:gd name="T65" fmla="*/ 12 h 66"/>
                <a:gd name="T66" fmla="*/ 56 w 68"/>
                <a:gd name="T67" fmla="*/ 12 h 66"/>
                <a:gd name="T68" fmla="*/ 64 w 68"/>
                <a:gd name="T69" fmla="*/ 22 h 66"/>
                <a:gd name="T70" fmla="*/ 68 w 68"/>
                <a:gd name="T71" fmla="*/ 36 h 66"/>
                <a:gd name="T72" fmla="*/ 68 w 68"/>
                <a:gd name="T73" fmla="*/ 48 h 66"/>
                <a:gd name="T74" fmla="*/ 64 w 68"/>
                <a:gd name="T75" fmla="*/ 62 h 66"/>
                <a:gd name="T76" fmla="*/ 64 w 68"/>
                <a:gd name="T77" fmla="*/ 62 h 66"/>
                <a:gd name="T78" fmla="*/ 60 w 68"/>
                <a:gd name="T79" fmla="*/ 66 h 66"/>
                <a:gd name="T80" fmla="*/ 56 w 68"/>
                <a:gd name="T81" fmla="*/ 66 h 66"/>
                <a:gd name="T82" fmla="*/ 56 w 6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56" y="66"/>
                  </a:moveTo>
                  <a:lnTo>
                    <a:pt x="56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0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2" y="46"/>
                  </a:lnTo>
                  <a:lnTo>
                    <a:pt x="52" y="38"/>
                  </a:lnTo>
                  <a:lnTo>
                    <a:pt x="48" y="3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38" y="20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46" y="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4" y="22"/>
                  </a:lnTo>
                  <a:lnTo>
                    <a:pt x="68" y="36"/>
                  </a:lnTo>
                  <a:lnTo>
                    <a:pt x="68" y="48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xmlns="" id="{D15765F6-F7A7-536C-D320-0D2D4B675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31" y="1560239"/>
              <a:ext cx="82" cy="48"/>
            </a:xfrm>
            <a:custGeom>
              <a:avLst/>
              <a:gdLst>
                <a:gd name="T0" fmla="*/ 44 w 82"/>
                <a:gd name="T1" fmla="*/ 48 h 48"/>
                <a:gd name="T2" fmla="*/ 44 w 82"/>
                <a:gd name="T3" fmla="*/ 48 h 48"/>
                <a:gd name="T4" fmla="*/ 34 w 82"/>
                <a:gd name="T5" fmla="*/ 48 h 48"/>
                <a:gd name="T6" fmla="*/ 34 w 82"/>
                <a:gd name="T7" fmla="*/ 48 h 48"/>
                <a:gd name="T8" fmla="*/ 22 w 82"/>
                <a:gd name="T9" fmla="*/ 42 h 48"/>
                <a:gd name="T10" fmla="*/ 12 w 82"/>
                <a:gd name="T11" fmla="*/ 34 h 48"/>
                <a:gd name="T12" fmla="*/ 4 w 82"/>
                <a:gd name="T13" fmla="*/ 24 h 48"/>
                <a:gd name="T14" fmla="*/ 0 w 82"/>
                <a:gd name="T15" fmla="*/ 10 h 48"/>
                <a:gd name="T16" fmla="*/ 0 w 82"/>
                <a:gd name="T17" fmla="*/ 10 h 48"/>
                <a:gd name="T18" fmla="*/ 0 w 82"/>
                <a:gd name="T19" fmla="*/ 6 h 48"/>
                <a:gd name="T20" fmla="*/ 2 w 82"/>
                <a:gd name="T21" fmla="*/ 4 h 48"/>
                <a:gd name="T22" fmla="*/ 4 w 82"/>
                <a:gd name="T23" fmla="*/ 2 h 48"/>
                <a:gd name="T24" fmla="*/ 8 w 82"/>
                <a:gd name="T25" fmla="*/ 0 h 48"/>
                <a:gd name="T26" fmla="*/ 8 w 82"/>
                <a:gd name="T27" fmla="*/ 0 h 48"/>
                <a:gd name="T28" fmla="*/ 12 w 82"/>
                <a:gd name="T29" fmla="*/ 0 h 48"/>
                <a:gd name="T30" fmla="*/ 14 w 82"/>
                <a:gd name="T31" fmla="*/ 2 h 48"/>
                <a:gd name="T32" fmla="*/ 18 w 82"/>
                <a:gd name="T33" fmla="*/ 4 h 48"/>
                <a:gd name="T34" fmla="*/ 18 w 82"/>
                <a:gd name="T35" fmla="*/ 8 h 48"/>
                <a:gd name="T36" fmla="*/ 18 w 82"/>
                <a:gd name="T37" fmla="*/ 8 h 48"/>
                <a:gd name="T38" fmla="*/ 20 w 82"/>
                <a:gd name="T39" fmla="*/ 16 h 48"/>
                <a:gd name="T40" fmla="*/ 24 w 82"/>
                <a:gd name="T41" fmla="*/ 22 h 48"/>
                <a:gd name="T42" fmla="*/ 30 w 82"/>
                <a:gd name="T43" fmla="*/ 26 h 48"/>
                <a:gd name="T44" fmla="*/ 38 w 82"/>
                <a:gd name="T45" fmla="*/ 30 h 48"/>
                <a:gd name="T46" fmla="*/ 38 w 82"/>
                <a:gd name="T47" fmla="*/ 30 h 48"/>
                <a:gd name="T48" fmla="*/ 46 w 82"/>
                <a:gd name="T49" fmla="*/ 30 h 48"/>
                <a:gd name="T50" fmla="*/ 54 w 82"/>
                <a:gd name="T51" fmla="*/ 28 h 48"/>
                <a:gd name="T52" fmla="*/ 60 w 82"/>
                <a:gd name="T53" fmla="*/ 24 h 48"/>
                <a:gd name="T54" fmla="*/ 66 w 82"/>
                <a:gd name="T55" fmla="*/ 18 h 48"/>
                <a:gd name="T56" fmla="*/ 66 w 82"/>
                <a:gd name="T57" fmla="*/ 18 h 48"/>
                <a:gd name="T58" fmla="*/ 68 w 82"/>
                <a:gd name="T59" fmla="*/ 14 h 48"/>
                <a:gd name="T60" fmla="*/ 72 w 82"/>
                <a:gd name="T61" fmla="*/ 14 h 48"/>
                <a:gd name="T62" fmla="*/ 74 w 82"/>
                <a:gd name="T63" fmla="*/ 12 h 48"/>
                <a:gd name="T64" fmla="*/ 78 w 82"/>
                <a:gd name="T65" fmla="*/ 14 h 48"/>
                <a:gd name="T66" fmla="*/ 78 w 82"/>
                <a:gd name="T67" fmla="*/ 14 h 48"/>
                <a:gd name="T68" fmla="*/ 80 w 82"/>
                <a:gd name="T69" fmla="*/ 16 h 48"/>
                <a:gd name="T70" fmla="*/ 82 w 82"/>
                <a:gd name="T71" fmla="*/ 20 h 48"/>
                <a:gd name="T72" fmla="*/ 82 w 82"/>
                <a:gd name="T73" fmla="*/ 22 h 48"/>
                <a:gd name="T74" fmla="*/ 82 w 82"/>
                <a:gd name="T75" fmla="*/ 26 h 48"/>
                <a:gd name="T76" fmla="*/ 82 w 82"/>
                <a:gd name="T77" fmla="*/ 26 h 48"/>
                <a:gd name="T78" fmla="*/ 74 w 82"/>
                <a:gd name="T79" fmla="*/ 36 h 48"/>
                <a:gd name="T80" fmla="*/ 66 w 82"/>
                <a:gd name="T81" fmla="*/ 42 h 48"/>
                <a:gd name="T82" fmla="*/ 56 w 82"/>
                <a:gd name="T83" fmla="*/ 46 h 48"/>
                <a:gd name="T84" fmla="*/ 44 w 82"/>
                <a:gd name="T85" fmla="*/ 48 h 48"/>
                <a:gd name="T86" fmla="*/ 44 w 82"/>
                <a:gd name="T8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48">
                  <a:moveTo>
                    <a:pt x="44" y="48"/>
                  </a:moveTo>
                  <a:lnTo>
                    <a:pt x="4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22" y="42"/>
                  </a:lnTo>
                  <a:lnTo>
                    <a:pt x="12" y="34"/>
                  </a:lnTo>
                  <a:lnTo>
                    <a:pt x="4" y="2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16"/>
                  </a:lnTo>
                  <a:lnTo>
                    <a:pt x="24" y="22"/>
                  </a:lnTo>
                  <a:lnTo>
                    <a:pt x="30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0" y="16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74" y="36"/>
                  </a:lnTo>
                  <a:lnTo>
                    <a:pt x="66" y="42"/>
                  </a:lnTo>
                  <a:lnTo>
                    <a:pt x="56" y="46"/>
                  </a:lnTo>
                  <a:lnTo>
                    <a:pt x="44" y="48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xmlns="" id="{94E56C48-3F57-2174-DAD1-3BE758E4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57" y="1560277"/>
              <a:ext cx="68" cy="66"/>
            </a:xfrm>
            <a:custGeom>
              <a:avLst/>
              <a:gdLst>
                <a:gd name="T0" fmla="*/ 56 w 68"/>
                <a:gd name="T1" fmla="*/ 66 h 66"/>
                <a:gd name="T2" fmla="*/ 56 w 68"/>
                <a:gd name="T3" fmla="*/ 66 h 66"/>
                <a:gd name="T4" fmla="*/ 52 w 68"/>
                <a:gd name="T5" fmla="*/ 64 h 66"/>
                <a:gd name="T6" fmla="*/ 52 w 68"/>
                <a:gd name="T7" fmla="*/ 64 h 66"/>
                <a:gd name="T8" fmla="*/ 50 w 68"/>
                <a:gd name="T9" fmla="*/ 62 h 66"/>
                <a:gd name="T10" fmla="*/ 48 w 68"/>
                <a:gd name="T11" fmla="*/ 60 h 66"/>
                <a:gd name="T12" fmla="*/ 48 w 68"/>
                <a:gd name="T13" fmla="*/ 56 h 66"/>
                <a:gd name="T14" fmla="*/ 48 w 68"/>
                <a:gd name="T15" fmla="*/ 52 h 66"/>
                <a:gd name="T16" fmla="*/ 48 w 68"/>
                <a:gd name="T17" fmla="*/ 52 h 66"/>
                <a:gd name="T18" fmla="*/ 50 w 68"/>
                <a:gd name="T19" fmla="*/ 44 h 66"/>
                <a:gd name="T20" fmla="*/ 50 w 68"/>
                <a:gd name="T21" fmla="*/ 38 h 66"/>
                <a:gd name="T22" fmla="*/ 48 w 68"/>
                <a:gd name="T23" fmla="*/ 30 h 66"/>
                <a:gd name="T24" fmla="*/ 44 w 68"/>
                <a:gd name="T25" fmla="*/ 24 h 66"/>
                <a:gd name="T26" fmla="*/ 44 w 68"/>
                <a:gd name="T27" fmla="*/ 24 h 66"/>
                <a:gd name="T28" fmla="*/ 38 w 68"/>
                <a:gd name="T29" fmla="*/ 20 h 66"/>
                <a:gd name="T30" fmla="*/ 30 w 68"/>
                <a:gd name="T31" fmla="*/ 16 h 66"/>
                <a:gd name="T32" fmla="*/ 22 w 68"/>
                <a:gd name="T33" fmla="*/ 18 h 66"/>
                <a:gd name="T34" fmla="*/ 14 w 68"/>
                <a:gd name="T35" fmla="*/ 20 h 66"/>
                <a:gd name="T36" fmla="*/ 14 w 68"/>
                <a:gd name="T37" fmla="*/ 20 h 66"/>
                <a:gd name="T38" fmla="*/ 10 w 68"/>
                <a:gd name="T39" fmla="*/ 20 h 66"/>
                <a:gd name="T40" fmla="*/ 6 w 68"/>
                <a:gd name="T41" fmla="*/ 20 h 66"/>
                <a:gd name="T42" fmla="*/ 4 w 68"/>
                <a:gd name="T43" fmla="*/ 18 h 66"/>
                <a:gd name="T44" fmla="*/ 2 w 68"/>
                <a:gd name="T45" fmla="*/ 16 h 66"/>
                <a:gd name="T46" fmla="*/ 2 w 68"/>
                <a:gd name="T47" fmla="*/ 16 h 66"/>
                <a:gd name="T48" fmla="*/ 0 w 68"/>
                <a:gd name="T49" fmla="*/ 12 h 66"/>
                <a:gd name="T50" fmla="*/ 0 w 68"/>
                <a:gd name="T51" fmla="*/ 8 h 66"/>
                <a:gd name="T52" fmla="*/ 2 w 68"/>
                <a:gd name="T53" fmla="*/ 6 h 66"/>
                <a:gd name="T54" fmla="*/ 6 w 68"/>
                <a:gd name="T55" fmla="*/ 4 h 66"/>
                <a:gd name="T56" fmla="*/ 6 w 68"/>
                <a:gd name="T57" fmla="*/ 4 h 66"/>
                <a:gd name="T58" fmla="*/ 18 w 68"/>
                <a:gd name="T59" fmla="*/ 0 h 66"/>
                <a:gd name="T60" fmla="*/ 32 w 68"/>
                <a:gd name="T61" fmla="*/ 0 h 66"/>
                <a:gd name="T62" fmla="*/ 44 w 68"/>
                <a:gd name="T63" fmla="*/ 4 h 66"/>
                <a:gd name="T64" fmla="*/ 56 w 68"/>
                <a:gd name="T65" fmla="*/ 10 h 66"/>
                <a:gd name="T66" fmla="*/ 56 w 68"/>
                <a:gd name="T67" fmla="*/ 10 h 66"/>
                <a:gd name="T68" fmla="*/ 64 w 68"/>
                <a:gd name="T69" fmla="*/ 22 h 66"/>
                <a:gd name="T70" fmla="*/ 68 w 68"/>
                <a:gd name="T71" fmla="*/ 34 h 66"/>
                <a:gd name="T72" fmla="*/ 68 w 68"/>
                <a:gd name="T73" fmla="*/ 48 h 66"/>
                <a:gd name="T74" fmla="*/ 64 w 68"/>
                <a:gd name="T75" fmla="*/ 60 h 66"/>
                <a:gd name="T76" fmla="*/ 64 w 68"/>
                <a:gd name="T77" fmla="*/ 60 h 66"/>
                <a:gd name="T78" fmla="*/ 60 w 68"/>
                <a:gd name="T79" fmla="*/ 64 h 66"/>
                <a:gd name="T80" fmla="*/ 56 w 68"/>
                <a:gd name="T81" fmla="*/ 66 h 66"/>
                <a:gd name="T82" fmla="*/ 56 w 6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56" y="66"/>
                  </a:moveTo>
                  <a:lnTo>
                    <a:pt x="56" y="66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48" y="3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38" y="20"/>
                  </a:lnTo>
                  <a:lnTo>
                    <a:pt x="30" y="16"/>
                  </a:lnTo>
                  <a:lnTo>
                    <a:pt x="2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4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44" y="4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4" y="22"/>
                  </a:lnTo>
                  <a:lnTo>
                    <a:pt x="68" y="34"/>
                  </a:lnTo>
                  <a:lnTo>
                    <a:pt x="68" y="4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56" y="66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xmlns="" id="{509A152A-6C0D-3D94-DFCA-7212EC1FF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57" y="1560165"/>
              <a:ext cx="68" cy="68"/>
            </a:xfrm>
            <a:custGeom>
              <a:avLst/>
              <a:gdLst>
                <a:gd name="T0" fmla="*/ 26 w 68"/>
                <a:gd name="T1" fmla="*/ 68 h 68"/>
                <a:gd name="T2" fmla="*/ 26 w 68"/>
                <a:gd name="T3" fmla="*/ 68 h 68"/>
                <a:gd name="T4" fmla="*/ 16 w 68"/>
                <a:gd name="T5" fmla="*/ 66 h 68"/>
                <a:gd name="T6" fmla="*/ 6 w 68"/>
                <a:gd name="T7" fmla="*/ 62 h 68"/>
                <a:gd name="T8" fmla="*/ 6 w 68"/>
                <a:gd name="T9" fmla="*/ 62 h 68"/>
                <a:gd name="T10" fmla="*/ 2 w 68"/>
                <a:gd name="T11" fmla="*/ 60 h 68"/>
                <a:gd name="T12" fmla="*/ 2 w 68"/>
                <a:gd name="T13" fmla="*/ 58 h 68"/>
                <a:gd name="T14" fmla="*/ 0 w 68"/>
                <a:gd name="T15" fmla="*/ 54 h 68"/>
                <a:gd name="T16" fmla="*/ 2 w 68"/>
                <a:gd name="T17" fmla="*/ 50 h 68"/>
                <a:gd name="T18" fmla="*/ 2 w 68"/>
                <a:gd name="T19" fmla="*/ 50 h 68"/>
                <a:gd name="T20" fmla="*/ 4 w 68"/>
                <a:gd name="T21" fmla="*/ 48 h 68"/>
                <a:gd name="T22" fmla="*/ 6 w 68"/>
                <a:gd name="T23" fmla="*/ 46 h 68"/>
                <a:gd name="T24" fmla="*/ 10 w 68"/>
                <a:gd name="T25" fmla="*/ 46 h 68"/>
                <a:gd name="T26" fmla="*/ 14 w 68"/>
                <a:gd name="T27" fmla="*/ 46 h 68"/>
                <a:gd name="T28" fmla="*/ 14 w 68"/>
                <a:gd name="T29" fmla="*/ 46 h 68"/>
                <a:gd name="T30" fmla="*/ 22 w 68"/>
                <a:gd name="T31" fmla="*/ 50 h 68"/>
                <a:gd name="T32" fmla="*/ 30 w 68"/>
                <a:gd name="T33" fmla="*/ 50 h 68"/>
                <a:gd name="T34" fmla="*/ 38 w 68"/>
                <a:gd name="T35" fmla="*/ 46 h 68"/>
                <a:gd name="T36" fmla="*/ 44 w 68"/>
                <a:gd name="T37" fmla="*/ 42 h 68"/>
                <a:gd name="T38" fmla="*/ 44 w 68"/>
                <a:gd name="T39" fmla="*/ 42 h 68"/>
                <a:gd name="T40" fmla="*/ 48 w 68"/>
                <a:gd name="T41" fmla="*/ 36 h 68"/>
                <a:gd name="T42" fmla="*/ 50 w 68"/>
                <a:gd name="T43" fmla="*/ 28 h 68"/>
                <a:gd name="T44" fmla="*/ 50 w 68"/>
                <a:gd name="T45" fmla="*/ 22 h 68"/>
                <a:gd name="T46" fmla="*/ 48 w 68"/>
                <a:gd name="T47" fmla="*/ 14 h 68"/>
                <a:gd name="T48" fmla="*/ 48 w 68"/>
                <a:gd name="T49" fmla="*/ 14 h 68"/>
                <a:gd name="T50" fmla="*/ 46 w 68"/>
                <a:gd name="T51" fmla="*/ 10 h 68"/>
                <a:gd name="T52" fmla="*/ 48 w 68"/>
                <a:gd name="T53" fmla="*/ 6 h 68"/>
                <a:gd name="T54" fmla="*/ 48 w 68"/>
                <a:gd name="T55" fmla="*/ 4 h 68"/>
                <a:gd name="T56" fmla="*/ 52 w 68"/>
                <a:gd name="T57" fmla="*/ 2 h 68"/>
                <a:gd name="T58" fmla="*/ 52 w 68"/>
                <a:gd name="T59" fmla="*/ 2 h 68"/>
                <a:gd name="T60" fmla="*/ 54 w 68"/>
                <a:gd name="T61" fmla="*/ 0 h 68"/>
                <a:gd name="T62" fmla="*/ 58 w 68"/>
                <a:gd name="T63" fmla="*/ 0 h 68"/>
                <a:gd name="T64" fmla="*/ 62 w 68"/>
                <a:gd name="T65" fmla="*/ 2 h 68"/>
                <a:gd name="T66" fmla="*/ 64 w 68"/>
                <a:gd name="T67" fmla="*/ 4 h 68"/>
                <a:gd name="T68" fmla="*/ 64 w 68"/>
                <a:gd name="T69" fmla="*/ 4 h 68"/>
                <a:gd name="T70" fmla="*/ 68 w 68"/>
                <a:gd name="T71" fmla="*/ 18 h 68"/>
                <a:gd name="T72" fmla="*/ 68 w 68"/>
                <a:gd name="T73" fmla="*/ 32 h 68"/>
                <a:gd name="T74" fmla="*/ 64 w 68"/>
                <a:gd name="T75" fmla="*/ 44 h 68"/>
                <a:gd name="T76" fmla="*/ 56 w 68"/>
                <a:gd name="T77" fmla="*/ 56 h 68"/>
                <a:gd name="T78" fmla="*/ 56 w 68"/>
                <a:gd name="T79" fmla="*/ 56 h 68"/>
                <a:gd name="T80" fmla="*/ 50 w 68"/>
                <a:gd name="T81" fmla="*/ 60 h 68"/>
                <a:gd name="T82" fmla="*/ 42 w 68"/>
                <a:gd name="T83" fmla="*/ 64 h 68"/>
                <a:gd name="T84" fmla="*/ 34 w 68"/>
                <a:gd name="T85" fmla="*/ 66 h 68"/>
                <a:gd name="T86" fmla="*/ 26 w 68"/>
                <a:gd name="T87" fmla="*/ 68 h 68"/>
                <a:gd name="T88" fmla="*/ 26 w 68"/>
                <a:gd name="T8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8">
                  <a:moveTo>
                    <a:pt x="26" y="68"/>
                  </a:moveTo>
                  <a:lnTo>
                    <a:pt x="26" y="68"/>
                  </a:lnTo>
                  <a:lnTo>
                    <a:pt x="16" y="66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4" y="48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22" y="50"/>
                  </a:lnTo>
                  <a:lnTo>
                    <a:pt x="30" y="50"/>
                  </a:lnTo>
                  <a:lnTo>
                    <a:pt x="38" y="46"/>
                  </a:lnTo>
                  <a:lnTo>
                    <a:pt x="44" y="42"/>
                  </a:lnTo>
                  <a:lnTo>
                    <a:pt x="44" y="42"/>
                  </a:lnTo>
                  <a:lnTo>
                    <a:pt x="48" y="36"/>
                  </a:lnTo>
                  <a:lnTo>
                    <a:pt x="50" y="28"/>
                  </a:lnTo>
                  <a:lnTo>
                    <a:pt x="50" y="2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2" y="2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18"/>
                  </a:lnTo>
                  <a:lnTo>
                    <a:pt x="68" y="32"/>
                  </a:lnTo>
                  <a:lnTo>
                    <a:pt x="64" y="44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0" y="60"/>
                  </a:lnTo>
                  <a:lnTo>
                    <a:pt x="42" y="64"/>
                  </a:lnTo>
                  <a:lnTo>
                    <a:pt x="34" y="66"/>
                  </a:lnTo>
                  <a:lnTo>
                    <a:pt x="26" y="68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1" name="Freeform 29">
              <a:extLst>
                <a:ext uri="{FF2B5EF4-FFF2-40B4-BE49-F238E27FC236}">
                  <a16:creationId xmlns:a16="http://schemas.microsoft.com/office/drawing/2014/main" xmlns="" id="{A724EE6C-DB93-D07F-ECA3-1E8F63FB6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81" y="1560059"/>
              <a:ext cx="162" cy="118"/>
            </a:xfrm>
            <a:custGeom>
              <a:avLst/>
              <a:gdLst>
                <a:gd name="T0" fmla="*/ 18 w 162"/>
                <a:gd name="T1" fmla="*/ 118 h 118"/>
                <a:gd name="T2" fmla="*/ 10 w 162"/>
                <a:gd name="T3" fmla="*/ 114 h 118"/>
                <a:gd name="T4" fmla="*/ 2 w 162"/>
                <a:gd name="T5" fmla="*/ 96 h 118"/>
                <a:gd name="T6" fmla="*/ 0 w 162"/>
                <a:gd name="T7" fmla="*/ 78 h 118"/>
                <a:gd name="T8" fmla="*/ 8 w 162"/>
                <a:gd name="T9" fmla="*/ 48 h 118"/>
                <a:gd name="T10" fmla="*/ 24 w 162"/>
                <a:gd name="T11" fmla="*/ 22 h 118"/>
                <a:gd name="T12" fmla="*/ 50 w 162"/>
                <a:gd name="T13" fmla="*/ 6 h 118"/>
                <a:gd name="T14" fmla="*/ 82 w 162"/>
                <a:gd name="T15" fmla="*/ 0 h 118"/>
                <a:gd name="T16" fmla="*/ 98 w 162"/>
                <a:gd name="T17" fmla="*/ 2 h 118"/>
                <a:gd name="T18" fmla="*/ 126 w 162"/>
                <a:gd name="T19" fmla="*/ 14 h 118"/>
                <a:gd name="T20" fmla="*/ 148 w 162"/>
                <a:gd name="T21" fmla="*/ 34 h 118"/>
                <a:gd name="T22" fmla="*/ 160 w 162"/>
                <a:gd name="T23" fmla="*/ 62 h 118"/>
                <a:gd name="T24" fmla="*/ 162 w 162"/>
                <a:gd name="T25" fmla="*/ 78 h 118"/>
                <a:gd name="T26" fmla="*/ 160 w 162"/>
                <a:gd name="T27" fmla="*/ 84 h 118"/>
                <a:gd name="T28" fmla="*/ 154 w 162"/>
                <a:gd name="T29" fmla="*/ 88 h 118"/>
                <a:gd name="T30" fmla="*/ 150 w 162"/>
                <a:gd name="T31" fmla="*/ 86 h 118"/>
                <a:gd name="T32" fmla="*/ 144 w 162"/>
                <a:gd name="T33" fmla="*/ 82 h 118"/>
                <a:gd name="T34" fmla="*/ 144 w 162"/>
                <a:gd name="T35" fmla="*/ 78 h 118"/>
                <a:gd name="T36" fmla="*/ 140 w 162"/>
                <a:gd name="T37" fmla="*/ 54 h 118"/>
                <a:gd name="T38" fmla="*/ 126 w 162"/>
                <a:gd name="T39" fmla="*/ 36 h 118"/>
                <a:gd name="T40" fmla="*/ 106 w 162"/>
                <a:gd name="T41" fmla="*/ 22 h 118"/>
                <a:gd name="T42" fmla="*/ 82 w 162"/>
                <a:gd name="T43" fmla="*/ 18 h 118"/>
                <a:gd name="T44" fmla="*/ 68 w 162"/>
                <a:gd name="T45" fmla="*/ 18 h 118"/>
                <a:gd name="T46" fmla="*/ 46 w 162"/>
                <a:gd name="T47" fmla="*/ 28 h 118"/>
                <a:gd name="T48" fmla="*/ 30 w 162"/>
                <a:gd name="T49" fmla="*/ 44 h 118"/>
                <a:gd name="T50" fmla="*/ 20 w 162"/>
                <a:gd name="T51" fmla="*/ 66 h 118"/>
                <a:gd name="T52" fmla="*/ 18 w 162"/>
                <a:gd name="T53" fmla="*/ 78 h 118"/>
                <a:gd name="T54" fmla="*/ 26 w 162"/>
                <a:gd name="T55" fmla="*/ 106 h 118"/>
                <a:gd name="T56" fmla="*/ 26 w 162"/>
                <a:gd name="T57" fmla="*/ 110 h 118"/>
                <a:gd name="T58" fmla="*/ 24 w 162"/>
                <a:gd name="T59" fmla="*/ 116 h 118"/>
                <a:gd name="T60" fmla="*/ 22 w 162"/>
                <a:gd name="T61" fmla="*/ 118 h 118"/>
                <a:gd name="T62" fmla="*/ 18 w 162"/>
                <a:gd name="T6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2" h="118">
                  <a:moveTo>
                    <a:pt x="18" y="118"/>
                  </a:moveTo>
                  <a:lnTo>
                    <a:pt x="18" y="118"/>
                  </a:lnTo>
                  <a:lnTo>
                    <a:pt x="12" y="118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2" y="96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62"/>
                  </a:lnTo>
                  <a:lnTo>
                    <a:pt x="8" y="48"/>
                  </a:lnTo>
                  <a:lnTo>
                    <a:pt x="14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98" y="2"/>
                  </a:lnTo>
                  <a:lnTo>
                    <a:pt x="112" y="6"/>
                  </a:lnTo>
                  <a:lnTo>
                    <a:pt x="126" y="14"/>
                  </a:lnTo>
                  <a:lnTo>
                    <a:pt x="138" y="22"/>
                  </a:lnTo>
                  <a:lnTo>
                    <a:pt x="148" y="34"/>
                  </a:lnTo>
                  <a:lnTo>
                    <a:pt x="156" y="48"/>
                  </a:lnTo>
                  <a:lnTo>
                    <a:pt x="160" y="62"/>
                  </a:lnTo>
                  <a:lnTo>
                    <a:pt x="162" y="78"/>
                  </a:lnTo>
                  <a:lnTo>
                    <a:pt x="162" y="78"/>
                  </a:lnTo>
                  <a:lnTo>
                    <a:pt x="162" y="82"/>
                  </a:lnTo>
                  <a:lnTo>
                    <a:pt x="160" y="84"/>
                  </a:lnTo>
                  <a:lnTo>
                    <a:pt x="156" y="86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50" y="86"/>
                  </a:lnTo>
                  <a:lnTo>
                    <a:pt x="146" y="84"/>
                  </a:lnTo>
                  <a:lnTo>
                    <a:pt x="144" y="82"/>
                  </a:lnTo>
                  <a:lnTo>
                    <a:pt x="144" y="78"/>
                  </a:lnTo>
                  <a:lnTo>
                    <a:pt x="144" y="78"/>
                  </a:lnTo>
                  <a:lnTo>
                    <a:pt x="142" y="66"/>
                  </a:lnTo>
                  <a:lnTo>
                    <a:pt x="140" y="54"/>
                  </a:lnTo>
                  <a:lnTo>
                    <a:pt x="134" y="44"/>
                  </a:lnTo>
                  <a:lnTo>
                    <a:pt x="126" y="36"/>
                  </a:lnTo>
                  <a:lnTo>
                    <a:pt x="116" y="28"/>
                  </a:lnTo>
                  <a:lnTo>
                    <a:pt x="106" y="22"/>
                  </a:lnTo>
                  <a:lnTo>
                    <a:pt x="94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68" y="18"/>
                  </a:lnTo>
                  <a:lnTo>
                    <a:pt x="56" y="22"/>
                  </a:lnTo>
                  <a:lnTo>
                    <a:pt x="46" y="28"/>
                  </a:lnTo>
                  <a:lnTo>
                    <a:pt x="38" y="36"/>
                  </a:lnTo>
                  <a:lnTo>
                    <a:pt x="30" y="44"/>
                  </a:lnTo>
                  <a:lnTo>
                    <a:pt x="24" y="54"/>
                  </a:lnTo>
                  <a:lnTo>
                    <a:pt x="20" y="66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20" y="92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10"/>
                  </a:lnTo>
                  <a:lnTo>
                    <a:pt x="26" y="112"/>
                  </a:lnTo>
                  <a:lnTo>
                    <a:pt x="24" y="116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18" y="118"/>
                  </a:lnTo>
                  <a:lnTo>
                    <a:pt x="18" y="1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xmlns="" id="{434CC926-63C3-5618-C148-94CCCFC51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27" y="1560183"/>
              <a:ext cx="66" cy="144"/>
            </a:xfrm>
            <a:custGeom>
              <a:avLst/>
              <a:gdLst>
                <a:gd name="T0" fmla="*/ 56 w 66"/>
                <a:gd name="T1" fmla="*/ 144 h 144"/>
                <a:gd name="T2" fmla="*/ 56 w 66"/>
                <a:gd name="T3" fmla="*/ 144 h 144"/>
                <a:gd name="T4" fmla="*/ 54 w 66"/>
                <a:gd name="T5" fmla="*/ 144 h 144"/>
                <a:gd name="T6" fmla="*/ 54 w 66"/>
                <a:gd name="T7" fmla="*/ 144 h 144"/>
                <a:gd name="T8" fmla="*/ 42 w 66"/>
                <a:gd name="T9" fmla="*/ 138 h 144"/>
                <a:gd name="T10" fmla="*/ 32 w 66"/>
                <a:gd name="T11" fmla="*/ 132 h 144"/>
                <a:gd name="T12" fmla="*/ 22 w 66"/>
                <a:gd name="T13" fmla="*/ 124 h 144"/>
                <a:gd name="T14" fmla="*/ 14 w 66"/>
                <a:gd name="T15" fmla="*/ 114 h 144"/>
                <a:gd name="T16" fmla="*/ 8 w 66"/>
                <a:gd name="T17" fmla="*/ 104 h 144"/>
                <a:gd name="T18" fmla="*/ 4 w 66"/>
                <a:gd name="T19" fmla="*/ 94 h 144"/>
                <a:gd name="T20" fmla="*/ 2 w 66"/>
                <a:gd name="T21" fmla="*/ 82 h 144"/>
                <a:gd name="T22" fmla="*/ 0 w 66"/>
                <a:gd name="T23" fmla="*/ 70 h 144"/>
                <a:gd name="T24" fmla="*/ 0 w 66"/>
                <a:gd name="T25" fmla="*/ 70 h 144"/>
                <a:gd name="T26" fmla="*/ 0 w 66"/>
                <a:gd name="T27" fmla="*/ 60 h 144"/>
                <a:gd name="T28" fmla="*/ 2 w 66"/>
                <a:gd name="T29" fmla="*/ 50 h 144"/>
                <a:gd name="T30" fmla="*/ 6 w 66"/>
                <a:gd name="T31" fmla="*/ 40 h 144"/>
                <a:gd name="T32" fmla="*/ 10 w 66"/>
                <a:gd name="T33" fmla="*/ 30 h 144"/>
                <a:gd name="T34" fmla="*/ 16 w 66"/>
                <a:gd name="T35" fmla="*/ 22 h 144"/>
                <a:gd name="T36" fmla="*/ 24 w 66"/>
                <a:gd name="T37" fmla="*/ 14 h 144"/>
                <a:gd name="T38" fmla="*/ 32 w 66"/>
                <a:gd name="T39" fmla="*/ 8 h 144"/>
                <a:gd name="T40" fmla="*/ 40 w 66"/>
                <a:gd name="T41" fmla="*/ 2 h 144"/>
                <a:gd name="T42" fmla="*/ 40 w 66"/>
                <a:gd name="T43" fmla="*/ 2 h 144"/>
                <a:gd name="T44" fmla="*/ 44 w 66"/>
                <a:gd name="T45" fmla="*/ 0 h 144"/>
                <a:gd name="T46" fmla="*/ 48 w 66"/>
                <a:gd name="T47" fmla="*/ 2 h 144"/>
                <a:gd name="T48" fmla="*/ 50 w 66"/>
                <a:gd name="T49" fmla="*/ 2 h 144"/>
                <a:gd name="T50" fmla="*/ 52 w 66"/>
                <a:gd name="T51" fmla="*/ 6 h 144"/>
                <a:gd name="T52" fmla="*/ 52 w 66"/>
                <a:gd name="T53" fmla="*/ 6 h 144"/>
                <a:gd name="T54" fmla="*/ 54 w 66"/>
                <a:gd name="T55" fmla="*/ 8 h 144"/>
                <a:gd name="T56" fmla="*/ 54 w 66"/>
                <a:gd name="T57" fmla="*/ 12 h 144"/>
                <a:gd name="T58" fmla="*/ 52 w 66"/>
                <a:gd name="T59" fmla="*/ 16 h 144"/>
                <a:gd name="T60" fmla="*/ 50 w 66"/>
                <a:gd name="T61" fmla="*/ 18 h 144"/>
                <a:gd name="T62" fmla="*/ 50 w 66"/>
                <a:gd name="T63" fmla="*/ 18 h 144"/>
                <a:gd name="T64" fmla="*/ 36 w 66"/>
                <a:gd name="T65" fmla="*/ 28 h 144"/>
                <a:gd name="T66" fmla="*/ 26 w 66"/>
                <a:gd name="T67" fmla="*/ 40 h 144"/>
                <a:gd name="T68" fmla="*/ 20 w 66"/>
                <a:gd name="T69" fmla="*/ 54 h 144"/>
                <a:gd name="T70" fmla="*/ 18 w 66"/>
                <a:gd name="T71" fmla="*/ 70 h 144"/>
                <a:gd name="T72" fmla="*/ 18 w 66"/>
                <a:gd name="T73" fmla="*/ 70 h 144"/>
                <a:gd name="T74" fmla="*/ 18 w 66"/>
                <a:gd name="T75" fmla="*/ 80 h 144"/>
                <a:gd name="T76" fmla="*/ 22 w 66"/>
                <a:gd name="T77" fmla="*/ 88 h 144"/>
                <a:gd name="T78" fmla="*/ 24 w 66"/>
                <a:gd name="T79" fmla="*/ 96 h 144"/>
                <a:gd name="T80" fmla="*/ 30 w 66"/>
                <a:gd name="T81" fmla="*/ 104 h 144"/>
                <a:gd name="T82" fmla="*/ 36 w 66"/>
                <a:gd name="T83" fmla="*/ 112 h 144"/>
                <a:gd name="T84" fmla="*/ 42 w 66"/>
                <a:gd name="T85" fmla="*/ 118 h 144"/>
                <a:gd name="T86" fmla="*/ 50 w 66"/>
                <a:gd name="T87" fmla="*/ 122 h 144"/>
                <a:gd name="T88" fmla="*/ 60 w 66"/>
                <a:gd name="T89" fmla="*/ 126 h 144"/>
                <a:gd name="T90" fmla="*/ 60 w 66"/>
                <a:gd name="T91" fmla="*/ 126 h 144"/>
                <a:gd name="T92" fmla="*/ 62 w 66"/>
                <a:gd name="T93" fmla="*/ 128 h 144"/>
                <a:gd name="T94" fmla="*/ 64 w 66"/>
                <a:gd name="T95" fmla="*/ 132 h 144"/>
                <a:gd name="T96" fmla="*/ 66 w 66"/>
                <a:gd name="T97" fmla="*/ 134 h 144"/>
                <a:gd name="T98" fmla="*/ 64 w 66"/>
                <a:gd name="T99" fmla="*/ 138 h 144"/>
                <a:gd name="T100" fmla="*/ 64 w 66"/>
                <a:gd name="T101" fmla="*/ 138 h 144"/>
                <a:gd name="T102" fmla="*/ 62 w 66"/>
                <a:gd name="T103" fmla="*/ 142 h 144"/>
                <a:gd name="T104" fmla="*/ 56 w 66"/>
                <a:gd name="T105" fmla="*/ 144 h 144"/>
                <a:gd name="T106" fmla="*/ 56 w 66"/>
                <a:gd name="T10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6" h="144">
                  <a:moveTo>
                    <a:pt x="56" y="144"/>
                  </a:moveTo>
                  <a:lnTo>
                    <a:pt x="56" y="144"/>
                  </a:lnTo>
                  <a:lnTo>
                    <a:pt x="54" y="144"/>
                  </a:lnTo>
                  <a:lnTo>
                    <a:pt x="54" y="144"/>
                  </a:lnTo>
                  <a:lnTo>
                    <a:pt x="42" y="138"/>
                  </a:lnTo>
                  <a:lnTo>
                    <a:pt x="32" y="132"/>
                  </a:lnTo>
                  <a:lnTo>
                    <a:pt x="22" y="124"/>
                  </a:lnTo>
                  <a:lnTo>
                    <a:pt x="14" y="114"/>
                  </a:lnTo>
                  <a:lnTo>
                    <a:pt x="8" y="104"/>
                  </a:lnTo>
                  <a:lnTo>
                    <a:pt x="4" y="94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0"/>
                  </a:lnTo>
                  <a:lnTo>
                    <a:pt x="2" y="50"/>
                  </a:lnTo>
                  <a:lnTo>
                    <a:pt x="6" y="40"/>
                  </a:lnTo>
                  <a:lnTo>
                    <a:pt x="10" y="30"/>
                  </a:lnTo>
                  <a:lnTo>
                    <a:pt x="16" y="22"/>
                  </a:lnTo>
                  <a:lnTo>
                    <a:pt x="24" y="14"/>
                  </a:lnTo>
                  <a:lnTo>
                    <a:pt x="32" y="8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36" y="28"/>
                  </a:lnTo>
                  <a:lnTo>
                    <a:pt x="26" y="40"/>
                  </a:lnTo>
                  <a:lnTo>
                    <a:pt x="20" y="54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80"/>
                  </a:lnTo>
                  <a:lnTo>
                    <a:pt x="22" y="88"/>
                  </a:lnTo>
                  <a:lnTo>
                    <a:pt x="24" y="96"/>
                  </a:lnTo>
                  <a:lnTo>
                    <a:pt x="30" y="104"/>
                  </a:lnTo>
                  <a:lnTo>
                    <a:pt x="36" y="112"/>
                  </a:lnTo>
                  <a:lnTo>
                    <a:pt x="42" y="118"/>
                  </a:lnTo>
                  <a:lnTo>
                    <a:pt x="50" y="122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2" y="128"/>
                  </a:lnTo>
                  <a:lnTo>
                    <a:pt x="64" y="132"/>
                  </a:lnTo>
                  <a:lnTo>
                    <a:pt x="66" y="134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2" y="142"/>
                  </a:lnTo>
                  <a:lnTo>
                    <a:pt x="56" y="144"/>
                  </a:lnTo>
                  <a:lnTo>
                    <a:pt x="56" y="14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xmlns="" id="{EFC110D8-8A42-2746-09AC-C0DF64D72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03" y="1560305"/>
              <a:ext cx="140" cy="122"/>
            </a:xfrm>
            <a:custGeom>
              <a:avLst/>
              <a:gdLst>
                <a:gd name="T0" fmla="*/ 70 w 140"/>
                <a:gd name="T1" fmla="*/ 122 h 122"/>
                <a:gd name="T2" fmla="*/ 44 w 140"/>
                <a:gd name="T3" fmla="*/ 116 h 122"/>
                <a:gd name="T4" fmla="*/ 20 w 140"/>
                <a:gd name="T5" fmla="*/ 102 h 122"/>
                <a:gd name="T6" fmla="*/ 6 w 140"/>
                <a:gd name="T7" fmla="*/ 80 h 122"/>
                <a:gd name="T8" fmla="*/ 0 w 140"/>
                <a:gd name="T9" fmla="*/ 54 h 122"/>
                <a:gd name="T10" fmla="*/ 2 w 140"/>
                <a:gd name="T11" fmla="*/ 40 h 122"/>
                <a:gd name="T12" fmla="*/ 16 w 140"/>
                <a:gd name="T13" fmla="*/ 12 h 122"/>
                <a:gd name="T14" fmla="*/ 26 w 140"/>
                <a:gd name="T15" fmla="*/ 2 h 122"/>
                <a:gd name="T16" fmla="*/ 34 w 140"/>
                <a:gd name="T17" fmla="*/ 0 h 122"/>
                <a:gd name="T18" fmla="*/ 40 w 140"/>
                <a:gd name="T19" fmla="*/ 2 h 122"/>
                <a:gd name="T20" fmla="*/ 42 w 140"/>
                <a:gd name="T21" fmla="*/ 6 h 122"/>
                <a:gd name="T22" fmla="*/ 40 w 140"/>
                <a:gd name="T23" fmla="*/ 12 h 122"/>
                <a:gd name="T24" fmla="*/ 38 w 140"/>
                <a:gd name="T25" fmla="*/ 16 h 122"/>
                <a:gd name="T26" fmla="*/ 24 w 140"/>
                <a:gd name="T27" fmla="*/ 32 h 122"/>
                <a:gd name="T28" fmla="*/ 18 w 140"/>
                <a:gd name="T29" fmla="*/ 54 h 122"/>
                <a:gd name="T30" fmla="*/ 20 w 140"/>
                <a:gd name="T31" fmla="*/ 64 h 122"/>
                <a:gd name="T32" fmla="*/ 28 w 140"/>
                <a:gd name="T33" fmla="*/ 82 h 122"/>
                <a:gd name="T34" fmla="*/ 42 w 140"/>
                <a:gd name="T35" fmla="*/ 96 h 122"/>
                <a:gd name="T36" fmla="*/ 60 w 140"/>
                <a:gd name="T37" fmla="*/ 104 h 122"/>
                <a:gd name="T38" fmla="*/ 70 w 140"/>
                <a:gd name="T39" fmla="*/ 104 h 122"/>
                <a:gd name="T40" fmla="*/ 90 w 140"/>
                <a:gd name="T41" fmla="*/ 100 h 122"/>
                <a:gd name="T42" fmla="*/ 106 w 140"/>
                <a:gd name="T43" fmla="*/ 90 h 122"/>
                <a:gd name="T44" fmla="*/ 118 w 140"/>
                <a:gd name="T45" fmla="*/ 74 h 122"/>
                <a:gd name="T46" fmla="*/ 122 w 140"/>
                <a:gd name="T47" fmla="*/ 54 h 122"/>
                <a:gd name="T48" fmla="*/ 122 w 140"/>
                <a:gd name="T49" fmla="*/ 50 h 122"/>
                <a:gd name="T50" fmla="*/ 128 w 140"/>
                <a:gd name="T51" fmla="*/ 46 h 122"/>
                <a:gd name="T52" fmla="*/ 132 w 140"/>
                <a:gd name="T53" fmla="*/ 46 h 122"/>
                <a:gd name="T54" fmla="*/ 138 w 140"/>
                <a:gd name="T55" fmla="*/ 48 h 122"/>
                <a:gd name="T56" fmla="*/ 140 w 140"/>
                <a:gd name="T57" fmla="*/ 54 h 122"/>
                <a:gd name="T58" fmla="*/ 138 w 140"/>
                <a:gd name="T59" fmla="*/ 68 h 122"/>
                <a:gd name="T60" fmla="*/ 128 w 140"/>
                <a:gd name="T61" fmla="*/ 92 h 122"/>
                <a:gd name="T62" fmla="*/ 110 w 140"/>
                <a:gd name="T63" fmla="*/ 110 h 122"/>
                <a:gd name="T64" fmla="*/ 84 w 140"/>
                <a:gd name="T65" fmla="*/ 120 h 122"/>
                <a:gd name="T66" fmla="*/ 70 w 140"/>
                <a:gd name="T6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0" h="122">
                  <a:moveTo>
                    <a:pt x="70" y="122"/>
                  </a:moveTo>
                  <a:lnTo>
                    <a:pt x="70" y="122"/>
                  </a:lnTo>
                  <a:lnTo>
                    <a:pt x="56" y="120"/>
                  </a:lnTo>
                  <a:lnTo>
                    <a:pt x="44" y="116"/>
                  </a:lnTo>
                  <a:lnTo>
                    <a:pt x="32" y="110"/>
                  </a:lnTo>
                  <a:lnTo>
                    <a:pt x="20" y="102"/>
                  </a:lnTo>
                  <a:lnTo>
                    <a:pt x="12" y="92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0"/>
                  </a:lnTo>
                  <a:lnTo>
                    <a:pt x="8" y="24"/>
                  </a:lnTo>
                  <a:lnTo>
                    <a:pt x="16" y="1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2" y="6"/>
                  </a:lnTo>
                  <a:lnTo>
                    <a:pt x="42" y="10"/>
                  </a:lnTo>
                  <a:lnTo>
                    <a:pt x="40" y="1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0" y="24"/>
                  </a:lnTo>
                  <a:lnTo>
                    <a:pt x="24" y="32"/>
                  </a:lnTo>
                  <a:lnTo>
                    <a:pt x="20" y="4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20" y="64"/>
                  </a:lnTo>
                  <a:lnTo>
                    <a:pt x="22" y="74"/>
                  </a:lnTo>
                  <a:lnTo>
                    <a:pt x="28" y="82"/>
                  </a:lnTo>
                  <a:lnTo>
                    <a:pt x="34" y="90"/>
                  </a:lnTo>
                  <a:lnTo>
                    <a:pt x="42" y="96"/>
                  </a:lnTo>
                  <a:lnTo>
                    <a:pt x="50" y="100"/>
                  </a:lnTo>
                  <a:lnTo>
                    <a:pt x="60" y="104"/>
                  </a:lnTo>
                  <a:lnTo>
                    <a:pt x="70" y="104"/>
                  </a:lnTo>
                  <a:lnTo>
                    <a:pt x="70" y="104"/>
                  </a:lnTo>
                  <a:lnTo>
                    <a:pt x="80" y="104"/>
                  </a:lnTo>
                  <a:lnTo>
                    <a:pt x="90" y="100"/>
                  </a:lnTo>
                  <a:lnTo>
                    <a:pt x="100" y="96"/>
                  </a:lnTo>
                  <a:lnTo>
                    <a:pt x="106" y="90"/>
                  </a:lnTo>
                  <a:lnTo>
                    <a:pt x="114" y="82"/>
                  </a:lnTo>
                  <a:lnTo>
                    <a:pt x="118" y="74"/>
                  </a:lnTo>
                  <a:lnTo>
                    <a:pt x="120" y="64"/>
                  </a:lnTo>
                  <a:lnTo>
                    <a:pt x="122" y="54"/>
                  </a:lnTo>
                  <a:lnTo>
                    <a:pt x="122" y="54"/>
                  </a:lnTo>
                  <a:lnTo>
                    <a:pt x="122" y="50"/>
                  </a:lnTo>
                  <a:lnTo>
                    <a:pt x="124" y="48"/>
                  </a:lnTo>
                  <a:lnTo>
                    <a:pt x="128" y="46"/>
                  </a:lnTo>
                  <a:lnTo>
                    <a:pt x="132" y="46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8" y="48"/>
                  </a:lnTo>
                  <a:lnTo>
                    <a:pt x="140" y="50"/>
                  </a:lnTo>
                  <a:lnTo>
                    <a:pt x="140" y="54"/>
                  </a:lnTo>
                  <a:lnTo>
                    <a:pt x="140" y="54"/>
                  </a:lnTo>
                  <a:lnTo>
                    <a:pt x="138" y="68"/>
                  </a:lnTo>
                  <a:lnTo>
                    <a:pt x="134" y="80"/>
                  </a:lnTo>
                  <a:lnTo>
                    <a:pt x="128" y="92"/>
                  </a:lnTo>
                  <a:lnTo>
                    <a:pt x="120" y="102"/>
                  </a:lnTo>
                  <a:lnTo>
                    <a:pt x="110" y="110"/>
                  </a:lnTo>
                  <a:lnTo>
                    <a:pt x="98" y="116"/>
                  </a:lnTo>
                  <a:lnTo>
                    <a:pt x="84" y="120"/>
                  </a:lnTo>
                  <a:lnTo>
                    <a:pt x="70" y="122"/>
                  </a:lnTo>
                  <a:lnTo>
                    <a:pt x="70" y="12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ABB4F7B8-3B52-D5AD-61D9-20367F2C6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53" y="1560301"/>
              <a:ext cx="68" cy="68"/>
            </a:xfrm>
            <a:custGeom>
              <a:avLst/>
              <a:gdLst>
                <a:gd name="T0" fmla="*/ 60 w 68"/>
                <a:gd name="T1" fmla="*/ 68 h 68"/>
                <a:gd name="T2" fmla="*/ 60 w 68"/>
                <a:gd name="T3" fmla="*/ 68 h 68"/>
                <a:gd name="T4" fmla="*/ 48 w 68"/>
                <a:gd name="T5" fmla="*/ 66 h 68"/>
                <a:gd name="T6" fmla="*/ 36 w 68"/>
                <a:gd name="T7" fmla="*/ 62 h 68"/>
                <a:gd name="T8" fmla="*/ 26 w 68"/>
                <a:gd name="T9" fmla="*/ 58 h 68"/>
                <a:gd name="T10" fmla="*/ 18 w 68"/>
                <a:gd name="T11" fmla="*/ 50 h 68"/>
                <a:gd name="T12" fmla="*/ 10 w 68"/>
                <a:gd name="T13" fmla="*/ 42 h 68"/>
                <a:gd name="T14" fmla="*/ 4 w 68"/>
                <a:gd name="T15" fmla="*/ 32 h 68"/>
                <a:gd name="T16" fmla="*/ 2 w 68"/>
                <a:gd name="T17" fmla="*/ 22 h 68"/>
                <a:gd name="T18" fmla="*/ 0 w 68"/>
                <a:gd name="T19" fmla="*/ 10 h 68"/>
                <a:gd name="T20" fmla="*/ 0 w 68"/>
                <a:gd name="T21" fmla="*/ 10 h 68"/>
                <a:gd name="T22" fmla="*/ 0 w 68"/>
                <a:gd name="T23" fmla="*/ 6 h 68"/>
                <a:gd name="T24" fmla="*/ 2 w 68"/>
                <a:gd name="T25" fmla="*/ 4 h 68"/>
                <a:gd name="T26" fmla="*/ 6 w 68"/>
                <a:gd name="T27" fmla="*/ 2 h 68"/>
                <a:gd name="T28" fmla="*/ 8 w 68"/>
                <a:gd name="T29" fmla="*/ 0 h 68"/>
                <a:gd name="T30" fmla="*/ 8 w 68"/>
                <a:gd name="T31" fmla="*/ 0 h 68"/>
                <a:gd name="T32" fmla="*/ 12 w 68"/>
                <a:gd name="T33" fmla="*/ 2 h 68"/>
                <a:gd name="T34" fmla="*/ 16 w 68"/>
                <a:gd name="T35" fmla="*/ 4 h 68"/>
                <a:gd name="T36" fmla="*/ 18 w 68"/>
                <a:gd name="T37" fmla="*/ 6 h 68"/>
                <a:gd name="T38" fmla="*/ 18 w 68"/>
                <a:gd name="T39" fmla="*/ 10 h 68"/>
                <a:gd name="T40" fmla="*/ 18 w 68"/>
                <a:gd name="T41" fmla="*/ 10 h 68"/>
                <a:gd name="T42" fmla="*/ 18 w 68"/>
                <a:gd name="T43" fmla="*/ 18 h 68"/>
                <a:gd name="T44" fmla="*/ 22 w 68"/>
                <a:gd name="T45" fmla="*/ 26 h 68"/>
                <a:gd name="T46" fmla="*/ 24 w 68"/>
                <a:gd name="T47" fmla="*/ 32 h 68"/>
                <a:gd name="T48" fmla="*/ 30 w 68"/>
                <a:gd name="T49" fmla="*/ 38 h 68"/>
                <a:gd name="T50" fmla="*/ 36 w 68"/>
                <a:gd name="T51" fmla="*/ 42 h 68"/>
                <a:gd name="T52" fmla="*/ 44 w 68"/>
                <a:gd name="T53" fmla="*/ 46 h 68"/>
                <a:gd name="T54" fmla="*/ 50 w 68"/>
                <a:gd name="T55" fmla="*/ 48 h 68"/>
                <a:gd name="T56" fmla="*/ 60 w 68"/>
                <a:gd name="T57" fmla="*/ 50 h 68"/>
                <a:gd name="T58" fmla="*/ 60 w 68"/>
                <a:gd name="T59" fmla="*/ 50 h 68"/>
                <a:gd name="T60" fmla="*/ 62 w 68"/>
                <a:gd name="T61" fmla="*/ 50 h 68"/>
                <a:gd name="T62" fmla="*/ 66 w 68"/>
                <a:gd name="T63" fmla="*/ 52 h 68"/>
                <a:gd name="T64" fmla="*/ 68 w 68"/>
                <a:gd name="T65" fmla="*/ 54 h 68"/>
                <a:gd name="T66" fmla="*/ 68 w 68"/>
                <a:gd name="T67" fmla="*/ 58 h 68"/>
                <a:gd name="T68" fmla="*/ 68 w 68"/>
                <a:gd name="T69" fmla="*/ 58 h 68"/>
                <a:gd name="T70" fmla="*/ 68 w 68"/>
                <a:gd name="T71" fmla="*/ 62 h 68"/>
                <a:gd name="T72" fmla="*/ 66 w 68"/>
                <a:gd name="T73" fmla="*/ 64 h 68"/>
                <a:gd name="T74" fmla="*/ 62 w 68"/>
                <a:gd name="T75" fmla="*/ 66 h 68"/>
                <a:gd name="T76" fmla="*/ 60 w 68"/>
                <a:gd name="T77" fmla="*/ 68 h 68"/>
                <a:gd name="T78" fmla="*/ 60 w 68"/>
                <a:gd name="T7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8" h="68">
                  <a:moveTo>
                    <a:pt x="60" y="68"/>
                  </a:moveTo>
                  <a:lnTo>
                    <a:pt x="60" y="68"/>
                  </a:lnTo>
                  <a:lnTo>
                    <a:pt x="48" y="66"/>
                  </a:lnTo>
                  <a:lnTo>
                    <a:pt x="36" y="62"/>
                  </a:lnTo>
                  <a:lnTo>
                    <a:pt x="26" y="58"/>
                  </a:lnTo>
                  <a:lnTo>
                    <a:pt x="18" y="50"/>
                  </a:lnTo>
                  <a:lnTo>
                    <a:pt x="10" y="42"/>
                  </a:lnTo>
                  <a:lnTo>
                    <a:pt x="4" y="32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8"/>
                  </a:lnTo>
                  <a:lnTo>
                    <a:pt x="22" y="26"/>
                  </a:lnTo>
                  <a:lnTo>
                    <a:pt x="24" y="32"/>
                  </a:lnTo>
                  <a:lnTo>
                    <a:pt x="30" y="38"/>
                  </a:lnTo>
                  <a:lnTo>
                    <a:pt x="36" y="42"/>
                  </a:lnTo>
                  <a:lnTo>
                    <a:pt x="44" y="46"/>
                  </a:lnTo>
                  <a:lnTo>
                    <a:pt x="50" y="48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6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8" y="58"/>
                  </a:lnTo>
                  <a:lnTo>
                    <a:pt x="68" y="62"/>
                  </a:lnTo>
                  <a:lnTo>
                    <a:pt x="66" y="64"/>
                  </a:lnTo>
                  <a:lnTo>
                    <a:pt x="62" y="66"/>
                  </a:lnTo>
                  <a:lnTo>
                    <a:pt x="60" y="6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xmlns="" id="{15F68DC1-BB92-E86A-2011-8C2774C8A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31" y="1560117"/>
              <a:ext cx="68" cy="110"/>
            </a:xfrm>
            <a:custGeom>
              <a:avLst/>
              <a:gdLst>
                <a:gd name="T0" fmla="*/ 14 w 68"/>
                <a:gd name="T1" fmla="*/ 110 h 110"/>
                <a:gd name="T2" fmla="*/ 14 w 68"/>
                <a:gd name="T3" fmla="*/ 110 h 110"/>
                <a:gd name="T4" fmla="*/ 10 w 68"/>
                <a:gd name="T5" fmla="*/ 108 h 110"/>
                <a:gd name="T6" fmla="*/ 6 w 68"/>
                <a:gd name="T7" fmla="*/ 104 h 110"/>
                <a:gd name="T8" fmla="*/ 6 w 68"/>
                <a:gd name="T9" fmla="*/ 104 h 110"/>
                <a:gd name="T10" fmla="*/ 2 w 68"/>
                <a:gd name="T11" fmla="*/ 90 h 110"/>
                <a:gd name="T12" fmla="*/ 0 w 68"/>
                <a:gd name="T13" fmla="*/ 76 h 110"/>
                <a:gd name="T14" fmla="*/ 0 w 68"/>
                <a:gd name="T15" fmla="*/ 76 h 110"/>
                <a:gd name="T16" fmla="*/ 2 w 68"/>
                <a:gd name="T17" fmla="*/ 64 h 110"/>
                <a:gd name="T18" fmla="*/ 4 w 68"/>
                <a:gd name="T19" fmla="*/ 50 h 110"/>
                <a:gd name="T20" fmla="*/ 10 w 68"/>
                <a:gd name="T21" fmla="*/ 40 h 110"/>
                <a:gd name="T22" fmla="*/ 16 w 68"/>
                <a:gd name="T23" fmla="*/ 30 h 110"/>
                <a:gd name="T24" fmla="*/ 24 w 68"/>
                <a:gd name="T25" fmla="*/ 20 h 110"/>
                <a:gd name="T26" fmla="*/ 34 w 68"/>
                <a:gd name="T27" fmla="*/ 12 h 110"/>
                <a:gd name="T28" fmla="*/ 44 w 68"/>
                <a:gd name="T29" fmla="*/ 6 h 110"/>
                <a:gd name="T30" fmla="*/ 58 w 68"/>
                <a:gd name="T31" fmla="*/ 0 h 110"/>
                <a:gd name="T32" fmla="*/ 58 w 68"/>
                <a:gd name="T33" fmla="*/ 0 h 110"/>
                <a:gd name="T34" fmla="*/ 60 w 68"/>
                <a:gd name="T35" fmla="*/ 0 h 110"/>
                <a:gd name="T36" fmla="*/ 64 w 68"/>
                <a:gd name="T37" fmla="*/ 2 h 110"/>
                <a:gd name="T38" fmla="*/ 66 w 68"/>
                <a:gd name="T39" fmla="*/ 4 h 110"/>
                <a:gd name="T40" fmla="*/ 68 w 68"/>
                <a:gd name="T41" fmla="*/ 6 h 110"/>
                <a:gd name="T42" fmla="*/ 68 w 68"/>
                <a:gd name="T43" fmla="*/ 6 h 110"/>
                <a:gd name="T44" fmla="*/ 68 w 68"/>
                <a:gd name="T45" fmla="*/ 10 h 110"/>
                <a:gd name="T46" fmla="*/ 68 w 68"/>
                <a:gd name="T47" fmla="*/ 14 h 110"/>
                <a:gd name="T48" fmla="*/ 66 w 68"/>
                <a:gd name="T49" fmla="*/ 16 h 110"/>
                <a:gd name="T50" fmla="*/ 62 w 68"/>
                <a:gd name="T51" fmla="*/ 18 h 110"/>
                <a:gd name="T52" fmla="*/ 62 w 68"/>
                <a:gd name="T53" fmla="*/ 18 h 110"/>
                <a:gd name="T54" fmla="*/ 54 w 68"/>
                <a:gd name="T55" fmla="*/ 22 h 110"/>
                <a:gd name="T56" fmla="*/ 44 w 68"/>
                <a:gd name="T57" fmla="*/ 26 h 110"/>
                <a:gd name="T58" fmla="*/ 38 w 68"/>
                <a:gd name="T59" fmla="*/ 32 h 110"/>
                <a:gd name="T60" fmla="*/ 30 w 68"/>
                <a:gd name="T61" fmla="*/ 40 h 110"/>
                <a:gd name="T62" fmla="*/ 26 w 68"/>
                <a:gd name="T63" fmla="*/ 48 h 110"/>
                <a:gd name="T64" fmla="*/ 22 w 68"/>
                <a:gd name="T65" fmla="*/ 56 h 110"/>
                <a:gd name="T66" fmla="*/ 20 w 68"/>
                <a:gd name="T67" fmla="*/ 66 h 110"/>
                <a:gd name="T68" fmla="*/ 18 w 68"/>
                <a:gd name="T69" fmla="*/ 76 h 110"/>
                <a:gd name="T70" fmla="*/ 18 w 68"/>
                <a:gd name="T71" fmla="*/ 76 h 110"/>
                <a:gd name="T72" fmla="*/ 20 w 68"/>
                <a:gd name="T73" fmla="*/ 86 h 110"/>
                <a:gd name="T74" fmla="*/ 24 w 68"/>
                <a:gd name="T75" fmla="*/ 98 h 110"/>
                <a:gd name="T76" fmla="*/ 24 w 68"/>
                <a:gd name="T77" fmla="*/ 98 h 110"/>
                <a:gd name="T78" fmla="*/ 24 w 68"/>
                <a:gd name="T79" fmla="*/ 102 h 110"/>
                <a:gd name="T80" fmla="*/ 22 w 68"/>
                <a:gd name="T81" fmla="*/ 104 h 110"/>
                <a:gd name="T82" fmla="*/ 22 w 68"/>
                <a:gd name="T83" fmla="*/ 108 h 110"/>
                <a:gd name="T84" fmla="*/ 18 w 68"/>
                <a:gd name="T85" fmla="*/ 110 h 110"/>
                <a:gd name="T86" fmla="*/ 18 w 68"/>
                <a:gd name="T87" fmla="*/ 110 h 110"/>
                <a:gd name="T88" fmla="*/ 14 w 68"/>
                <a:gd name="T89" fmla="*/ 110 h 110"/>
                <a:gd name="T90" fmla="*/ 14 w 68"/>
                <a:gd name="T9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8" h="110">
                  <a:moveTo>
                    <a:pt x="14" y="110"/>
                  </a:moveTo>
                  <a:lnTo>
                    <a:pt x="14" y="110"/>
                  </a:lnTo>
                  <a:lnTo>
                    <a:pt x="10" y="108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2" y="9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2" y="64"/>
                  </a:lnTo>
                  <a:lnTo>
                    <a:pt x="4" y="50"/>
                  </a:lnTo>
                  <a:lnTo>
                    <a:pt x="10" y="40"/>
                  </a:lnTo>
                  <a:lnTo>
                    <a:pt x="16" y="30"/>
                  </a:lnTo>
                  <a:lnTo>
                    <a:pt x="24" y="20"/>
                  </a:lnTo>
                  <a:lnTo>
                    <a:pt x="34" y="12"/>
                  </a:lnTo>
                  <a:lnTo>
                    <a:pt x="44" y="6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54" y="22"/>
                  </a:lnTo>
                  <a:lnTo>
                    <a:pt x="44" y="26"/>
                  </a:lnTo>
                  <a:lnTo>
                    <a:pt x="38" y="32"/>
                  </a:lnTo>
                  <a:lnTo>
                    <a:pt x="30" y="40"/>
                  </a:lnTo>
                  <a:lnTo>
                    <a:pt x="26" y="48"/>
                  </a:lnTo>
                  <a:lnTo>
                    <a:pt x="22" y="56"/>
                  </a:lnTo>
                  <a:lnTo>
                    <a:pt x="20" y="66"/>
                  </a:lnTo>
                  <a:lnTo>
                    <a:pt x="18" y="76"/>
                  </a:lnTo>
                  <a:lnTo>
                    <a:pt x="18" y="76"/>
                  </a:lnTo>
                  <a:lnTo>
                    <a:pt x="20" y="86"/>
                  </a:lnTo>
                  <a:lnTo>
                    <a:pt x="24" y="98"/>
                  </a:lnTo>
                  <a:lnTo>
                    <a:pt x="24" y="98"/>
                  </a:lnTo>
                  <a:lnTo>
                    <a:pt x="24" y="102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4" y="110"/>
                  </a:lnTo>
                  <a:lnTo>
                    <a:pt x="14" y="11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AF5FE67A-FC93-FD6E-8620-B508A9E66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225" y="1560129"/>
              <a:ext cx="18" cy="240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7" name="Freeform 35">
              <a:extLst>
                <a:ext uri="{FF2B5EF4-FFF2-40B4-BE49-F238E27FC236}">
                  <a16:creationId xmlns:a16="http://schemas.microsoft.com/office/drawing/2014/main" xmlns="" id="{E1A16623-477B-E748-2BAB-CFD842384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21" y="1560095"/>
              <a:ext cx="68" cy="66"/>
            </a:xfrm>
            <a:custGeom>
              <a:avLst/>
              <a:gdLst>
                <a:gd name="T0" fmla="*/ 56 w 68"/>
                <a:gd name="T1" fmla="*/ 66 h 66"/>
                <a:gd name="T2" fmla="*/ 56 w 68"/>
                <a:gd name="T3" fmla="*/ 66 h 66"/>
                <a:gd name="T4" fmla="*/ 52 w 68"/>
                <a:gd name="T5" fmla="*/ 66 h 66"/>
                <a:gd name="T6" fmla="*/ 52 w 68"/>
                <a:gd name="T7" fmla="*/ 66 h 66"/>
                <a:gd name="T8" fmla="*/ 48 w 68"/>
                <a:gd name="T9" fmla="*/ 64 h 66"/>
                <a:gd name="T10" fmla="*/ 48 w 68"/>
                <a:gd name="T11" fmla="*/ 60 h 66"/>
                <a:gd name="T12" fmla="*/ 48 w 68"/>
                <a:gd name="T13" fmla="*/ 56 h 66"/>
                <a:gd name="T14" fmla="*/ 48 w 68"/>
                <a:gd name="T15" fmla="*/ 54 h 66"/>
                <a:gd name="T16" fmla="*/ 48 w 68"/>
                <a:gd name="T17" fmla="*/ 54 h 66"/>
                <a:gd name="T18" fmla="*/ 50 w 68"/>
                <a:gd name="T19" fmla="*/ 46 h 66"/>
                <a:gd name="T20" fmla="*/ 50 w 68"/>
                <a:gd name="T21" fmla="*/ 38 h 66"/>
                <a:gd name="T22" fmla="*/ 48 w 68"/>
                <a:gd name="T23" fmla="*/ 32 h 66"/>
                <a:gd name="T24" fmla="*/ 44 w 68"/>
                <a:gd name="T25" fmla="*/ 24 h 66"/>
                <a:gd name="T26" fmla="*/ 44 w 68"/>
                <a:gd name="T27" fmla="*/ 24 h 66"/>
                <a:gd name="T28" fmla="*/ 38 w 68"/>
                <a:gd name="T29" fmla="*/ 20 h 66"/>
                <a:gd name="T30" fmla="*/ 30 w 68"/>
                <a:gd name="T31" fmla="*/ 18 h 66"/>
                <a:gd name="T32" fmla="*/ 22 w 68"/>
                <a:gd name="T33" fmla="*/ 18 h 66"/>
                <a:gd name="T34" fmla="*/ 14 w 68"/>
                <a:gd name="T35" fmla="*/ 20 h 66"/>
                <a:gd name="T36" fmla="*/ 14 w 68"/>
                <a:gd name="T37" fmla="*/ 20 h 66"/>
                <a:gd name="T38" fmla="*/ 10 w 68"/>
                <a:gd name="T39" fmla="*/ 22 h 66"/>
                <a:gd name="T40" fmla="*/ 6 w 68"/>
                <a:gd name="T41" fmla="*/ 20 h 66"/>
                <a:gd name="T42" fmla="*/ 4 w 68"/>
                <a:gd name="T43" fmla="*/ 20 h 66"/>
                <a:gd name="T44" fmla="*/ 2 w 68"/>
                <a:gd name="T45" fmla="*/ 16 h 66"/>
                <a:gd name="T46" fmla="*/ 2 w 68"/>
                <a:gd name="T47" fmla="*/ 16 h 66"/>
                <a:gd name="T48" fmla="*/ 0 w 68"/>
                <a:gd name="T49" fmla="*/ 14 h 66"/>
                <a:gd name="T50" fmla="*/ 2 w 68"/>
                <a:gd name="T51" fmla="*/ 10 h 66"/>
                <a:gd name="T52" fmla="*/ 2 w 68"/>
                <a:gd name="T53" fmla="*/ 6 h 66"/>
                <a:gd name="T54" fmla="*/ 6 w 68"/>
                <a:gd name="T55" fmla="*/ 4 h 66"/>
                <a:gd name="T56" fmla="*/ 6 w 68"/>
                <a:gd name="T57" fmla="*/ 4 h 66"/>
                <a:gd name="T58" fmla="*/ 18 w 68"/>
                <a:gd name="T59" fmla="*/ 0 h 66"/>
                <a:gd name="T60" fmla="*/ 32 w 68"/>
                <a:gd name="T61" fmla="*/ 0 h 66"/>
                <a:gd name="T62" fmla="*/ 46 w 68"/>
                <a:gd name="T63" fmla="*/ 4 h 66"/>
                <a:gd name="T64" fmla="*/ 56 w 68"/>
                <a:gd name="T65" fmla="*/ 12 h 66"/>
                <a:gd name="T66" fmla="*/ 56 w 68"/>
                <a:gd name="T67" fmla="*/ 12 h 66"/>
                <a:gd name="T68" fmla="*/ 64 w 68"/>
                <a:gd name="T69" fmla="*/ 24 h 66"/>
                <a:gd name="T70" fmla="*/ 68 w 68"/>
                <a:gd name="T71" fmla="*/ 36 h 66"/>
                <a:gd name="T72" fmla="*/ 68 w 68"/>
                <a:gd name="T73" fmla="*/ 50 h 66"/>
                <a:gd name="T74" fmla="*/ 64 w 68"/>
                <a:gd name="T75" fmla="*/ 62 h 66"/>
                <a:gd name="T76" fmla="*/ 64 w 68"/>
                <a:gd name="T77" fmla="*/ 62 h 66"/>
                <a:gd name="T78" fmla="*/ 60 w 68"/>
                <a:gd name="T79" fmla="*/ 66 h 66"/>
                <a:gd name="T80" fmla="*/ 56 w 68"/>
                <a:gd name="T81" fmla="*/ 66 h 66"/>
                <a:gd name="T82" fmla="*/ 56 w 6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56" y="66"/>
                  </a:moveTo>
                  <a:lnTo>
                    <a:pt x="56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50" y="46"/>
                  </a:lnTo>
                  <a:lnTo>
                    <a:pt x="50" y="38"/>
                  </a:lnTo>
                  <a:lnTo>
                    <a:pt x="48" y="32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38" y="20"/>
                  </a:lnTo>
                  <a:lnTo>
                    <a:pt x="30" y="18"/>
                  </a:lnTo>
                  <a:lnTo>
                    <a:pt x="22" y="1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8" y="0"/>
                  </a:lnTo>
                  <a:lnTo>
                    <a:pt x="32" y="0"/>
                  </a:lnTo>
                  <a:lnTo>
                    <a:pt x="46" y="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4" y="24"/>
                  </a:lnTo>
                  <a:lnTo>
                    <a:pt x="68" y="36"/>
                  </a:lnTo>
                  <a:lnTo>
                    <a:pt x="68" y="50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6" y="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8" name="Freeform 36">
              <a:extLst>
                <a:ext uri="{FF2B5EF4-FFF2-40B4-BE49-F238E27FC236}">
                  <a16:creationId xmlns:a16="http://schemas.microsoft.com/office/drawing/2014/main" xmlns="" id="{C49A76D0-7C94-D5A6-596C-916639AFD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93" y="1560171"/>
              <a:ext cx="68" cy="66"/>
            </a:xfrm>
            <a:custGeom>
              <a:avLst/>
              <a:gdLst>
                <a:gd name="T0" fmla="*/ 12 w 68"/>
                <a:gd name="T1" fmla="*/ 66 h 66"/>
                <a:gd name="T2" fmla="*/ 12 w 68"/>
                <a:gd name="T3" fmla="*/ 66 h 66"/>
                <a:gd name="T4" fmla="*/ 8 w 68"/>
                <a:gd name="T5" fmla="*/ 66 h 66"/>
                <a:gd name="T6" fmla="*/ 4 w 68"/>
                <a:gd name="T7" fmla="*/ 62 h 66"/>
                <a:gd name="T8" fmla="*/ 4 w 68"/>
                <a:gd name="T9" fmla="*/ 62 h 66"/>
                <a:gd name="T10" fmla="*/ 0 w 68"/>
                <a:gd name="T11" fmla="*/ 48 h 66"/>
                <a:gd name="T12" fmla="*/ 0 w 68"/>
                <a:gd name="T13" fmla="*/ 36 h 66"/>
                <a:gd name="T14" fmla="*/ 4 w 68"/>
                <a:gd name="T15" fmla="*/ 22 h 66"/>
                <a:gd name="T16" fmla="*/ 12 w 68"/>
                <a:gd name="T17" fmla="*/ 12 h 66"/>
                <a:gd name="T18" fmla="*/ 12 w 68"/>
                <a:gd name="T19" fmla="*/ 12 h 66"/>
                <a:gd name="T20" fmla="*/ 24 w 68"/>
                <a:gd name="T21" fmla="*/ 4 h 66"/>
                <a:gd name="T22" fmla="*/ 36 w 68"/>
                <a:gd name="T23" fmla="*/ 0 h 66"/>
                <a:gd name="T24" fmla="*/ 50 w 68"/>
                <a:gd name="T25" fmla="*/ 0 h 66"/>
                <a:gd name="T26" fmla="*/ 64 w 68"/>
                <a:gd name="T27" fmla="*/ 4 h 66"/>
                <a:gd name="T28" fmla="*/ 64 w 68"/>
                <a:gd name="T29" fmla="*/ 4 h 66"/>
                <a:gd name="T30" fmla="*/ 66 w 68"/>
                <a:gd name="T31" fmla="*/ 6 h 66"/>
                <a:gd name="T32" fmla="*/ 68 w 68"/>
                <a:gd name="T33" fmla="*/ 10 h 66"/>
                <a:gd name="T34" fmla="*/ 68 w 68"/>
                <a:gd name="T35" fmla="*/ 14 h 66"/>
                <a:gd name="T36" fmla="*/ 66 w 68"/>
                <a:gd name="T37" fmla="*/ 16 h 66"/>
                <a:gd name="T38" fmla="*/ 66 w 68"/>
                <a:gd name="T39" fmla="*/ 16 h 66"/>
                <a:gd name="T40" fmla="*/ 64 w 68"/>
                <a:gd name="T41" fmla="*/ 20 h 66"/>
                <a:gd name="T42" fmla="*/ 62 w 68"/>
                <a:gd name="T43" fmla="*/ 20 h 66"/>
                <a:gd name="T44" fmla="*/ 58 w 68"/>
                <a:gd name="T45" fmla="*/ 22 h 66"/>
                <a:gd name="T46" fmla="*/ 54 w 68"/>
                <a:gd name="T47" fmla="*/ 20 h 66"/>
                <a:gd name="T48" fmla="*/ 54 w 68"/>
                <a:gd name="T49" fmla="*/ 20 h 66"/>
                <a:gd name="T50" fmla="*/ 48 w 68"/>
                <a:gd name="T51" fmla="*/ 18 h 66"/>
                <a:gd name="T52" fmla="*/ 40 w 68"/>
                <a:gd name="T53" fmla="*/ 18 h 66"/>
                <a:gd name="T54" fmla="*/ 32 w 68"/>
                <a:gd name="T55" fmla="*/ 20 h 66"/>
                <a:gd name="T56" fmla="*/ 24 w 68"/>
                <a:gd name="T57" fmla="*/ 24 h 66"/>
                <a:gd name="T58" fmla="*/ 24 w 68"/>
                <a:gd name="T59" fmla="*/ 24 h 66"/>
                <a:gd name="T60" fmla="*/ 20 w 68"/>
                <a:gd name="T61" fmla="*/ 30 h 66"/>
                <a:gd name="T62" fmla="*/ 18 w 68"/>
                <a:gd name="T63" fmla="*/ 38 h 66"/>
                <a:gd name="T64" fmla="*/ 18 w 68"/>
                <a:gd name="T65" fmla="*/ 46 h 66"/>
                <a:gd name="T66" fmla="*/ 20 w 68"/>
                <a:gd name="T67" fmla="*/ 52 h 66"/>
                <a:gd name="T68" fmla="*/ 20 w 68"/>
                <a:gd name="T69" fmla="*/ 52 h 66"/>
                <a:gd name="T70" fmla="*/ 22 w 68"/>
                <a:gd name="T71" fmla="*/ 56 h 66"/>
                <a:gd name="T72" fmla="*/ 20 w 68"/>
                <a:gd name="T73" fmla="*/ 60 h 66"/>
                <a:gd name="T74" fmla="*/ 20 w 68"/>
                <a:gd name="T75" fmla="*/ 62 h 66"/>
                <a:gd name="T76" fmla="*/ 16 w 68"/>
                <a:gd name="T77" fmla="*/ 66 h 66"/>
                <a:gd name="T78" fmla="*/ 16 w 68"/>
                <a:gd name="T79" fmla="*/ 66 h 66"/>
                <a:gd name="T80" fmla="*/ 12 w 68"/>
                <a:gd name="T81" fmla="*/ 66 h 66"/>
                <a:gd name="T82" fmla="*/ 12 w 6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12" y="66"/>
                  </a:moveTo>
                  <a:lnTo>
                    <a:pt x="12" y="66"/>
                  </a:lnTo>
                  <a:lnTo>
                    <a:pt x="8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4" y="2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8" y="10"/>
                  </a:lnTo>
                  <a:lnTo>
                    <a:pt x="68" y="14"/>
                  </a:lnTo>
                  <a:lnTo>
                    <a:pt x="66" y="16"/>
                  </a:lnTo>
                  <a:lnTo>
                    <a:pt x="66" y="16"/>
                  </a:lnTo>
                  <a:lnTo>
                    <a:pt x="64" y="20"/>
                  </a:lnTo>
                  <a:lnTo>
                    <a:pt x="62" y="20"/>
                  </a:lnTo>
                  <a:lnTo>
                    <a:pt x="58" y="22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48" y="18"/>
                  </a:lnTo>
                  <a:lnTo>
                    <a:pt x="40" y="18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49" name="Freeform 37">
              <a:extLst>
                <a:ext uri="{FF2B5EF4-FFF2-40B4-BE49-F238E27FC236}">
                  <a16:creationId xmlns:a16="http://schemas.microsoft.com/office/drawing/2014/main" xmlns="" id="{2C273D85-0AFF-F18F-7B9B-6B5738016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01" y="1560239"/>
              <a:ext cx="84" cy="48"/>
            </a:xfrm>
            <a:custGeom>
              <a:avLst/>
              <a:gdLst>
                <a:gd name="T0" fmla="*/ 40 w 84"/>
                <a:gd name="T1" fmla="*/ 48 h 48"/>
                <a:gd name="T2" fmla="*/ 40 w 84"/>
                <a:gd name="T3" fmla="*/ 48 h 48"/>
                <a:gd name="T4" fmla="*/ 28 w 84"/>
                <a:gd name="T5" fmla="*/ 46 h 48"/>
                <a:gd name="T6" fmla="*/ 18 w 84"/>
                <a:gd name="T7" fmla="*/ 42 h 48"/>
                <a:gd name="T8" fmla="*/ 8 w 84"/>
                <a:gd name="T9" fmla="*/ 34 h 48"/>
                <a:gd name="T10" fmla="*/ 2 w 84"/>
                <a:gd name="T11" fmla="*/ 24 h 48"/>
                <a:gd name="T12" fmla="*/ 2 w 84"/>
                <a:gd name="T13" fmla="*/ 24 h 48"/>
                <a:gd name="T14" fmla="*/ 0 w 84"/>
                <a:gd name="T15" fmla="*/ 20 h 48"/>
                <a:gd name="T16" fmla="*/ 0 w 84"/>
                <a:gd name="T17" fmla="*/ 18 h 48"/>
                <a:gd name="T18" fmla="*/ 2 w 84"/>
                <a:gd name="T19" fmla="*/ 14 h 48"/>
                <a:gd name="T20" fmla="*/ 6 w 84"/>
                <a:gd name="T21" fmla="*/ 12 h 48"/>
                <a:gd name="T22" fmla="*/ 6 w 84"/>
                <a:gd name="T23" fmla="*/ 12 h 48"/>
                <a:gd name="T24" fmla="*/ 8 w 84"/>
                <a:gd name="T25" fmla="*/ 12 h 48"/>
                <a:gd name="T26" fmla="*/ 12 w 84"/>
                <a:gd name="T27" fmla="*/ 12 h 48"/>
                <a:gd name="T28" fmla="*/ 16 w 84"/>
                <a:gd name="T29" fmla="*/ 14 h 48"/>
                <a:gd name="T30" fmla="*/ 18 w 84"/>
                <a:gd name="T31" fmla="*/ 16 h 48"/>
                <a:gd name="T32" fmla="*/ 18 w 84"/>
                <a:gd name="T33" fmla="*/ 16 h 48"/>
                <a:gd name="T34" fmla="*/ 22 w 84"/>
                <a:gd name="T35" fmla="*/ 22 h 48"/>
                <a:gd name="T36" fmla="*/ 28 w 84"/>
                <a:gd name="T37" fmla="*/ 26 h 48"/>
                <a:gd name="T38" fmla="*/ 36 w 84"/>
                <a:gd name="T39" fmla="*/ 30 h 48"/>
                <a:gd name="T40" fmla="*/ 44 w 84"/>
                <a:gd name="T41" fmla="*/ 30 h 48"/>
                <a:gd name="T42" fmla="*/ 44 w 84"/>
                <a:gd name="T43" fmla="*/ 30 h 48"/>
                <a:gd name="T44" fmla="*/ 52 w 84"/>
                <a:gd name="T45" fmla="*/ 26 h 48"/>
                <a:gd name="T46" fmla="*/ 58 w 84"/>
                <a:gd name="T47" fmla="*/ 22 h 48"/>
                <a:gd name="T48" fmla="*/ 64 w 84"/>
                <a:gd name="T49" fmla="*/ 16 h 48"/>
                <a:gd name="T50" fmla="*/ 66 w 84"/>
                <a:gd name="T51" fmla="*/ 8 h 48"/>
                <a:gd name="T52" fmla="*/ 66 w 84"/>
                <a:gd name="T53" fmla="*/ 8 h 48"/>
                <a:gd name="T54" fmla="*/ 66 w 84"/>
                <a:gd name="T55" fmla="*/ 4 h 48"/>
                <a:gd name="T56" fmla="*/ 68 w 84"/>
                <a:gd name="T57" fmla="*/ 2 h 48"/>
                <a:gd name="T58" fmla="*/ 72 w 84"/>
                <a:gd name="T59" fmla="*/ 0 h 48"/>
                <a:gd name="T60" fmla="*/ 76 w 84"/>
                <a:gd name="T61" fmla="*/ 0 h 48"/>
                <a:gd name="T62" fmla="*/ 76 w 84"/>
                <a:gd name="T63" fmla="*/ 0 h 48"/>
                <a:gd name="T64" fmla="*/ 78 w 84"/>
                <a:gd name="T65" fmla="*/ 2 h 48"/>
                <a:gd name="T66" fmla="*/ 82 w 84"/>
                <a:gd name="T67" fmla="*/ 4 h 48"/>
                <a:gd name="T68" fmla="*/ 84 w 84"/>
                <a:gd name="T69" fmla="*/ 8 h 48"/>
                <a:gd name="T70" fmla="*/ 84 w 84"/>
                <a:gd name="T71" fmla="*/ 10 h 48"/>
                <a:gd name="T72" fmla="*/ 84 w 84"/>
                <a:gd name="T73" fmla="*/ 10 h 48"/>
                <a:gd name="T74" fmla="*/ 80 w 84"/>
                <a:gd name="T75" fmla="*/ 24 h 48"/>
                <a:gd name="T76" fmla="*/ 72 w 84"/>
                <a:gd name="T77" fmla="*/ 34 h 48"/>
                <a:gd name="T78" fmla="*/ 60 w 84"/>
                <a:gd name="T79" fmla="*/ 42 h 48"/>
                <a:gd name="T80" fmla="*/ 48 w 84"/>
                <a:gd name="T81" fmla="*/ 46 h 48"/>
                <a:gd name="T82" fmla="*/ 48 w 84"/>
                <a:gd name="T83" fmla="*/ 46 h 48"/>
                <a:gd name="T84" fmla="*/ 40 w 84"/>
                <a:gd name="T85" fmla="*/ 48 h 48"/>
                <a:gd name="T86" fmla="*/ 40 w 84"/>
                <a:gd name="T8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4" h="48">
                  <a:moveTo>
                    <a:pt x="40" y="48"/>
                  </a:moveTo>
                  <a:lnTo>
                    <a:pt x="40" y="48"/>
                  </a:lnTo>
                  <a:lnTo>
                    <a:pt x="28" y="46"/>
                  </a:lnTo>
                  <a:lnTo>
                    <a:pt x="18" y="42"/>
                  </a:lnTo>
                  <a:lnTo>
                    <a:pt x="8" y="3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6" y="14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22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52" y="26"/>
                  </a:lnTo>
                  <a:lnTo>
                    <a:pt x="58" y="22"/>
                  </a:lnTo>
                  <a:lnTo>
                    <a:pt x="64" y="1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4"/>
                  </a:lnTo>
                  <a:lnTo>
                    <a:pt x="68" y="2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8" y="2"/>
                  </a:lnTo>
                  <a:lnTo>
                    <a:pt x="82" y="4"/>
                  </a:lnTo>
                  <a:lnTo>
                    <a:pt x="84" y="8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0" y="24"/>
                  </a:lnTo>
                  <a:lnTo>
                    <a:pt x="72" y="34"/>
                  </a:lnTo>
                  <a:lnTo>
                    <a:pt x="60" y="4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0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0" name="Freeform 38">
              <a:extLst>
                <a:ext uri="{FF2B5EF4-FFF2-40B4-BE49-F238E27FC236}">
                  <a16:creationId xmlns:a16="http://schemas.microsoft.com/office/drawing/2014/main" xmlns="" id="{24493337-3A4F-72A7-948A-51113E49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75" y="1560277"/>
              <a:ext cx="68" cy="66"/>
            </a:xfrm>
            <a:custGeom>
              <a:avLst/>
              <a:gdLst>
                <a:gd name="T0" fmla="*/ 12 w 68"/>
                <a:gd name="T1" fmla="*/ 66 h 66"/>
                <a:gd name="T2" fmla="*/ 12 w 68"/>
                <a:gd name="T3" fmla="*/ 66 h 66"/>
                <a:gd name="T4" fmla="*/ 8 w 68"/>
                <a:gd name="T5" fmla="*/ 64 h 66"/>
                <a:gd name="T6" fmla="*/ 4 w 68"/>
                <a:gd name="T7" fmla="*/ 60 h 66"/>
                <a:gd name="T8" fmla="*/ 4 w 68"/>
                <a:gd name="T9" fmla="*/ 60 h 66"/>
                <a:gd name="T10" fmla="*/ 0 w 68"/>
                <a:gd name="T11" fmla="*/ 48 h 66"/>
                <a:gd name="T12" fmla="*/ 0 w 68"/>
                <a:gd name="T13" fmla="*/ 34 h 66"/>
                <a:gd name="T14" fmla="*/ 4 w 68"/>
                <a:gd name="T15" fmla="*/ 22 h 66"/>
                <a:gd name="T16" fmla="*/ 12 w 68"/>
                <a:gd name="T17" fmla="*/ 10 h 66"/>
                <a:gd name="T18" fmla="*/ 12 w 68"/>
                <a:gd name="T19" fmla="*/ 10 h 66"/>
                <a:gd name="T20" fmla="*/ 24 w 68"/>
                <a:gd name="T21" fmla="*/ 4 h 66"/>
                <a:gd name="T22" fmla="*/ 36 w 68"/>
                <a:gd name="T23" fmla="*/ 0 h 66"/>
                <a:gd name="T24" fmla="*/ 50 w 68"/>
                <a:gd name="T25" fmla="*/ 0 h 66"/>
                <a:gd name="T26" fmla="*/ 64 w 68"/>
                <a:gd name="T27" fmla="*/ 4 h 66"/>
                <a:gd name="T28" fmla="*/ 64 w 68"/>
                <a:gd name="T29" fmla="*/ 4 h 66"/>
                <a:gd name="T30" fmla="*/ 66 w 68"/>
                <a:gd name="T31" fmla="*/ 6 h 66"/>
                <a:gd name="T32" fmla="*/ 68 w 68"/>
                <a:gd name="T33" fmla="*/ 8 h 66"/>
                <a:gd name="T34" fmla="*/ 68 w 68"/>
                <a:gd name="T35" fmla="*/ 12 h 66"/>
                <a:gd name="T36" fmla="*/ 68 w 68"/>
                <a:gd name="T37" fmla="*/ 16 h 66"/>
                <a:gd name="T38" fmla="*/ 68 w 68"/>
                <a:gd name="T39" fmla="*/ 16 h 66"/>
                <a:gd name="T40" fmla="*/ 66 w 68"/>
                <a:gd name="T41" fmla="*/ 18 h 66"/>
                <a:gd name="T42" fmla="*/ 62 w 68"/>
                <a:gd name="T43" fmla="*/ 20 h 66"/>
                <a:gd name="T44" fmla="*/ 58 w 68"/>
                <a:gd name="T45" fmla="*/ 20 h 66"/>
                <a:gd name="T46" fmla="*/ 56 w 68"/>
                <a:gd name="T47" fmla="*/ 20 h 66"/>
                <a:gd name="T48" fmla="*/ 56 w 68"/>
                <a:gd name="T49" fmla="*/ 20 h 66"/>
                <a:gd name="T50" fmla="*/ 48 w 68"/>
                <a:gd name="T51" fmla="*/ 18 h 66"/>
                <a:gd name="T52" fmla="*/ 40 w 68"/>
                <a:gd name="T53" fmla="*/ 16 h 66"/>
                <a:gd name="T54" fmla="*/ 32 w 68"/>
                <a:gd name="T55" fmla="*/ 20 h 66"/>
                <a:gd name="T56" fmla="*/ 24 w 68"/>
                <a:gd name="T57" fmla="*/ 24 h 66"/>
                <a:gd name="T58" fmla="*/ 24 w 68"/>
                <a:gd name="T59" fmla="*/ 24 h 66"/>
                <a:gd name="T60" fmla="*/ 20 w 68"/>
                <a:gd name="T61" fmla="*/ 30 h 66"/>
                <a:gd name="T62" fmla="*/ 18 w 68"/>
                <a:gd name="T63" fmla="*/ 38 h 66"/>
                <a:gd name="T64" fmla="*/ 18 w 68"/>
                <a:gd name="T65" fmla="*/ 44 h 66"/>
                <a:gd name="T66" fmla="*/ 20 w 68"/>
                <a:gd name="T67" fmla="*/ 52 h 66"/>
                <a:gd name="T68" fmla="*/ 20 w 68"/>
                <a:gd name="T69" fmla="*/ 52 h 66"/>
                <a:gd name="T70" fmla="*/ 22 w 68"/>
                <a:gd name="T71" fmla="*/ 56 h 66"/>
                <a:gd name="T72" fmla="*/ 22 w 68"/>
                <a:gd name="T73" fmla="*/ 60 h 66"/>
                <a:gd name="T74" fmla="*/ 20 w 68"/>
                <a:gd name="T75" fmla="*/ 62 h 66"/>
                <a:gd name="T76" fmla="*/ 16 w 68"/>
                <a:gd name="T77" fmla="*/ 64 h 66"/>
                <a:gd name="T78" fmla="*/ 16 w 68"/>
                <a:gd name="T79" fmla="*/ 64 h 66"/>
                <a:gd name="T80" fmla="*/ 12 w 68"/>
                <a:gd name="T81" fmla="*/ 66 h 66"/>
                <a:gd name="T82" fmla="*/ 12 w 68"/>
                <a:gd name="T8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6">
                  <a:moveTo>
                    <a:pt x="12" y="66"/>
                  </a:moveTo>
                  <a:lnTo>
                    <a:pt x="12" y="66"/>
                  </a:lnTo>
                  <a:lnTo>
                    <a:pt x="8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4" y="22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24" y="4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6"/>
                  </a:lnTo>
                  <a:lnTo>
                    <a:pt x="68" y="8"/>
                  </a:lnTo>
                  <a:lnTo>
                    <a:pt x="68" y="12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6" y="18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40" y="16"/>
                  </a:lnTo>
                  <a:lnTo>
                    <a:pt x="32" y="20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8" y="44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20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1" name="Freeform 39">
              <a:extLst>
                <a:ext uri="{FF2B5EF4-FFF2-40B4-BE49-F238E27FC236}">
                  <a16:creationId xmlns:a16="http://schemas.microsoft.com/office/drawing/2014/main" xmlns="" id="{97291054-57B2-187F-2F39-8ED2019D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75" y="1560165"/>
              <a:ext cx="68" cy="68"/>
            </a:xfrm>
            <a:custGeom>
              <a:avLst/>
              <a:gdLst>
                <a:gd name="T0" fmla="*/ 42 w 68"/>
                <a:gd name="T1" fmla="*/ 68 h 68"/>
                <a:gd name="T2" fmla="*/ 42 w 68"/>
                <a:gd name="T3" fmla="*/ 68 h 68"/>
                <a:gd name="T4" fmla="*/ 34 w 68"/>
                <a:gd name="T5" fmla="*/ 66 h 68"/>
                <a:gd name="T6" fmla="*/ 26 w 68"/>
                <a:gd name="T7" fmla="*/ 64 h 68"/>
                <a:gd name="T8" fmla="*/ 20 w 68"/>
                <a:gd name="T9" fmla="*/ 60 h 68"/>
                <a:gd name="T10" fmla="*/ 12 w 68"/>
                <a:gd name="T11" fmla="*/ 56 h 68"/>
                <a:gd name="T12" fmla="*/ 12 w 68"/>
                <a:gd name="T13" fmla="*/ 56 h 68"/>
                <a:gd name="T14" fmla="*/ 4 w 68"/>
                <a:gd name="T15" fmla="*/ 44 h 68"/>
                <a:gd name="T16" fmla="*/ 0 w 68"/>
                <a:gd name="T17" fmla="*/ 32 h 68"/>
                <a:gd name="T18" fmla="*/ 0 w 68"/>
                <a:gd name="T19" fmla="*/ 18 h 68"/>
                <a:gd name="T20" fmla="*/ 4 w 68"/>
                <a:gd name="T21" fmla="*/ 4 h 68"/>
                <a:gd name="T22" fmla="*/ 4 w 68"/>
                <a:gd name="T23" fmla="*/ 4 h 68"/>
                <a:gd name="T24" fmla="*/ 8 w 68"/>
                <a:gd name="T25" fmla="*/ 2 h 68"/>
                <a:gd name="T26" fmla="*/ 10 w 68"/>
                <a:gd name="T27" fmla="*/ 0 h 68"/>
                <a:gd name="T28" fmla="*/ 14 w 68"/>
                <a:gd name="T29" fmla="*/ 0 h 68"/>
                <a:gd name="T30" fmla="*/ 18 w 68"/>
                <a:gd name="T31" fmla="*/ 2 h 68"/>
                <a:gd name="T32" fmla="*/ 18 w 68"/>
                <a:gd name="T33" fmla="*/ 2 h 68"/>
                <a:gd name="T34" fmla="*/ 20 w 68"/>
                <a:gd name="T35" fmla="*/ 4 h 68"/>
                <a:gd name="T36" fmla="*/ 22 w 68"/>
                <a:gd name="T37" fmla="*/ 6 h 68"/>
                <a:gd name="T38" fmla="*/ 22 w 68"/>
                <a:gd name="T39" fmla="*/ 10 h 68"/>
                <a:gd name="T40" fmla="*/ 20 w 68"/>
                <a:gd name="T41" fmla="*/ 14 h 68"/>
                <a:gd name="T42" fmla="*/ 20 w 68"/>
                <a:gd name="T43" fmla="*/ 14 h 68"/>
                <a:gd name="T44" fmla="*/ 18 w 68"/>
                <a:gd name="T45" fmla="*/ 22 h 68"/>
                <a:gd name="T46" fmla="*/ 18 w 68"/>
                <a:gd name="T47" fmla="*/ 28 h 68"/>
                <a:gd name="T48" fmla="*/ 20 w 68"/>
                <a:gd name="T49" fmla="*/ 36 h 68"/>
                <a:gd name="T50" fmla="*/ 24 w 68"/>
                <a:gd name="T51" fmla="*/ 42 h 68"/>
                <a:gd name="T52" fmla="*/ 24 w 68"/>
                <a:gd name="T53" fmla="*/ 42 h 68"/>
                <a:gd name="T54" fmla="*/ 32 w 68"/>
                <a:gd name="T55" fmla="*/ 46 h 68"/>
                <a:gd name="T56" fmla="*/ 40 w 68"/>
                <a:gd name="T57" fmla="*/ 50 h 68"/>
                <a:gd name="T58" fmla="*/ 48 w 68"/>
                <a:gd name="T59" fmla="*/ 50 h 68"/>
                <a:gd name="T60" fmla="*/ 54 w 68"/>
                <a:gd name="T61" fmla="*/ 46 h 68"/>
                <a:gd name="T62" fmla="*/ 54 w 68"/>
                <a:gd name="T63" fmla="*/ 46 h 68"/>
                <a:gd name="T64" fmla="*/ 58 w 68"/>
                <a:gd name="T65" fmla="*/ 46 h 68"/>
                <a:gd name="T66" fmla="*/ 62 w 68"/>
                <a:gd name="T67" fmla="*/ 46 h 68"/>
                <a:gd name="T68" fmla="*/ 64 w 68"/>
                <a:gd name="T69" fmla="*/ 48 h 68"/>
                <a:gd name="T70" fmla="*/ 68 w 68"/>
                <a:gd name="T71" fmla="*/ 50 h 68"/>
                <a:gd name="T72" fmla="*/ 68 w 68"/>
                <a:gd name="T73" fmla="*/ 50 h 68"/>
                <a:gd name="T74" fmla="*/ 68 w 68"/>
                <a:gd name="T75" fmla="*/ 54 h 68"/>
                <a:gd name="T76" fmla="*/ 68 w 68"/>
                <a:gd name="T77" fmla="*/ 58 h 68"/>
                <a:gd name="T78" fmla="*/ 66 w 68"/>
                <a:gd name="T79" fmla="*/ 60 h 68"/>
                <a:gd name="T80" fmla="*/ 64 w 68"/>
                <a:gd name="T81" fmla="*/ 62 h 68"/>
                <a:gd name="T82" fmla="*/ 64 w 68"/>
                <a:gd name="T83" fmla="*/ 62 h 68"/>
                <a:gd name="T84" fmla="*/ 54 w 68"/>
                <a:gd name="T85" fmla="*/ 66 h 68"/>
                <a:gd name="T86" fmla="*/ 42 w 68"/>
                <a:gd name="T87" fmla="*/ 68 h 68"/>
                <a:gd name="T88" fmla="*/ 42 w 68"/>
                <a:gd name="T8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" h="68">
                  <a:moveTo>
                    <a:pt x="42" y="68"/>
                  </a:moveTo>
                  <a:lnTo>
                    <a:pt x="42" y="68"/>
                  </a:lnTo>
                  <a:lnTo>
                    <a:pt x="34" y="66"/>
                  </a:lnTo>
                  <a:lnTo>
                    <a:pt x="26" y="64"/>
                  </a:lnTo>
                  <a:lnTo>
                    <a:pt x="20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4" y="44"/>
                  </a:lnTo>
                  <a:lnTo>
                    <a:pt x="0" y="32"/>
                  </a:lnTo>
                  <a:lnTo>
                    <a:pt x="0" y="18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8" y="22"/>
                  </a:lnTo>
                  <a:lnTo>
                    <a:pt x="18" y="28"/>
                  </a:lnTo>
                  <a:lnTo>
                    <a:pt x="20" y="36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32" y="46"/>
                  </a:lnTo>
                  <a:lnTo>
                    <a:pt x="40" y="50"/>
                  </a:lnTo>
                  <a:lnTo>
                    <a:pt x="48" y="50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8" y="46"/>
                  </a:lnTo>
                  <a:lnTo>
                    <a:pt x="62" y="46"/>
                  </a:lnTo>
                  <a:lnTo>
                    <a:pt x="64" y="48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6" y="60"/>
                  </a:lnTo>
                  <a:lnTo>
                    <a:pt x="64" y="62"/>
                  </a:lnTo>
                  <a:lnTo>
                    <a:pt x="64" y="62"/>
                  </a:lnTo>
                  <a:lnTo>
                    <a:pt x="54" y="66"/>
                  </a:lnTo>
                  <a:lnTo>
                    <a:pt x="42" y="68"/>
                  </a:lnTo>
                  <a:lnTo>
                    <a:pt x="42" y="6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2" name="Freeform 40">
              <a:extLst>
                <a:ext uri="{FF2B5EF4-FFF2-40B4-BE49-F238E27FC236}">
                  <a16:creationId xmlns:a16="http://schemas.microsoft.com/office/drawing/2014/main" xmlns="" id="{6CBFBD31-FF55-B308-9271-F9C20506F6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7975" y="1559973"/>
              <a:ext cx="548" cy="730"/>
            </a:xfrm>
            <a:custGeom>
              <a:avLst/>
              <a:gdLst>
                <a:gd name="T0" fmla="*/ 166 w 548"/>
                <a:gd name="T1" fmla="*/ 510 h 730"/>
                <a:gd name="T2" fmla="*/ 130 w 548"/>
                <a:gd name="T3" fmla="*/ 492 h 730"/>
                <a:gd name="T4" fmla="*/ 84 w 548"/>
                <a:gd name="T5" fmla="*/ 456 h 730"/>
                <a:gd name="T6" fmla="*/ 46 w 548"/>
                <a:gd name="T7" fmla="*/ 412 h 730"/>
                <a:gd name="T8" fmla="*/ 20 w 548"/>
                <a:gd name="T9" fmla="*/ 360 h 730"/>
                <a:gd name="T10" fmla="*/ 4 w 548"/>
                <a:gd name="T11" fmla="*/ 306 h 730"/>
                <a:gd name="T12" fmla="*/ 0 w 548"/>
                <a:gd name="T13" fmla="*/ 266 h 730"/>
                <a:gd name="T14" fmla="*/ 14 w 548"/>
                <a:gd name="T15" fmla="*/ 186 h 730"/>
                <a:gd name="T16" fmla="*/ 48 w 548"/>
                <a:gd name="T17" fmla="*/ 118 h 730"/>
                <a:gd name="T18" fmla="*/ 100 w 548"/>
                <a:gd name="T19" fmla="*/ 60 h 730"/>
                <a:gd name="T20" fmla="*/ 168 w 548"/>
                <a:gd name="T21" fmla="*/ 22 h 730"/>
                <a:gd name="T22" fmla="*/ 246 w 548"/>
                <a:gd name="T23" fmla="*/ 2 h 730"/>
                <a:gd name="T24" fmla="*/ 302 w 548"/>
                <a:gd name="T25" fmla="*/ 2 h 730"/>
                <a:gd name="T26" fmla="*/ 380 w 548"/>
                <a:gd name="T27" fmla="*/ 22 h 730"/>
                <a:gd name="T28" fmla="*/ 448 w 548"/>
                <a:gd name="T29" fmla="*/ 60 h 730"/>
                <a:gd name="T30" fmla="*/ 502 w 548"/>
                <a:gd name="T31" fmla="*/ 118 h 730"/>
                <a:gd name="T32" fmla="*/ 536 w 548"/>
                <a:gd name="T33" fmla="*/ 186 h 730"/>
                <a:gd name="T34" fmla="*/ 548 w 548"/>
                <a:gd name="T35" fmla="*/ 266 h 730"/>
                <a:gd name="T36" fmla="*/ 544 w 548"/>
                <a:gd name="T37" fmla="*/ 306 h 730"/>
                <a:gd name="T38" fmla="*/ 530 w 548"/>
                <a:gd name="T39" fmla="*/ 362 h 730"/>
                <a:gd name="T40" fmla="*/ 502 w 548"/>
                <a:gd name="T41" fmla="*/ 412 h 730"/>
                <a:gd name="T42" fmla="*/ 464 w 548"/>
                <a:gd name="T43" fmla="*/ 458 h 730"/>
                <a:gd name="T44" fmla="*/ 416 w 548"/>
                <a:gd name="T45" fmla="*/ 492 h 730"/>
                <a:gd name="T46" fmla="*/ 380 w 548"/>
                <a:gd name="T47" fmla="*/ 730 h 730"/>
                <a:gd name="T48" fmla="*/ 362 w 548"/>
                <a:gd name="T49" fmla="*/ 498 h 730"/>
                <a:gd name="T50" fmla="*/ 386 w 548"/>
                <a:gd name="T51" fmla="*/ 488 h 730"/>
                <a:gd name="T52" fmla="*/ 434 w 548"/>
                <a:gd name="T53" fmla="*/ 458 h 730"/>
                <a:gd name="T54" fmla="*/ 474 w 548"/>
                <a:gd name="T55" fmla="*/ 420 h 730"/>
                <a:gd name="T56" fmla="*/ 504 w 548"/>
                <a:gd name="T57" fmla="*/ 374 h 730"/>
                <a:gd name="T58" fmla="*/ 524 w 548"/>
                <a:gd name="T59" fmla="*/ 322 h 730"/>
                <a:gd name="T60" fmla="*/ 530 w 548"/>
                <a:gd name="T61" fmla="*/ 266 h 730"/>
                <a:gd name="T62" fmla="*/ 524 w 548"/>
                <a:gd name="T63" fmla="*/ 216 h 730"/>
                <a:gd name="T64" fmla="*/ 498 w 548"/>
                <a:gd name="T65" fmla="*/ 148 h 730"/>
                <a:gd name="T66" fmla="*/ 454 w 548"/>
                <a:gd name="T67" fmla="*/ 90 h 730"/>
                <a:gd name="T68" fmla="*/ 396 w 548"/>
                <a:gd name="T69" fmla="*/ 48 h 730"/>
                <a:gd name="T70" fmla="*/ 326 w 548"/>
                <a:gd name="T71" fmla="*/ 24 h 730"/>
                <a:gd name="T72" fmla="*/ 274 w 548"/>
                <a:gd name="T73" fmla="*/ 18 h 730"/>
                <a:gd name="T74" fmla="*/ 198 w 548"/>
                <a:gd name="T75" fmla="*/ 30 h 730"/>
                <a:gd name="T76" fmla="*/ 132 w 548"/>
                <a:gd name="T77" fmla="*/ 60 h 730"/>
                <a:gd name="T78" fmla="*/ 78 w 548"/>
                <a:gd name="T79" fmla="*/ 108 h 730"/>
                <a:gd name="T80" fmla="*/ 40 w 548"/>
                <a:gd name="T81" fmla="*/ 170 h 730"/>
                <a:gd name="T82" fmla="*/ 20 w 548"/>
                <a:gd name="T83" fmla="*/ 240 h 730"/>
                <a:gd name="T84" fmla="*/ 20 w 548"/>
                <a:gd name="T85" fmla="*/ 284 h 730"/>
                <a:gd name="T86" fmla="*/ 30 w 548"/>
                <a:gd name="T87" fmla="*/ 338 h 730"/>
                <a:gd name="T88" fmla="*/ 52 w 548"/>
                <a:gd name="T89" fmla="*/ 388 h 730"/>
                <a:gd name="T90" fmla="*/ 86 w 548"/>
                <a:gd name="T91" fmla="*/ 432 h 730"/>
                <a:gd name="T92" fmla="*/ 128 w 548"/>
                <a:gd name="T93" fmla="*/ 468 h 730"/>
                <a:gd name="T94" fmla="*/ 178 w 548"/>
                <a:gd name="T95" fmla="*/ 494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8" h="730">
                  <a:moveTo>
                    <a:pt x="380" y="730"/>
                  </a:moveTo>
                  <a:lnTo>
                    <a:pt x="166" y="730"/>
                  </a:lnTo>
                  <a:lnTo>
                    <a:pt x="166" y="510"/>
                  </a:lnTo>
                  <a:lnTo>
                    <a:pt x="166" y="510"/>
                  </a:lnTo>
                  <a:lnTo>
                    <a:pt x="148" y="500"/>
                  </a:lnTo>
                  <a:lnTo>
                    <a:pt x="130" y="492"/>
                  </a:lnTo>
                  <a:lnTo>
                    <a:pt x="114" y="480"/>
                  </a:lnTo>
                  <a:lnTo>
                    <a:pt x="98" y="468"/>
                  </a:lnTo>
                  <a:lnTo>
                    <a:pt x="84" y="456"/>
                  </a:lnTo>
                  <a:lnTo>
                    <a:pt x="70" y="442"/>
                  </a:lnTo>
                  <a:lnTo>
                    <a:pt x="58" y="428"/>
                  </a:lnTo>
                  <a:lnTo>
                    <a:pt x="46" y="412"/>
                  </a:lnTo>
                  <a:lnTo>
                    <a:pt x="36" y="396"/>
                  </a:lnTo>
                  <a:lnTo>
                    <a:pt x="26" y="378"/>
                  </a:lnTo>
                  <a:lnTo>
                    <a:pt x="20" y="360"/>
                  </a:lnTo>
                  <a:lnTo>
                    <a:pt x="12" y="342"/>
                  </a:lnTo>
                  <a:lnTo>
                    <a:pt x="8" y="324"/>
                  </a:lnTo>
                  <a:lnTo>
                    <a:pt x="4" y="306"/>
                  </a:lnTo>
                  <a:lnTo>
                    <a:pt x="2" y="28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38"/>
                  </a:lnTo>
                  <a:lnTo>
                    <a:pt x="6" y="212"/>
                  </a:lnTo>
                  <a:lnTo>
                    <a:pt x="14" y="186"/>
                  </a:lnTo>
                  <a:lnTo>
                    <a:pt x="22" y="162"/>
                  </a:lnTo>
                  <a:lnTo>
                    <a:pt x="34" y="140"/>
                  </a:lnTo>
                  <a:lnTo>
                    <a:pt x="48" y="118"/>
                  </a:lnTo>
                  <a:lnTo>
                    <a:pt x="64" y="96"/>
                  </a:lnTo>
                  <a:lnTo>
                    <a:pt x="82" y="78"/>
                  </a:lnTo>
                  <a:lnTo>
                    <a:pt x="100" y="60"/>
                  </a:lnTo>
                  <a:lnTo>
                    <a:pt x="122" y="46"/>
                  </a:lnTo>
                  <a:lnTo>
                    <a:pt x="144" y="32"/>
                  </a:lnTo>
                  <a:lnTo>
                    <a:pt x="168" y="22"/>
                  </a:lnTo>
                  <a:lnTo>
                    <a:pt x="194" y="12"/>
                  </a:lnTo>
                  <a:lnTo>
                    <a:pt x="220" y="6"/>
                  </a:lnTo>
                  <a:lnTo>
                    <a:pt x="246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2" y="2"/>
                  </a:lnTo>
                  <a:lnTo>
                    <a:pt x="330" y="6"/>
                  </a:lnTo>
                  <a:lnTo>
                    <a:pt x="356" y="12"/>
                  </a:lnTo>
                  <a:lnTo>
                    <a:pt x="380" y="22"/>
                  </a:lnTo>
                  <a:lnTo>
                    <a:pt x="404" y="32"/>
                  </a:lnTo>
                  <a:lnTo>
                    <a:pt x="428" y="46"/>
                  </a:lnTo>
                  <a:lnTo>
                    <a:pt x="448" y="60"/>
                  </a:lnTo>
                  <a:lnTo>
                    <a:pt x="468" y="78"/>
                  </a:lnTo>
                  <a:lnTo>
                    <a:pt x="486" y="96"/>
                  </a:lnTo>
                  <a:lnTo>
                    <a:pt x="502" y="118"/>
                  </a:lnTo>
                  <a:lnTo>
                    <a:pt x="514" y="140"/>
                  </a:lnTo>
                  <a:lnTo>
                    <a:pt x="526" y="162"/>
                  </a:lnTo>
                  <a:lnTo>
                    <a:pt x="536" y="186"/>
                  </a:lnTo>
                  <a:lnTo>
                    <a:pt x="542" y="212"/>
                  </a:lnTo>
                  <a:lnTo>
                    <a:pt x="546" y="238"/>
                  </a:lnTo>
                  <a:lnTo>
                    <a:pt x="548" y="266"/>
                  </a:lnTo>
                  <a:lnTo>
                    <a:pt x="548" y="266"/>
                  </a:lnTo>
                  <a:lnTo>
                    <a:pt x="548" y="286"/>
                  </a:lnTo>
                  <a:lnTo>
                    <a:pt x="544" y="306"/>
                  </a:lnTo>
                  <a:lnTo>
                    <a:pt x="542" y="324"/>
                  </a:lnTo>
                  <a:lnTo>
                    <a:pt x="536" y="344"/>
                  </a:lnTo>
                  <a:lnTo>
                    <a:pt x="530" y="362"/>
                  </a:lnTo>
                  <a:lnTo>
                    <a:pt x="522" y="380"/>
                  </a:lnTo>
                  <a:lnTo>
                    <a:pt x="512" y="396"/>
                  </a:lnTo>
                  <a:lnTo>
                    <a:pt x="502" y="412"/>
                  </a:lnTo>
                  <a:lnTo>
                    <a:pt x="490" y="428"/>
                  </a:lnTo>
                  <a:lnTo>
                    <a:pt x="478" y="444"/>
                  </a:lnTo>
                  <a:lnTo>
                    <a:pt x="464" y="458"/>
                  </a:lnTo>
                  <a:lnTo>
                    <a:pt x="450" y="470"/>
                  </a:lnTo>
                  <a:lnTo>
                    <a:pt x="434" y="482"/>
                  </a:lnTo>
                  <a:lnTo>
                    <a:pt x="416" y="492"/>
                  </a:lnTo>
                  <a:lnTo>
                    <a:pt x="398" y="502"/>
                  </a:lnTo>
                  <a:lnTo>
                    <a:pt x="380" y="510"/>
                  </a:lnTo>
                  <a:lnTo>
                    <a:pt x="380" y="730"/>
                  </a:lnTo>
                  <a:close/>
                  <a:moveTo>
                    <a:pt x="184" y="712"/>
                  </a:moveTo>
                  <a:lnTo>
                    <a:pt x="362" y="712"/>
                  </a:lnTo>
                  <a:lnTo>
                    <a:pt x="362" y="498"/>
                  </a:lnTo>
                  <a:lnTo>
                    <a:pt x="368" y="496"/>
                  </a:lnTo>
                  <a:lnTo>
                    <a:pt x="368" y="496"/>
                  </a:lnTo>
                  <a:lnTo>
                    <a:pt x="386" y="488"/>
                  </a:lnTo>
                  <a:lnTo>
                    <a:pt x="404" y="480"/>
                  </a:lnTo>
                  <a:lnTo>
                    <a:pt x="420" y="470"/>
                  </a:lnTo>
                  <a:lnTo>
                    <a:pt x="434" y="458"/>
                  </a:lnTo>
                  <a:lnTo>
                    <a:pt x="448" y="446"/>
                  </a:lnTo>
                  <a:lnTo>
                    <a:pt x="462" y="434"/>
                  </a:lnTo>
                  <a:lnTo>
                    <a:pt x="474" y="420"/>
                  </a:lnTo>
                  <a:lnTo>
                    <a:pt x="486" y="406"/>
                  </a:lnTo>
                  <a:lnTo>
                    <a:pt x="496" y="390"/>
                  </a:lnTo>
                  <a:lnTo>
                    <a:pt x="504" y="374"/>
                  </a:lnTo>
                  <a:lnTo>
                    <a:pt x="512" y="356"/>
                  </a:lnTo>
                  <a:lnTo>
                    <a:pt x="518" y="340"/>
                  </a:lnTo>
                  <a:lnTo>
                    <a:pt x="524" y="322"/>
                  </a:lnTo>
                  <a:lnTo>
                    <a:pt x="526" y="304"/>
                  </a:lnTo>
                  <a:lnTo>
                    <a:pt x="530" y="284"/>
                  </a:lnTo>
                  <a:lnTo>
                    <a:pt x="530" y="266"/>
                  </a:lnTo>
                  <a:lnTo>
                    <a:pt x="530" y="266"/>
                  </a:lnTo>
                  <a:lnTo>
                    <a:pt x="528" y="240"/>
                  </a:lnTo>
                  <a:lnTo>
                    <a:pt x="524" y="216"/>
                  </a:lnTo>
                  <a:lnTo>
                    <a:pt x="518" y="192"/>
                  </a:lnTo>
                  <a:lnTo>
                    <a:pt x="510" y="170"/>
                  </a:lnTo>
                  <a:lnTo>
                    <a:pt x="498" y="148"/>
                  </a:lnTo>
                  <a:lnTo>
                    <a:pt x="486" y="128"/>
                  </a:lnTo>
                  <a:lnTo>
                    <a:pt x="472" y="108"/>
                  </a:lnTo>
                  <a:lnTo>
                    <a:pt x="454" y="90"/>
                  </a:lnTo>
                  <a:lnTo>
                    <a:pt x="436" y="74"/>
                  </a:lnTo>
                  <a:lnTo>
                    <a:pt x="418" y="60"/>
                  </a:lnTo>
                  <a:lnTo>
                    <a:pt x="396" y="48"/>
                  </a:lnTo>
                  <a:lnTo>
                    <a:pt x="374" y="38"/>
                  </a:lnTo>
                  <a:lnTo>
                    <a:pt x="350" y="30"/>
                  </a:lnTo>
                  <a:lnTo>
                    <a:pt x="326" y="24"/>
                  </a:lnTo>
                  <a:lnTo>
                    <a:pt x="300" y="20"/>
                  </a:lnTo>
                  <a:lnTo>
                    <a:pt x="274" y="18"/>
                  </a:lnTo>
                  <a:lnTo>
                    <a:pt x="274" y="18"/>
                  </a:lnTo>
                  <a:lnTo>
                    <a:pt x="248" y="20"/>
                  </a:lnTo>
                  <a:lnTo>
                    <a:pt x="224" y="24"/>
                  </a:lnTo>
                  <a:lnTo>
                    <a:pt x="198" y="30"/>
                  </a:lnTo>
                  <a:lnTo>
                    <a:pt x="176" y="38"/>
                  </a:lnTo>
                  <a:lnTo>
                    <a:pt x="152" y="48"/>
                  </a:lnTo>
                  <a:lnTo>
                    <a:pt x="132" y="60"/>
                  </a:lnTo>
                  <a:lnTo>
                    <a:pt x="112" y="74"/>
                  </a:lnTo>
                  <a:lnTo>
                    <a:pt x="94" y="90"/>
                  </a:lnTo>
                  <a:lnTo>
                    <a:pt x="78" y="108"/>
                  </a:lnTo>
                  <a:lnTo>
                    <a:pt x="62" y="128"/>
                  </a:lnTo>
                  <a:lnTo>
                    <a:pt x="50" y="148"/>
                  </a:lnTo>
                  <a:lnTo>
                    <a:pt x="40" y="170"/>
                  </a:lnTo>
                  <a:lnTo>
                    <a:pt x="30" y="192"/>
                  </a:lnTo>
                  <a:lnTo>
                    <a:pt x="24" y="216"/>
                  </a:lnTo>
                  <a:lnTo>
                    <a:pt x="20" y="240"/>
                  </a:lnTo>
                  <a:lnTo>
                    <a:pt x="18" y="266"/>
                  </a:lnTo>
                  <a:lnTo>
                    <a:pt x="18" y="266"/>
                  </a:lnTo>
                  <a:lnTo>
                    <a:pt x="20" y="284"/>
                  </a:lnTo>
                  <a:lnTo>
                    <a:pt x="22" y="304"/>
                  </a:lnTo>
                  <a:lnTo>
                    <a:pt x="26" y="322"/>
                  </a:lnTo>
                  <a:lnTo>
                    <a:pt x="30" y="338"/>
                  </a:lnTo>
                  <a:lnTo>
                    <a:pt x="36" y="356"/>
                  </a:lnTo>
                  <a:lnTo>
                    <a:pt x="44" y="372"/>
                  </a:lnTo>
                  <a:lnTo>
                    <a:pt x="52" y="388"/>
                  </a:lnTo>
                  <a:lnTo>
                    <a:pt x="62" y="404"/>
                  </a:lnTo>
                  <a:lnTo>
                    <a:pt x="74" y="418"/>
                  </a:lnTo>
                  <a:lnTo>
                    <a:pt x="86" y="432"/>
                  </a:lnTo>
                  <a:lnTo>
                    <a:pt x="98" y="446"/>
                  </a:lnTo>
                  <a:lnTo>
                    <a:pt x="112" y="458"/>
                  </a:lnTo>
                  <a:lnTo>
                    <a:pt x="128" y="468"/>
                  </a:lnTo>
                  <a:lnTo>
                    <a:pt x="144" y="478"/>
                  </a:lnTo>
                  <a:lnTo>
                    <a:pt x="160" y="488"/>
                  </a:lnTo>
                  <a:lnTo>
                    <a:pt x="178" y="494"/>
                  </a:lnTo>
                  <a:lnTo>
                    <a:pt x="184" y="498"/>
                  </a:lnTo>
                  <a:lnTo>
                    <a:pt x="184" y="71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3" name="Freeform 41">
              <a:extLst>
                <a:ext uri="{FF2B5EF4-FFF2-40B4-BE49-F238E27FC236}">
                  <a16:creationId xmlns:a16="http://schemas.microsoft.com/office/drawing/2014/main" xmlns="" id="{FC2F2F55-AB20-DE59-EEC4-11F5BF2ED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8193" y="1560685"/>
              <a:ext cx="112" cy="66"/>
            </a:xfrm>
            <a:custGeom>
              <a:avLst/>
              <a:gdLst>
                <a:gd name="T0" fmla="*/ 84 w 112"/>
                <a:gd name="T1" fmla="*/ 66 h 66"/>
                <a:gd name="T2" fmla="*/ 30 w 112"/>
                <a:gd name="T3" fmla="*/ 66 h 66"/>
                <a:gd name="T4" fmla="*/ 0 w 112"/>
                <a:gd name="T5" fmla="*/ 0 h 66"/>
                <a:gd name="T6" fmla="*/ 112 w 112"/>
                <a:gd name="T7" fmla="*/ 0 h 66"/>
                <a:gd name="T8" fmla="*/ 84 w 112"/>
                <a:gd name="T9" fmla="*/ 66 h 66"/>
                <a:gd name="T10" fmla="*/ 40 w 112"/>
                <a:gd name="T11" fmla="*/ 48 h 66"/>
                <a:gd name="T12" fmla="*/ 72 w 112"/>
                <a:gd name="T13" fmla="*/ 48 h 66"/>
                <a:gd name="T14" fmla="*/ 84 w 112"/>
                <a:gd name="T15" fmla="*/ 18 h 66"/>
                <a:gd name="T16" fmla="*/ 28 w 112"/>
                <a:gd name="T17" fmla="*/ 18 h 66"/>
                <a:gd name="T18" fmla="*/ 40 w 112"/>
                <a:gd name="T19" fmla="*/ 4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66">
                  <a:moveTo>
                    <a:pt x="84" y="66"/>
                  </a:moveTo>
                  <a:lnTo>
                    <a:pt x="30" y="66"/>
                  </a:lnTo>
                  <a:lnTo>
                    <a:pt x="0" y="0"/>
                  </a:lnTo>
                  <a:lnTo>
                    <a:pt x="112" y="0"/>
                  </a:lnTo>
                  <a:lnTo>
                    <a:pt x="84" y="66"/>
                  </a:lnTo>
                  <a:close/>
                  <a:moveTo>
                    <a:pt x="40" y="48"/>
                  </a:moveTo>
                  <a:lnTo>
                    <a:pt x="72" y="48"/>
                  </a:lnTo>
                  <a:lnTo>
                    <a:pt x="84" y="18"/>
                  </a:lnTo>
                  <a:lnTo>
                    <a:pt x="28" y="1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4" name="Freeform 42">
              <a:extLst>
                <a:ext uri="{FF2B5EF4-FFF2-40B4-BE49-F238E27FC236}">
                  <a16:creationId xmlns:a16="http://schemas.microsoft.com/office/drawing/2014/main" xmlns="" id="{522B6029-BBDA-60EC-37BD-CACBCFAD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97" y="1560551"/>
              <a:ext cx="306" cy="18"/>
            </a:xfrm>
            <a:custGeom>
              <a:avLst/>
              <a:gdLst>
                <a:gd name="T0" fmla="*/ 296 w 306"/>
                <a:gd name="T1" fmla="*/ 18 h 18"/>
                <a:gd name="T2" fmla="*/ 8 w 306"/>
                <a:gd name="T3" fmla="*/ 18 h 18"/>
                <a:gd name="T4" fmla="*/ 8 w 306"/>
                <a:gd name="T5" fmla="*/ 18 h 18"/>
                <a:gd name="T6" fmla="*/ 6 w 306"/>
                <a:gd name="T7" fmla="*/ 16 h 18"/>
                <a:gd name="T8" fmla="*/ 2 w 306"/>
                <a:gd name="T9" fmla="*/ 14 h 18"/>
                <a:gd name="T10" fmla="*/ 0 w 306"/>
                <a:gd name="T11" fmla="*/ 12 h 18"/>
                <a:gd name="T12" fmla="*/ 0 w 306"/>
                <a:gd name="T13" fmla="*/ 8 h 18"/>
                <a:gd name="T14" fmla="*/ 0 w 306"/>
                <a:gd name="T15" fmla="*/ 8 h 18"/>
                <a:gd name="T16" fmla="*/ 0 w 306"/>
                <a:gd name="T17" fmla="*/ 6 h 18"/>
                <a:gd name="T18" fmla="*/ 2 w 306"/>
                <a:gd name="T19" fmla="*/ 2 h 18"/>
                <a:gd name="T20" fmla="*/ 6 w 306"/>
                <a:gd name="T21" fmla="*/ 0 h 18"/>
                <a:gd name="T22" fmla="*/ 8 w 306"/>
                <a:gd name="T23" fmla="*/ 0 h 18"/>
                <a:gd name="T24" fmla="*/ 296 w 306"/>
                <a:gd name="T25" fmla="*/ 0 h 18"/>
                <a:gd name="T26" fmla="*/ 296 w 306"/>
                <a:gd name="T27" fmla="*/ 0 h 18"/>
                <a:gd name="T28" fmla="*/ 300 w 306"/>
                <a:gd name="T29" fmla="*/ 0 h 18"/>
                <a:gd name="T30" fmla="*/ 302 w 306"/>
                <a:gd name="T31" fmla="*/ 2 h 18"/>
                <a:gd name="T32" fmla="*/ 304 w 306"/>
                <a:gd name="T33" fmla="*/ 6 h 18"/>
                <a:gd name="T34" fmla="*/ 306 w 306"/>
                <a:gd name="T35" fmla="*/ 8 h 18"/>
                <a:gd name="T36" fmla="*/ 306 w 306"/>
                <a:gd name="T37" fmla="*/ 8 h 18"/>
                <a:gd name="T38" fmla="*/ 304 w 306"/>
                <a:gd name="T39" fmla="*/ 12 h 18"/>
                <a:gd name="T40" fmla="*/ 302 w 306"/>
                <a:gd name="T41" fmla="*/ 14 h 18"/>
                <a:gd name="T42" fmla="*/ 300 w 306"/>
                <a:gd name="T43" fmla="*/ 16 h 18"/>
                <a:gd name="T44" fmla="*/ 296 w 306"/>
                <a:gd name="T45" fmla="*/ 18 h 18"/>
                <a:gd name="T46" fmla="*/ 296 w 306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">
                  <a:moveTo>
                    <a:pt x="296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2" y="2"/>
                  </a:lnTo>
                  <a:lnTo>
                    <a:pt x="304" y="6"/>
                  </a:lnTo>
                  <a:lnTo>
                    <a:pt x="306" y="8"/>
                  </a:lnTo>
                  <a:lnTo>
                    <a:pt x="306" y="8"/>
                  </a:lnTo>
                  <a:lnTo>
                    <a:pt x="304" y="12"/>
                  </a:lnTo>
                  <a:lnTo>
                    <a:pt x="302" y="14"/>
                  </a:lnTo>
                  <a:lnTo>
                    <a:pt x="300" y="16"/>
                  </a:lnTo>
                  <a:lnTo>
                    <a:pt x="296" y="18"/>
                  </a:lnTo>
                  <a:lnTo>
                    <a:pt x="29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5" name="Freeform 43">
              <a:extLst>
                <a:ext uri="{FF2B5EF4-FFF2-40B4-BE49-F238E27FC236}">
                  <a16:creationId xmlns:a16="http://schemas.microsoft.com/office/drawing/2014/main" xmlns="" id="{B984637E-E552-9750-09DA-3B441F49F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97" y="1560599"/>
              <a:ext cx="306" cy="18"/>
            </a:xfrm>
            <a:custGeom>
              <a:avLst/>
              <a:gdLst>
                <a:gd name="T0" fmla="*/ 296 w 306"/>
                <a:gd name="T1" fmla="*/ 18 h 18"/>
                <a:gd name="T2" fmla="*/ 8 w 306"/>
                <a:gd name="T3" fmla="*/ 18 h 18"/>
                <a:gd name="T4" fmla="*/ 8 w 306"/>
                <a:gd name="T5" fmla="*/ 18 h 18"/>
                <a:gd name="T6" fmla="*/ 6 w 306"/>
                <a:gd name="T7" fmla="*/ 18 h 18"/>
                <a:gd name="T8" fmla="*/ 2 w 306"/>
                <a:gd name="T9" fmla="*/ 16 h 18"/>
                <a:gd name="T10" fmla="*/ 0 w 306"/>
                <a:gd name="T11" fmla="*/ 12 h 18"/>
                <a:gd name="T12" fmla="*/ 0 w 306"/>
                <a:gd name="T13" fmla="*/ 8 h 18"/>
                <a:gd name="T14" fmla="*/ 0 w 306"/>
                <a:gd name="T15" fmla="*/ 8 h 18"/>
                <a:gd name="T16" fmla="*/ 0 w 306"/>
                <a:gd name="T17" fmla="*/ 6 h 18"/>
                <a:gd name="T18" fmla="*/ 2 w 306"/>
                <a:gd name="T19" fmla="*/ 2 h 18"/>
                <a:gd name="T20" fmla="*/ 6 w 306"/>
                <a:gd name="T21" fmla="*/ 0 h 18"/>
                <a:gd name="T22" fmla="*/ 8 w 306"/>
                <a:gd name="T23" fmla="*/ 0 h 18"/>
                <a:gd name="T24" fmla="*/ 296 w 306"/>
                <a:gd name="T25" fmla="*/ 0 h 18"/>
                <a:gd name="T26" fmla="*/ 296 w 306"/>
                <a:gd name="T27" fmla="*/ 0 h 18"/>
                <a:gd name="T28" fmla="*/ 300 w 306"/>
                <a:gd name="T29" fmla="*/ 0 h 18"/>
                <a:gd name="T30" fmla="*/ 302 w 306"/>
                <a:gd name="T31" fmla="*/ 2 h 18"/>
                <a:gd name="T32" fmla="*/ 304 w 306"/>
                <a:gd name="T33" fmla="*/ 6 h 18"/>
                <a:gd name="T34" fmla="*/ 306 w 306"/>
                <a:gd name="T35" fmla="*/ 8 h 18"/>
                <a:gd name="T36" fmla="*/ 306 w 306"/>
                <a:gd name="T37" fmla="*/ 8 h 18"/>
                <a:gd name="T38" fmla="*/ 304 w 306"/>
                <a:gd name="T39" fmla="*/ 12 h 18"/>
                <a:gd name="T40" fmla="*/ 302 w 306"/>
                <a:gd name="T41" fmla="*/ 16 h 18"/>
                <a:gd name="T42" fmla="*/ 300 w 306"/>
                <a:gd name="T43" fmla="*/ 18 h 18"/>
                <a:gd name="T44" fmla="*/ 296 w 306"/>
                <a:gd name="T45" fmla="*/ 18 h 18"/>
                <a:gd name="T46" fmla="*/ 296 w 306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">
                  <a:moveTo>
                    <a:pt x="296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2" y="2"/>
                  </a:lnTo>
                  <a:lnTo>
                    <a:pt x="304" y="6"/>
                  </a:lnTo>
                  <a:lnTo>
                    <a:pt x="306" y="8"/>
                  </a:lnTo>
                  <a:lnTo>
                    <a:pt x="306" y="8"/>
                  </a:lnTo>
                  <a:lnTo>
                    <a:pt x="304" y="12"/>
                  </a:lnTo>
                  <a:lnTo>
                    <a:pt x="302" y="16"/>
                  </a:lnTo>
                  <a:lnTo>
                    <a:pt x="300" y="18"/>
                  </a:lnTo>
                  <a:lnTo>
                    <a:pt x="296" y="18"/>
                  </a:lnTo>
                  <a:lnTo>
                    <a:pt x="29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6" name="Freeform 44">
              <a:extLst>
                <a:ext uri="{FF2B5EF4-FFF2-40B4-BE49-F238E27FC236}">
                  <a16:creationId xmlns:a16="http://schemas.microsoft.com/office/drawing/2014/main" xmlns="" id="{CD71A1ED-9A23-F41C-00A6-0B2E6E44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97" y="1560647"/>
              <a:ext cx="306" cy="18"/>
            </a:xfrm>
            <a:custGeom>
              <a:avLst/>
              <a:gdLst>
                <a:gd name="T0" fmla="*/ 296 w 306"/>
                <a:gd name="T1" fmla="*/ 18 h 18"/>
                <a:gd name="T2" fmla="*/ 8 w 306"/>
                <a:gd name="T3" fmla="*/ 18 h 18"/>
                <a:gd name="T4" fmla="*/ 8 w 306"/>
                <a:gd name="T5" fmla="*/ 18 h 18"/>
                <a:gd name="T6" fmla="*/ 6 w 306"/>
                <a:gd name="T7" fmla="*/ 18 h 18"/>
                <a:gd name="T8" fmla="*/ 2 w 306"/>
                <a:gd name="T9" fmla="*/ 16 h 18"/>
                <a:gd name="T10" fmla="*/ 0 w 306"/>
                <a:gd name="T11" fmla="*/ 12 h 18"/>
                <a:gd name="T12" fmla="*/ 0 w 306"/>
                <a:gd name="T13" fmla="*/ 10 h 18"/>
                <a:gd name="T14" fmla="*/ 0 w 306"/>
                <a:gd name="T15" fmla="*/ 10 h 18"/>
                <a:gd name="T16" fmla="*/ 0 w 306"/>
                <a:gd name="T17" fmla="*/ 6 h 18"/>
                <a:gd name="T18" fmla="*/ 2 w 306"/>
                <a:gd name="T19" fmla="*/ 2 h 18"/>
                <a:gd name="T20" fmla="*/ 6 w 306"/>
                <a:gd name="T21" fmla="*/ 0 h 18"/>
                <a:gd name="T22" fmla="*/ 8 w 306"/>
                <a:gd name="T23" fmla="*/ 0 h 18"/>
                <a:gd name="T24" fmla="*/ 296 w 306"/>
                <a:gd name="T25" fmla="*/ 0 h 18"/>
                <a:gd name="T26" fmla="*/ 296 w 306"/>
                <a:gd name="T27" fmla="*/ 0 h 18"/>
                <a:gd name="T28" fmla="*/ 300 w 306"/>
                <a:gd name="T29" fmla="*/ 0 h 18"/>
                <a:gd name="T30" fmla="*/ 302 w 306"/>
                <a:gd name="T31" fmla="*/ 2 h 18"/>
                <a:gd name="T32" fmla="*/ 304 w 306"/>
                <a:gd name="T33" fmla="*/ 6 h 18"/>
                <a:gd name="T34" fmla="*/ 306 w 306"/>
                <a:gd name="T35" fmla="*/ 10 h 18"/>
                <a:gd name="T36" fmla="*/ 306 w 306"/>
                <a:gd name="T37" fmla="*/ 10 h 18"/>
                <a:gd name="T38" fmla="*/ 304 w 306"/>
                <a:gd name="T39" fmla="*/ 12 h 18"/>
                <a:gd name="T40" fmla="*/ 302 w 306"/>
                <a:gd name="T41" fmla="*/ 16 h 18"/>
                <a:gd name="T42" fmla="*/ 300 w 306"/>
                <a:gd name="T43" fmla="*/ 18 h 18"/>
                <a:gd name="T44" fmla="*/ 296 w 306"/>
                <a:gd name="T45" fmla="*/ 18 h 18"/>
                <a:gd name="T46" fmla="*/ 296 w 306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6" h="18">
                  <a:moveTo>
                    <a:pt x="296" y="18"/>
                  </a:moveTo>
                  <a:lnTo>
                    <a:pt x="8" y="18"/>
                  </a:lnTo>
                  <a:lnTo>
                    <a:pt x="8" y="18"/>
                  </a:lnTo>
                  <a:lnTo>
                    <a:pt x="6" y="18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2" y="2"/>
                  </a:lnTo>
                  <a:lnTo>
                    <a:pt x="304" y="6"/>
                  </a:lnTo>
                  <a:lnTo>
                    <a:pt x="306" y="10"/>
                  </a:lnTo>
                  <a:lnTo>
                    <a:pt x="306" y="10"/>
                  </a:lnTo>
                  <a:lnTo>
                    <a:pt x="304" y="12"/>
                  </a:lnTo>
                  <a:lnTo>
                    <a:pt x="302" y="16"/>
                  </a:lnTo>
                  <a:lnTo>
                    <a:pt x="300" y="18"/>
                  </a:lnTo>
                  <a:lnTo>
                    <a:pt x="296" y="18"/>
                  </a:lnTo>
                  <a:lnTo>
                    <a:pt x="29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7" name="Freeform 45">
              <a:extLst>
                <a:ext uri="{FF2B5EF4-FFF2-40B4-BE49-F238E27FC236}">
                  <a16:creationId xmlns:a16="http://schemas.microsoft.com/office/drawing/2014/main" xmlns="" id="{1060057B-A173-AF9B-BB69-F1425FAB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077" y="1559961"/>
              <a:ext cx="18" cy="30"/>
            </a:xfrm>
            <a:custGeom>
              <a:avLst/>
              <a:gdLst>
                <a:gd name="T0" fmla="*/ 8 w 18"/>
                <a:gd name="T1" fmla="*/ 30 h 30"/>
                <a:gd name="T2" fmla="*/ 8 w 18"/>
                <a:gd name="T3" fmla="*/ 30 h 30"/>
                <a:gd name="T4" fmla="*/ 4 w 18"/>
                <a:gd name="T5" fmla="*/ 30 h 30"/>
                <a:gd name="T6" fmla="*/ 2 w 18"/>
                <a:gd name="T7" fmla="*/ 28 h 30"/>
                <a:gd name="T8" fmla="*/ 0 w 18"/>
                <a:gd name="T9" fmla="*/ 24 h 30"/>
                <a:gd name="T10" fmla="*/ 0 w 18"/>
                <a:gd name="T11" fmla="*/ 22 h 30"/>
                <a:gd name="T12" fmla="*/ 0 w 18"/>
                <a:gd name="T13" fmla="*/ 10 h 30"/>
                <a:gd name="T14" fmla="*/ 0 w 18"/>
                <a:gd name="T15" fmla="*/ 10 h 30"/>
                <a:gd name="T16" fmla="*/ 0 w 18"/>
                <a:gd name="T17" fmla="*/ 6 h 30"/>
                <a:gd name="T18" fmla="*/ 2 w 18"/>
                <a:gd name="T19" fmla="*/ 4 h 30"/>
                <a:gd name="T20" fmla="*/ 4 w 18"/>
                <a:gd name="T21" fmla="*/ 2 h 30"/>
                <a:gd name="T22" fmla="*/ 8 w 18"/>
                <a:gd name="T23" fmla="*/ 0 h 30"/>
                <a:gd name="T24" fmla="*/ 8 w 18"/>
                <a:gd name="T25" fmla="*/ 0 h 30"/>
                <a:gd name="T26" fmla="*/ 12 w 18"/>
                <a:gd name="T27" fmla="*/ 2 h 30"/>
                <a:gd name="T28" fmla="*/ 14 w 18"/>
                <a:gd name="T29" fmla="*/ 4 h 30"/>
                <a:gd name="T30" fmla="*/ 16 w 18"/>
                <a:gd name="T31" fmla="*/ 6 h 30"/>
                <a:gd name="T32" fmla="*/ 18 w 18"/>
                <a:gd name="T33" fmla="*/ 10 h 30"/>
                <a:gd name="T34" fmla="*/ 18 w 18"/>
                <a:gd name="T35" fmla="*/ 22 h 30"/>
                <a:gd name="T36" fmla="*/ 18 w 18"/>
                <a:gd name="T37" fmla="*/ 22 h 30"/>
                <a:gd name="T38" fmla="*/ 16 w 18"/>
                <a:gd name="T39" fmla="*/ 24 h 30"/>
                <a:gd name="T40" fmla="*/ 14 w 18"/>
                <a:gd name="T41" fmla="*/ 28 h 30"/>
                <a:gd name="T42" fmla="*/ 12 w 18"/>
                <a:gd name="T43" fmla="*/ 30 h 30"/>
                <a:gd name="T44" fmla="*/ 8 w 18"/>
                <a:gd name="T45" fmla="*/ 30 h 30"/>
                <a:gd name="T46" fmla="*/ 8 w 18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0">
                  <a:moveTo>
                    <a:pt x="8" y="30"/>
                  </a:moveTo>
                  <a:lnTo>
                    <a:pt x="8" y="30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xmlns="" id="{3351A0AA-DFA2-73FA-EDED-3EE7AC4AA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63" y="1560063"/>
              <a:ext cx="18" cy="28"/>
            </a:xfrm>
            <a:custGeom>
              <a:avLst/>
              <a:gdLst>
                <a:gd name="T0" fmla="*/ 10 w 18"/>
                <a:gd name="T1" fmla="*/ 28 h 28"/>
                <a:gd name="T2" fmla="*/ 10 w 18"/>
                <a:gd name="T3" fmla="*/ 28 h 28"/>
                <a:gd name="T4" fmla="*/ 6 w 18"/>
                <a:gd name="T5" fmla="*/ 28 h 28"/>
                <a:gd name="T6" fmla="*/ 2 w 18"/>
                <a:gd name="T7" fmla="*/ 26 h 28"/>
                <a:gd name="T8" fmla="*/ 2 w 18"/>
                <a:gd name="T9" fmla="*/ 24 h 28"/>
                <a:gd name="T10" fmla="*/ 0 w 18"/>
                <a:gd name="T11" fmla="*/ 20 h 28"/>
                <a:gd name="T12" fmla="*/ 0 w 18"/>
                <a:gd name="T13" fmla="*/ 8 h 28"/>
                <a:gd name="T14" fmla="*/ 0 w 18"/>
                <a:gd name="T15" fmla="*/ 8 h 28"/>
                <a:gd name="T16" fmla="*/ 2 w 18"/>
                <a:gd name="T17" fmla="*/ 4 h 28"/>
                <a:gd name="T18" fmla="*/ 2 w 18"/>
                <a:gd name="T19" fmla="*/ 2 h 28"/>
                <a:gd name="T20" fmla="*/ 6 w 18"/>
                <a:gd name="T21" fmla="*/ 0 h 28"/>
                <a:gd name="T22" fmla="*/ 10 w 18"/>
                <a:gd name="T23" fmla="*/ 0 h 28"/>
                <a:gd name="T24" fmla="*/ 10 w 18"/>
                <a:gd name="T25" fmla="*/ 0 h 28"/>
                <a:gd name="T26" fmla="*/ 12 w 18"/>
                <a:gd name="T27" fmla="*/ 0 h 28"/>
                <a:gd name="T28" fmla="*/ 16 w 18"/>
                <a:gd name="T29" fmla="*/ 2 h 28"/>
                <a:gd name="T30" fmla="*/ 18 w 18"/>
                <a:gd name="T31" fmla="*/ 4 h 28"/>
                <a:gd name="T32" fmla="*/ 18 w 18"/>
                <a:gd name="T33" fmla="*/ 8 h 28"/>
                <a:gd name="T34" fmla="*/ 18 w 18"/>
                <a:gd name="T35" fmla="*/ 20 h 28"/>
                <a:gd name="T36" fmla="*/ 18 w 18"/>
                <a:gd name="T37" fmla="*/ 20 h 28"/>
                <a:gd name="T38" fmla="*/ 18 w 18"/>
                <a:gd name="T39" fmla="*/ 24 h 28"/>
                <a:gd name="T40" fmla="*/ 16 w 18"/>
                <a:gd name="T41" fmla="*/ 26 h 28"/>
                <a:gd name="T42" fmla="*/ 12 w 18"/>
                <a:gd name="T43" fmla="*/ 28 h 28"/>
                <a:gd name="T44" fmla="*/ 10 w 18"/>
                <a:gd name="T45" fmla="*/ 28 h 28"/>
                <a:gd name="T46" fmla="*/ 10 w 18"/>
                <a:gd name="T4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lnTo>
                    <a:pt x="10" y="2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xmlns="" id="{926BE20D-0273-CAD0-58F5-05BEACB78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41" y="1559919"/>
              <a:ext cx="18" cy="28"/>
            </a:xfrm>
            <a:custGeom>
              <a:avLst/>
              <a:gdLst>
                <a:gd name="T0" fmla="*/ 8 w 18"/>
                <a:gd name="T1" fmla="*/ 28 h 28"/>
                <a:gd name="T2" fmla="*/ 8 w 18"/>
                <a:gd name="T3" fmla="*/ 28 h 28"/>
                <a:gd name="T4" fmla="*/ 4 w 18"/>
                <a:gd name="T5" fmla="*/ 28 h 28"/>
                <a:gd name="T6" fmla="*/ 2 w 18"/>
                <a:gd name="T7" fmla="*/ 26 h 28"/>
                <a:gd name="T8" fmla="*/ 0 w 18"/>
                <a:gd name="T9" fmla="*/ 24 h 28"/>
                <a:gd name="T10" fmla="*/ 0 w 18"/>
                <a:gd name="T11" fmla="*/ 20 h 28"/>
                <a:gd name="T12" fmla="*/ 0 w 18"/>
                <a:gd name="T13" fmla="*/ 8 h 28"/>
                <a:gd name="T14" fmla="*/ 0 w 18"/>
                <a:gd name="T15" fmla="*/ 8 h 28"/>
                <a:gd name="T16" fmla="*/ 0 w 18"/>
                <a:gd name="T17" fmla="*/ 4 h 28"/>
                <a:gd name="T18" fmla="*/ 2 w 18"/>
                <a:gd name="T19" fmla="*/ 2 h 28"/>
                <a:gd name="T20" fmla="*/ 4 w 18"/>
                <a:gd name="T21" fmla="*/ 0 h 28"/>
                <a:gd name="T22" fmla="*/ 8 w 18"/>
                <a:gd name="T23" fmla="*/ 0 h 28"/>
                <a:gd name="T24" fmla="*/ 8 w 18"/>
                <a:gd name="T25" fmla="*/ 0 h 28"/>
                <a:gd name="T26" fmla="*/ 12 w 18"/>
                <a:gd name="T27" fmla="*/ 0 h 28"/>
                <a:gd name="T28" fmla="*/ 14 w 18"/>
                <a:gd name="T29" fmla="*/ 2 h 28"/>
                <a:gd name="T30" fmla="*/ 16 w 18"/>
                <a:gd name="T31" fmla="*/ 4 h 28"/>
                <a:gd name="T32" fmla="*/ 18 w 18"/>
                <a:gd name="T33" fmla="*/ 8 h 28"/>
                <a:gd name="T34" fmla="*/ 18 w 18"/>
                <a:gd name="T35" fmla="*/ 20 h 28"/>
                <a:gd name="T36" fmla="*/ 18 w 18"/>
                <a:gd name="T37" fmla="*/ 20 h 28"/>
                <a:gd name="T38" fmla="*/ 16 w 18"/>
                <a:gd name="T39" fmla="*/ 24 h 28"/>
                <a:gd name="T40" fmla="*/ 14 w 18"/>
                <a:gd name="T41" fmla="*/ 26 h 28"/>
                <a:gd name="T42" fmla="*/ 12 w 18"/>
                <a:gd name="T43" fmla="*/ 28 h 28"/>
                <a:gd name="T44" fmla="*/ 8 w 18"/>
                <a:gd name="T45" fmla="*/ 28 h 28"/>
                <a:gd name="T46" fmla="*/ 8 w 18"/>
                <a:gd name="T4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28"/>
                  </a:moveTo>
                  <a:lnTo>
                    <a:pt x="8" y="28"/>
                  </a:lnTo>
                  <a:lnTo>
                    <a:pt x="4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xmlns="" id="{02F6C891-E63E-EF34-445C-FE1B46DDF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405" y="1559961"/>
              <a:ext cx="18" cy="30"/>
            </a:xfrm>
            <a:custGeom>
              <a:avLst/>
              <a:gdLst>
                <a:gd name="T0" fmla="*/ 10 w 18"/>
                <a:gd name="T1" fmla="*/ 30 h 30"/>
                <a:gd name="T2" fmla="*/ 10 w 18"/>
                <a:gd name="T3" fmla="*/ 30 h 30"/>
                <a:gd name="T4" fmla="*/ 6 w 18"/>
                <a:gd name="T5" fmla="*/ 30 h 30"/>
                <a:gd name="T6" fmla="*/ 4 w 18"/>
                <a:gd name="T7" fmla="*/ 28 h 30"/>
                <a:gd name="T8" fmla="*/ 2 w 18"/>
                <a:gd name="T9" fmla="*/ 24 h 30"/>
                <a:gd name="T10" fmla="*/ 0 w 18"/>
                <a:gd name="T11" fmla="*/ 22 h 30"/>
                <a:gd name="T12" fmla="*/ 0 w 18"/>
                <a:gd name="T13" fmla="*/ 10 h 30"/>
                <a:gd name="T14" fmla="*/ 0 w 18"/>
                <a:gd name="T15" fmla="*/ 10 h 30"/>
                <a:gd name="T16" fmla="*/ 2 w 18"/>
                <a:gd name="T17" fmla="*/ 6 h 30"/>
                <a:gd name="T18" fmla="*/ 4 w 18"/>
                <a:gd name="T19" fmla="*/ 4 h 30"/>
                <a:gd name="T20" fmla="*/ 6 w 18"/>
                <a:gd name="T21" fmla="*/ 2 h 30"/>
                <a:gd name="T22" fmla="*/ 10 w 18"/>
                <a:gd name="T23" fmla="*/ 0 h 30"/>
                <a:gd name="T24" fmla="*/ 10 w 18"/>
                <a:gd name="T25" fmla="*/ 0 h 30"/>
                <a:gd name="T26" fmla="*/ 14 w 18"/>
                <a:gd name="T27" fmla="*/ 2 h 30"/>
                <a:gd name="T28" fmla="*/ 16 w 18"/>
                <a:gd name="T29" fmla="*/ 4 h 30"/>
                <a:gd name="T30" fmla="*/ 18 w 18"/>
                <a:gd name="T31" fmla="*/ 6 h 30"/>
                <a:gd name="T32" fmla="*/ 18 w 18"/>
                <a:gd name="T33" fmla="*/ 10 h 30"/>
                <a:gd name="T34" fmla="*/ 18 w 18"/>
                <a:gd name="T35" fmla="*/ 22 h 30"/>
                <a:gd name="T36" fmla="*/ 18 w 18"/>
                <a:gd name="T37" fmla="*/ 22 h 30"/>
                <a:gd name="T38" fmla="*/ 18 w 18"/>
                <a:gd name="T39" fmla="*/ 24 h 30"/>
                <a:gd name="T40" fmla="*/ 16 w 18"/>
                <a:gd name="T41" fmla="*/ 28 h 30"/>
                <a:gd name="T42" fmla="*/ 14 w 18"/>
                <a:gd name="T43" fmla="*/ 30 h 30"/>
                <a:gd name="T44" fmla="*/ 10 w 18"/>
                <a:gd name="T45" fmla="*/ 30 h 30"/>
                <a:gd name="T46" fmla="*/ 10 w 18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0" y="30"/>
                  </a:lnTo>
                  <a:lnTo>
                    <a:pt x="6" y="30"/>
                  </a:lnTo>
                  <a:lnTo>
                    <a:pt x="4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xmlns="" id="{10DF50A0-E7D5-D3E0-C320-6B5B0F4B0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09" y="1560063"/>
              <a:ext cx="18" cy="28"/>
            </a:xfrm>
            <a:custGeom>
              <a:avLst/>
              <a:gdLst>
                <a:gd name="T0" fmla="*/ 8 w 18"/>
                <a:gd name="T1" fmla="*/ 28 h 28"/>
                <a:gd name="T2" fmla="*/ 8 w 18"/>
                <a:gd name="T3" fmla="*/ 28 h 28"/>
                <a:gd name="T4" fmla="*/ 6 w 18"/>
                <a:gd name="T5" fmla="*/ 28 h 28"/>
                <a:gd name="T6" fmla="*/ 2 w 18"/>
                <a:gd name="T7" fmla="*/ 26 h 28"/>
                <a:gd name="T8" fmla="*/ 0 w 18"/>
                <a:gd name="T9" fmla="*/ 24 h 28"/>
                <a:gd name="T10" fmla="*/ 0 w 18"/>
                <a:gd name="T11" fmla="*/ 20 h 28"/>
                <a:gd name="T12" fmla="*/ 0 w 18"/>
                <a:gd name="T13" fmla="*/ 8 h 28"/>
                <a:gd name="T14" fmla="*/ 0 w 18"/>
                <a:gd name="T15" fmla="*/ 8 h 28"/>
                <a:gd name="T16" fmla="*/ 0 w 18"/>
                <a:gd name="T17" fmla="*/ 4 h 28"/>
                <a:gd name="T18" fmla="*/ 2 w 18"/>
                <a:gd name="T19" fmla="*/ 2 h 28"/>
                <a:gd name="T20" fmla="*/ 6 w 18"/>
                <a:gd name="T21" fmla="*/ 0 h 28"/>
                <a:gd name="T22" fmla="*/ 8 w 18"/>
                <a:gd name="T23" fmla="*/ 0 h 28"/>
                <a:gd name="T24" fmla="*/ 8 w 18"/>
                <a:gd name="T25" fmla="*/ 0 h 28"/>
                <a:gd name="T26" fmla="*/ 12 w 18"/>
                <a:gd name="T27" fmla="*/ 0 h 28"/>
                <a:gd name="T28" fmla="*/ 14 w 18"/>
                <a:gd name="T29" fmla="*/ 2 h 28"/>
                <a:gd name="T30" fmla="*/ 16 w 18"/>
                <a:gd name="T31" fmla="*/ 4 h 28"/>
                <a:gd name="T32" fmla="*/ 18 w 18"/>
                <a:gd name="T33" fmla="*/ 8 h 28"/>
                <a:gd name="T34" fmla="*/ 18 w 18"/>
                <a:gd name="T35" fmla="*/ 20 h 28"/>
                <a:gd name="T36" fmla="*/ 18 w 18"/>
                <a:gd name="T37" fmla="*/ 20 h 28"/>
                <a:gd name="T38" fmla="*/ 16 w 18"/>
                <a:gd name="T39" fmla="*/ 24 h 28"/>
                <a:gd name="T40" fmla="*/ 14 w 18"/>
                <a:gd name="T41" fmla="*/ 26 h 28"/>
                <a:gd name="T42" fmla="*/ 12 w 18"/>
                <a:gd name="T43" fmla="*/ 28 h 28"/>
                <a:gd name="T44" fmla="*/ 8 w 18"/>
                <a:gd name="T45" fmla="*/ 28 h 28"/>
                <a:gd name="T46" fmla="*/ 8 w 18"/>
                <a:gd name="T4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8">
                  <a:moveTo>
                    <a:pt x="8" y="28"/>
                  </a:moveTo>
                  <a:lnTo>
                    <a:pt x="8" y="28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6" y="24"/>
                  </a:lnTo>
                  <a:lnTo>
                    <a:pt x="14" y="26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xmlns="" id="{24B80517-8554-05CB-3E1F-D56486770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63" y="1560381"/>
              <a:ext cx="18" cy="30"/>
            </a:xfrm>
            <a:custGeom>
              <a:avLst/>
              <a:gdLst>
                <a:gd name="T0" fmla="*/ 10 w 18"/>
                <a:gd name="T1" fmla="*/ 30 h 30"/>
                <a:gd name="T2" fmla="*/ 10 w 18"/>
                <a:gd name="T3" fmla="*/ 30 h 30"/>
                <a:gd name="T4" fmla="*/ 6 w 18"/>
                <a:gd name="T5" fmla="*/ 30 h 30"/>
                <a:gd name="T6" fmla="*/ 2 w 18"/>
                <a:gd name="T7" fmla="*/ 28 h 30"/>
                <a:gd name="T8" fmla="*/ 2 w 18"/>
                <a:gd name="T9" fmla="*/ 24 h 30"/>
                <a:gd name="T10" fmla="*/ 0 w 18"/>
                <a:gd name="T11" fmla="*/ 22 h 30"/>
                <a:gd name="T12" fmla="*/ 0 w 18"/>
                <a:gd name="T13" fmla="*/ 10 h 30"/>
                <a:gd name="T14" fmla="*/ 0 w 18"/>
                <a:gd name="T15" fmla="*/ 10 h 30"/>
                <a:gd name="T16" fmla="*/ 2 w 18"/>
                <a:gd name="T17" fmla="*/ 6 h 30"/>
                <a:gd name="T18" fmla="*/ 2 w 18"/>
                <a:gd name="T19" fmla="*/ 4 h 30"/>
                <a:gd name="T20" fmla="*/ 6 w 18"/>
                <a:gd name="T21" fmla="*/ 2 h 30"/>
                <a:gd name="T22" fmla="*/ 10 w 18"/>
                <a:gd name="T23" fmla="*/ 0 h 30"/>
                <a:gd name="T24" fmla="*/ 10 w 18"/>
                <a:gd name="T25" fmla="*/ 0 h 30"/>
                <a:gd name="T26" fmla="*/ 12 w 18"/>
                <a:gd name="T27" fmla="*/ 2 h 30"/>
                <a:gd name="T28" fmla="*/ 16 w 18"/>
                <a:gd name="T29" fmla="*/ 4 h 30"/>
                <a:gd name="T30" fmla="*/ 18 w 18"/>
                <a:gd name="T31" fmla="*/ 6 h 30"/>
                <a:gd name="T32" fmla="*/ 18 w 18"/>
                <a:gd name="T33" fmla="*/ 10 h 30"/>
                <a:gd name="T34" fmla="*/ 18 w 18"/>
                <a:gd name="T35" fmla="*/ 22 h 30"/>
                <a:gd name="T36" fmla="*/ 18 w 18"/>
                <a:gd name="T37" fmla="*/ 22 h 30"/>
                <a:gd name="T38" fmla="*/ 18 w 18"/>
                <a:gd name="T39" fmla="*/ 24 h 30"/>
                <a:gd name="T40" fmla="*/ 16 w 18"/>
                <a:gd name="T41" fmla="*/ 28 h 30"/>
                <a:gd name="T42" fmla="*/ 12 w 18"/>
                <a:gd name="T43" fmla="*/ 30 h 30"/>
                <a:gd name="T44" fmla="*/ 10 w 18"/>
                <a:gd name="T45" fmla="*/ 30 h 30"/>
                <a:gd name="T46" fmla="*/ 10 w 18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0" y="30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2" y="24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6" y="28"/>
                  </a:lnTo>
                  <a:lnTo>
                    <a:pt x="12" y="30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xmlns="" id="{1F05335B-C8E8-5623-3E05-B092F5393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09" y="1560381"/>
              <a:ext cx="18" cy="30"/>
            </a:xfrm>
            <a:custGeom>
              <a:avLst/>
              <a:gdLst>
                <a:gd name="T0" fmla="*/ 8 w 18"/>
                <a:gd name="T1" fmla="*/ 30 h 30"/>
                <a:gd name="T2" fmla="*/ 8 w 18"/>
                <a:gd name="T3" fmla="*/ 30 h 30"/>
                <a:gd name="T4" fmla="*/ 6 w 18"/>
                <a:gd name="T5" fmla="*/ 30 h 30"/>
                <a:gd name="T6" fmla="*/ 2 w 18"/>
                <a:gd name="T7" fmla="*/ 28 h 30"/>
                <a:gd name="T8" fmla="*/ 0 w 18"/>
                <a:gd name="T9" fmla="*/ 24 h 30"/>
                <a:gd name="T10" fmla="*/ 0 w 18"/>
                <a:gd name="T11" fmla="*/ 22 h 30"/>
                <a:gd name="T12" fmla="*/ 0 w 18"/>
                <a:gd name="T13" fmla="*/ 10 h 30"/>
                <a:gd name="T14" fmla="*/ 0 w 18"/>
                <a:gd name="T15" fmla="*/ 10 h 30"/>
                <a:gd name="T16" fmla="*/ 0 w 18"/>
                <a:gd name="T17" fmla="*/ 6 h 30"/>
                <a:gd name="T18" fmla="*/ 2 w 18"/>
                <a:gd name="T19" fmla="*/ 4 h 30"/>
                <a:gd name="T20" fmla="*/ 6 w 18"/>
                <a:gd name="T21" fmla="*/ 2 h 30"/>
                <a:gd name="T22" fmla="*/ 8 w 18"/>
                <a:gd name="T23" fmla="*/ 0 h 30"/>
                <a:gd name="T24" fmla="*/ 8 w 18"/>
                <a:gd name="T25" fmla="*/ 0 h 30"/>
                <a:gd name="T26" fmla="*/ 12 w 18"/>
                <a:gd name="T27" fmla="*/ 2 h 30"/>
                <a:gd name="T28" fmla="*/ 14 w 18"/>
                <a:gd name="T29" fmla="*/ 4 h 30"/>
                <a:gd name="T30" fmla="*/ 16 w 18"/>
                <a:gd name="T31" fmla="*/ 6 h 30"/>
                <a:gd name="T32" fmla="*/ 18 w 18"/>
                <a:gd name="T33" fmla="*/ 10 h 30"/>
                <a:gd name="T34" fmla="*/ 18 w 18"/>
                <a:gd name="T35" fmla="*/ 22 h 30"/>
                <a:gd name="T36" fmla="*/ 18 w 18"/>
                <a:gd name="T37" fmla="*/ 22 h 30"/>
                <a:gd name="T38" fmla="*/ 16 w 18"/>
                <a:gd name="T39" fmla="*/ 24 h 30"/>
                <a:gd name="T40" fmla="*/ 14 w 18"/>
                <a:gd name="T41" fmla="*/ 28 h 30"/>
                <a:gd name="T42" fmla="*/ 12 w 18"/>
                <a:gd name="T43" fmla="*/ 30 h 30"/>
                <a:gd name="T44" fmla="*/ 8 w 18"/>
                <a:gd name="T45" fmla="*/ 30 h 30"/>
                <a:gd name="T46" fmla="*/ 8 w 18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0">
                  <a:moveTo>
                    <a:pt x="8" y="30"/>
                  </a:moveTo>
                  <a:lnTo>
                    <a:pt x="8" y="30"/>
                  </a:lnTo>
                  <a:lnTo>
                    <a:pt x="6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6" y="6"/>
                  </a:lnTo>
                  <a:lnTo>
                    <a:pt x="18" y="1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4" y="28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xmlns="" id="{B155A92B-71CB-AE7D-F0A7-2FEA8FB12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555" y="1560215"/>
              <a:ext cx="18" cy="30"/>
            </a:xfrm>
            <a:custGeom>
              <a:avLst/>
              <a:gdLst>
                <a:gd name="T0" fmla="*/ 8 w 18"/>
                <a:gd name="T1" fmla="*/ 30 h 30"/>
                <a:gd name="T2" fmla="*/ 8 w 18"/>
                <a:gd name="T3" fmla="*/ 30 h 30"/>
                <a:gd name="T4" fmla="*/ 6 w 18"/>
                <a:gd name="T5" fmla="*/ 28 h 30"/>
                <a:gd name="T6" fmla="*/ 2 w 18"/>
                <a:gd name="T7" fmla="*/ 26 h 30"/>
                <a:gd name="T8" fmla="*/ 0 w 18"/>
                <a:gd name="T9" fmla="*/ 24 h 30"/>
                <a:gd name="T10" fmla="*/ 0 w 18"/>
                <a:gd name="T11" fmla="*/ 20 h 30"/>
                <a:gd name="T12" fmla="*/ 0 w 18"/>
                <a:gd name="T13" fmla="*/ 8 h 30"/>
                <a:gd name="T14" fmla="*/ 0 w 18"/>
                <a:gd name="T15" fmla="*/ 8 h 30"/>
                <a:gd name="T16" fmla="*/ 0 w 18"/>
                <a:gd name="T17" fmla="*/ 6 h 30"/>
                <a:gd name="T18" fmla="*/ 2 w 18"/>
                <a:gd name="T19" fmla="*/ 2 h 30"/>
                <a:gd name="T20" fmla="*/ 6 w 18"/>
                <a:gd name="T21" fmla="*/ 0 h 30"/>
                <a:gd name="T22" fmla="*/ 8 w 18"/>
                <a:gd name="T23" fmla="*/ 0 h 30"/>
                <a:gd name="T24" fmla="*/ 8 w 18"/>
                <a:gd name="T25" fmla="*/ 0 h 30"/>
                <a:gd name="T26" fmla="*/ 12 w 18"/>
                <a:gd name="T27" fmla="*/ 0 h 30"/>
                <a:gd name="T28" fmla="*/ 16 w 18"/>
                <a:gd name="T29" fmla="*/ 2 h 30"/>
                <a:gd name="T30" fmla="*/ 18 w 18"/>
                <a:gd name="T31" fmla="*/ 6 h 30"/>
                <a:gd name="T32" fmla="*/ 18 w 18"/>
                <a:gd name="T33" fmla="*/ 8 h 30"/>
                <a:gd name="T34" fmla="*/ 18 w 18"/>
                <a:gd name="T35" fmla="*/ 20 h 30"/>
                <a:gd name="T36" fmla="*/ 18 w 18"/>
                <a:gd name="T37" fmla="*/ 20 h 30"/>
                <a:gd name="T38" fmla="*/ 18 w 18"/>
                <a:gd name="T39" fmla="*/ 24 h 30"/>
                <a:gd name="T40" fmla="*/ 16 w 18"/>
                <a:gd name="T41" fmla="*/ 26 h 30"/>
                <a:gd name="T42" fmla="*/ 12 w 18"/>
                <a:gd name="T43" fmla="*/ 28 h 30"/>
                <a:gd name="T44" fmla="*/ 8 w 18"/>
                <a:gd name="T45" fmla="*/ 30 h 30"/>
                <a:gd name="T46" fmla="*/ 8 w 18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0">
                  <a:moveTo>
                    <a:pt x="8" y="30"/>
                  </a:moveTo>
                  <a:lnTo>
                    <a:pt x="8" y="30"/>
                  </a:lnTo>
                  <a:lnTo>
                    <a:pt x="6" y="2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2" y="28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5" name="Freeform 53">
              <a:extLst>
                <a:ext uri="{FF2B5EF4-FFF2-40B4-BE49-F238E27FC236}">
                  <a16:creationId xmlns:a16="http://schemas.microsoft.com/office/drawing/2014/main" xmlns="" id="{B9AE2A3C-EB2E-833A-D507-9638B13D1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27" y="1560215"/>
              <a:ext cx="18" cy="30"/>
            </a:xfrm>
            <a:custGeom>
              <a:avLst/>
              <a:gdLst>
                <a:gd name="T0" fmla="*/ 10 w 18"/>
                <a:gd name="T1" fmla="*/ 30 h 30"/>
                <a:gd name="T2" fmla="*/ 10 w 18"/>
                <a:gd name="T3" fmla="*/ 30 h 30"/>
                <a:gd name="T4" fmla="*/ 6 w 18"/>
                <a:gd name="T5" fmla="*/ 28 h 30"/>
                <a:gd name="T6" fmla="*/ 4 w 18"/>
                <a:gd name="T7" fmla="*/ 26 h 30"/>
                <a:gd name="T8" fmla="*/ 2 w 18"/>
                <a:gd name="T9" fmla="*/ 24 h 30"/>
                <a:gd name="T10" fmla="*/ 0 w 18"/>
                <a:gd name="T11" fmla="*/ 20 h 30"/>
                <a:gd name="T12" fmla="*/ 0 w 18"/>
                <a:gd name="T13" fmla="*/ 8 h 30"/>
                <a:gd name="T14" fmla="*/ 0 w 18"/>
                <a:gd name="T15" fmla="*/ 8 h 30"/>
                <a:gd name="T16" fmla="*/ 2 w 18"/>
                <a:gd name="T17" fmla="*/ 6 h 30"/>
                <a:gd name="T18" fmla="*/ 4 w 18"/>
                <a:gd name="T19" fmla="*/ 2 h 30"/>
                <a:gd name="T20" fmla="*/ 6 w 18"/>
                <a:gd name="T21" fmla="*/ 0 h 30"/>
                <a:gd name="T22" fmla="*/ 10 w 18"/>
                <a:gd name="T23" fmla="*/ 0 h 30"/>
                <a:gd name="T24" fmla="*/ 10 w 18"/>
                <a:gd name="T25" fmla="*/ 0 h 30"/>
                <a:gd name="T26" fmla="*/ 14 w 18"/>
                <a:gd name="T27" fmla="*/ 0 h 30"/>
                <a:gd name="T28" fmla="*/ 16 w 18"/>
                <a:gd name="T29" fmla="*/ 2 h 30"/>
                <a:gd name="T30" fmla="*/ 18 w 18"/>
                <a:gd name="T31" fmla="*/ 6 h 30"/>
                <a:gd name="T32" fmla="*/ 18 w 18"/>
                <a:gd name="T33" fmla="*/ 8 h 30"/>
                <a:gd name="T34" fmla="*/ 18 w 18"/>
                <a:gd name="T35" fmla="*/ 20 h 30"/>
                <a:gd name="T36" fmla="*/ 18 w 18"/>
                <a:gd name="T37" fmla="*/ 20 h 30"/>
                <a:gd name="T38" fmla="*/ 18 w 18"/>
                <a:gd name="T39" fmla="*/ 24 h 30"/>
                <a:gd name="T40" fmla="*/ 16 w 18"/>
                <a:gd name="T41" fmla="*/ 26 h 30"/>
                <a:gd name="T42" fmla="*/ 14 w 18"/>
                <a:gd name="T43" fmla="*/ 28 h 30"/>
                <a:gd name="T44" fmla="*/ 10 w 18"/>
                <a:gd name="T45" fmla="*/ 30 h 30"/>
                <a:gd name="T46" fmla="*/ 10 w 18"/>
                <a:gd name="T4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0" y="30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4" y="28"/>
                  </a:lnTo>
                  <a:lnTo>
                    <a:pt x="10" y="3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6" name="Freeform 54">
              <a:extLst>
                <a:ext uri="{FF2B5EF4-FFF2-40B4-BE49-F238E27FC236}">
                  <a16:creationId xmlns:a16="http://schemas.microsoft.com/office/drawing/2014/main" xmlns="" id="{5408F7AB-C922-A132-7943-4B9E8F1EC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175" y="1560409"/>
              <a:ext cx="54" cy="158"/>
            </a:xfrm>
            <a:custGeom>
              <a:avLst/>
              <a:gdLst>
                <a:gd name="T0" fmla="*/ 46 w 54"/>
                <a:gd name="T1" fmla="*/ 158 h 158"/>
                <a:gd name="T2" fmla="*/ 46 w 54"/>
                <a:gd name="T3" fmla="*/ 158 h 158"/>
                <a:gd name="T4" fmla="*/ 42 w 54"/>
                <a:gd name="T5" fmla="*/ 158 h 158"/>
                <a:gd name="T6" fmla="*/ 40 w 54"/>
                <a:gd name="T7" fmla="*/ 156 h 158"/>
                <a:gd name="T8" fmla="*/ 38 w 54"/>
                <a:gd name="T9" fmla="*/ 154 h 158"/>
                <a:gd name="T10" fmla="*/ 36 w 54"/>
                <a:gd name="T11" fmla="*/ 150 h 158"/>
                <a:gd name="T12" fmla="*/ 36 w 54"/>
                <a:gd name="T13" fmla="*/ 44 h 158"/>
                <a:gd name="T14" fmla="*/ 36 w 54"/>
                <a:gd name="T15" fmla="*/ 44 h 158"/>
                <a:gd name="T16" fmla="*/ 34 w 54"/>
                <a:gd name="T17" fmla="*/ 34 h 158"/>
                <a:gd name="T18" fmla="*/ 28 w 54"/>
                <a:gd name="T19" fmla="*/ 26 h 158"/>
                <a:gd name="T20" fmla="*/ 20 w 54"/>
                <a:gd name="T21" fmla="*/ 20 h 158"/>
                <a:gd name="T22" fmla="*/ 10 w 54"/>
                <a:gd name="T23" fmla="*/ 18 h 158"/>
                <a:gd name="T24" fmla="*/ 10 w 54"/>
                <a:gd name="T25" fmla="*/ 18 h 158"/>
                <a:gd name="T26" fmla="*/ 6 w 54"/>
                <a:gd name="T27" fmla="*/ 16 h 158"/>
                <a:gd name="T28" fmla="*/ 2 w 54"/>
                <a:gd name="T29" fmla="*/ 14 h 158"/>
                <a:gd name="T30" fmla="*/ 0 w 54"/>
                <a:gd name="T31" fmla="*/ 12 h 158"/>
                <a:gd name="T32" fmla="*/ 0 w 54"/>
                <a:gd name="T33" fmla="*/ 8 h 158"/>
                <a:gd name="T34" fmla="*/ 0 w 54"/>
                <a:gd name="T35" fmla="*/ 8 h 158"/>
                <a:gd name="T36" fmla="*/ 0 w 54"/>
                <a:gd name="T37" fmla="*/ 6 h 158"/>
                <a:gd name="T38" fmla="*/ 2 w 54"/>
                <a:gd name="T39" fmla="*/ 2 h 158"/>
                <a:gd name="T40" fmla="*/ 6 w 54"/>
                <a:gd name="T41" fmla="*/ 0 h 158"/>
                <a:gd name="T42" fmla="*/ 8 w 54"/>
                <a:gd name="T43" fmla="*/ 0 h 158"/>
                <a:gd name="T44" fmla="*/ 10 w 54"/>
                <a:gd name="T45" fmla="*/ 0 h 158"/>
                <a:gd name="T46" fmla="*/ 10 w 54"/>
                <a:gd name="T47" fmla="*/ 0 h 158"/>
                <a:gd name="T48" fmla="*/ 18 w 54"/>
                <a:gd name="T49" fmla="*/ 0 h 158"/>
                <a:gd name="T50" fmla="*/ 28 w 54"/>
                <a:gd name="T51" fmla="*/ 4 h 158"/>
                <a:gd name="T52" fmla="*/ 34 w 54"/>
                <a:gd name="T53" fmla="*/ 8 h 158"/>
                <a:gd name="T54" fmla="*/ 42 w 54"/>
                <a:gd name="T55" fmla="*/ 12 h 158"/>
                <a:gd name="T56" fmla="*/ 46 w 54"/>
                <a:gd name="T57" fmla="*/ 20 h 158"/>
                <a:gd name="T58" fmla="*/ 52 w 54"/>
                <a:gd name="T59" fmla="*/ 26 h 158"/>
                <a:gd name="T60" fmla="*/ 54 w 54"/>
                <a:gd name="T61" fmla="*/ 34 h 158"/>
                <a:gd name="T62" fmla="*/ 54 w 54"/>
                <a:gd name="T63" fmla="*/ 44 h 158"/>
                <a:gd name="T64" fmla="*/ 54 w 54"/>
                <a:gd name="T65" fmla="*/ 150 h 158"/>
                <a:gd name="T66" fmla="*/ 54 w 54"/>
                <a:gd name="T67" fmla="*/ 150 h 158"/>
                <a:gd name="T68" fmla="*/ 54 w 54"/>
                <a:gd name="T69" fmla="*/ 154 h 158"/>
                <a:gd name="T70" fmla="*/ 52 w 54"/>
                <a:gd name="T71" fmla="*/ 156 h 158"/>
                <a:gd name="T72" fmla="*/ 50 w 54"/>
                <a:gd name="T73" fmla="*/ 158 h 158"/>
                <a:gd name="T74" fmla="*/ 46 w 54"/>
                <a:gd name="T75" fmla="*/ 158 h 158"/>
                <a:gd name="T76" fmla="*/ 46 w 54"/>
                <a:gd name="T7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58">
                  <a:moveTo>
                    <a:pt x="46" y="158"/>
                  </a:moveTo>
                  <a:lnTo>
                    <a:pt x="46" y="158"/>
                  </a:lnTo>
                  <a:lnTo>
                    <a:pt x="42" y="158"/>
                  </a:lnTo>
                  <a:lnTo>
                    <a:pt x="40" y="156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4" y="34"/>
                  </a:lnTo>
                  <a:lnTo>
                    <a:pt x="28" y="26"/>
                  </a:lnTo>
                  <a:lnTo>
                    <a:pt x="20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8" y="4"/>
                  </a:lnTo>
                  <a:lnTo>
                    <a:pt x="34" y="8"/>
                  </a:lnTo>
                  <a:lnTo>
                    <a:pt x="42" y="12"/>
                  </a:lnTo>
                  <a:lnTo>
                    <a:pt x="46" y="20"/>
                  </a:lnTo>
                  <a:lnTo>
                    <a:pt x="52" y="26"/>
                  </a:lnTo>
                  <a:lnTo>
                    <a:pt x="54" y="34"/>
                  </a:lnTo>
                  <a:lnTo>
                    <a:pt x="54" y="44"/>
                  </a:lnTo>
                  <a:lnTo>
                    <a:pt x="54" y="150"/>
                  </a:lnTo>
                  <a:lnTo>
                    <a:pt x="54" y="150"/>
                  </a:lnTo>
                  <a:lnTo>
                    <a:pt x="54" y="154"/>
                  </a:lnTo>
                  <a:lnTo>
                    <a:pt x="52" y="156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6" y="1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  <p:sp>
          <p:nvSpPr>
            <p:cNvPr id="67" name="Freeform 55">
              <a:extLst>
                <a:ext uri="{FF2B5EF4-FFF2-40B4-BE49-F238E27FC236}">
                  <a16:creationId xmlns:a16="http://schemas.microsoft.com/office/drawing/2014/main" xmlns="" id="{A81426A0-8DA8-DD0B-DB9C-74E217E1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269" y="1560409"/>
              <a:ext cx="54" cy="158"/>
            </a:xfrm>
            <a:custGeom>
              <a:avLst/>
              <a:gdLst>
                <a:gd name="T0" fmla="*/ 10 w 54"/>
                <a:gd name="T1" fmla="*/ 158 h 158"/>
                <a:gd name="T2" fmla="*/ 10 w 54"/>
                <a:gd name="T3" fmla="*/ 158 h 158"/>
                <a:gd name="T4" fmla="*/ 6 w 54"/>
                <a:gd name="T5" fmla="*/ 158 h 158"/>
                <a:gd name="T6" fmla="*/ 2 w 54"/>
                <a:gd name="T7" fmla="*/ 156 h 158"/>
                <a:gd name="T8" fmla="*/ 2 w 54"/>
                <a:gd name="T9" fmla="*/ 154 h 158"/>
                <a:gd name="T10" fmla="*/ 0 w 54"/>
                <a:gd name="T11" fmla="*/ 150 h 158"/>
                <a:gd name="T12" fmla="*/ 0 w 54"/>
                <a:gd name="T13" fmla="*/ 44 h 158"/>
                <a:gd name="T14" fmla="*/ 0 w 54"/>
                <a:gd name="T15" fmla="*/ 44 h 158"/>
                <a:gd name="T16" fmla="*/ 2 w 54"/>
                <a:gd name="T17" fmla="*/ 34 h 158"/>
                <a:gd name="T18" fmla="*/ 4 w 54"/>
                <a:gd name="T19" fmla="*/ 26 h 158"/>
                <a:gd name="T20" fmla="*/ 8 w 54"/>
                <a:gd name="T21" fmla="*/ 20 h 158"/>
                <a:gd name="T22" fmla="*/ 14 w 54"/>
                <a:gd name="T23" fmla="*/ 12 h 158"/>
                <a:gd name="T24" fmla="*/ 20 w 54"/>
                <a:gd name="T25" fmla="*/ 8 h 158"/>
                <a:gd name="T26" fmla="*/ 28 w 54"/>
                <a:gd name="T27" fmla="*/ 4 h 158"/>
                <a:gd name="T28" fmla="*/ 36 w 54"/>
                <a:gd name="T29" fmla="*/ 0 h 158"/>
                <a:gd name="T30" fmla="*/ 46 w 54"/>
                <a:gd name="T31" fmla="*/ 0 h 158"/>
                <a:gd name="T32" fmla="*/ 46 w 54"/>
                <a:gd name="T33" fmla="*/ 0 h 158"/>
                <a:gd name="T34" fmla="*/ 48 w 54"/>
                <a:gd name="T35" fmla="*/ 0 h 158"/>
                <a:gd name="T36" fmla="*/ 52 w 54"/>
                <a:gd name="T37" fmla="*/ 2 h 158"/>
                <a:gd name="T38" fmla="*/ 54 w 54"/>
                <a:gd name="T39" fmla="*/ 6 h 158"/>
                <a:gd name="T40" fmla="*/ 54 w 54"/>
                <a:gd name="T41" fmla="*/ 8 h 158"/>
                <a:gd name="T42" fmla="*/ 54 w 54"/>
                <a:gd name="T43" fmla="*/ 8 h 158"/>
                <a:gd name="T44" fmla="*/ 54 w 54"/>
                <a:gd name="T45" fmla="*/ 12 h 158"/>
                <a:gd name="T46" fmla="*/ 52 w 54"/>
                <a:gd name="T47" fmla="*/ 14 h 158"/>
                <a:gd name="T48" fmla="*/ 50 w 54"/>
                <a:gd name="T49" fmla="*/ 16 h 158"/>
                <a:gd name="T50" fmla="*/ 46 w 54"/>
                <a:gd name="T51" fmla="*/ 18 h 158"/>
                <a:gd name="T52" fmla="*/ 46 w 54"/>
                <a:gd name="T53" fmla="*/ 18 h 158"/>
                <a:gd name="T54" fmla="*/ 46 w 54"/>
                <a:gd name="T55" fmla="*/ 18 h 158"/>
                <a:gd name="T56" fmla="*/ 34 w 54"/>
                <a:gd name="T57" fmla="*/ 20 h 158"/>
                <a:gd name="T58" fmla="*/ 26 w 54"/>
                <a:gd name="T59" fmla="*/ 26 h 158"/>
                <a:gd name="T60" fmla="*/ 20 w 54"/>
                <a:gd name="T61" fmla="*/ 34 h 158"/>
                <a:gd name="T62" fmla="*/ 18 w 54"/>
                <a:gd name="T63" fmla="*/ 44 h 158"/>
                <a:gd name="T64" fmla="*/ 18 w 54"/>
                <a:gd name="T65" fmla="*/ 150 h 158"/>
                <a:gd name="T66" fmla="*/ 18 w 54"/>
                <a:gd name="T67" fmla="*/ 150 h 158"/>
                <a:gd name="T68" fmla="*/ 18 w 54"/>
                <a:gd name="T69" fmla="*/ 154 h 158"/>
                <a:gd name="T70" fmla="*/ 16 w 54"/>
                <a:gd name="T71" fmla="*/ 156 h 158"/>
                <a:gd name="T72" fmla="*/ 12 w 54"/>
                <a:gd name="T73" fmla="*/ 158 h 158"/>
                <a:gd name="T74" fmla="*/ 10 w 54"/>
                <a:gd name="T75" fmla="*/ 158 h 158"/>
                <a:gd name="T76" fmla="*/ 10 w 54"/>
                <a:gd name="T7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58">
                  <a:moveTo>
                    <a:pt x="10" y="158"/>
                  </a:moveTo>
                  <a:lnTo>
                    <a:pt x="10" y="158"/>
                  </a:lnTo>
                  <a:lnTo>
                    <a:pt x="6" y="158"/>
                  </a:lnTo>
                  <a:lnTo>
                    <a:pt x="2" y="156"/>
                  </a:lnTo>
                  <a:lnTo>
                    <a:pt x="2" y="154"/>
                  </a:lnTo>
                  <a:lnTo>
                    <a:pt x="0" y="15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2" y="14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8" y="44"/>
                  </a:lnTo>
                  <a:lnTo>
                    <a:pt x="18" y="150"/>
                  </a:lnTo>
                  <a:lnTo>
                    <a:pt x="18" y="150"/>
                  </a:lnTo>
                  <a:lnTo>
                    <a:pt x="18" y="154"/>
                  </a:lnTo>
                  <a:lnTo>
                    <a:pt x="16" y="156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10" y="1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latin typeface="+mj-lt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ABE3443-E3C4-5E8E-1392-B32246957977}"/>
              </a:ext>
            </a:extLst>
          </p:cNvPr>
          <p:cNvSpPr/>
          <p:nvPr/>
        </p:nvSpPr>
        <p:spPr>
          <a:xfrm>
            <a:off x="6489907" y="3983691"/>
            <a:ext cx="5045482" cy="1088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IN">
                <a:solidFill>
                  <a:schemeClr val="tx1"/>
                </a:solidFill>
              </a:rPr>
              <a:t> Increased efficiency in:</a:t>
            </a:r>
            <a:endParaRPr lang="en-US">
              <a:solidFill>
                <a:schemeClr val="tx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Decision Making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Information &amp; File Management</a:t>
            </a:r>
          </a:p>
        </p:txBody>
      </p:sp>
      <p:pic>
        <p:nvPicPr>
          <p:cNvPr id="11" name="Picture 10" descr="Start-Up Icons&#10;Target Icon">
            <a:extLst>
              <a:ext uri="{FF2B5EF4-FFF2-40B4-BE49-F238E27FC236}">
                <a16:creationId xmlns:a16="http://schemas.microsoft.com/office/drawing/2014/main" xmlns="" id="{2E0A988C-0F9E-BBA5-33E3-FB7A784D00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95" y="4158128"/>
            <a:ext cx="761932" cy="7398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E386D3A-3ECD-E851-52E6-C74FE8A697C0}"/>
              </a:ext>
            </a:extLst>
          </p:cNvPr>
          <p:cNvSpPr/>
          <p:nvPr/>
        </p:nvSpPr>
        <p:spPr>
          <a:xfrm>
            <a:off x="672360" y="5468717"/>
            <a:ext cx="5189256" cy="10255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Paperless</a:t>
            </a:r>
            <a:r>
              <a:rPr lang="en-IN" b="0" kern="1200">
                <a:solidFill>
                  <a:schemeClr val="tx1"/>
                </a:solidFill>
                <a:latin typeface="+mn-lt"/>
              </a:rPr>
              <a:t> State Secretariat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IN">
                <a:solidFill>
                  <a:schemeClr val="tx1"/>
                </a:solidFill>
              </a:rPr>
              <a:t>Flexibility</a:t>
            </a:r>
            <a:r>
              <a:rPr lang="en-IN" b="0" kern="1200">
                <a:solidFill>
                  <a:schemeClr val="tx1"/>
                </a:solidFill>
                <a:latin typeface="+mn-lt"/>
              </a:rPr>
              <a:t> for administration</a:t>
            </a:r>
            <a:r>
              <a:rPr lang="en-IN">
                <a:solidFill>
                  <a:schemeClr val="tx1"/>
                </a:solidFill>
              </a:rPr>
              <a:t> &amp; </a:t>
            </a:r>
            <a:r>
              <a:rPr lang="en-IN" b="0" kern="1200">
                <a:solidFill>
                  <a:schemeClr val="tx1"/>
                </a:solidFill>
                <a:latin typeface="+mn-lt"/>
              </a:rPr>
              <a:t>continuity of work during crisis</a:t>
            </a:r>
            <a:endParaRPr lang="en-IN">
              <a:solidFill>
                <a:schemeClr val="tx1"/>
              </a:solidFill>
              <a:cs typeface="Calibri"/>
            </a:endParaRPr>
          </a:p>
        </p:txBody>
      </p:sp>
      <p:grpSp>
        <p:nvGrpSpPr>
          <p:cNvPr id="13" name="Group 12" descr="Technology&#10;Communication and connectivity Icons&#10;Icon">
            <a:extLst>
              <a:ext uri="{FF2B5EF4-FFF2-40B4-BE49-F238E27FC236}">
                <a16:creationId xmlns:a16="http://schemas.microsoft.com/office/drawing/2014/main" xmlns="" id="{3C47DDBA-660C-63F8-4CE0-7F8A7FDC67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87495" y="5550262"/>
            <a:ext cx="780894" cy="855143"/>
            <a:chOff x="6601647" y="2988214"/>
            <a:chExt cx="674" cy="810"/>
          </a:xfrm>
        </p:grpSpPr>
        <p:sp>
          <p:nvSpPr>
            <p:cNvPr id="15" name="AutoShape 96">
              <a:extLst>
                <a:ext uri="{FF2B5EF4-FFF2-40B4-BE49-F238E27FC236}">
                  <a16:creationId xmlns:a16="http://schemas.microsoft.com/office/drawing/2014/main" xmlns="" id="{B3AE7A0B-80BB-453F-3A5B-3D4BC62A09F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601647" y="2988214"/>
              <a:ext cx="674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98">
              <a:extLst>
                <a:ext uri="{FF2B5EF4-FFF2-40B4-BE49-F238E27FC236}">
                  <a16:creationId xmlns:a16="http://schemas.microsoft.com/office/drawing/2014/main" xmlns="" id="{148E4E27-9CB9-7C09-357C-8AE725F160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2029" y="2988440"/>
              <a:ext cx="132" cy="130"/>
            </a:xfrm>
            <a:custGeom>
              <a:avLst/>
              <a:gdLst>
                <a:gd name="T0" fmla="*/ 32 w 132"/>
                <a:gd name="T1" fmla="*/ 130 h 130"/>
                <a:gd name="T2" fmla="*/ 26 w 132"/>
                <a:gd name="T3" fmla="*/ 126 h 130"/>
                <a:gd name="T4" fmla="*/ 26 w 132"/>
                <a:gd name="T5" fmla="*/ 126 h 130"/>
                <a:gd name="T6" fmla="*/ 22 w 132"/>
                <a:gd name="T7" fmla="*/ 122 h 130"/>
                <a:gd name="T8" fmla="*/ 22 w 132"/>
                <a:gd name="T9" fmla="*/ 116 h 130"/>
                <a:gd name="T10" fmla="*/ 28 w 132"/>
                <a:gd name="T11" fmla="*/ 82 h 130"/>
                <a:gd name="T12" fmla="*/ 0 w 132"/>
                <a:gd name="T13" fmla="*/ 56 h 130"/>
                <a:gd name="T14" fmla="*/ 0 w 132"/>
                <a:gd name="T15" fmla="*/ 48 h 130"/>
                <a:gd name="T16" fmla="*/ 0 w 132"/>
                <a:gd name="T17" fmla="*/ 48 h 130"/>
                <a:gd name="T18" fmla="*/ 4 w 132"/>
                <a:gd name="T19" fmla="*/ 44 h 130"/>
                <a:gd name="T20" fmla="*/ 8 w 132"/>
                <a:gd name="T21" fmla="*/ 40 h 130"/>
                <a:gd name="T22" fmla="*/ 42 w 132"/>
                <a:gd name="T23" fmla="*/ 36 h 130"/>
                <a:gd name="T24" fmla="*/ 60 w 132"/>
                <a:gd name="T25" fmla="*/ 2 h 130"/>
                <a:gd name="T26" fmla="*/ 66 w 132"/>
                <a:gd name="T27" fmla="*/ 0 h 130"/>
                <a:gd name="T28" fmla="*/ 66 w 132"/>
                <a:gd name="T29" fmla="*/ 0 h 130"/>
                <a:gd name="T30" fmla="*/ 72 w 132"/>
                <a:gd name="T31" fmla="*/ 2 h 130"/>
                <a:gd name="T32" fmla="*/ 76 w 132"/>
                <a:gd name="T33" fmla="*/ 6 h 130"/>
                <a:gd name="T34" fmla="*/ 90 w 132"/>
                <a:gd name="T35" fmla="*/ 36 h 130"/>
                <a:gd name="T36" fmla="*/ 130 w 132"/>
                <a:gd name="T37" fmla="*/ 42 h 130"/>
                <a:gd name="T38" fmla="*/ 132 w 132"/>
                <a:gd name="T39" fmla="*/ 48 h 130"/>
                <a:gd name="T40" fmla="*/ 132 w 132"/>
                <a:gd name="T41" fmla="*/ 48 h 130"/>
                <a:gd name="T42" fmla="*/ 132 w 132"/>
                <a:gd name="T43" fmla="*/ 54 h 130"/>
                <a:gd name="T44" fmla="*/ 130 w 132"/>
                <a:gd name="T45" fmla="*/ 60 h 130"/>
                <a:gd name="T46" fmla="*/ 106 w 132"/>
                <a:gd name="T47" fmla="*/ 82 h 130"/>
                <a:gd name="T48" fmla="*/ 112 w 132"/>
                <a:gd name="T49" fmla="*/ 120 h 130"/>
                <a:gd name="T50" fmla="*/ 106 w 132"/>
                <a:gd name="T51" fmla="*/ 126 h 130"/>
                <a:gd name="T52" fmla="*/ 106 w 132"/>
                <a:gd name="T53" fmla="*/ 126 h 130"/>
                <a:gd name="T54" fmla="*/ 102 w 132"/>
                <a:gd name="T55" fmla="*/ 128 h 130"/>
                <a:gd name="T56" fmla="*/ 96 w 132"/>
                <a:gd name="T57" fmla="*/ 126 h 130"/>
                <a:gd name="T58" fmla="*/ 66 w 132"/>
                <a:gd name="T59" fmla="*/ 110 h 130"/>
                <a:gd name="T60" fmla="*/ 32 w 132"/>
                <a:gd name="T61" fmla="*/ 130 h 130"/>
                <a:gd name="T62" fmla="*/ 28 w 132"/>
                <a:gd name="T63" fmla="*/ 110 h 130"/>
                <a:gd name="T64" fmla="*/ 28 w 132"/>
                <a:gd name="T65" fmla="*/ 110 h 130"/>
                <a:gd name="T66" fmla="*/ 28 w 132"/>
                <a:gd name="T67" fmla="*/ 110 h 130"/>
                <a:gd name="T68" fmla="*/ 28 w 132"/>
                <a:gd name="T69" fmla="*/ 110 h 130"/>
                <a:gd name="T70" fmla="*/ 66 w 132"/>
                <a:gd name="T71" fmla="*/ 90 h 130"/>
                <a:gd name="T72" fmla="*/ 90 w 132"/>
                <a:gd name="T73" fmla="*/ 104 h 130"/>
                <a:gd name="T74" fmla="*/ 86 w 132"/>
                <a:gd name="T75" fmla="*/ 76 h 130"/>
                <a:gd name="T76" fmla="*/ 106 w 132"/>
                <a:gd name="T77" fmla="*/ 56 h 130"/>
                <a:gd name="T78" fmla="*/ 78 w 132"/>
                <a:gd name="T79" fmla="*/ 52 h 130"/>
                <a:gd name="T80" fmla="*/ 66 w 132"/>
                <a:gd name="T81" fmla="*/ 28 h 130"/>
                <a:gd name="T82" fmla="*/ 54 w 132"/>
                <a:gd name="T83" fmla="*/ 52 h 130"/>
                <a:gd name="T84" fmla="*/ 26 w 132"/>
                <a:gd name="T85" fmla="*/ 56 h 130"/>
                <a:gd name="T86" fmla="*/ 46 w 132"/>
                <a:gd name="T87" fmla="*/ 76 h 130"/>
                <a:gd name="T88" fmla="*/ 42 w 132"/>
                <a:gd name="T89" fmla="*/ 104 h 130"/>
                <a:gd name="T90" fmla="*/ 66 w 132"/>
                <a:gd name="T91" fmla="*/ 90 h 130"/>
                <a:gd name="T92" fmla="*/ 16 w 132"/>
                <a:gd name="T93" fmla="*/ 46 h 130"/>
                <a:gd name="T94" fmla="*/ 16 w 132"/>
                <a:gd name="T95" fmla="*/ 46 h 130"/>
                <a:gd name="T96" fmla="*/ 16 w 132"/>
                <a:gd name="T97" fmla="*/ 46 h 130"/>
                <a:gd name="T98" fmla="*/ 16 w 132"/>
                <a:gd name="T99" fmla="*/ 46 h 130"/>
                <a:gd name="T100" fmla="*/ 16 w 132"/>
                <a:gd name="T101" fmla="*/ 4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2" h="130">
                  <a:moveTo>
                    <a:pt x="32" y="130"/>
                  </a:moveTo>
                  <a:lnTo>
                    <a:pt x="26" y="126"/>
                  </a:lnTo>
                  <a:lnTo>
                    <a:pt x="26" y="126"/>
                  </a:lnTo>
                  <a:lnTo>
                    <a:pt x="22" y="122"/>
                  </a:lnTo>
                  <a:lnTo>
                    <a:pt x="22" y="116"/>
                  </a:lnTo>
                  <a:lnTo>
                    <a:pt x="28" y="82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42" y="36"/>
                  </a:lnTo>
                  <a:lnTo>
                    <a:pt x="60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2" y="2"/>
                  </a:lnTo>
                  <a:lnTo>
                    <a:pt x="76" y="6"/>
                  </a:lnTo>
                  <a:lnTo>
                    <a:pt x="90" y="36"/>
                  </a:lnTo>
                  <a:lnTo>
                    <a:pt x="130" y="42"/>
                  </a:lnTo>
                  <a:lnTo>
                    <a:pt x="132" y="48"/>
                  </a:lnTo>
                  <a:lnTo>
                    <a:pt x="132" y="48"/>
                  </a:lnTo>
                  <a:lnTo>
                    <a:pt x="132" y="54"/>
                  </a:lnTo>
                  <a:lnTo>
                    <a:pt x="130" y="60"/>
                  </a:lnTo>
                  <a:lnTo>
                    <a:pt x="106" y="82"/>
                  </a:lnTo>
                  <a:lnTo>
                    <a:pt x="112" y="120"/>
                  </a:lnTo>
                  <a:lnTo>
                    <a:pt x="106" y="126"/>
                  </a:lnTo>
                  <a:lnTo>
                    <a:pt x="106" y="126"/>
                  </a:lnTo>
                  <a:lnTo>
                    <a:pt x="102" y="128"/>
                  </a:lnTo>
                  <a:lnTo>
                    <a:pt x="96" y="126"/>
                  </a:lnTo>
                  <a:lnTo>
                    <a:pt x="66" y="110"/>
                  </a:lnTo>
                  <a:lnTo>
                    <a:pt x="32" y="130"/>
                  </a:lnTo>
                  <a:close/>
                  <a:moveTo>
                    <a:pt x="28" y="110"/>
                  </a:moveTo>
                  <a:lnTo>
                    <a:pt x="28" y="110"/>
                  </a:lnTo>
                  <a:lnTo>
                    <a:pt x="28" y="110"/>
                  </a:lnTo>
                  <a:lnTo>
                    <a:pt x="28" y="110"/>
                  </a:lnTo>
                  <a:close/>
                  <a:moveTo>
                    <a:pt x="66" y="90"/>
                  </a:moveTo>
                  <a:lnTo>
                    <a:pt x="90" y="104"/>
                  </a:lnTo>
                  <a:lnTo>
                    <a:pt x="86" y="76"/>
                  </a:lnTo>
                  <a:lnTo>
                    <a:pt x="106" y="56"/>
                  </a:lnTo>
                  <a:lnTo>
                    <a:pt x="78" y="52"/>
                  </a:lnTo>
                  <a:lnTo>
                    <a:pt x="66" y="28"/>
                  </a:lnTo>
                  <a:lnTo>
                    <a:pt x="54" y="52"/>
                  </a:lnTo>
                  <a:lnTo>
                    <a:pt x="26" y="56"/>
                  </a:lnTo>
                  <a:lnTo>
                    <a:pt x="46" y="76"/>
                  </a:lnTo>
                  <a:lnTo>
                    <a:pt x="42" y="104"/>
                  </a:lnTo>
                  <a:lnTo>
                    <a:pt x="66" y="90"/>
                  </a:lnTo>
                  <a:close/>
                  <a:moveTo>
                    <a:pt x="16" y="46"/>
                  </a:move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Freeform 99">
              <a:extLst>
                <a:ext uri="{FF2B5EF4-FFF2-40B4-BE49-F238E27FC236}">
                  <a16:creationId xmlns:a16="http://schemas.microsoft.com/office/drawing/2014/main" xmlns="" id="{86D08856-7CE5-971C-7CC6-64321C812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05" y="2988586"/>
              <a:ext cx="376" cy="236"/>
            </a:xfrm>
            <a:custGeom>
              <a:avLst/>
              <a:gdLst>
                <a:gd name="T0" fmla="*/ 280 w 376"/>
                <a:gd name="T1" fmla="*/ 236 h 236"/>
                <a:gd name="T2" fmla="*/ 338 w 376"/>
                <a:gd name="T3" fmla="*/ 218 h 236"/>
                <a:gd name="T4" fmla="*/ 346 w 376"/>
                <a:gd name="T5" fmla="*/ 216 h 236"/>
                <a:gd name="T6" fmla="*/ 358 w 376"/>
                <a:gd name="T7" fmla="*/ 204 h 236"/>
                <a:gd name="T8" fmla="*/ 358 w 376"/>
                <a:gd name="T9" fmla="*/ 196 h 236"/>
                <a:gd name="T10" fmla="*/ 352 w 376"/>
                <a:gd name="T11" fmla="*/ 182 h 236"/>
                <a:gd name="T12" fmla="*/ 338 w 376"/>
                <a:gd name="T13" fmla="*/ 174 h 236"/>
                <a:gd name="T14" fmla="*/ 220 w 376"/>
                <a:gd name="T15" fmla="*/ 50 h 236"/>
                <a:gd name="T16" fmla="*/ 220 w 376"/>
                <a:gd name="T17" fmla="*/ 44 h 236"/>
                <a:gd name="T18" fmla="*/ 216 w 376"/>
                <a:gd name="T19" fmla="*/ 34 h 236"/>
                <a:gd name="T20" fmla="*/ 214 w 376"/>
                <a:gd name="T21" fmla="*/ 28 h 236"/>
                <a:gd name="T22" fmla="*/ 204 w 376"/>
                <a:gd name="T23" fmla="*/ 22 h 236"/>
                <a:gd name="T24" fmla="*/ 194 w 376"/>
                <a:gd name="T25" fmla="*/ 18 h 236"/>
                <a:gd name="T26" fmla="*/ 186 w 376"/>
                <a:gd name="T27" fmla="*/ 20 h 236"/>
                <a:gd name="T28" fmla="*/ 172 w 376"/>
                <a:gd name="T29" fmla="*/ 30 h 236"/>
                <a:gd name="T30" fmla="*/ 120 w 376"/>
                <a:gd name="T31" fmla="*/ 174 h 236"/>
                <a:gd name="T32" fmla="*/ 0 w 376"/>
                <a:gd name="T33" fmla="*/ 156 h 236"/>
                <a:gd name="T34" fmla="*/ 152 w 376"/>
                <a:gd name="T35" fmla="*/ 30 h 236"/>
                <a:gd name="T36" fmla="*/ 158 w 376"/>
                <a:gd name="T37" fmla="*/ 18 h 236"/>
                <a:gd name="T38" fmla="*/ 180 w 376"/>
                <a:gd name="T39" fmla="*/ 4 h 236"/>
                <a:gd name="T40" fmla="*/ 194 w 376"/>
                <a:gd name="T41" fmla="*/ 0 h 236"/>
                <a:gd name="T42" fmla="*/ 212 w 376"/>
                <a:gd name="T43" fmla="*/ 6 h 236"/>
                <a:gd name="T44" fmla="*/ 228 w 376"/>
                <a:gd name="T45" fmla="*/ 16 h 236"/>
                <a:gd name="T46" fmla="*/ 232 w 376"/>
                <a:gd name="T47" fmla="*/ 24 h 236"/>
                <a:gd name="T48" fmla="*/ 238 w 376"/>
                <a:gd name="T49" fmla="*/ 44 h 236"/>
                <a:gd name="T50" fmla="*/ 218 w 376"/>
                <a:gd name="T51" fmla="*/ 156 h 236"/>
                <a:gd name="T52" fmla="*/ 338 w 376"/>
                <a:gd name="T53" fmla="*/ 156 h 236"/>
                <a:gd name="T54" fmla="*/ 352 w 376"/>
                <a:gd name="T55" fmla="*/ 160 h 236"/>
                <a:gd name="T56" fmla="*/ 366 w 376"/>
                <a:gd name="T57" fmla="*/ 168 h 236"/>
                <a:gd name="T58" fmla="*/ 374 w 376"/>
                <a:gd name="T59" fmla="*/ 180 h 236"/>
                <a:gd name="T60" fmla="*/ 376 w 376"/>
                <a:gd name="T61" fmla="*/ 196 h 236"/>
                <a:gd name="T62" fmla="*/ 376 w 376"/>
                <a:gd name="T63" fmla="*/ 204 h 236"/>
                <a:gd name="T64" fmla="*/ 370 w 376"/>
                <a:gd name="T65" fmla="*/ 218 h 236"/>
                <a:gd name="T66" fmla="*/ 360 w 376"/>
                <a:gd name="T67" fmla="*/ 228 h 236"/>
                <a:gd name="T68" fmla="*/ 346 w 376"/>
                <a:gd name="T69" fmla="*/ 234 h 236"/>
                <a:gd name="T70" fmla="*/ 338 w 376"/>
                <a:gd name="T7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6" h="236">
                  <a:moveTo>
                    <a:pt x="338" y="236"/>
                  </a:moveTo>
                  <a:lnTo>
                    <a:pt x="280" y="236"/>
                  </a:lnTo>
                  <a:lnTo>
                    <a:pt x="280" y="218"/>
                  </a:lnTo>
                  <a:lnTo>
                    <a:pt x="338" y="218"/>
                  </a:lnTo>
                  <a:lnTo>
                    <a:pt x="338" y="218"/>
                  </a:lnTo>
                  <a:lnTo>
                    <a:pt x="346" y="216"/>
                  </a:lnTo>
                  <a:lnTo>
                    <a:pt x="352" y="212"/>
                  </a:lnTo>
                  <a:lnTo>
                    <a:pt x="358" y="204"/>
                  </a:lnTo>
                  <a:lnTo>
                    <a:pt x="358" y="196"/>
                  </a:lnTo>
                  <a:lnTo>
                    <a:pt x="358" y="196"/>
                  </a:lnTo>
                  <a:lnTo>
                    <a:pt x="358" y="188"/>
                  </a:lnTo>
                  <a:lnTo>
                    <a:pt x="352" y="182"/>
                  </a:lnTo>
                  <a:lnTo>
                    <a:pt x="346" y="176"/>
                  </a:lnTo>
                  <a:lnTo>
                    <a:pt x="338" y="174"/>
                  </a:lnTo>
                  <a:lnTo>
                    <a:pt x="196" y="174"/>
                  </a:lnTo>
                  <a:lnTo>
                    <a:pt x="220" y="50"/>
                  </a:lnTo>
                  <a:lnTo>
                    <a:pt x="220" y="50"/>
                  </a:lnTo>
                  <a:lnTo>
                    <a:pt x="220" y="44"/>
                  </a:lnTo>
                  <a:lnTo>
                    <a:pt x="218" y="38"/>
                  </a:lnTo>
                  <a:lnTo>
                    <a:pt x="216" y="34"/>
                  </a:lnTo>
                  <a:lnTo>
                    <a:pt x="214" y="28"/>
                  </a:lnTo>
                  <a:lnTo>
                    <a:pt x="214" y="28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198" y="20"/>
                  </a:lnTo>
                  <a:lnTo>
                    <a:pt x="194" y="18"/>
                  </a:lnTo>
                  <a:lnTo>
                    <a:pt x="194" y="18"/>
                  </a:lnTo>
                  <a:lnTo>
                    <a:pt x="186" y="20"/>
                  </a:lnTo>
                  <a:lnTo>
                    <a:pt x="178" y="24"/>
                  </a:lnTo>
                  <a:lnTo>
                    <a:pt x="172" y="30"/>
                  </a:lnTo>
                  <a:lnTo>
                    <a:pt x="168" y="36"/>
                  </a:lnTo>
                  <a:lnTo>
                    <a:pt x="120" y="174"/>
                  </a:lnTo>
                  <a:lnTo>
                    <a:pt x="0" y="174"/>
                  </a:lnTo>
                  <a:lnTo>
                    <a:pt x="0" y="156"/>
                  </a:lnTo>
                  <a:lnTo>
                    <a:pt x="106" y="156"/>
                  </a:lnTo>
                  <a:lnTo>
                    <a:pt x="152" y="30"/>
                  </a:lnTo>
                  <a:lnTo>
                    <a:pt x="152" y="30"/>
                  </a:lnTo>
                  <a:lnTo>
                    <a:pt x="158" y="18"/>
                  </a:lnTo>
                  <a:lnTo>
                    <a:pt x="168" y="10"/>
                  </a:lnTo>
                  <a:lnTo>
                    <a:pt x="180" y="4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202" y="2"/>
                  </a:lnTo>
                  <a:lnTo>
                    <a:pt x="212" y="6"/>
                  </a:lnTo>
                  <a:lnTo>
                    <a:pt x="220" y="10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32" y="24"/>
                  </a:lnTo>
                  <a:lnTo>
                    <a:pt x="236" y="34"/>
                  </a:lnTo>
                  <a:lnTo>
                    <a:pt x="238" y="44"/>
                  </a:lnTo>
                  <a:lnTo>
                    <a:pt x="236" y="52"/>
                  </a:lnTo>
                  <a:lnTo>
                    <a:pt x="218" y="156"/>
                  </a:lnTo>
                  <a:lnTo>
                    <a:pt x="338" y="156"/>
                  </a:lnTo>
                  <a:lnTo>
                    <a:pt x="338" y="156"/>
                  </a:lnTo>
                  <a:lnTo>
                    <a:pt x="346" y="158"/>
                  </a:lnTo>
                  <a:lnTo>
                    <a:pt x="352" y="160"/>
                  </a:lnTo>
                  <a:lnTo>
                    <a:pt x="360" y="164"/>
                  </a:lnTo>
                  <a:lnTo>
                    <a:pt x="366" y="168"/>
                  </a:lnTo>
                  <a:lnTo>
                    <a:pt x="370" y="174"/>
                  </a:lnTo>
                  <a:lnTo>
                    <a:pt x="374" y="180"/>
                  </a:lnTo>
                  <a:lnTo>
                    <a:pt x="376" y="188"/>
                  </a:lnTo>
                  <a:lnTo>
                    <a:pt x="376" y="196"/>
                  </a:lnTo>
                  <a:lnTo>
                    <a:pt x="376" y="196"/>
                  </a:lnTo>
                  <a:lnTo>
                    <a:pt x="376" y="204"/>
                  </a:lnTo>
                  <a:lnTo>
                    <a:pt x="374" y="212"/>
                  </a:lnTo>
                  <a:lnTo>
                    <a:pt x="370" y="218"/>
                  </a:lnTo>
                  <a:lnTo>
                    <a:pt x="366" y="224"/>
                  </a:lnTo>
                  <a:lnTo>
                    <a:pt x="360" y="228"/>
                  </a:lnTo>
                  <a:lnTo>
                    <a:pt x="352" y="232"/>
                  </a:lnTo>
                  <a:lnTo>
                    <a:pt x="346" y="234"/>
                  </a:lnTo>
                  <a:lnTo>
                    <a:pt x="338" y="236"/>
                  </a:lnTo>
                  <a:lnTo>
                    <a:pt x="338" y="23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8" name="Freeform 100">
              <a:extLst>
                <a:ext uri="{FF2B5EF4-FFF2-40B4-BE49-F238E27FC236}">
                  <a16:creationId xmlns:a16="http://schemas.microsoft.com/office/drawing/2014/main" xmlns="" id="{F58886AF-C439-F00E-0ACF-AD4CD675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079" y="2988804"/>
              <a:ext cx="128" cy="78"/>
            </a:xfrm>
            <a:custGeom>
              <a:avLst/>
              <a:gdLst>
                <a:gd name="T0" fmla="*/ 88 w 128"/>
                <a:gd name="T1" fmla="*/ 78 h 78"/>
                <a:gd name="T2" fmla="*/ 0 w 128"/>
                <a:gd name="T3" fmla="*/ 78 h 78"/>
                <a:gd name="T4" fmla="*/ 0 w 128"/>
                <a:gd name="T5" fmla="*/ 60 h 78"/>
                <a:gd name="T6" fmla="*/ 88 w 128"/>
                <a:gd name="T7" fmla="*/ 60 h 78"/>
                <a:gd name="T8" fmla="*/ 88 w 128"/>
                <a:gd name="T9" fmla="*/ 60 h 78"/>
                <a:gd name="T10" fmla="*/ 96 w 128"/>
                <a:gd name="T11" fmla="*/ 58 h 78"/>
                <a:gd name="T12" fmla="*/ 102 w 128"/>
                <a:gd name="T13" fmla="*/ 54 h 78"/>
                <a:gd name="T14" fmla="*/ 108 w 128"/>
                <a:gd name="T15" fmla="*/ 48 h 78"/>
                <a:gd name="T16" fmla="*/ 110 w 128"/>
                <a:gd name="T17" fmla="*/ 38 h 78"/>
                <a:gd name="T18" fmla="*/ 110 w 128"/>
                <a:gd name="T19" fmla="*/ 38 h 78"/>
                <a:gd name="T20" fmla="*/ 108 w 128"/>
                <a:gd name="T21" fmla="*/ 30 h 78"/>
                <a:gd name="T22" fmla="*/ 102 w 128"/>
                <a:gd name="T23" fmla="*/ 24 h 78"/>
                <a:gd name="T24" fmla="*/ 96 w 128"/>
                <a:gd name="T25" fmla="*/ 20 h 78"/>
                <a:gd name="T26" fmla="*/ 88 w 128"/>
                <a:gd name="T27" fmla="*/ 18 h 78"/>
                <a:gd name="T28" fmla="*/ 6 w 128"/>
                <a:gd name="T29" fmla="*/ 18 h 78"/>
                <a:gd name="T30" fmla="*/ 6 w 128"/>
                <a:gd name="T31" fmla="*/ 0 h 78"/>
                <a:gd name="T32" fmla="*/ 88 w 128"/>
                <a:gd name="T33" fmla="*/ 0 h 78"/>
                <a:gd name="T34" fmla="*/ 88 w 128"/>
                <a:gd name="T35" fmla="*/ 0 h 78"/>
                <a:gd name="T36" fmla="*/ 96 w 128"/>
                <a:gd name="T37" fmla="*/ 0 h 78"/>
                <a:gd name="T38" fmla="*/ 104 w 128"/>
                <a:gd name="T39" fmla="*/ 2 h 78"/>
                <a:gd name="T40" fmla="*/ 110 w 128"/>
                <a:gd name="T41" fmla="*/ 6 h 78"/>
                <a:gd name="T42" fmla="*/ 116 w 128"/>
                <a:gd name="T43" fmla="*/ 12 h 78"/>
                <a:gd name="T44" fmla="*/ 120 w 128"/>
                <a:gd name="T45" fmla="*/ 16 h 78"/>
                <a:gd name="T46" fmla="*/ 124 w 128"/>
                <a:gd name="T47" fmla="*/ 24 h 78"/>
                <a:gd name="T48" fmla="*/ 126 w 128"/>
                <a:gd name="T49" fmla="*/ 32 h 78"/>
                <a:gd name="T50" fmla="*/ 128 w 128"/>
                <a:gd name="T51" fmla="*/ 38 h 78"/>
                <a:gd name="T52" fmla="*/ 128 w 128"/>
                <a:gd name="T53" fmla="*/ 38 h 78"/>
                <a:gd name="T54" fmla="*/ 126 w 128"/>
                <a:gd name="T55" fmla="*/ 46 h 78"/>
                <a:gd name="T56" fmla="*/ 124 w 128"/>
                <a:gd name="T57" fmla="*/ 54 h 78"/>
                <a:gd name="T58" fmla="*/ 120 w 128"/>
                <a:gd name="T59" fmla="*/ 60 h 78"/>
                <a:gd name="T60" fmla="*/ 116 w 128"/>
                <a:gd name="T61" fmla="*/ 66 h 78"/>
                <a:gd name="T62" fmla="*/ 110 w 128"/>
                <a:gd name="T63" fmla="*/ 72 h 78"/>
                <a:gd name="T64" fmla="*/ 104 w 128"/>
                <a:gd name="T65" fmla="*/ 76 h 78"/>
                <a:gd name="T66" fmla="*/ 96 w 128"/>
                <a:gd name="T67" fmla="*/ 78 h 78"/>
                <a:gd name="T68" fmla="*/ 88 w 128"/>
                <a:gd name="T69" fmla="*/ 78 h 78"/>
                <a:gd name="T70" fmla="*/ 88 w 128"/>
                <a:gd name="T7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78">
                  <a:moveTo>
                    <a:pt x="88" y="78"/>
                  </a:moveTo>
                  <a:lnTo>
                    <a:pt x="0" y="78"/>
                  </a:lnTo>
                  <a:lnTo>
                    <a:pt x="0" y="60"/>
                  </a:lnTo>
                  <a:lnTo>
                    <a:pt x="88" y="60"/>
                  </a:lnTo>
                  <a:lnTo>
                    <a:pt x="88" y="60"/>
                  </a:lnTo>
                  <a:lnTo>
                    <a:pt x="96" y="58"/>
                  </a:lnTo>
                  <a:lnTo>
                    <a:pt x="102" y="54"/>
                  </a:lnTo>
                  <a:lnTo>
                    <a:pt x="108" y="48"/>
                  </a:lnTo>
                  <a:lnTo>
                    <a:pt x="110" y="38"/>
                  </a:lnTo>
                  <a:lnTo>
                    <a:pt x="110" y="38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20"/>
                  </a:lnTo>
                  <a:lnTo>
                    <a:pt x="88" y="18"/>
                  </a:lnTo>
                  <a:lnTo>
                    <a:pt x="6" y="18"/>
                  </a:lnTo>
                  <a:lnTo>
                    <a:pt x="6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6"/>
                  </a:lnTo>
                  <a:lnTo>
                    <a:pt x="116" y="12"/>
                  </a:lnTo>
                  <a:lnTo>
                    <a:pt x="120" y="16"/>
                  </a:lnTo>
                  <a:lnTo>
                    <a:pt x="124" y="24"/>
                  </a:lnTo>
                  <a:lnTo>
                    <a:pt x="126" y="32"/>
                  </a:lnTo>
                  <a:lnTo>
                    <a:pt x="128" y="38"/>
                  </a:lnTo>
                  <a:lnTo>
                    <a:pt x="128" y="38"/>
                  </a:lnTo>
                  <a:lnTo>
                    <a:pt x="126" y="46"/>
                  </a:lnTo>
                  <a:lnTo>
                    <a:pt x="124" y="54"/>
                  </a:lnTo>
                  <a:lnTo>
                    <a:pt x="120" y="60"/>
                  </a:lnTo>
                  <a:lnTo>
                    <a:pt x="116" y="66"/>
                  </a:lnTo>
                  <a:lnTo>
                    <a:pt x="110" y="72"/>
                  </a:lnTo>
                  <a:lnTo>
                    <a:pt x="104" y="76"/>
                  </a:lnTo>
                  <a:lnTo>
                    <a:pt x="96" y="78"/>
                  </a:lnTo>
                  <a:lnTo>
                    <a:pt x="88" y="78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xmlns="" id="{8EB4ECC8-2D30-AFE1-05FF-521B528F0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079" y="2988864"/>
              <a:ext cx="116" cy="78"/>
            </a:xfrm>
            <a:custGeom>
              <a:avLst/>
              <a:gdLst>
                <a:gd name="T0" fmla="*/ 76 w 116"/>
                <a:gd name="T1" fmla="*/ 78 h 78"/>
                <a:gd name="T2" fmla="*/ 0 w 116"/>
                <a:gd name="T3" fmla="*/ 78 h 78"/>
                <a:gd name="T4" fmla="*/ 0 w 116"/>
                <a:gd name="T5" fmla="*/ 60 h 78"/>
                <a:gd name="T6" fmla="*/ 76 w 116"/>
                <a:gd name="T7" fmla="*/ 60 h 78"/>
                <a:gd name="T8" fmla="*/ 76 w 116"/>
                <a:gd name="T9" fmla="*/ 60 h 78"/>
                <a:gd name="T10" fmla="*/ 86 w 116"/>
                <a:gd name="T11" fmla="*/ 60 h 78"/>
                <a:gd name="T12" fmla="*/ 92 w 116"/>
                <a:gd name="T13" fmla="*/ 54 h 78"/>
                <a:gd name="T14" fmla="*/ 96 w 116"/>
                <a:gd name="T15" fmla="*/ 48 h 78"/>
                <a:gd name="T16" fmla="*/ 98 w 116"/>
                <a:gd name="T17" fmla="*/ 40 h 78"/>
                <a:gd name="T18" fmla="*/ 98 w 116"/>
                <a:gd name="T19" fmla="*/ 40 h 78"/>
                <a:gd name="T20" fmla="*/ 96 w 116"/>
                <a:gd name="T21" fmla="*/ 32 h 78"/>
                <a:gd name="T22" fmla="*/ 92 w 116"/>
                <a:gd name="T23" fmla="*/ 24 h 78"/>
                <a:gd name="T24" fmla="*/ 86 w 116"/>
                <a:gd name="T25" fmla="*/ 20 h 78"/>
                <a:gd name="T26" fmla="*/ 76 w 116"/>
                <a:gd name="T27" fmla="*/ 18 h 78"/>
                <a:gd name="T28" fmla="*/ 0 w 116"/>
                <a:gd name="T29" fmla="*/ 18 h 78"/>
                <a:gd name="T30" fmla="*/ 0 w 116"/>
                <a:gd name="T31" fmla="*/ 0 h 78"/>
                <a:gd name="T32" fmla="*/ 76 w 116"/>
                <a:gd name="T33" fmla="*/ 0 h 78"/>
                <a:gd name="T34" fmla="*/ 76 w 116"/>
                <a:gd name="T35" fmla="*/ 0 h 78"/>
                <a:gd name="T36" fmla="*/ 84 w 116"/>
                <a:gd name="T37" fmla="*/ 2 h 78"/>
                <a:gd name="T38" fmla="*/ 92 w 116"/>
                <a:gd name="T39" fmla="*/ 4 h 78"/>
                <a:gd name="T40" fmla="*/ 98 w 116"/>
                <a:gd name="T41" fmla="*/ 6 h 78"/>
                <a:gd name="T42" fmla="*/ 104 w 116"/>
                <a:gd name="T43" fmla="*/ 12 h 78"/>
                <a:gd name="T44" fmla="*/ 110 w 116"/>
                <a:gd name="T45" fmla="*/ 18 h 78"/>
                <a:gd name="T46" fmla="*/ 114 w 116"/>
                <a:gd name="T47" fmla="*/ 24 h 78"/>
                <a:gd name="T48" fmla="*/ 116 w 116"/>
                <a:gd name="T49" fmla="*/ 32 h 78"/>
                <a:gd name="T50" fmla="*/ 116 w 116"/>
                <a:gd name="T51" fmla="*/ 40 h 78"/>
                <a:gd name="T52" fmla="*/ 116 w 116"/>
                <a:gd name="T53" fmla="*/ 40 h 78"/>
                <a:gd name="T54" fmla="*/ 116 w 116"/>
                <a:gd name="T55" fmla="*/ 48 h 78"/>
                <a:gd name="T56" fmla="*/ 114 w 116"/>
                <a:gd name="T57" fmla="*/ 54 h 78"/>
                <a:gd name="T58" fmla="*/ 110 w 116"/>
                <a:gd name="T59" fmla="*/ 62 h 78"/>
                <a:gd name="T60" fmla="*/ 104 w 116"/>
                <a:gd name="T61" fmla="*/ 68 h 78"/>
                <a:gd name="T62" fmla="*/ 98 w 116"/>
                <a:gd name="T63" fmla="*/ 72 h 78"/>
                <a:gd name="T64" fmla="*/ 92 w 116"/>
                <a:gd name="T65" fmla="*/ 76 h 78"/>
                <a:gd name="T66" fmla="*/ 84 w 116"/>
                <a:gd name="T67" fmla="*/ 78 h 78"/>
                <a:gd name="T68" fmla="*/ 76 w 116"/>
                <a:gd name="T69" fmla="*/ 78 h 78"/>
                <a:gd name="T70" fmla="*/ 76 w 116"/>
                <a:gd name="T7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" h="78">
                  <a:moveTo>
                    <a:pt x="76" y="78"/>
                  </a:moveTo>
                  <a:lnTo>
                    <a:pt x="0" y="78"/>
                  </a:lnTo>
                  <a:lnTo>
                    <a:pt x="0" y="60"/>
                  </a:lnTo>
                  <a:lnTo>
                    <a:pt x="76" y="60"/>
                  </a:lnTo>
                  <a:lnTo>
                    <a:pt x="76" y="60"/>
                  </a:lnTo>
                  <a:lnTo>
                    <a:pt x="86" y="60"/>
                  </a:lnTo>
                  <a:lnTo>
                    <a:pt x="92" y="54"/>
                  </a:lnTo>
                  <a:lnTo>
                    <a:pt x="96" y="48"/>
                  </a:lnTo>
                  <a:lnTo>
                    <a:pt x="98" y="40"/>
                  </a:lnTo>
                  <a:lnTo>
                    <a:pt x="98" y="40"/>
                  </a:lnTo>
                  <a:lnTo>
                    <a:pt x="96" y="32"/>
                  </a:lnTo>
                  <a:lnTo>
                    <a:pt x="92" y="24"/>
                  </a:lnTo>
                  <a:lnTo>
                    <a:pt x="86" y="20"/>
                  </a:lnTo>
                  <a:lnTo>
                    <a:pt x="7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84" y="2"/>
                  </a:lnTo>
                  <a:lnTo>
                    <a:pt x="92" y="4"/>
                  </a:lnTo>
                  <a:lnTo>
                    <a:pt x="98" y="6"/>
                  </a:lnTo>
                  <a:lnTo>
                    <a:pt x="104" y="12"/>
                  </a:lnTo>
                  <a:lnTo>
                    <a:pt x="110" y="18"/>
                  </a:lnTo>
                  <a:lnTo>
                    <a:pt x="114" y="24"/>
                  </a:lnTo>
                  <a:lnTo>
                    <a:pt x="116" y="3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48"/>
                  </a:lnTo>
                  <a:lnTo>
                    <a:pt x="114" y="54"/>
                  </a:lnTo>
                  <a:lnTo>
                    <a:pt x="110" y="62"/>
                  </a:lnTo>
                  <a:lnTo>
                    <a:pt x="104" y="68"/>
                  </a:lnTo>
                  <a:lnTo>
                    <a:pt x="98" y="72"/>
                  </a:lnTo>
                  <a:lnTo>
                    <a:pt x="92" y="76"/>
                  </a:lnTo>
                  <a:lnTo>
                    <a:pt x="84" y="78"/>
                  </a:lnTo>
                  <a:lnTo>
                    <a:pt x="76" y="78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Freeform 102">
              <a:extLst>
                <a:ext uri="{FF2B5EF4-FFF2-40B4-BE49-F238E27FC236}">
                  <a16:creationId xmlns:a16="http://schemas.microsoft.com/office/drawing/2014/main" xmlns="" id="{318EA876-D98E-DC7E-1E75-BE4672348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05" y="2988924"/>
              <a:ext cx="360" cy="80"/>
            </a:xfrm>
            <a:custGeom>
              <a:avLst/>
              <a:gdLst>
                <a:gd name="T0" fmla="*/ 320 w 360"/>
                <a:gd name="T1" fmla="*/ 80 h 80"/>
                <a:gd name="T2" fmla="*/ 0 w 360"/>
                <a:gd name="T3" fmla="*/ 80 h 80"/>
                <a:gd name="T4" fmla="*/ 0 w 360"/>
                <a:gd name="T5" fmla="*/ 62 h 80"/>
                <a:gd name="T6" fmla="*/ 320 w 360"/>
                <a:gd name="T7" fmla="*/ 62 h 80"/>
                <a:gd name="T8" fmla="*/ 320 w 360"/>
                <a:gd name="T9" fmla="*/ 62 h 80"/>
                <a:gd name="T10" fmla="*/ 328 w 360"/>
                <a:gd name="T11" fmla="*/ 60 h 80"/>
                <a:gd name="T12" fmla="*/ 336 w 360"/>
                <a:gd name="T13" fmla="*/ 56 h 80"/>
                <a:gd name="T14" fmla="*/ 340 w 360"/>
                <a:gd name="T15" fmla="*/ 48 h 80"/>
                <a:gd name="T16" fmla="*/ 342 w 360"/>
                <a:gd name="T17" fmla="*/ 40 h 80"/>
                <a:gd name="T18" fmla="*/ 342 w 360"/>
                <a:gd name="T19" fmla="*/ 40 h 80"/>
                <a:gd name="T20" fmla="*/ 340 w 360"/>
                <a:gd name="T21" fmla="*/ 32 h 80"/>
                <a:gd name="T22" fmla="*/ 336 w 360"/>
                <a:gd name="T23" fmla="*/ 26 h 80"/>
                <a:gd name="T24" fmla="*/ 328 w 360"/>
                <a:gd name="T25" fmla="*/ 20 h 80"/>
                <a:gd name="T26" fmla="*/ 320 w 360"/>
                <a:gd name="T27" fmla="*/ 18 h 80"/>
                <a:gd name="T28" fmla="*/ 274 w 360"/>
                <a:gd name="T29" fmla="*/ 18 h 80"/>
                <a:gd name="T30" fmla="*/ 274 w 360"/>
                <a:gd name="T31" fmla="*/ 0 h 80"/>
                <a:gd name="T32" fmla="*/ 320 w 360"/>
                <a:gd name="T33" fmla="*/ 0 h 80"/>
                <a:gd name="T34" fmla="*/ 320 w 360"/>
                <a:gd name="T35" fmla="*/ 0 h 80"/>
                <a:gd name="T36" fmla="*/ 328 w 360"/>
                <a:gd name="T37" fmla="*/ 2 h 80"/>
                <a:gd name="T38" fmla="*/ 336 w 360"/>
                <a:gd name="T39" fmla="*/ 4 h 80"/>
                <a:gd name="T40" fmla="*/ 342 w 360"/>
                <a:gd name="T41" fmla="*/ 8 h 80"/>
                <a:gd name="T42" fmla="*/ 348 w 360"/>
                <a:gd name="T43" fmla="*/ 12 h 80"/>
                <a:gd name="T44" fmla="*/ 352 w 360"/>
                <a:gd name="T45" fmla="*/ 18 h 80"/>
                <a:gd name="T46" fmla="*/ 356 w 360"/>
                <a:gd name="T47" fmla="*/ 24 h 80"/>
                <a:gd name="T48" fmla="*/ 358 w 360"/>
                <a:gd name="T49" fmla="*/ 32 h 80"/>
                <a:gd name="T50" fmla="*/ 360 w 360"/>
                <a:gd name="T51" fmla="*/ 40 h 80"/>
                <a:gd name="T52" fmla="*/ 360 w 360"/>
                <a:gd name="T53" fmla="*/ 40 h 80"/>
                <a:gd name="T54" fmla="*/ 358 w 360"/>
                <a:gd name="T55" fmla="*/ 48 h 80"/>
                <a:gd name="T56" fmla="*/ 356 w 360"/>
                <a:gd name="T57" fmla="*/ 56 h 80"/>
                <a:gd name="T58" fmla="*/ 352 w 360"/>
                <a:gd name="T59" fmla="*/ 62 h 80"/>
                <a:gd name="T60" fmla="*/ 348 w 360"/>
                <a:gd name="T61" fmla="*/ 68 h 80"/>
                <a:gd name="T62" fmla="*/ 342 w 360"/>
                <a:gd name="T63" fmla="*/ 72 h 80"/>
                <a:gd name="T64" fmla="*/ 336 w 360"/>
                <a:gd name="T65" fmla="*/ 76 h 80"/>
                <a:gd name="T66" fmla="*/ 328 w 360"/>
                <a:gd name="T67" fmla="*/ 78 h 80"/>
                <a:gd name="T68" fmla="*/ 320 w 360"/>
                <a:gd name="T69" fmla="*/ 80 h 80"/>
                <a:gd name="T70" fmla="*/ 320 w 360"/>
                <a:gd name="T7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60" h="80">
                  <a:moveTo>
                    <a:pt x="320" y="80"/>
                  </a:moveTo>
                  <a:lnTo>
                    <a:pt x="0" y="80"/>
                  </a:lnTo>
                  <a:lnTo>
                    <a:pt x="0" y="62"/>
                  </a:lnTo>
                  <a:lnTo>
                    <a:pt x="320" y="62"/>
                  </a:lnTo>
                  <a:lnTo>
                    <a:pt x="320" y="62"/>
                  </a:lnTo>
                  <a:lnTo>
                    <a:pt x="328" y="60"/>
                  </a:lnTo>
                  <a:lnTo>
                    <a:pt x="336" y="56"/>
                  </a:lnTo>
                  <a:lnTo>
                    <a:pt x="340" y="48"/>
                  </a:lnTo>
                  <a:lnTo>
                    <a:pt x="342" y="40"/>
                  </a:lnTo>
                  <a:lnTo>
                    <a:pt x="342" y="40"/>
                  </a:lnTo>
                  <a:lnTo>
                    <a:pt x="340" y="32"/>
                  </a:lnTo>
                  <a:lnTo>
                    <a:pt x="336" y="26"/>
                  </a:lnTo>
                  <a:lnTo>
                    <a:pt x="328" y="20"/>
                  </a:lnTo>
                  <a:lnTo>
                    <a:pt x="320" y="18"/>
                  </a:lnTo>
                  <a:lnTo>
                    <a:pt x="274" y="18"/>
                  </a:lnTo>
                  <a:lnTo>
                    <a:pt x="274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28" y="2"/>
                  </a:lnTo>
                  <a:lnTo>
                    <a:pt x="336" y="4"/>
                  </a:lnTo>
                  <a:lnTo>
                    <a:pt x="342" y="8"/>
                  </a:lnTo>
                  <a:lnTo>
                    <a:pt x="348" y="12"/>
                  </a:lnTo>
                  <a:lnTo>
                    <a:pt x="352" y="18"/>
                  </a:lnTo>
                  <a:lnTo>
                    <a:pt x="356" y="24"/>
                  </a:lnTo>
                  <a:lnTo>
                    <a:pt x="358" y="32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8" y="48"/>
                  </a:lnTo>
                  <a:lnTo>
                    <a:pt x="356" y="56"/>
                  </a:lnTo>
                  <a:lnTo>
                    <a:pt x="352" y="62"/>
                  </a:lnTo>
                  <a:lnTo>
                    <a:pt x="348" y="68"/>
                  </a:lnTo>
                  <a:lnTo>
                    <a:pt x="342" y="72"/>
                  </a:lnTo>
                  <a:lnTo>
                    <a:pt x="336" y="76"/>
                  </a:lnTo>
                  <a:lnTo>
                    <a:pt x="328" y="78"/>
                  </a:lnTo>
                  <a:lnTo>
                    <a:pt x="320" y="80"/>
                  </a:lnTo>
                  <a:lnTo>
                    <a:pt x="320" y="8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Freeform 103">
              <a:extLst>
                <a:ext uri="{FF2B5EF4-FFF2-40B4-BE49-F238E27FC236}">
                  <a16:creationId xmlns:a16="http://schemas.microsoft.com/office/drawing/2014/main" xmlns="" id="{75E984A6-8BAF-8786-0D89-3A8D0505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647" y="2988708"/>
              <a:ext cx="176" cy="316"/>
            </a:xfrm>
            <a:custGeom>
              <a:avLst/>
              <a:gdLst>
                <a:gd name="T0" fmla="*/ 176 w 176"/>
                <a:gd name="T1" fmla="*/ 316 h 316"/>
                <a:gd name="T2" fmla="*/ 0 w 176"/>
                <a:gd name="T3" fmla="*/ 316 h 316"/>
                <a:gd name="T4" fmla="*/ 0 w 176"/>
                <a:gd name="T5" fmla="*/ 298 h 316"/>
                <a:gd name="T6" fmla="*/ 158 w 176"/>
                <a:gd name="T7" fmla="*/ 298 h 316"/>
                <a:gd name="T8" fmla="*/ 158 w 176"/>
                <a:gd name="T9" fmla="*/ 18 h 316"/>
                <a:gd name="T10" fmla="*/ 0 w 176"/>
                <a:gd name="T11" fmla="*/ 18 h 316"/>
                <a:gd name="T12" fmla="*/ 0 w 176"/>
                <a:gd name="T13" fmla="*/ 0 h 316"/>
                <a:gd name="T14" fmla="*/ 176 w 176"/>
                <a:gd name="T15" fmla="*/ 0 h 316"/>
                <a:gd name="T16" fmla="*/ 176 w 176"/>
                <a:gd name="T17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316">
                  <a:moveTo>
                    <a:pt x="176" y="316"/>
                  </a:moveTo>
                  <a:lnTo>
                    <a:pt x="0" y="316"/>
                  </a:lnTo>
                  <a:lnTo>
                    <a:pt x="0" y="298"/>
                  </a:lnTo>
                  <a:lnTo>
                    <a:pt x="158" y="298"/>
                  </a:lnTo>
                  <a:lnTo>
                    <a:pt x="158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6" y="0"/>
                  </a:lnTo>
                  <a:lnTo>
                    <a:pt x="176" y="31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" name="Freeform 104">
              <a:extLst>
                <a:ext uri="{FF2B5EF4-FFF2-40B4-BE49-F238E27FC236}">
                  <a16:creationId xmlns:a16="http://schemas.microsoft.com/office/drawing/2014/main" xmlns="" id="{22D8E854-ACDD-3885-AE02-2E6E893FD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69" y="2988358"/>
              <a:ext cx="452" cy="384"/>
            </a:xfrm>
            <a:custGeom>
              <a:avLst/>
              <a:gdLst>
                <a:gd name="T0" fmla="*/ 310 w 452"/>
                <a:gd name="T1" fmla="*/ 384 h 384"/>
                <a:gd name="T2" fmla="*/ 306 w 452"/>
                <a:gd name="T3" fmla="*/ 382 h 384"/>
                <a:gd name="T4" fmla="*/ 300 w 452"/>
                <a:gd name="T5" fmla="*/ 374 h 384"/>
                <a:gd name="T6" fmla="*/ 158 w 452"/>
                <a:gd name="T7" fmla="*/ 324 h 384"/>
                <a:gd name="T8" fmla="*/ 154 w 452"/>
                <a:gd name="T9" fmla="*/ 322 h 384"/>
                <a:gd name="T10" fmla="*/ 150 w 452"/>
                <a:gd name="T11" fmla="*/ 318 h 384"/>
                <a:gd name="T12" fmla="*/ 148 w 452"/>
                <a:gd name="T13" fmla="*/ 314 h 384"/>
                <a:gd name="T14" fmla="*/ 152 w 452"/>
                <a:gd name="T15" fmla="*/ 308 h 384"/>
                <a:gd name="T16" fmla="*/ 158 w 452"/>
                <a:gd name="T17" fmla="*/ 306 h 384"/>
                <a:gd name="T18" fmla="*/ 314 w 452"/>
                <a:gd name="T19" fmla="*/ 306 h 384"/>
                <a:gd name="T20" fmla="*/ 320 w 452"/>
                <a:gd name="T21" fmla="*/ 308 h 384"/>
                <a:gd name="T22" fmla="*/ 322 w 452"/>
                <a:gd name="T23" fmla="*/ 312 h 384"/>
                <a:gd name="T24" fmla="*/ 320 w 452"/>
                <a:gd name="T25" fmla="*/ 350 h 384"/>
                <a:gd name="T26" fmla="*/ 360 w 452"/>
                <a:gd name="T27" fmla="*/ 308 h 384"/>
                <a:gd name="T28" fmla="*/ 366 w 452"/>
                <a:gd name="T29" fmla="*/ 306 h 384"/>
                <a:gd name="T30" fmla="*/ 388 w 452"/>
                <a:gd name="T31" fmla="*/ 306 h 384"/>
                <a:gd name="T32" fmla="*/ 406 w 452"/>
                <a:gd name="T33" fmla="*/ 302 h 384"/>
                <a:gd name="T34" fmla="*/ 420 w 452"/>
                <a:gd name="T35" fmla="*/ 292 h 384"/>
                <a:gd name="T36" fmla="*/ 430 w 452"/>
                <a:gd name="T37" fmla="*/ 278 h 384"/>
                <a:gd name="T38" fmla="*/ 434 w 452"/>
                <a:gd name="T39" fmla="*/ 260 h 384"/>
                <a:gd name="T40" fmla="*/ 434 w 452"/>
                <a:gd name="T41" fmla="*/ 64 h 384"/>
                <a:gd name="T42" fmla="*/ 430 w 452"/>
                <a:gd name="T43" fmla="*/ 46 h 384"/>
                <a:gd name="T44" fmla="*/ 420 w 452"/>
                <a:gd name="T45" fmla="*/ 30 h 384"/>
                <a:gd name="T46" fmla="*/ 406 w 452"/>
                <a:gd name="T47" fmla="*/ 20 h 384"/>
                <a:gd name="T48" fmla="*/ 388 w 452"/>
                <a:gd name="T49" fmla="*/ 18 h 384"/>
                <a:gd name="T50" fmla="*/ 64 w 452"/>
                <a:gd name="T51" fmla="*/ 18 h 384"/>
                <a:gd name="T52" fmla="*/ 46 w 452"/>
                <a:gd name="T53" fmla="*/ 20 h 384"/>
                <a:gd name="T54" fmla="*/ 32 w 452"/>
                <a:gd name="T55" fmla="*/ 30 h 384"/>
                <a:gd name="T56" fmla="*/ 22 w 452"/>
                <a:gd name="T57" fmla="*/ 46 h 384"/>
                <a:gd name="T58" fmla="*/ 18 w 452"/>
                <a:gd name="T59" fmla="*/ 64 h 384"/>
                <a:gd name="T60" fmla="*/ 18 w 452"/>
                <a:gd name="T61" fmla="*/ 260 h 384"/>
                <a:gd name="T62" fmla="*/ 22 w 452"/>
                <a:gd name="T63" fmla="*/ 278 h 384"/>
                <a:gd name="T64" fmla="*/ 32 w 452"/>
                <a:gd name="T65" fmla="*/ 292 h 384"/>
                <a:gd name="T66" fmla="*/ 46 w 452"/>
                <a:gd name="T67" fmla="*/ 302 h 384"/>
                <a:gd name="T68" fmla="*/ 64 w 452"/>
                <a:gd name="T69" fmla="*/ 306 h 384"/>
                <a:gd name="T70" fmla="*/ 78 w 452"/>
                <a:gd name="T71" fmla="*/ 306 h 384"/>
                <a:gd name="T72" fmla="*/ 84 w 452"/>
                <a:gd name="T73" fmla="*/ 308 h 384"/>
                <a:gd name="T74" fmla="*/ 86 w 452"/>
                <a:gd name="T75" fmla="*/ 314 h 384"/>
                <a:gd name="T76" fmla="*/ 86 w 452"/>
                <a:gd name="T77" fmla="*/ 318 h 384"/>
                <a:gd name="T78" fmla="*/ 80 w 452"/>
                <a:gd name="T79" fmla="*/ 322 h 384"/>
                <a:gd name="T80" fmla="*/ 64 w 452"/>
                <a:gd name="T81" fmla="*/ 324 h 384"/>
                <a:gd name="T82" fmla="*/ 52 w 452"/>
                <a:gd name="T83" fmla="*/ 322 h 384"/>
                <a:gd name="T84" fmla="*/ 28 w 452"/>
                <a:gd name="T85" fmla="*/ 312 h 384"/>
                <a:gd name="T86" fmla="*/ 12 w 452"/>
                <a:gd name="T87" fmla="*/ 296 h 384"/>
                <a:gd name="T88" fmla="*/ 2 w 452"/>
                <a:gd name="T89" fmla="*/ 272 h 384"/>
                <a:gd name="T90" fmla="*/ 0 w 452"/>
                <a:gd name="T91" fmla="*/ 64 h 384"/>
                <a:gd name="T92" fmla="*/ 2 w 452"/>
                <a:gd name="T93" fmla="*/ 50 h 384"/>
                <a:gd name="T94" fmla="*/ 12 w 452"/>
                <a:gd name="T95" fmla="*/ 28 h 384"/>
                <a:gd name="T96" fmla="*/ 28 w 452"/>
                <a:gd name="T97" fmla="*/ 10 h 384"/>
                <a:gd name="T98" fmla="*/ 52 w 452"/>
                <a:gd name="T99" fmla="*/ 0 h 384"/>
                <a:gd name="T100" fmla="*/ 388 w 452"/>
                <a:gd name="T101" fmla="*/ 0 h 384"/>
                <a:gd name="T102" fmla="*/ 402 w 452"/>
                <a:gd name="T103" fmla="*/ 0 h 384"/>
                <a:gd name="T104" fmla="*/ 424 w 452"/>
                <a:gd name="T105" fmla="*/ 10 h 384"/>
                <a:gd name="T106" fmla="*/ 442 w 452"/>
                <a:gd name="T107" fmla="*/ 28 h 384"/>
                <a:gd name="T108" fmla="*/ 452 w 452"/>
                <a:gd name="T109" fmla="*/ 50 h 384"/>
                <a:gd name="T110" fmla="*/ 452 w 452"/>
                <a:gd name="T111" fmla="*/ 260 h 384"/>
                <a:gd name="T112" fmla="*/ 452 w 452"/>
                <a:gd name="T113" fmla="*/ 272 h 384"/>
                <a:gd name="T114" fmla="*/ 442 w 452"/>
                <a:gd name="T115" fmla="*/ 296 h 384"/>
                <a:gd name="T116" fmla="*/ 424 w 452"/>
                <a:gd name="T117" fmla="*/ 312 h 384"/>
                <a:gd name="T118" fmla="*/ 402 w 452"/>
                <a:gd name="T119" fmla="*/ 322 h 384"/>
                <a:gd name="T120" fmla="*/ 370 w 452"/>
                <a:gd name="T121" fmla="*/ 324 h 384"/>
                <a:gd name="T122" fmla="*/ 316 w 452"/>
                <a:gd name="T123" fmla="*/ 380 h 384"/>
                <a:gd name="T124" fmla="*/ 310 w 452"/>
                <a:gd name="T12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384">
                  <a:moveTo>
                    <a:pt x="310" y="384"/>
                  </a:moveTo>
                  <a:lnTo>
                    <a:pt x="310" y="384"/>
                  </a:lnTo>
                  <a:lnTo>
                    <a:pt x="306" y="382"/>
                  </a:lnTo>
                  <a:lnTo>
                    <a:pt x="306" y="382"/>
                  </a:lnTo>
                  <a:lnTo>
                    <a:pt x="302" y="378"/>
                  </a:lnTo>
                  <a:lnTo>
                    <a:pt x="300" y="374"/>
                  </a:lnTo>
                  <a:lnTo>
                    <a:pt x="304" y="324"/>
                  </a:lnTo>
                  <a:lnTo>
                    <a:pt x="158" y="324"/>
                  </a:lnTo>
                  <a:lnTo>
                    <a:pt x="158" y="324"/>
                  </a:lnTo>
                  <a:lnTo>
                    <a:pt x="154" y="322"/>
                  </a:lnTo>
                  <a:lnTo>
                    <a:pt x="152" y="320"/>
                  </a:lnTo>
                  <a:lnTo>
                    <a:pt x="150" y="318"/>
                  </a:lnTo>
                  <a:lnTo>
                    <a:pt x="148" y="314"/>
                  </a:lnTo>
                  <a:lnTo>
                    <a:pt x="148" y="314"/>
                  </a:lnTo>
                  <a:lnTo>
                    <a:pt x="150" y="310"/>
                  </a:lnTo>
                  <a:lnTo>
                    <a:pt x="152" y="308"/>
                  </a:lnTo>
                  <a:lnTo>
                    <a:pt x="154" y="306"/>
                  </a:lnTo>
                  <a:lnTo>
                    <a:pt x="158" y="306"/>
                  </a:lnTo>
                  <a:lnTo>
                    <a:pt x="314" y="306"/>
                  </a:lnTo>
                  <a:lnTo>
                    <a:pt x="314" y="306"/>
                  </a:lnTo>
                  <a:lnTo>
                    <a:pt x="318" y="306"/>
                  </a:lnTo>
                  <a:lnTo>
                    <a:pt x="320" y="308"/>
                  </a:lnTo>
                  <a:lnTo>
                    <a:pt x="320" y="308"/>
                  </a:lnTo>
                  <a:lnTo>
                    <a:pt x="322" y="312"/>
                  </a:lnTo>
                  <a:lnTo>
                    <a:pt x="322" y="314"/>
                  </a:lnTo>
                  <a:lnTo>
                    <a:pt x="320" y="350"/>
                  </a:lnTo>
                  <a:lnTo>
                    <a:pt x="360" y="308"/>
                  </a:lnTo>
                  <a:lnTo>
                    <a:pt x="360" y="308"/>
                  </a:lnTo>
                  <a:lnTo>
                    <a:pt x="362" y="306"/>
                  </a:lnTo>
                  <a:lnTo>
                    <a:pt x="366" y="306"/>
                  </a:lnTo>
                  <a:lnTo>
                    <a:pt x="388" y="306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6" y="302"/>
                  </a:lnTo>
                  <a:lnTo>
                    <a:pt x="414" y="298"/>
                  </a:lnTo>
                  <a:lnTo>
                    <a:pt x="420" y="292"/>
                  </a:lnTo>
                  <a:lnTo>
                    <a:pt x="426" y="284"/>
                  </a:lnTo>
                  <a:lnTo>
                    <a:pt x="430" y="278"/>
                  </a:lnTo>
                  <a:lnTo>
                    <a:pt x="434" y="268"/>
                  </a:lnTo>
                  <a:lnTo>
                    <a:pt x="434" y="260"/>
                  </a:lnTo>
                  <a:lnTo>
                    <a:pt x="434" y="64"/>
                  </a:lnTo>
                  <a:lnTo>
                    <a:pt x="434" y="64"/>
                  </a:lnTo>
                  <a:lnTo>
                    <a:pt x="434" y="54"/>
                  </a:lnTo>
                  <a:lnTo>
                    <a:pt x="430" y="46"/>
                  </a:lnTo>
                  <a:lnTo>
                    <a:pt x="426" y="38"/>
                  </a:lnTo>
                  <a:lnTo>
                    <a:pt x="420" y="30"/>
                  </a:lnTo>
                  <a:lnTo>
                    <a:pt x="414" y="26"/>
                  </a:lnTo>
                  <a:lnTo>
                    <a:pt x="406" y="20"/>
                  </a:lnTo>
                  <a:lnTo>
                    <a:pt x="398" y="18"/>
                  </a:lnTo>
                  <a:lnTo>
                    <a:pt x="388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4" y="18"/>
                  </a:lnTo>
                  <a:lnTo>
                    <a:pt x="46" y="20"/>
                  </a:lnTo>
                  <a:lnTo>
                    <a:pt x="38" y="26"/>
                  </a:lnTo>
                  <a:lnTo>
                    <a:pt x="32" y="30"/>
                  </a:lnTo>
                  <a:lnTo>
                    <a:pt x="26" y="38"/>
                  </a:lnTo>
                  <a:lnTo>
                    <a:pt x="22" y="46"/>
                  </a:lnTo>
                  <a:lnTo>
                    <a:pt x="20" y="54"/>
                  </a:lnTo>
                  <a:lnTo>
                    <a:pt x="18" y="64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20" y="268"/>
                  </a:lnTo>
                  <a:lnTo>
                    <a:pt x="22" y="278"/>
                  </a:lnTo>
                  <a:lnTo>
                    <a:pt x="26" y="284"/>
                  </a:lnTo>
                  <a:lnTo>
                    <a:pt x="32" y="292"/>
                  </a:lnTo>
                  <a:lnTo>
                    <a:pt x="38" y="298"/>
                  </a:lnTo>
                  <a:lnTo>
                    <a:pt x="46" y="302"/>
                  </a:lnTo>
                  <a:lnTo>
                    <a:pt x="54" y="304"/>
                  </a:lnTo>
                  <a:lnTo>
                    <a:pt x="64" y="306"/>
                  </a:lnTo>
                  <a:lnTo>
                    <a:pt x="78" y="306"/>
                  </a:lnTo>
                  <a:lnTo>
                    <a:pt x="78" y="306"/>
                  </a:lnTo>
                  <a:lnTo>
                    <a:pt x="80" y="306"/>
                  </a:lnTo>
                  <a:lnTo>
                    <a:pt x="84" y="308"/>
                  </a:lnTo>
                  <a:lnTo>
                    <a:pt x="86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6" y="318"/>
                  </a:lnTo>
                  <a:lnTo>
                    <a:pt x="84" y="320"/>
                  </a:lnTo>
                  <a:lnTo>
                    <a:pt x="80" y="322"/>
                  </a:lnTo>
                  <a:lnTo>
                    <a:pt x="78" y="324"/>
                  </a:lnTo>
                  <a:lnTo>
                    <a:pt x="64" y="324"/>
                  </a:lnTo>
                  <a:lnTo>
                    <a:pt x="64" y="324"/>
                  </a:lnTo>
                  <a:lnTo>
                    <a:pt x="52" y="322"/>
                  </a:lnTo>
                  <a:lnTo>
                    <a:pt x="40" y="318"/>
                  </a:lnTo>
                  <a:lnTo>
                    <a:pt x="28" y="312"/>
                  </a:lnTo>
                  <a:lnTo>
                    <a:pt x="18" y="304"/>
                  </a:lnTo>
                  <a:lnTo>
                    <a:pt x="12" y="296"/>
                  </a:lnTo>
                  <a:lnTo>
                    <a:pt x="6" y="284"/>
                  </a:lnTo>
                  <a:lnTo>
                    <a:pt x="2" y="272"/>
                  </a:lnTo>
                  <a:lnTo>
                    <a:pt x="0" y="2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40" y="4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402" y="0"/>
                  </a:lnTo>
                  <a:lnTo>
                    <a:pt x="414" y="4"/>
                  </a:lnTo>
                  <a:lnTo>
                    <a:pt x="424" y="10"/>
                  </a:lnTo>
                  <a:lnTo>
                    <a:pt x="434" y="18"/>
                  </a:lnTo>
                  <a:lnTo>
                    <a:pt x="442" y="28"/>
                  </a:lnTo>
                  <a:lnTo>
                    <a:pt x="448" y="38"/>
                  </a:lnTo>
                  <a:lnTo>
                    <a:pt x="452" y="50"/>
                  </a:lnTo>
                  <a:lnTo>
                    <a:pt x="452" y="64"/>
                  </a:lnTo>
                  <a:lnTo>
                    <a:pt x="452" y="260"/>
                  </a:lnTo>
                  <a:lnTo>
                    <a:pt x="452" y="260"/>
                  </a:lnTo>
                  <a:lnTo>
                    <a:pt x="452" y="272"/>
                  </a:lnTo>
                  <a:lnTo>
                    <a:pt x="448" y="284"/>
                  </a:lnTo>
                  <a:lnTo>
                    <a:pt x="442" y="296"/>
                  </a:lnTo>
                  <a:lnTo>
                    <a:pt x="434" y="304"/>
                  </a:lnTo>
                  <a:lnTo>
                    <a:pt x="424" y="312"/>
                  </a:lnTo>
                  <a:lnTo>
                    <a:pt x="414" y="318"/>
                  </a:lnTo>
                  <a:lnTo>
                    <a:pt x="402" y="322"/>
                  </a:lnTo>
                  <a:lnTo>
                    <a:pt x="388" y="324"/>
                  </a:lnTo>
                  <a:lnTo>
                    <a:pt x="370" y="324"/>
                  </a:lnTo>
                  <a:lnTo>
                    <a:pt x="316" y="380"/>
                  </a:lnTo>
                  <a:lnTo>
                    <a:pt x="316" y="380"/>
                  </a:lnTo>
                  <a:lnTo>
                    <a:pt x="312" y="382"/>
                  </a:lnTo>
                  <a:lnTo>
                    <a:pt x="310" y="384"/>
                  </a:lnTo>
                  <a:lnTo>
                    <a:pt x="310" y="38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Freeform 105">
              <a:extLst>
                <a:ext uri="{FF2B5EF4-FFF2-40B4-BE49-F238E27FC236}">
                  <a16:creationId xmlns:a16="http://schemas.microsoft.com/office/drawing/2014/main" xmlns="" id="{7C28E36D-6179-5915-C6C6-1F506FF83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653" y="2988214"/>
              <a:ext cx="452" cy="384"/>
            </a:xfrm>
            <a:custGeom>
              <a:avLst/>
              <a:gdLst>
                <a:gd name="T0" fmla="*/ 142 w 452"/>
                <a:gd name="T1" fmla="*/ 384 h 384"/>
                <a:gd name="T2" fmla="*/ 136 w 452"/>
                <a:gd name="T3" fmla="*/ 380 h 384"/>
                <a:gd name="T4" fmla="*/ 64 w 452"/>
                <a:gd name="T5" fmla="*/ 324 h 384"/>
                <a:gd name="T6" fmla="*/ 50 w 452"/>
                <a:gd name="T7" fmla="*/ 322 h 384"/>
                <a:gd name="T8" fmla="*/ 28 w 452"/>
                <a:gd name="T9" fmla="*/ 312 h 384"/>
                <a:gd name="T10" fmla="*/ 10 w 452"/>
                <a:gd name="T11" fmla="*/ 296 h 384"/>
                <a:gd name="T12" fmla="*/ 0 w 452"/>
                <a:gd name="T13" fmla="*/ 272 h 384"/>
                <a:gd name="T14" fmla="*/ 0 w 452"/>
                <a:gd name="T15" fmla="*/ 64 h 384"/>
                <a:gd name="T16" fmla="*/ 0 w 452"/>
                <a:gd name="T17" fmla="*/ 50 h 384"/>
                <a:gd name="T18" fmla="*/ 10 w 452"/>
                <a:gd name="T19" fmla="*/ 28 h 384"/>
                <a:gd name="T20" fmla="*/ 28 w 452"/>
                <a:gd name="T21" fmla="*/ 10 h 384"/>
                <a:gd name="T22" fmla="*/ 50 w 452"/>
                <a:gd name="T23" fmla="*/ 0 h 384"/>
                <a:gd name="T24" fmla="*/ 388 w 452"/>
                <a:gd name="T25" fmla="*/ 0 h 384"/>
                <a:gd name="T26" fmla="*/ 400 w 452"/>
                <a:gd name="T27" fmla="*/ 0 h 384"/>
                <a:gd name="T28" fmla="*/ 424 w 452"/>
                <a:gd name="T29" fmla="*/ 10 h 384"/>
                <a:gd name="T30" fmla="*/ 440 w 452"/>
                <a:gd name="T31" fmla="*/ 28 h 384"/>
                <a:gd name="T32" fmla="*/ 450 w 452"/>
                <a:gd name="T33" fmla="*/ 50 h 384"/>
                <a:gd name="T34" fmla="*/ 452 w 452"/>
                <a:gd name="T35" fmla="*/ 152 h 384"/>
                <a:gd name="T36" fmla="*/ 450 w 452"/>
                <a:gd name="T37" fmla="*/ 156 h 384"/>
                <a:gd name="T38" fmla="*/ 446 w 452"/>
                <a:gd name="T39" fmla="*/ 160 h 384"/>
                <a:gd name="T40" fmla="*/ 442 w 452"/>
                <a:gd name="T41" fmla="*/ 162 h 384"/>
                <a:gd name="T42" fmla="*/ 436 w 452"/>
                <a:gd name="T43" fmla="*/ 158 h 384"/>
                <a:gd name="T44" fmla="*/ 434 w 452"/>
                <a:gd name="T45" fmla="*/ 152 h 384"/>
                <a:gd name="T46" fmla="*/ 434 w 452"/>
                <a:gd name="T47" fmla="*/ 64 h 384"/>
                <a:gd name="T48" fmla="*/ 430 w 452"/>
                <a:gd name="T49" fmla="*/ 46 h 384"/>
                <a:gd name="T50" fmla="*/ 420 w 452"/>
                <a:gd name="T51" fmla="*/ 30 h 384"/>
                <a:gd name="T52" fmla="*/ 406 w 452"/>
                <a:gd name="T53" fmla="*/ 22 h 384"/>
                <a:gd name="T54" fmla="*/ 388 w 452"/>
                <a:gd name="T55" fmla="*/ 18 h 384"/>
                <a:gd name="T56" fmla="*/ 64 w 452"/>
                <a:gd name="T57" fmla="*/ 18 h 384"/>
                <a:gd name="T58" fmla="*/ 46 w 452"/>
                <a:gd name="T59" fmla="*/ 22 h 384"/>
                <a:gd name="T60" fmla="*/ 30 w 452"/>
                <a:gd name="T61" fmla="*/ 30 h 384"/>
                <a:gd name="T62" fmla="*/ 20 w 452"/>
                <a:gd name="T63" fmla="*/ 46 h 384"/>
                <a:gd name="T64" fmla="*/ 18 w 452"/>
                <a:gd name="T65" fmla="*/ 64 h 384"/>
                <a:gd name="T66" fmla="*/ 18 w 452"/>
                <a:gd name="T67" fmla="*/ 260 h 384"/>
                <a:gd name="T68" fmla="*/ 20 w 452"/>
                <a:gd name="T69" fmla="*/ 278 h 384"/>
                <a:gd name="T70" fmla="*/ 30 w 452"/>
                <a:gd name="T71" fmla="*/ 292 h 384"/>
                <a:gd name="T72" fmla="*/ 46 w 452"/>
                <a:gd name="T73" fmla="*/ 302 h 384"/>
                <a:gd name="T74" fmla="*/ 64 w 452"/>
                <a:gd name="T75" fmla="*/ 306 h 384"/>
                <a:gd name="T76" fmla="*/ 86 w 452"/>
                <a:gd name="T77" fmla="*/ 306 h 384"/>
                <a:gd name="T78" fmla="*/ 92 w 452"/>
                <a:gd name="T79" fmla="*/ 308 h 384"/>
                <a:gd name="T80" fmla="*/ 128 w 452"/>
                <a:gd name="T81" fmla="*/ 316 h 384"/>
                <a:gd name="T82" fmla="*/ 130 w 452"/>
                <a:gd name="T83" fmla="*/ 312 h 384"/>
                <a:gd name="T84" fmla="*/ 132 w 452"/>
                <a:gd name="T85" fmla="*/ 308 h 384"/>
                <a:gd name="T86" fmla="*/ 138 w 452"/>
                <a:gd name="T87" fmla="*/ 306 h 384"/>
                <a:gd name="T88" fmla="*/ 226 w 452"/>
                <a:gd name="T89" fmla="*/ 306 h 384"/>
                <a:gd name="T90" fmla="*/ 232 w 452"/>
                <a:gd name="T91" fmla="*/ 308 h 384"/>
                <a:gd name="T92" fmla="*/ 234 w 452"/>
                <a:gd name="T93" fmla="*/ 314 h 384"/>
                <a:gd name="T94" fmla="*/ 234 w 452"/>
                <a:gd name="T95" fmla="*/ 318 h 384"/>
                <a:gd name="T96" fmla="*/ 228 w 452"/>
                <a:gd name="T97" fmla="*/ 322 h 384"/>
                <a:gd name="T98" fmla="*/ 148 w 452"/>
                <a:gd name="T99" fmla="*/ 324 h 384"/>
                <a:gd name="T100" fmla="*/ 152 w 452"/>
                <a:gd name="T101" fmla="*/ 374 h 384"/>
                <a:gd name="T102" fmla="*/ 146 w 452"/>
                <a:gd name="T103" fmla="*/ 382 h 384"/>
                <a:gd name="T104" fmla="*/ 142 w 452"/>
                <a:gd name="T10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2" h="384">
                  <a:moveTo>
                    <a:pt x="142" y="384"/>
                  </a:moveTo>
                  <a:lnTo>
                    <a:pt x="142" y="384"/>
                  </a:lnTo>
                  <a:lnTo>
                    <a:pt x="138" y="382"/>
                  </a:lnTo>
                  <a:lnTo>
                    <a:pt x="136" y="380"/>
                  </a:lnTo>
                  <a:lnTo>
                    <a:pt x="82" y="324"/>
                  </a:lnTo>
                  <a:lnTo>
                    <a:pt x="64" y="324"/>
                  </a:lnTo>
                  <a:lnTo>
                    <a:pt x="64" y="324"/>
                  </a:lnTo>
                  <a:lnTo>
                    <a:pt x="50" y="322"/>
                  </a:lnTo>
                  <a:lnTo>
                    <a:pt x="38" y="318"/>
                  </a:lnTo>
                  <a:lnTo>
                    <a:pt x="28" y="312"/>
                  </a:lnTo>
                  <a:lnTo>
                    <a:pt x="18" y="304"/>
                  </a:lnTo>
                  <a:lnTo>
                    <a:pt x="10" y="296"/>
                  </a:lnTo>
                  <a:lnTo>
                    <a:pt x="4" y="284"/>
                  </a:lnTo>
                  <a:lnTo>
                    <a:pt x="0" y="272"/>
                  </a:lnTo>
                  <a:lnTo>
                    <a:pt x="0" y="260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50"/>
                  </a:lnTo>
                  <a:lnTo>
                    <a:pt x="4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8" y="10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4" y="0"/>
                  </a:lnTo>
                  <a:lnTo>
                    <a:pt x="388" y="0"/>
                  </a:lnTo>
                  <a:lnTo>
                    <a:pt x="388" y="0"/>
                  </a:lnTo>
                  <a:lnTo>
                    <a:pt x="400" y="0"/>
                  </a:lnTo>
                  <a:lnTo>
                    <a:pt x="412" y="4"/>
                  </a:lnTo>
                  <a:lnTo>
                    <a:pt x="424" y="10"/>
                  </a:lnTo>
                  <a:lnTo>
                    <a:pt x="432" y="18"/>
                  </a:lnTo>
                  <a:lnTo>
                    <a:pt x="440" y="28"/>
                  </a:lnTo>
                  <a:lnTo>
                    <a:pt x="446" y="38"/>
                  </a:lnTo>
                  <a:lnTo>
                    <a:pt x="450" y="50"/>
                  </a:lnTo>
                  <a:lnTo>
                    <a:pt x="452" y="64"/>
                  </a:lnTo>
                  <a:lnTo>
                    <a:pt x="452" y="152"/>
                  </a:lnTo>
                  <a:lnTo>
                    <a:pt x="452" y="152"/>
                  </a:lnTo>
                  <a:lnTo>
                    <a:pt x="450" y="156"/>
                  </a:lnTo>
                  <a:lnTo>
                    <a:pt x="448" y="158"/>
                  </a:lnTo>
                  <a:lnTo>
                    <a:pt x="446" y="160"/>
                  </a:lnTo>
                  <a:lnTo>
                    <a:pt x="442" y="162"/>
                  </a:lnTo>
                  <a:lnTo>
                    <a:pt x="442" y="162"/>
                  </a:lnTo>
                  <a:lnTo>
                    <a:pt x="438" y="160"/>
                  </a:lnTo>
                  <a:lnTo>
                    <a:pt x="436" y="158"/>
                  </a:lnTo>
                  <a:lnTo>
                    <a:pt x="434" y="156"/>
                  </a:lnTo>
                  <a:lnTo>
                    <a:pt x="434" y="152"/>
                  </a:lnTo>
                  <a:lnTo>
                    <a:pt x="434" y="64"/>
                  </a:lnTo>
                  <a:lnTo>
                    <a:pt x="434" y="64"/>
                  </a:lnTo>
                  <a:lnTo>
                    <a:pt x="432" y="54"/>
                  </a:lnTo>
                  <a:lnTo>
                    <a:pt x="430" y="46"/>
                  </a:lnTo>
                  <a:lnTo>
                    <a:pt x="426" y="38"/>
                  </a:lnTo>
                  <a:lnTo>
                    <a:pt x="420" y="30"/>
                  </a:lnTo>
                  <a:lnTo>
                    <a:pt x="414" y="26"/>
                  </a:lnTo>
                  <a:lnTo>
                    <a:pt x="406" y="22"/>
                  </a:lnTo>
                  <a:lnTo>
                    <a:pt x="396" y="18"/>
                  </a:lnTo>
                  <a:lnTo>
                    <a:pt x="388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6"/>
                  </a:lnTo>
                  <a:lnTo>
                    <a:pt x="30" y="30"/>
                  </a:lnTo>
                  <a:lnTo>
                    <a:pt x="24" y="38"/>
                  </a:lnTo>
                  <a:lnTo>
                    <a:pt x="20" y="46"/>
                  </a:lnTo>
                  <a:lnTo>
                    <a:pt x="18" y="54"/>
                  </a:lnTo>
                  <a:lnTo>
                    <a:pt x="18" y="64"/>
                  </a:lnTo>
                  <a:lnTo>
                    <a:pt x="18" y="260"/>
                  </a:lnTo>
                  <a:lnTo>
                    <a:pt x="18" y="260"/>
                  </a:lnTo>
                  <a:lnTo>
                    <a:pt x="18" y="268"/>
                  </a:lnTo>
                  <a:lnTo>
                    <a:pt x="20" y="278"/>
                  </a:lnTo>
                  <a:lnTo>
                    <a:pt x="24" y="286"/>
                  </a:lnTo>
                  <a:lnTo>
                    <a:pt x="30" y="292"/>
                  </a:lnTo>
                  <a:lnTo>
                    <a:pt x="38" y="298"/>
                  </a:lnTo>
                  <a:lnTo>
                    <a:pt x="46" y="302"/>
                  </a:lnTo>
                  <a:lnTo>
                    <a:pt x="54" y="304"/>
                  </a:lnTo>
                  <a:lnTo>
                    <a:pt x="64" y="306"/>
                  </a:lnTo>
                  <a:lnTo>
                    <a:pt x="86" y="306"/>
                  </a:lnTo>
                  <a:lnTo>
                    <a:pt x="86" y="306"/>
                  </a:lnTo>
                  <a:lnTo>
                    <a:pt x="88" y="306"/>
                  </a:lnTo>
                  <a:lnTo>
                    <a:pt x="92" y="308"/>
                  </a:lnTo>
                  <a:lnTo>
                    <a:pt x="132" y="350"/>
                  </a:lnTo>
                  <a:lnTo>
                    <a:pt x="128" y="316"/>
                  </a:lnTo>
                  <a:lnTo>
                    <a:pt x="128" y="316"/>
                  </a:lnTo>
                  <a:lnTo>
                    <a:pt x="130" y="312"/>
                  </a:lnTo>
                  <a:lnTo>
                    <a:pt x="132" y="308"/>
                  </a:lnTo>
                  <a:lnTo>
                    <a:pt x="132" y="308"/>
                  </a:lnTo>
                  <a:lnTo>
                    <a:pt x="134" y="306"/>
                  </a:lnTo>
                  <a:lnTo>
                    <a:pt x="138" y="306"/>
                  </a:lnTo>
                  <a:lnTo>
                    <a:pt x="226" y="306"/>
                  </a:lnTo>
                  <a:lnTo>
                    <a:pt x="226" y="306"/>
                  </a:lnTo>
                  <a:lnTo>
                    <a:pt x="228" y="306"/>
                  </a:lnTo>
                  <a:lnTo>
                    <a:pt x="232" y="308"/>
                  </a:lnTo>
                  <a:lnTo>
                    <a:pt x="234" y="310"/>
                  </a:lnTo>
                  <a:lnTo>
                    <a:pt x="234" y="314"/>
                  </a:lnTo>
                  <a:lnTo>
                    <a:pt x="234" y="314"/>
                  </a:lnTo>
                  <a:lnTo>
                    <a:pt x="234" y="318"/>
                  </a:lnTo>
                  <a:lnTo>
                    <a:pt x="232" y="320"/>
                  </a:lnTo>
                  <a:lnTo>
                    <a:pt x="228" y="322"/>
                  </a:lnTo>
                  <a:lnTo>
                    <a:pt x="226" y="324"/>
                  </a:lnTo>
                  <a:lnTo>
                    <a:pt x="148" y="324"/>
                  </a:lnTo>
                  <a:lnTo>
                    <a:pt x="152" y="374"/>
                  </a:lnTo>
                  <a:lnTo>
                    <a:pt x="152" y="374"/>
                  </a:lnTo>
                  <a:lnTo>
                    <a:pt x="150" y="378"/>
                  </a:lnTo>
                  <a:lnTo>
                    <a:pt x="146" y="382"/>
                  </a:lnTo>
                  <a:lnTo>
                    <a:pt x="146" y="382"/>
                  </a:lnTo>
                  <a:lnTo>
                    <a:pt x="142" y="384"/>
                  </a:lnTo>
                  <a:lnTo>
                    <a:pt x="142" y="38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Freeform 106">
              <a:extLst>
                <a:ext uri="{FF2B5EF4-FFF2-40B4-BE49-F238E27FC236}">
                  <a16:creationId xmlns:a16="http://schemas.microsoft.com/office/drawing/2014/main" xmlns="" id="{403DFD34-C032-1844-0A81-AF10A73A2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729" y="2988280"/>
              <a:ext cx="292" cy="18"/>
            </a:xfrm>
            <a:custGeom>
              <a:avLst/>
              <a:gdLst>
                <a:gd name="T0" fmla="*/ 284 w 292"/>
                <a:gd name="T1" fmla="*/ 18 h 18"/>
                <a:gd name="T2" fmla="*/ 10 w 292"/>
                <a:gd name="T3" fmla="*/ 18 h 18"/>
                <a:gd name="T4" fmla="*/ 10 w 292"/>
                <a:gd name="T5" fmla="*/ 18 h 18"/>
                <a:gd name="T6" fmla="*/ 6 w 292"/>
                <a:gd name="T7" fmla="*/ 16 h 18"/>
                <a:gd name="T8" fmla="*/ 4 w 292"/>
                <a:gd name="T9" fmla="*/ 14 h 18"/>
                <a:gd name="T10" fmla="*/ 2 w 292"/>
                <a:gd name="T11" fmla="*/ 12 h 18"/>
                <a:gd name="T12" fmla="*/ 0 w 292"/>
                <a:gd name="T13" fmla="*/ 8 h 18"/>
                <a:gd name="T14" fmla="*/ 0 w 292"/>
                <a:gd name="T15" fmla="*/ 8 h 18"/>
                <a:gd name="T16" fmla="*/ 2 w 292"/>
                <a:gd name="T17" fmla="*/ 4 h 18"/>
                <a:gd name="T18" fmla="*/ 4 w 292"/>
                <a:gd name="T19" fmla="*/ 2 h 18"/>
                <a:gd name="T20" fmla="*/ 6 w 292"/>
                <a:gd name="T21" fmla="*/ 0 h 18"/>
                <a:gd name="T22" fmla="*/ 10 w 292"/>
                <a:gd name="T23" fmla="*/ 0 h 18"/>
                <a:gd name="T24" fmla="*/ 284 w 292"/>
                <a:gd name="T25" fmla="*/ 0 h 18"/>
                <a:gd name="T26" fmla="*/ 284 w 292"/>
                <a:gd name="T27" fmla="*/ 0 h 18"/>
                <a:gd name="T28" fmla="*/ 286 w 292"/>
                <a:gd name="T29" fmla="*/ 0 h 18"/>
                <a:gd name="T30" fmla="*/ 290 w 292"/>
                <a:gd name="T31" fmla="*/ 2 h 18"/>
                <a:gd name="T32" fmla="*/ 292 w 292"/>
                <a:gd name="T33" fmla="*/ 4 h 18"/>
                <a:gd name="T34" fmla="*/ 292 w 292"/>
                <a:gd name="T35" fmla="*/ 8 h 18"/>
                <a:gd name="T36" fmla="*/ 292 w 292"/>
                <a:gd name="T37" fmla="*/ 8 h 18"/>
                <a:gd name="T38" fmla="*/ 292 w 292"/>
                <a:gd name="T39" fmla="*/ 12 h 18"/>
                <a:gd name="T40" fmla="*/ 290 w 292"/>
                <a:gd name="T41" fmla="*/ 14 h 18"/>
                <a:gd name="T42" fmla="*/ 286 w 292"/>
                <a:gd name="T43" fmla="*/ 16 h 18"/>
                <a:gd name="T44" fmla="*/ 284 w 292"/>
                <a:gd name="T45" fmla="*/ 18 h 18"/>
                <a:gd name="T46" fmla="*/ 284 w 292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2" h="18">
                  <a:moveTo>
                    <a:pt x="284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2" y="12"/>
                  </a:lnTo>
                  <a:lnTo>
                    <a:pt x="290" y="14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Freeform 107">
              <a:extLst>
                <a:ext uri="{FF2B5EF4-FFF2-40B4-BE49-F238E27FC236}">
                  <a16:creationId xmlns:a16="http://schemas.microsoft.com/office/drawing/2014/main" xmlns="" id="{956F9F79-7710-8259-F9AE-C5B1174E0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729" y="2988322"/>
              <a:ext cx="292" cy="18"/>
            </a:xfrm>
            <a:custGeom>
              <a:avLst/>
              <a:gdLst>
                <a:gd name="T0" fmla="*/ 284 w 292"/>
                <a:gd name="T1" fmla="*/ 18 h 18"/>
                <a:gd name="T2" fmla="*/ 10 w 292"/>
                <a:gd name="T3" fmla="*/ 18 h 18"/>
                <a:gd name="T4" fmla="*/ 10 w 292"/>
                <a:gd name="T5" fmla="*/ 18 h 18"/>
                <a:gd name="T6" fmla="*/ 6 w 292"/>
                <a:gd name="T7" fmla="*/ 16 h 18"/>
                <a:gd name="T8" fmla="*/ 4 w 292"/>
                <a:gd name="T9" fmla="*/ 14 h 18"/>
                <a:gd name="T10" fmla="*/ 2 w 292"/>
                <a:gd name="T11" fmla="*/ 12 h 18"/>
                <a:gd name="T12" fmla="*/ 0 w 292"/>
                <a:gd name="T13" fmla="*/ 8 h 18"/>
                <a:gd name="T14" fmla="*/ 0 w 292"/>
                <a:gd name="T15" fmla="*/ 8 h 18"/>
                <a:gd name="T16" fmla="*/ 2 w 292"/>
                <a:gd name="T17" fmla="*/ 4 h 18"/>
                <a:gd name="T18" fmla="*/ 4 w 292"/>
                <a:gd name="T19" fmla="*/ 2 h 18"/>
                <a:gd name="T20" fmla="*/ 6 w 292"/>
                <a:gd name="T21" fmla="*/ 0 h 18"/>
                <a:gd name="T22" fmla="*/ 10 w 292"/>
                <a:gd name="T23" fmla="*/ 0 h 18"/>
                <a:gd name="T24" fmla="*/ 284 w 292"/>
                <a:gd name="T25" fmla="*/ 0 h 18"/>
                <a:gd name="T26" fmla="*/ 284 w 292"/>
                <a:gd name="T27" fmla="*/ 0 h 18"/>
                <a:gd name="T28" fmla="*/ 286 w 292"/>
                <a:gd name="T29" fmla="*/ 0 h 18"/>
                <a:gd name="T30" fmla="*/ 290 w 292"/>
                <a:gd name="T31" fmla="*/ 2 h 18"/>
                <a:gd name="T32" fmla="*/ 292 w 292"/>
                <a:gd name="T33" fmla="*/ 4 h 18"/>
                <a:gd name="T34" fmla="*/ 292 w 292"/>
                <a:gd name="T35" fmla="*/ 8 h 18"/>
                <a:gd name="T36" fmla="*/ 292 w 292"/>
                <a:gd name="T37" fmla="*/ 8 h 18"/>
                <a:gd name="T38" fmla="*/ 292 w 292"/>
                <a:gd name="T39" fmla="*/ 12 h 18"/>
                <a:gd name="T40" fmla="*/ 290 w 292"/>
                <a:gd name="T41" fmla="*/ 14 h 18"/>
                <a:gd name="T42" fmla="*/ 286 w 292"/>
                <a:gd name="T43" fmla="*/ 16 h 18"/>
                <a:gd name="T44" fmla="*/ 284 w 292"/>
                <a:gd name="T45" fmla="*/ 18 h 18"/>
                <a:gd name="T46" fmla="*/ 284 w 292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2" h="18">
                  <a:moveTo>
                    <a:pt x="284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84" y="0"/>
                  </a:lnTo>
                  <a:lnTo>
                    <a:pt x="284" y="0"/>
                  </a:lnTo>
                  <a:lnTo>
                    <a:pt x="286" y="0"/>
                  </a:lnTo>
                  <a:lnTo>
                    <a:pt x="290" y="2"/>
                  </a:lnTo>
                  <a:lnTo>
                    <a:pt x="292" y="4"/>
                  </a:lnTo>
                  <a:lnTo>
                    <a:pt x="292" y="8"/>
                  </a:lnTo>
                  <a:lnTo>
                    <a:pt x="292" y="8"/>
                  </a:lnTo>
                  <a:lnTo>
                    <a:pt x="292" y="12"/>
                  </a:lnTo>
                  <a:lnTo>
                    <a:pt x="290" y="14"/>
                  </a:lnTo>
                  <a:lnTo>
                    <a:pt x="286" y="16"/>
                  </a:lnTo>
                  <a:lnTo>
                    <a:pt x="284" y="18"/>
                  </a:lnTo>
                  <a:lnTo>
                    <a:pt x="28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xmlns="" id="{47B26574-B47F-4DC1-1130-F665CE61D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729" y="2988358"/>
              <a:ext cx="130" cy="18"/>
            </a:xfrm>
            <a:custGeom>
              <a:avLst/>
              <a:gdLst>
                <a:gd name="T0" fmla="*/ 120 w 130"/>
                <a:gd name="T1" fmla="*/ 18 h 18"/>
                <a:gd name="T2" fmla="*/ 10 w 130"/>
                <a:gd name="T3" fmla="*/ 18 h 18"/>
                <a:gd name="T4" fmla="*/ 10 w 130"/>
                <a:gd name="T5" fmla="*/ 18 h 18"/>
                <a:gd name="T6" fmla="*/ 6 w 130"/>
                <a:gd name="T7" fmla="*/ 16 h 18"/>
                <a:gd name="T8" fmla="*/ 4 w 130"/>
                <a:gd name="T9" fmla="*/ 14 h 18"/>
                <a:gd name="T10" fmla="*/ 2 w 130"/>
                <a:gd name="T11" fmla="*/ 12 h 18"/>
                <a:gd name="T12" fmla="*/ 0 w 130"/>
                <a:gd name="T13" fmla="*/ 8 h 18"/>
                <a:gd name="T14" fmla="*/ 0 w 130"/>
                <a:gd name="T15" fmla="*/ 8 h 18"/>
                <a:gd name="T16" fmla="*/ 2 w 130"/>
                <a:gd name="T17" fmla="*/ 4 h 18"/>
                <a:gd name="T18" fmla="*/ 4 w 130"/>
                <a:gd name="T19" fmla="*/ 2 h 18"/>
                <a:gd name="T20" fmla="*/ 6 w 130"/>
                <a:gd name="T21" fmla="*/ 0 h 18"/>
                <a:gd name="T22" fmla="*/ 10 w 130"/>
                <a:gd name="T23" fmla="*/ 0 h 18"/>
                <a:gd name="T24" fmla="*/ 120 w 130"/>
                <a:gd name="T25" fmla="*/ 0 h 18"/>
                <a:gd name="T26" fmla="*/ 120 w 130"/>
                <a:gd name="T27" fmla="*/ 0 h 18"/>
                <a:gd name="T28" fmla="*/ 124 w 130"/>
                <a:gd name="T29" fmla="*/ 0 h 18"/>
                <a:gd name="T30" fmla="*/ 126 w 130"/>
                <a:gd name="T31" fmla="*/ 2 h 18"/>
                <a:gd name="T32" fmla="*/ 128 w 130"/>
                <a:gd name="T33" fmla="*/ 4 h 18"/>
                <a:gd name="T34" fmla="*/ 130 w 130"/>
                <a:gd name="T35" fmla="*/ 8 h 18"/>
                <a:gd name="T36" fmla="*/ 130 w 130"/>
                <a:gd name="T37" fmla="*/ 8 h 18"/>
                <a:gd name="T38" fmla="*/ 128 w 130"/>
                <a:gd name="T39" fmla="*/ 12 h 18"/>
                <a:gd name="T40" fmla="*/ 126 w 130"/>
                <a:gd name="T41" fmla="*/ 14 h 18"/>
                <a:gd name="T42" fmla="*/ 124 w 130"/>
                <a:gd name="T43" fmla="*/ 16 h 18"/>
                <a:gd name="T44" fmla="*/ 120 w 130"/>
                <a:gd name="T45" fmla="*/ 18 h 18"/>
                <a:gd name="T46" fmla="*/ 120 w 130"/>
                <a:gd name="T4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8">
                  <a:moveTo>
                    <a:pt x="120" y="18"/>
                  </a:moveTo>
                  <a:lnTo>
                    <a:pt x="10" y="18"/>
                  </a:lnTo>
                  <a:lnTo>
                    <a:pt x="10" y="18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6" y="2"/>
                  </a:lnTo>
                  <a:lnTo>
                    <a:pt x="128" y="4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28" y="12"/>
                  </a:lnTo>
                  <a:lnTo>
                    <a:pt x="126" y="14"/>
                  </a:lnTo>
                  <a:lnTo>
                    <a:pt x="124" y="16"/>
                  </a:lnTo>
                  <a:lnTo>
                    <a:pt x="120" y="18"/>
                  </a:lnTo>
                  <a:lnTo>
                    <a:pt x="120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Freeform 109">
              <a:extLst>
                <a:ext uri="{FF2B5EF4-FFF2-40B4-BE49-F238E27FC236}">
                  <a16:creationId xmlns:a16="http://schemas.microsoft.com/office/drawing/2014/main" xmlns="" id="{A844E6F5-91B3-EA06-699B-37A5710C2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01701" y="2988760"/>
              <a:ext cx="70" cy="70"/>
            </a:xfrm>
            <a:custGeom>
              <a:avLst/>
              <a:gdLst>
                <a:gd name="T0" fmla="*/ 34 w 70"/>
                <a:gd name="T1" fmla="*/ 70 h 70"/>
                <a:gd name="T2" fmla="*/ 34 w 70"/>
                <a:gd name="T3" fmla="*/ 70 h 70"/>
                <a:gd name="T4" fmla="*/ 28 w 70"/>
                <a:gd name="T5" fmla="*/ 70 h 70"/>
                <a:gd name="T6" fmla="*/ 20 w 70"/>
                <a:gd name="T7" fmla="*/ 68 h 70"/>
                <a:gd name="T8" fmla="*/ 14 w 70"/>
                <a:gd name="T9" fmla="*/ 64 h 70"/>
                <a:gd name="T10" fmla="*/ 10 w 70"/>
                <a:gd name="T11" fmla="*/ 60 h 70"/>
                <a:gd name="T12" fmla="*/ 6 w 70"/>
                <a:gd name="T13" fmla="*/ 54 h 70"/>
                <a:gd name="T14" fmla="*/ 2 w 70"/>
                <a:gd name="T15" fmla="*/ 48 h 70"/>
                <a:gd name="T16" fmla="*/ 0 w 70"/>
                <a:gd name="T17" fmla="*/ 42 h 70"/>
                <a:gd name="T18" fmla="*/ 0 w 70"/>
                <a:gd name="T19" fmla="*/ 36 h 70"/>
                <a:gd name="T20" fmla="*/ 0 w 70"/>
                <a:gd name="T21" fmla="*/ 36 h 70"/>
                <a:gd name="T22" fmla="*/ 0 w 70"/>
                <a:gd name="T23" fmla="*/ 28 h 70"/>
                <a:gd name="T24" fmla="*/ 2 w 70"/>
                <a:gd name="T25" fmla="*/ 22 h 70"/>
                <a:gd name="T26" fmla="*/ 6 w 70"/>
                <a:gd name="T27" fmla="*/ 16 h 70"/>
                <a:gd name="T28" fmla="*/ 10 w 70"/>
                <a:gd name="T29" fmla="*/ 10 h 70"/>
                <a:gd name="T30" fmla="*/ 14 w 70"/>
                <a:gd name="T31" fmla="*/ 6 h 70"/>
                <a:gd name="T32" fmla="*/ 20 w 70"/>
                <a:gd name="T33" fmla="*/ 4 h 70"/>
                <a:gd name="T34" fmla="*/ 28 w 70"/>
                <a:gd name="T35" fmla="*/ 2 h 70"/>
                <a:gd name="T36" fmla="*/ 34 w 70"/>
                <a:gd name="T37" fmla="*/ 0 h 70"/>
                <a:gd name="T38" fmla="*/ 34 w 70"/>
                <a:gd name="T39" fmla="*/ 0 h 70"/>
                <a:gd name="T40" fmla="*/ 42 w 70"/>
                <a:gd name="T41" fmla="*/ 2 h 70"/>
                <a:gd name="T42" fmla="*/ 48 w 70"/>
                <a:gd name="T43" fmla="*/ 4 h 70"/>
                <a:gd name="T44" fmla="*/ 54 w 70"/>
                <a:gd name="T45" fmla="*/ 6 h 70"/>
                <a:gd name="T46" fmla="*/ 58 w 70"/>
                <a:gd name="T47" fmla="*/ 10 h 70"/>
                <a:gd name="T48" fmla="*/ 64 w 70"/>
                <a:gd name="T49" fmla="*/ 16 h 70"/>
                <a:gd name="T50" fmla="*/ 66 w 70"/>
                <a:gd name="T51" fmla="*/ 22 h 70"/>
                <a:gd name="T52" fmla="*/ 68 w 70"/>
                <a:gd name="T53" fmla="*/ 28 h 70"/>
                <a:gd name="T54" fmla="*/ 70 w 70"/>
                <a:gd name="T55" fmla="*/ 36 h 70"/>
                <a:gd name="T56" fmla="*/ 70 w 70"/>
                <a:gd name="T57" fmla="*/ 36 h 70"/>
                <a:gd name="T58" fmla="*/ 68 w 70"/>
                <a:gd name="T59" fmla="*/ 42 h 70"/>
                <a:gd name="T60" fmla="*/ 66 w 70"/>
                <a:gd name="T61" fmla="*/ 48 h 70"/>
                <a:gd name="T62" fmla="*/ 64 w 70"/>
                <a:gd name="T63" fmla="*/ 54 h 70"/>
                <a:gd name="T64" fmla="*/ 58 w 70"/>
                <a:gd name="T65" fmla="*/ 60 h 70"/>
                <a:gd name="T66" fmla="*/ 54 w 70"/>
                <a:gd name="T67" fmla="*/ 64 h 70"/>
                <a:gd name="T68" fmla="*/ 48 w 70"/>
                <a:gd name="T69" fmla="*/ 68 h 70"/>
                <a:gd name="T70" fmla="*/ 42 w 70"/>
                <a:gd name="T71" fmla="*/ 70 h 70"/>
                <a:gd name="T72" fmla="*/ 34 w 70"/>
                <a:gd name="T73" fmla="*/ 70 h 70"/>
                <a:gd name="T74" fmla="*/ 34 w 70"/>
                <a:gd name="T75" fmla="*/ 70 h 70"/>
                <a:gd name="T76" fmla="*/ 34 w 70"/>
                <a:gd name="T77" fmla="*/ 18 h 70"/>
                <a:gd name="T78" fmla="*/ 34 w 70"/>
                <a:gd name="T79" fmla="*/ 18 h 70"/>
                <a:gd name="T80" fmla="*/ 28 w 70"/>
                <a:gd name="T81" fmla="*/ 20 h 70"/>
                <a:gd name="T82" fmla="*/ 22 w 70"/>
                <a:gd name="T83" fmla="*/ 24 h 70"/>
                <a:gd name="T84" fmla="*/ 18 w 70"/>
                <a:gd name="T85" fmla="*/ 28 h 70"/>
                <a:gd name="T86" fmla="*/ 18 w 70"/>
                <a:gd name="T87" fmla="*/ 36 h 70"/>
                <a:gd name="T88" fmla="*/ 18 w 70"/>
                <a:gd name="T89" fmla="*/ 36 h 70"/>
                <a:gd name="T90" fmla="*/ 18 w 70"/>
                <a:gd name="T91" fmla="*/ 42 h 70"/>
                <a:gd name="T92" fmla="*/ 22 w 70"/>
                <a:gd name="T93" fmla="*/ 48 h 70"/>
                <a:gd name="T94" fmla="*/ 28 w 70"/>
                <a:gd name="T95" fmla="*/ 50 h 70"/>
                <a:gd name="T96" fmla="*/ 34 w 70"/>
                <a:gd name="T97" fmla="*/ 52 h 70"/>
                <a:gd name="T98" fmla="*/ 34 w 70"/>
                <a:gd name="T99" fmla="*/ 52 h 70"/>
                <a:gd name="T100" fmla="*/ 40 w 70"/>
                <a:gd name="T101" fmla="*/ 50 h 70"/>
                <a:gd name="T102" fmla="*/ 46 w 70"/>
                <a:gd name="T103" fmla="*/ 48 h 70"/>
                <a:gd name="T104" fmla="*/ 50 w 70"/>
                <a:gd name="T105" fmla="*/ 42 h 70"/>
                <a:gd name="T106" fmla="*/ 52 w 70"/>
                <a:gd name="T107" fmla="*/ 36 h 70"/>
                <a:gd name="T108" fmla="*/ 52 w 70"/>
                <a:gd name="T109" fmla="*/ 36 h 70"/>
                <a:gd name="T110" fmla="*/ 50 w 70"/>
                <a:gd name="T111" fmla="*/ 28 h 70"/>
                <a:gd name="T112" fmla="*/ 46 w 70"/>
                <a:gd name="T113" fmla="*/ 24 h 70"/>
                <a:gd name="T114" fmla="*/ 40 w 70"/>
                <a:gd name="T115" fmla="*/ 20 h 70"/>
                <a:gd name="T116" fmla="*/ 34 w 70"/>
                <a:gd name="T117" fmla="*/ 18 h 70"/>
                <a:gd name="T118" fmla="*/ 34 w 70"/>
                <a:gd name="T119" fmla="*/ 1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" h="70">
                  <a:moveTo>
                    <a:pt x="34" y="70"/>
                  </a:moveTo>
                  <a:lnTo>
                    <a:pt x="34" y="70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48" y="4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64" y="16"/>
                  </a:lnTo>
                  <a:lnTo>
                    <a:pt x="66" y="22"/>
                  </a:lnTo>
                  <a:lnTo>
                    <a:pt x="68" y="28"/>
                  </a:lnTo>
                  <a:lnTo>
                    <a:pt x="70" y="36"/>
                  </a:lnTo>
                  <a:lnTo>
                    <a:pt x="70" y="36"/>
                  </a:lnTo>
                  <a:lnTo>
                    <a:pt x="68" y="42"/>
                  </a:lnTo>
                  <a:lnTo>
                    <a:pt x="66" y="48"/>
                  </a:lnTo>
                  <a:lnTo>
                    <a:pt x="64" y="54"/>
                  </a:lnTo>
                  <a:lnTo>
                    <a:pt x="58" y="60"/>
                  </a:lnTo>
                  <a:lnTo>
                    <a:pt x="54" y="64"/>
                  </a:lnTo>
                  <a:lnTo>
                    <a:pt x="48" y="68"/>
                  </a:lnTo>
                  <a:lnTo>
                    <a:pt x="42" y="70"/>
                  </a:lnTo>
                  <a:lnTo>
                    <a:pt x="34" y="70"/>
                  </a:lnTo>
                  <a:lnTo>
                    <a:pt x="34" y="70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28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22" y="48"/>
                  </a:lnTo>
                  <a:lnTo>
                    <a:pt x="28" y="50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40" y="50"/>
                  </a:lnTo>
                  <a:lnTo>
                    <a:pt x="46" y="48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0" y="28"/>
                  </a:lnTo>
                  <a:lnTo>
                    <a:pt x="46" y="24"/>
                  </a:lnTo>
                  <a:lnTo>
                    <a:pt x="40" y="20"/>
                  </a:lnTo>
                  <a:lnTo>
                    <a:pt x="34" y="18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pic>
        <p:nvPicPr>
          <p:cNvPr id="14" name="Picture 13" descr="Technology&#10;Web and mobile development Icons&#10;Website Development Icon">
            <a:extLst>
              <a:ext uri="{FF2B5EF4-FFF2-40B4-BE49-F238E27FC236}">
                <a16:creationId xmlns:a16="http://schemas.microsoft.com/office/drawing/2014/main" xmlns="" id="{6F8E6F91-647E-C909-6751-5597217E51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4" y="5561847"/>
            <a:ext cx="801745" cy="831971"/>
          </a:xfrm>
          <a:prstGeom prst="rect">
            <a:avLst/>
          </a:prstGeom>
        </p:spPr>
      </p:pic>
      <p:pic>
        <p:nvPicPr>
          <p:cNvPr id="68" name="Picture 67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737E7C57-F94A-43B5-BDC8-2B68A41C29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8" y="1689811"/>
            <a:ext cx="450058" cy="450058"/>
          </a:xfrm>
          <a:prstGeom prst="rect">
            <a:avLst/>
          </a:prstGeom>
        </p:spPr>
      </p:pic>
      <p:pic>
        <p:nvPicPr>
          <p:cNvPr id="69" name="Picture 68" descr="Strategy Compliance HR Management&#10;Human resources management Icons&#10;Hierarchy/Team Structure  Icon">
            <a:extLst>
              <a:ext uri="{FF2B5EF4-FFF2-40B4-BE49-F238E27FC236}">
                <a16:creationId xmlns:a16="http://schemas.microsoft.com/office/drawing/2014/main" xmlns="" id="{5D43444A-B4D4-4B80-B4FD-B3605F1EF2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62" y="2070663"/>
            <a:ext cx="276749" cy="277472"/>
          </a:xfrm>
          <a:prstGeom prst="rect">
            <a:avLst/>
          </a:prstGeom>
        </p:spPr>
      </p:pic>
      <p:grpSp>
        <p:nvGrpSpPr>
          <p:cNvPr id="70" name="Group 102" descr="Strategy Compliance HR Management&#10;Compliance Icons&#10;Files Icon">
            <a:extLst>
              <a:ext uri="{FF2B5EF4-FFF2-40B4-BE49-F238E27FC236}">
                <a16:creationId xmlns:a16="http://schemas.microsoft.com/office/drawing/2014/main" xmlns="" id="{F9B4502D-F248-4970-AF71-6A48AA638F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08057" y="2534904"/>
            <a:ext cx="274854" cy="230905"/>
            <a:chOff x="1848" y="3051"/>
            <a:chExt cx="788" cy="662"/>
          </a:xfrm>
        </p:grpSpPr>
        <p:sp>
          <p:nvSpPr>
            <p:cNvPr id="71" name="AutoShape 101">
              <a:extLst>
                <a:ext uri="{FF2B5EF4-FFF2-40B4-BE49-F238E27FC236}">
                  <a16:creationId xmlns:a16="http://schemas.microsoft.com/office/drawing/2014/main" xmlns="" id="{8FD144A4-F5D8-46DA-8E8B-FD8BFB99B6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48" y="3051"/>
              <a:ext cx="788" cy="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3">
              <a:extLst>
                <a:ext uri="{FF2B5EF4-FFF2-40B4-BE49-F238E27FC236}">
                  <a16:creationId xmlns:a16="http://schemas.microsoft.com/office/drawing/2014/main" xmlns="" id="{2ECCBCBC-8765-4141-909D-001142010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2" y="3051"/>
              <a:ext cx="216" cy="618"/>
            </a:xfrm>
            <a:custGeom>
              <a:avLst/>
              <a:gdLst>
                <a:gd name="T0" fmla="*/ 216 w 216"/>
                <a:gd name="T1" fmla="*/ 618 h 618"/>
                <a:gd name="T2" fmla="*/ 0 w 216"/>
                <a:gd name="T3" fmla="*/ 618 h 618"/>
                <a:gd name="T4" fmla="*/ 0 w 216"/>
                <a:gd name="T5" fmla="*/ 0 h 618"/>
                <a:gd name="T6" fmla="*/ 216 w 216"/>
                <a:gd name="T7" fmla="*/ 0 h 618"/>
                <a:gd name="T8" fmla="*/ 216 w 216"/>
                <a:gd name="T9" fmla="*/ 618 h 618"/>
                <a:gd name="T10" fmla="*/ 18 w 216"/>
                <a:gd name="T11" fmla="*/ 600 h 618"/>
                <a:gd name="T12" fmla="*/ 198 w 216"/>
                <a:gd name="T13" fmla="*/ 600 h 618"/>
                <a:gd name="T14" fmla="*/ 198 w 216"/>
                <a:gd name="T15" fmla="*/ 18 h 618"/>
                <a:gd name="T16" fmla="*/ 18 w 216"/>
                <a:gd name="T17" fmla="*/ 18 h 618"/>
                <a:gd name="T18" fmla="*/ 18 w 216"/>
                <a:gd name="T19" fmla="*/ 60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18">
                  <a:moveTo>
                    <a:pt x="216" y="618"/>
                  </a:moveTo>
                  <a:lnTo>
                    <a:pt x="0" y="618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216" y="618"/>
                  </a:lnTo>
                  <a:close/>
                  <a:moveTo>
                    <a:pt x="18" y="600"/>
                  </a:moveTo>
                  <a:lnTo>
                    <a:pt x="198" y="600"/>
                  </a:lnTo>
                  <a:lnTo>
                    <a:pt x="198" y="18"/>
                  </a:lnTo>
                  <a:lnTo>
                    <a:pt x="18" y="18"/>
                  </a:lnTo>
                  <a:lnTo>
                    <a:pt x="18" y="60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4">
              <a:extLst>
                <a:ext uri="{FF2B5EF4-FFF2-40B4-BE49-F238E27FC236}">
                  <a16:creationId xmlns:a16="http://schemas.microsoft.com/office/drawing/2014/main" xmlns="" id="{96BC3346-1E3C-4D4A-9283-2DF180CD1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6" y="3465"/>
              <a:ext cx="128" cy="128"/>
            </a:xfrm>
            <a:custGeom>
              <a:avLst/>
              <a:gdLst>
                <a:gd name="T0" fmla="*/ 64 w 128"/>
                <a:gd name="T1" fmla="*/ 128 h 128"/>
                <a:gd name="T2" fmla="*/ 40 w 128"/>
                <a:gd name="T3" fmla="*/ 124 h 128"/>
                <a:gd name="T4" fmla="*/ 20 w 128"/>
                <a:gd name="T5" fmla="*/ 110 h 128"/>
                <a:gd name="T6" fmla="*/ 6 w 128"/>
                <a:gd name="T7" fmla="*/ 90 h 128"/>
                <a:gd name="T8" fmla="*/ 0 w 128"/>
                <a:gd name="T9" fmla="*/ 64 h 128"/>
                <a:gd name="T10" fmla="*/ 2 w 128"/>
                <a:gd name="T11" fmla="*/ 52 h 128"/>
                <a:gd name="T12" fmla="*/ 12 w 128"/>
                <a:gd name="T13" fmla="*/ 28 h 128"/>
                <a:gd name="T14" fmla="*/ 30 w 128"/>
                <a:gd name="T15" fmla="*/ 12 h 128"/>
                <a:gd name="T16" fmla="*/ 52 w 128"/>
                <a:gd name="T17" fmla="*/ 2 h 128"/>
                <a:gd name="T18" fmla="*/ 64 w 128"/>
                <a:gd name="T19" fmla="*/ 0 h 128"/>
                <a:gd name="T20" fmla="*/ 90 w 128"/>
                <a:gd name="T21" fmla="*/ 6 h 128"/>
                <a:gd name="T22" fmla="*/ 110 w 128"/>
                <a:gd name="T23" fmla="*/ 20 h 128"/>
                <a:gd name="T24" fmla="*/ 124 w 128"/>
                <a:gd name="T25" fmla="*/ 40 h 128"/>
                <a:gd name="T26" fmla="*/ 128 w 128"/>
                <a:gd name="T27" fmla="*/ 64 h 128"/>
                <a:gd name="T28" fmla="*/ 128 w 128"/>
                <a:gd name="T29" fmla="*/ 78 h 128"/>
                <a:gd name="T30" fmla="*/ 118 w 128"/>
                <a:gd name="T31" fmla="*/ 100 h 128"/>
                <a:gd name="T32" fmla="*/ 100 w 128"/>
                <a:gd name="T33" fmla="*/ 118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8 h 128"/>
                <a:gd name="T40" fmla="*/ 46 w 128"/>
                <a:gd name="T41" fmla="*/ 22 h 128"/>
                <a:gd name="T42" fmla="*/ 32 w 128"/>
                <a:gd name="T43" fmla="*/ 32 h 128"/>
                <a:gd name="T44" fmla="*/ 22 w 128"/>
                <a:gd name="T45" fmla="*/ 46 h 128"/>
                <a:gd name="T46" fmla="*/ 18 w 128"/>
                <a:gd name="T47" fmla="*/ 64 h 128"/>
                <a:gd name="T48" fmla="*/ 20 w 128"/>
                <a:gd name="T49" fmla="*/ 74 h 128"/>
                <a:gd name="T50" fmla="*/ 26 w 128"/>
                <a:gd name="T51" fmla="*/ 90 h 128"/>
                <a:gd name="T52" fmla="*/ 40 w 128"/>
                <a:gd name="T53" fmla="*/ 102 h 128"/>
                <a:gd name="T54" fmla="*/ 56 w 128"/>
                <a:gd name="T55" fmla="*/ 110 h 128"/>
                <a:gd name="T56" fmla="*/ 64 w 128"/>
                <a:gd name="T57" fmla="*/ 110 h 128"/>
                <a:gd name="T58" fmla="*/ 82 w 128"/>
                <a:gd name="T59" fmla="*/ 106 h 128"/>
                <a:gd name="T60" fmla="*/ 96 w 128"/>
                <a:gd name="T61" fmla="*/ 96 h 128"/>
                <a:gd name="T62" fmla="*/ 106 w 128"/>
                <a:gd name="T63" fmla="*/ 82 h 128"/>
                <a:gd name="T64" fmla="*/ 110 w 128"/>
                <a:gd name="T65" fmla="*/ 64 h 128"/>
                <a:gd name="T66" fmla="*/ 110 w 128"/>
                <a:gd name="T67" fmla="*/ 56 h 128"/>
                <a:gd name="T68" fmla="*/ 102 w 128"/>
                <a:gd name="T69" fmla="*/ 38 h 128"/>
                <a:gd name="T70" fmla="*/ 90 w 128"/>
                <a:gd name="T71" fmla="*/ 26 h 128"/>
                <a:gd name="T72" fmla="*/ 74 w 128"/>
                <a:gd name="T73" fmla="*/ 20 h 128"/>
                <a:gd name="T74" fmla="*/ 64 w 128"/>
                <a:gd name="T7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lnTo>
                    <a:pt x="64" y="128"/>
                  </a:lnTo>
                  <a:lnTo>
                    <a:pt x="52" y="126"/>
                  </a:lnTo>
                  <a:lnTo>
                    <a:pt x="40" y="124"/>
                  </a:lnTo>
                  <a:lnTo>
                    <a:pt x="30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8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8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close/>
                  <a:moveTo>
                    <a:pt x="64" y="18"/>
                  </a:moveTo>
                  <a:lnTo>
                    <a:pt x="64" y="18"/>
                  </a:lnTo>
                  <a:lnTo>
                    <a:pt x="56" y="20"/>
                  </a:lnTo>
                  <a:lnTo>
                    <a:pt x="46" y="22"/>
                  </a:lnTo>
                  <a:lnTo>
                    <a:pt x="40" y="26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22" y="46"/>
                  </a:lnTo>
                  <a:lnTo>
                    <a:pt x="20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74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2" y="96"/>
                  </a:lnTo>
                  <a:lnTo>
                    <a:pt x="40" y="102"/>
                  </a:lnTo>
                  <a:lnTo>
                    <a:pt x="46" y="106"/>
                  </a:lnTo>
                  <a:lnTo>
                    <a:pt x="56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74" y="110"/>
                  </a:lnTo>
                  <a:lnTo>
                    <a:pt x="82" y="106"/>
                  </a:lnTo>
                  <a:lnTo>
                    <a:pt x="90" y="102"/>
                  </a:lnTo>
                  <a:lnTo>
                    <a:pt x="96" y="96"/>
                  </a:lnTo>
                  <a:lnTo>
                    <a:pt x="102" y="90"/>
                  </a:lnTo>
                  <a:lnTo>
                    <a:pt x="106" y="82"/>
                  </a:lnTo>
                  <a:lnTo>
                    <a:pt x="110" y="7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56"/>
                  </a:lnTo>
                  <a:lnTo>
                    <a:pt x="106" y="46"/>
                  </a:lnTo>
                  <a:lnTo>
                    <a:pt x="102" y="38"/>
                  </a:lnTo>
                  <a:lnTo>
                    <a:pt x="96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4" y="20"/>
                  </a:lnTo>
                  <a:lnTo>
                    <a:pt x="64" y="18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105">
              <a:extLst>
                <a:ext uri="{FF2B5EF4-FFF2-40B4-BE49-F238E27FC236}">
                  <a16:creationId xmlns:a16="http://schemas.microsoft.com/office/drawing/2014/main" xmlns="" id="{28043388-2897-4F52-945D-E568CD0CA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13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106">
              <a:extLst>
                <a:ext uri="{FF2B5EF4-FFF2-40B4-BE49-F238E27FC236}">
                  <a16:creationId xmlns:a16="http://schemas.microsoft.com/office/drawing/2014/main" xmlns="" id="{F60F68FD-E36E-4D10-A38C-4E2453E32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17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107">
              <a:extLst>
                <a:ext uri="{FF2B5EF4-FFF2-40B4-BE49-F238E27FC236}">
                  <a16:creationId xmlns:a16="http://schemas.microsoft.com/office/drawing/2014/main" xmlns="" id="{23EE7405-62C8-49C9-A57A-2BC1C6AB6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321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xmlns="" id="{B1037910-F716-46D7-8724-E6088BA3D2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4" y="3051"/>
              <a:ext cx="216" cy="618"/>
            </a:xfrm>
            <a:custGeom>
              <a:avLst/>
              <a:gdLst>
                <a:gd name="T0" fmla="*/ 216 w 216"/>
                <a:gd name="T1" fmla="*/ 618 h 618"/>
                <a:gd name="T2" fmla="*/ 0 w 216"/>
                <a:gd name="T3" fmla="*/ 618 h 618"/>
                <a:gd name="T4" fmla="*/ 0 w 216"/>
                <a:gd name="T5" fmla="*/ 0 h 618"/>
                <a:gd name="T6" fmla="*/ 216 w 216"/>
                <a:gd name="T7" fmla="*/ 0 h 618"/>
                <a:gd name="T8" fmla="*/ 216 w 216"/>
                <a:gd name="T9" fmla="*/ 618 h 618"/>
                <a:gd name="T10" fmla="*/ 18 w 216"/>
                <a:gd name="T11" fmla="*/ 600 h 618"/>
                <a:gd name="T12" fmla="*/ 198 w 216"/>
                <a:gd name="T13" fmla="*/ 600 h 618"/>
                <a:gd name="T14" fmla="*/ 198 w 216"/>
                <a:gd name="T15" fmla="*/ 18 h 618"/>
                <a:gd name="T16" fmla="*/ 18 w 216"/>
                <a:gd name="T17" fmla="*/ 18 h 618"/>
                <a:gd name="T18" fmla="*/ 18 w 216"/>
                <a:gd name="T19" fmla="*/ 60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18">
                  <a:moveTo>
                    <a:pt x="216" y="618"/>
                  </a:moveTo>
                  <a:lnTo>
                    <a:pt x="0" y="618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216" y="618"/>
                  </a:lnTo>
                  <a:close/>
                  <a:moveTo>
                    <a:pt x="18" y="600"/>
                  </a:moveTo>
                  <a:lnTo>
                    <a:pt x="198" y="600"/>
                  </a:lnTo>
                  <a:lnTo>
                    <a:pt x="198" y="18"/>
                  </a:lnTo>
                  <a:lnTo>
                    <a:pt x="18" y="18"/>
                  </a:lnTo>
                  <a:lnTo>
                    <a:pt x="18" y="60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xmlns="" id="{B9125C1F-AAFC-4D32-BF4D-13C6DD4D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8" y="3465"/>
              <a:ext cx="128" cy="128"/>
            </a:xfrm>
            <a:custGeom>
              <a:avLst/>
              <a:gdLst>
                <a:gd name="T0" fmla="*/ 64 w 128"/>
                <a:gd name="T1" fmla="*/ 128 h 128"/>
                <a:gd name="T2" fmla="*/ 40 w 128"/>
                <a:gd name="T3" fmla="*/ 124 h 128"/>
                <a:gd name="T4" fmla="*/ 20 w 128"/>
                <a:gd name="T5" fmla="*/ 110 h 128"/>
                <a:gd name="T6" fmla="*/ 6 w 128"/>
                <a:gd name="T7" fmla="*/ 90 h 128"/>
                <a:gd name="T8" fmla="*/ 0 w 128"/>
                <a:gd name="T9" fmla="*/ 64 h 128"/>
                <a:gd name="T10" fmla="*/ 2 w 128"/>
                <a:gd name="T11" fmla="*/ 52 h 128"/>
                <a:gd name="T12" fmla="*/ 12 w 128"/>
                <a:gd name="T13" fmla="*/ 28 h 128"/>
                <a:gd name="T14" fmla="*/ 28 w 128"/>
                <a:gd name="T15" fmla="*/ 12 h 128"/>
                <a:gd name="T16" fmla="*/ 52 w 128"/>
                <a:gd name="T17" fmla="*/ 2 h 128"/>
                <a:gd name="T18" fmla="*/ 64 w 128"/>
                <a:gd name="T19" fmla="*/ 0 h 128"/>
                <a:gd name="T20" fmla="*/ 90 w 128"/>
                <a:gd name="T21" fmla="*/ 6 h 128"/>
                <a:gd name="T22" fmla="*/ 110 w 128"/>
                <a:gd name="T23" fmla="*/ 20 h 128"/>
                <a:gd name="T24" fmla="*/ 124 w 128"/>
                <a:gd name="T25" fmla="*/ 40 h 128"/>
                <a:gd name="T26" fmla="*/ 128 w 128"/>
                <a:gd name="T27" fmla="*/ 64 h 128"/>
                <a:gd name="T28" fmla="*/ 126 w 128"/>
                <a:gd name="T29" fmla="*/ 78 h 128"/>
                <a:gd name="T30" fmla="*/ 118 w 128"/>
                <a:gd name="T31" fmla="*/ 100 h 128"/>
                <a:gd name="T32" fmla="*/ 100 w 128"/>
                <a:gd name="T33" fmla="*/ 118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8 h 128"/>
                <a:gd name="T40" fmla="*/ 46 w 128"/>
                <a:gd name="T41" fmla="*/ 22 h 128"/>
                <a:gd name="T42" fmla="*/ 32 w 128"/>
                <a:gd name="T43" fmla="*/ 32 h 128"/>
                <a:gd name="T44" fmla="*/ 22 w 128"/>
                <a:gd name="T45" fmla="*/ 46 h 128"/>
                <a:gd name="T46" fmla="*/ 18 w 128"/>
                <a:gd name="T47" fmla="*/ 64 h 128"/>
                <a:gd name="T48" fmla="*/ 20 w 128"/>
                <a:gd name="T49" fmla="*/ 74 h 128"/>
                <a:gd name="T50" fmla="*/ 26 w 128"/>
                <a:gd name="T51" fmla="*/ 90 h 128"/>
                <a:gd name="T52" fmla="*/ 38 w 128"/>
                <a:gd name="T53" fmla="*/ 102 h 128"/>
                <a:gd name="T54" fmla="*/ 56 w 128"/>
                <a:gd name="T55" fmla="*/ 110 h 128"/>
                <a:gd name="T56" fmla="*/ 64 w 128"/>
                <a:gd name="T57" fmla="*/ 110 h 128"/>
                <a:gd name="T58" fmla="*/ 82 w 128"/>
                <a:gd name="T59" fmla="*/ 106 h 128"/>
                <a:gd name="T60" fmla="*/ 96 w 128"/>
                <a:gd name="T61" fmla="*/ 96 h 128"/>
                <a:gd name="T62" fmla="*/ 106 w 128"/>
                <a:gd name="T63" fmla="*/ 82 h 128"/>
                <a:gd name="T64" fmla="*/ 110 w 128"/>
                <a:gd name="T65" fmla="*/ 64 h 128"/>
                <a:gd name="T66" fmla="*/ 110 w 128"/>
                <a:gd name="T67" fmla="*/ 56 h 128"/>
                <a:gd name="T68" fmla="*/ 102 w 128"/>
                <a:gd name="T69" fmla="*/ 38 h 128"/>
                <a:gd name="T70" fmla="*/ 90 w 128"/>
                <a:gd name="T71" fmla="*/ 26 h 128"/>
                <a:gd name="T72" fmla="*/ 74 w 128"/>
                <a:gd name="T73" fmla="*/ 20 h 128"/>
                <a:gd name="T74" fmla="*/ 64 w 128"/>
                <a:gd name="T7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lnTo>
                    <a:pt x="64" y="128"/>
                  </a:lnTo>
                  <a:lnTo>
                    <a:pt x="52" y="126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4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close/>
                  <a:moveTo>
                    <a:pt x="64" y="18"/>
                  </a:moveTo>
                  <a:lnTo>
                    <a:pt x="64" y="18"/>
                  </a:lnTo>
                  <a:lnTo>
                    <a:pt x="56" y="20"/>
                  </a:lnTo>
                  <a:lnTo>
                    <a:pt x="46" y="22"/>
                  </a:lnTo>
                  <a:lnTo>
                    <a:pt x="38" y="26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22" y="46"/>
                  </a:lnTo>
                  <a:lnTo>
                    <a:pt x="20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74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2" y="96"/>
                  </a:lnTo>
                  <a:lnTo>
                    <a:pt x="38" y="102"/>
                  </a:lnTo>
                  <a:lnTo>
                    <a:pt x="46" y="106"/>
                  </a:lnTo>
                  <a:lnTo>
                    <a:pt x="56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74" y="110"/>
                  </a:lnTo>
                  <a:lnTo>
                    <a:pt x="82" y="106"/>
                  </a:lnTo>
                  <a:lnTo>
                    <a:pt x="90" y="102"/>
                  </a:lnTo>
                  <a:lnTo>
                    <a:pt x="96" y="96"/>
                  </a:lnTo>
                  <a:lnTo>
                    <a:pt x="102" y="90"/>
                  </a:lnTo>
                  <a:lnTo>
                    <a:pt x="106" y="82"/>
                  </a:lnTo>
                  <a:lnTo>
                    <a:pt x="110" y="7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56"/>
                  </a:lnTo>
                  <a:lnTo>
                    <a:pt x="106" y="46"/>
                  </a:lnTo>
                  <a:lnTo>
                    <a:pt x="102" y="38"/>
                  </a:lnTo>
                  <a:lnTo>
                    <a:pt x="96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4" y="20"/>
                  </a:lnTo>
                  <a:lnTo>
                    <a:pt x="64" y="18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10">
              <a:extLst>
                <a:ext uri="{FF2B5EF4-FFF2-40B4-BE49-F238E27FC236}">
                  <a16:creationId xmlns:a16="http://schemas.microsoft.com/office/drawing/2014/main" xmlns="" id="{4F19D874-C074-4057-B9D7-3BAFCE2D3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13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111">
              <a:extLst>
                <a:ext uri="{FF2B5EF4-FFF2-40B4-BE49-F238E27FC236}">
                  <a16:creationId xmlns:a16="http://schemas.microsoft.com/office/drawing/2014/main" xmlns="" id="{DCB83441-2360-49EA-B936-9DB95D1C6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17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12">
              <a:extLst>
                <a:ext uri="{FF2B5EF4-FFF2-40B4-BE49-F238E27FC236}">
                  <a16:creationId xmlns:a16="http://schemas.microsoft.com/office/drawing/2014/main" xmlns="" id="{EC89D34E-7C86-432F-A111-E1316FF5C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21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3">
              <a:extLst>
                <a:ext uri="{FF2B5EF4-FFF2-40B4-BE49-F238E27FC236}">
                  <a16:creationId xmlns:a16="http://schemas.microsoft.com/office/drawing/2014/main" xmlns="" id="{288B106D-903B-4C33-B262-71E561D7BA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76" y="3051"/>
              <a:ext cx="216" cy="618"/>
            </a:xfrm>
            <a:custGeom>
              <a:avLst/>
              <a:gdLst>
                <a:gd name="T0" fmla="*/ 216 w 216"/>
                <a:gd name="T1" fmla="*/ 618 h 618"/>
                <a:gd name="T2" fmla="*/ 0 w 216"/>
                <a:gd name="T3" fmla="*/ 618 h 618"/>
                <a:gd name="T4" fmla="*/ 0 w 216"/>
                <a:gd name="T5" fmla="*/ 0 h 618"/>
                <a:gd name="T6" fmla="*/ 216 w 216"/>
                <a:gd name="T7" fmla="*/ 0 h 618"/>
                <a:gd name="T8" fmla="*/ 216 w 216"/>
                <a:gd name="T9" fmla="*/ 618 h 618"/>
                <a:gd name="T10" fmla="*/ 18 w 216"/>
                <a:gd name="T11" fmla="*/ 600 h 618"/>
                <a:gd name="T12" fmla="*/ 198 w 216"/>
                <a:gd name="T13" fmla="*/ 600 h 618"/>
                <a:gd name="T14" fmla="*/ 198 w 216"/>
                <a:gd name="T15" fmla="*/ 18 h 618"/>
                <a:gd name="T16" fmla="*/ 18 w 216"/>
                <a:gd name="T17" fmla="*/ 18 h 618"/>
                <a:gd name="T18" fmla="*/ 18 w 216"/>
                <a:gd name="T19" fmla="*/ 60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618">
                  <a:moveTo>
                    <a:pt x="216" y="618"/>
                  </a:moveTo>
                  <a:lnTo>
                    <a:pt x="0" y="618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216" y="618"/>
                  </a:lnTo>
                  <a:close/>
                  <a:moveTo>
                    <a:pt x="18" y="600"/>
                  </a:moveTo>
                  <a:lnTo>
                    <a:pt x="198" y="600"/>
                  </a:lnTo>
                  <a:lnTo>
                    <a:pt x="198" y="18"/>
                  </a:lnTo>
                  <a:lnTo>
                    <a:pt x="18" y="18"/>
                  </a:lnTo>
                  <a:lnTo>
                    <a:pt x="18" y="60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4">
              <a:extLst>
                <a:ext uri="{FF2B5EF4-FFF2-40B4-BE49-F238E27FC236}">
                  <a16:creationId xmlns:a16="http://schemas.microsoft.com/office/drawing/2014/main" xmlns="" id="{BB1F0BB4-FC7B-4915-831F-E3EB996BC7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3465"/>
              <a:ext cx="128" cy="128"/>
            </a:xfrm>
            <a:custGeom>
              <a:avLst/>
              <a:gdLst>
                <a:gd name="T0" fmla="*/ 64 w 128"/>
                <a:gd name="T1" fmla="*/ 128 h 128"/>
                <a:gd name="T2" fmla="*/ 40 w 128"/>
                <a:gd name="T3" fmla="*/ 124 h 128"/>
                <a:gd name="T4" fmla="*/ 20 w 128"/>
                <a:gd name="T5" fmla="*/ 110 h 128"/>
                <a:gd name="T6" fmla="*/ 6 w 128"/>
                <a:gd name="T7" fmla="*/ 90 h 128"/>
                <a:gd name="T8" fmla="*/ 0 w 128"/>
                <a:gd name="T9" fmla="*/ 64 h 128"/>
                <a:gd name="T10" fmla="*/ 2 w 128"/>
                <a:gd name="T11" fmla="*/ 52 h 128"/>
                <a:gd name="T12" fmla="*/ 12 w 128"/>
                <a:gd name="T13" fmla="*/ 28 h 128"/>
                <a:gd name="T14" fmla="*/ 28 w 128"/>
                <a:gd name="T15" fmla="*/ 12 h 128"/>
                <a:gd name="T16" fmla="*/ 52 w 128"/>
                <a:gd name="T17" fmla="*/ 2 h 128"/>
                <a:gd name="T18" fmla="*/ 64 w 128"/>
                <a:gd name="T19" fmla="*/ 0 h 128"/>
                <a:gd name="T20" fmla="*/ 90 w 128"/>
                <a:gd name="T21" fmla="*/ 6 h 128"/>
                <a:gd name="T22" fmla="*/ 110 w 128"/>
                <a:gd name="T23" fmla="*/ 20 h 128"/>
                <a:gd name="T24" fmla="*/ 122 w 128"/>
                <a:gd name="T25" fmla="*/ 40 h 128"/>
                <a:gd name="T26" fmla="*/ 128 w 128"/>
                <a:gd name="T27" fmla="*/ 64 h 128"/>
                <a:gd name="T28" fmla="*/ 126 w 128"/>
                <a:gd name="T29" fmla="*/ 78 h 128"/>
                <a:gd name="T30" fmla="*/ 118 w 128"/>
                <a:gd name="T31" fmla="*/ 100 h 128"/>
                <a:gd name="T32" fmla="*/ 100 w 128"/>
                <a:gd name="T33" fmla="*/ 118 h 128"/>
                <a:gd name="T34" fmla="*/ 78 w 128"/>
                <a:gd name="T35" fmla="*/ 126 h 128"/>
                <a:gd name="T36" fmla="*/ 64 w 128"/>
                <a:gd name="T37" fmla="*/ 128 h 128"/>
                <a:gd name="T38" fmla="*/ 64 w 128"/>
                <a:gd name="T39" fmla="*/ 18 h 128"/>
                <a:gd name="T40" fmla="*/ 46 w 128"/>
                <a:gd name="T41" fmla="*/ 22 h 128"/>
                <a:gd name="T42" fmla="*/ 32 w 128"/>
                <a:gd name="T43" fmla="*/ 32 h 128"/>
                <a:gd name="T44" fmla="*/ 22 w 128"/>
                <a:gd name="T45" fmla="*/ 46 h 128"/>
                <a:gd name="T46" fmla="*/ 18 w 128"/>
                <a:gd name="T47" fmla="*/ 64 h 128"/>
                <a:gd name="T48" fmla="*/ 20 w 128"/>
                <a:gd name="T49" fmla="*/ 74 h 128"/>
                <a:gd name="T50" fmla="*/ 26 w 128"/>
                <a:gd name="T51" fmla="*/ 90 h 128"/>
                <a:gd name="T52" fmla="*/ 38 w 128"/>
                <a:gd name="T53" fmla="*/ 102 h 128"/>
                <a:gd name="T54" fmla="*/ 56 w 128"/>
                <a:gd name="T55" fmla="*/ 110 h 128"/>
                <a:gd name="T56" fmla="*/ 64 w 128"/>
                <a:gd name="T57" fmla="*/ 110 h 128"/>
                <a:gd name="T58" fmla="*/ 82 w 128"/>
                <a:gd name="T59" fmla="*/ 106 h 128"/>
                <a:gd name="T60" fmla="*/ 96 w 128"/>
                <a:gd name="T61" fmla="*/ 96 h 128"/>
                <a:gd name="T62" fmla="*/ 106 w 128"/>
                <a:gd name="T63" fmla="*/ 82 h 128"/>
                <a:gd name="T64" fmla="*/ 110 w 128"/>
                <a:gd name="T65" fmla="*/ 64 h 128"/>
                <a:gd name="T66" fmla="*/ 110 w 128"/>
                <a:gd name="T67" fmla="*/ 56 h 128"/>
                <a:gd name="T68" fmla="*/ 102 w 128"/>
                <a:gd name="T69" fmla="*/ 38 h 128"/>
                <a:gd name="T70" fmla="*/ 90 w 128"/>
                <a:gd name="T71" fmla="*/ 26 h 128"/>
                <a:gd name="T72" fmla="*/ 74 w 128"/>
                <a:gd name="T73" fmla="*/ 20 h 128"/>
                <a:gd name="T74" fmla="*/ 64 w 128"/>
                <a:gd name="T75" fmla="*/ 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lnTo>
                    <a:pt x="64" y="128"/>
                  </a:lnTo>
                  <a:lnTo>
                    <a:pt x="52" y="126"/>
                  </a:lnTo>
                  <a:lnTo>
                    <a:pt x="40" y="124"/>
                  </a:lnTo>
                  <a:lnTo>
                    <a:pt x="28" y="118"/>
                  </a:lnTo>
                  <a:lnTo>
                    <a:pt x="20" y="110"/>
                  </a:lnTo>
                  <a:lnTo>
                    <a:pt x="12" y="100"/>
                  </a:lnTo>
                  <a:lnTo>
                    <a:pt x="6" y="90"/>
                  </a:lnTo>
                  <a:lnTo>
                    <a:pt x="2" y="7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90" y="6"/>
                  </a:lnTo>
                  <a:lnTo>
                    <a:pt x="100" y="12"/>
                  </a:lnTo>
                  <a:lnTo>
                    <a:pt x="110" y="20"/>
                  </a:lnTo>
                  <a:lnTo>
                    <a:pt x="118" y="28"/>
                  </a:lnTo>
                  <a:lnTo>
                    <a:pt x="122" y="40"/>
                  </a:lnTo>
                  <a:lnTo>
                    <a:pt x="126" y="52"/>
                  </a:lnTo>
                  <a:lnTo>
                    <a:pt x="128" y="64"/>
                  </a:lnTo>
                  <a:lnTo>
                    <a:pt x="128" y="64"/>
                  </a:lnTo>
                  <a:lnTo>
                    <a:pt x="126" y="78"/>
                  </a:lnTo>
                  <a:lnTo>
                    <a:pt x="122" y="90"/>
                  </a:lnTo>
                  <a:lnTo>
                    <a:pt x="118" y="100"/>
                  </a:lnTo>
                  <a:lnTo>
                    <a:pt x="110" y="110"/>
                  </a:lnTo>
                  <a:lnTo>
                    <a:pt x="100" y="118"/>
                  </a:lnTo>
                  <a:lnTo>
                    <a:pt x="90" y="124"/>
                  </a:lnTo>
                  <a:lnTo>
                    <a:pt x="78" y="126"/>
                  </a:lnTo>
                  <a:lnTo>
                    <a:pt x="64" y="128"/>
                  </a:lnTo>
                  <a:lnTo>
                    <a:pt x="64" y="128"/>
                  </a:lnTo>
                  <a:close/>
                  <a:moveTo>
                    <a:pt x="64" y="18"/>
                  </a:moveTo>
                  <a:lnTo>
                    <a:pt x="64" y="18"/>
                  </a:lnTo>
                  <a:lnTo>
                    <a:pt x="56" y="20"/>
                  </a:lnTo>
                  <a:lnTo>
                    <a:pt x="46" y="22"/>
                  </a:lnTo>
                  <a:lnTo>
                    <a:pt x="38" y="26"/>
                  </a:lnTo>
                  <a:lnTo>
                    <a:pt x="32" y="32"/>
                  </a:lnTo>
                  <a:lnTo>
                    <a:pt x="26" y="38"/>
                  </a:lnTo>
                  <a:lnTo>
                    <a:pt x="22" y="46"/>
                  </a:lnTo>
                  <a:lnTo>
                    <a:pt x="20" y="56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0" y="74"/>
                  </a:lnTo>
                  <a:lnTo>
                    <a:pt x="22" y="82"/>
                  </a:lnTo>
                  <a:lnTo>
                    <a:pt x="26" y="90"/>
                  </a:lnTo>
                  <a:lnTo>
                    <a:pt x="32" y="96"/>
                  </a:lnTo>
                  <a:lnTo>
                    <a:pt x="38" y="102"/>
                  </a:lnTo>
                  <a:lnTo>
                    <a:pt x="46" y="106"/>
                  </a:lnTo>
                  <a:lnTo>
                    <a:pt x="56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74" y="110"/>
                  </a:lnTo>
                  <a:lnTo>
                    <a:pt x="82" y="106"/>
                  </a:lnTo>
                  <a:lnTo>
                    <a:pt x="90" y="102"/>
                  </a:lnTo>
                  <a:lnTo>
                    <a:pt x="96" y="96"/>
                  </a:lnTo>
                  <a:lnTo>
                    <a:pt x="102" y="90"/>
                  </a:lnTo>
                  <a:lnTo>
                    <a:pt x="106" y="82"/>
                  </a:lnTo>
                  <a:lnTo>
                    <a:pt x="110" y="74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110" y="56"/>
                  </a:lnTo>
                  <a:lnTo>
                    <a:pt x="106" y="46"/>
                  </a:lnTo>
                  <a:lnTo>
                    <a:pt x="102" y="38"/>
                  </a:lnTo>
                  <a:lnTo>
                    <a:pt x="96" y="32"/>
                  </a:lnTo>
                  <a:lnTo>
                    <a:pt x="90" y="26"/>
                  </a:lnTo>
                  <a:lnTo>
                    <a:pt x="82" y="22"/>
                  </a:lnTo>
                  <a:lnTo>
                    <a:pt x="74" y="20"/>
                  </a:lnTo>
                  <a:lnTo>
                    <a:pt x="64" y="18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115">
              <a:extLst>
                <a:ext uri="{FF2B5EF4-FFF2-40B4-BE49-F238E27FC236}">
                  <a16:creationId xmlns:a16="http://schemas.microsoft.com/office/drawing/2014/main" xmlns="" id="{5CD0AD3C-2B07-42B6-B1AD-B01E52D7F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313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116">
              <a:extLst>
                <a:ext uri="{FF2B5EF4-FFF2-40B4-BE49-F238E27FC236}">
                  <a16:creationId xmlns:a16="http://schemas.microsoft.com/office/drawing/2014/main" xmlns="" id="{420241B3-19D9-4E13-920D-45342AC57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317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117">
              <a:extLst>
                <a:ext uri="{FF2B5EF4-FFF2-40B4-BE49-F238E27FC236}">
                  <a16:creationId xmlns:a16="http://schemas.microsoft.com/office/drawing/2014/main" xmlns="" id="{C403F04F-B00C-463B-825F-EABCFD45A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3213"/>
              <a:ext cx="1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8">
              <a:extLst>
                <a:ext uri="{FF2B5EF4-FFF2-40B4-BE49-F238E27FC236}">
                  <a16:creationId xmlns:a16="http://schemas.microsoft.com/office/drawing/2014/main" xmlns="" id="{C40EEAEF-A4E7-4D78-8781-C595468C4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" y="3409"/>
              <a:ext cx="788" cy="304"/>
            </a:xfrm>
            <a:custGeom>
              <a:avLst/>
              <a:gdLst>
                <a:gd name="T0" fmla="*/ 788 w 788"/>
                <a:gd name="T1" fmla="*/ 304 h 304"/>
                <a:gd name="T2" fmla="*/ 0 w 788"/>
                <a:gd name="T3" fmla="*/ 304 h 304"/>
                <a:gd name="T4" fmla="*/ 0 w 788"/>
                <a:gd name="T5" fmla="*/ 0 h 304"/>
                <a:gd name="T6" fmla="*/ 62 w 788"/>
                <a:gd name="T7" fmla="*/ 0 h 304"/>
                <a:gd name="T8" fmla="*/ 62 w 788"/>
                <a:gd name="T9" fmla="*/ 18 h 304"/>
                <a:gd name="T10" fmla="*/ 18 w 788"/>
                <a:gd name="T11" fmla="*/ 18 h 304"/>
                <a:gd name="T12" fmla="*/ 18 w 788"/>
                <a:gd name="T13" fmla="*/ 286 h 304"/>
                <a:gd name="T14" fmla="*/ 770 w 788"/>
                <a:gd name="T15" fmla="*/ 286 h 304"/>
                <a:gd name="T16" fmla="*/ 770 w 788"/>
                <a:gd name="T17" fmla="*/ 18 h 304"/>
                <a:gd name="T18" fmla="*/ 726 w 788"/>
                <a:gd name="T19" fmla="*/ 18 h 304"/>
                <a:gd name="T20" fmla="*/ 726 w 788"/>
                <a:gd name="T21" fmla="*/ 0 h 304"/>
                <a:gd name="T22" fmla="*/ 788 w 788"/>
                <a:gd name="T23" fmla="*/ 0 h 304"/>
                <a:gd name="T24" fmla="*/ 788 w 788"/>
                <a:gd name="T25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8" h="304">
                  <a:moveTo>
                    <a:pt x="788" y="304"/>
                  </a:moveTo>
                  <a:lnTo>
                    <a:pt x="0" y="304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18"/>
                  </a:lnTo>
                  <a:lnTo>
                    <a:pt x="18" y="18"/>
                  </a:lnTo>
                  <a:lnTo>
                    <a:pt x="18" y="286"/>
                  </a:lnTo>
                  <a:lnTo>
                    <a:pt x="770" y="286"/>
                  </a:lnTo>
                  <a:lnTo>
                    <a:pt x="770" y="18"/>
                  </a:lnTo>
                  <a:lnTo>
                    <a:pt x="726" y="18"/>
                  </a:lnTo>
                  <a:lnTo>
                    <a:pt x="726" y="0"/>
                  </a:lnTo>
                  <a:lnTo>
                    <a:pt x="788" y="0"/>
                  </a:lnTo>
                  <a:lnTo>
                    <a:pt x="788" y="3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8" name="Group 4">
            <a:extLst>
              <a:ext uri="{FF2B5EF4-FFF2-40B4-BE49-F238E27FC236}">
                <a16:creationId xmlns:a16="http://schemas.microsoft.com/office/drawing/2014/main" xmlns="" id="{03C07A38-654E-4EF9-85A6-B52AC1B291B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6737" y="2993003"/>
            <a:ext cx="341910" cy="334269"/>
            <a:chOff x="635" y="863"/>
            <a:chExt cx="716" cy="700"/>
          </a:xfrm>
        </p:grpSpPr>
        <p:sp>
          <p:nvSpPr>
            <p:cNvPr id="89" name="AutoShape 3">
              <a:extLst>
                <a:ext uri="{FF2B5EF4-FFF2-40B4-BE49-F238E27FC236}">
                  <a16:creationId xmlns:a16="http://schemas.microsoft.com/office/drawing/2014/main" xmlns="" id="{13B8525B-7E5D-4C5E-9402-A2E18A5E15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635" y="863"/>
              <a:ext cx="716" cy="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xmlns="" id="{0CBC9904-BEB0-4ABB-8685-9975E64C7C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" y="939"/>
              <a:ext cx="548" cy="548"/>
            </a:xfrm>
            <a:custGeom>
              <a:avLst/>
              <a:gdLst>
                <a:gd name="T0" fmla="*/ 246 w 548"/>
                <a:gd name="T1" fmla="*/ 548 h 548"/>
                <a:gd name="T2" fmla="*/ 168 w 548"/>
                <a:gd name="T3" fmla="*/ 528 h 548"/>
                <a:gd name="T4" fmla="*/ 100 w 548"/>
                <a:gd name="T5" fmla="*/ 486 h 548"/>
                <a:gd name="T6" fmla="*/ 46 w 548"/>
                <a:gd name="T7" fmla="*/ 428 h 548"/>
                <a:gd name="T8" fmla="*/ 12 w 548"/>
                <a:gd name="T9" fmla="*/ 356 h 548"/>
                <a:gd name="T10" fmla="*/ 0 w 548"/>
                <a:gd name="T11" fmla="*/ 274 h 548"/>
                <a:gd name="T12" fmla="*/ 6 w 548"/>
                <a:gd name="T13" fmla="*/ 220 h 548"/>
                <a:gd name="T14" fmla="*/ 32 w 548"/>
                <a:gd name="T15" fmla="*/ 144 h 548"/>
                <a:gd name="T16" fmla="*/ 80 w 548"/>
                <a:gd name="T17" fmla="*/ 80 h 548"/>
                <a:gd name="T18" fmla="*/ 144 w 548"/>
                <a:gd name="T19" fmla="*/ 34 h 548"/>
                <a:gd name="T20" fmla="*/ 218 w 548"/>
                <a:gd name="T21" fmla="*/ 6 h 548"/>
                <a:gd name="T22" fmla="*/ 274 w 548"/>
                <a:gd name="T23" fmla="*/ 0 h 548"/>
                <a:gd name="T24" fmla="*/ 356 w 548"/>
                <a:gd name="T25" fmla="*/ 12 h 548"/>
                <a:gd name="T26" fmla="*/ 428 w 548"/>
                <a:gd name="T27" fmla="*/ 48 h 548"/>
                <a:gd name="T28" fmla="*/ 486 w 548"/>
                <a:gd name="T29" fmla="*/ 100 h 548"/>
                <a:gd name="T30" fmla="*/ 526 w 548"/>
                <a:gd name="T31" fmla="*/ 168 h 548"/>
                <a:gd name="T32" fmla="*/ 546 w 548"/>
                <a:gd name="T33" fmla="*/ 246 h 548"/>
                <a:gd name="T34" fmla="*/ 546 w 548"/>
                <a:gd name="T35" fmla="*/ 302 h 548"/>
                <a:gd name="T36" fmla="*/ 526 w 548"/>
                <a:gd name="T37" fmla="*/ 382 h 548"/>
                <a:gd name="T38" fmla="*/ 486 w 548"/>
                <a:gd name="T39" fmla="*/ 448 h 548"/>
                <a:gd name="T40" fmla="*/ 428 w 548"/>
                <a:gd name="T41" fmla="*/ 502 h 548"/>
                <a:gd name="T42" fmla="*/ 356 w 548"/>
                <a:gd name="T43" fmla="*/ 536 h 548"/>
                <a:gd name="T44" fmla="*/ 274 w 548"/>
                <a:gd name="T45" fmla="*/ 548 h 548"/>
                <a:gd name="T46" fmla="*/ 274 w 548"/>
                <a:gd name="T47" fmla="*/ 18 h 548"/>
                <a:gd name="T48" fmla="*/ 198 w 548"/>
                <a:gd name="T49" fmla="*/ 30 h 548"/>
                <a:gd name="T50" fmla="*/ 130 w 548"/>
                <a:gd name="T51" fmla="*/ 62 h 548"/>
                <a:gd name="T52" fmla="*/ 76 w 548"/>
                <a:gd name="T53" fmla="*/ 112 h 548"/>
                <a:gd name="T54" fmla="*/ 38 w 548"/>
                <a:gd name="T55" fmla="*/ 174 h 548"/>
                <a:gd name="T56" fmla="*/ 20 w 548"/>
                <a:gd name="T57" fmla="*/ 248 h 548"/>
                <a:gd name="T58" fmla="*/ 20 w 548"/>
                <a:gd name="T59" fmla="*/ 300 h 548"/>
                <a:gd name="T60" fmla="*/ 38 w 548"/>
                <a:gd name="T61" fmla="*/ 374 h 548"/>
                <a:gd name="T62" fmla="*/ 76 w 548"/>
                <a:gd name="T63" fmla="*/ 438 h 548"/>
                <a:gd name="T64" fmla="*/ 130 w 548"/>
                <a:gd name="T65" fmla="*/ 486 h 548"/>
                <a:gd name="T66" fmla="*/ 198 w 548"/>
                <a:gd name="T67" fmla="*/ 520 h 548"/>
                <a:gd name="T68" fmla="*/ 274 w 548"/>
                <a:gd name="T69" fmla="*/ 530 h 548"/>
                <a:gd name="T70" fmla="*/ 326 w 548"/>
                <a:gd name="T71" fmla="*/ 526 h 548"/>
                <a:gd name="T72" fmla="*/ 396 w 548"/>
                <a:gd name="T73" fmla="*/ 500 h 548"/>
                <a:gd name="T74" fmla="*/ 456 w 548"/>
                <a:gd name="T75" fmla="*/ 456 h 548"/>
                <a:gd name="T76" fmla="*/ 500 w 548"/>
                <a:gd name="T77" fmla="*/ 396 h 548"/>
                <a:gd name="T78" fmla="*/ 524 w 548"/>
                <a:gd name="T79" fmla="*/ 326 h 548"/>
                <a:gd name="T80" fmla="*/ 530 w 548"/>
                <a:gd name="T81" fmla="*/ 274 h 548"/>
                <a:gd name="T82" fmla="*/ 518 w 548"/>
                <a:gd name="T83" fmla="*/ 198 h 548"/>
                <a:gd name="T84" fmla="*/ 486 w 548"/>
                <a:gd name="T85" fmla="*/ 132 h 548"/>
                <a:gd name="T86" fmla="*/ 436 w 548"/>
                <a:gd name="T87" fmla="*/ 76 h 548"/>
                <a:gd name="T88" fmla="*/ 374 w 548"/>
                <a:gd name="T89" fmla="*/ 38 h 548"/>
                <a:gd name="T90" fmla="*/ 300 w 548"/>
                <a:gd name="T91" fmla="*/ 2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48" h="548">
                  <a:moveTo>
                    <a:pt x="274" y="548"/>
                  </a:moveTo>
                  <a:lnTo>
                    <a:pt x="274" y="548"/>
                  </a:lnTo>
                  <a:lnTo>
                    <a:pt x="246" y="548"/>
                  </a:lnTo>
                  <a:lnTo>
                    <a:pt x="218" y="544"/>
                  </a:lnTo>
                  <a:lnTo>
                    <a:pt x="192" y="536"/>
                  </a:lnTo>
                  <a:lnTo>
                    <a:pt x="168" y="528"/>
                  </a:lnTo>
                  <a:lnTo>
                    <a:pt x="144" y="516"/>
                  </a:lnTo>
                  <a:lnTo>
                    <a:pt x="120" y="502"/>
                  </a:lnTo>
                  <a:lnTo>
                    <a:pt x="100" y="486"/>
                  </a:lnTo>
                  <a:lnTo>
                    <a:pt x="80" y="468"/>
                  </a:lnTo>
                  <a:lnTo>
                    <a:pt x="62" y="448"/>
                  </a:lnTo>
                  <a:lnTo>
                    <a:pt x="46" y="428"/>
                  </a:lnTo>
                  <a:lnTo>
                    <a:pt x="32" y="406"/>
                  </a:lnTo>
                  <a:lnTo>
                    <a:pt x="22" y="382"/>
                  </a:lnTo>
                  <a:lnTo>
                    <a:pt x="12" y="356"/>
                  </a:lnTo>
                  <a:lnTo>
                    <a:pt x="6" y="330"/>
                  </a:lnTo>
                  <a:lnTo>
                    <a:pt x="2" y="302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2" y="246"/>
                  </a:lnTo>
                  <a:lnTo>
                    <a:pt x="6" y="220"/>
                  </a:lnTo>
                  <a:lnTo>
                    <a:pt x="12" y="194"/>
                  </a:lnTo>
                  <a:lnTo>
                    <a:pt x="22" y="168"/>
                  </a:lnTo>
                  <a:lnTo>
                    <a:pt x="32" y="144"/>
                  </a:lnTo>
                  <a:lnTo>
                    <a:pt x="46" y="122"/>
                  </a:lnTo>
                  <a:lnTo>
                    <a:pt x="62" y="100"/>
                  </a:lnTo>
                  <a:lnTo>
                    <a:pt x="80" y="80"/>
                  </a:lnTo>
                  <a:lnTo>
                    <a:pt x="100" y="62"/>
                  </a:lnTo>
                  <a:lnTo>
                    <a:pt x="120" y="48"/>
                  </a:lnTo>
                  <a:lnTo>
                    <a:pt x="144" y="34"/>
                  </a:lnTo>
                  <a:lnTo>
                    <a:pt x="168" y="22"/>
                  </a:lnTo>
                  <a:lnTo>
                    <a:pt x="192" y="12"/>
                  </a:lnTo>
                  <a:lnTo>
                    <a:pt x="218" y="6"/>
                  </a:lnTo>
                  <a:lnTo>
                    <a:pt x="246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02" y="2"/>
                  </a:lnTo>
                  <a:lnTo>
                    <a:pt x="330" y="6"/>
                  </a:lnTo>
                  <a:lnTo>
                    <a:pt x="356" y="12"/>
                  </a:lnTo>
                  <a:lnTo>
                    <a:pt x="380" y="22"/>
                  </a:lnTo>
                  <a:lnTo>
                    <a:pt x="404" y="34"/>
                  </a:lnTo>
                  <a:lnTo>
                    <a:pt x="428" y="48"/>
                  </a:lnTo>
                  <a:lnTo>
                    <a:pt x="448" y="62"/>
                  </a:lnTo>
                  <a:lnTo>
                    <a:pt x="468" y="80"/>
                  </a:lnTo>
                  <a:lnTo>
                    <a:pt x="486" y="100"/>
                  </a:lnTo>
                  <a:lnTo>
                    <a:pt x="502" y="122"/>
                  </a:lnTo>
                  <a:lnTo>
                    <a:pt x="516" y="144"/>
                  </a:lnTo>
                  <a:lnTo>
                    <a:pt x="526" y="168"/>
                  </a:lnTo>
                  <a:lnTo>
                    <a:pt x="536" y="194"/>
                  </a:lnTo>
                  <a:lnTo>
                    <a:pt x="542" y="220"/>
                  </a:lnTo>
                  <a:lnTo>
                    <a:pt x="546" y="246"/>
                  </a:lnTo>
                  <a:lnTo>
                    <a:pt x="548" y="274"/>
                  </a:lnTo>
                  <a:lnTo>
                    <a:pt x="548" y="274"/>
                  </a:lnTo>
                  <a:lnTo>
                    <a:pt x="546" y="302"/>
                  </a:lnTo>
                  <a:lnTo>
                    <a:pt x="542" y="330"/>
                  </a:lnTo>
                  <a:lnTo>
                    <a:pt x="536" y="356"/>
                  </a:lnTo>
                  <a:lnTo>
                    <a:pt x="526" y="382"/>
                  </a:lnTo>
                  <a:lnTo>
                    <a:pt x="516" y="406"/>
                  </a:lnTo>
                  <a:lnTo>
                    <a:pt x="502" y="428"/>
                  </a:lnTo>
                  <a:lnTo>
                    <a:pt x="486" y="448"/>
                  </a:lnTo>
                  <a:lnTo>
                    <a:pt x="468" y="468"/>
                  </a:lnTo>
                  <a:lnTo>
                    <a:pt x="448" y="486"/>
                  </a:lnTo>
                  <a:lnTo>
                    <a:pt x="428" y="502"/>
                  </a:lnTo>
                  <a:lnTo>
                    <a:pt x="404" y="516"/>
                  </a:lnTo>
                  <a:lnTo>
                    <a:pt x="380" y="528"/>
                  </a:lnTo>
                  <a:lnTo>
                    <a:pt x="356" y="536"/>
                  </a:lnTo>
                  <a:lnTo>
                    <a:pt x="330" y="544"/>
                  </a:lnTo>
                  <a:lnTo>
                    <a:pt x="302" y="548"/>
                  </a:lnTo>
                  <a:lnTo>
                    <a:pt x="274" y="548"/>
                  </a:lnTo>
                  <a:lnTo>
                    <a:pt x="274" y="548"/>
                  </a:lnTo>
                  <a:close/>
                  <a:moveTo>
                    <a:pt x="274" y="18"/>
                  </a:moveTo>
                  <a:lnTo>
                    <a:pt x="274" y="18"/>
                  </a:lnTo>
                  <a:lnTo>
                    <a:pt x="248" y="20"/>
                  </a:lnTo>
                  <a:lnTo>
                    <a:pt x="222" y="24"/>
                  </a:lnTo>
                  <a:lnTo>
                    <a:pt x="198" y="30"/>
                  </a:lnTo>
                  <a:lnTo>
                    <a:pt x="174" y="38"/>
                  </a:lnTo>
                  <a:lnTo>
                    <a:pt x="152" y="50"/>
                  </a:lnTo>
                  <a:lnTo>
                    <a:pt x="130" y="62"/>
                  </a:lnTo>
                  <a:lnTo>
                    <a:pt x="112" y="76"/>
                  </a:lnTo>
                  <a:lnTo>
                    <a:pt x="92" y="94"/>
                  </a:lnTo>
                  <a:lnTo>
                    <a:pt x="76" y="112"/>
                  </a:lnTo>
                  <a:lnTo>
                    <a:pt x="62" y="132"/>
                  </a:lnTo>
                  <a:lnTo>
                    <a:pt x="48" y="152"/>
                  </a:lnTo>
                  <a:lnTo>
                    <a:pt x="38" y="174"/>
                  </a:lnTo>
                  <a:lnTo>
                    <a:pt x="30" y="198"/>
                  </a:lnTo>
                  <a:lnTo>
                    <a:pt x="22" y="222"/>
                  </a:lnTo>
                  <a:lnTo>
                    <a:pt x="20" y="248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20" y="300"/>
                  </a:lnTo>
                  <a:lnTo>
                    <a:pt x="22" y="326"/>
                  </a:lnTo>
                  <a:lnTo>
                    <a:pt x="30" y="350"/>
                  </a:lnTo>
                  <a:lnTo>
                    <a:pt x="38" y="374"/>
                  </a:lnTo>
                  <a:lnTo>
                    <a:pt x="48" y="396"/>
                  </a:lnTo>
                  <a:lnTo>
                    <a:pt x="62" y="418"/>
                  </a:lnTo>
                  <a:lnTo>
                    <a:pt x="76" y="438"/>
                  </a:lnTo>
                  <a:lnTo>
                    <a:pt x="92" y="456"/>
                  </a:lnTo>
                  <a:lnTo>
                    <a:pt x="112" y="472"/>
                  </a:lnTo>
                  <a:lnTo>
                    <a:pt x="130" y="486"/>
                  </a:lnTo>
                  <a:lnTo>
                    <a:pt x="152" y="500"/>
                  </a:lnTo>
                  <a:lnTo>
                    <a:pt x="174" y="510"/>
                  </a:lnTo>
                  <a:lnTo>
                    <a:pt x="198" y="520"/>
                  </a:lnTo>
                  <a:lnTo>
                    <a:pt x="222" y="526"/>
                  </a:lnTo>
                  <a:lnTo>
                    <a:pt x="248" y="530"/>
                  </a:lnTo>
                  <a:lnTo>
                    <a:pt x="274" y="530"/>
                  </a:lnTo>
                  <a:lnTo>
                    <a:pt x="274" y="530"/>
                  </a:lnTo>
                  <a:lnTo>
                    <a:pt x="300" y="530"/>
                  </a:lnTo>
                  <a:lnTo>
                    <a:pt x="326" y="526"/>
                  </a:lnTo>
                  <a:lnTo>
                    <a:pt x="350" y="520"/>
                  </a:lnTo>
                  <a:lnTo>
                    <a:pt x="374" y="510"/>
                  </a:lnTo>
                  <a:lnTo>
                    <a:pt x="396" y="500"/>
                  </a:lnTo>
                  <a:lnTo>
                    <a:pt x="418" y="486"/>
                  </a:lnTo>
                  <a:lnTo>
                    <a:pt x="436" y="472"/>
                  </a:lnTo>
                  <a:lnTo>
                    <a:pt x="456" y="456"/>
                  </a:lnTo>
                  <a:lnTo>
                    <a:pt x="472" y="438"/>
                  </a:lnTo>
                  <a:lnTo>
                    <a:pt x="486" y="418"/>
                  </a:lnTo>
                  <a:lnTo>
                    <a:pt x="500" y="396"/>
                  </a:lnTo>
                  <a:lnTo>
                    <a:pt x="510" y="374"/>
                  </a:lnTo>
                  <a:lnTo>
                    <a:pt x="518" y="350"/>
                  </a:lnTo>
                  <a:lnTo>
                    <a:pt x="524" y="326"/>
                  </a:lnTo>
                  <a:lnTo>
                    <a:pt x="528" y="300"/>
                  </a:lnTo>
                  <a:lnTo>
                    <a:pt x="530" y="274"/>
                  </a:lnTo>
                  <a:lnTo>
                    <a:pt x="530" y="274"/>
                  </a:lnTo>
                  <a:lnTo>
                    <a:pt x="528" y="248"/>
                  </a:lnTo>
                  <a:lnTo>
                    <a:pt x="524" y="222"/>
                  </a:lnTo>
                  <a:lnTo>
                    <a:pt x="518" y="198"/>
                  </a:lnTo>
                  <a:lnTo>
                    <a:pt x="510" y="174"/>
                  </a:lnTo>
                  <a:lnTo>
                    <a:pt x="500" y="152"/>
                  </a:lnTo>
                  <a:lnTo>
                    <a:pt x="486" y="132"/>
                  </a:lnTo>
                  <a:lnTo>
                    <a:pt x="472" y="112"/>
                  </a:lnTo>
                  <a:lnTo>
                    <a:pt x="456" y="94"/>
                  </a:lnTo>
                  <a:lnTo>
                    <a:pt x="436" y="76"/>
                  </a:lnTo>
                  <a:lnTo>
                    <a:pt x="418" y="62"/>
                  </a:lnTo>
                  <a:lnTo>
                    <a:pt x="396" y="50"/>
                  </a:lnTo>
                  <a:lnTo>
                    <a:pt x="374" y="38"/>
                  </a:lnTo>
                  <a:lnTo>
                    <a:pt x="350" y="30"/>
                  </a:lnTo>
                  <a:lnTo>
                    <a:pt x="326" y="24"/>
                  </a:lnTo>
                  <a:lnTo>
                    <a:pt x="300" y="20"/>
                  </a:lnTo>
                  <a:lnTo>
                    <a:pt x="274" y="18"/>
                  </a:lnTo>
                  <a:lnTo>
                    <a:pt x="27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xmlns="" id="{A8D50F1D-FC7E-4F8A-AB97-E45523901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3" y="939"/>
              <a:ext cx="276" cy="548"/>
            </a:xfrm>
            <a:custGeom>
              <a:avLst/>
              <a:gdLst>
                <a:gd name="T0" fmla="*/ 124 w 276"/>
                <a:gd name="T1" fmla="*/ 548 h 548"/>
                <a:gd name="T2" fmla="*/ 84 w 276"/>
                <a:gd name="T3" fmla="*/ 528 h 548"/>
                <a:gd name="T4" fmla="*/ 50 w 276"/>
                <a:gd name="T5" fmla="*/ 486 h 548"/>
                <a:gd name="T6" fmla="*/ 24 w 276"/>
                <a:gd name="T7" fmla="*/ 428 h 548"/>
                <a:gd name="T8" fmla="*/ 6 w 276"/>
                <a:gd name="T9" fmla="*/ 356 h 548"/>
                <a:gd name="T10" fmla="*/ 0 w 276"/>
                <a:gd name="T11" fmla="*/ 274 h 548"/>
                <a:gd name="T12" fmla="*/ 4 w 276"/>
                <a:gd name="T13" fmla="*/ 218 h 548"/>
                <a:gd name="T14" fmla="*/ 16 w 276"/>
                <a:gd name="T15" fmla="*/ 142 h 548"/>
                <a:gd name="T16" fmla="*/ 40 w 276"/>
                <a:gd name="T17" fmla="*/ 80 h 548"/>
                <a:gd name="T18" fmla="*/ 72 w 276"/>
                <a:gd name="T19" fmla="*/ 32 h 548"/>
                <a:gd name="T20" fmla="*/ 110 w 276"/>
                <a:gd name="T21" fmla="*/ 6 h 548"/>
                <a:gd name="T22" fmla="*/ 138 w 276"/>
                <a:gd name="T23" fmla="*/ 0 h 548"/>
                <a:gd name="T24" fmla="*/ 180 w 276"/>
                <a:gd name="T25" fmla="*/ 12 h 548"/>
                <a:gd name="T26" fmla="*/ 216 w 276"/>
                <a:gd name="T27" fmla="*/ 46 h 548"/>
                <a:gd name="T28" fmla="*/ 244 w 276"/>
                <a:gd name="T29" fmla="*/ 100 h 548"/>
                <a:gd name="T30" fmla="*/ 264 w 276"/>
                <a:gd name="T31" fmla="*/ 166 h 548"/>
                <a:gd name="T32" fmla="*/ 274 w 276"/>
                <a:gd name="T33" fmla="*/ 246 h 548"/>
                <a:gd name="T34" fmla="*/ 274 w 276"/>
                <a:gd name="T35" fmla="*/ 302 h 548"/>
                <a:gd name="T36" fmla="*/ 264 w 276"/>
                <a:gd name="T37" fmla="*/ 382 h 548"/>
                <a:gd name="T38" fmla="*/ 244 w 276"/>
                <a:gd name="T39" fmla="*/ 450 h 548"/>
                <a:gd name="T40" fmla="*/ 216 w 276"/>
                <a:gd name="T41" fmla="*/ 502 h 548"/>
                <a:gd name="T42" fmla="*/ 180 w 276"/>
                <a:gd name="T43" fmla="*/ 536 h 548"/>
                <a:gd name="T44" fmla="*/ 138 w 276"/>
                <a:gd name="T45" fmla="*/ 548 h 548"/>
                <a:gd name="T46" fmla="*/ 138 w 276"/>
                <a:gd name="T47" fmla="*/ 18 h 548"/>
                <a:gd name="T48" fmla="*/ 102 w 276"/>
                <a:gd name="T49" fmla="*/ 30 h 548"/>
                <a:gd name="T50" fmla="*/ 72 w 276"/>
                <a:gd name="T51" fmla="*/ 62 h 548"/>
                <a:gd name="T52" fmla="*/ 46 w 276"/>
                <a:gd name="T53" fmla="*/ 112 h 548"/>
                <a:gd name="T54" fmla="*/ 28 w 276"/>
                <a:gd name="T55" fmla="*/ 176 h 548"/>
                <a:gd name="T56" fmla="*/ 20 w 276"/>
                <a:gd name="T57" fmla="*/ 248 h 548"/>
                <a:gd name="T58" fmla="*/ 20 w 276"/>
                <a:gd name="T59" fmla="*/ 300 h 548"/>
                <a:gd name="T60" fmla="*/ 28 w 276"/>
                <a:gd name="T61" fmla="*/ 374 h 548"/>
                <a:gd name="T62" fmla="*/ 46 w 276"/>
                <a:gd name="T63" fmla="*/ 436 h 548"/>
                <a:gd name="T64" fmla="*/ 72 w 276"/>
                <a:gd name="T65" fmla="*/ 486 h 548"/>
                <a:gd name="T66" fmla="*/ 102 w 276"/>
                <a:gd name="T67" fmla="*/ 518 h 548"/>
                <a:gd name="T68" fmla="*/ 138 w 276"/>
                <a:gd name="T69" fmla="*/ 530 h 548"/>
                <a:gd name="T70" fmla="*/ 162 w 276"/>
                <a:gd name="T71" fmla="*/ 526 h 548"/>
                <a:gd name="T72" fmla="*/ 194 w 276"/>
                <a:gd name="T73" fmla="*/ 500 h 548"/>
                <a:gd name="T74" fmla="*/ 222 w 276"/>
                <a:gd name="T75" fmla="*/ 454 h 548"/>
                <a:gd name="T76" fmla="*/ 242 w 276"/>
                <a:gd name="T77" fmla="*/ 396 h 548"/>
                <a:gd name="T78" fmla="*/ 254 w 276"/>
                <a:gd name="T79" fmla="*/ 326 h 548"/>
                <a:gd name="T80" fmla="*/ 258 w 276"/>
                <a:gd name="T81" fmla="*/ 274 h 548"/>
                <a:gd name="T82" fmla="*/ 252 w 276"/>
                <a:gd name="T83" fmla="*/ 200 h 548"/>
                <a:gd name="T84" fmla="*/ 236 w 276"/>
                <a:gd name="T85" fmla="*/ 132 h 548"/>
                <a:gd name="T86" fmla="*/ 214 w 276"/>
                <a:gd name="T87" fmla="*/ 78 h 548"/>
                <a:gd name="T88" fmla="*/ 184 w 276"/>
                <a:gd name="T89" fmla="*/ 38 h 548"/>
                <a:gd name="T90" fmla="*/ 150 w 276"/>
                <a:gd name="T91" fmla="*/ 2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6" h="548">
                  <a:moveTo>
                    <a:pt x="138" y="548"/>
                  </a:moveTo>
                  <a:lnTo>
                    <a:pt x="138" y="548"/>
                  </a:lnTo>
                  <a:lnTo>
                    <a:pt x="124" y="548"/>
                  </a:lnTo>
                  <a:lnTo>
                    <a:pt x="110" y="544"/>
                  </a:lnTo>
                  <a:lnTo>
                    <a:pt x="96" y="536"/>
                  </a:lnTo>
                  <a:lnTo>
                    <a:pt x="84" y="528"/>
                  </a:lnTo>
                  <a:lnTo>
                    <a:pt x="72" y="516"/>
                  </a:lnTo>
                  <a:lnTo>
                    <a:pt x="60" y="502"/>
                  </a:lnTo>
                  <a:lnTo>
                    <a:pt x="50" y="486"/>
                  </a:lnTo>
                  <a:lnTo>
                    <a:pt x="40" y="470"/>
                  </a:lnTo>
                  <a:lnTo>
                    <a:pt x="32" y="450"/>
                  </a:lnTo>
                  <a:lnTo>
                    <a:pt x="24" y="428"/>
                  </a:lnTo>
                  <a:lnTo>
                    <a:pt x="16" y="406"/>
                  </a:lnTo>
                  <a:lnTo>
                    <a:pt x="12" y="382"/>
                  </a:lnTo>
                  <a:lnTo>
                    <a:pt x="6" y="356"/>
                  </a:lnTo>
                  <a:lnTo>
                    <a:pt x="4" y="330"/>
                  </a:lnTo>
                  <a:lnTo>
                    <a:pt x="2" y="302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2" y="246"/>
                  </a:lnTo>
                  <a:lnTo>
                    <a:pt x="4" y="218"/>
                  </a:lnTo>
                  <a:lnTo>
                    <a:pt x="6" y="192"/>
                  </a:lnTo>
                  <a:lnTo>
                    <a:pt x="12" y="166"/>
                  </a:lnTo>
                  <a:lnTo>
                    <a:pt x="16" y="142"/>
                  </a:lnTo>
                  <a:lnTo>
                    <a:pt x="24" y="120"/>
                  </a:lnTo>
                  <a:lnTo>
                    <a:pt x="32" y="100"/>
                  </a:lnTo>
                  <a:lnTo>
                    <a:pt x="40" y="80"/>
                  </a:lnTo>
                  <a:lnTo>
                    <a:pt x="50" y="62"/>
                  </a:lnTo>
                  <a:lnTo>
                    <a:pt x="60" y="46"/>
                  </a:lnTo>
                  <a:lnTo>
                    <a:pt x="72" y="32"/>
                  </a:lnTo>
                  <a:lnTo>
                    <a:pt x="84" y="22"/>
                  </a:lnTo>
                  <a:lnTo>
                    <a:pt x="96" y="12"/>
                  </a:lnTo>
                  <a:lnTo>
                    <a:pt x="110" y="6"/>
                  </a:lnTo>
                  <a:lnTo>
                    <a:pt x="124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52" y="2"/>
                  </a:lnTo>
                  <a:lnTo>
                    <a:pt x="166" y="6"/>
                  </a:lnTo>
                  <a:lnTo>
                    <a:pt x="180" y="12"/>
                  </a:lnTo>
                  <a:lnTo>
                    <a:pt x="192" y="22"/>
                  </a:lnTo>
                  <a:lnTo>
                    <a:pt x="204" y="32"/>
                  </a:lnTo>
                  <a:lnTo>
                    <a:pt x="216" y="46"/>
                  </a:lnTo>
                  <a:lnTo>
                    <a:pt x="226" y="62"/>
                  </a:lnTo>
                  <a:lnTo>
                    <a:pt x="236" y="80"/>
                  </a:lnTo>
                  <a:lnTo>
                    <a:pt x="244" y="100"/>
                  </a:lnTo>
                  <a:lnTo>
                    <a:pt x="252" y="120"/>
                  </a:lnTo>
                  <a:lnTo>
                    <a:pt x="258" y="142"/>
                  </a:lnTo>
                  <a:lnTo>
                    <a:pt x="264" y="166"/>
                  </a:lnTo>
                  <a:lnTo>
                    <a:pt x="270" y="192"/>
                  </a:lnTo>
                  <a:lnTo>
                    <a:pt x="272" y="218"/>
                  </a:lnTo>
                  <a:lnTo>
                    <a:pt x="274" y="246"/>
                  </a:lnTo>
                  <a:lnTo>
                    <a:pt x="276" y="274"/>
                  </a:lnTo>
                  <a:lnTo>
                    <a:pt x="276" y="274"/>
                  </a:lnTo>
                  <a:lnTo>
                    <a:pt x="274" y="302"/>
                  </a:lnTo>
                  <a:lnTo>
                    <a:pt x="272" y="330"/>
                  </a:lnTo>
                  <a:lnTo>
                    <a:pt x="270" y="356"/>
                  </a:lnTo>
                  <a:lnTo>
                    <a:pt x="264" y="382"/>
                  </a:lnTo>
                  <a:lnTo>
                    <a:pt x="258" y="406"/>
                  </a:lnTo>
                  <a:lnTo>
                    <a:pt x="252" y="428"/>
                  </a:lnTo>
                  <a:lnTo>
                    <a:pt x="244" y="450"/>
                  </a:lnTo>
                  <a:lnTo>
                    <a:pt x="236" y="470"/>
                  </a:lnTo>
                  <a:lnTo>
                    <a:pt x="226" y="486"/>
                  </a:lnTo>
                  <a:lnTo>
                    <a:pt x="216" y="502"/>
                  </a:lnTo>
                  <a:lnTo>
                    <a:pt x="204" y="516"/>
                  </a:lnTo>
                  <a:lnTo>
                    <a:pt x="192" y="528"/>
                  </a:lnTo>
                  <a:lnTo>
                    <a:pt x="180" y="536"/>
                  </a:lnTo>
                  <a:lnTo>
                    <a:pt x="166" y="544"/>
                  </a:lnTo>
                  <a:lnTo>
                    <a:pt x="152" y="548"/>
                  </a:lnTo>
                  <a:lnTo>
                    <a:pt x="138" y="548"/>
                  </a:lnTo>
                  <a:lnTo>
                    <a:pt x="138" y="548"/>
                  </a:lnTo>
                  <a:close/>
                  <a:moveTo>
                    <a:pt x="138" y="18"/>
                  </a:moveTo>
                  <a:lnTo>
                    <a:pt x="138" y="18"/>
                  </a:lnTo>
                  <a:lnTo>
                    <a:pt x="126" y="20"/>
                  </a:lnTo>
                  <a:lnTo>
                    <a:pt x="114" y="24"/>
                  </a:lnTo>
                  <a:lnTo>
                    <a:pt x="102" y="30"/>
                  </a:lnTo>
                  <a:lnTo>
                    <a:pt x="92" y="38"/>
                  </a:lnTo>
                  <a:lnTo>
                    <a:pt x="82" y="50"/>
                  </a:lnTo>
                  <a:lnTo>
                    <a:pt x="72" y="62"/>
                  </a:lnTo>
                  <a:lnTo>
                    <a:pt x="62" y="78"/>
                  </a:lnTo>
                  <a:lnTo>
                    <a:pt x="54" y="94"/>
                  </a:lnTo>
                  <a:lnTo>
                    <a:pt x="46" y="112"/>
                  </a:lnTo>
                  <a:lnTo>
                    <a:pt x="40" y="132"/>
                  </a:lnTo>
                  <a:lnTo>
                    <a:pt x="34" y="154"/>
                  </a:lnTo>
                  <a:lnTo>
                    <a:pt x="28" y="176"/>
                  </a:lnTo>
                  <a:lnTo>
                    <a:pt x="24" y="200"/>
                  </a:lnTo>
                  <a:lnTo>
                    <a:pt x="22" y="224"/>
                  </a:lnTo>
                  <a:lnTo>
                    <a:pt x="20" y="248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20" y="300"/>
                  </a:lnTo>
                  <a:lnTo>
                    <a:pt x="22" y="326"/>
                  </a:lnTo>
                  <a:lnTo>
                    <a:pt x="24" y="350"/>
                  </a:lnTo>
                  <a:lnTo>
                    <a:pt x="28" y="374"/>
                  </a:lnTo>
                  <a:lnTo>
                    <a:pt x="34" y="396"/>
                  </a:lnTo>
                  <a:lnTo>
                    <a:pt x="40" y="416"/>
                  </a:lnTo>
                  <a:lnTo>
                    <a:pt x="46" y="436"/>
                  </a:lnTo>
                  <a:lnTo>
                    <a:pt x="54" y="454"/>
                  </a:lnTo>
                  <a:lnTo>
                    <a:pt x="62" y="472"/>
                  </a:lnTo>
                  <a:lnTo>
                    <a:pt x="72" y="486"/>
                  </a:lnTo>
                  <a:lnTo>
                    <a:pt x="82" y="500"/>
                  </a:lnTo>
                  <a:lnTo>
                    <a:pt x="92" y="510"/>
                  </a:lnTo>
                  <a:lnTo>
                    <a:pt x="102" y="518"/>
                  </a:lnTo>
                  <a:lnTo>
                    <a:pt x="114" y="526"/>
                  </a:lnTo>
                  <a:lnTo>
                    <a:pt x="126" y="530"/>
                  </a:lnTo>
                  <a:lnTo>
                    <a:pt x="138" y="530"/>
                  </a:lnTo>
                  <a:lnTo>
                    <a:pt x="138" y="530"/>
                  </a:lnTo>
                  <a:lnTo>
                    <a:pt x="150" y="530"/>
                  </a:lnTo>
                  <a:lnTo>
                    <a:pt x="162" y="526"/>
                  </a:lnTo>
                  <a:lnTo>
                    <a:pt x="174" y="518"/>
                  </a:lnTo>
                  <a:lnTo>
                    <a:pt x="184" y="510"/>
                  </a:lnTo>
                  <a:lnTo>
                    <a:pt x="194" y="500"/>
                  </a:lnTo>
                  <a:lnTo>
                    <a:pt x="204" y="486"/>
                  </a:lnTo>
                  <a:lnTo>
                    <a:pt x="214" y="472"/>
                  </a:lnTo>
                  <a:lnTo>
                    <a:pt x="222" y="454"/>
                  </a:lnTo>
                  <a:lnTo>
                    <a:pt x="230" y="436"/>
                  </a:lnTo>
                  <a:lnTo>
                    <a:pt x="236" y="416"/>
                  </a:lnTo>
                  <a:lnTo>
                    <a:pt x="242" y="396"/>
                  </a:lnTo>
                  <a:lnTo>
                    <a:pt x="248" y="374"/>
                  </a:lnTo>
                  <a:lnTo>
                    <a:pt x="252" y="350"/>
                  </a:lnTo>
                  <a:lnTo>
                    <a:pt x="254" y="326"/>
                  </a:lnTo>
                  <a:lnTo>
                    <a:pt x="256" y="300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56" y="248"/>
                  </a:lnTo>
                  <a:lnTo>
                    <a:pt x="254" y="224"/>
                  </a:lnTo>
                  <a:lnTo>
                    <a:pt x="252" y="200"/>
                  </a:lnTo>
                  <a:lnTo>
                    <a:pt x="248" y="176"/>
                  </a:lnTo>
                  <a:lnTo>
                    <a:pt x="242" y="154"/>
                  </a:lnTo>
                  <a:lnTo>
                    <a:pt x="236" y="132"/>
                  </a:lnTo>
                  <a:lnTo>
                    <a:pt x="230" y="112"/>
                  </a:lnTo>
                  <a:lnTo>
                    <a:pt x="222" y="94"/>
                  </a:lnTo>
                  <a:lnTo>
                    <a:pt x="214" y="78"/>
                  </a:lnTo>
                  <a:lnTo>
                    <a:pt x="204" y="62"/>
                  </a:lnTo>
                  <a:lnTo>
                    <a:pt x="194" y="50"/>
                  </a:lnTo>
                  <a:lnTo>
                    <a:pt x="184" y="38"/>
                  </a:lnTo>
                  <a:lnTo>
                    <a:pt x="174" y="30"/>
                  </a:lnTo>
                  <a:lnTo>
                    <a:pt x="162" y="24"/>
                  </a:lnTo>
                  <a:lnTo>
                    <a:pt x="150" y="20"/>
                  </a:lnTo>
                  <a:lnTo>
                    <a:pt x="138" y="18"/>
                  </a:lnTo>
                  <a:lnTo>
                    <a:pt x="13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7">
              <a:extLst>
                <a:ext uri="{FF2B5EF4-FFF2-40B4-BE49-F238E27FC236}">
                  <a16:creationId xmlns:a16="http://schemas.microsoft.com/office/drawing/2014/main" xmlns="" id="{EFE283BB-650A-43CA-9CB3-3BBB88FD5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1243"/>
              <a:ext cx="18" cy="244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">
              <a:extLst>
                <a:ext uri="{FF2B5EF4-FFF2-40B4-BE49-F238E27FC236}">
                  <a16:creationId xmlns:a16="http://schemas.microsoft.com/office/drawing/2014/main" xmlns="" id="{E78F1EC0-7E45-4DC6-9BD8-417C25512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" y="939"/>
              <a:ext cx="18" cy="244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9">
              <a:extLst>
                <a:ext uri="{FF2B5EF4-FFF2-40B4-BE49-F238E27FC236}">
                  <a16:creationId xmlns:a16="http://schemas.microsoft.com/office/drawing/2014/main" xmlns="" id="{BBB09419-697C-4519-ABB6-E12315EB8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1117"/>
              <a:ext cx="50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10">
              <a:extLst>
                <a:ext uri="{FF2B5EF4-FFF2-40B4-BE49-F238E27FC236}">
                  <a16:creationId xmlns:a16="http://schemas.microsoft.com/office/drawing/2014/main" xmlns="" id="{E415E7FE-EBF8-4346-9418-A44DAC1A8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" y="1293"/>
              <a:ext cx="50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xmlns="" id="{E599F810-968A-4370-B7D7-956B2B27F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1" y="863"/>
              <a:ext cx="700" cy="700"/>
            </a:xfrm>
            <a:custGeom>
              <a:avLst/>
              <a:gdLst>
                <a:gd name="T0" fmla="*/ 300 w 700"/>
                <a:gd name="T1" fmla="*/ 698 h 700"/>
                <a:gd name="T2" fmla="*/ 204 w 700"/>
                <a:gd name="T3" fmla="*/ 668 h 700"/>
                <a:gd name="T4" fmla="*/ 120 w 700"/>
                <a:gd name="T5" fmla="*/ 614 h 700"/>
                <a:gd name="T6" fmla="*/ 56 w 700"/>
                <a:gd name="T7" fmla="*/ 540 h 700"/>
                <a:gd name="T8" fmla="*/ 36 w 700"/>
                <a:gd name="T9" fmla="*/ 482 h 700"/>
                <a:gd name="T10" fmla="*/ 50 w 700"/>
                <a:gd name="T11" fmla="*/ 466 h 700"/>
                <a:gd name="T12" fmla="*/ 44 w 700"/>
                <a:gd name="T13" fmla="*/ 442 h 700"/>
                <a:gd name="T14" fmla="*/ 20 w 700"/>
                <a:gd name="T15" fmla="*/ 436 h 700"/>
                <a:gd name="T16" fmla="*/ 2 w 700"/>
                <a:gd name="T17" fmla="*/ 390 h 700"/>
                <a:gd name="T18" fmla="*/ 6 w 700"/>
                <a:gd name="T19" fmla="*/ 280 h 700"/>
                <a:gd name="T20" fmla="*/ 60 w 700"/>
                <a:gd name="T21" fmla="*/ 154 h 700"/>
                <a:gd name="T22" fmla="*/ 154 w 700"/>
                <a:gd name="T23" fmla="*/ 60 h 700"/>
                <a:gd name="T24" fmla="*/ 280 w 700"/>
                <a:gd name="T25" fmla="*/ 8 h 700"/>
                <a:gd name="T26" fmla="*/ 372 w 700"/>
                <a:gd name="T27" fmla="*/ 0 h 700"/>
                <a:gd name="T28" fmla="*/ 456 w 700"/>
                <a:gd name="T29" fmla="*/ 16 h 700"/>
                <a:gd name="T30" fmla="*/ 522 w 700"/>
                <a:gd name="T31" fmla="*/ 46 h 700"/>
                <a:gd name="T32" fmla="*/ 512 w 700"/>
                <a:gd name="T33" fmla="*/ 72 h 700"/>
                <a:gd name="T34" fmla="*/ 518 w 700"/>
                <a:gd name="T35" fmla="*/ 92 h 700"/>
                <a:gd name="T36" fmla="*/ 540 w 700"/>
                <a:gd name="T37" fmla="*/ 106 h 700"/>
                <a:gd name="T38" fmla="*/ 562 w 700"/>
                <a:gd name="T39" fmla="*/ 104 h 700"/>
                <a:gd name="T40" fmla="*/ 588 w 700"/>
                <a:gd name="T41" fmla="*/ 94 h 700"/>
                <a:gd name="T42" fmla="*/ 654 w 700"/>
                <a:gd name="T43" fmla="*/ 178 h 700"/>
                <a:gd name="T44" fmla="*/ 698 w 700"/>
                <a:gd name="T45" fmla="*/ 314 h 700"/>
                <a:gd name="T46" fmla="*/ 694 w 700"/>
                <a:gd name="T47" fmla="*/ 420 h 700"/>
                <a:gd name="T48" fmla="*/ 640 w 700"/>
                <a:gd name="T49" fmla="*/ 546 h 700"/>
                <a:gd name="T50" fmla="*/ 584 w 700"/>
                <a:gd name="T51" fmla="*/ 600 h 700"/>
                <a:gd name="T52" fmla="*/ 564 w 700"/>
                <a:gd name="T53" fmla="*/ 590 h 700"/>
                <a:gd name="T54" fmla="*/ 540 w 700"/>
                <a:gd name="T55" fmla="*/ 616 h 700"/>
                <a:gd name="T56" fmla="*/ 550 w 700"/>
                <a:gd name="T57" fmla="*/ 638 h 700"/>
                <a:gd name="T58" fmla="*/ 498 w 700"/>
                <a:gd name="T59" fmla="*/ 668 h 700"/>
                <a:gd name="T60" fmla="*/ 400 w 700"/>
                <a:gd name="T61" fmla="*/ 698 h 700"/>
                <a:gd name="T62" fmla="*/ 50 w 700"/>
                <a:gd name="T63" fmla="*/ 494 h 700"/>
                <a:gd name="T64" fmla="*/ 88 w 700"/>
                <a:gd name="T65" fmla="*/ 554 h 700"/>
                <a:gd name="T66" fmla="*/ 154 w 700"/>
                <a:gd name="T67" fmla="*/ 618 h 700"/>
                <a:gd name="T68" fmla="*/ 236 w 700"/>
                <a:gd name="T69" fmla="*/ 662 h 700"/>
                <a:gd name="T70" fmla="*/ 326 w 700"/>
                <a:gd name="T71" fmla="*/ 682 h 700"/>
                <a:gd name="T72" fmla="*/ 396 w 700"/>
                <a:gd name="T73" fmla="*/ 680 h 700"/>
                <a:gd name="T74" fmla="*/ 484 w 700"/>
                <a:gd name="T75" fmla="*/ 654 h 700"/>
                <a:gd name="T76" fmla="*/ 522 w 700"/>
                <a:gd name="T77" fmla="*/ 624 h 700"/>
                <a:gd name="T78" fmla="*/ 526 w 700"/>
                <a:gd name="T79" fmla="*/ 600 h 700"/>
                <a:gd name="T80" fmla="*/ 548 w 700"/>
                <a:gd name="T81" fmla="*/ 576 h 700"/>
                <a:gd name="T82" fmla="*/ 578 w 700"/>
                <a:gd name="T83" fmla="*/ 574 h 700"/>
                <a:gd name="T84" fmla="*/ 630 w 700"/>
                <a:gd name="T85" fmla="*/ 530 h 700"/>
                <a:gd name="T86" fmla="*/ 676 w 700"/>
                <a:gd name="T87" fmla="*/ 414 h 700"/>
                <a:gd name="T88" fmla="*/ 680 w 700"/>
                <a:gd name="T89" fmla="*/ 318 h 700"/>
                <a:gd name="T90" fmla="*/ 642 w 700"/>
                <a:gd name="T91" fmla="*/ 192 h 700"/>
                <a:gd name="T92" fmla="*/ 582 w 700"/>
                <a:gd name="T93" fmla="*/ 112 h 700"/>
                <a:gd name="T94" fmla="*/ 548 w 700"/>
                <a:gd name="T95" fmla="*/ 126 h 700"/>
                <a:gd name="T96" fmla="*/ 518 w 700"/>
                <a:gd name="T97" fmla="*/ 116 h 700"/>
                <a:gd name="T98" fmla="*/ 496 w 700"/>
                <a:gd name="T99" fmla="*/ 82 h 700"/>
                <a:gd name="T100" fmla="*/ 498 w 700"/>
                <a:gd name="T101" fmla="*/ 54 h 700"/>
                <a:gd name="T102" fmla="*/ 388 w 700"/>
                <a:gd name="T103" fmla="*/ 20 h 700"/>
                <a:gd name="T104" fmla="*/ 284 w 700"/>
                <a:gd name="T105" fmla="*/ 24 h 700"/>
                <a:gd name="T106" fmla="*/ 164 w 700"/>
                <a:gd name="T107" fmla="*/ 76 h 700"/>
                <a:gd name="T108" fmla="*/ 74 w 700"/>
                <a:gd name="T109" fmla="*/ 164 h 700"/>
                <a:gd name="T110" fmla="*/ 24 w 700"/>
                <a:gd name="T111" fmla="*/ 284 h 700"/>
                <a:gd name="T112" fmla="*/ 20 w 700"/>
                <a:gd name="T113" fmla="*/ 384 h 700"/>
                <a:gd name="T114" fmla="*/ 42 w 700"/>
                <a:gd name="T115" fmla="*/ 420 h 700"/>
                <a:gd name="T116" fmla="*/ 66 w 700"/>
                <a:gd name="T117" fmla="*/ 442 h 700"/>
                <a:gd name="T118" fmla="*/ 68 w 700"/>
                <a:gd name="T119" fmla="*/ 470 h 700"/>
                <a:gd name="T120" fmla="*/ 50 w 700"/>
                <a:gd name="T121" fmla="*/ 49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700">
                  <a:moveTo>
                    <a:pt x="350" y="700"/>
                  </a:moveTo>
                  <a:lnTo>
                    <a:pt x="350" y="700"/>
                  </a:lnTo>
                  <a:lnTo>
                    <a:pt x="324" y="700"/>
                  </a:lnTo>
                  <a:lnTo>
                    <a:pt x="300" y="698"/>
                  </a:lnTo>
                  <a:lnTo>
                    <a:pt x="274" y="692"/>
                  </a:lnTo>
                  <a:lnTo>
                    <a:pt x="250" y="686"/>
                  </a:lnTo>
                  <a:lnTo>
                    <a:pt x="226" y="678"/>
                  </a:lnTo>
                  <a:lnTo>
                    <a:pt x="204" y="668"/>
                  </a:lnTo>
                  <a:lnTo>
                    <a:pt x="182" y="658"/>
                  </a:lnTo>
                  <a:lnTo>
                    <a:pt x="160" y="644"/>
                  </a:lnTo>
                  <a:lnTo>
                    <a:pt x="140" y="630"/>
                  </a:lnTo>
                  <a:lnTo>
                    <a:pt x="120" y="614"/>
                  </a:lnTo>
                  <a:lnTo>
                    <a:pt x="102" y="598"/>
                  </a:lnTo>
                  <a:lnTo>
                    <a:pt x="86" y="580"/>
                  </a:lnTo>
                  <a:lnTo>
                    <a:pt x="70" y="560"/>
                  </a:lnTo>
                  <a:lnTo>
                    <a:pt x="56" y="540"/>
                  </a:lnTo>
                  <a:lnTo>
                    <a:pt x="42" y="518"/>
                  </a:lnTo>
                  <a:lnTo>
                    <a:pt x="30" y="494"/>
                  </a:lnTo>
                  <a:lnTo>
                    <a:pt x="28" y="486"/>
                  </a:lnTo>
                  <a:lnTo>
                    <a:pt x="36" y="482"/>
                  </a:lnTo>
                  <a:lnTo>
                    <a:pt x="36" y="482"/>
                  </a:lnTo>
                  <a:lnTo>
                    <a:pt x="42" y="478"/>
                  </a:lnTo>
                  <a:lnTo>
                    <a:pt x="48" y="474"/>
                  </a:lnTo>
                  <a:lnTo>
                    <a:pt x="50" y="466"/>
                  </a:lnTo>
                  <a:lnTo>
                    <a:pt x="52" y="460"/>
                  </a:lnTo>
                  <a:lnTo>
                    <a:pt x="52" y="460"/>
                  </a:lnTo>
                  <a:lnTo>
                    <a:pt x="50" y="450"/>
                  </a:lnTo>
                  <a:lnTo>
                    <a:pt x="44" y="442"/>
                  </a:lnTo>
                  <a:lnTo>
                    <a:pt x="36" y="436"/>
                  </a:lnTo>
                  <a:lnTo>
                    <a:pt x="26" y="434"/>
                  </a:lnTo>
                  <a:lnTo>
                    <a:pt x="26" y="434"/>
                  </a:lnTo>
                  <a:lnTo>
                    <a:pt x="20" y="436"/>
                  </a:lnTo>
                  <a:lnTo>
                    <a:pt x="10" y="438"/>
                  </a:lnTo>
                  <a:lnTo>
                    <a:pt x="8" y="428"/>
                  </a:lnTo>
                  <a:lnTo>
                    <a:pt x="8" y="428"/>
                  </a:lnTo>
                  <a:lnTo>
                    <a:pt x="2" y="390"/>
                  </a:lnTo>
                  <a:lnTo>
                    <a:pt x="0" y="350"/>
                  </a:lnTo>
                  <a:lnTo>
                    <a:pt x="0" y="350"/>
                  </a:lnTo>
                  <a:lnTo>
                    <a:pt x="2" y="314"/>
                  </a:lnTo>
                  <a:lnTo>
                    <a:pt x="6" y="280"/>
                  </a:lnTo>
                  <a:lnTo>
                    <a:pt x="16" y="246"/>
                  </a:lnTo>
                  <a:lnTo>
                    <a:pt x="28" y="214"/>
                  </a:lnTo>
                  <a:lnTo>
                    <a:pt x="42" y="184"/>
                  </a:lnTo>
                  <a:lnTo>
                    <a:pt x="60" y="154"/>
                  </a:lnTo>
                  <a:lnTo>
                    <a:pt x="80" y="128"/>
                  </a:lnTo>
                  <a:lnTo>
                    <a:pt x="102" y="102"/>
                  </a:lnTo>
                  <a:lnTo>
                    <a:pt x="128" y="80"/>
                  </a:lnTo>
                  <a:lnTo>
                    <a:pt x="154" y="60"/>
                  </a:lnTo>
                  <a:lnTo>
                    <a:pt x="184" y="42"/>
                  </a:lnTo>
                  <a:lnTo>
                    <a:pt x="214" y="28"/>
                  </a:lnTo>
                  <a:lnTo>
                    <a:pt x="246" y="16"/>
                  </a:lnTo>
                  <a:lnTo>
                    <a:pt x="280" y="8"/>
                  </a:lnTo>
                  <a:lnTo>
                    <a:pt x="314" y="2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72" y="0"/>
                  </a:lnTo>
                  <a:lnTo>
                    <a:pt x="392" y="2"/>
                  </a:lnTo>
                  <a:lnTo>
                    <a:pt x="414" y="6"/>
                  </a:lnTo>
                  <a:lnTo>
                    <a:pt x="434" y="10"/>
                  </a:lnTo>
                  <a:lnTo>
                    <a:pt x="456" y="16"/>
                  </a:lnTo>
                  <a:lnTo>
                    <a:pt x="476" y="24"/>
                  </a:lnTo>
                  <a:lnTo>
                    <a:pt x="496" y="32"/>
                  </a:lnTo>
                  <a:lnTo>
                    <a:pt x="514" y="42"/>
                  </a:lnTo>
                  <a:lnTo>
                    <a:pt x="522" y="46"/>
                  </a:lnTo>
                  <a:lnTo>
                    <a:pt x="518" y="54"/>
                  </a:lnTo>
                  <a:lnTo>
                    <a:pt x="518" y="54"/>
                  </a:lnTo>
                  <a:lnTo>
                    <a:pt x="514" y="62"/>
                  </a:lnTo>
                  <a:lnTo>
                    <a:pt x="512" y="72"/>
                  </a:lnTo>
                  <a:lnTo>
                    <a:pt x="512" y="72"/>
                  </a:lnTo>
                  <a:lnTo>
                    <a:pt x="514" y="80"/>
                  </a:lnTo>
                  <a:lnTo>
                    <a:pt x="516" y="86"/>
                  </a:lnTo>
                  <a:lnTo>
                    <a:pt x="518" y="92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4" y="104"/>
                  </a:lnTo>
                  <a:lnTo>
                    <a:pt x="540" y="106"/>
                  </a:lnTo>
                  <a:lnTo>
                    <a:pt x="548" y="108"/>
                  </a:lnTo>
                  <a:lnTo>
                    <a:pt x="548" y="108"/>
                  </a:lnTo>
                  <a:lnTo>
                    <a:pt x="556" y="106"/>
                  </a:lnTo>
                  <a:lnTo>
                    <a:pt x="562" y="104"/>
                  </a:lnTo>
                  <a:lnTo>
                    <a:pt x="568" y="100"/>
                  </a:lnTo>
                  <a:lnTo>
                    <a:pt x="574" y="94"/>
                  </a:lnTo>
                  <a:lnTo>
                    <a:pt x="580" y="88"/>
                  </a:lnTo>
                  <a:lnTo>
                    <a:pt x="588" y="94"/>
                  </a:lnTo>
                  <a:lnTo>
                    <a:pt x="588" y="94"/>
                  </a:lnTo>
                  <a:lnTo>
                    <a:pt x="612" y="120"/>
                  </a:lnTo>
                  <a:lnTo>
                    <a:pt x="636" y="148"/>
                  </a:lnTo>
                  <a:lnTo>
                    <a:pt x="654" y="178"/>
                  </a:lnTo>
                  <a:lnTo>
                    <a:pt x="670" y="210"/>
                  </a:lnTo>
                  <a:lnTo>
                    <a:pt x="684" y="244"/>
                  </a:lnTo>
                  <a:lnTo>
                    <a:pt x="692" y="278"/>
                  </a:lnTo>
                  <a:lnTo>
                    <a:pt x="698" y="314"/>
                  </a:lnTo>
                  <a:lnTo>
                    <a:pt x="700" y="350"/>
                  </a:lnTo>
                  <a:lnTo>
                    <a:pt x="700" y="350"/>
                  </a:lnTo>
                  <a:lnTo>
                    <a:pt x="698" y="386"/>
                  </a:lnTo>
                  <a:lnTo>
                    <a:pt x="694" y="420"/>
                  </a:lnTo>
                  <a:lnTo>
                    <a:pt x="686" y="454"/>
                  </a:lnTo>
                  <a:lnTo>
                    <a:pt x="674" y="486"/>
                  </a:lnTo>
                  <a:lnTo>
                    <a:pt x="658" y="516"/>
                  </a:lnTo>
                  <a:lnTo>
                    <a:pt x="640" y="546"/>
                  </a:lnTo>
                  <a:lnTo>
                    <a:pt x="620" y="574"/>
                  </a:lnTo>
                  <a:lnTo>
                    <a:pt x="596" y="600"/>
                  </a:lnTo>
                  <a:lnTo>
                    <a:pt x="590" y="606"/>
                  </a:lnTo>
                  <a:lnTo>
                    <a:pt x="584" y="600"/>
                  </a:lnTo>
                  <a:lnTo>
                    <a:pt x="584" y="600"/>
                  </a:lnTo>
                  <a:lnTo>
                    <a:pt x="574" y="592"/>
                  </a:lnTo>
                  <a:lnTo>
                    <a:pt x="564" y="590"/>
                  </a:lnTo>
                  <a:lnTo>
                    <a:pt x="564" y="590"/>
                  </a:lnTo>
                  <a:lnTo>
                    <a:pt x="556" y="592"/>
                  </a:lnTo>
                  <a:lnTo>
                    <a:pt x="548" y="598"/>
                  </a:lnTo>
                  <a:lnTo>
                    <a:pt x="542" y="606"/>
                  </a:lnTo>
                  <a:lnTo>
                    <a:pt x="540" y="616"/>
                  </a:lnTo>
                  <a:lnTo>
                    <a:pt x="540" y="616"/>
                  </a:lnTo>
                  <a:lnTo>
                    <a:pt x="542" y="624"/>
                  </a:lnTo>
                  <a:lnTo>
                    <a:pt x="544" y="630"/>
                  </a:lnTo>
                  <a:lnTo>
                    <a:pt x="550" y="638"/>
                  </a:lnTo>
                  <a:lnTo>
                    <a:pt x="542" y="644"/>
                  </a:lnTo>
                  <a:lnTo>
                    <a:pt x="542" y="644"/>
                  </a:lnTo>
                  <a:lnTo>
                    <a:pt x="520" y="656"/>
                  </a:lnTo>
                  <a:lnTo>
                    <a:pt x="498" y="668"/>
                  </a:lnTo>
                  <a:lnTo>
                    <a:pt x="474" y="678"/>
                  </a:lnTo>
                  <a:lnTo>
                    <a:pt x="450" y="686"/>
                  </a:lnTo>
                  <a:lnTo>
                    <a:pt x="426" y="692"/>
                  </a:lnTo>
                  <a:lnTo>
                    <a:pt x="400" y="698"/>
                  </a:lnTo>
                  <a:lnTo>
                    <a:pt x="376" y="700"/>
                  </a:lnTo>
                  <a:lnTo>
                    <a:pt x="350" y="700"/>
                  </a:lnTo>
                  <a:lnTo>
                    <a:pt x="350" y="700"/>
                  </a:lnTo>
                  <a:close/>
                  <a:moveTo>
                    <a:pt x="50" y="494"/>
                  </a:moveTo>
                  <a:lnTo>
                    <a:pt x="50" y="494"/>
                  </a:lnTo>
                  <a:lnTo>
                    <a:pt x="62" y="516"/>
                  </a:lnTo>
                  <a:lnTo>
                    <a:pt x="74" y="536"/>
                  </a:lnTo>
                  <a:lnTo>
                    <a:pt x="88" y="554"/>
                  </a:lnTo>
                  <a:lnTo>
                    <a:pt x="104" y="572"/>
                  </a:lnTo>
                  <a:lnTo>
                    <a:pt x="120" y="590"/>
                  </a:lnTo>
                  <a:lnTo>
                    <a:pt x="136" y="604"/>
                  </a:lnTo>
                  <a:lnTo>
                    <a:pt x="154" y="618"/>
                  </a:lnTo>
                  <a:lnTo>
                    <a:pt x="174" y="632"/>
                  </a:lnTo>
                  <a:lnTo>
                    <a:pt x="194" y="644"/>
                  </a:lnTo>
                  <a:lnTo>
                    <a:pt x="214" y="654"/>
                  </a:lnTo>
                  <a:lnTo>
                    <a:pt x="236" y="662"/>
                  </a:lnTo>
                  <a:lnTo>
                    <a:pt x="258" y="670"/>
                  </a:lnTo>
                  <a:lnTo>
                    <a:pt x="280" y="676"/>
                  </a:lnTo>
                  <a:lnTo>
                    <a:pt x="302" y="680"/>
                  </a:lnTo>
                  <a:lnTo>
                    <a:pt x="326" y="682"/>
                  </a:lnTo>
                  <a:lnTo>
                    <a:pt x="350" y="682"/>
                  </a:lnTo>
                  <a:lnTo>
                    <a:pt x="350" y="682"/>
                  </a:lnTo>
                  <a:lnTo>
                    <a:pt x="374" y="682"/>
                  </a:lnTo>
                  <a:lnTo>
                    <a:pt x="396" y="680"/>
                  </a:lnTo>
                  <a:lnTo>
                    <a:pt x="418" y="676"/>
                  </a:lnTo>
                  <a:lnTo>
                    <a:pt x="442" y="670"/>
                  </a:lnTo>
                  <a:lnTo>
                    <a:pt x="464" y="662"/>
                  </a:lnTo>
                  <a:lnTo>
                    <a:pt x="484" y="654"/>
                  </a:lnTo>
                  <a:lnTo>
                    <a:pt x="506" y="644"/>
                  </a:lnTo>
                  <a:lnTo>
                    <a:pt x="526" y="632"/>
                  </a:lnTo>
                  <a:lnTo>
                    <a:pt x="526" y="632"/>
                  </a:lnTo>
                  <a:lnTo>
                    <a:pt x="522" y="624"/>
                  </a:lnTo>
                  <a:lnTo>
                    <a:pt x="522" y="616"/>
                  </a:lnTo>
                  <a:lnTo>
                    <a:pt x="522" y="616"/>
                  </a:lnTo>
                  <a:lnTo>
                    <a:pt x="522" y="608"/>
                  </a:lnTo>
                  <a:lnTo>
                    <a:pt x="526" y="600"/>
                  </a:lnTo>
                  <a:lnTo>
                    <a:pt x="530" y="592"/>
                  </a:lnTo>
                  <a:lnTo>
                    <a:pt x="534" y="586"/>
                  </a:lnTo>
                  <a:lnTo>
                    <a:pt x="540" y="580"/>
                  </a:lnTo>
                  <a:lnTo>
                    <a:pt x="548" y="576"/>
                  </a:lnTo>
                  <a:lnTo>
                    <a:pt x="556" y="574"/>
                  </a:lnTo>
                  <a:lnTo>
                    <a:pt x="564" y="572"/>
                  </a:lnTo>
                  <a:lnTo>
                    <a:pt x="564" y="572"/>
                  </a:lnTo>
                  <a:lnTo>
                    <a:pt x="578" y="574"/>
                  </a:lnTo>
                  <a:lnTo>
                    <a:pt x="590" y="580"/>
                  </a:lnTo>
                  <a:lnTo>
                    <a:pt x="590" y="580"/>
                  </a:lnTo>
                  <a:lnTo>
                    <a:pt x="610" y="556"/>
                  </a:lnTo>
                  <a:lnTo>
                    <a:pt x="630" y="530"/>
                  </a:lnTo>
                  <a:lnTo>
                    <a:pt x="646" y="504"/>
                  </a:lnTo>
                  <a:lnTo>
                    <a:pt x="658" y="474"/>
                  </a:lnTo>
                  <a:lnTo>
                    <a:pt x="668" y="446"/>
                  </a:lnTo>
                  <a:lnTo>
                    <a:pt x="676" y="414"/>
                  </a:lnTo>
                  <a:lnTo>
                    <a:pt x="680" y="382"/>
                  </a:lnTo>
                  <a:lnTo>
                    <a:pt x="682" y="350"/>
                  </a:lnTo>
                  <a:lnTo>
                    <a:pt x="682" y="350"/>
                  </a:lnTo>
                  <a:lnTo>
                    <a:pt x="680" y="318"/>
                  </a:lnTo>
                  <a:lnTo>
                    <a:pt x="676" y="284"/>
                  </a:lnTo>
                  <a:lnTo>
                    <a:pt x="668" y="252"/>
                  </a:lnTo>
                  <a:lnTo>
                    <a:pt x="656" y="222"/>
                  </a:lnTo>
                  <a:lnTo>
                    <a:pt x="642" y="192"/>
                  </a:lnTo>
                  <a:lnTo>
                    <a:pt x="624" y="164"/>
                  </a:lnTo>
                  <a:lnTo>
                    <a:pt x="604" y="138"/>
                  </a:lnTo>
                  <a:lnTo>
                    <a:pt x="582" y="112"/>
                  </a:lnTo>
                  <a:lnTo>
                    <a:pt x="582" y="112"/>
                  </a:lnTo>
                  <a:lnTo>
                    <a:pt x="574" y="118"/>
                  </a:lnTo>
                  <a:lnTo>
                    <a:pt x="566" y="122"/>
                  </a:lnTo>
                  <a:lnTo>
                    <a:pt x="556" y="124"/>
                  </a:lnTo>
                  <a:lnTo>
                    <a:pt x="548" y="126"/>
                  </a:lnTo>
                  <a:lnTo>
                    <a:pt x="548" y="126"/>
                  </a:lnTo>
                  <a:lnTo>
                    <a:pt x="536" y="124"/>
                  </a:lnTo>
                  <a:lnTo>
                    <a:pt x="526" y="122"/>
                  </a:lnTo>
                  <a:lnTo>
                    <a:pt x="518" y="116"/>
                  </a:lnTo>
                  <a:lnTo>
                    <a:pt x="510" y="110"/>
                  </a:lnTo>
                  <a:lnTo>
                    <a:pt x="504" y="102"/>
                  </a:lnTo>
                  <a:lnTo>
                    <a:pt x="498" y="92"/>
                  </a:lnTo>
                  <a:lnTo>
                    <a:pt x="496" y="82"/>
                  </a:lnTo>
                  <a:lnTo>
                    <a:pt x="494" y="72"/>
                  </a:lnTo>
                  <a:lnTo>
                    <a:pt x="494" y="72"/>
                  </a:lnTo>
                  <a:lnTo>
                    <a:pt x="496" y="62"/>
                  </a:lnTo>
                  <a:lnTo>
                    <a:pt x="498" y="54"/>
                  </a:lnTo>
                  <a:lnTo>
                    <a:pt x="498" y="54"/>
                  </a:lnTo>
                  <a:lnTo>
                    <a:pt x="462" y="38"/>
                  </a:lnTo>
                  <a:lnTo>
                    <a:pt x="426" y="28"/>
                  </a:lnTo>
                  <a:lnTo>
                    <a:pt x="388" y="20"/>
                  </a:lnTo>
                  <a:lnTo>
                    <a:pt x="350" y="18"/>
                  </a:lnTo>
                  <a:lnTo>
                    <a:pt x="350" y="18"/>
                  </a:lnTo>
                  <a:lnTo>
                    <a:pt x="316" y="20"/>
                  </a:lnTo>
                  <a:lnTo>
                    <a:pt x="284" y="24"/>
                  </a:lnTo>
                  <a:lnTo>
                    <a:pt x="252" y="34"/>
                  </a:lnTo>
                  <a:lnTo>
                    <a:pt x="220" y="44"/>
                  </a:lnTo>
                  <a:lnTo>
                    <a:pt x="192" y="58"/>
                  </a:lnTo>
                  <a:lnTo>
                    <a:pt x="164" y="76"/>
                  </a:lnTo>
                  <a:lnTo>
                    <a:pt x="138" y="94"/>
                  </a:lnTo>
                  <a:lnTo>
                    <a:pt x="116" y="116"/>
                  </a:lnTo>
                  <a:lnTo>
                    <a:pt x="94" y="140"/>
                  </a:lnTo>
                  <a:lnTo>
                    <a:pt x="74" y="164"/>
                  </a:lnTo>
                  <a:lnTo>
                    <a:pt x="58" y="192"/>
                  </a:lnTo>
                  <a:lnTo>
                    <a:pt x="44" y="222"/>
                  </a:lnTo>
                  <a:lnTo>
                    <a:pt x="32" y="252"/>
                  </a:lnTo>
                  <a:lnTo>
                    <a:pt x="24" y="284"/>
                  </a:lnTo>
                  <a:lnTo>
                    <a:pt x="20" y="316"/>
                  </a:lnTo>
                  <a:lnTo>
                    <a:pt x="18" y="350"/>
                  </a:lnTo>
                  <a:lnTo>
                    <a:pt x="18" y="350"/>
                  </a:lnTo>
                  <a:lnTo>
                    <a:pt x="20" y="384"/>
                  </a:lnTo>
                  <a:lnTo>
                    <a:pt x="24" y="416"/>
                  </a:lnTo>
                  <a:lnTo>
                    <a:pt x="24" y="416"/>
                  </a:lnTo>
                  <a:lnTo>
                    <a:pt x="34" y="418"/>
                  </a:lnTo>
                  <a:lnTo>
                    <a:pt x="42" y="420"/>
                  </a:lnTo>
                  <a:lnTo>
                    <a:pt x="50" y="424"/>
                  </a:lnTo>
                  <a:lnTo>
                    <a:pt x="56" y="428"/>
                  </a:lnTo>
                  <a:lnTo>
                    <a:pt x="62" y="434"/>
                  </a:lnTo>
                  <a:lnTo>
                    <a:pt x="66" y="442"/>
                  </a:lnTo>
                  <a:lnTo>
                    <a:pt x="68" y="450"/>
                  </a:lnTo>
                  <a:lnTo>
                    <a:pt x="70" y="460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4" y="480"/>
                  </a:lnTo>
                  <a:lnTo>
                    <a:pt x="58" y="488"/>
                  </a:lnTo>
                  <a:lnTo>
                    <a:pt x="50" y="494"/>
                  </a:lnTo>
                  <a:lnTo>
                    <a:pt x="50" y="49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xmlns="" id="{B2CD9DBF-A80E-48BF-BF64-BAEDD43C6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" y="883"/>
              <a:ext cx="102" cy="92"/>
            </a:xfrm>
            <a:custGeom>
              <a:avLst/>
              <a:gdLst>
                <a:gd name="T0" fmla="*/ 84 w 102"/>
                <a:gd name="T1" fmla="*/ 92 h 92"/>
                <a:gd name="T2" fmla="*/ 70 w 102"/>
                <a:gd name="T3" fmla="*/ 82 h 92"/>
                <a:gd name="T4" fmla="*/ 76 w 102"/>
                <a:gd name="T5" fmla="*/ 74 h 92"/>
                <a:gd name="T6" fmla="*/ 76 w 102"/>
                <a:gd name="T7" fmla="*/ 74 h 92"/>
                <a:gd name="T8" fmla="*/ 82 w 102"/>
                <a:gd name="T9" fmla="*/ 64 h 92"/>
                <a:gd name="T10" fmla="*/ 84 w 102"/>
                <a:gd name="T11" fmla="*/ 52 h 92"/>
                <a:gd name="T12" fmla="*/ 84 w 102"/>
                <a:gd name="T13" fmla="*/ 52 h 92"/>
                <a:gd name="T14" fmla="*/ 84 w 102"/>
                <a:gd name="T15" fmla="*/ 46 h 92"/>
                <a:gd name="T16" fmla="*/ 82 w 102"/>
                <a:gd name="T17" fmla="*/ 38 h 92"/>
                <a:gd name="T18" fmla="*/ 78 w 102"/>
                <a:gd name="T19" fmla="*/ 32 h 92"/>
                <a:gd name="T20" fmla="*/ 74 w 102"/>
                <a:gd name="T21" fmla="*/ 28 h 92"/>
                <a:gd name="T22" fmla="*/ 70 w 102"/>
                <a:gd name="T23" fmla="*/ 24 h 92"/>
                <a:gd name="T24" fmla="*/ 64 w 102"/>
                <a:gd name="T25" fmla="*/ 20 h 92"/>
                <a:gd name="T26" fmla="*/ 56 w 102"/>
                <a:gd name="T27" fmla="*/ 18 h 92"/>
                <a:gd name="T28" fmla="*/ 50 w 102"/>
                <a:gd name="T29" fmla="*/ 18 h 92"/>
                <a:gd name="T30" fmla="*/ 50 w 102"/>
                <a:gd name="T31" fmla="*/ 18 h 92"/>
                <a:gd name="T32" fmla="*/ 40 w 102"/>
                <a:gd name="T33" fmla="*/ 18 h 92"/>
                <a:gd name="T34" fmla="*/ 32 w 102"/>
                <a:gd name="T35" fmla="*/ 22 h 92"/>
                <a:gd name="T36" fmla="*/ 26 w 102"/>
                <a:gd name="T37" fmla="*/ 26 h 92"/>
                <a:gd name="T38" fmla="*/ 20 w 102"/>
                <a:gd name="T39" fmla="*/ 34 h 92"/>
                <a:gd name="T40" fmla="*/ 16 w 102"/>
                <a:gd name="T41" fmla="*/ 42 h 92"/>
                <a:gd name="T42" fmla="*/ 0 w 102"/>
                <a:gd name="T43" fmla="*/ 32 h 92"/>
                <a:gd name="T44" fmla="*/ 4 w 102"/>
                <a:gd name="T45" fmla="*/ 24 h 92"/>
                <a:gd name="T46" fmla="*/ 4 w 102"/>
                <a:gd name="T47" fmla="*/ 24 h 92"/>
                <a:gd name="T48" fmla="*/ 14 w 102"/>
                <a:gd name="T49" fmla="*/ 14 h 92"/>
                <a:gd name="T50" fmla="*/ 24 w 102"/>
                <a:gd name="T51" fmla="*/ 6 h 92"/>
                <a:gd name="T52" fmla="*/ 36 w 102"/>
                <a:gd name="T53" fmla="*/ 0 h 92"/>
                <a:gd name="T54" fmla="*/ 50 w 102"/>
                <a:gd name="T55" fmla="*/ 0 h 92"/>
                <a:gd name="T56" fmla="*/ 50 w 102"/>
                <a:gd name="T57" fmla="*/ 0 h 92"/>
                <a:gd name="T58" fmla="*/ 60 w 102"/>
                <a:gd name="T59" fmla="*/ 0 h 92"/>
                <a:gd name="T60" fmla="*/ 70 w 102"/>
                <a:gd name="T61" fmla="*/ 4 h 92"/>
                <a:gd name="T62" fmla="*/ 80 w 102"/>
                <a:gd name="T63" fmla="*/ 8 h 92"/>
                <a:gd name="T64" fmla="*/ 88 w 102"/>
                <a:gd name="T65" fmla="*/ 14 h 92"/>
                <a:gd name="T66" fmla="*/ 94 w 102"/>
                <a:gd name="T67" fmla="*/ 22 h 92"/>
                <a:gd name="T68" fmla="*/ 98 w 102"/>
                <a:gd name="T69" fmla="*/ 32 h 92"/>
                <a:gd name="T70" fmla="*/ 102 w 102"/>
                <a:gd name="T71" fmla="*/ 42 h 92"/>
                <a:gd name="T72" fmla="*/ 102 w 102"/>
                <a:gd name="T73" fmla="*/ 52 h 92"/>
                <a:gd name="T74" fmla="*/ 102 w 102"/>
                <a:gd name="T75" fmla="*/ 52 h 92"/>
                <a:gd name="T76" fmla="*/ 102 w 102"/>
                <a:gd name="T77" fmla="*/ 62 h 92"/>
                <a:gd name="T78" fmla="*/ 100 w 102"/>
                <a:gd name="T79" fmla="*/ 70 h 92"/>
                <a:gd name="T80" fmla="*/ 96 w 102"/>
                <a:gd name="T81" fmla="*/ 78 h 92"/>
                <a:gd name="T82" fmla="*/ 90 w 102"/>
                <a:gd name="T83" fmla="*/ 86 h 92"/>
                <a:gd name="T84" fmla="*/ 84 w 102"/>
                <a:gd name="T8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2">
                  <a:moveTo>
                    <a:pt x="84" y="92"/>
                  </a:moveTo>
                  <a:lnTo>
                    <a:pt x="70" y="82"/>
                  </a:lnTo>
                  <a:lnTo>
                    <a:pt x="76" y="74"/>
                  </a:lnTo>
                  <a:lnTo>
                    <a:pt x="76" y="74"/>
                  </a:lnTo>
                  <a:lnTo>
                    <a:pt x="82" y="64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46"/>
                  </a:lnTo>
                  <a:lnTo>
                    <a:pt x="82" y="38"/>
                  </a:lnTo>
                  <a:lnTo>
                    <a:pt x="78" y="32"/>
                  </a:lnTo>
                  <a:lnTo>
                    <a:pt x="74" y="28"/>
                  </a:lnTo>
                  <a:lnTo>
                    <a:pt x="70" y="24"/>
                  </a:lnTo>
                  <a:lnTo>
                    <a:pt x="64" y="20"/>
                  </a:lnTo>
                  <a:lnTo>
                    <a:pt x="56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40" y="18"/>
                  </a:lnTo>
                  <a:lnTo>
                    <a:pt x="32" y="22"/>
                  </a:lnTo>
                  <a:lnTo>
                    <a:pt x="26" y="26"/>
                  </a:lnTo>
                  <a:lnTo>
                    <a:pt x="20" y="34"/>
                  </a:lnTo>
                  <a:lnTo>
                    <a:pt x="16" y="42"/>
                  </a:lnTo>
                  <a:lnTo>
                    <a:pt x="0" y="32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14" y="1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4"/>
                  </a:lnTo>
                  <a:lnTo>
                    <a:pt x="80" y="8"/>
                  </a:lnTo>
                  <a:lnTo>
                    <a:pt x="88" y="14"/>
                  </a:lnTo>
                  <a:lnTo>
                    <a:pt x="94" y="22"/>
                  </a:lnTo>
                  <a:lnTo>
                    <a:pt x="98" y="32"/>
                  </a:lnTo>
                  <a:lnTo>
                    <a:pt x="102" y="42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2" y="62"/>
                  </a:lnTo>
                  <a:lnTo>
                    <a:pt x="100" y="70"/>
                  </a:lnTo>
                  <a:lnTo>
                    <a:pt x="96" y="78"/>
                  </a:lnTo>
                  <a:lnTo>
                    <a:pt x="90" y="86"/>
                  </a:lnTo>
                  <a:lnTo>
                    <a:pt x="84" y="9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xmlns="" id="{BB280666-4475-4F67-B183-B9B7714A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" y="1279"/>
              <a:ext cx="66" cy="86"/>
            </a:xfrm>
            <a:custGeom>
              <a:avLst/>
              <a:gdLst>
                <a:gd name="T0" fmla="*/ 42 w 66"/>
                <a:gd name="T1" fmla="*/ 86 h 86"/>
                <a:gd name="T2" fmla="*/ 42 w 66"/>
                <a:gd name="T3" fmla="*/ 86 h 86"/>
                <a:gd name="T4" fmla="*/ 34 w 66"/>
                <a:gd name="T5" fmla="*/ 86 h 86"/>
                <a:gd name="T6" fmla="*/ 26 w 66"/>
                <a:gd name="T7" fmla="*/ 84 h 86"/>
                <a:gd name="T8" fmla="*/ 18 w 66"/>
                <a:gd name="T9" fmla="*/ 80 h 86"/>
                <a:gd name="T10" fmla="*/ 12 w 66"/>
                <a:gd name="T11" fmla="*/ 74 h 86"/>
                <a:gd name="T12" fmla="*/ 6 w 66"/>
                <a:gd name="T13" fmla="*/ 68 h 86"/>
                <a:gd name="T14" fmla="*/ 2 w 66"/>
                <a:gd name="T15" fmla="*/ 60 h 86"/>
                <a:gd name="T16" fmla="*/ 0 w 66"/>
                <a:gd name="T17" fmla="*/ 52 h 86"/>
                <a:gd name="T18" fmla="*/ 0 w 66"/>
                <a:gd name="T19" fmla="*/ 44 h 86"/>
                <a:gd name="T20" fmla="*/ 0 w 66"/>
                <a:gd name="T21" fmla="*/ 44 h 86"/>
                <a:gd name="T22" fmla="*/ 2 w 66"/>
                <a:gd name="T23" fmla="*/ 30 h 86"/>
                <a:gd name="T24" fmla="*/ 8 w 66"/>
                <a:gd name="T25" fmla="*/ 18 h 86"/>
                <a:gd name="T26" fmla="*/ 18 w 66"/>
                <a:gd name="T27" fmla="*/ 8 h 86"/>
                <a:gd name="T28" fmla="*/ 32 w 66"/>
                <a:gd name="T29" fmla="*/ 2 h 86"/>
                <a:gd name="T30" fmla="*/ 40 w 66"/>
                <a:gd name="T31" fmla="*/ 0 h 86"/>
                <a:gd name="T32" fmla="*/ 44 w 66"/>
                <a:gd name="T33" fmla="*/ 18 h 86"/>
                <a:gd name="T34" fmla="*/ 36 w 66"/>
                <a:gd name="T35" fmla="*/ 20 h 86"/>
                <a:gd name="T36" fmla="*/ 36 w 66"/>
                <a:gd name="T37" fmla="*/ 20 h 86"/>
                <a:gd name="T38" fmla="*/ 28 w 66"/>
                <a:gd name="T39" fmla="*/ 22 h 86"/>
                <a:gd name="T40" fmla="*/ 22 w 66"/>
                <a:gd name="T41" fmla="*/ 28 h 86"/>
                <a:gd name="T42" fmla="*/ 18 w 66"/>
                <a:gd name="T43" fmla="*/ 36 h 86"/>
                <a:gd name="T44" fmla="*/ 18 w 66"/>
                <a:gd name="T45" fmla="*/ 44 h 86"/>
                <a:gd name="T46" fmla="*/ 18 w 66"/>
                <a:gd name="T47" fmla="*/ 44 h 86"/>
                <a:gd name="T48" fmla="*/ 18 w 66"/>
                <a:gd name="T49" fmla="*/ 50 h 86"/>
                <a:gd name="T50" fmla="*/ 20 w 66"/>
                <a:gd name="T51" fmla="*/ 56 h 86"/>
                <a:gd name="T52" fmla="*/ 24 w 66"/>
                <a:gd name="T53" fmla="*/ 60 h 86"/>
                <a:gd name="T54" fmla="*/ 28 w 66"/>
                <a:gd name="T55" fmla="*/ 64 h 86"/>
                <a:gd name="T56" fmla="*/ 34 w 66"/>
                <a:gd name="T57" fmla="*/ 66 h 86"/>
                <a:gd name="T58" fmla="*/ 40 w 66"/>
                <a:gd name="T59" fmla="*/ 68 h 86"/>
                <a:gd name="T60" fmla="*/ 46 w 66"/>
                <a:gd name="T61" fmla="*/ 68 h 86"/>
                <a:gd name="T62" fmla="*/ 52 w 66"/>
                <a:gd name="T63" fmla="*/ 66 h 86"/>
                <a:gd name="T64" fmla="*/ 60 w 66"/>
                <a:gd name="T65" fmla="*/ 64 h 86"/>
                <a:gd name="T66" fmla="*/ 66 w 66"/>
                <a:gd name="T67" fmla="*/ 80 h 86"/>
                <a:gd name="T68" fmla="*/ 58 w 66"/>
                <a:gd name="T69" fmla="*/ 84 h 86"/>
                <a:gd name="T70" fmla="*/ 58 w 66"/>
                <a:gd name="T71" fmla="*/ 84 h 86"/>
                <a:gd name="T72" fmla="*/ 50 w 66"/>
                <a:gd name="T73" fmla="*/ 86 h 86"/>
                <a:gd name="T74" fmla="*/ 42 w 66"/>
                <a:gd name="T75" fmla="*/ 86 h 86"/>
                <a:gd name="T76" fmla="*/ 42 w 66"/>
                <a:gd name="T7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6" h="86">
                  <a:moveTo>
                    <a:pt x="42" y="86"/>
                  </a:moveTo>
                  <a:lnTo>
                    <a:pt x="42" y="86"/>
                  </a:lnTo>
                  <a:lnTo>
                    <a:pt x="34" y="86"/>
                  </a:lnTo>
                  <a:lnTo>
                    <a:pt x="26" y="84"/>
                  </a:lnTo>
                  <a:lnTo>
                    <a:pt x="18" y="80"/>
                  </a:lnTo>
                  <a:lnTo>
                    <a:pt x="12" y="74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0"/>
                  </a:lnTo>
                  <a:lnTo>
                    <a:pt x="8" y="18"/>
                  </a:lnTo>
                  <a:lnTo>
                    <a:pt x="18" y="8"/>
                  </a:lnTo>
                  <a:lnTo>
                    <a:pt x="32" y="2"/>
                  </a:lnTo>
                  <a:lnTo>
                    <a:pt x="40" y="0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28" y="22"/>
                  </a:lnTo>
                  <a:lnTo>
                    <a:pt x="22" y="28"/>
                  </a:lnTo>
                  <a:lnTo>
                    <a:pt x="18" y="36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50"/>
                  </a:lnTo>
                  <a:lnTo>
                    <a:pt x="20" y="56"/>
                  </a:lnTo>
                  <a:lnTo>
                    <a:pt x="24" y="60"/>
                  </a:lnTo>
                  <a:lnTo>
                    <a:pt x="28" y="64"/>
                  </a:lnTo>
                  <a:lnTo>
                    <a:pt x="34" y="66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52" y="66"/>
                  </a:lnTo>
                  <a:lnTo>
                    <a:pt x="60" y="64"/>
                  </a:lnTo>
                  <a:lnTo>
                    <a:pt x="66" y="80"/>
                  </a:lnTo>
                  <a:lnTo>
                    <a:pt x="58" y="84"/>
                  </a:lnTo>
                  <a:lnTo>
                    <a:pt x="58" y="84"/>
                  </a:lnTo>
                  <a:lnTo>
                    <a:pt x="50" y="86"/>
                  </a:lnTo>
                  <a:lnTo>
                    <a:pt x="42" y="86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xmlns="" id="{61AC77C8-648F-4BA8-999D-CF77B094E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" y="1443"/>
              <a:ext cx="84" cy="78"/>
            </a:xfrm>
            <a:custGeom>
              <a:avLst/>
              <a:gdLst>
                <a:gd name="T0" fmla="*/ 40 w 84"/>
                <a:gd name="T1" fmla="*/ 78 h 78"/>
                <a:gd name="T2" fmla="*/ 40 w 84"/>
                <a:gd name="T3" fmla="*/ 78 h 78"/>
                <a:gd name="T4" fmla="*/ 30 w 84"/>
                <a:gd name="T5" fmla="*/ 78 h 78"/>
                <a:gd name="T6" fmla="*/ 22 w 84"/>
                <a:gd name="T7" fmla="*/ 74 h 78"/>
                <a:gd name="T8" fmla="*/ 14 w 84"/>
                <a:gd name="T9" fmla="*/ 68 h 78"/>
                <a:gd name="T10" fmla="*/ 6 w 84"/>
                <a:gd name="T11" fmla="*/ 60 h 78"/>
                <a:gd name="T12" fmla="*/ 0 w 84"/>
                <a:gd name="T13" fmla="*/ 54 h 78"/>
                <a:gd name="T14" fmla="*/ 16 w 84"/>
                <a:gd name="T15" fmla="*/ 42 h 78"/>
                <a:gd name="T16" fmla="*/ 20 w 84"/>
                <a:gd name="T17" fmla="*/ 50 h 78"/>
                <a:gd name="T18" fmla="*/ 20 w 84"/>
                <a:gd name="T19" fmla="*/ 50 h 78"/>
                <a:gd name="T20" fmla="*/ 24 w 84"/>
                <a:gd name="T21" fmla="*/ 54 h 78"/>
                <a:gd name="T22" fmla="*/ 30 w 84"/>
                <a:gd name="T23" fmla="*/ 58 h 78"/>
                <a:gd name="T24" fmla="*/ 36 w 84"/>
                <a:gd name="T25" fmla="*/ 60 h 78"/>
                <a:gd name="T26" fmla="*/ 40 w 84"/>
                <a:gd name="T27" fmla="*/ 60 h 78"/>
                <a:gd name="T28" fmla="*/ 40 w 84"/>
                <a:gd name="T29" fmla="*/ 60 h 78"/>
                <a:gd name="T30" fmla="*/ 50 w 84"/>
                <a:gd name="T31" fmla="*/ 58 h 78"/>
                <a:gd name="T32" fmla="*/ 58 w 84"/>
                <a:gd name="T33" fmla="*/ 54 h 78"/>
                <a:gd name="T34" fmla="*/ 64 w 84"/>
                <a:gd name="T35" fmla="*/ 46 h 78"/>
                <a:gd name="T36" fmla="*/ 66 w 84"/>
                <a:gd name="T37" fmla="*/ 36 h 78"/>
                <a:gd name="T38" fmla="*/ 66 w 84"/>
                <a:gd name="T39" fmla="*/ 36 h 78"/>
                <a:gd name="T40" fmla="*/ 64 w 84"/>
                <a:gd name="T41" fmla="*/ 26 h 78"/>
                <a:gd name="T42" fmla="*/ 60 w 84"/>
                <a:gd name="T43" fmla="*/ 20 h 78"/>
                <a:gd name="T44" fmla="*/ 54 w 84"/>
                <a:gd name="T45" fmla="*/ 12 h 78"/>
                <a:gd name="T46" fmla="*/ 66 w 84"/>
                <a:gd name="T47" fmla="*/ 0 h 78"/>
                <a:gd name="T48" fmla="*/ 72 w 84"/>
                <a:gd name="T49" fmla="*/ 8 h 78"/>
                <a:gd name="T50" fmla="*/ 72 w 84"/>
                <a:gd name="T51" fmla="*/ 8 h 78"/>
                <a:gd name="T52" fmla="*/ 78 w 84"/>
                <a:gd name="T53" fmla="*/ 14 h 78"/>
                <a:gd name="T54" fmla="*/ 80 w 84"/>
                <a:gd name="T55" fmla="*/ 20 h 78"/>
                <a:gd name="T56" fmla="*/ 82 w 84"/>
                <a:gd name="T57" fmla="*/ 28 h 78"/>
                <a:gd name="T58" fmla="*/ 84 w 84"/>
                <a:gd name="T59" fmla="*/ 36 h 78"/>
                <a:gd name="T60" fmla="*/ 84 w 84"/>
                <a:gd name="T61" fmla="*/ 36 h 78"/>
                <a:gd name="T62" fmla="*/ 82 w 84"/>
                <a:gd name="T63" fmla="*/ 44 h 78"/>
                <a:gd name="T64" fmla="*/ 80 w 84"/>
                <a:gd name="T65" fmla="*/ 52 h 78"/>
                <a:gd name="T66" fmla="*/ 76 w 84"/>
                <a:gd name="T67" fmla="*/ 60 h 78"/>
                <a:gd name="T68" fmla="*/ 72 w 84"/>
                <a:gd name="T69" fmla="*/ 66 h 78"/>
                <a:gd name="T70" fmla="*/ 64 w 84"/>
                <a:gd name="T71" fmla="*/ 72 h 78"/>
                <a:gd name="T72" fmla="*/ 58 w 84"/>
                <a:gd name="T73" fmla="*/ 76 h 78"/>
                <a:gd name="T74" fmla="*/ 50 w 84"/>
                <a:gd name="T75" fmla="*/ 78 h 78"/>
                <a:gd name="T76" fmla="*/ 40 w 84"/>
                <a:gd name="T77" fmla="*/ 78 h 78"/>
                <a:gd name="T78" fmla="*/ 40 w 84"/>
                <a:gd name="T7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4" h="78">
                  <a:moveTo>
                    <a:pt x="40" y="78"/>
                  </a:moveTo>
                  <a:lnTo>
                    <a:pt x="40" y="78"/>
                  </a:lnTo>
                  <a:lnTo>
                    <a:pt x="30" y="78"/>
                  </a:lnTo>
                  <a:lnTo>
                    <a:pt x="22" y="74"/>
                  </a:lnTo>
                  <a:lnTo>
                    <a:pt x="14" y="68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16" y="4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4" y="54"/>
                  </a:lnTo>
                  <a:lnTo>
                    <a:pt x="30" y="58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50" y="58"/>
                  </a:lnTo>
                  <a:lnTo>
                    <a:pt x="58" y="54"/>
                  </a:lnTo>
                  <a:lnTo>
                    <a:pt x="64" y="4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26"/>
                  </a:lnTo>
                  <a:lnTo>
                    <a:pt x="60" y="20"/>
                  </a:lnTo>
                  <a:lnTo>
                    <a:pt x="54" y="12"/>
                  </a:lnTo>
                  <a:lnTo>
                    <a:pt x="66" y="0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8" y="14"/>
                  </a:lnTo>
                  <a:lnTo>
                    <a:pt x="80" y="20"/>
                  </a:lnTo>
                  <a:lnTo>
                    <a:pt x="82" y="28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2" y="44"/>
                  </a:lnTo>
                  <a:lnTo>
                    <a:pt x="80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4" y="72"/>
                  </a:lnTo>
                  <a:lnTo>
                    <a:pt x="58" y="76"/>
                  </a:lnTo>
                  <a:lnTo>
                    <a:pt x="50" y="78"/>
                  </a:lnTo>
                  <a:lnTo>
                    <a:pt x="40" y="78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15">
              <a:extLst>
                <a:ext uri="{FF2B5EF4-FFF2-40B4-BE49-F238E27FC236}">
                  <a16:creationId xmlns:a16="http://schemas.microsoft.com/office/drawing/2014/main" xmlns="" id="{C3A0056B-E9E0-4226-8185-772AA7399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" y="1205"/>
              <a:ext cx="2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16">
              <a:extLst>
                <a:ext uri="{FF2B5EF4-FFF2-40B4-BE49-F238E27FC236}">
                  <a16:creationId xmlns:a16="http://schemas.microsoft.com/office/drawing/2014/main" xmlns="" id="{31581BD4-F228-407B-AAAB-C8F9EEE477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1205"/>
              <a:ext cx="2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17">
              <a:extLst>
                <a:ext uri="{FF2B5EF4-FFF2-40B4-BE49-F238E27FC236}">
                  <a16:creationId xmlns:a16="http://schemas.microsoft.com/office/drawing/2014/main" xmlns="" id="{72DE0250-E266-4EB7-92ED-ACAC78DBC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" y="1205"/>
              <a:ext cx="2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341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000" b="1">
                <a:cs typeface="Times New Roman" panose="02020603050405020304" pitchFamily="18" charset="0"/>
              </a:rPr>
              <a:t>Cost Effectiveness of e-Office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xmlns="" id="{BEB2CC0F-2107-4B89-BBE4-F9CA4D7CFDF2}"/>
              </a:ext>
            </a:extLst>
          </p:cNvPr>
          <p:cNvSpPr txBox="1"/>
          <p:nvPr/>
        </p:nvSpPr>
        <p:spPr>
          <a:xfrm>
            <a:off x="209550" y="747683"/>
            <a:ext cx="11687175" cy="32316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alibri"/>
                <a:cs typeface="Calibri Light"/>
              </a:rPr>
              <a:t>Revised edition of State MOP emphasizes on: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alibri"/>
                <a:cs typeface="Calibri Light"/>
              </a:rPr>
              <a:t>Transition from manual movement of a file/document to an “electronic” movement</a:t>
            </a:r>
          </a:p>
          <a:p>
            <a:pPr marL="800100" lvl="1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alibri"/>
                <a:cs typeface="Calibri Light"/>
              </a:rPr>
              <a:t>Implementation and use of e-Office Version 7.0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en-IN" dirty="0">
              <a:latin typeface="Calibri"/>
              <a:cs typeface="Calibri Light"/>
            </a:endParaRPr>
          </a:p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dirty="0">
                <a:latin typeface="Calibri"/>
                <a:cs typeface="Calibri Light"/>
              </a:rPr>
              <a:t>The table demonstrates the time, resource and cost efficiency that will be achieved after implementation of e-Office:</a:t>
            </a:r>
            <a:endParaRPr lang="en-IN" dirty="0">
              <a:latin typeface="Calibri"/>
              <a:cs typeface="Calibri Light" panose="020F03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</a:pPr>
            <a:r>
              <a:rPr lang="en-IN" sz="1400" i="1" dirty="0">
                <a:latin typeface="Calibri"/>
                <a:cs typeface="Calibri Light" panose="020F0302020204030204" pitchFamily="34" charset="0"/>
              </a:rPr>
              <a:t>(* Figures mention are a ballpark estimation)</a:t>
            </a:r>
          </a:p>
          <a:p>
            <a:pPr marL="0" indent="0" algn="just">
              <a:buNone/>
            </a:pPr>
            <a:endParaRPr lang="en-I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IN" sz="2000" b="0" kern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I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I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endParaRPr lang="en-IN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994EE995-01E3-4250-BD74-258B77A55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70497"/>
              </p:ext>
            </p:extLst>
          </p:nvPr>
        </p:nvGraphicFramePr>
        <p:xfrm>
          <a:off x="361949" y="2506894"/>
          <a:ext cx="11534776" cy="411993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67222">
                  <a:extLst>
                    <a:ext uri="{9D8B030D-6E8A-4147-A177-3AD203B41FA5}">
                      <a16:colId xmlns:a16="http://schemas.microsoft.com/office/drawing/2014/main" xmlns="" val="2804033103"/>
                    </a:ext>
                  </a:extLst>
                </a:gridCol>
                <a:gridCol w="2574574">
                  <a:extLst>
                    <a:ext uri="{9D8B030D-6E8A-4147-A177-3AD203B41FA5}">
                      <a16:colId xmlns:a16="http://schemas.microsoft.com/office/drawing/2014/main" xmlns="" val="517435385"/>
                    </a:ext>
                  </a:extLst>
                </a:gridCol>
                <a:gridCol w="3041348">
                  <a:extLst>
                    <a:ext uri="{9D8B030D-6E8A-4147-A177-3AD203B41FA5}">
                      <a16:colId xmlns:a16="http://schemas.microsoft.com/office/drawing/2014/main" xmlns="" val="2519077218"/>
                    </a:ext>
                  </a:extLst>
                </a:gridCol>
                <a:gridCol w="2551632">
                  <a:extLst>
                    <a:ext uri="{9D8B030D-6E8A-4147-A177-3AD203B41FA5}">
                      <a16:colId xmlns:a16="http://schemas.microsoft.com/office/drawing/2014/main" xmlns="" val="2378050663"/>
                    </a:ext>
                  </a:extLst>
                </a:gridCol>
              </a:tblGrid>
              <a:tr h="526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>
                          <a:effectLst/>
                        </a:rPr>
                        <a:t>Parameters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>
                          <a:effectLst/>
                        </a:rPr>
                        <a:t>Measurement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>
                          <a:effectLst/>
                        </a:rPr>
                        <a:t>Avg. Cost Per Annum</a:t>
                      </a:r>
                    </a:p>
                  </a:txBody>
                  <a:tcPr marL="3985" marR="3985" marT="39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1" u="none" strike="noStrike">
                          <a:effectLst/>
                        </a:rPr>
                        <a:t>% Saving after e-Office implementation</a:t>
                      </a:r>
                      <a:endParaRPr lang="en-IN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568514"/>
                  </a:ext>
                </a:extLst>
              </a:tr>
              <a:tr h="23257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Infrastructure &amp; Real Estate 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2648400189"/>
                  </a:ext>
                </a:extLst>
              </a:tr>
              <a:tr h="311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Cupboard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1200 Nos. for 40 departments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₹ 96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100%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2048236158"/>
                  </a:ext>
                </a:extLst>
              </a:tr>
              <a:tr h="4608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Office Space (Released) 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10000 sq. ft. in Mantralaya and allied offices in Mumbai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u="none" strike="noStrike" dirty="0">
                          <a:effectLst/>
                        </a:rPr>
                        <a:t>₹ 25 Crores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100%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2505309019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Physical Security (Custodian)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50 Nos.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₹ 1.05 Crores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100%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3927259693"/>
                  </a:ext>
                </a:extLst>
              </a:tr>
              <a:tr h="232577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Man Power Resources for file handling</a:t>
                      </a:r>
                      <a:endParaRPr lang="en-IN" sz="1400" u="none" strike="noStrike" dirty="0"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2000" u="none" strike="noStrike">
                        <a:effectLst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623517444"/>
                  </a:ext>
                </a:extLst>
              </a:tr>
              <a:tr h="3289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Existing Man Power Available for the handling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Actual (Nos.)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-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Multitasking &amp; Saving of Man Power</a:t>
                      </a:r>
                      <a:endParaRPr lang="en-IN" sz="1400" u="none" strike="noStrike"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1217641301"/>
                  </a:ext>
                </a:extLst>
              </a:tr>
              <a:tr h="3116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Peon for movement files in inter-region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₹ 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2,000 TA per day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₹ 1.72 Crores</a:t>
                      </a:r>
                    </a:p>
                  </a:txBody>
                  <a:tcPr marL="3985" marR="3985" marT="3985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/>
                        </a:rPr>
                        <a:t>Multitasking &amp; Saving of Man Power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442889217"/>
                  </a:ext>
                </a:extLst>
              </a:tr>
              <a:tr h="27698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Saving in use of Paper</a:t>
                      </a:r>
                      <a:endParaRPr lang="en-IN" sz="1400" u="none" strike="noStrike"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r>
                        <a:rPr lang="en-IN" sz="2000" u="none" strike="noStrike">
                          <a:effectLst/>
                        </a:rPr>
                        <a:t> 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85" marR="3985" marT="398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IN" sz="2000" u="none" strike="noStrike">
                        <a:effectLst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1740003521"/>
                  </a:ext>
                </a:extLst>
              </a:tr>
              <a:tr h="346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Notes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4,000 Pages for 40 departments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₹ 1 Crore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100%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1334655974"/>
                  </a:ext>
                </a:extLst>
              </a:tr>
              <a:tr h="4154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Correspondances Pages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12,000 Pages for 40 departments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 dirty="0">
                          <a:effectLst/>
                        </a:rPr>
                        <a:t>₹ 3 Crores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u="none" strike="noStrike">
                          <a:effectLst/>
                        </a:rPr>
                        <a:t>100%</a:t>
                      </a:r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708560560"/>
                  </a:ext>
                </a:extLst>
              </a:tr>
              <a:tr h="34798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u="none" strike="noStrike" dirty="0">
                          <a:effectLst/>
                        </a:rPr>
                        <a:t>₹ 32.73+ Crores</a:t>
                      </a:r>
                    </a:p>
                  </a:txBody>
                  <a:tcPr marL="3985" marR="3985" marT="398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985" marR="3985" marT="3985" marB="0" anchor="ctr"/>
                </a:tc>
                <a:extLst>
                  <a:ext uri="{0D108BD9-81ED-4DB2-BD59-A6C34878D82A}">
                    <a16:rowId xmlns:a16="http://schemas.microsoft.com/office/drawing/2014/main" xmlns="" val="337867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920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DE56B8F-659B-40A6-AD97-D9A590F4975F}"/>
              </a:ext>
            </a:extLst>
          </p:cNvPr>
          <p:cNvSpPr/>
          <p:nvPr/>
        </p:nvSpPr>
        <p:spPr>
          <a:xfrm>
            <a:off x="0" y="-35383"/>
            <a:ext cx="12192000" cy="723900"/>
          </a:xfrm>
          <a:prstGeom prst="rect">
            <a:avLst/>
          </a:prstGeom>
          <a:gradFill>
            <a:gsLst>
              <a:gs pos="38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  <a:gs pos="67000">
                <a:schemeClr val="accent2">
                  <a:lumMod val="20000"/>
                  <a:lumOff val="80000"/>
                </a:schemeClr>
              </a:gs>
            </a:gsLst>
            <a:lin ang="3600000" scaled="0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IN" sz="3000" b="1">
                <a:cs typeface="Times New Roman" panose="02020603050405020304" pitchFamily="18" charset="0"/>
              </a:rPr>
              <a:t>Way Ahead</a:t>
            </a:r>
          </a:p>
        </p:txBody>
      </p:sp>
      <p:graphicFrame>
        <p:nvGraphicFramePr>
          <p:cNvPr id="5" name="Table 56">
            <a:extLst>
              <a:ext uri="{FF2B5EF4-FFF2-40B4-BE49-F238E27FC236}">
                <a16:creationId xmlns:a16="http://schemas.microsoft.com/office/drawing/2014/main" xmlns="" id="{36122E4B-D4B2-428A-93DF-DDB7E958C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664578"/>
              </p:ext>
            </p:extLst>
          </p:nvPr>
        </p:nvGraphicFramePr>
        <p:xfrm>
          <a:off x="324853" y="1436544"/>
          <a:ext cx="11389092" cy="1386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9092">
                  <a:extLst>
                    <a:ext uri="{9D8B030D-6E8A-4147-A177-3AD203B41FA5}">
                      <a16:colId xmlns:a16="http://schemas.microsoft.com/office/drawing/2014/main" xmlns="" val="3065277962"/>
                    </a:ext>
                  </a:extLst>
                </a:gridCol>
              </a:tblGrid>
              <a:tr h="734734">
                <a:tc>
                  <a:txBody>
                    <a:bodyPr/>
                    <a:lstStyle/>
                    <a:p>
                      <a:pPr marL="914400" marR="0" lvl="2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IN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 Light"/>
                        </a:rPr>
                        <a:t>Revised State Manual of Office Procedure by GAD (A.R. &amp; O.M.), Government of Maharashtra</a:t>
                      </a:r>
                      <a:endParaRPr lang="en-IN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042536"/>
                  </a:ext>
                </a:extLst>
              </a:tr>
              <a:tr h="651484"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0000"/>
                          </a:solidFill>
                          <a:latin typeface="+mn-lt"/>
                          <a:ea typeface="Hammersmith One"/>
                          <a:cs typeface="Calibri Light"/>
                        </a:rPr>
                        <a:t>Good</a:t>
                      </a: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ammersmith One"/>
                          <a:cs typeface="Calibri Light"/>
                        </a:rPr>
                        <a:t> 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+mn-lt"/>
                          <a:ea typeface="Hammersmith One"/>
                          <a:cs typeface="Calibri Light"/>
                        </a:rPr>
                        <a:t>Governance</a:t>
                      </a: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ammersmith One"/>
                          <a:cs typeface="Calibri Light"/>
                        </a:rPr>
                        <a:t> </a:t>
                      </a:r>
                      <a:r>
                        <a:rPr lang="en-US">
                          <a:solidFill>
                            <a:srgbClr val="000000"/>
                          </a:solidFill>
                          <a:latin typeface="+mn-lt"/>
                          <a:ea typeface="Hammersmith One"/>
                          <a:cs typeface="Calibri Light"/>
                        </a:rPr>
                        <a:t>Manual</a:t>
                      </a:r>
                      <a:r>
                        <a:rPr lang="en-US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Hammersmith One"/>
                          <a:cs typeface="Calibri Light"/>
                        </a:rPr>
                        <a:t> comprising of recommendations from Committee for Good Governance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9470055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252709B-62A4-485B-A2F7-FED9DDBB289B}"/>
              </a:ext>
            </a:extLst>
          </p:cNvPr>
          <p:cNvSpPr txBox="1"/>
          <p:nvPr/>
        </p:nvSpPr>
        <p:spPr>
          <a:xfrm>
            <a:off x="324853" y="962716"/>
            <a:ext cx="9464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latin typeface="Calibri"/>
                <a:cs typeface="Calibri Light"/>
              </a:rPr>
              <a:t>Initiatives undertaken which are expected to be completed by February 2023: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18FC9109-7D89-4160-8467-3794C767FD86}"/>
              </a:ext>
            </a:extLst>
          </p:cNvPr>
          <p:cNvSpPr txBox="1"/>
          <p:nvPr/>
        </p:nvSpPr>
        <p:spPr>
          <a:xfrm>
            <a:off x="324853" y="3128575"/>
            <a:ext cx="94640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IN" sz="2000">
                <a:latin typeface="Calibri"/>
                <a:cs typeface="Calibri Light"/>
              </a:rPr>
              <a:t>Initiatives undertaken which are expected to be completed by March 2023:</a:t>
            </a:r>
          </a:p>
        </p:txBody>
      </p:sp>
      <p:grpSp>
        <p:nvGrpSpPr>
          <p:cNvPr id="9" name="Group 116" descr="Strategy Compliance HR Management&#10;Skill Icons&#10;Book/Reading Icon">
            <a:extLst>
              <a:ext uri="{FF2B5EF4-FFF2-40B4-BE49-F238E27FC236}">
                <a16:creationId xmlns:a16="http://schemas.microsoft.com/office/drawing/2014/main" xmlns="" id="{44E53EFA-E2F2-424C-9227-2F761478116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97907" y="1494626"/>
            <a:ext cx="874256" cy="532458"/>
            <a:chOff x="1741" y="2969"/>
            <a:chExt cx="904" cy="682"/>
          </a:xfrm>
        </p:grpSpPr>
        <p:sp>
          <p:nvSpPr>
            <p:cNvPr id="10" name="AutoShape 115">
              <a:extLst>
                <a:ext uri="{FF2B5EF4-FFF2-40B4-BE49-F238E27FC236}">
                  <a16:creationId xmlns:a16="http://schemas.microsoft.com/office/drawing/2014/main" xmlns="" id="{5C9F0470-F3F4-40CC-8FFD-C4CFF8D62E0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741" y="2969"/>
              <a:ext cx="904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7">
              <a:extLst>
                <a:ext uri="{FF2B5EF4-FFF2-40B4-BE49-F238E27FC236}">
                  <a16:creationId xmlns:a16="http://schemas.microsoft.com/office/drawing/2014/main" xmlns="" id="{FDA17736-B4C6-4275-8279-49C58BABD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" y="3077"/>
              <a:ext cx="390" cy="538"/>
            </a:xfrm>
            <a:custGeom>
              <a:avLst/>
              <a:gdLst>
                <a:gd name="T0" fmla="*/ 390 w 390"/>
                <a:gd name="T1" fmla="*/ 538 h 538"/>
                <a:gd name="T2" fmla="*/ 0 w 390"/>
                <a:gd name="T3" fmla="*/ 538 h 538"/>
                <a:gd name="T4" fmla="*/ 0 w 390"/>
                <a:gd name="T5" fmla="*/ 66 h 538"/>
                <a:gd name="T6" fmla="*/ 0 w 390"/>
                <a:gd name="T7" fmla="*/ 66 h 538"/>
                <a:gd name="T8" fmla="*/ 2 w 390"/>
                <a:gd name="T9" fmla="*/ 52 h 538"/>
                <a:gd name="T10" fmla="*/ 6 w 390"/>
                <a:gd name="T11" fmla="*/ 40 h 538"/>
                <a:gd name="T12" fmla="*/ 12 w 390"/>
                <a:gd name="T13" fmla="*/ 30 h 538"/>
                <a:gd name="T14" fmla="*/ 20 w 390"/>
                <a:gd name="T15" fmla="*/ 20 h 538"/>
                <a:gd name="T16" fmla="*/ 30 w 390"/>
                <a:gd name="T17" fmla="*/ 12 h 538"/>
                <a:gd name="T18" fmla="*/ 42 w 390"/>
                <a:gd name="T19" fmla="*/ 6 h 538"/>
                <a:gd name="T20" fmla="*/ 54 w 390"/>
                <a:gd name="T21" fmla="*/ 2 h 538"/>
                <a:gd name="T22" fmla="*/ 68 w 390"/>
                <a:gd name="T23" fmla="*/ 0 h 538"/>
                <a:gd name="T24" fmla="*/ 236 w 390"/>
                <a:gd name="T25" fmla="*/ 0 h 538"/>
                <a:gd name="T26" fmla="*/ 236 w 390"/>
                <a:gd name="T27" fmla="*/ 18 h 538"/>
                <a:gd name="T28" fmla="*/ 68 w 390"/>
                <a:gd name="T29" fmla="*/ 18 h 538"/>
                <a:gd name="T30" fmla="*/ 68 w 390"/>
                <a:gd name="T31" fmla="*/ 18 h 538"/>
                <a:gd name="T32" fmla="*/ 58 w 390"/>
                <a:gd name="T33" fmla="*/ 18 h 538"/>
                <a:gd name="T34" fmla="*/ 48 w 390"/>
                <a:gd name="T35" fmla="*/ 22 h 538"/>
                <a:gd name="T36" fmla="*/ 40 w 390"/>
                <a:gd name="T37" fmla="*/ 26 h 538"/>
                <a:gd name="T38" fmla="*/ 34 w 390"/>
                <a:gd name="T39" fmla="*/ 32 h 538"/>
                <a:gd name="T40" fmla="*/ 28 w 390"/>
                <a:gd name="T41" fmla="*/ 40 h 538"/>
                <a:gd name="T42" fmla="*/ 22 w 390"/>
                <a:gd name="T43" fmla="*/ 48 h 538"/>
                <a:gd name="T44" fmla="*/ 20 w 390"/>
                <a:gd name="T45" fmla="*/ 56 h 538"/>
                <a:gd name="T46" fmla="*/ 18 w 390"/>
                <a:gd name="T47" fmla="*/ 66 h 538"/>
                <a:gd name="T48" fmla="*/ 18 w 390"/>
                <a:gd name="T49" fmla="*/ 520 h 538"/>
                <a:gd name="T50" fmla="*/ 372 w 390"/>
                <a:gd name="T51" fmla="*/ 520 h 538"/>
                <a:gd name="T52" fmla="*/ 372 w 390"/>
                <a:gd name="T53" fmla="*/ 18 h 538"/>
                <a:gd name="T54" fmla="*/ 306 w 390"/>
                <a:gd name="T55" fmla="*/ 18 h 538"/>
                <a:gd name="T56" fmla="*/ 306 w 390"/>
                <a:gd name="T57" fmla="*/ 0 h 538"/>
                <a:gd name="T58" fmla="*/ 390 w 390"/>
                <a:gd name="T59" fmla="*/ 0 h 538"/>
                <a:gd name="T60" fmla="*/ 390 w 390"/>
                <a:gd name="T61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0" h="538">
                  <a:moveTo>
                    <a:pt x="390" y="538"/>
                  </a:moveTo>
                  <a:lnTo>
                    <a:pt x="0" y="53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236" y="0"/>
                  </a:lnTo>
                  <a:lnTo>
                    <a:pt x="236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58" y="18"/>
                  </a:lnTo>
                  <a:lnTo>
                    <a:pt x="48" y="22"/>
                  </a:lnTo>
                  <a:lnTo>
                    <a:pt x="40" y="26"/>
                  </a:lnTo>
                  <a:lnTo>
                    <a:pt x="34" y="32"/>
                  </a:lnTo>
                  <a:lnTo>
                    <a:pt x="28" y="40"/>
                  </a:lnTo>
                  <a:lnTo>
                    <a:pt x="22" y="48"/>
                  </a:lnTo>
                  <a:lnTo>
                    <a:pt x="20" y="56"/>
                  </a:lnTo>
                  <a:lnTo>
                    <a:pt x="18" y="66"/>
                  </a:lnTo>
                  <a:lnTo>
                    <a:pt x="18" y="520"/>
                  </a:lnTo>
                  <a:lnTo>
                    <a:pt x="372" y="520"/>
                  </a:lnTo>
                  <a:lnTo>
                    <a:pt x="372" y="18"/>
                  </a:lnTo>
                  <a:lnTo>
                    <a:pt x="306" y="18"/>
                  </a:lnTo>
                  <a:lnTo>
                    <a:pt x="306" y="0"/>
                  </a:lnTo>
                  <a:lnTo>
                    <a:pt x="390" y="0"/>
                  </a:lnTo>
                  <a:lnTo>
                    <a:pt x="390" y="53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8">
              <a:extLst>
                <a:ext uri="{FF2B5EF4-FFF2-40B4-BE49-F238E27FC236}">
                  <a16:creationId xmlns:a16="http://schemas.microsoft.com/office/drawing/2014/main" xmlns="" id="{48E7A865-8C35-4ECE-B8AE-D749D1BAF1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5" y="3077"/>
              <a:ext cx="386" cy="538"/>
            </a:xfrm>
            <a:custGeom>
              <a:avLst/>
              <a:gdLst>
                <a:gd name="T0" fmla="*/ 386 w 386"/>
                <a:gd name="T1" fmla="*/ 538 h 538"/>
                <a:gd name="T2" fmla="*/ 0 w 386"/>
                <a:gd name="T3" fmla="*/ 538 h 538"/>
                <a:gd name="T4" fmla="*/ 0 w 386"/>
                <a:gd name="T5" fmla="*/ 0 h 538"/>
                <a:gd name="T6" fmla="*/ 320 w 386"/>
                <a:gd name="T7" fmla="*/ 0 h 538"/>
                <a:gd name="T8" fmla="*/ 320 w 386"/>
                <a:gd name="T9" fmla="*/ 0 h 538"/>
                <a:gd name="T10" fmla="*/ 334 w 386"/>
                <a:gd name="T11" fmla="*/ 2 h 538"/>
                <a:gd name="T12" fmla="*/ 346 w 386"/>
                <a:gd name="T13" fmla="*/ 6 h 538"/>
                <a:gd name="T14" fmla="*/ 358 w 386"/>
                <a:gd name="T15" fmla="*/ 12 h 538"/>
                <a:gd name="T16" fmla="*/ 368 w 386"/>
                <a:gd name="T17" fmla="*/ 20 h 538"/>
                <a:gd name="T18" fmla="*/ 376 w 386"/>
                <a:gd name="T19" fmla="*/ 30 h 538"/>
                <a:gd name="T20" fmla="*/ 382 w 386"/>
                <a:gd name="T21" fmla="*/ 40 h 538"/>
                <a:gd name="T22" fmla="*/ 386 w 386"/>
                <a:gd name="T23" fmla="*/ 52 h 538"/>
                <a:gd name="T24" fmla="*/ 386 w 386"/>
                <a:gd name="T25" fmla="*/ 66 h 538"/>
                <a:gd name="T26" fmla="*/ 386 w 386"/>
                <a:gd name="T27" fmla="*/ 538 h 538"/>
                <a:gd name="T28" fmla="*/ 234 w 386"/>
                <a:gd name="T29" fmla="*/ 520 h 538"/>
                <a:gd name="T30" fmla="*/ 368 w 386"/>
                <a:gd name="T31" fmla="*/ 520 h 538"/>
                <a:gd name="T32" fmla="*/ 368 w 386"/>
                <a:gd name="T33" fmla="*/ 66 h 538"/>
                <a:gd name="T34" fmla="*/ 368 w 386"/>
                <a:gd name="T35" fmla="*/ 66 h 538"/>
                <a:gd name="T36" fmla="*/ 368 w 386"/>
                <a:gd name="T37" fmla="*/ 56 h 538"/>
                <a:gd name="T38" fmla="*/ 366 w 386"/>
                <a:gd name="T39" fmla="*/ 48 h 538"/>
                <a:gd name="T40" fmla="*/ 360 w 386"/>
                <a:gd name="T41" fmla="*/ 40 h 538"/>
                <a:gd name="T42" fmla="*/ 354 w 386"/>
                <a:gd name="T43" fmla="*/ 32 h 538"/>
                <a:gd name="T44" fmla="*/ 348 w 386"/>
                <a:gd name="T45" fmla="*/ 26 h 538"/>
                <a:gd name="T46" fmla="*/ 340 w 386"/>
                <a:gd name="T47" fmla="*/ 22 h 538"/>
                <a:gd name="T48" fmla="*/ 330 w 386"/>
                <a:gd name="T49" fmla="*/ 18 h 538"/>
                <a:gd name="T50" fmla="*/ 320 w 386"/>
                <a:gd name="T51" fmla="*/ 18 h 538"/>
                <a:gd name="T52" fmla="*/ 18 w 386"/>
                <a:gd name="T53" fmla="*/ 18 h 538"/>
                <a:gd name="T54" fmla="*/ 18 w 386"/>
                <a:gd name="T55" fmla="*/ 520 h 538"/>
                <a:gd name="T56" fmla="*/ 234 w 386"/>
                <a:gd name="T57" fmla="*/ 52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6" h="538">
                  <a:moveTo>
                    <a:pt x="386" y="538"/>
                  </a:moveTo>
                  <a:lnTo>
                    <a:pt x="0" y="538"/>
                  </a:lnTo>
                  <a:lnTo>
                    <a:pt x="0" y="0"/>
                  </a:lnTo>
                  <a:lnTo>
                    <a:pt x="320" y="0"/>
                  </a:lnTo>
                  <a:lnTo>
                    <a:pt x="320" y="0"/>
                  </a:lnTo>
                  <a:lnTo>
                    <a:pt x="334" y="2"/>
                  </a:lnTo>
                  <a:lnTo>
                    <a:pt x="346" y="6"/>
                  </a:lnTo>
                  <a:lnTo>
                    <a:pt x="358" y="12"/>
                  </a:lnTo>
                  <a:lnTo>
                    <a:pt x="368" y="20"/>
                  </a:lnTo>
                  <a:lnTo>
                    <a:pt x="376" y="30"/>
                  </a:lnTo>
                  <a:lnTo>
                    <a:pt x="382" y="40"/>
                  </a:lnTo>
                  <a:lnTo>
                    <a:pt x="386" y="52"/>
                  </a:lnTo>
                  <a:lnTo>
                    <a:pt x="386" y="66"/>
                  </a:lnTo>
                  <a:lnTo>
                    <a:pt x="386" y="538"/>
                  </a:lnTo>
                  <a:close/>
                  <a:moveTo>
                    <a:pt x="234" y="520"/>
                  </a:moveTo>
                  <a:lnTo>
                    <a:pt x="368" y="520"/>
                  </a:lnTo>
                  <a:lnTo>
                    <a:pt x="368" y="66"/>
                  </a:lnTo>
                  <a:lnTo>
                    <a:pt x="368" y="66"/>
                  </a:lnTo>
                  <a:lnTo>
                    <a:pt x="368" y="56"/>
                  </a:lnTo>
                  <a:lnTo>
                    <a:pt x="366" y="48"/>
                  </a:lnTo>
                  <a:lnTo>
                    <a:pt x="360" y="40"/>
                  </a:lnTo>
                  <a:lnTo>
                    <a:pt x="354" y="32"/>
                  </a:lnTo>
                  <a:lnTo>
                    <a:pt x="348" y="26"/>
                  </a:lnTo>
                  <a:lnTo>
                    <a:pt x="340" y="22"/>
                  </a:lnTo>
                  <a:lnTo>
                    <a:pt x="330" y="18"/>
                  </a:lnTo>
                  <a:lnTo>
                    <a:pt x="320" y="18"/>
                  </a:lnTo>
                  <a:lnTo>
                    <a:pt x="18" y="18"/>
                  </a:lnTo>
                  <a:lnTo>
                    <a:pt x="18" y="520"/>
                  </a:lnTo>
                  <a:lnTo>
                    <a:pt x="234" y="52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9">
              <a:extLst>
                <a:ext uri="{FF2B5EF4-FFF2-40B4-BE49-F238E27FC236}">
                  <a16:creationId xmlns:a16="http://schemas.microsoft.com/office/drawing/2014/main" xmlns="" id="{CCAB9708-109C-460F-8B09-5ADCF321F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3077"/>
              <a:ext cx="376" cy="574"/>
            </a:xfrm>
            <a:custGeom>
              <a:avLst/>
              <a:gdLst>
                <a:gd name="T0" fmla="*/ 318 w 376"/>
                <a:gd name="T1" fmla="*/ 574 h 574"/>
                <a:gd name="T2" fmla="*/ 0 w 376"/>
                <a:gd name="T3" fmla="*/ 574 h 574"/>
                <a:gd name="T4" fmla="*/ 0 w 376"/>
                <a:gd name="T5" fmla="*/ 64 h 574"/>
                <a:gd name="T6" fmla="*/ 42 w 376"/>
                <a:gd name="T7" fmla="*/ 64 h 574"/>
                <a:gd name="T8" fmla="*/ 76 w 376"/>
                <a:gd name="T9" fmla="*/ 0 h 574"/>
                <a:gd name="T10" fmla="*/ 376 w 376"/>
                <a:gd name="T11" fmla="*/ 0 h 574"/>
                <a:gd name="T12" fmla="*/ 376 w 376"/>
                <a:gd name="T13" fmla="*/ 18 h 574"/>
                <a:gd name="T14" fmla="*/ 86 w 376"/>
                <a:gd name="T15" fmla="*/ 18 h 574"/>
                <a:gd name="T16" fmla="*/ 54 w 376"/>
                <a:gd name="T17" fmla="*/ 82 h 574"/>
                <a:gd name="T18" fmla="*/ 18 w 376"/>
                <a:gd name="T19" fmla="*/ 82 h 574"/>
                <a:gd name="T20" fmla="*/ 18 w 376"/>
                <a:gd name="T21" fmla="*/ 556 h 574"/>
                <a:gd name="T22" fmla="*/ 318 w 376"/>
                <a:gd name="T23" fmla="*/ 556 h 574"/>
                <a:gd name="T24" fmla="*/ 318 w 376"/>
                <a:gd name="T2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6" h="574">
                  <a:moveTo>
                    <a:pt x="318" y="574"/>
                  </a:moveTo>
                  <a:lnTo>
                    <a:pt x="0" y="574"/>
                  </a:lnTo>
                  <a:lnTo>
                    <a:pt x="0" y="64"/>
                  </a:lnTo>
                  <a:lnTo>
                    <a:pt x="42" y="64"/>
                  </a:lnTo>
                  <a:lnTo>
                    <a:pt x="76" y="0"/>
                  </a:lnTo>
                  <a:lnTo>
                    <a:pt x="376" y="0"/>
                  </a:lnTo>
                  <a:lnTo>
                    <a:pt x="376" y="18"/>
                  </a:lnTo>
                  <a:lnTo>
                    <a:pt x="86" y="18"/>
                  </a:lnTo>
                  <a:lnTo>
                    <a:pt x="54" y="82"/>
                  </a:lnTo>
                  <a:lnTo>
                    <a:pt x="18" y="82"/>
                  </a:lnTo>
                  <a:lnTo>
                    <a:pt x="18" y="556"/>
                  </a:lnTo>
                  <a:lnTo>
                    <a:pt x="318" y="556"/>
                  </a:lnTo>
                  <a:lnTo>
                    <a:pt x="318" y="57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0">
              <a:extLst>
                <a:ext uri="{FF2B5EF4-FFF2-40B4-BE49-F238E27FC236}">
                  <a16:creationId xmlns:a16="http://schemas.microsoft.com/office/drawing/2014/main" xmlns="" id="{11FC37A2-BF07-4673-AFB6-67AAEAA07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3077"/>
              <a:ext cx="596" cy="574"/>
            </a:xfrm>
            <a:custGeom>
              <a:avLst/>
              <a:gdLst>
                <a:gd name="T0" fmla="*/ 596 w 596"/>
                <a:gd name="T1" fmla="*/ 574 h 574"/>
                <a:gd name="T2" fmla="*/ 0 w 596"/>
                <a:gd name="T3" fmla="*/ 574 h 574"/>
                <a:gd name="T4" fmla="*/ 0 w 596"/>
                <a:gd name="T5" fmla="*/ 556 h 574"/>
                <a:gd name="T6" fmla="*/ 578 w 596"/>
                <a:gd name="T7" fmla="*/ 556 h 574"/>
                <a:gd name="T8" fmla="*/ 578 w 596"/>
                <a:gd name="T9" fmla="*/ 82 h 574"/>
                <a:gd name="T10" fmla="*/ 544 w 596"/>
                <a:gd name="T11" fmla="*/ 82 h 574"/>
                <a:gd name="T12" fmla="*/ 510 w 596"/>
                <a:gd name="T13" fmla="*/ 18 h 574"/>
                <a:gd name="T14" fmla="*/ 464 w 596"/>
                <a:gd name="T15" fmla="*/ 18 h 574"/>
                <a:gd name="T16" fmla="*/ 464 w 596"/>
                <a:gd name="T17" fmla="*/ 0 h 574"/>
                <a:gd name="T18" fmla="*/ 520 w 596"/>
                <a:gd name="T19" fmla="*/ 0 h 574"/>
                <a:gd name="T20" fmla="*/ 554 w 596"/>
                <a:gd name="T21" fmla="*/ 64 h 574"/>
                <a:gd name="T22" fmla="*/ 596 w 596"/>
                <a:gd name="T23" fmla="*/ 64 h 574"/>
                <a:gd name="T24" fmla="*/ 596 w 596"/>
                <a:gd name="T25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6" h="574">
                  <a:moveTo>
                    <a:pt x="596" y="574"/>
                  </a:moveTo>
                  <a:lnTo>
                    <a:pt x="0" y="574"/>
                  </a:lnTo>
                  <a:lnTo>
                    <a:pt x="0" y="556"/>
                  </a:lnTo>
                  <a:lnTo>
                    <a:pt x="578" y="556"/>
                  </a:lnTo>
                  <a:lnTo>
                    <a:pt x="578" y="82"/>
                  </a:lnTo>
                  <a:lnTo>
                    <a:pt x="544" y="82"/>
                  </a:lnTo>
                  <a:lnTo>
                    <a:pt x="510" y="18"/>
                  </a:lnTo>
                  <a:lnTo>
                    <a:pt x="464" y="18"/>
                  </a:lnTo>
                  <a:lnTo>
                    <a:pt x="464" y="0"/>
                  </a:lnTo>
                  <a:lnTo>
                    <a:pt x="520" y="0"/>
                  </a:lnTo>
                  <a:lnTo>
                    <a:pt x="554" y="64"/>
                  </a:lnTo>
                  <a:lnTo>
                    <a:pt x="596" y="64"/>
                  </a:lnTo>
                  <a:lnTo>
                    <a:pt x="596" y="57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1">
              <a:extLst>
                <a:ext uri="{FF2B5EF4-FFF2-40B4-BE49-F238E27FC236}">
                  <a16:creationId xmlns:a16="http://schemas.microsoft.com/office/drawing/2014/main" xmlns="" id="{EA12F265-727E-4620-A15F-694D592A0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" y="3151"/>
              <a:ext cx="64" cy="464"/>
            </a:xfrm>
            <a:custGeom>
              <a:avLst/>
              <a:gdLst>
                <a:gd name="T0" fmla="*/ 64 w 64"/>
                <a:gd name="T1" fmla="*/ 464 h 464"/>
                <a:gd name="T2" fmla="*/ 0 w 64"/>
                <a:gd name="T3" fmla="*/ 464 h 464"/>
                <a:gd name="T4" fmla="*/ 0 w 64"/>
                <a:gd name="T5" fmla="*/ 0 h 464"/>
                <a:gd name="T6" fmla="*/ 18 w 64"/>
                <a:gd name="T7" fmla="*/ 0 h 464"/>
                <a:gd name="T8" fmla="*/ 18 w 64"/>
                <a:gd name="T9" fmla="*/ 446 h 464"/>
                <a:gd name="T10" fmla="*/ 64 w 64"/>
                <a:gd name="T11" fmla="*/ 446 h 464"/>
                <a:gd name="T12" fmla="*/ 64 w 64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464">
                  <a:moveTo>
                    <a:pt x="64" y="464"/>
                  </a:moveTo>
                  <a:lnTo>
                    <a:pt x="0" y="46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446"/>
                  </a:lnTo>
                  <a:lnTo>
                    <a:pt x="64" y="446"/>
                  </a:lnTo>
                  <a:lnTo>
                    <a:pt x="64" y="46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2">
              <a:extLst>
                <a:ext uri="{FF2B5EF4-FFF2-40B4-BE49-F238E27FC236}">
                  <a16:creationId xmlns:a16="http://schemas.microsoft.com/office/drawing/2014/main" xmlns="" id="{F36D1EDC-096F-4F13-8728-C83713ADB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151"/>
              <a:ext cx="42" cy="464"/>
            </a:xfrm>
            <a:custGeom>
              <a:avLst/>
              <a:gdLst>
                <a:gd name="T0" fmla="*/ 42 w 42"/>
                <a:gd name="T1" fmla="*/ 464 h 464"/>
                <a:gd name="T2" fmla="*/ 0 w 42"/>
                <a:gd name="T3" fmla="*/ 464 h 464"/>
                <a:gd name="T4" fmla="*/ 0 w 42"/>
                <a:gd name="T5" fmla="*/ 446 h 464"/>
                <a:gd name="T6" fmla="*/ 24 w 42"/>
                <a:gd name="T7" fmla="*/ 446 h 464"/>
                <a:gd name="T8" fmla="*/ 24 w 42"/>
                <a:gd name="T9" fmla="*/ 0 h 464"/>
                <a:gd name="T10" fmla="*/ 42 w 42"/>
                <a:gd name="T11" fmla="*/ 0 h 464"/>
                <a:gd name="T12" fmla="*/ 42 w 42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64">
                  <a:moveTo>
                    <a:pt x="42" y="464"/>
                  </a:moveTo>
                  <a:lnTo>
                    <a:pt x="0" y="464"/>
                  </a:lnTo>
                  <a:lnTo>
                    <a:pt x="0" y="446"/>
                  </a:lnTo>
                  <a:lnTo>
                    <a:pt x="24" y="446"/>
                  </a:lnTo>
                  <a:lnTo>
                    <a:pt x="24" y="0"/>
                  </a:lnTo>
                  <a:lnTo>
                    <a:pt x="42" y="0"/>
                  </a:lnTo>
                  <a:lnTo>
                    <a:pt x="42" y="46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3">
              <a:extLst>
                <a:ext uri="{FF2B5EF4-FFF2-40B4-BE49-F238E27FC236}">
                  <a16:creationId xmlns:a16="http://schemas.microsoft.com/office/drawing/2014/main" xmlns="" id="{7D48FDC9-357A-4A61-BF22-9D4F2C127D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85" y="3533"/>
              <a:ext cx="388" cy="82"/>
            </a:xfrm>
            <a:custGeom>
              <a:avLst/>
              <a:gdLst>
                <a:gd name="T0" fmla="*/ 388 w 388"/>
                <a:gd name="T1" fmla="*/ 82 h 82"/>
                <a:gd name="T2" fmla="*/ 0 w 388"/>
                <a:gd name="T3" fmla="*/ 82 h 82"/>
                <a:gd name="T4" fmla="*/ 0 w 388"/>
                <a:gd name="T5" fmla="*/ 60 h 82"/>
                <a:gd name="T6" fmla="*/ 0 w 388"/>
                <a:gd name="T7" fmla="*/ 60 h 82"/>
                <a:gd name="T8" fmla="*/ 2 w 388"/>
                <a:gd name="T9" fmla="*/ 48 h 82"/>
                <a:gd name="T10" fmla="*/ 6 w 388"/>
                <a:gd name="T11" fmla="*/ 38 h 82"/>
                <a:gd name="T12" fmla="*/ 10 w 388"/>
                <a:gd name="T13" fmla="*/ 28 h 82"/>
                <a:gd name="T14" fmla="*/ 18 w 388"/>
                <a:gd name="T15" fmla="*/ 18 h 82"/>
                <a:gd name="T16" fmla="*/ 26 w 388"/>
                <a:gd name="T17" fmla="*/ 12 h 82"/>
                <a:gd name="T18" fmla="*/ 36 w 388"/>
                <a:gd name="T19" fmla="*/ 6 h 82"/>
                <a:gd name="T20" fmla="*/ 48 w 388"/>
                <a:gd name="T21" fmla="*/ 2 h 82"/>
                <a:gd name="T22" fmla="*/ 60 w 388"/>
                <a:gd name="T23" fmla="*/ 0 h 82"/>
                <a:gd name="T24" fmla="*/ 388 w 388"/>
                <a:gd name="T25" fmla="*/ 0 h 82"/>
                <a:gd name="T26" fmla="*/ 388 w 388"/>
                <a:gd name="T27" fmla="*/ 82 h 82"/>
                <a:gd name="T28" fmla="*/ 18 w 388"/>
                <a:gd name="T29" fmla="*/ 64 h 82"/>
                <a:gd name="T30" fmla="*/ 370 w 388"/>
                <a:gd name="T31" fmla="*/ 64 h 82"/>
                <a:gd name="T32" fmla="*/ 370 w 388"/>
                <a:gd name="T33" fmla="*/ 18 h 82"/>
                <a:gd name="T34" fmla="*/ 60 w 388"/>
                <a:gd name="T35" fmla="*/ 18 h 82"/>
                <a:gd name="T36" fmla="*/ 60 w 388"/>
                <a:gd name="T37" fmla="*/ 18 h 82"/>
                <a:gd name="T38" fmla="*/ 52 w 388"/>
                <a:gd name="T39" fmla="*/ 20 h 82"/>
                <a:gd name="T40" fmla="*/ 44 w 388"/>
                <a:gd name="T41" fmla="*/ 22 h 82"/>
                <a:gd name="T42" fmla="*/ 36 w 388"/>
                <a:gd name="T43" fmla="*/ 26 h 82"/>
                <a:gd name="T44" fmla="*/ 30 w 388"/>
                <a:gd name="T45" fmla="*/ 32 h 82"/>
                <a:gd name="T46" fmla="*/ 26 w 388"/>
                <a:gd name="T47" fmla="*/ 38 h 82"/>
                <a:gd name="T48" fmla="*/ 22 w 388"/>
                <a:gd name="T49" fmla="*/ 44 h 82"/>
                <a:gd name="T50" fmla="*/ 20 w 388"/>
                <a:gd name="T51" fmla="*/ 52 h 82"/>
                <a:gd name="T52" fmla="*/ 18 w 388"/>
                <a:gd name="T53" fmla="*/ 60 h 82"/>
                <a:gd name="T54" fmla="*/ 18 w 388"/>
                <a:gd name="T55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8" h="82">
                  <a:moveTo>
                    <a:pt x="388" y="82"/>
                  </a:moveTo>
                  <a:lnTo>
                    <a:pt x="0" y="8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2" y="48"/>
                  </a:lnTo>
                  <a:lnTo>
                    <a:pt x="6" y="38"/>
                  </a:lnTo>
                  <a:lnTo>
                    <a:pt x="10" y="28"/>
                  </a:lnTo>
                  <a:lnTo>
                    <a:pt x="18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388" y="0"/>
                  </a:lnTo>
                  <a:lnTo>
                    <a:pt x="388" y="82"/>
                  </a:lnTo>
                  <a:close/>
                  <a:moveTo>
                    <a:pt x="18" y="64"/>
                  </a:moveTo>
                  <a:lnTo>
                    <a:pt x="370" y="64"/>
                  </a:lnTo>
                  <a:lnTo>
                    <a:pt x="37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52" y="20"/>
                  </a:lnTo>
                  <a:lnTo>
                    <a:pt x="44" y="22"/>
                  </a:lnTo>
                  <a:lnTo>
                    <a:pt x="36" y="26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18" y="60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24">
              <a:extLst>
                <a:ext uri="{FF2B5EF4-FFF2-40B4-BE49-F238E27FC236}">
                  <a16:creationId xmlns:a16="http://schemas.microsoft.com/office/drawing/2014/main" xmlns="" id="{E34FEE35-C3CC-4464-AF04-71760A81B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33"/>
              <a:ext cx="23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5">
              <a:extLst>
                <a:ext uri="{FF2B5EF4-FFF2-40B4-BE49-F238E27FC236}">
                  <a16:creationId xmlns:a16="http://schemas.microsoft.com/office/drawing/2014/main" xmlns="" id="{D58F5DA1-B59A-4804-81CA-5D9E3AA4F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" y="3533"/>
              <a:ext cx="154" cy="72"/>
            </a:xfrm>
            <a:custGeom>
              <a:avLst/>
              <a:gdLst>
                <a:gd name="T0" fmla="*/ 154 w 154"/>
                <a:gd name="T1" fmla="*/ 72 h 72"/>
                <a:gd name="T2" fmla="*/ 136 w 154"/>
                <a:gd name="T3" fmla="*/ 72 h 72"/>
                <a:gd name="T4" fmla="*/ 136 w 154"/>
                <a:gd name="T5" fmla="*/ 58 h 72"/>
                <a:gd name="T6" fmla="*/ 136 w 154"/>
                <a:gd name="T7" fmla="*/ 58 h 72"/>
                <a:gd name="T8" fmla="*/ 136 w 154"/>
                <a:gd name="T9" fmla="*/ 50 h 72"/>
                <a:gd name="T10" fmla="*/ 134 w 154"/>
                <a:gd name="T11" fmla="*/ 44 h 72"/>
                <a:gd name="T12" fmla="*/ 130 w 154"/>
                <a:gd name="T13" fmla="*/ 36 h 72"/>
                <a:gd name="T14" fmla="*/ 124 w 154"/>
                <a:gd name="T15" fmla="*/ 30 h 72"/>
                <a:gd name="T16" fmla="*/ 118 w 154"/>
                <a:gd name="T17" fmla="*/ 26 h 72"/>
                <a:gd name="T18" fmla="*/ 112 w 154"/>
                <a:gd name="T19" fmla="*/ 22 h 72"/>
                <a:gd name="T20" fmla="*/ 104 w 154"/>
                <a:gd name="T21" fmla="*/ 20 h 72"/>
                <a:gd name="T22" fmla="*/ 96 w 154"/>
                <a:gd name="T23" fmla="*/ 18 h 72"/>
                <a:gd name="T24" fmla="*/ 0 w 154"/>
                <a:gd name="T25" fmla="*/ 18 h 72"/>
                <a:gd name="T26" fmla="*/ 0 w 154"/>
                <a:gd name="T27" fmla="*/ 0 h 72"/>
                <a:gd name="T28" fmla="*/ 96 w 154"/>
                <a:gd name="T29" fmla="*/ 0 h 72"/>
                <a:gd name="T30" fmla="*/ 96 w 154"/>
                <a:gd name="T31" fmla="*/ 0 h 72"/>
                <a:gd name="T32" fmla="*/ 108 w 154"/>
                <a:gd name="T33" fmla="*/ 2 h 72"/>
                <a:gd name="T34" fmla="*/ 120 w 154"/>
                <a:gd name="T35" fmla="*/ 6 h 72"/>
                <a:gd name="T36" fmla="*/ 130 w 154"/>
                <a:gd name="T37" fmla="*/ 10 h 72"/>
                <a:gd name="T38" fmla="*/ 138 w 154"/>
                <a:gd name="T39" fmla="*/ 18 h 72"/>
                <a:gd name="T40" fmla="*/ 144 w 154"/>
                <a:gd name="T41" fmla="*/ 26 h 72"/>
                <a:gd name="T42" fmla="*/ 150 w 154"/>
                <a:gd name="T43" fmla="*/ 36 h 72"/>
                <a:gd name="T44" fmla="*/ 154 w 154"/>
                <a:gd name="T45" fmla="*/ 48 h 72"/>
                <a:gd name="T46" fmla="*/ 154 w 154"/>
                <a:gd name="T47" fmla="*/ 58 h 72"/>
                <a:gd name="T48" fmla="*/ 154 w 154"/>
                <a:gd name="T4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72">
                  <a:moveTo>
                    <a:pt x="154" y="72"/>
                  </a:moveTo>
                  <a:lnTo>
                    <a:pt x="136" y="72"/>
                  </a:lnTo>
                  <a:lnTo>
                    <a:pt x="136" y="58"/>
                  </a:lnTo>
                  <a:lnTo>
                    <a:pt x="136" y="58"/>
                  </a:lnTo>
                  <a:lnTo>
                    <a:pt x="136" y="50"/>
                  </a:lnTo>
                  <a:lnTo>
                    <a:pt x="134" y="44"/>
                  </a:lnTo>
                  <a:lnTo>
                    <a:pt x="130" y="36"/>
                  </a:lnTo>
                  <a:lnTo>
                    <a:pt x="124" y="30"/>
                  </a:lnTo>
                  <a:lnTo>
                    <a:pt x="118" y="26"/>
                  </a:lnTo>
                  <a:lnTo>
                    <a:pt x="112" y="22"/>
                  </a:lnTo>
                  <a:lnTo>
                    <a:pt x="104" y="20"/>
                  </a:lnTo>
                  <a:lnTo>
                    <a:pt x="9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8" y="2"/>
                  </a:lnTo>
                  <a:lnTo>
                    <a:pt x="120" y="6"/>
                  </a:lnTo>
                  <a:lnTo>
                    <a:pt x="130" y="10"/>
                  </a:lnTo>
                  <a:lnTo>
                    <a:pt x="138" y="18"/>
                  </a:lnTo>
                  <a:lnTo>
                    <a:pt x="144" y="26"/>
                  </a:lnTo>
                  <a:lnTo>
                    <a:pt x="150" y="36"/>
                  </a:lnTo>
                  <a:lnTo>
                    <a:pt x="154" y="48"/>
                  </a:lnTo>
                  <a:lnTo>
                    <a:pt x="154" y="58"/>
                  </a:lnTo>
                  <a:lnTo>
                    <a:pt x="154" y="7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26">
              <a:extLst>
                <a:ext uri="{FF2B5EF4-FFF2-40B4-BE49-F238E27FC236}">
                  <a16:creationId xmlns:a16="http://schemas.microsoft.com/office/drawing/2014/main" xmlns="" id="{805C0B9B-09DD-42C2-B63B-BE0FE0FD5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969"/>
              <a:ext cx="86" cy="524"/>
            </a:xfrm>
            <a:custGeom>
              <a:avLst/>
              <a:gdLst>
                <a:gd name="T0" fmla="*/ 86 w 86"/>
                <a:gd name="T1" fmla="*/ 524 h 524"/>
                <a:gd name="T2" fmla="*/ 68 w 86"/>
                <a:gd name="T3" fmla="*/ 524 h 524"/>
                <a:gd name="T4" fmla="*/ 68 w 86"/>
                <a:gd name="T5" fmla="*/ 76 h 524"/>
                <a:gd name="T6" fmla="*/ 68 w 86"/>
                <a:gd name="T7" fmla="*/ 76 h 524"/>
                <a:gd name="T8" fmla="*/ 68 w 86"/>
                <a:gd name="T9" fmla="*/ 64 h 524"/>
                <a:gd name="T10" fmla="*/ 64 w 86"/>
                <a:gd name="T11" fmla="*/ 54 h 524"/>
                <a:gd name="T12" fmla="*/ 60 w 86"/>
                <a:gd name="T13" fmla="*/ 46 h 524"/>
                <a:gd name="T14" fmla="*/ 54 w 86"/>
                <a:gd name="T15" fmla="*/ 38 h 524"/>
                <a:gd name="T16" fmla="*/ 46 w 86"/>
                <a:gd name="T17" fmla="*/ 30 h 524"/>
                <a:gd name="T18" fmla="*/ 38 w 86"/>
                <a:gd name="T19" fmla="*/ 24 h 524"/>
                <a:gd name="T20" fmla="*/ 28 w 86"/>
                <a:gd name="T21" fmla="*/ 20 h 524"/>
                <a:gd name="T22" fmla="*/ 18 w 86"/>
                <a:gd name="T23" fmla="*/ 18 h 524"/>
                <a:gd name="T24" fmla="*/ 18 w 86"/>
                <a:gd name="T25" fmla="*/ 474 h 524"/>
                <a:gd name="T26" fmla="*/ 0 w 86"/>
                <a:gd name="T27" fmla="*/ 474 h 524"/>
                <a:gd name="T28" fmla="*/ 0 w 86"/>
                <a:gd name="T29" fmla="*/ 0 h 524"/>
                <a:gd name="T30" fmla="*/ 10 w 86"/>
                <a:gd name="T31" fmla="*/ 0 h 524"/>
                <a:gd name="T32" fmla="*/ 10 w 86"/>
                <a:gd name="T33" fmla="*/ 0 h 524"/>
                <a:gd name="T34" fmla="*/ 24 w 86"/>
                <a:gd name="T35" fmla="*/ 0 h 524"/>
                <a:gd name="T36" fmla="*/ 40 w 86"/>
                <a:gd name="T37" fmla="*/ 6 h 524"/>
                <a:gd name="T38" fmla="*/ 52 w 86"/>
                <a:gd name="T39" fmla="*/ 12 h 524"/>
                <a:gd name="T40" fmla="*/ 64 w 86"/>
                <a:gd name="T41" fmla="*/ 22 h 524"/>
                <a:gd name="T42" fmla="*/ 72 w 86"/>
                <a:gd name="T43" fmla="*/ 32 h 524"/>
                <a:gd name="T44" fmla="*/ 80 w 86"/>
                <a:gd name="T45" fmla="*/ 46 h 524"/>
                <a:gd name="T46" fmla="*/ 84 w 86"/>
                <a:gd name="T47" fmla="*/ 60 h 524"/>
                <a:gd name="T48" fmla="*/ 86 w 86"/>
                <a:gd name="T49" fmla="*/ 76 h 524"/>
                <a:gd name="T50" fmla="*/ 86 w 86"/>
                <a:gd name="T51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524">
                  <a:moveTo>
                    <a:pt x="86" y="524"/>
                  </a:moveTo>
                  <a:lnTo>
                    <a:pt x="68" y="524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68" y="64"/>
                  </a:lnTo>
                  <a:lnTo>
                    <a:pt x="64" y="54"/>
                  </a:lnTo>
                  <a:lnTo>
                    <a:pt x="60" y="46"/>
                  </a:lnTo>
                  <a:lnTo>
                    <a:pt x="54" y="38"/>
                  </a:lnTo>
                  <a:lnTo>
                    <a:pt x="46" y="30"/>
                  </a:lnTo>
                  <a:lnTo>
                    <a:pt x="38" y="24"/>
                  </a:lnTo>
                  <a:lnTo>
                    <a:pt x="28" y="20"/>
                  </a:lnTo>
                  <a:lnTo>
                    <a:pt x="18" y="18"/>
                  </a:lnTo>
                  <a:lnTo>
                    <a:pt x="18" y="474"/>
                  </a:lnTo>
                  <a:lnTo>
                    <a:pt x="0" y="474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0" y="6"/>
                  </a:lnTo>
                  <a:lnTo>
                    <a:pt x="52" y="12"/>
                  </a:lnTo>
                  <a:lnTo>
                    <a:pt x="64" y="22"/>
                  </a:lnTo>
                  <a:lnTo>
                    <a:pt x="72" y="32"/>
                  </a:lnTo>
                  <a:lnTo>
                    <a:pt x="80" y="46"/>
                  </a:lnTo>
                  <a:lnTo>
                    <a:pt x="84" y="60"/>
                  </a:lnTo>
                  <a:lnTo>
                    <a:pt x="86" y="76"/>
                  </a:lnTo>
                  <a:lnTo>
                    <a:pt x="86" y="52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7">
              <a:extLst>
                <a:ext uri="{FF2B5EF4-FFF2-40B4-BE49-F238E27FC236}">
                  <a16:creationId xmlns:a16="http://schemas.microsoft.com/office/drawing/2014/main" xmlns="" id="{2EAF7F8F-7966-4B4D-9C6D-90BB8193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3433"/>
              <a:ext cx="180" cy="118"/>
            </a:xfrm>
            <a:custGeom>
              <a:avLst/>
              <a:gdLst>
                <a:gd name="T0" fmla="*/ 120 w 180"/>
                <a:gd name="T1" fmla="*/ 118 h 118"/>
                <a:gd name="T2" fmla="*/ 10 w 180"/>
                <a:gd name="T3" fmla="*/ 118 h 118"/>
                <a:gd name="T4" fmla="*/ 10 w 180"/>
                <a:gd name="T5" fmla="*/ 118 h 118"/>
                <a:gd name="T6" fmla="*/ 6 w 180"/>
                <a:gd name="T7" fmla="*/ 118 h 118"/>
                <a:gd name="T8" fmla="*/ 2 w 180"/>
                <a:gd name="T9" fmla="*/ 116 h 118"/>
                <a:gd name="T10" fmla="*/ 0 w 180"/>
                <a:gd name="T11" fmla="*/ 114 h 118"/>
                <a:gd name="T12" fmla="*/ 0 w 180"/>
                <a:gd name="T13" fmla="*/ 110 h 118"/>
                <a:gd name="T14" fmla="*/ 0 w 180"/>
                <a:gd name="T15" fmla="*/ 110 h 118"/>
                <a:gd name="T16" fmla="*/ 0 w 180"/>
                <a:gd name="T17" fmla="*/ 106 h 118"/>
                <a:gd name="T18" fmla="*/ 2 w 180"/>
                <a:gd name="T19" fmla="*/ 104 h 118"/>
                <a:gd name="T20" fmla="*/ 6 w 180"/>
                <a:gd name="T21" fmla="*/ 102 h 118"/>
                <a:gd name="T22" fmla="*/ 10 w 180"/>
                <a:gd name="T23" fmla="*/ 100 h 118"/>
                <a:gd name="T24" fmla="*/ 120 w 180"/>
                <a:gd name="T25" fmla="*/ 100 h 118"/>
                <a:gd name="T26" fmla="*/ 120 w 180"/>
                <a:gd name="T27" fmla="*/ 100 h 118"/>
                <a:gd name="T28" fmla="*/ 130 w 180"/>
                <a:gd name="T29" fmla="*/ 100 h 118"/>
                <a:gd name="T30" fmla="*/ 136 w 180"/>
                <a:gd name="T31" fmla="*/ 98 h 118"/>
                <a:gd name="T32" fmla="*/ 144 w 180"/>
                <a:gd name="T33" fmla="*/ 94 h 118"/>
                <a:gd name="T34" fmla="*/ 150 w 180"/>
                <a:gd name="T35" fmla="*/ 88 h 118"/>
                <a:gd name="T36" fmla="*/ 154 w 180"/>
                <a:gd name="T37" fmla="*/ 82 h 118"/>
                <a:gd name="T38" fmla="*/ 158 w 180"/>
                <a:gd name="T39" fmla="*/ 76 h 118"/>
                <a:gd name="T40" fmla="*/ 162 w 180"/>
                <a:gd name="T41" fmla="*/ 68 h 118"/>
                <a:gd name="T42" fmla="*/ 162 w 180"/>
                <a:gd name="T43" fmla="*/ 60 h 118"/>
                <a:gd name="T44" fmla="*/ 162 w 180"/>
                <a:gd name="T45" fmla="*/ 60 h 118"/>
                <a:gd name="T46" fmla="*/ 162 w 180"/>
                <a:gd name="T47" fmla="*/ 52 h 118"/>
                <a:gd name="T48" fmla="*/ 158 w 180"/>
                <a:gd name="T49" fmla="*/ 44 h 118"/>
                <a:gd name="T50" fmla="*/ 154 w 180"/>
                <a:gd name="T51" fmla="*/ 36 h 118"/>
                <a:gd name="T52" fmla="*/ 150 w 180"/>
                <a:gd name="T53" fmla="*/ 30 h 118"/>
                <a:gd name="T54" fmla="*/ 144 w 180"/>
                <a:gd name="T55" fmla="*/ 26 h 118"/>
                <a:gd name="T56" fmla="*/ 136 w 180"/>
                <a:gd name="T57" fmla="*/ 22 h 118"/>
                <a:gd name="T58" fmla="*/ 130 w 180"/>
                <a:gd name="T59" fmla="*/ 20 h 118"/>
                <a:gd name="T60" fmla="*/ 120 w 180"/>
                <a:gd name="T61" fmla="*/ 18 h 118"/>
                <a:gd name="T62" fmla="*/ 104 w 180"/>
                <a:gd name="T63" fmla="*/ 18 h 118"/>
                <a:gd name="T64" fmla="*/ 104 w 180"/>
                <a:gd name="T65" fmla="*/ 18 h 118"/>
                <a:gd name="T66" fmla="*/ 100 w 180"/>
                <a:gd name="T67" fmla="*/ 18 h 118"/>
                <a:gd name="T68" fmla="*/ 98 w 180"/>
                <a:gd name="T69" fmla="*/ 16 h 118"/>
                <a:gd name="T70" fmla="*/ 96 w 180"/>
                <a:gd name="T71" fmla="*/ 12 h 118"/>
                <a:gd name="T72" fmla="*/ 94 w 180"/>
                <a:gd name="T73" fmla="*/ 10 h 118"/>
                <a:gd name="T74" fmla="*/ 94 w 180"/>
                <a:gd name="T75" fmla="*/ 10 h 118"/>
                <a:gd name="T76" fmla="*/ 96 w 180"/>
                <a:gd name="T77" fmla="*/ 6 h 118"/>
                <a:gd name="T78" fmla="*/ 98 w 180"/>
                <a:gd name="T79" fmla="*/ 2 h 118"/>
                <a:gd name="T80" fmla="*/ 100 w 180"/>
                <a:gd name="T81" fmla="*/ 0 h 118"/>
                <a:gd name="T82" fmla="*/ 104 w 180"/>
                <a:gd name="T83" fmla="*/ 0 h 118"/>
                <a:gd name="T84" fmla="*/ 120 w 180"/>
                <a:gd name="T85" fmla="*/ 0 h 118"/>
                <a:gd name="T86" fmla="*/ 120 w 180"/>
                <a:gd name="T87" fmla="*/ 0 h 118"/>
                <a:gd name="T88" fmla="*/ 132 w 180"/>
                <a:gd name="T89" fmla="*/ 2 h 118"/>
                <a:gd name="T90" fmla="*/ 144 w 180"/>
                <a:gd name="T91" fmla="*/ 4 h 118"/>
                <a:gd name="T92" fmla="*/ 154 w 180"/>
                <a:gd name="T93" fmla="*/ 10 h 118"/>
                <a:gd name="T94" fmla="*/ 162 w 180"/>
                <a:gd name="T95" fmla="*/ 18 h 118"/>
                <a:gd name="T96" fmla="*/ 170 w 180"/>
                <a:gd name="T97" fmla="*/ 26 h 118"/>
                <a:gd name="T98" fmla="*/ 176 w 180"/>
                <a:gd name="T99" fmla="*/ 36 h 118"/>
                <a:gd name="T100" fmla="*/ 178 w 180"/>
                <a:gd name="T101" fmla="*/ 48 h 118"/>
                <a:gd name="T102" fmla="*/ 180 w 180"/>
                <a:gd name="T103" fmla="*/ 60 h 118"/>
                <a:gd name="T104" fmla="*/ 180 w 180"/>
                <a:gd name="T105" fmla="*/ 60 h 118"/>
                <a:gd name="T106" fmla="*/ 178 w 180"/>
                <a:gd name="T107" fmla="*/ 72 h 118"/>
                <a:gd name="T108" fmla="*/ 176 w 180"/>
                <a:gd name="T109" fmla="*/ 82 h 118"/>
                <a:gd name="T110" fmla="*/ 170 w 180"/>
                <a:gd name="T111" fmla="*/ 92 h 118"/>
                <a:gd name="T112" fmla="*/ 162 w 180"/>
                <a:gd name="T113" fmla="*/ 102 h 118"/>
                <a:gd name="T114" fmla="*/ 154 w 180"/>
                <a:gd name="T115" fmla="*/ 108 h 118"/>
                <a:gd name="T116" fmla="*/ 144 w 180"/>
                <a:gd name="T117" fmla="*/ 114 h 118"/>
                <a:gd name="T118" fmla="*/ 132 w 180"/>
                <a:gd name="T119" fmla="*/ 118 h 118"/>
                <a:gd name="T120" fmla="*/ 120 w 180"/>
                <a:gd name="T121" fmla="*/ 118 h 118"/>
                <a:gd name="T122" fmla="*/ 120 w 180"/>
                <a:gd name="T1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0" h="118">
                  <a:moveTo>
                    <a:pt x="120" y="118"/>
                  </a:moveTo>
                  <a:lnTo>
                    <a:pt x="10" y="118"/>
                  </a:lnTo>
                  <a:lnTo>
                    <a:pt x="10" y="118"/>
                  </a:lnTo>
                  <a:lnTo>
                    <a:pt x="6" y="118"/>
                  </a:lnTo>
                  <a:lnTo>
                    <a:pt x="2" y="116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06"/>
                  </a:lnTo>
                  <a:lnTo>
                    <a:pt x="2" y="104"/>
                  </a:lnTo>
                  <a:lnTo>
                    <a:pt x="6" y="102"/>
                  </a:lnTo>
                  <a:lnTo>
                    <a:pt x="10" y="10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30" y="100"/>
                  </a:lnTo>
                  <a:lnTo>
                    <a:pt x="136" y="98"/>
                  </a:lnTo>
                  <a:lnTo>
                    <a:pt x="144" y="94"/>
                  </a:lnTo>
                  <a:lnTo>
                    <a:pt x="150" y="88"/>
                  </a:lnTo>
                  <a:lnTo>
                    <a:pt x="154" y="82"/>
                  </a:lnTo>
                  <a:lnTo>
                    <a:pt x="158" y="76"/>
                  </a:lnTo>
                  <a:lnTo>
                    <a:pt x="162" y="68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52"/>
                  </a:lnTo>
                  <a:lnTo>
                    <a:pt x="158" y="44"/>
                  </a:lnTo>
                  <a:lnTo>
                    <a:pt x="154" y="36"/>
                  </a:lnTo>
                  <a:lnTo>
                    <a:pt x="150" y="30"/>
                  </a:lnTo>
                  <a:lnTo>
                    <a:pt x="144" y="26"/>
                  </a:lnTo>
                  <a:lnTo>
                    <a:pt x="136" y="22"/>
                  </a:lnTo>
                  <a:lnTo>
                    <a:pt x="130" y="20"/>
                  </a:lnTo>
                  <a:lnTo>
                    <a:pt x="12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6" y="12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6"/>
                  </a:lnTo>
                  <a:lnTo>
                    <a:pt x="98" y="2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32" y="2"/>
                  </a:lnTo>
                  <a:lnTo>
                    <a:pt x="144" y="4"/>
                  </a:lnTo>
                  <a:lnTo>
                    <a:pt x="154" y="10"/>
                  </a:lnTo>
                  <a:lnTo>
                    <a:pt x="162" y="18"/>
                  </a:lnTo>
                  <a:lnTo>
                    <a:pt x="170" y="26"/>
                  </a:lnTo>
                  <a:lnTo>
                    <a:pt x="176" y="36"/>
                  </a:lnTo>
                  <a:lnTo>
                    <a:pt x="178" y="48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78" y="72"/>
                  </a:lnTo>
                  <a:lnTo>
                    <a:pt x="176" y="82"/>
                  </a:lnTo>
                  <a:lnTo>
                    <a:pt x="170" y="92"/>
                  </a:lnTo>
                  <a:lnTo>
                    <a:pt x="162" y="102"/>
                  </a:lnTo>
                  <a:lnTo>
                    <a:pt x="154" y="108"/>
                  </a:lnTo>
                  <a:lnTo>
                    <a:pt x="144" y="114"/>
                  </a:lnTo>
                  <a:lnTo>
                    <a:pt x="132" y="118"/>
                  </a:lnTo>
                  <a:lnTo>
                    <a:pt x="120" y="118"/>
                  </a:lnTo>
                  <a:lnTo>
                    <a:pt x="120" y="1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28">
              <a:extLst>
                <a:ext uri="{FF2B5EF4-FFF2-40B4-BE49-F238E27FC236}">
                  <a16:creationId xmlns:a16="http://schemas.microsoft.com/office/drawing/2014/main" xmlns="" id="{3C527709-2672-42D1-807D-EC296B6D1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149"/>
              <a:ext cx="14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29">
              <a:extLst>
                <a:ext uri="{FF2B5EF4-FFF2-40B4-BE49-F238E27FC236}">
                  <a16:creationId xmlns:a16="http://schemas.microsoft.com/office/drawing/2014/main" xmlns="" id="{3FAC8A7E-DAE4-40AC-84C3-07940ED8B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195"/>
              <a:ext cx="1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30">
              <a:extLst>
                <a:ext uri="{FF2B5EF4-FFF2-40B4-BE49-F238E27FC236}">
                  <a16:creationId xmlns:a16="http://schemas.microsoft.com/office/drawing/2014/main" xmlns="" id="{35718CD0-A4D0-4AAD-ACC4-757986065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241"/>
              <a:ext cx="1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31">
              <a:extLst>
                <a:ext uri="{FF2B5EF4-FFF2-40B4-BE49-F238E27FC236}">
                  <a16:creationId xmlns:a16="http://schemas.microsoft.com/office/drawing/2014/main" xmlns="" id="{FE2B6791-A66A-4692-AE20-45AACAEFC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287"/>
              <a:ext cx="1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32">
              <a:extLst>
                <a:ext uri="{FF2B5EF4-FFF2-40B4-BE49-F238E27FC236}">
                  <a16:creationId xmlns:a16="http://schemas.microsoft.com/office/drawing/2014/main" xmlns="" id="{3B821BD3-5524-48B1-879B-2410B407E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335"/>
              <a:ext cx="1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33">
              <a:extLst>
                <a:ext uri="{FF2B5EF4-FFF2-40B4-BE49-F238E27FC236}">
                  <a16:creationId xmlns:a16="http://schemas.microsoft.com/office/drawing/2014/main" xmlns="" id="{8A31DBE9-ACAA-4ED6-8BA0-82F400A1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379"/>
              <a:ext cx="1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4">
              <a:extLst>
                <a:ext uri="{FF2B5EF4-FFF2-40B4-BE49-F238E27FC236}">
                  <a16:creationId xmlns:a16="http://schemas.microsoft.com/office/drawing/2014/main" xmlns="" id="{EF44177D-45F1-4661-BA67-C84766719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" y="3425"/>
              <a:ext cx="174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135">
              <a:extLst>
                <a:ext uri="{FF2B5EF4-FFF2-40B4-BE49-F238E27FC236}">
                  <a16:creationId xmlns:a16="http://schemas.microsoft.com/office/drawing/2014/main" xmlns="" id="{CC0F5669-8FA3-4A41-9B3A-4A62D8725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195"/>
              <a:ext cx="24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36">
              <a:extLst>
                <a:ext uri="{FF2B5EF4-FFF2-40B4-BE49-F238E27FC236}">
                  <a16:creationId xmlns:a16="http://schemas.microsoft.com/office/drawing/2014/main" xmlns="" id="{AF683EE2-2D08-476B-82AE-0E78F50F6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41"/>
              <a:ext cx="24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37">
              <a:extLst>
                <a:ext uri="{FF2B5EF4-FFF2-40B4-BE49-F238E27FC236}">
                  <a16:creationId xmlns:a16="http://schemas.microsoft.com/office/drawing/2014/main" xmlns="" id="{BDE25D37-9EC3-4F9B-9A8D-C89F2525C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287"/>
              <a:ext cx="24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38">
              <a:extLst>
                <a:ext uri="{FF2B5EF4-FFF2-40B4-BE49-F238E27FC236}">
                  <a16:creationId xmlns:a16="http://schemas.microsoft.com/office/drawing/2014/main" xmlns="" id="{CBB7F486-F363-47F2-A5FD-208FD1D73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335"/>
              <a:ext cx="24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39">
              <a:extLst>
                <a:ext uri="{FF2B5EF4-FFF2-40B4-BE49-F238E27FC236}">
                  <a16:creationId xmlns:a16="http://schemas.microsoft.com/office/drawing/2014/main" xmlns="" id="{B5F5934F-CC1D-479A-B609-40130BBBE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379"/>
              <a:ext cx="24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40">
              <a:extLst>
                <a:ext uri="{FF2B5EF4-FFF2-40B4-BE49-F238E27FC236}">
                  <a16:creationId xmlns:a16="http://schemas.microsoft.com/office/drawing/2014/main" xmlns="" id="{28321087-A7E8-4885-AD51-575961EB6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5" y="3425"/>
              <a:ext cx="24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87" descr="Strategy Compliance HR Management&#10;Workflow and business Icons&#10;Icon">
            <a:extLst>
              <a:ext uri="{FF2B5EF4-FFF2-40B4-BE49-F238E27FC236}">
                <a16:creationId xmlns:a16="http://schemas.microsoft.com/office/drawing/2014/main" xmlns="" id="{F4F908F2-E2B3-4C31-A6EB-F9AABB6E03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2095" y="2255217"/>
            <a:ext cx="873290" cy="508155"/>
            <a:chOff x="4443" y="3089"/>
            <a:chExt cx="872" cy="622"/>
          </a:xfrm>
        </p:grpSpPr>
        <p:sp>
          <p:nvSpPr>
            <p:cNvPr id="36" name="AutoShape 86">
              <a:extLst>
                <a:ext uri="{FF2B5EF4-FFF2-40B4-BE49-F238E27FC236}">
                  <a16:creationId xmlns:a16="http://schemas.microsoft.com/office/drawing/2014/main" xmlns="" id="{F2F5A261-11A1-4DBE-8079-3944A6291E4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3" y="3089"/>
              <a:ext cx="872" cy="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8">
              <a:extLst>
                <a:ext uri="{FF2B5EF4-FFF2-40B4-BE49-F238E27FC236}">
                  <a16:creationId xmlns:a16="http://schemas.microsoft.com/office/drawing/2014/main" xmlns="" id="{955C4126-8DC1-4E48-B0DE-D597279BA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3" y="3089"/>
              <a:ext cx="444" cy="622"/>
            </a:xfrm>
            <a:custGeom>
              <a:avLst/>
              <a:gdLst>
                <a:gd name="T0" fmla="*/ 444 w 444"/>
                <a:gd name="T1" fmla="*/ 622 h 622"/>
                <a:gd name="T2" fmla="*/ 0 w 444"/>
                <a:gd name="T3" fmla="*/ 622 h 622"/>
                <a:gd name="T4" fmla="*/ 0 w 444"/>
                <a:gd name="T5" fmla="*/ 0 h 622"/>
                <a:gd name="T6" fmla="*/ 342 w 444"/>
                <a:gd name="T7" fmla="*/ 0 h 622"/>
                <a:gd name="T8" fmla="*/ 342 w 444"/>
                <a:gd name="T9" fmla="*/ 0 h 622"/>
                <a:gd name="T10" fmla="*/ 362 w 444"/>
                <a:gd name="T11" fmla="*/ 2 h 622"/>
                <a:gd name="T12" fmla="*/ 382 w 444"/>
                <a:gd name="T13" fmla="*/ 8 h 622"/>
                <a:gd name="T14" fmla="*/ 400 w 444"/>
                <a:gd name="T15" fmla="*/ 18 h 622"/>
                <a:gd name="T16" fmla="*/ 414 w 444"/>
                <a:gd name="T17" fmla="*/ 30 h 622"/>
                <a:gd name="T18" fmla="*/ 426 w 444"/>
                <a:gd name="T19" fmla="*/ 46 h 622"/>
                <a:gd name="T20" fmla="*/ 436 w 444"/>
                <a:gd name="T21" fmla="*/ 62 h 622"/>
                <a:gd name="T22" fmla="*/ 442 w 444"/>
                <a:gd name="T23" fmla="*/ 82 h 622"/>
                <a:gd name="T24" fmla="*/ 444 w 444"/>
                <a:gd name="T25" fmla="*/ 102 h 622"/>
                <a:gd name="T26" fmla="*/ 444 w 444"/>
                <a:gd name="T27" fmla="*/ 622 h 622"/>
                <a:gd name="T28" fmla="*/ 18 w 444"/>
                <a:gd name="T29" fmla="*/ 604 h 622"/>
                <a:gd name="T30" fmla="*/ 426 w 444"/>
                <a:gd name="T31" fmla="*/ 604 h 622"/>
                <a:gd name="T32" fmla="*/ 426 w 444"/>
                <a:gd name="T33" fmla="*/ 102 h 622"/>
                <a:gd name="T34" fmla="*/ 426 w 444"/>
                <a:gd name="T35" fmla="*/ 102 h 622"/>
                <a:gd name="T36" fmla="*/ 424 w 444"/>
                <a:gd name="T37" fmla="*/ 86 h 622"/>
                <a:gd name="T38" fmla="*/ 420 w 444"/>
                <a:gd name="T39" fmla="*/ 70 h 622"/>
                <a:gd name="T40" fmla="*/ 412 w 444"/>
                <a:gd name="T41" fmla="*/ 56 h 622"/>
                <a:gd name="T42" fmla="*/ 402 w 444"/>
                <a:gd name="T43" fmla="*/ 42 h 622"/>
                <a:gd name="T44" fmla="*/ 390 w 444"/>
                <a:gd name="T45" fmla="*/ 32 h 622"/>
                <a:gd name="T46" fmla="*/ 374 w 444"/>
                <a:gd name="T47" fmla="*/ 24 h 622"/>
                <a:gd name="T48" fmla="*/ 358 w 444"/>
                <a:gd name="T49" fmla="*/ 20 h 622"/>
                <a:gd name="T50" fmla="*/ 342 w 444"/>
                <a:gd name="T51" fmla="*/ 18 h 622"/>
                <a:gd name="T52" fmla="*/ 18 w 444"/>
                <a:gd name="T53" fmla="*/ 18 h 622"/>
                <a:gd name="T54" fmla="*/ 18 w 444"/>
                <a:gd name="T55" fmla="*/ 6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4" h="622">
                  <a:moveTo>
                    <a:pt x="444" y="622"/>
                  </a:moveTo>
                  <a:lnTo>
                    <a:pt x="0" y="622"/>
                  </a:lnTo>
                  <a:lnTo>
                    <a:pt x="0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62" y="2"/>
                  </a:lnTo>
                  <a:lnTo>
                    <a:pt x="382" y="8"/>
                  </a:lnTo>
                  <a:lnTo>
                    <a:pt x="400" y="18"/>
                  </a:lnTo>
                  <a:lnTo>
                    <a:pt x="414" y="30"/>
                  </a:lnTo>
                  <a:lnTo>
                    <a:pt x="426" y="46"/>
                  </a:lnTo>
                  <a:lnTo>
                    <a:pt x="436" y="62"/>
                  </a:lnTo>
                  <a:lnTo>
                    <a:pt x="442" y="82"/>
                  </a:lnTo>
                  <a:lnTo>
                    <a:pt x="444" y="102"/>
                  </a:lnTo>
                  <a:lnTo>
                    <a:pt x="444" y="622"/>
                  </a:lnTo>
                  <a:close/>
                  <a:moveTo>
                    <a:pt x="18" y="604"/>
                  </a:moveTo>
                  <a:lnTo>
                    <a:pt x="426" y="604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4" y="86"/>
                  </a:lnTo>
                  <a:lnTo>
                    <a:pt x="420" y="70"/>
                  </a:lnTo>
                  <a:lnTo>
                    <a:pt x="412" y="56"/>
                  </a:lnTo>
                  <a:lnTo>
                    <a:pt x="402" y="42"/>
                  </a:lnTo>
                  <a:lnTo>
                    <a:pt x="390" y="32"/>
                  </a:lnTo>
                  <a:lnTo>
                    <a:pt x="374" y="24"/>
                  </a:lnTo>
                  <a:lnTo>
                    <a:pt x="358" y="20"/>
                  </a:lnTo>
                  <a:lnTo>
                    <a:pt x="342" y="18"/>
                  </a:lnTo>
                  <a:lnTo>
                    <a:pt x="18" y="18"/>
                  </a:lnTo>
                  <a:lnTo>
                    <a:pt x="18" y="6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9">
              <a:extLst>
                <a:ext uri="{FF2B5EF4-FFF2-40B4-BE49-F238E27FC236}">
                  <a16:creationId xmlns:a16="http://schemas.microsoft.com/office/drawing/2014/main" xmlns="" id="{65626B4A-B4E9-4763-9183-B36850C8D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9" y="3089"/>
              <a:ext cx="446" cy="622"/>
            </a:xfrm>
            <a:custGeom>
              <a:avLst/>
              <a:gdLst>
                <a:gd name="T0" fmla="*/ 446 w 446"/>
                <a:gd name="T1" fmla="*/ 622 h 622"/>
                <a:gd name="T2" fmla="*/ 0 w 446"/>
                <a:gd name="T3" fmla="*/ 622 h 622"/>
                <a:gd name="T4" fmla="*/ 0 w 446"/>
                <a:gd name="T5" fmla="*/ 102 h 622"/>
                <a:gd name="T6" fmla="*/ 0 w 446"/>
                <a:gd name="T7" fmla="*/ 102 h 622"/>
                <a:gd name="T8" fmla="*/ 2 w 446"/>
                <a:gd name="T9" fmla="*/ 82 h 622"/>
                <a:gd name="T10" fmla="*/ 8 w 446"/>
                <a:gd name="T11" fmla="*/ 62 h 622"/>
                <a:gd name="T12" fmla="*/ 18 w 446"/>
                <a:gd name="T13" fmla="*/ 46 h 622"/>
                <a:gd name="T14" fmla="*/ 30 w 446"/>
                <a:gd name="T15" fmla="*/ 30 h 622"/>
                <a:gd name="T16" fmla="*/ 46 w 446"/>
                <a:gd name="T17" fmla="*/ 18 h 622"/>
                <a:gd name="T18" fmla="*/ 62 w 446"/>
                <a:gd name="T19" fmla="*/ 8 h 622"/>
                <a:gd name="T20" fmla="*/ 82 w 446"/>
                <a:gd name="T21" fmla="*/ 2 h 622"/>
                <a:gd name="T22" fmla="*/ 102 w 446"/>
                <a:gd name="T23" fmla="*/ 0 h 622"/>
                <a:gd name="T24" fmla="*/ 446 w 446"/>
                <a:gd name="T25" fmla="*/ 0 h 622"/>
                <a:gd name="T26" fmla="*/ 446 w 446"/>
                <a:gd name="T27" fmla="*/ 622 h 622"/>
                <a:gd name="T28" fmla="*/ 18 w 446"/>
                <a:gd name="T29" fmla="*/ 604 h 622"/>
                <a:gd name="T30" fmla="*/ 428 w 446"/>
                <a:gd name="T31" fmla="*/ 604 h 622"/>
                <a:gd name="T32" fmla="*/ 428 w 446"/>
                <a:gd name="T33" fmla="*/ 18 h 622"/>
                <a:gd name="T34" fmla="*/ 102 w 446"/>
                <a:gd name="T35" fmla="*/ 18 h 622"/>
                <a:gd name="T36" fmla="*/ 102 w 446"/>
                <a:gd name="T37" fmla="*/ 18 h 622"/>
                <a:gd name="T38" fmla="*/ 86 w 446"/>
                <a:gd name="T39" fmla="*/ 20 h 622"/>
                <a:gd name="T40" fmla="*/ 70 w 446"/>
                <a:gd name="T41" fmla="*/ 24 h 622"/>
                <a:gd name="T42" fmla="*/ 56 w 446"/>
                <a:gd name="T43" fmla="*/ 32 h 622"/>
                <a:gd name="T44" fmla="*/ 44 w 446"/>
                <a:gd name="T45" fmla="*/ 42 h 622"/>
                <a:gd name="T46" fmla="*/ 32 w 446"/>
                <a:gd name="T47" fmla="*/ 56 h 622"/>
                <a:gd name="T48" fmla="*/ 24 w 446"/>
                <a:gd name="T49" fmla="*/ 70 h 622"/>
                <a:gd name="T50" fmla="*/ 20 w 446"/>
                <a:gd name="T51" fmla="*/ 86 h 622"/>
                <a:gd name="T52" fmla="*/ 18 w 446"/>
                <a:gd name="T53" fmla="*/ 102 h 622"/>
                <a:gd name="T54" fmla="*/ 18 w 446"/>
                <a:gd name="T55" fmla="*/ 6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622">
                  <a:moveTo>
                    <a:pt x="446" y="622"/>
                  </a:moveTo>
                  <a:lnTo>
                    <a:pt x="0" y="62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82"/>
                  </a:lnTo>
                  <a:lnTo>
                    <a:pt x="8" y="62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446" y="0"/>
                  </a:lnTo>
                  <a:lnTo>
                    <a:pt x="446" y="622"/>
                  </a:lnTo>
                  <a:close/>
                  <a:moveTo>
                    <a:pt x="18" y="604"/>
                  </a:moveTo>
                  <a:lnTo>
                    <a:pt x="428" y="604"/>
                  </a:lnTo>
                  <a:lnTo>
                    <a:pt x="428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86" y="20"/>
                  </a:lnTo>
                  <a:lnTo>
                    <a:pt x="70" y="24"/>
                  </a:lnTo>
                  <a:lnTo>
                    <a:pt x="56" y="32"/>
                  </a:lnTo>
                  <a:lnTo>
                    <a:pt x="44" y="42"/>
                  </a:lnTo>
                  <a:lnTo>
                    <a:pt x="32" y="56"/>
                  </a:lnTo>
                  <a:lnTo>
                    <a:pt x="24" y="70"/>
                  </a:lnTo>
                  <a:lnTo>
                    <a:pt x="20" y="86"/>
                  </a:lnTo>
                  <a:lnTo>
                    <a:pt x="18" y="102"/>
                  </a:lnTo>
                  <a:lnTo>
                    <a:pt x="18" y="6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90">
              <a:extLst>
                <a:ext uri="{FF2B5EF4-FFF2-40B4-BE49-F238E27FC236}">
                  <a16:creationId xmlns:a16="http://schemas.microsoft.com/office/drawing/2014/main" xmlns="" id="{1C80587B-0E85-436B-B776-A944BE395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379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91">
              <a:extLst>
                <a:ext uri="{FF2B5EF4-FFF2-40B4-BE49-F238E27FC236}">
                  <a16:creationId xmlns:a16="http://schemas.microsoft.com/office/drawing/2014/main" xmlns="" id="{1410653D-DCF1-4D86-89D5-AEE31AECE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443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92">
              <a:extLst>
                <a:ext uri="{FF2B5EF4-FFF2-40B4-BE49-F238E27FC236}">
                  <a16:creationId xmlns:a16="http://schemas.microsoft.com/office/drawing/2014/main" xmlns="" id="{4D96D86B-A01E-4533-9749-380CF7ADC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505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93">
              <a:extLst>
                <a:ext uri="{FF2B5EF4-FFF2-40B4-BE49-F238E27FC236}">
                  <a16:creationId xmlns:a16="http://schemas.microsoft.com/office/drawing/2014/main" xmlns="" id="{BD41251B-0EA8-4B8B-B291-C9F13B3C3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569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94">
              <a:extLst>
                <a:ext uri="{FF2B5EF4-FFF2-40B4-BE49-F238E27FC236}">
                  <a16:creationId xmlns:a16="http://schemas.microsoft.com/office/drawing/2014/main" xmlns="" id="{49D2CEC0-B5A5-4509-934A-8D80AE90F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379"/>
              <a:ext cx="1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95">
              <a:extLst>
                <a:ext uri="{FF2B5EF4-FFF2-40B4-BE49-F238E27FC236}">
                  <a16:creationId xmlns:a16="http://schemas.microsoft.com/office/drawing/2014/main" xmlns="" id="{D93009CF-0D38-4A9B-886C-C34702C63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443"/>
              <a:ext cx="1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96">
              <a:extLst>
                <a:ext uri="{FF2B5EF4-FFF2-40B4-BE49-F238E27FC236}">
                  <a16:creationId xmlns:a16="http://schemas.microsoft.com/office/drawing/2014/main" xmlns="" id="{79B3DB32-074D-42B0-9C70-20B88F426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05"/>
              <a:ext cx="1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97">
              <a:extLst>
                <a:ext uri="{FF2B5EF4-FFF2-40B4-BE49-F238E27FC236}">
                  <a16:creationId xmlns:a16="http://schemas.microsoft.com/office/drawing/2014/main" xmlns="" id="{721137F2-A226-4C8D-A61C-992B0CA7C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69"/>
              <a:ext cx="1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98">
              <a:extLst>
                <a:ext uri="{FF2B5EF4-FFF2-40B4-BE49-F238E27FC236}">
                  <a16:creationId xmlns:a16="http://schemas.microsoft.com/office/drawing/2014/main" xmlns="" id="{BB9D0237-22C9-47F3-ADB3-3356F711E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379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99">
              <a:extLst>
                <a:ext uri="{FF2B5EF4-FFF2-40B4-BE49-F238E27FC236}">
                  <a16:creationId xmlns:a16="http://schemas.microsoft.com/office/drawing/2014/main" xmlns="" id="{E4CA9D43-CDCD-49C2-999E-BDBC81893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443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00">
              <a:extLst>
                <a:ext uri="{FF2B5EF4-FFF2-40B4-BE49-F238E27FC236}">
                  <a16:creationId xmlns:a16="http://schemas.microsoft.com/office/drawing/2014/main" xmlns="" id="{BCAC0092-38C2-44AE-B806-C573FC989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505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101">
              <a:extLst>
                <a:ext uri="{FF2B5EF4-FFF2-40B4-BE49-F238E27FC236}">
                  <a16:creationId xmlns:a16="http://schemas.microsoft.com/office/drawing/2014/main" xmlns="" id="{D1278D09-0050-49FC-BFDD-75533A965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569"/>
              <a:ext cx="22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102">
              <a:extLst>
                <a:ext uri="{FF2B5EF4-FFF2-40B4-BE49-F238E27FC236}">
                  <a16:creationId xmlns:a16="http://schemas.microsoft.com/office/drawing/2014/main" xmlns="" id="{6CBB1E33-4BC3-49F2-870C-369667735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379"/>
              <a:ext cx="1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103">
              <a:extLst>
                <a:ext uri="{FF2B5EF4-FFF2-40B4-BE49-F238E27FC236}">
                  <a16:creationId xmlns:a16="http://schemas.microsoft.com/office/drawing/2014/main" xmlns="" id="{79B72748-E304-4BD9-98F4-1B4B7FC7B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443"/>
              <a:ext cx="1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104">
              <a:extLst>
                <a:ext uri="{FF2B5EF4-FFF2-40B4-BE49-F238E27FC236}">
                  <a16:creationId xmlns:a16="http://schemas.microsoft.com/office/drawing/2014/main" xmlns="" id="{201CBC94-7736-4AD3-A1CE-D03490BD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505"/>
              <a:ext cx="1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105">
              <a:extLst>
                <a:ext uri="{FF2B5EF4-FFF2-40B4-BE49-F238E27FC236}">
                  <a16:creationId xmlns:a16="http://schemas.microsoft.com/office/drawing/2014/main" xmlns="" id="{DA5379F5-EA78-4844-B49D-ECFF1BDE4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569"/>
              <a:ext cx="1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6">
              <a:extLst>
                <a:ext uri="{FF2B5EF4-FFF2-40B4-BE49-F238E27FC236}">
                  <a16:creationId xmlns:a16="http://schemas.microsoft.com/office/drawing/2014/main" xmlns="" id="{E4CAAF9B-5EEC-4AE2-89DC-01B0CFDFB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197"/>
              <a:ext cx="146" cy="112"/>
            </a:xfrm>
            <a:custGeom>
              <a:avLst/>
              <a:gdLst>
                <a:gd name="T0" fmla="*/ 48 w 146"/>
                <a:gd name="T1" fmla="*/ 112 h 112"/>
                <a:gd name="T2" fmla="*/ 0 w 146"/>
                <a:gd name="T3" fmla="*/ 64 h 112"/>
                <a:gd name="T4" fmla="*/ 12 w 146"/>
                <a:gd name="T5" fmla="*/ 52 h 112"/>
                <a:gd name="T6" fmla="*/ 48 w 146"/>
                <a:gd name="T7" fmla="*/ 86 h 112"/>
                <a:gd name="T8" fmla="*/ 132 w 146"/>
                <a:gd name="T9" fmla="*/ 0 h 112"/>
                <a:gd name="T10" fmla="*/ 146 w 146"/>
                <a:gd name="T11" fmla="*/ 14 h 112"/>
                <a:gd name="T12" fmla="*/ 48 w 146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2">
                  <a:moveTo>
                    <a:pt x="48" y="112"/>
                  </a:moveTo>
                  <a:lnTo>
                    <a:pt x="0" y="64"/>
                  </a:lnTo>
                  <a:lnTo>
                    <a:pt x="12" y="52"/>
                  </a:lnTo>
                  <a:lnTo>
                    <a:pt x="48" y="86"/>
                  </a:lnTo>
                  <a:lnTo>
                    <a:pt x="132" y="0"/>
                  </a:lnTo>
                  <a:lnTo>
                    <a:pt x="146" y="14"/>
                  </a:lnTo>
                  <a:lnTo>
                    <a:pt x="48" y="11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07">
              <a:extLst>
                <a:ext uri="{FF2B5EF4-FFF2-40B4-BE49-F238E27FC236}">
                  <a16:creationId xmlns:a16="http://schemas.microsoft.com/office/drawing/2014/main" xmlns="" id="{AE607823-A6FF-41CE-824C-3A14F9BBF6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5" y="3195"/>
              <a:ext cx="224" cy="126"/>
            </a:xfrm>
            <a:custGeom>
              <a:avLst/>
              <a:gdLst>
                <a:gd name="T0" fmla="*/ 224 w 224"/>
                <a:gd name="T1" fmla="*/ 126 h 126"/>
                <a:gd name="T2" fmla="*/ 0 w 224"/>
                <a:gd name="T3" fmla="*/ 126 h 126"/>
                <a:gd name="T4" fmla="*/ 0 w 224"/>
                <a:gd name="T5" fmla="*/ 0 h 126"/>
                <a:gd name="T6" fmla="*/ 224 w 224"/>
                <a:gd name="T7" fmla="*/ 0 h 126"/>
                <a:gd name="T8" fmla="*/ 224 w 224"/>
                <a:gd name="T9" fmla="*/ 126 h 126"/>
                <a:gd name="T10" fmla="*/ 18 w 224"/>
                <a:gd name="T11" fmla="*/ 108 h 126"/>
                <a:gd name="T12" fmla="*/ 206 w 224"/>
                <a:gd name="T13" fmla="*/ 108 h 126"/>
                <a:gd name="T14" fmla="*/ 206 w 224"/>
                <a:gd name="T15" fmla="*/ 18 h 126"/>
                <a:gd name="T16" fmla="*/ 18 w 224"/>
                <a:gd name="T17" fmla="*/ 18 h 126"/>
                <a:gd name="T18" fmla="*/ 18 w 224"/>
                <a:gd name="T19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26">
                  <a:moveTo>
                    <a:pt x="224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24" y="126"/>
                  </a:lnTo>
                  <a:close/>
                  <a:moveTo>
                    <a:pt x="18" y="108"/>
                  </a:moveTo>
                  <a:lnTo>
                    <a:pt x="206" y="108"/>
                  </a:lnTo>
                  <a:lnTo>
                    <a:pt x="206" y="18"/>
                  </a:lnTo>
                  <a:lnTo>
                    <a:pt x="18" y="18"/>
                  </a:lnTo>
                  <a:lnTo>
                    <a:pt x="18" y="10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8" name="Table 60">
            <a:extLst>
              <a:ext uri="{FF2B5EF4-FFF2-40B4-BE49-F238E27FC236}">
                <a16:creationId xmlns:a16="http://schemas.microsoft.com/office/drawing/2014/main" xmlns="" id="{CDEC3515-9338-471E-83EA-53D844035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094551"/>
              </p:ext>
            </p:extLst>
          </p:nvPr>
        </p:nvGraphicFramePr>
        <p:xfrm>
          <a:off x="324853" y="3612202"/>
          <a:ext cx="11389092" cy="2983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4546">
                  <a:extLst>
                    <a:ext uri="{9D8B030D-6E8A-4147-A177-3AD203B41FA5}">
                      <a16:colId xmlns:a16="http://schemas.microsoft.com/office/drawing/2014/main" xmlns="" val="362326794"/>
                    </a:ext>
                  </a:extLst>
                </a:gridCol>
                <a:gridCol w="5694546">
                  <a:extLst>
                    <a:ext uri="{9D8B030D-6E8A-4147-A177-3AD203B41FA5}">
                      <a16:colId xmlns:a16="http://schemas.microsoft.com/office/drawing/2014/main" xmlns="" val="133396018"/>
                    </a:ext>
                  </a:extLst>
                </a:gridCol>
              </a:tblGrid>
              <a:tr h="880086">
                <a:tc>
                  <a:txBody>
                    <a:bodyPr/>
                    <a:lstStyle/>
                    <a:p>
                      <a:pPr lvl="2" algn="l"/>
                      <a:r>
                        <a:rPr lang="en-IN" sz="18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Upgradation of underlying IT infrastructure and migration to e-Office V7.0</a:t>
                      </a:r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2" algn="l"/>
                      <a:r>
                        <a:rPr lang="en-IN" b="0">
                          <a:solidFill>
                            <a:schemeClr val="tx1"/>
                          </a:solidFill>
                        </a:rPr>
                        <a:t>e-Office: Implementation and Analytics Report at Department/District level with NIC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99778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2" algn="l"/>
                      <a:r>
                        <a:rPr lang="en-IN" sz="18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Impact Evaluation Report to reduce delays and increase </a:t>
                      </a:r>
                      <a:r>
                        <a:rPr lang="en-US" sz="18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efficiency in decision-making</a:t>
                      </a:r>
                      <a:r>
                        <a:rPr lang="en-US" b="0">
                          <a:solidFill>
                            <a:schemeClr val="tx1"/>
                          </a:solidFill>
                        </a:rPr>
                        <a:t> </a:t>
                      </a:r>
                      <a:r>
                        <a:rPr lang="en-US" sz="18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with Quality Council of India</a:t>
                      </a:r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District / Department Good Governance Index with Department of Planning, Directorate of Statistics and Economics and Centre for Good Governance Hyderabad</a:t>
                      </a:r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9722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2" algn="l"/>
                      <a:r>
                        <a:rPr lang="en-US" b="0">
                          <a:solidFill>
                            <a:schemeClr val="tx1"/>
                          </a:solidFill>
                        </a:rPr>
                        <a:t>Rules of Business</a:t>
                      </a:r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u="none" strike="noStrike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9144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kern="1200">
                          <a:solidFill>
                            <a:schemeClr val="tx1"/>
                          </a:solidFill>
                          <a:effectLst/>
                        </a:rPr>
                        <a:t> Archiving Policy </a:t>
                      </a:r>
                    </a:p>
                    <a:p>
                      <a:pPr lvl="2" algn="l"/>
                      <a:endParaRPr lang="en-IN" b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963584"/>
                  </a:ext>
                </a:extLst>
              </a:tr>
            </a:tbl>
          </a:graphicData>
        </a:graphic>
      </p:graphicFrame>
      <p:pic>
        <p:nvPicPr>
          <p:cNvPr id="8" name="Picture 7" descr="Technology&#10;Network Icons&#10;Cloud Data Transfer Icon">
            <a:extLst>
              <a:ext uri="{FF2B5EF4-FFF2-40B4-BE49-F238E27FC236}">
                <a16:creationId xmlns:a16="http://schemas.microsoft.com/office/drawing/2014/main" xmlns="" id="{BD41859E-EB4C-456F-B63C-F21918E72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66" y="3825041"/>
            <a:ext cx="687426" cy="543109"/>
          </a:xfrm>
          <a:prstGeom prst="rect">
            <a:avLst/>
          </a:prstGeom>
        </p:spPr>
      </p:pic>
      <p:pic>
        <p:nvPicPr>
          <p:cNvPr id="62" name="Picture 61" descr="Strategy Compliance HR Management&#10;Office Icons&#10;Strategy Icon">
            <a:extLst>
              <a:ext uri="{FF2B5EF4-FFF2-40B4-BE49-F238E27FC236}">
                <a16:creationId xmlns:a16="http://schemas.microsoft.com/office/drawing/2014/main" xmlns="" id="{8D38C1C8-DDC8-4B4E-AEBB-7603FF8F24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34" y="3843076"/>
            <a:ext cx="739416" cy="515230"/>
          </a:xfrm>
          <a:prstGeom prst="rect">
            <a:avLst/>
          </a:prstGeom>
        </p:spPr>
      </p:pic>
      <p:grpSp>
        <p:nvGrpSpPr>
          <p:cNvPr id="63" name="Group 207" descr="Strategy Compliance HR Management&#10;Project planning Icons&#10;Icon">
            <a:extLst>
              <a:ext uri="{FF2B5EF4-FFF2-40B4-BE49-F238E27FC236}">
                <a16:creationId xmlns:a16="http://schemas.microsoft.com/office/drawing/2014/main" xmlns="" id="{1E933177-9535-48E2-A60C-D870F1A3B8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270536" y="4706471"/>
            <a:ext cx="546334" cy="666953"/>
            <a:chOff x="3318" y="2932"/>
            <a:chExt cx="616" cy="752"/>
          </a:xfrm>
        </p:grpSpPr>
        <p:sp>
          <p:nvSpPr>
            <p:cNvPr id="64" name="AutoShape 206">
              <a:extLst>
                <a:ext uri="{FF2B5EF4-FFF2-40B4-BE49-F238E27FC236}">
                  <a16:creationId xmlns:a16="http://schemas.microsoft.com/office/drawing/2014/main" xmlns="" id="{3D52DB5A-C08D-4F4E-9A4F-92230A20F97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318" y="2932"/>
              <a:ext cx="616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08">
              <a:extLst>
                <a:ext uri="{FF2B5EF4-FFF2-40B4-BE49-F238E27FC236}">
                  <a16:creationId xmlns:a16="http://schemas.microsoft.com/office/drawing/2014/main" xmlns="" id="{84D36CED-3AB4-4204-84EF-C4391A473D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" y="3324"/>
              <a:ext cx="288" cy="308"/>
            </a:xfrm>
            <a:custGeom>
              <a:avLst/>
              <a:gdLst>
                <a:gd name="T0" fmla="*/ 116 w 288"/>
                <a:gd name="T1" fmla="*/ 308 h 308"/>
                <a:gd name="T2" fmla="*/ 112 w 288"/>
                <a:gd name="T3" fmla="*/ 268 h 308"/>
                <a:gd name="T4" fmla="*/ 62 w 288"/>
                <a:gd name="T5" fmla="*/ 284 h 308"/>
                <a:gd name="T6" fmla="*/ 48 w 288"/>
                <a:gd name="T7" fmla="*/ 210 h 308"/>
                <a:gd name="T8" fmla="*/ 42 w 288"/>
                <a:gd name="T9" fmla="*/ 198 h 308"/>
                <a:gd name="T10" fmla="*/ 0 w 288"/>
                <a:gd name="T11" fmla="*/ 184 h 308"/>
                <a:gd name="T12" fmla="*/ 38 w 288"/>
                <a:gd name="T13" fmla="*/ 120 h 308"/>
                <a:gd name="T14" fmla="*/ 42 w 288"/>
                <a:gd name="T15" fmla="*/ 108 h 308"/>
                <a:gd name="T16" fmla="*/ 24 w 288"/>
                <a:gd name="T17" fmla="*/ 66 h 308"/>
                <a:gd name="T18" fmla="*/ 92 w 288"/>
                <a:gd name="T19" fmla="*/ 50 h 308"/>
                <a:gd name="T20" fmla="*/ 112 w 288"/>
                <a:gd name="T21" fmla="*/ 40 h 308"/>
                <a:gd name="T22" fmla="*/ 172 w 288"/>
                <a:gd name="T23" fmla="*/ 0 h 308"/>
                <a:gd name="T24" fmla="*/ 176 w 288"/>
                <a:gd name="T25" fmla="*/ 40 h 308"/>
                <a:gd name="T26" fmla="*/ 196 w 288"/>
                <a:gd name="T27" fmla="*/ 50 h 308"/>
                <a:gd name="T28" fmla="*/ 266 w 288"/>
                <a:gd name="T29" fmla="*/ 66 h 308"/>
                <a:gd name="T30" fmla="*/ 242 w 288"/>
                <a:gd name="T31" fmla="*/ 98 h 308"/>
                <a:gd name="T32" fmla="*/ 250 w 288"/>
                <a:gd name="T33" fmla="*/ 120 h 308"/>
                <a:gd name="T34" fmla="*/ 288 w 288"/>
                <a:gd name="T35" fmla="*/ 184 h 308"/>
                <a:gd name="T36" fmla="*/ 250 w 288"/>
                <a:gd name="T37" fmla="*/ 188 h 308"/>
                <a:gd name="T38" fmla="*/ 242 w 288"/>
                <a:gd name="T39" fmla="*/ 210 h 308"/>
                <a:gd name="T40" fmla="*/ 226 w 288"/>
                <a:gd name="T41" fmla="*/ 284 h 308"/>
                <a:gd name="T42" fmla="*/ 196 w 288"/>
                <a:gd name="T43" fmla="*/ 258 h 308"/>
                <a:gd name="T44" fmla="*/ 172 w 288"/>
                <a:gd name="T45" fmla="*/ 308 h 308"/>
                <a:gd name="T46" fmla="*/ 156 w 288"/>
                <a:gd name="T47" fmla="*/ 290 h 308"/>
                <a:gd name="T48" fmla="*/ 166 w 288"/>
                <a:gd name="T49" fmla="*/ 252 h 308"/>
                <a:gd name="T50" fmla="*/ 180 w 288"/>
                <a:gd name="T51" fmla="*/ 246 h 308"/>
                <a:gd name="T52" fmla="*/ 198 w 288"/>
                <a:gd name="T53" fmla="*/ 236 h 308"/>
                <a:gd name="T54" fmla="*/ 242 w 288"/>
                <a:gd name="T55" fmla="*/ 240 h 308"/>
                <a:gd name="T56" fmla="*/ 224 w 288"/>
                <a:gd name="T57" fmla="*/ 206 h 308"/>
                <a:gd name="T58" fmla="*/ 230 w 288"/>
                <a:gd name="T59" fmla="*/ 192 h 308"/>
                <a:gd name="T60" fmla="*/ 236 w 288"/>
                <a:gd name="T61" fmla="*/ 170 h 308"/>
                <a:gd name="T62" fmla="*/ 270 w 288"/>
                <a:gd name="T63" fmla="*/ 140 h 308"/>
                <a:gd name="T64" fmla="*/ 234 w 288"/>
                <a:gd name="T65" fmla="*/ 130 h 308"/>
                <a:gd name="T66" fmla="*/ 230 w 288"/>
                <a:gd name="T67" fmla="*/ 116 h 308"/>
                <a:gd name="T68" fmla="*/ 220 w 288"/>
                <a:gd name="T69" fmla="*/ 96 h 308"/>
                <a:gd name="T70" fmla="*/ 226 w 288"/>
                <a:gd name="T71" fmla="*/ 48 h 308"/>
                <a:gd name="T72" fmla="*/ 192 w 288"/>
                <a:gd name="T73" fmla="*/ 68 h 308"/>
                <a:gd name="T74" fmla="*/ 180 w 288"/>
                <a:gd name="T75" fmla="*/ 60 h 308"/>
                <a:gd name="T76" fmla="*/ 160 w 288"/>
                <a:gd name="T77" fmla="*/ 54 h 308"/>
                <a:gd name="T78" fmla="*/ 132 w 288"/>
                <a:gd name="T79" fmla="*/ 18 h 308"/>
                <a:gd name="T80" fmla="*/ 124 w 288"/>
                <a:gd name="T81" fmla="*/ 56 h 308"/>
                <a:gd name="T82" fmla="*/ 110 w 288"/>
                <a:gd name="T83" fmla="*/ 60 h 308"/>
                <a:gd name="T84" fmla="*/ 90 w 288"/>
                <a:gd name="T85" fmla="*/ 72 h 308"/>
                <a:gd name="T86" fmla="*/ 46 w 288"/>
                <a:gd name="T87" fmla="*/ 66 h 308"/>
                <a:gd name="T88" fmla="*/ 66 w 288"/>
                <a:gd name="T89" fmla="*/ 100 h 308"/>
                <a:gd name="T90" fmla="*/ 60 w 288"/>
                <a:gd name="T91" fmla="*/ 116 h 308"/>
                <a:gd name="T92" fmla="*/ 54 w 288"/>
                <a:gd name="T93" fmla="*/ 136 h 308"/>
                <a:gd name="T94" fmla="*/ 18 w 288"/>
                <a:gd name="T95" fmla="*/ 168 h 308"/>
                <a:gd name="T96" fmla="*/ 54 w 288"/>
                <a:gd name="T97" fmla="*/ 178 h 308"/>
                <a:gd name="T98" fmla="*/ 60 w 288"/>
                <a:gd name="T99" fmla="*/ 192 h 308"/>
                <a:gd name="T100" fmla="*/ 68 w 288"/>
                <a:gd name="T101" fmla="*/ 212 h 308"/>
                <a:gd name="T102" fmla="*/ 64 w 288"/>
                <a:gd name="T103" fmla="*/ 260 h 308"/>
                <a:gd name="T104" fmla="*/ 96 w 288"/>
                <a:gd name="T105" fmla="*/ 240 h 308"/>
                <a:gd name="T106" fmla="*/ 110 w 288"/>
                <a:gd name="T107" fmla="*/ 246 h 308"/>
                <a:gd name="T108" fmla="*/ 130 w 288"/>
                <a:gd name="T109" fmla="*/ 252 h 308"/>
                <a:gd name="T110" fmla="*/ 280 w 288"/>
                <a:gd name="T111" fmla="*/ 176 h 308"/>
                <a:gd name="T112" fmla="*/ 280 w 288"/>
                <a:gd name="T113" fmla="*/ 176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8" h="308">
                  <a:moveTo>
                    <a:pt x="172" y="308"/>
                  </a:moveTo>
                  <a:lnTo>
                    <a:pt x="116" y="308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92" y="258"/>
                  </a:lnTo>
                  <a:lnTo>
                    <a:pt x="62" y="284"/>
                  </a:lnTo>
                  <a:lnTo>
                    <a:pt x="24" y="242"/>
                  </a:lnTo>
                  <a:lnTo>
                    <a:pt x="48" y="210"/>
                  </a:lnTo>
                  <a:lnTo>
                    <a:pt x="48" y="210"/>
                  </a:lnTo>
                  <a:lnTo>
                    <a:pt x="42" y="198"/>
                  </a:lnTo>
                  <a:lnTo>
                    <a:pt x="38" y="188"/>
                  </a:lnTo>
                  <a:lnTo>
                    <a:pt x="0" y="184"/>
                  </a:lnTo>
                  <a:lnTo>
                    <a:pt x="0" y="124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42" y="108"/>
                  </a:lnTo>
                  <a:lnTo>
                    <a:pt x="48" y="98"/>
                  </a:lnTo>
                  <a:lnTo>
                    <a:pt x="24" y="66"/>
                  </a:lnTo>
                  <a:lnTo>
                    <a:pt x="62" y="24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112" y="40"/>
                  </a:lnTo>
                  <a:lnTo>
                    <a:pt x="116" y="0"/>
                  </a:lnTo>
                  <a:lnTo>
                    <a:pt x="172" y="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86" y="44"/>
                  </a:lnTo>
                  <a:lnTo>
                    <a:pt x="196" y="50"/>
                  </a:lnTo>
                  <a:lnTo>
                    <a:pt x="226" y="24"/>
                  </a:lnTo>
                  <a:lnTo>
                    <a:pt x="266" y="66"/>
                  </a:lnTo>
                  <a:lnTo>
                    <a:pt x="242" y="98"/>
                  </a:lnTo>
                  <a:lnTo>
                    <a:pt x="242" y="98"/>
                  </a:lnTo>
                  <a:lnTo>
                    <a:pt x="246" y="108"/>
                  </a:lnTo>
                  <a:lnTo>
                    <a:pt x="250" y="120"/>
                  </a:lnTo>
                  <a:lnTo>
                    <a:pt x="288" y="124"/>
                  </a:lnTo>
                  <a:lnTo>
                    <a:pt x="288" y="184"/>
                  </a:lnTo>
                  <a:lnTo>
                    <a:pt x="250" y="188"/>
                  </a:lnTo>
                  <a:lnTo>
                    <a:pt x="250" y="188"/>
                  </a:lnTo>
                  <a:lnTo>
                    <a:pt x="246" y="198"/>
                  </a:lnTo>
                  <a:lnTo>
                    <a:pt x="242" y="210"/>
                  </a:lnTo>
                  <a:lnTo>
                    <a:pt x="266" y="242"/>
                  </a:lnTo>
                  <a:lnTo>
                    <a:pt x="226" y="284"/>
                  </a:lnTo>
                  <a:lnTo>
                    <a:pt x="196" y="258"/>
                  </a:lnTo>
                  <a:lnTo>
                    <a:pt x="196" y="258"/>
                  </a:lnTo>
                  <a:lnTo>
                    <a:pt x="176" y="268"/>
                  </a:lnTo>
                  <a:lnTo>
                    <a:pt x="172" y="308"/>
                  </a:lnTo>
                  <a:close/>
                  <a:moveTo>
                    <a:pt x="132" y="290"/>
                  </a:moveTo>
                  <a:lnTo>
                    <a:pt x="156" y="290"/>
                  </a:lnTo>
                  <a:lnTo>
                    <a:pt x="160" y="252"/>
                  </a:lnTo>
                  <a:lnTo>
                    <a:pt x="166" y="252"/>
                  </a:lnTo>
                  <a:lnTo>
                    <a:pt x="166" y="252"/>
                  </a:lnTo>
                  <a:lnTo>
                    <a:pt x="180" y="246"/>
                  </a:lnTo>
                  <a:lnTo>
                    <a:pt x="192" y="240"/>
                  </a:lnTo>
                  <a:lnTo>
                    <a:pt x="198" y="236"/>
                  </a:lnTo>
                  <a:lnTo>
                    <a:pt x="226" y="260"/>
                  </a:lnTo>
                  <a:lnTo>
                    <a:pt x="242" y="240"/>
                  </a:lnTo>
                  <a:lnTo>
                    <a:pt x="220" y="212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30" y="192"/>
                  </a:lnTo>
                  <a:lnTo>
                    <a:pt x="234" y="178"/>
                  </a:lnTo>
                  <a:lnTo>
                    <a:pt x="236" y="170"/>
                  </a:lnTo>
                  <a:lnTo>
                    <a:pt x="270" y="168"/>
                  </a:lnTo>
                  <a:lnTo>
                    <a:pt x="270" y="140"/>
                  </a:lnTo>
                  <a:lnTo>
                    <a:pt x="236" y="136"/>
                  </a:lnTo>
                  <a:lnTo>
                    <a:pt x="234" y="130"/>
                  </a:lnTo>
                  <a:lnTo>
                    <a:pt x="234" y="130"/>
                  </a:lnTo>
                  <a:lnTo>
                    <a:pt x="230" y="116"/>
                  </a:lnTo>
                  <a:lnTo>
                    <a:pt x="224" y="100"/>
                  </a:lnTo>
                  <a:lnTo>
                    <a:pt x="220" y="96"/>
                  </a:lnTo>
                  <a:lnTo>
                    <a:pt x="242" y="66"/>
                  </a:lnTo>
                  <a:lnTo>
                    <a:pt x="226" y="48"/>
                  </a:lnTo>
                  <a:lnTo>
                    <a:pt x="198" y="72"/>
                  </a:lnTo>
                  <a:lnTo>
                    <a:pt x="192" y="68"/>
                  </a:lnTo>
                  <a:lnTo>
                    <a:pt x="192" y="68"/>
                  </a:lnTo>
                  <a:lnTo>
                    <a:pt x="180" y="60"/>
                  </a:lnTo>
                  <a:lnTo>
                    <a:pt x="166" y="56"/>
                  </a:lnTo>
                  <a:lnTo>
                    <a:pt x="160" y="54"/>
                  </a:lnTo>
                  <a:lnTo>
                    <a:pt x="156" y="18"/>
                  </a:lnTo>
                  <a:lnTo>
                    <a:pt x="132" y="18"/>
                  </a:lnTo>
                  <a:lnTo>
                    <a:pt x="130" y="54"/>
                  </a:lnTo>
                  <a:lnTo>
                    <a:pt x="124" y="56"/>
                  </a:lnTo>
                  <a:lnTo>
                    <a:pt x="124" y="56"/>
                  </a:lnTo>
                  <a:lnTo>
                    <a:pt x="110" y="60"/>
                  </a:lnTo>
                  <a:lnTo>
                    <a:pt x="96" y="68"/>
                  </a:lnTo>
                  <a:lnTo>
                    <a:pt x="90" y="72"/>
                  </a:lnTo>
                  <a:lnTo>
                    <a:pt x="64" y="48"/>
                  </a:lnTo>
                  <a:lnTo>
                    <a:pt x="46" y="66"/>
                  </a:lnTo>
                  <a:lnTo>
                    <a:pt x="68" y="96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60" y="116"/>
                  </a:lnTo>
                  <a:lnTo>
                    <a:pt x="54" y="130"/>
                  </a:lnTo>
                  <a:lnTo>
                    <a:pt x="54" y="136"/>
                  </a:lnTo>
                  <a:lnTo>
                    <a:pt x="18" y="140"/>
                  </a:lnTo>
                  <a:lnTo>
                    <a:pt x="18" y="168"/>
                  </a:lnTo>
                  <a:lnTo>
                    <a:pt x="54" y="17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60" y="192"/>
                  </a:lnTo>
                  <a:lnTo>
                    <a:pt x="66" y="206"/>
                  </a:lnTo>
                  <a:lnTo>
                    <a:pt x="68" y="212"/>
                  </a:lnTo>
                  <a:lnTo>
                    <a:pt x="46" y="240"/>
                  </a:lnTo>
                  <a:lnTo>
                    <a:pt x="64" y="260"/>
                  </a:lnTo>
                  <a:lnTo>
                    <a:pt x="90" y="236"/>
                  </a:lnTo>
                  <a:lnTo>
                    <a:pt x="96" y="240"/>
                  </a:lnTo>
                  <a:lnTo>
                    <a:pt x="96" y="240"/>
                  </a:lnTo>
                  <a:lnTo>
                    <a:pt x="110" y="246"/>
                  </a:lnTo>
                  <a:lnTo>
                    <a:pt x="124" y="252"/>
                  </a:lnTo>
                  <a:lnTo>
                    <a:pt x="130" y="252"/>
                  </a:lnTo>
                  <a:lnTo>
                    <a:pt x="132" y="290"/>
                  </a:lnTo>
                  <a:close/>
                  <a:moveTo>
                    <a:pt x="280" y="176"/>
                  </a:moveTo>
                  <a:lnTo>
                    <a:pt x="280" y="176"/>
                  </a:lnTo>
                  <a:lnTo>
                    <a:pt x="280" y="17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09">
              <a:extLst>
                <a:ext uri="{FF2B5EF4-FFF2-40B4-BE49-F238E27FC236}">
                  <a16:creationId xmlns:a16="http://schemas.microsoft.com/office/drawing/2014/main" xmlns="" id="{4F62C058-E3EF-4FEA-A0C0-D9440B04F3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0" y="2932"/>
              <a:ext cx="258" cy="114"/>
            </a:xfrm>
            <a:custGeom>
              <a:avLst/>
              <a:gdLst>
                <a:gd name="T0" fmla="*/ 258 w 258"/>
                <a:gd name="T1" fmla="*/ 114 h 114"/>
                <a:gd name="T2" fmla="*/ 0 w 258"/>
                <a:gd name="T3" fmla="*/ 114 h 114"/>
                <a:gd name="T4" fmla="*/ 0 w 258"/>
                <a:gd name="T5" fmla="*/ 0 h 114"/>
                <a:gd name="T6" fmla="*/ 258 w 258"/>
                <a:gd name="T7" fmla="*/ 0 h 114"/>
                <a:gd name="T8" fmla="*/ 258 w 258"/>
                <a:gd name="T9" fmla="*/ 114 h 114"/>
                <a:gd name="T10" fmla="*/ 18 w 258"/>
                <a:gd name="T11" fmla="*/ 96 h 114"/>
                <a:gd name="T12" fmla="*/ 240 w 258"/>
                <a:gd name="T13" fmla="*/ 96 h 114"/>
                <a:gd name="T14" fmla="*/ 240 w 258"/>
                <a:gd name="T15" fmla="*/ 18 h 114"/>
                <a:gd name="T16" fmla="*/ 18 w 258"/>
                <a:gd name="T17" fmla="*/ 18 h 114"/>
                <a:gd name="T18" fmla="*/ 18 w 258"/>
                <a:gd name="T1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114">
                  <a:moveTo>
                    <a:pt x="258" y="114"/>
                  </a:moveTo>
                  <a:lnTo>
                    <a:pt x="0" y="114"/>
                  </a:lnTo>
                  <a:lnTo>
                    <a:pt x="0" y="0"/>
                  </a:lnTo>
                  <a:lnTo>
                    <a:pt x="258" y="0"/>
                  </a:lnTo>
                  <a:lnTo>
                    <a:pt x="258" y="114"/>
                  </a:lnTo>
                  <a:close/>
                  <a:moveTo>
                    <a:pt x="18" y="96"/>
                  </a:moveTo>
                  <a:lnTo>
                    <a:pt x="240" y="96"/>
                  </a:lnTo>
                  <a:lnTo>
                    <a:pt x="240" y="18"/>
                  </a:lnTo>
                  <a:lnTo>
                    <a:pt x="18" y="18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10">
              <a:extLst>
                <a:ext uri="{FF2B5EF4-FFF2-40B4-BE49-F238E27FC236}">
                  <a16:creationId xmlns:a16="http://schemas.microsoft.com/office/drawing/2014/main" xmlns="" id="{9B5093B9-A63C-42BE-A07E-21547405C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8" y="2980"/>
              <a:ext cx="482" cy="704"/>
            </a:xfrm>
            <a:custGeom>
              <a:avLst/>
              <a:gdLst>
                <a:gd name="T0" fmla="*/ 482 w 482"/>
                <a:gd name="T1" fmla="*/ 704 h 704"/>
                <a:gd name="T2" fmla="*/ 0 w 482"/>
                <a:gd name="T3" fmla="*/ 704 h 704"/>
                <a:gd name="T4" fmla="*/ 0 w 482"/>
                <a:gd name="T5" fmla="*/ 0 h 704"/>
                <a:gd name="T6" fmla="*/ 120 w 482"/>
                <a:gd name="T7" fmla="*/ 0 h 704"/>
                <a:gd name="T8" fmla="*/ 120 w 482"/>
                <a:gd name="T9" fmla="*/ 18 h 704"/>
                <a:gd name="T10" fmla="*/ 18 w 482"/>
                <a:gd name="T11" fmla="*/ 18 h 704"/>
                <a:gd name="T12" fmla="*/ 18 w 482"/>
                <a:gd name="T13" fmla="*/ 686 h 704"/>
                <a:gd name="T14" fmla="*/ 464 w 482"/>
                <a:gd name="T15" fmla="*/ 686 h 704"/>
                <a:gd name="T16" fmla="*/ 464 w 482"/>
                <a:gd name="T17" fmla="*/ 644 h 704"/>
                <a:gd name="T18" fmla="*/ 482 w 482"/>
                <a:gd name="T19" fmla="*/ 644 h 704"/>
                <a:gd name="T20" fmla="*/ 482 w 482"/>
                <a:gd name="T21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704">
                  <a:moveTo>
                    <a:pt x="482" y="704"/>
                  </a:moveTo>
                  <a:lnTo>
                    <a:pt x="0" y="704"/>
                  </a:lnTo>
                  <a:lnTo>
                    <a:pt x="0" y="0"/>
                  </a:lnTo>
                  <a:lnTo>
                    <a:pt x="120" y="0"/>
                  </a:lnTo>
                  <a:lnTo>
                    <a:pt x="120" y="18"/>
                  </a:lnTo>
                  <a:lnTo>
                    <a:pt x="18" y="18"/>
                  </a:lnTo>
                  <a:lnTo>
                    <a:pt x="18" y="686"/>
                  </a:lnTo>
                  <a:lnTo>
                    <a:pt x="464" y="686"/>
                  </a:lnTo>
                  <a:lnTo>
                    <a:pt x="464" y="644"/>
                  </a:lnTo>
                  <a:lnTo>
                    <a:pt x="482" y="644"/>
                  </a:lnTo>
                  <a:lnTo>
                    <a:pt x="482" y="70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11">
              <a:extLst>
                <a:ext uri="{FF2B5EF4-FFF2-40B4-BE49-F238E27FC236}">
                  <a16:creationId xmlns:a16="http://schemas.microsoft.com/office/drawing/2014/main" xmlns="" id="{B1B9D571-F153-42C1-B689-1F9D0EC2E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" y="2980"/>
              <a:ext cx="122" cy="352"/>
            </a:xfrm>
            <a:custGeom>
              <a:avLst/>
              <a:gdLst>
                <a:gd name="T0" fmla="*/ 122 w 122"/>
                <a:gd name="T1" fmla="*/ 352 h 352"/>
                <a:gd name="T2" fmla="*/ 104 w 122"/>
                <a:gd name="T3" fmla="*/ 352 h 352"/>
                <a:gd name="T4" fmla="*/ 104 w 122"/>
                <a:gd name="T5" fmla="*/ 18 h 352"/>
                <a:gd name="T6" fmla="*/ 0 w 122"/>
                <a:gd name="T7" fmla="*/ 18 h 352"/>
                <a:gd name="T8" fmla="*/ 0 w 122"/>
                <a:gd name="T9" fmla="*/ 0 h 352"/>
                <a:gd name="T10" fmla="*/ 122 w 122"/>
                <a:gd name="T11" fmla="*/ 0 h 352"/>
                <a:gd name="T12" fmla="*/ 122 w 122"/>
                <a:gd name="T13" fmla="*/ 35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352">
                  <a:moveTo>
                    <a:pt x="122" y="352"/>
                  </a:moveTo>
                  <a:lnTo>
                    <a:pt x="104" y="352"/>
                  </a:lnTo>
                  <a:lnTo>
                    <a:pt x="10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35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12">
              <a:extLst>
                <a:ext uri="{FF2B5EF4-FFF2-40B4-BE49-F238E27FC236}">
                  <a16:creationId xmlns:a16="http://schemas.microsoft.com/office/drawing/2014/main" xmlns="" id="{F0604649-A351-4C60-A759-C67E5B03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" y="2980"/>
              <a:ext cx="11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13">
              <a:extLst>
                <a:ext uri="{FF2B5EF4-FFF2-40B4-BE49-F238E27FC236}">
                  <a16:creationId xmlns:a16="http://schemas.microsoft.com/office/drawing/2014/main" xmlns="" id="{D1E9C9F4-6599-4A69-8CF2-AC8449D1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124"/>
              <a:ext cx="106" cy="82"/>
            </a:xfrm>
            <a:custGeom>
              <a:avLst/>
              <a:gdLst>
                <a:gd name="T0" fmla="*/ 42 w 106"/>
                <a:gd name="T1" fmla="*/ 82 h 82"/>
                <a:gd name="T2" fmla="*/ 0 w 106"/>
                <a:gd name="T3" fmla="*/ 38 h 82"/>
                <a:gd name="T4" fmla="*/ 14 w 106"/>
                <a:gd name="T5" fmla="*/ 26 h 82"/>
                <a:gd name="T6" fmla="*/ 42 w 106"/>
                <a:gd name="T7" fmla="*/ 56 h 82"/>
                <a:gd name="T8" fmla="*/ 92 w 106"/>
                <a:gd name="T9" fmla="*/ 0 h 82"/>
                <a:gd name="T10" fmla="*/ 106 w 106"/>
                <a:gd name="T11" fmla="*/ 14 h 82"/>
                <a:gd name="T12" fmla="*/ 42 w 106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2">
                  <a:moveTo>
                    <a:pt x="42" y="82"/>
                  </a:moveTo>
                  <a:lnTo>
                    <a:pt x="0" y="38"/>
                  </a:lnTo>
                  <a:lnTo>
                    <a:pt x="14" y="26"/>
                  </a:lnTo>
                  <a:lnTo>
                    <a:pt x="42" y="56"/>
                  </a:lnTo>
                  <a:lnTo>
                    <a:pt x="92" y="0"/>
                  </a:lnTo>
                  <a:lnTo>
                    <a:pt x="106" y="14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14">
              <a:extLst>
                <a:ext uri="{FF2B5EF4-FFF2-40B4-BE49-F238E27FC236}">
                  <a16:creationId xmlns:a16="http://schemas.microsoft.com/office/drawing/2014/main" xmlns="" id="{663367E5-C36E-4193-960E-A10CA8283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252"/>
              <a:ext cx="106" cy="82"/>
            </a:xfrm>
            <a:custGeom>
              <a:avLst/>
              <a:gdLst>
                <a:gd name="T0" fmla="*/ 42 w 106"/>
                <a:gd name="T1" fmla="*/ 82 h 82"/>
                <a:gd name="T2" fmla="*/ 0 w 106"/>
                <a:gd name="T3" fmla="*/ 36 h 82"/>
                <a:gd name="T4" fmla="*/ 14 w 106"/>
                <a:gd name="T5" fmla="*/ 24 h 82"/>
                <a:gd name="T6" fmla="*/ 42 w 106"/>
                <a:gd name="T7" fmla="*/ 54 h 82"/>
                <a:gd name="T8" fmla="*/ 92 w 106"/>
                <a:gd name="T9" fmla="*/ 0 h 82"/>
                <a:gd name="T10" fmla="*/ 106 w 106"/>
                <a:gd name="T11" fmla="*/ 12 h 82"/>
                <a:gd name="T12" fmla="*/ 42 w 106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2">
                  <a:moveTo>
                    <a:pt x="42" y="82"/>
                  </a:moveTo>
                  <a:lnTo>
                    <a:pt x="0" y="36"/>
                  </a:lnTo>
                  <a:lnTo>
                    <a:pt x="14" y="24"/>
                  </a:lnTo>
                  <a:lnTo>
                    <a:pt x="42" y="54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15">
              <a:extLst>
                <a:ext uri="{FF2B5EF4-FFF2-40B4-BE49-F238E27FC236}">
                  <a16:creationId xmlns:a16="http://schemas.microsoft.com/office/drawing/2014/main" xmlns="" id="{AAD02D04-645B-492B-BD12-1873F311C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380"/>
              <a:ext cx="106" cy="80"/>
            </a:xfrm>
            <a:custGeom>
              <a:avLst/>
              <a:gdLst>
                <a:gd name="T0" fmla="*/ 42 w 106"/>
                <a:gd name="T1" fmla="*/ 80 h 80"/>
                <a:gd name="T2" fmla="*/ 0 w 106"/>
                <a:gd name="T3" fmla="*/ 36 h 80"/>
                <a:gd name="T4" fmla="*/ 14 w 106"/>
                <a:gd name="T5" fmla="*/ 24 h 80"/>
                <a:gd name="T6" fmla="*/ 42 w 106"/>
                <a:gd name="T7" fmla="*/ 54 h 80"/>
                <a:gd name="T8" fmla="*/ 92 w 106"/>
                <a:gd name="T9" fmla="*/ 0 h 80"/>
                <a:gd name="T10" fmla="*/ 106 w 106"/>
                <a:gd name="T11" fmla="*/ 12 h 80"/>
                <a:gd name="T12" fmla="*/ 42 w 106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0">
                  <a:moveTo>
                    <a:pt x="42" y="80"/>
                  </a:moveTo>
                  <a:lnTo>
                    <a:pt x="0" y="36"/>
                  </a:lnTo>
                  <a:lnTo>
                    <a:pt x="14" y="24"/>
                  </a:lnTo>
                  <a:lnTo>
                    <a:pt x="42" y="54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42" y="8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16">
              <a:extLst>
                <a:ext uri="{FF2B5EF4-FFF2-40B4-BE49-F238E27FC236}">
                  <a16:creationId xmlns:a16="http://schemas.microsoft.com/office/drawing/2014/main" xmlns="" id="{B7BA84B4-5C92-4640-8F31-7B65F3BA5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4" y="3506"/>
              <a:ext cx="106" cy="82"/>
            </a:xfrm>
            <a:custGeom>
              <a:avLst/>
              <a:gdLst>
                <a:gd name="T0" fmla="*/ 42 w 106"/>
                <a:gd name="T1" fmla="*/ 82 h 82"/>
                <a:gd name="T2" fmla="*/ 0 w 106"/>
                <a:gd name="T3" fmla="*/ 38 h 82"/>
                <a:gd name="T4" fmla="*/ 14 w 106"/>
                <a:gd name="T5" fmla="*/ 24 h 82"/>
                <a:gd name="T6" fmla="*/ 42 w 106"/>
                <a:gd name="T7" fmla="*/ 56 h 82"/>
                <a:gd name="T8" fmla="*/ 92 w 106"/>
                <a:gd name="T9" fmla="*/ 0 h 82"/>
                <a:gd name="T10" fmla="*/ 106 w 106"/>
                <a:gd name="T11" fmla="*/ 12 h 82"/>
                <a:gd name="T12" fmla="*/ 42 w 106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2">
                  <a:moveTo>
                    <a:pt x="42" y="82"/>
                  </a:moveTo>
                  <a:lnTo>
                    <a:pt x="0" y="38"/>
                  </a:lnTo>
                  <a:lnTo>
                    <a:pt x="14" y="24"/>
                  </a:lnTo>
                  <a:lnTo>
                    <a:pt x="42" y="56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42" y="8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17">
              <a:extLst>
                <a:ext uri="{FF2B5EF4-FFF2-40B4-BE49-F238E27FC236}">
                  <a16:creationId xmlns:a16="http://schemas.microsoft.com/office/drawing/2014/main" xmlns="" id="{1AE67DB9-289D-4830-9834-1A7A2546B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156"/>
              <a:ext cx="20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18">
              <a:extLst>
                <a:ext uri="{FF2B5EF4-FFF2-40B4-BE49-F238E27FC236}">
                  <a16:creationId xmlns:a16="http://schemas.microsoft.com/office/drawing/2014/main" xmlns="" id="{41A6F5A6-F9D0-415B-B715-B836DBD2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284"/>
              <a:ext cx="20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19">
              <a:extLst>
                <a:ext uri="{FF2B5EF4-FFF2-40B4-BE49-F238E27FC236}">
                  <a16:creationId xmlns:a16="http://schemas.microsoft.com/office/drawing/2014/main" xmlns="" id="{E1B1DB4F-E7FA-4A1F-940C-20F0D08E5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410"/>
              <a:ext cx="11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20">
              <a:extLst>
                <a:ext uri="{FF2B5EF4-FFF2-40B4-BE49-F238E27FC236}">
                  <a16:creationId xmlns:a16="http://schemas.microsoft.com/office/drawing/2014/main" xmlns="" id="{EC83F957-5783-4F90-BB26-BED573383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0" y="3538"/>
              <a:ext cx="11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1">
              <a:extLst>
                <a:ext uri="{FF2B5EF4-FFF2-40B4-BE49-F238E27FC236}">
                  <a16:creationId xmlns:a16="http://schemas.microsoft.com/office/drawing/2014/main" xmlns="" id="{80053681-38C2-448C-B42D-C5A76810C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2" y="3394"/>
              <a:ext cx="156" cy="168"/>
            </a:xfrm>
            <a:custGeom>
              <a:avLst/>
              <a:gdLst>
                <a:gd name="T0" fmla="*/ 78 w 156"/>
                <a:gd name="T1" fmla="*/ 168 h 168"/>
                <a:gd name="T2" fmla="*/ 48 w 156"/>
                <a:gd name="T3" fmla="*/ 160 h 168"/>
                <a:gd name="T4" fmla="*/ 24 w 156"/>
                <a:gd name="T5" fmla="*/ 142 h 168"/>
                <a:gd name="T6" fmla="*/ 6 w 156"/>
                <a:gd name="T7" fmla="*/ 116 h 168"/>
                <a:gd name="T8" fmla="*/ 0 w 156"/>
                <a:gd name="T9" fmla="*/ 84 h 168"/>
                <a:gd name="T10" fmla="*/ 2 w 156"/>
                <a:gd name="T11" fmla="*/ 66 h 168"/>
                <a:gd name="T12" fmla="*/ 14 w 156"/>
                <a:gd name="T13" fmla="*/ 38 h 168"/>
                <a:gd name="T14" fmla="*/ 34 w 156"/>
                <a:gd name="T15" fmla="*/ 14 h 168"/>
                <a:gd name="T16" fmla="*/ 62 w 156"/>
                <a:gd name="T17" fmla="*/ 2 h 168"/>
                <a:gd name="T18" fmla="*/ 78 w 156"/>
                <a:gd name="T19" fmla="*/ 0 h 168"/>
                <a:gd name="T20" fmla="*/ 108 w 156"/>
                <a:gd name="T21" fmla="*/ 6 h 168"/>
                <a:gd name="T22" fmla="*/ 134 w 156"/>
                <a:gd name="T23" fmla="*/ 24 h 168"/>
                <a:gd name="T24" fmla="*/ 150 w 156"/>
                <a:gd name="T25" fmla="*/ 52 h 168"/>
                <a:gd name="T26" fmla="*/ 156 w 156"/>
                <a:gd name="T27" fmla="*/ 84 h 168"/>
                <a:gd name="T28" fmla="*/ 156 w 156"/>
                <a:gd name="T29" fmla="*/ 100 h 168"/>
                <a:gd name="T30" fmla="*/ 144 w 156"/>
                <a:gd name="T31" fmla="*/ 130 h 168"/>
                <a:gd name="T32" fmla="*/ 122 w 156"/>
                <a:gd name="T33" fmla="*/ 152 h 168"/>
                <a:gd name="T34" fmla="*/ 94 w 156"/>
                <a:gd name="T35" fmla="*/ 166 h 168"/>
                <a:gd name="T36" fmla="*/ 78 w 156"/>
                <a:gd name="T37" fmla="*/ 168 h 168"/>
                <a:gd name="T38" fmla="*/ 78 w 156"/>
                <a:gd name="T39" fmla="*/ 18 h 168"/>
                <a:gd name="T40" fmla="*/ 56 w 156"/>
                <a:gd name="T41" fmla="*/ 24 h 168"/>
                <a:gd name="T42" fmla="*/ 36 w 156"/>
                <a:gd name="T43" fmla="*/ 38 h 168"/>
                <a:gd name="T44" fmla="*/ 24 w 156"/>
                <a:gd name="T45" fmla="*/ 58 h 168"/>
                <a:gd name="T46" fmla="*/ 18 w 156"/>
                <a:gd name="T47" fmla="*/ 84 h 168"/>
                <a:gd name="T48" fmla="*/ 20 w 156"/>
                <a:gd name="T49" fmla="*/ 96 h 168"/>
                <a:gd name="T50" fmla="*/ 28 w 156"/>
                <a:gd name="T51" fmla="*/ 120 h 168"/>
                <a:gd name="T52" fmla="*/ 44 w 156"/>
                <a:gd name="T53" fmla="*/ 138 h 168"/>
                <a:gd name="T54" fmla="*/ 66 w 156"/>
                <a:gd name="T55" fmla="*/ 148 h 168"/>
                <a:gd name="T56" fmla="*/ 78 w 156"/>
                <a:gd name="T57" fmla="*/ 150 h 168"/>
                <a:gd name="T58" fmla="*/ 102 w 156"/>
                <a:gd name="T59" fmla="*/ 144 h 168"/>
                <a:gd name="T60" fmla="*/ 122 w 156"/>
                <a:gd name="T61" fmla="*/ 130 h 168"/>
                <a:gd name="T62" fmla="*/ 134 w 156"/>
                <a:gd name="T63" fmla="*/ 110 h 168"/>
                <a:gd name="T64" fmla="*/ 138 w 156"/>
                <a:gd name="T65" fmla="*/ 84 h 168"/>
                <a:gd name="T66" fmla="*/ 138 w 156"/>
                <a:gd name="T67" fmla="*/ 70 h 168"/>
                <a:gd name="T68" fmla="*/ 128 w 156"/>
                <a:gd name="T69" fmla="*/ 48 h 168"/>
                <a:gd name="T70" fmla="*/ 112 w 156"/>
                <a:gd name="T71" fmla="*/ 30 h 168"/>
                <a:gd name="T72" fmla="*/ 90 w 156"/>
                <a:gd name="T73" fmla="*/ 20 h 168"/>
                <a:gd name="T74" fmla="*/ 78 w 156"/>
                <a:gd name="T75" fmla="*/ 1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6" h="168">
                  <a:moveTo>
                    <a:pt x="78" y="168"/>
                  </a:moveTo>
                  <a:lnTo>
                    <a:pt x="78" y="168"/>
                  </a:lnTo>
                  <a:lnTo>
                    <a:pt x="62" y="166"/>
                  </a:lnTo>
                  <a:lnTo>
                    <a:pt x="48" y="160"/>
                  </a:lnTo>
                  <a:lnTo>
                    <a:pt x="34" y="152"/>
                  </a:lnTo>
                  <a:lnTo>
                    <a:pt x="24" y="142"/>
                  </a:lnTo>
                  <a:lnTo>
                    <a:pt x="14" y="130"/>
                  </a:lnTo>
                  <a:lnTo>
                    <a:pt x="6" y="116"/>
                  </a:lnTo>
                  <a:lnTo>
                    <a:pt x="2" y="100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2" y="66"/>
                  </a:lnTo>
                  <a:lnTo>
                    <a:pt x="6" y="52"/>
                  </a:lnTo>
                  <a:lnTo>
                    <a:pt x="14" y="38"/>
                  </a:lnTo>
                  <a:lnTo>
                    <a:pt x="24" y="24"/>
                  </a:lnTo>
                  <a:lnTo>
                    <a:pt x="34" y="14"/>
                  </a:lnTo>
                  <a:lnTo>
                    <a:pt x="48" y="6"/>
                  </a:lnTo>
                  <a:lnTo>
                    <a:pt x="62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94" y="2"/>
                  </a:lnTo>
                  <a:lnTo>
                    <a:pt x="108" y="6"/>
                  </a:lnTo>
                  <a:lnTo>
                    <a:pt x="122" y="14"/>
                  </a:lnTo>
                  <a:lnTo>
                    <a:pt x="134" y="24"/>
                  </a:lnTo>
                  <a:lnTo>
                    <a:pt x="144" y="38"/>
                  </a:lnTo>
                  <a:lnTo>
                    <a:pt x="150" y="52"/>
                  </a:lnTo>
                  <a:lnTo>
                    <a:pt x="156" y="66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6" y="100"/>
                  </a:lnTo>
                  <a:lnTo>
                    <a:pt x="150" y="116"/>
                  </a:lnTo>
                  <a:lnTo>
                    <a:pt x="144" y="130"/>
                  </a:lnTo>
                  <a:lnTo>
                    <a:pt x="134" y="142"/>
                  </a:lnTo>
                  <a:lnTo>
                    <a:pt x="122" y="152"/>
                  </a:lnTo>
                  <a:lnTo>
                    <a:pt x="108" y="160"/>
                  </a:lnTo>
                  <a:lnTo>
                    <a:pt x="94" y="166"/>
                  </a:lnTo>
                  <a:lnTo>
                    <a:pt x="78" y="168"/>
                  </a:lnTo>
                  <a:lnTo>
                    <a:pt x="78" y="168"/>
                  </a:lnTo>
                  <a:close/>
                  <a:moveTo>
                    <a:pt x="78" y="18"/>
                  </a:moveTo>
                  <a:lnTo>
                    <a:pt x="78" y="18"/>
                  </a:lnTo>
                  <a:lnTo>
                    <a:pt x="66" y="20"/>
                  </a:lnTo>
                  <a:lnTo>
                    <a:pt x="56" y="24"/>
                  </a:lnTo>
                  <a:lnTo>
                    <a:pt x="44" y="30"/>
                  </a:lnTo>
                  <a:lnTo>
                    <a:pt x="36" y="38"/>
                  </a:lnTo>
                  <a:lnTo>
                    <a:pt x="28" y="48"/>
                  </a:lnTo>
                  <a:lnTo>
                    <a:pt x="24" y="58"/>
                  </a:lnTo>
                  <a:lnTo>
                    <a:pt x="20" y="70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20" y="96"/>
                  </a:lnTo>
                  <a:lnTo>
                    <a:pt x="24" y="110"/>
                  </a:lnTo>
                  <a:lnTo>
                    <a:pt x="28" y="120"/>
                  </a:lnTo>
                  <a:lnTo>
                    <a:pt x="36" y="130"/>
                  </a:lnTo>
                  <a:lnTo>
                    <a:pt x="44" y="138"/>
                  </a:lnTo>
                  <a:lnTo>
                    <a:pt x="56" y="144"/>
                  </a:lnTo>
                  <a:lnTo>
                    <a:pt x="66" y="148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90" y="148"/>
                  </a:lnTo>
                  <a:lnTo>
                    <a:pt x="102" y="144"/>
                  </a:lnTo>
                  <a:lnTo>
                    <a:pt x="112" y="138"/>
                  </a:lnTo>
                  <a:lnTo>
                    <a:pt x="122" y="130"/>
                  </a:lnTo>
                  <a:lnTo>
                    <a:pt x="128" y="120"/>
                  </a:lnTo>
                  <a:lnTo>
                    <a:pt x="134" y="110"/>
                  </a:lnTo>
                  <a:lnTo>
                    <a:pt x="138" y="96"/>
                  </a:lnTo>
                  <a:lnTo>
                    <a:pt x="138" y="84"/>
                  </a:lnTo>
                  <a:lnTo>
                    <a:pt x="138" y="84"/>
                  </a:lnTo>
                  <a:lnTo>
                    <a:pt x="138" y="70"/>
                  </a:lnTo>
                  <a:lnTo>
                    <a:pt x="134" y="58"/>
                  </a:lnTo>
                  <a:lnTo>
                    <a:pt x="128" y="48"/>
                  </a:lnTo>
                  <a:lnTo>
                    <a:pt x="122" y="38"/>
                  </a:lnTo>
                  <a:lnTo>
                    <a:pt x="112" y="30"/>
                  </a:lnTo>
                  <a:lnTo>
                    <a:pt x="102" y="24"/>
                  </a:lnTo>
                  <a:lnTo>
                    <a:pt x="90" y="20"/>
                  </a:lnTo>
                  <a:lnTo>
                    <a:pt x="78" y="18"/>
                  </a:lnTo>
                  <a:lnTo>
                    <a:pt x="78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9" name="Picture 78" descr="Strategy Compliance HR Management&#10;Training Icons&#10;Icon">
            <a:extLst>
              <a:ext uri="{FF2B5EF4-FFF2-40B4-BE49-F238E27FC236}">
                <a16:creationId xmlns:a16="http://schemas.microsoft.com/office/drawing/2014/main" xmlns="" id="{50843424-54E8-4376-96F7-D34C1CC911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29" y="4706471"/>
            <a:ext cx="701075" cy="749643"/>
          </a:xfrm>
          <a:prstGeom prst="rect">
            <a:avLst/>
          </a:prstGeom>
        </p:spPr>
      </p:pic>
      <p:grpSp>
        <p:nvGrpSpPr>
          <p:cNvPr id="80" name="Group 75" descr="Strategy Compliance HR Management&#10;Regulation Icon">
            <a:extLst>
              <a:ext uri="{FF2B5EF4-FFF2-40B4-BE49-F238E27FC236}">
                <a16:creationId xmlns:a16="http://schemas.microsoft.com/office/drawing/2014/main" xmlns="" id="{DFE6516D-F8D5-44A1-986D-D670BD02AD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1026" y="5821624"/>
            <a:ext cx="696662" cy="692855"/>
            <a:chOff x="4442" y="2985"/>
            <a:chExt cx="732" cy="728"/>
          </a:xfrm>
        </p:grpSpPr>
        <p:sp>
          <p:nvSpPr>
            <p:cNvPr id="81" name="AutoShape 74">
              <a:extLst>
                <a:ext uri="{FF2B5EF4-FFF2-40B4-BE49-F238E27FC236}">
                  <a16:creationId xmlns:a16="http://schemas.microsoft.com/office/drawing/2014/main" xmlns="" id="{3A5BDD2D-6B95-436C-A2C6-31B325511A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42" y="2985"/>
              <a:ext cx="732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6">
              <a:extLst>
                <a:ext uri="{FF2B5EF4-FFF2-40B4-BE49-F238E27FC236}">
                  <a16:creationId xmlns:a16="http://schemas.microsoft.com/office/drawing/2014/main" xmlns="" id="{1208B96C-D4F8-49B7-ADE3-A956C6A59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2985"/>
              <a:ext cx="146" cy="666"/>
            </a:xfrm>
            <a:custGeom>
              <a:avLst/>
              <a:gdLst>
                <a:gd name="T0" fmla="*/ 18 w 146"/>
                <a:gd name="T1" fmla="*/ 666 h 666"/>
                <a:gd name="T2" fmla="*/ 0 w 146"/>
                <a:gd name="T3" fmla="*/ 666 h 666"/>
                <a:gd name="T4" fmla="*/ 0 w 146"/>
                <a:gd name="T5" fmla="*/ 66 h 666"/>
                <a:gd name="T6" fmla="*/ 0 w 146"/>
                <a:gd name="T7" fmla="*/ 66 h 666"/>
                <a:gd name="T8" fmla="*/ 2 w 146"/>
                <a:gd name="T9" fmla="*/ 52 h 666"/>
                <a:gd name="T10" fmla="*/ 6 w 146"/>
                <a:gd name="T11" fmla="*/ 40 h 666"/>
                <a:gd name="T12" fmla="*/ 14 w 146"/>
                <a:gd name="T13" fmla="*/ 28 h 666"/>
                <a:gd name="T14" fmla="*/ 24 w 146"/>
                <a:gd name="T15" fmla="*/ 18 h 666"/>
                <a:gd name="T16" fmla="*/ 34 w 146"/>
                <a:gd name="T17" fmla="*/ 10 h 666"/>
                <a:gd name="T18" fmla="*/ 46 w 146"/>
                <a:gd name="T19" fmla="*/ 4 h 666"/>
                <a:gd name="T20" fmla="*/ 58 w 146"/>
                <a:gd name="T21" fmla="*/ 0 h 666"/>
                <a:gd name="T22" fmla="*/ 70 w 146"/>
                <a:gd name="T23" fmla="*/ 0 h 666"/>
                <a:gd name="T24" fmla="*/ 70 w 146"/>
                <a:gd name="T25" fmla="*/ 0 h 666"/>
                <a:gd name="T26" fmla="*/ 82 w 146"/>
                <a:gd name="T27" fmla="*/ 0 h 666"/>
                <a:gd name="T28" fmla="*/ 94 w 146"/>
                <a:gd name="T29" fmla="*/ 4 h 666"/>
                <a:gd name="T30" fmla="*/ 108 w 146"/>
                <a:gd name="T31" fmla="*/ 10 h 666"/>
                <a:gd name="T32" fmla="*/ 118 w 146"/>
                <a:gd name="T33" fmla="*/ 18 h 666"/>
                <a:gd name="T34" fmla="*/ 130 w 146"/>
                <a:gd name="T35" fmla="*/ 28 h 666"/>
                <a:gd name="T36" fmla="*/ 138 w 146"/>
                <a:gd name="T37" fmla="*/ 40 h 666"/>
                <a:gd name="T38" fmla="*/ 144 w 146"/>
                <a:gd name="T39" fmla="*/ 52 h 666"/>
                <a:gd name="T40" fmla="*/ 146 w 146"/>
                <a:gd name="T41" fmla="*/ 66 h 666"/>
                <a:gd name="T42" fmla="*/ 146 w 146"/>
                <a:gd name="T43" fmla="*/ 100 h 666"/>
                <a:gd name="T44" fmla="*/ 128 w 146"/>
                <a:gd name="T45" fmla="*/ 100 h 666"/>
                <a:gd name="T46" fmla="*/ 128 w 146"/>
                <a:gd name="T47" fmla="*/ 66 h 666"/>
                <a:gd name="T48" fmla="*/ 128 w 146"/>
                <a:gd name="T49" fmla="*/ 66 h 666"/>
                <a:gd name="T50" fmla="*/ 126 w 146"/>
                <a:gd name="T51" fmla="*/ 56 h 666"/>
                <a:gd name="T52" fmla="*/ 122 w 146"/>
                <a:gd name="T53" fmla="*/ 48 h 666"/>
                <a:gd name="T54" fmla="*/ 116 w 146"/>
                <a:gd name="T55" fmla="*/ 40 h 666"/>
                <a:gd name="T56" fmla="*/ 108 w 146"/>
                <a:gd name="T57" fmla="*/ 32 h 666"/>
                <a:gd name="T58" fmla="*/ 98 w 146"/>
                <a:gd name="T59" fmla="*/ 26 h 666"/>
                <a:gd name="T60" fmla="*/ 88 w 146"/>
                <a:gd name="T61" fmla="*/ 22 h 666"/>
                <a:gd name="T62" fmla="*/ 78 w 146"/>
                <a:gd name="T63" fmla="*/ 18 h 666"/>
                <a:gd name="T64" fmla="*/ 70 w 146"/>
                <a:gd name="T65" fmla="*/ 18 h 666"/>
                <a:gd name="T66" fmla="*/ 70 w 146"/>
                <a:gd name="T67" fmla="*/ 18 h 666"/>
                <a:gd name="T68" fmla="*/ 62 w 146"/>
                <a:gd name="T69" fmla="*/ 18 h 666"/>
                <a:gd name="T70" fmla="*/ 52 w 146"/>
                <a:gd name="T71" fmla="*/ 22 h 666"/>
                <a:gd name="T72" fmla="*/ 44 w 146"/>
                <a:gd name="T73" fmla="*/ 26 h 666"/>
                <a:gd name="T74" fmla="*/ 36 w 146"/>
                <a:gd name="T75" fmla="*/ 32 h 666"/>
                <a:gd name="T76" fmla="*/ 28 w 146"/>
                <a:gd name="T77" fmla="*/ 40 h 666"/>
                <a:gd name="T78" fmla="*/ 22 w 146"/>
                <a:gd name="T79" fmla="*/ 48 h 666"/>
                <a:gd name="T80" fmla="*/ 20 w 146"/>
                <a:gd name="T81" fmla="*/ 56 h 666"/>
                <a:gd name="T82" fmla="*/ 18 w 146"/>
                <a:gd name="T83" fmla="*/ 66 h 666"/>
                <a:gd name="T84" fmla="*/ 18 w 146"/>
                <a:gd name="T85" fmla="*/ 66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6" h="666">
                  <a:moveTo>
                    <a:pt x="18" y="666"/>
                  </a:moveTo>
                  <a:lnTo>
                    <a:pt x="0" y="6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52"/>
                  </a:lnTo>
                  <a:lnTo>
                    <a:pt x="6" y="40"/>
                  </a:lnTo>
                  <a:lnTo>
                    <a:pt x="14" y="28"/>
                  </a:lnTo>
                  <a:lnTo>
                    <a:pt x="24" y="18"/>
                  </a:lnTo>
                  <a:lnTo>
                    <a:pt x="34" y="10"/>
                  </a:lnTo>
                  <a:lnTo>
                    <a:pt x="46" y="4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2" y="0"/>
                  </a:lnTo>
                  <a:lnTo>
                    <a:pt x="94" y="4"/>
                  </a:lnTo>
                  <a:lnTo>
                    <a:pt x="108" y="10"/>
                  </a:lnTo>
                  <a:lnTo>
                    <a:pt x="118" y="18"/>
                  </a:lnTo>
                  <a:lnTo>
                    <a:pt x="130" y="28"/>
                  </a:lnTo>
                  <a:lnTo>
                    <a:pt x="138" y="40"/>
                  </a:lnTo>
                  <a:lnTo>
                    <a:pt x="144" y="52"/>
                  </a:lnTo>
                  <a:lnTo>
                    <a:pt x="146" y="66"/>
                  </a:lnTo>
                  <a:lnTo>
                    <a:pt x="146" y="100"/>
                  </a:lnTo>
                  <a:lnTo>
                    <a:pt x="128" y="100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26" y="56"/>
                  </a:lnTo>
                  <a:lnTo>
                    <a:pt x="122" y="48"/>
                  </a:lnTo>
                  <a:lnTo>
                    <a:pt x="116" y="40"/>
                  </a:lnTo>
                  <a:lnTo>
                    <a:pt x="108" y="32"/>
                  </a:lnTo>
                  <a:lnTo>
                    <a:pt x="98" y="26"/>
                  </a:lnTo>
                  <a:lnTo>
                    <a:pt x="88" y="22"/>
                  </a:lnTo>
                  <a:lnTo>
                    <a:pt x="78" y="18"/>
                  </a:lnTo>
                  <a:lnTo>
                    <a:pt x="70" y="18"/>
                  </a:lnTo>
                  <a:lnTo>
                    <a:pt x="70" y="18"/>
                  </a:lnTo>
                  <a:lnTo>
                    <a:pt x="62" y="18"/>
                  </a:lnTo>
                  <a:lnTo>
                    <a:pt x="52" y="22"/>
                  </a:lnTo>
                  <a:lnTo>
                    <a:pt x="44" y="26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2" y="48"/>
                  </a:lnTo>
                  <a:lnTo>
                    <a:pt x="20" y="56"/>
                  </a:lnTo>
                  <a:lnTo>
                    <a:pt x="18" y="66"/>
                  </a:lnTo>
                  <a:lnTo>
                    <a:pt x="18" y="66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7">
              <a:extLst>
                <a:ext uri="{FF2B5EF4-FFF2-40B4-BE49-F238E27FC236}">
                  <a16:creationId xmlns:a16="http://schemas.microsoft.com/office/drawing/2014/main" xmlns="" id="{F210D506-B717-4A04-9D24-2B1138B3F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2985"/>
              <a:ext cx="518" cy="108"/>
            </a:xfrm>
            <a:custGeom>
              <a:avLst/>
              <a:gdLst>
                <a:gd name="T0" fmla="*/ 518 w 518"/>
                <a:gd name="T1" fmla="*/ 108 h 108"/>
                <a:gd name="T2" fmla="*/ 72 w 518"/>
                <a:gd name="T3" fmla="*/ 108 h 108"/>
                <a:gd name="T4" fmla="*/ 72 w 518"/>
                <a:gd name="T5" fmla="*/ 108 h 108"/>
                <a:gd name="T6" fmla="*/ 68 w 518"/>
                <a:gd name="T7" fmla="*/ 108 h 108"/>
                <a:gd name="T8" fmla="*/ 66 w 518"/>
                <a:gd name="T9" fmla="*/ 106 h 108"/>
                <a:gd name="T10" fmla="*/ 64 w 518"/>
                <a:gd name="T11" fmla="*/ 104 h 108"/>
                <a:gd name="T12" fmla="*/ 64 w 518"/>
                <a:gd name="T13" fmla="*/ 100 h 108"/>
                <a:gd name="T14" fmla="*/ 64 w 518"/>
                <a:gd name="T15" fmla="*/ 100 h 108"/>
                <a:gd name="T16" fmla="*/ 64 w 518"/>
                <a:gd name="T17" fmla="*/ 96 h 108"/>
                <a:gd name="T18" fmla="*/ 66 w 518"/>
                <a:gd name="T19" fmla="*/ 94 h 108"/>
                <a:gd name="T20" fmla="*/ 68 w 518"/>
                <a:gd name="T21" fmla="*/ 92 h 108"/>
                <a:gd name="T22" fmla="*/ 72 w 518"/>
                <a:gd name="T23" fmla="*/ 90 h 108"/>
                <a:gd name="T24" fmla="*/ 500 w 518"/>
                <a:gd name="T25" fmla="*/ 90 h 108"/>
                <a:gd name="T26" fmla="*/ 500 w 518"/>
                <a:gd name="T27" fmla="*/ 76 h 108"/>
                <a:gd name="T28" fmla="*/ 500 w 518"/>
                <a:gd name="T29" fmla="*/ 76 h 108"/>
                <a:gd name="T30" fmla="*/ 500 w 518"/>
                <a:gd name="T31" fmla="*/ 64 h 108"/>
                <a:gd name="T32" fmla="*/ 496 w 518"/>
                <a:gd name="T33" fmla="*/ 54 h 108"/>
                <a:gd name="T34" fmla="*/ 490 w 518"/>
                <a:gd name="T35" fmla="*/ 44 h 108"/>
                <a:gd name="T36" fmla="*/ 484 w 518"/>
                <a:gd name="T37" fmla="*/ 34 h 108"/>
                <a:gd name="T38" fmla="*/ 476 w 518"/>
                <a:gd name="T39" fmla="*/ 28 h 108"/>
                <a:gd name="T40" fmla="*/ 466 w 518"/>
                <a:gd name="T41" fmla="*/ 22 h 108"/>
                <a:gd name="T42" fmla="*/ 456 w 518"/>
                <a:gd name="T43" fmla="*/ 18 h 108"/>
                <a:gd name="T44" fmla="*/ 444 w 518"/>
                <a:gd name="T45" fmla="*/ 18 h 108"/>
                <a:gd name="T46" fmla="*/ 8 w 518"/>
                <a:gd name="T47" fmla="*/ 18 h 108"/>
                <a:gd name="T48" fmla="*/ 8 w 518"/>
                <a:gd name="T49" fmla="*/ 18 h 108"/>
                <a:gd name="T50" fmla="*/ 6 w 518"/>
                <a:gd name="T51" fmla="*/ 16 h 108"/>
                <a:gd name="T52" fmla="*/ 2 w 518"/>
                <a:gd name="T53" fmla="*/ 14 h 108"/>
                <a:gd name="T54" fmla="*/ 0 w 518"/>
                <a:gd name="T55" fmla="*/ 12 h 108"/>
                <a:gd name="T56" fmla="*/ 0 w 518"/>
                <a:gd name="T57" fmla="*/ 8 h 108"/>
                <a:gd name="T58" fmla="*/ 0 w 518"/>
                <a:gd name="T59" fmla="*/ 8 h 108"/>
                <a:gd name="T60" fmla="*/ 0 w 518"/>
                <a:gd name="T61" fmla="*/ 4 h 108"/>
                <a:gd name="T62" fmla="*/ 2 w 518"/>
                <a:gd name="T63" fmla="*/ 2 h 108"/>
                <a:gd name="T64" fmla="*/ 6 w 518"/>
                <a:gd name="T65" fmla="*/ 0 h 108"/>
                <a:gd name="T66" fmla="*/ 8 w 518"/>
                <a:gd name="T67" fmla="*/ 0 h 108"/>
                <a:gd name="T68" fmla="*/ 444 w 518"/>
                <a:gd name="T69" fmla="*/ 0 h 108"/>
                <a:gd name="T70" fmla="*/ 444 w 518"/>
                <a:gd name="T71" fmla="*/ 0 h 108"/>
                <a:gd name="T72" fmla="*/ 460 w 518"/>
                <a:gd name="T73" fmla="*/ 0 h 108"/>
                <a:gd name="T74" fmla="*/ 474 w 518"/>
                <a:gd name="T75" fmla="*/ 6 h 108"/>
                <a:gd name="T76" fmla="*/ 486 w 518"/>
                <a:gd name="T77" fmla="*/ 12 h 108"/>
                <a:gd name="T78" fmla="*/ 496 w 518"/>
                <a:gd name="T79" fmla="*/ 22 h 108"/>
                <a:gd name="T80" fmla="*/ 506 w 518"/>
                <a:gd name="T81" fmla="*/ 34 h 108"/>
                <a:gd name="T82" fmla="*/ 512 w 518"/>
                <a:gd name="T83" fmla="*/ 46 h 108"/>
                <a:gd name="T84" fmla="*/ 516 w 518"/>
                <a:gd name="T85" fmla="*/ 62 h 108"/>
                <a:gd name="T86" fmla="*/ 518 w 518"/>
                <a:gd name="T87" fmla="*/ 76 h 108"/>
                <a:gd name="T88" fmla="*/ 518 w 518"/>
                <a:gd name="T8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8" h="108">
                  <a:moveTo>
                    <a:pt x="518" y="108"/>
                  </a:moveTo>
                  <a:lnTo>
                    <a:pt x="72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6" y="106"/>
                  </a:lnTo>
                  <a:lnTo>
                    <a:pt x="64" y="104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96"/>
                  </a:lnTo>
                  <a:lnTo>
                    <a:pt x="66" y="94"/>
                  </a:lnTo>
                  <a:lnTo>
                    <a:pt x="68" y="92"/>
                  </a:lnTo>
                  <a:lnTo>
                    <a:pt x="72" y="90"/>
                  </a:lnTo>
                  <a:lnTo>
                    <a:pt x="500" y="90"/>
                  </a:lnTo>
                  <a:lnTo>
                    <a:pt x="500" y="76"/>
                  </a:lnTo>
                  <a:lnTo>
                    <a:pt x="500" y="76"/>
                  </a:lnTo>
                  <a:lnTo>
                    <a:pt x="500" y="64"/>
                  </a:lnTo>
                  <a:lnTo>
                    <a:pt x="496" y="54"/>
                  </a:lnTo>
                  <a:lnTo>
                    <a:pt x="490" y="44"/>
                  </a:lnTo>
                  <a:lnTo>
                    <a:pt x="484" y="34"/>
                  </a:lnTo>
                  <a:lnTo>
                    <a:pt x="476" y="28"/>
                  </a:lnTo>
                  <a:lnTo>
                    <a:pt x="466" y="22"/>
                  </a:lnTo>
                  <a:lnTo>
                    <a:pt x="456" y="18"/>
                  </a:lnTo>
                  <a:lnTo>
                    <a:pt x="44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60" y="0"/>
                  </a:lnTo>
                  <a:lnTo>
                    <a:pt x="474" y="6"/>
                  </a:lnTo>
                  <a:lnTo>
                    <a:pt x="486" y="12"/>
                  </a:lnTo>
                  <a:lnTo>
                    <a:pt x="496" y="22"/>
                  </a:lnTo>
                  <a:lnTo>
                    <a:pt x="506" y="34"/>
                  </a:lnTo>
                  <a:lnTo>
                    <a:pt x="512" y="46"/>
                  </a:lnTo>
                  <a:lnTo>
                    <a:pt x="516" y="62"/>
                  </a:lnTo>
                  <a:lnTo>
                    <a:pt x="518" y="76"/>
                  </a:lnTo>
                  <a:lnTo>
                    <a:pt x="518" y="10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xmlns="" id="{E2EC3479-FCFF-4900-BDB2-69EC848A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0" y="3615"/>
              <a:ext cx="140" cy="98"/>
            </a:xfrm>
            <a:custGeom>
              <a:avLst/>
              <a:gdLst>
                <a:gd name="T0" fmla="*/ 70 w 140"/>
                <a:gd name="T1" fmla="*/ 98 h 98"/>
                <a:gd name="T2" fmla="*/ 70 w 140"/>
                <a:gd name="T3" fmla="*/ 98 h 98"/>
                <a:gd name="T4" fmla="*/ 56 w 140"/>
                <a:gd name="T5" fmla="*/ 98 h 98"/>
                <a:gd name="T6" fmla="*/ 42 w 140"/>
                <a:gd name="T7" fmla="*/ 94 h 98"/>
                <a:gd name="T8" fmla="*/ 30 w 140"/>
                <a:gd name="T9" fmla="*/ 88 h 98"/>
                <a:gd name="T10" fmla="*/ 20 w 140"/>
                <a:gd name="T11" fmla="*/ 82 h 98"/>
                <a:gd name="T12" fmla="*/ 12 w 140"/>
                <a:gd name="T13" fmla="*/ 72 h 98"/>
                <a:gd name="T14" fmla="*/ 6 w 140"/>
                <a:gd name="T15" fmla="*/ 64 h 98"/>
                <a:gd name="T16" fmla="*/ 2 w 140"/>
                <a:gd name="T17" fmla="*/ 52 h 98"/>
                <a:gd name="T18" fmla="*/ 0 w 140"/>
                <a:gd name="T19" fmla="*/ 42 h 98"/>
                <a:gd name="T20" fmla="*/ 0 w 140"/>
                <a:gd name="T21" fmla="*/ 0 h 98"/>
                <a:gd name="T22" fmla="*/ 66 w 140"/>
                <a:gd name="T23" fmla="*/ 0 h 98"/>
                <a:gd name="T24" fmla="*/ 66 w 140"/>
                <a:gd name="T25" fmla="*/ 18 h 98"/>
                <a:gd name="T26" fmla="*/ 18 w 140"/>
                <a:gd name="T27" fmla="*/ 18 h 98"/>
                <a:gd name="T28" fmla="*/ 18 w 140"/>
                <a:gd name="T29" fmla="*/ 42 h 98"/>
                <a:gd name="T30" fmla="*/ 18 w 140"/>
                <a:gd name="T31" fmla="*/ 42 h 98"/>
                <a:gd name="T32" fmla="*/ 18 w 140"/>
                <a:gd name="T33" fmla="*/ 48 h 98"/>
                <a:gd name="T34" fmla="*/ 22 w 140"/>
                <a:gd name="T35" fmla="*/ 56 h 98"/>
                <a:gd name="T36" fmla="*/ 26 w 140"/>
                <a:gd name="T37" fmla="*/ 62 h 98"/>
                <a:gd name="T38" fmla="*/ 34 w 140"/>
                <a:gd name="T39" fmla="*/ 68 h 98"/>
                <a:gd name="T40" fmla="*/ 40 w 140"/>
                <a:gd name="T41" fmla="*/ 74 h 98"/>
                <a:gd name="T42" fmla="*/ 50 w 140"/>
                <a:gd name="T43" fmla="*/ 78 h 98"/>
                <a:gd name="T44" fmla="*/ 60 w 140"/>
                <a:gd name="T45" fmla="*/ 80 h 98"/>
                <a:gd name="T46" fmla="*/ 70 w 140"/>
                <a:gd name="T47" fmla="*/ 80 h 98"/>
                <a:gd name="T48" fmla="*/ 70 w 140"/>
                <a:gd name="T49" fmla="*/ 80 h 98"/>
                <a:gd name="T50" fmla="*/ 80 w 140"/>
                <a:gd name="T51" fmla="*/ 80 h 98"/>
                <a:gd name="T52" fmla="*/ 90 w 140"/>
                <a:gd name="T53" fmla="*/ 78 h 98"/>
                <a:gd name="T54" fmla="*/ 98 w 140"/>
                <a:gd name="T55" fmla="*/ 74 h 98"/>
                <a:gd name="T56" fmla="*/ 106 w 140"/>
                <a:gd name="T57" fmla="*/ 68 h 98"/>
                <a:gd name="T58" fmla="*/ 112 w 140"/>
                <a:gd name="T59" fmla="*/ 62 h 98"/>
                <a:gd name="T60" fmla="*/ 118 w 140"/>
                <a:gd name="T61" fmla="*/ 56 h 98"/>
                <a:gd name="T62" fmla="*/ 120 w 140"/>
                <a:gd name="T63" fmla="*/ 48 h 98"/>
                <a:gd name="T64" fmla="*/ 122 w 140"/>
                <a:gd name="T65" fmla="*/ 42 h 98"/>
                <a:gd name="T66" fmla="*/ 122 w 140"/>
                <a:gd name="T67" fmla="*/ 10 h 98"/>
                <a:gd name="T68" fmla="*/ 140 w 140"/>
                <a:gd name="T69" fmla="*/ 10 h 98"/>
                <a:gd name="T70" fmla="*/ 140 w 140"/>
                <a:gd name="T71" fmla="*/ 42 h 98"/>
                <a:gd name="T72" fmla="*/ 140 w 140"/>
                <a:gd name="T73" fmla="*/ 42 h 98"/>
                <a:gd name="T74" fmla="*/ 138 w 140"/>
                <a:gd name="T75" fmla="*/ 52 h 98"/>
                <a:gd name="T76" fmla="*/ 134 w 140"/>
                <a:gd name="T77" fmla="*/ 64 h 98"/>
                <a:gd name="T78" fmla="*/ 128 w 140"/>
                <a:gd name="T79" fmla="*/ 72 h 98"/>
                <a:gd name="T80" fmla="*/ 120 w 140"/>
                <a:gd name="T81" fmla="*/ 82 h 98"/>
                <a:gd name="T82" fmla="*/ 108 w 140"/>
                <a:gd name="T83" fmla="*/ 88 h 98"/>
                <a:gd name="T84" fmla="*/ 96 w 140"/>
                <a:gd name="T85" fmla="*/ 94 h 98"/>
                <a:gd name="T86" fmla="*/ 84 w 140"/>
                <a:gd name="T87" fmla="*/ 98 h 98"/>
                <a:gd name="T88" fmla="*/ 70 w 140"/>
                <a:gd name="T89" fmla="*/ 98 h 98"/>
                <a:gd name="T90" fmla="*/ 70 w 140"/>
                <a:gd name="T91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0" h="98">
                  <a:moveTo>
                    <a:pt x="70" y="98"/>
                  </a:moveTo>
                  <a:lnTo>
                    <a:pt x="70" y="98"/>
                  </a:lnTo>
                  <a:lnTo>
                    <a:pt x="56" y="98"/>
                  </a:lnTo>
                  <a:lnTo>
                    <a:pt x="42" y="94"/>
                  </a:lnTo>
                  <a:lnTo>
                    <a:pt x="30" y="88"/>
                  </a:lnTo>
                  <a:lnTo>
                    <a:pt x="20" y="82"/>
                  </a:lnTo>
                  <a:lnTo>
                    <a:pt x="12" y="72"/>
                  </a:lnTo>
                  <a:lnTo>
                    <a:pt x="6" y="64"/>
                  </a:lnTo>
                  <a:lnTo>
                    <a:pt x="2" y="5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8"/>
                  </a:lnTo>
                  <a:lnTo>
                    <a:pt x="18" y="1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22" y="56"/>
                  </a:lnTo>
                  <a:lnTo>
                    <a:pt x="26" y="62"/>
                  </a:lnTo>
                  <a:lnTo>
                    <a:pt x="34" y="68"/>
                  </a:lnTo>
                  <a:lnTo>
                    <a:pt x="40" y="74"/>
                  </a:lnTo>
                  <a:lnTo>
                    <a:pt x="50" y="78"/>
                  </a:lnTo>
                  <a:lnTo>
                    <a:pt x="60" y="80"/>
                  </a:lnTo>
                  <a:lnTo>
                    <a:pt x="70" y="80"/>
                  </a:lnTo>
                  <a:lnTo>
                    <a:pt x="70" y="80"/>
                  </a:lnTo>
                  <a:lnTo>
                    <a:pt x="80" y="80"/>
                  </a:lnTo>
                  <a:lnTo>
                    <a:pt x="90" y="78"/>
                  </a:lnTo>
                  <a:lnTo>
                    <a:pt x="98" y="74"/>
                  </a:lnTo>
                  <a:lnTo>
                    <a:pt x="106" y="68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0" y="48"/>
                  </a:lnTo>
                  <a:lnTo>
                    <a:pt x="122" y="42"/>
                  </a:lnTo>
                  <a:lnTo>
                    <a:pt x="122" y="10"/>
                  </a:lnTo>
                  <a:lnTo>
                    <a:pt x="140" y="10"/>
                  </a:lnTo>
                  <a:lnTo>
                    <a:pt x="140" y="42"/>
                  </a:lnTo>
                  <a:lnTo>
                    <a:pt x="140" y="42"/>
                  </a:lnTo>
                  <a:lnTo>
                    <a:pt x="138" y="52"/>
                  </a:lnTo>
                  <a:lnTo>
                    <a:pt x="134" y="64"/>
                  </a:lnTo>
                  <a:lnTo>
                    <a:pt x="128" y="72"/>
                  </a:lnTo>
                  <a:lnTo>
                    <a:pt x="120" y="82"/>
                  </a:lnTo>
                  <a:lnTo>
                    <a:pt x="108" y="88"/>
                  </a:lnTo>
                  <a:lnTo>
                    <a:pt x="96" y="94"/>
                  </a:lnTo>
                  <a:lnTo>
                    <a:pt x="84" y="98"/>
                  </a:lnTo>
                  <a:lnTo>
                    <a:pt x="70" y="98"/>
                  </a:lnTo>
                  <a:lnTo>
                    <a:pt x="70" y="9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xmlns="" id="{8A9FC5D2-CB8F-4091-8D15-09ECA78CD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3075"/>
              <a:ext cx="564" cy="638"/>
            </a:xfrm>
            <a:custGeom>
              <a:avLst/>
              <a:gdLst>
                <a:gd name="T0" fmla="*/ 462 w 564"/>
                <a:gd name="T1" fmla="*/ 638 h 638"/>
                <a:gd name="T2" fmla="*/ 10 w 564"/>
                <a:gd name="T3" fmla="*/ 638 h 638"/>
                <a:gd name="T4" fmla="*/ 10 w 564"/>
                <a:gd name="T5" fmla="*/ 638 h 638"/>
                <a:gd name="T6" fmla="*/ 6 w 564"/>
                <a:gd name="T7" fmla="*/ 638 h 638"/>
                <a:gd name="T8" fmla="*/ 4 w 564"/>
                <a:gd name="T9" fmla="*/ 636 h 638"/>
                <a:gd name="T10" fmla="*/ 2 w 564"/>
                <a:gd name="T11" fmla="*/ 632 h 638"/>
                <a:gd name="T12" fmla="*/ 0 w 564"/>
                <a:gd name="T13" fmla="*/ 630 h 638"/>
                <a:gd name="T14" fmla="*/ 0 w 564"/>
                <a:gd name="T15" fmla="*/ 630 h 638"/>
                <a:gd name="T16" fmla="*/ 2 w 564"/>
                <a:gd name="T17" fmla="*/ 626 h 638"/>
                <a:gd name="T18" fmla="*/ 4 w 564"/>
                <a:gd name="T19" fmla="*/ 622 h 638"/>
                <a:gd name="T20" fmla="*/ 6 w 564"/>
                <a:gd name="T21" fmla="*/ 620 h 638"/>
                <a:gd name="T22" fmla="*/ 10 w 564"/>
                <a:gd name="T23" fmla="*/ 620 h 638"/>
                <a:gd name="T24" fmla="*/ 462 w 564"/>
                <a:gd name="T25" fmla="*/ 620 h 638"/>
                <a:gd name="T26" fmla="*/ 462 w 564"/>
                <a:gd name="T27" fmla="*/ 620 h 638"/>
                <a:gd name="T28" fmla="*/ 478 w 564"/>
                <a:gd name="T29" fmla="*/ 618 h 638"/>
                <a:gd name="T30" fmla="*/ 494 w 564"/>
                <a:gd name="T31" fmla="*/ 614 h 638"/>
                <a:gd name="T32" fmla="*/ 508 w 564"/>
                <a:gd name="T33" fmla="*/ 606 h 638"/>
                <a:gd name="T34" fmla="*/ 522 w 564"/>
                <a:gd name="T35" fmla="*/ 596 h 638"/>
                <a:gd name="T36" fmla="*/ 532 w 564"/>
                <a:gd name="T37" fmla="*/ 582 h 638"/>
                <a:gd name="T38" fmla="*/ 540 w 564"/>
                <a:gd name="T39" fmla="*/ 568 h 638"/>
                <a:gd name="T40" fmla="*/ 544 w 564"/>
                <a:gd name="T41" fmla="*/ 552 h 638"/>
                <a:gd name="T42" fmla="*/ 546 w 564"/>
                <a:gd name="T43" fmla="*/ 536 h 638"/>
                <a:gd name="T44" fmla="*/ 546 w 564"/>
                <a:gd name="T45" fmla="*/ 10 h 638"/>
                <a:gd name="T46" fmla="*/ 546 w 564"/>
                <a:gd name="T47" fmla="*/ 10 h 638"/>
                <a:gd name="T48" fmla="*/ 548 w 564"/>
                <a:gd name="T49" fmla="*/ 6 h 638"/>
                <a:gd name="T50" fmla="*/ 550 w 564"/>
                <a:gd name="T51" fmla="*/ 4 h 638"/>
                <a:gd name="T52" fmla="*/ 552 w 564"/>
                <a:gd name="T53" fmla="*/ 2 h 638"/>
                <a:gd name="T54" fmla="*/ 556 w 564"/>
                <a:gd name="T55" fmla="*/ 0 h 638"/>
                <a:gd name="T56" fmla="*/ 556 w 564"/>
                <a:gd name="T57" fmla="*/ 0 h 638"/>
                <a:gd name="T58" fmla="*/ 558 w 564"/>
                <a:gd name="T59" fmla="*/ 2 h 638"/>
                <a:gd name="T60" fmla="*/ 562 w 564"/>
                <a:gd name="T61" fmla="*/ 4 h 638"/>
                <a:gd name="T62" fmla="*/ 564 w 564"/>
                <a:gd name="T63" fmla="*/ 6 h 638"/>
                <a:gd name="T64" fmla="*/ 564 w 564"/>
                <a:gd name="T65" fmla="*/ 10 h 638"/>
                <a:gd name="T66" fmla="*/ 564 w 564"/>
                <a:gd name="T67" fmla="*/ 536 h 638"/>
                <a:gd name="T68" fmla="*/ 564 w 564"/>
                <a:gd name="T69" fmla="*/ 536 h 638"/>
                <a:gd name="T70" fmla="*/ 562 w 564"/>
                <a:gd name="T71" fmla="*/ 556 h 638"/>
                <a:gd name="T72" fmla="*/ 556 w 564"/>
                <a:gd name="T73" fmla="*/ 576 h 638"/>
                <a:gd name="T74" fmla="*/ 546 w 564"/>
                <a:gd name="T75" fmla="*/ 592 h 638"/>
                <a:gd name="T76" fmla="*/ 534 w 564"/>
                <a:gd name="T77" fmla="*/ 608 h 638"/>
                <a:gd name="T78" fmla="*/ 518 w 564"/>
                <a:gd name="T79" fmla="*/ 620 h 638"/>
                <a:gd name="T80" fmla="*/ 502 w 564"/>
                <a:gd name="T81" fmla="*/ 630 h 638"/>
                <a:gd name="T82" fmla="*/ 482 w 564"/>
                <a:gd name="T83" fmla="*/ 636 h 638"/>
                <a:gd name="T84" fmla="*/ 462 w 564"/>
                <a:gd name="T85" fmla="*/ 638 h 638"/>
                <a:gd name="T86" fmla="*/ 462 w 564"/>
                <a:gd name="T87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4" h="638">
                  <a:moveTo>
                    <a:pt x="462" y="638"/>
                  </a:moveTo>
                  <a:lnTo>
                    <a:pt x="10" y="638"/>
                  </a:lnTo>
                  <a:lnTo>
                    <a:pt x="10" y="638"/>
                  </a:lnTo>
                  <a:lnTo>
                    <a:pt x="6" y="638"/>
                  </a:lnTo>
                  <a:lnTo>
                    <a:pt x="4" y="636"/>
                  </a:lnTo>
                  <a:lnTo>
                    <a:pt x="2" y="632"/>
                  </a:lnTo>
                  <a:lnTo>
                    <a:pt x="0" y="630"/>
                  </a:lnTo>
                  <a:lnTo>
                    <a:pt x="0" y="630"/>
                  </a:lnTo>
                  <a:lnTo>
                    <a:pt x="2" y="626"/>
                  </a:lnTo>
                  <a:lnTo>
                    <a:pt x="4" y="622"/>
                  </a:lnTo>
                  <a:lnTo>
                    <a:pt x="6" y="620"/>
                  </a:lnTo>
                  <a:lnTo>
                    <a:pt x="10" y="620"/>
                  </a:lnTo>
                  <a:lnTo>
                    <a:pt x="462" y="620"/>
                  </a:lnTo>
                  <a:lnTo>
                    <a:pt x="462" y="620"/>
                  </a:lnTo>
                  <a:lnTo>
                    <a:pt x="478" y="618"/>
                  </a:lnTo>
                  <a:lnTo>
                    <a:pt x="494" y="614"/>
                  </a:lnTo>
                  <a:lnTo>
                    <a:pt x="508" y="606"/>
                  </a:lnTo>
                  <a:lnTo>
                    <a:pt x="522" y="596"/>
                  </a:lnTo>
                  <a:lnTo>
                    <a:pt x="532" y="582"/>
                  </a:lnTo>
                  <a:lnTo>
                    <a:pt x="540" y="568"/>
                  </a:lnTo>
                  <a:lnTo>
                    <a:pt x="544" y="552"/>
                  </a:lnTo>
                  <a:lnTo>
                    <a:pt x="546" y="536"/>
                  </a:lnTo>
                  <a:lnTo>
                    <a:pt x="546" y="10"/>
                  </a:lnTo>
                  <a:lnTo>
                    <a:pt x="546" y="10"/>
                  </a:lnTo>
                  <a:lnTo>
                    <a:pt x="548" y="6"/>
                  </a:lnTo>
                  <a:lnTo>
                    <a:pt x="550" y="4"/>
                  </a:lnTo>
                  <a:lnTo>
                    <a:pt x="552" y="2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58" y="2"/>
                  </a:lnTo>
                  <a:lnTo>
                    <a:pt x="562" y="4"/>
                  </a:lnTo>
                  <a:lnTo>
                    <a:pt x="564" y="6"/>
                  </a:lnTo>
                  <a:lnTo>
                    <a:pt x="564" y="10"/>
                  </a:lnTo>
                  <a:lnTo>
                    <a:pt x="564" y="536"/>
                  </a:lnTo>
                  <a:lnTo>
                    <a:pt x="564" y="536"/>
                  </a:lnTo>
                  <a:lnTo>
                    <a:pt x="562" y="556"/>
                  </a:lnTo>
                  <a:lnTo>
                    <a:pt x="556" y="576"/>
                  </a:lnTo>
                  <a:lnTo>
                    <a:pt x="546" y="592"/>
                  </a:lnTo>
                  <a:lnTo>
                    <a:pt x="534" y="608"/>
                  </a:lnTo>
                  <a:lnTo>
                    <a:pt x="518" y="620"/>
                  </a:lnTo>
                  <a:lnTo>
                    <a:pt x="502" y="630"/>
                  </a:lnTo>
                  <a:lnTo>
                    <a:pt x="482" y="636"/>
                  </a:lnTo>
                  <a:lnTo>
                    <a:pt x="462" y="638"/>
                  </a:lnTo>
                  <a:lnTo>
                    <a:pt x="462" y="63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0">
              <a:extLst>
                <a:ext uri="{FF2B5EF4-FFF2-40B4-BE49-F238E27FC236}">
                  <a16:creationId xmlns:a16="http://schemas.microsoft.com/office/drawing/2014/main" xmlns="" id="{761C5C23-E795-44D0-82E0-C6A0FED9D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" y="3213"/>
              <a:ext cx="182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1">
              <a:extLst>
                <a:ext uri="{FF2B5EF4-FFF2-40B4-BE49-F238E27FC236}">
                  <a16:creationId xmlns:a16="http://schemas.microsoft.com/office/drawing/2014/main" xmlns="" id="{2832AE17-CADE-4BDE-95F9-02BD1A6DC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" y="3603"/>
              <a:ext cx="1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2">
              <a:extLst>
                <a:ext uri="{FF2B5EF4-FFF2-40B4-BE49-F238E27FC236}">
                  <a16:creationId xmlns:a16="http://schemas.microsoft.com/office/drawing/2014/main" xmlns="" id="{ADAC24C3-02B1-465B-AE6E-9038A055E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259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3">
              <a:extLst>
                <a:ext uri="{FF2B5EF4-FFF2-40B4-BE49-F238E27FC236}">
                  <a16:creationId xmlns:a16="http://schemas.microsoft.com/office/drawing/2014/main" xmlns="" id="{C85D6791-E6EB-448A-89E0-B53394B25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07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4">
              <a:extLst>
                <a:ext uri="{FF2B5EF4-FFF2-40B4-BE49-F238E27FC236}">
                  <a16:creationId xmlns:a16="http://schemas.microsoft.com/office/drawing/2014/main" xmlns="" id="{4FD903C9-DA79-4225-8171-CAAF743FB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353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5">
              <a:extLst>
                <a:ext uri="{FF2B5EF4-FFF2-40B4-BE49-F238E27FC236}">
                  <a16:creationId xmlns:a16="http://schemas.microsoft.com/office/drawing/2014/main" xmlns="" id="{81262C28-06BB-4AC3-926E-9C6CDA96D0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01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6">
              <a:extLst>
                <a:ext uri="{FF2B5EF4-FFF2-40B4-BE49-F238E27FC236}">
                  <a16:creationId xmlns:a16="http://schemas.microsoft.com/office/drawing/2014/main" xmlns="" id="{27133FAE-627A-4A7C-83C4-4D4C08B07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47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7">
              <a:extLst>
                <a:ext uri="{FF2B5EF4-FFF2-40B4-BE49-F238E27FC236}">
                  <a16:creationId xmlns:a16="http://schemas.microsoft.com/office/drawing/2014/main" xmlns="" id="{783D39CA-0BEE-4B0F-AC20-EF7EBA0E6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493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8">
              <a:extLst>
                <a:ext uri="{FF2B5EF4-FFF2-40B4-BE49-F238E27FC236}">
                  <a16:creationId xmlns:a16="http://schemas.microsoft.com/office/drawing/2014/main" xmlns="" id="{71EAD941-C972-4387-8A85-2EF73C32A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3541"/>
              <a:ext cx="308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9">
              <a:extLst>
                <a:ext uri="{FF2B5EF4-FFF2-40B4-BE49-F238E27FC236}">
                  <a16:creationId xmlns:a16="http://schemas.microsoft.com/office/drawing/2014/main" xmlns="" id="{8E5CD145-ABC6-4B41-AB0A-DC33E7F86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" y="2985"/>
              <a:ext cx="70" cy="594"/>
            </a:xfrm>
            <a:custGeom>
              <a:avLst/>
              <a:gdLst>
                <a:gd name="T0" fmla="*/ 36 w 70"/>
                <a:gd name="T1" fmla="*/ 594 h 594"/>
                <a:gd name="T2" fmla="*/ 36 w 70"/>
                <a:gd name="T3" fmla="*/ 594 h 594"/>
                <a:gd name="T4" fmla="*/ 30 w 70"/>
                <a:gd name="T5" fmla="*/ 594 h 594"/>
                <a:gd name="T6" fmla="*/ 24 w 70"/>
                <a:gd name="T7" fmla="*/ 590 h 594"/>
                <a:gd name="T8" fmla="*/ 20 w 70"/>
                <a:gd name="T9" fmla="*/ 586 h 594"/>
                <a:gd name="T10" fmla="*/ 16 w 70"/>
                <a:gd name="T11" fmla="*/ 580 h 594"/>
                <a:gd name="T12" fmla="*/ 0 w 70"/>
                <a:gd name="T13" fmla="*/ 534 h 594"/>
                <a:gd name="T14" fmla="*/ 0 w 70"/>
                <a:gd name="T15" fmla="*/ 36 h 594"/>
                <a:gd name="T16" fmla="*/ 0 w 70"/>
                <a:gd name="T17" fmla="*/ 36 h 594"/>
                <a:gd name="T18" fmla="*/ 2 w 70"/>
                <a:gd name="T19" fmla="*/ 30 h 594"/>
                <a:gd name="T20" fmla="*/ 4 w 70"/>
                <a:gd name="T21" fmla="*/ 22 h 594"/>
                <a:gd name="T22" fmla="*/ 6 w 70"/>
                <a:gd name="T23" fmla="*/ 16 h 594"/>
                <a:gd name="T24" fmla="*/ 10 w 70"/>
                <a:gd name="T25" fmla="*/ 10 h 594"/>
                <a:gd name="T26" fmla="*/ 16 w 70"/>
                <a:gd name="T27" fmla="*/ 6 h 594"/>
                <a:gd name="T28" fmla="*/ 22 w 70"/>
                <a:gd name="T29" fmla="*/ 2 h 594"/>
                <a:gd name="T30" fmla="*/ 28 w 70"/>
                <a:gd name="T31" fmla="*/ 0 h 594"/>
                <a:gd name="T32" fmla="*/ 36 w 70"/>
                <a:gd name="T33" fmla="*/ 0 h 594"/>
                <a:gd name="T34" fmla="*/ 36 w 70"/>
                <a:gd name="T35" fmla="*/ 0 h 594"/>
                <a:gd name="T36" fmla="*/ 42 w 70"/>
                <a:gd name="T37" fmla="*/ 0 h 594"/>
                <a:gd name="T38" fmla="*/ 50 w 70"/>
                <a:gd name="T39" fmla="*/ 2 h 594"/>
                <a:gd name="T40" fmla="*/ 56 w 70"/>
                <a:gd name="T41" fmla="*/ 6 h 594"/>
                <a:gd name="T42" fmla="*/ 60 w 70"/>
                <a:gd name="T43" fmla="*/ 10 h 594"/>
                <a:gd name="T44" fmla="*/ 64 w 70"/>
                <a:gd name="T45" fmla="*/ 16 h 594"/>
                <a:gd name="T46" fmla="*/ 68 w 70"/>
                <a:gd name="T47" fmla="*/ 22 h 594"/>
                <a:gd name="T48" fmla="*/ 70 w 70"/>
                <a:gd name="T49" fmla="*/ 30 h 594"/>
                <a:gd name="T50" fmla="*/ 70 w 70"/>
                <a:gd name="T51" fmla="*/ 36 h 594"/>
                <a:gd name="T52" fmla="*/ 70 w 70"/>
                <a:gd name="T53" fmla="*/ 536 h 594"/>
                <a:gd name="T54" fmla="*/ 54 w 70"/>
                <a:gd name="T55" fmla="*/ 580 h 594"/>
                <a:gd name="T56" fmla="*/ 54 w 70"/>
                <a:gd name="T57" fmla="*/ 580 h 594"/>
                <a:gd name="T58" fmla="*/ 52 w 70"/>
                <a:gd name="T59" fmla="*/ 586 h 594"/>
                <a:gd name="T60" fmla="*/ 48 w 70"/>
                <a:gd name="T61" fmla="*/ 590 h 594"/>
                <a:gd name="T62" fmla="*/ 42 w 70"/>
                <a:gd name="T63" fmla="*/ 594 h 594"/>
                <a:gd name="T64" fmla="*/ 36 w 70"/>
                <a:gd name="T65" fmla="*/ 594 h 594"/>
                <a:gd name="T66" fmla="*/ 36 w 70"/>
                <a:gd name="T67" fmla="*/ 594 h 594"/>
                <a:gd name="T68" fmla="*/ 18 w 70"/>
                <a:gd name="T69" fmla="*/ 532 h 594"/>
                <a:gd name="T70" fmla="*/ 34 w 70"/>
                <a:gd name="T71" fmla="*/ 574 h 594"/>
                <a:gd name="T72" fmla="*/ 34 w 70"/>
                <a:gd name="T73" fmla="*/ 574 h 594"/>
                <a:gd name="T74" fmla="*/ 34 w 70"/>
                <a:gd name="T75" fmla="*/ 576 h 594"/>
                <a:gd name="T76" fmla="*/ 36 w 70"/>
                <a:gd name="T77" fmla="*/ 576 h 594"/>
                <a:gd name="T78" fmla="*/ 36 w 70"/>
                <a:gd name="T79" fmla="*/ 576 h 594"/>
                <a:gd name="T80" fmla="*/ 38 w 70"/>
                <a:gd name="T81" fmla="*/ 576 h 594"/>
                <a:gd name="T82" fmla="*/ 38 w 70"/>
                <a:gd name="T83" fmla="*/ 574 h 594"/>
                <a:gd name="T84" fmla="*/ 52 w 70"/>
                <a:gd name="T85" fmla="*/ 532 h 594"/>
                <a:gd name="T86" fmla="*/ 52 w 70"/>
                <a:gd name="T87" fmla="*/ 36 h 594"/>
                <a:gd name="T88" fmla="*/ 52 w 70"/>
                <a:gd name="T89" fmla="*/ 36 h 594"/>
                <a:gd name="T90" fmla="*/ 52 w 70"/>
                <a:gd name="T91" fmla="*/ 30 h 594"/>
                <a:gd name="T92" fmla="*/ 48 w 70"/>
                <a:gd name="T93" fmla="*/ 22 h 594"/>
                <a:gd name="T94" fmla="*/ 42 w 70"/>
                <a:gd name="T95" fmla="*/ 18 h 594"/>
                <a:gd name="T96" fmla="*/ 36 w 70"/>
                <a:gd name="T97" fmla="*/ 18 h 594"/>
                <a:gd name="T98" fmla="*/ 36 w 70"/>
                <a:gd name="T99" fmla="*/ 18 h 594"/>
                <a:gd name="T100" fmla="*/ 28 w 70"/>
                <a:gd name="T101" fmla="*/ 18 h 594"/>
                <a:gd name="T102" fmla="*/ 24 w 70"/>
                <a:gd name="T103" fmla="*/ 22 h 594"/>
                <a:gd name="T104" fmla="*/ 20 w 70"/>
                <a:gd name="T105" fmla="*/ 30 h 594"/>
                <a:gd name="T106" fmla="*/ 18 w 70"/>
                <a:gd name="T107" fmla="*/ 36 h 594"/>
                <a:gd name="T108" fmla="*/ 18 w 70"/>
                <a:gd name="T109" fmla="*/ 53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594">
                  <a:moveTo>
                    <a:pt x="36" y="594"/>
                  </a:moveTo>
                  <a:lnTo>
                    <a:pt x="36" y="594"/>
                  </a:lnTo>
                  <a:lnTo>
                    <a:pt x="30" y="594"/>
                  </a:lnTo>
                  <a:lnTo>
                    <a:pt x="24" y="590"/>
                  </a:lnTo>
                  <a:lnTo>
                    <a:pt x="20" y="586"/>
                  </a:lnTo>
                  <a:lnTo>
                    <a:pt x="16" y="580"/>
                  </a:lnTo>
                  <a:lnTo>
                    <a:pt x="0" y="53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0" y="2"/>
                  </a:lnTo>
                  <a:lnTo>
                    <a:pt x="56" y="6"/>
                  </a:lnTo>
                  <a:lnTo>
                    <a:pt x="60" y="10"/>
                  </a:lnTo>
                  <a:lnTo>
                    <a:pt x="64" y="16"/>
                  </a:lnTo>
                  <a:lnTo>
                    <a:pt x="68" y="22"/>
                  </a:lnTo>
                  <a:lnTo>
                    <a:pt x="70" y="30"/>
                  </a:lnTo>
                  <a:lnTo>
                    <a:pt x="70" y="36"/>
                  </a:lnTo>
                  <a:lnTo>
                    <a:pt x="70" y="536"/>
                  </a:lnTo>
                  <a:lnTo>
                    <a:pt x="54" y="580"/>
                  </a:lnTo>
                  <a:lnTo>
                    <a:pt x="54" y="580"/>
                  </a:lnTo>
                  <a:lnTo>
                    <a:pt x="52" y="586"/>
                  </a:lnTo>
                  <a:lnTo>
                    <a:pt x="48" y="590"/>
                  </a:lnTo>
                  <a:lnTo>
                    <a:pt x="42" y="594"/>
                  </a:lnTo>
                  <a:lnTo>
                    <a:pt x="36" y="594"/>
                  </a:lnTo>
                  <a:lnTo>
                    <a:pt x="36" y="594"/>
                  </a:lnTo>
                  <a:close/>
                  <a:moveTo>
                    <a:pt x="18" y="532"/>
                  </a:moveTo>
                  <a:lnTo>
                    <a:pt x="34" y="574"/>
                  </a:lnTo>
                  <a:lnTo>
                    <a:pt x="34" y="574"/>
                  </a:lnTo>
                  <a:lnTo>
                    <a:pt x="34" y="576"/>
                  </a:lnTo>
                  <a:lnTo>
                    <a:pt x="36" y="576"/>
                  </a:lnTo>
                  <a:lnTo>
                    <a:pt x="36" y="576"/>
                  </a:lnTo>
                  <a:lnTo>
                    <a:pt x="38" y="576"/>
                  </a:lnTo>
                  <a:lnTo>
                    <a:pt x="38" y="574"/>
                  </a:lnTo>
                  <a:lnTo>
                    <a:pt x="52" y="5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0"/>
                  </a:lnTo>
                  <a:lnTo>
                    <a:pt x="48" y="2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28" y="18"/>
                  </a:lnTo>
                  <a:lnTo>
                    <a:pt x="24" y="22"/>
                  </a:lnTo>
                  <a:lnTo>
                    <a:pt x="20" y="30"/>
                  </a:lnTo>
                  <a:lnTo>
                    <a:pt x="18" y="36"/>
                  </a:lnTo>
                  <a:lnTo>
                    <a:pt x="18" y="53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0">
              <a:extLst>
                <a:ext uri="{FF2B5EF4-FFF2-40B4-BE49-F238E27FC236}">
                  <a16:creationId xmlns:a16="http://schemas.microsoft.com/office/drawing/2014/main" xmlns="" id="{8AABC9F3-74F0-4908-850C-42CC17D01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2" y="3047"/>
              <a:ext cx="98" cy="152"/>
            </a:xfrm>
            <a:custGeom>
              <a:avLst/>
              <a:gdLst>
                <a:gd name="T0" fmla="*/ 18 w 98"/>
                <a:gd name="T1" fmla="*/ 152 h 152"/>
                <a:gd name="T2" fmla="*/ 0 w 98"/>
                <a:gd name="T3" fmla="*/ 152 h 152"/>
                <a:gd name="T4" fmla="*/ 0 w 98"/>
                <a:gd name="T5" fmla="*/ 0 h 152"/>
                <a:gd name="T6" fmla="*/ 98 w 98"/>
                <a:gd name="T7" fmla="*/ 0 h 152"/>
                <a:gd name="T8" fmla="*/ 98 w 98"/>
                <a:gd name="T9" fmla="*/ 18 h 152"/>
                <a:gd name="T10" fmla="*/ 18 w 98"/>
                <a:gd name="T11" fmla="*/ 18 h 152"/>
                <a:gd name="T12" fmla="*/ 18 w 98"/>
                <a:gd name="T13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2">
                  <a:moveTo>
                    <a:pt x="18" y="152"/>
                  </a:moveTo>
                  <a:lnTo>
                    <a:pt x="0" y="152"/>
                  </a:lnTo>
                  <a:lnTo>
                    <a:pt x="0" y="0"/>
                  </a:lnTo>
                  <a:lnTo>
                    <a:pt x="98" y="0"/>
                  </a:lnTo>
                  <a:lnTo>
                    <a:pt x="98" y="18"/>
                  </a:lnTo>
                  <a:lnTo>
                    <a:pt x="18" y="18"/>
                  </a:lnTo>
                  <a:lnTo>
                    <a:pt x="18" y="152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1">
              <a:extLst>
                <a:ext uri="{FF2B5EF4-FFF2-40B4-BE49-F238E27FC236}">
                  <a16:creationId xmlns:a16="http://schemas.microsoft.com/office/drawing/2014/main" xmlns="" id="{A537E6EE-3568-453C-8891-951B1B43C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561"/>
              <a:ext cx="18" cy="50"/>
            </a:xfrm>
            <a:custGeom>
              <a:avLst/>
              <a:gdLst>
                <a:gd name="T0" fmla="*/ 10 w 18"/>
                <a:gd name="T1" fmla="*/ 50 h 50"/>
                <a:gd name="T2" fmla="*/ 10 w 18"/>
                <a:gd name="T3" fmla="*/ 50 h 50"/>
                <a:gd name="T4" fmla="*/ 6 w 18"/>
                <a:gd name="T5" fmla="*/ 50 h 50"/>
                <a:gd name="T6" fmla="*/ 4 w 18"/>
                <a:gd name="T7" fmla="*/ 48 h 50"/>
                <a:gd name="T8" fmla="*/ 2 w 18"/>
                <a:gd name="T9" fmla="*/ 44 h 50"/>
                <a:gd name="T10" fmla="*/ 0 w 18"/>
                <a:gd name="T11" fmla="*/ 42 h 50"/>
                <a:gd name="T12" fmla="*/ 0 w 18"/>
                <a:gd name="T13" fmla="*/ 10 h 50"/>
                <a:gd name="T14" fmla="*/ 0 w 18"/>
                <a:gd name="T15" fmla="*/ 10 h 50"/>
                <a:gd name="T16" fmla="*/ 2 w 18"/>
                <a:gd name="T17" fmla="*/ 6 h 50"/>
                <a:gd name="T18" fmla="*/ 4 w 18"/>
                <a:gd name="T19" fmla="*/ 2 h 50"/>
                <a:gd name="T20" fmla="*/ 6 w 18"/>
                <a:gd name="T21" fmla="*/ 0 h 50"/>
                <a:gd name="T22" fmla="*/ 10 w 18"/>
                <a:gd name="T23" fmla="*/ 0 h 50"/>
                <a:gd name="T24" fmla="*/ 10 w 18"/>
                <a:gd name="T25" fmla="*/ 0 h 50"/>
                <a:gd name="T26" fmla="*/ 14 w 18"/>
                <a:gd name="T27" fmla="*/ 0 h 50"/>
                <a:gd name="T28" fmla="*/ 16 w 18"/>
                <a:gd name="T29" fmla="*/ 2 h 50"/>
                <a:gd name="T30" fmla="*/ 18 w 18"/>
                <a:gd name="T31" fmla="*/ 6 h 50"/>
                <a:gd name="T32" fmla="*/ 18 w 18"/>
                <a:gd name="T33" fmla="*/ 10 h 50"/>
                <a:gd name="T34" fmla="*/ 18 w 18"/>
                <a:gd name="T35" fmla="*/ 42 h 50"/>
                <a:gd name="T36" fmla="*/ 18 w 18"/>
                <a:gd name="T37" fmla="*/ 42 h 50"/>
                <a:gd name="T38" fmla="*/ 18 w 18"/>
                <a:gd name="T39" fmla="*/ 44 h 50"/>
                <a:gd name="T40" fmla="*/ 16 w 18"/>
                <a:gd name="T41" fmla="*/ 48 h 50"/>
                <a:gd name="T42" fmla="*/ 14 w 18"/>
                <a:gd name="T43" fmla="*/ 50 h 50"/>
                <a:gd name="T44" fmla="*/ 10 w 18"/>
                <a:gd name="T45" fmla="*/ 50 h 50"/>
                <a:gd name="T46" fmla="*/ 10 w 18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50">
                  <a:moveTo>
                    <a:pt x="10" y="50"/>
                  </a:moveTo>
                  <a:lnTo>
                    <a:pt x="10" y="50"/>
                  </a:lnTo>
                  <a:lnTo>
                    <a:pt x="6" y="50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0" y="50"/>
                  </a:lnTo>
                  <a:lnTo>
                    <a:pt x="10" y="5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8" name="Group 4" descr="Business&#10;Global business Icons&#10;Global Report Icon">
            <a:extLst>
              <a:ext uri="{FF2B5EF4-FFF2-40B4-BE49-F238E27FC236}">
                <a16:creationId xmlns:a16="http://schemas.microsoft.com/office/drawing/2014/main" xmlns="" id="{0BD992D7-4E6C-470B-A616-D37F4A6F7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6880" y="5763848"/>
            <a:ext cx="740755" cy="748594"/>
            <a:chOff x="592" y="825"/>
            <a:chExt cx="756" cy="764"/>
          </a:xfrm>
        </p:grpSpPr>
        <p:sp>
          <p:nvSpPr>
            <p:cNvPr id="99" name="AutoShape 3">
              <a:extLst>
                <a:ext uri="{FF2B5EF4-FFF2-40B4-BE49-F238E27FC236}">
                  <a16:creationId xmlns:a16="http://schemas.microsoft.com/office/drawing/2014/main" xmlns="" id="{CD85D20C-D0BF-4E80-B693-909C4AECDC1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92" y="825"/>
              <a:ext cx="756" cy="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xmlns="" id="{7168700D-1076-4494-B709-09B0A9086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999"/>
              <a:ext cx="444" cy="590"/>
            </a:xfrm>
            <a:custGeom>
              <a:avLst/>
              <a:gdLst>
                <a:gd name="T0" fmla="*/ 444 w 444"/>
                <a:gd name="T1" fmla="*/ 590 h 590"/>
                <a:gd name="T2" fmla="*/ 46 w 444"/>
                <a:gd name="T3" fmla="*/ 590 h 590"/>
                <a:gd name="T4" fmla="*/ 46 w 444"/>
                <a:gd name="T5" fmla="*/ 590 h 590"/>
                <a:gd name="T6" fmla="*/ 36 w 444"/>
                <a:gd name="T7" fmla="*/ 588 h 590"/>
                <a:gd name="T8" fmla="*/ 28 w 444"/>
                <a:gd name="T9" fmla="*/ 586 h 590"/>
                <a:gd name="T10" fmla="*/ 20 w 444"/>
                <a:gd name="T11" fmla="*/ 582 h 590"/>
                <a:gd name="T12" fmla="*/ 14 w 444"/>
                <a:gd name="T13" fmla="*/ 576 h 590"/>
                <a:gd name="T14" fmla="*/ 8 w 444"/>
                <a:gd name="T15" fmla="*/ 570 h 590"/>
                <a:gd name="T16" fmla="*/ 4 w 444"/>
                <a:gd name="T17" fmla="*/ 562 h 590"/>
                <a:gd name="T18" fmla="*/ 2 w 444"/>
                <a:gd name="T19" fmla="*/ 554 h 590"/>
                <a:gd name="T20" fmla="*/ 0 w 444"/>
                <a:gd name="T21" fmla="*/ 544 h 590"/>
                <a:gd name="T22" fmla="*/ 0 w 444"/>
                <a:gd name="T23" fmla="*/ 0 h 590"/>
                <a:gd name="T24" fmla="*/ 18 w 444"/>
                <a:gd name="T25" fmla="*/ 0 h 590"/>
                <a:gd name="T26" fmla="*/ 18 w 444"/>
                <a:gd name="T27" fmla="*/ 544 h 590"/>
                <a:gd name="T28" fmla="*/ 18 w 444"/>
                <a:gd name="T29" fmla="*/ 544 h 590"/>
                <a:gd name="T30" fmla="*/ 20 w 444"/>
                <a:gd name="T31" fmla="*/ 554 h 590"/>
                <a:gd name="T32" fmla="*/ 26 w 444"/>
                <a:gd name="T33" fmla="*/ 564 h 590"/>
                <a:gd name="T34" fmla="*/ 34 w 444"/>
                <a:gd name="T35" fmla="*/ 568 h 590"/>
                <a:gd name="T36" fmla="*/ 46 w 444"/>
                <a:gd name="T37" fmla="*/ 572 h 590"/>
                <a:gd name="T38" fmla="*/ 426 w 444"/>
                <a:gd name="T39" fmla="*/ 572 h 590"/>
                <a:gd name="T40" fmla="*/ 426 w 444"/>
                <a:gd name="T41" fmla="*/ 36 h 590"/>
                <a:gd name="T42" fmla="*/ 54 w 444"/>
                <a:gd name="T43" fmla="*/ 36 h 590"/>
                <a:gd name="T44" fmla="*/ 54 w 444"/>
                <a:gd name="T45" fmla="*/ 18 h 590"/>
                <a:gd name="T46" fmla="*/ 444 w 444"/>
                <a:gd name="T47" fmla="*/ 18 h 590"/>
                <a:gd name="T48" fmla="*/ 444 w 444"/>
                <a:gd name="T49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4" h="590">
                  <a:moveTo>
                    <a:pt x="444" y="590"/>
                  </a:moveTo>
                  <a:lnTo>
                    <a:pt x="46" y="590"/>
                  </a:lnTo>
                  <a:lnTo>
                    <a:pt x="46" y="590"/>
                  </a:lnTo>
                  <a:lnTo>
                    <a:pt x="36" y="588"/>
                  </a:lnTo>
                  <a:lnTo>
                    <a:pt x="28" y="586"/>
                  </a:lnTo>
                  <a:lnTo>
                    <a:pt x="20" y="582"/>
                  </a:lnTo>
                  <a:lnTo>
                    <a:pt x="14" y="576"/>
                  </a:lnTo>
                  <a:lnTo>
                    <a:pt x="8" y="570"/>
                  </a:lnTo>
                  <a:lnTo>
                    <a:pt x="4" y="562"/>
                  </a:lnTo>
                  <a:lnTo>
                    <a:pt x="2" y="554"/>
                  </a:lnTo>
                  <a:lnTo>
                    <a:pt x="0" y="544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544"/>
                  </a:lnTo>
                  <a:lnTo>
                    <a:pt x="18" y="544"/>
                  </a:lnTo>
                  <a:lnTo>
                    <a:pt x="20" y="554"/>
                  </a:lnTo>
                  <a:lnTo>
                    <a:pt x="26" y="564"/>
                  </a:lnTo>
                  <a:lnTo>
                    <a:pt x="34" y="568"/>
                  </a:lnTo>
                  <a:lnTo>
                    <a:pt x="46" y="572"/>
                  </a:lnTo>
                  <a:lnTo>
                    <a:pt x="426" y="572"/>
                  </a:lnTo>
                  <a:lnTo>
                    <a:pt x="426" y="36"/>
                  </a:lnTo>
                  <a:lnTo>
                    <a:pt x="54" y="36"/>
                  </a:lnTo>
                  <a:lnTo>
                    <a:pt x="54" y="18"/>
                  </a:lnTo>
                  <a:lnTo>
                    <a:pt x="444" y="18"/>
                  </a:lnTo>
                  <a:lnTo>
                    <a:pt x="444" y="59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xmlns="" id="{38A7610B-8AAF-4653-95B0-ABE416BC2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" y="961"/>
              <a:ext cx="192" cy="74"/>
            </a:xfrm>
            <a:custGeom>
              <a:avLst/>
              <a:gdLst>
                <a:gd name="T0" fmla="*/ 192 w 192"/>
                <a:gd name="T1" fmla="*/ 74 h 74"/>
                <a:gd name="T2" fmla="*/ 38 w 192"/>
                <a:gd name="T3" fmla="*/ 74 h 74"/>
                <a:gd name="T4" fmla="*/ 38 w 192"/>
                <a:gd name="T5" fmla="*/ 74 h 74"/>
                <a:gd name="T6" fmla="*/ 30 w 192"/>
                <a:gd name="T7" fmla="*/ 72 h 74"/>
                <a:gd name="T8" fmla="*/ 24 w 192"/>
                <a:gd name="T9" fmla="*/ 70 h 74"/>
                <a:gd name="T10" fmla="*/ 16 w 192"/>
                <a:gd name="T11" fmla="*/ 68 h 74"/>
                <a:gd name="T12" fmla="*/ 12 w 192"/>
                <a:gd name="T13" fmla="*/ 62 h 74"/>
                <a:gd name="T14" fmla="*/ 6 w 192"/>
                <a:gd name="T15" fmla="*/ 58 h 74"/>
                <a:gd name="T16" fmla="*/ 4 w 192"/>
                <a:gd name="T17" fmla="*/ 50 h 74"/>
                <a:gd name="T18" fmla="*/ 2 w 192"/>
                <a:gd name="T19" fmla="*/ 44 h 74"/>
                <a:gd name="T20" fmla="*/ 0 w 192"/>
                <a:gd name="T21" fmla="*/ 36 h 74"/>
                <a:gd name="T22" fmla="*/ 0 w 192"/>
                <a:gd name="T23" fmla="*/ 36 h 74"/>
                <a:gd name="T24" fmla="*/ 2 w 192"/>
                <a:gd name="T25" fmla="*/ 28 h 74"/>
                <a:gd name="T26" fmla="*/ 4 w 192"/>
                <a:gd name="T27" fmla="*/ 22 h 74"/>
                <a:gd name="T28" fmla="*/ 6 w 192"/>
                <a:gd name="T29" fmla="*/ 16 h 74"/>
                <a:gd name="T30" fmla="*/ 12 w 192"/>
                <a:gd name="T31" fmla="*/ 10 h 74"/>
                <a:gd name="T32" fmla="*/ 16 w 192"/>
                <a:gd name="T33" fmla="*/ 6 h 74"/>
                <a:gd name="T34" fmla="*/ 24 w 192"/>
                <a:gd name="T35" fmla="*/ 2 h 74"/>
                <a:gd name="T36" fmla="*/ 30 w 192"/>
                <a:gd name="T37" fmla="*/ 0 h 74"/>
                <a:gd name="T38" fmla="*/ 38 w 192"/>
                <a:gd name="T39" fmla="*/ 0 h 74"/>
                <a:gd name="T40" fmla="*/ 192 w 192"/>
                <a:gd name="T41" fmla="*/ 0 h 74"/>
                <a:gd name="T42" fmla="*/ 192 w 192"/>
                <a:gd name="T43" fmla="*/ 18 h 74"/>
                <a:gd name="T44" fmla="*/ 38 w 192"/>
                <a:gd name="T45" fmla="*/ 18 h 74"/>
                <a:gd name="T46" fmla="*/ 38 w 192"/>
                <a:gd name="T47" fmla="*/ 18 h 74"/>
                <a:gd name="T48" fmla="*/ 30 w 192"/>
                <a:gd name="T49" fmla="*/ 18 h 74"/>
                <a:gd name="T50" fmla="*/ 24 w 192"/>
                <a:gd name="T51" fmla="*/ 22 h 74"/>
                <a:gd name="T52" fmla="*/ 20 w 192"/>
                <a:gd name="T53" fmla="*/ 28 h 74"/>
                <a:gd name="T54" fmla="*/ 18 w 192"/>
                <a:gd name="T55" fmla="*/ 36 h 74"/>
                <a:gd name="T56" fmla="*/ 18 w 192"/>
                <a:gd name="T57" fmla="*/ 36 h 74"/>
                <a:gd name="T58" fmla="*/ 20 w 192"/>
                <a:gd name="T59" fmla="*/ 44 h 74"/>
                <a:gd name="T60" fmla="*/ 24 w 192"/>
                <a:gd name="T61" fmla="*/ 50 h 74"/>
                <a:gd name="T62" fmla="*/ 30 w 192"/>
                <a:gd name="T63" fmla="*/ 54 h 74"/>
                <a:gd name="T64" fmla="*/ 38 w 192"/>
                <a:gd name="T65" fmla="*/ 56 h 74"/>
                <a:gd name="T66" fmla="*/ 192 w 192"/>
                <a:gd name="T67" fmla="*/ 56 h 74"/>
                <a:gd name="T68" fmla="*/ 192 w 192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74">
                  <a:moveTo>
                    <a:pt x="192" y="74"/>
                  </a:moveTo>
                  <a:lnTo>
                    <a:pt x="38" y="74"/>
                  </a:lnTo>
                  <a:lnTo>
                    <a:pt x="38" y="74"/>
                  </a:lnTo>
                  <a:lnTo>
                    <a:pt x="30" y="72"/>
                  </a:lnTo>
                  <a:lnTo>
                    <a:pt x="24" y="70"/>
                  </a:lnTo>
                  <a:lnTo>
                    <a:pt x="16" y="68"/>
                  </a:lnTo>
                  <a:lnTo>
                    <a:pt x="12" y="62"/>
                  </a:lnTo>
                  <a:lnTo>
                    <a:pt x="6" y="58"/>
                  </a:lnTo>
                  <a:lnTo>
                    <a:pt x="4" y="50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6" y="6"/>
                  </a:lnTo>
                  <a:lnTo>
                    <a:pt x="24" y="2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192" y="0"/>
                  </a:lnTo>
                  <a:lnTo>
                    <a:pt x="192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20" y="2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0" y="44"/>
                  </a:lnTo>
                  <a:lnTo>
                    <a:pt x="24" y="50"/>
                  </a:lnTo>
                  <a:lnTo>
                    <a:pt x="30" y="54"/>
                  </a:lnTo>
                  <a:lnTo>
                    <a:pt x="38" y="56"/>
                  </a:lnTo>
                  <a:lnTo>
                    <a:pt x="192" y="56"/>
                  </a:lnTo>
                  <a:lnTo>
                    <a:pt x="192" y="7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xmlns="" id="{A29CD54A-8535-41EB-AA4A-A9653858D7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8" y="1101"/>
              <a:ext cx="274" cy="274"/>
            </a:xfrm>
            <a:custGeom>
              <a:avLst/>
              <a:gdLst>
                <a:gd name="T0" fmla="*/ 136 w 274"/>
                <a:gd name="T1" fmla="*/ 274 h 274"/>
                <a:gd name="T2" fmla="*/ 108 w 274"/>
                <a:gd name="T3" fmla="*/ 272 h 274"/>
                <a:gd name="T4" fmla="*/ 84 w 274"/>
                <a:gd name="T5" fmla="*/ 264 h 274"/>
                <a:gd name="T6" fmla="*/ 60 w 274"/>
                <a:gd name="T7" fmla="*/ 252 h 274"/>
                <a:gd name="T8" fmla="*/ 40 w 274"/>
                <a:gd name="T9" fmla="*/ 234 h 274"/>
                <a:gd name="T10" fmla="*/ 22 w 274"/>
                <a:gd name="T11" fmla="*/ 214 h 274"/>
                <a:gd name="T12" fmla="*/ 10 w 274"/>
                <a:gd name="T13" fmla="*/ 192 h 274"/>
                <a:gd name="T14" fmla="*/ 2 w 274"/>
                <a:gd name="T15" fmla="*/ 166 h 274"/>
                <a:gd name="T16" fmla="*/ 0 w 274"/>
                <a:gd name="T17" fmla="*/ 138 h 274"/>
                <a:gd name="T18" fmla="*/ 0 w 274"/>
                <a:gd name="T19" fmla="*/ 124 h 274"/>
                <a:gd name="T20" fmla="*/ 6 w 274"/>
                <a:gd name="T21" fmla="*/ 98 h 274"/>
                <a:gd name="T22" fmla="*/ 16 w 274"/>
                <a:gd name="T23" fmla="*/ 72 h 274"/>
                <a:gd name="T24" fmla="*/ 30 w 274"/>
                <a:gd name="T25" fmla="*/ 50 h 274"/>
                <a:gd name="T26" fmla="*/ 50 w 274"/>
                <a:gd name="T27" fmla="*/ 32 h 274"/>
                <a:gd name="T28" fmla="*/ 72 w 274"/>
                <a:gd name="T29" fmla="*/ 18 h 274"/>
                <a:gd name="T30" fmla="*/ 96 w 274"/>
                <a:gd name="T31" fmla="*/ 6 h 274"/>
                <a:gd name="T32" fmla="*/ 122 w 274"/>
                <a:gd name="T33" fmla="*/ 2 h 274"/>
                <a:gd name="T34" fmla="*/ 136 w 274"/>
                <a:gd name="T35" fmla="*/ 0 h 274"/>
                <a:gd name="T36" fmla="*/ 164 w 274"/>
                <a:gd name="T37" fmla="*/ 4 h 274"/>
                <a:gd name="T38" fmla="*/ 190 w 274"/>
                <a:gd name="T39" fmla="*/ 12 h 274"/>
                <a:gd name="T40" fmla="*/ 214 w 274"/>
                <a:gd name="T41" fmla="*/ 24 h 274"/>
                <a:gd name="T42" fmla="*/ 234 w 274"/>
                <a:gd name="T43" fmla="*/ 40 h 274"/>
                <a:gd name="T44" fmla="*/ 250 w 274"/>
                <a:gd name="T45" fmla="*/ 62 h 274"/>
                <a:gd name="T46" fmla="*/ 262 w 274"/>
                <a:gd name="T47" fmla="*/ 84 h 274"/>
                <a:gd name="T48" fmla="*/ 270 w 274"/>
                <a:gd name="T49" fmla="*/ 110 h 274"/>
                <a:gd name="T50" fmla="*/ 274 w 274"/>
                <a:gd name="T51" fmla="*/ 138 h 274"/>
                <a:gd name="T52" fmla="*/ 272 w 274"/>
                <a:gd name="T53" fmla="*/ 152 h 274"/>
                <a:gd name="T54" fmla="*/ 268 w 274"/>
                <a:gd name="T55" fmla="*/ 178 h 274"/>
                <a:gd name="T56" fmla="*/ 256 w 274"/>
                <a:gd name="T57" fmla="*/ 202 h 274"/>
                <a:gd name="T58" fmla="*/ 242 w 274"/>
                <a:gd name="T59" fmla="*/ 224 h 274"/>
                <a:gd name="T60" fmla="*/ 224 w 274"/>
                <a:gd name="T61" fmla="*/ 244 h 274"/>
                <a:gd name="T62" fmla="*/ 202 w 274"/>
                <a:gd name="T63" fmla="*/ 258 h 274"/>
                <a:gd name="T64" fmla="*/ 178 w 274"/>
                <a:gd name="T65" fmla="*/ 268 h 274"/>
                <a:gd name="T66" fmla="*/ 150 w 274"/>
                <a:gd name="T67" fmla="*/ 274 h 274"/>
                <a:gd name="T68" fmla="*/ 136 w 274"/>
                <a:gd name="T69" fmla="*/ 274 h 274"/>
                <a:gd name="T70" fmla="*/ 136 w 274"/>
                <a:gd name="T71" fmla="*/ 18 h 274"/>
                <a:gd name="T72" fmla="*/ 112 w 274"/>
                <a:gd name="T73" fmla="*/ 22 h 274"/>
                <a:gd name="T74" fmla="*/ 70 w 274"/>
                <a:gd name="T75" fmla="*/ 40 h 274"/>
                <a:gd name="T76" fmla="*/ 38 w 274"/>
                <a:gd name="T77" fmla="*/ 72 h 274"/>
                <a:gd name="T78" fmla="*/ 20 w 274"/>
                <a:gd name="T79" fmla="*/ 114 h 274"/>
                <a:gd name="T80" fmla="*/ 18 w 274"/>
                <a:gd name="T81" fmla="*/ 138 h 274"/>
                <a:gd name="T82" fmla="*/ 18 w 274"/>
                <a:gd name="T83" fmla="*/ 150 h 274"/>
                <a:gd name="T84" fmla="*/ 26 w 274"/>
                <a:gd name="T85" fmla="*/ 184 h 274"/>
                <a:gd name="T86" fmla="*/ 52 w 274"/>
                <a:gd name="T87" fmla="*/ 222 h 274"/>
                <a:gd name="T88" fmla="*/ 90 w 274"/>
                <a:gd name="T89" fmla="*/ 248 h 274"/>
                <a:gd name="T90" fmla="*/ 124 w 274"/>
                <a:gd name="T91" fmla="*/ 256 h 274"/>
                <a:gd name="T92" fmla="*/ 136 w 274"/>
                <a:gd name="T93" fmla="*/ 256 h 274"/>
                <a:gd name="T94" fmla="*/ 160 w 274"/>
                <a:gd name="T95" fmla="*/ 254 h 274"/>
                <a:gd name="T96" fmla="*/ 202 w 274"/>
                <a:gd name="T97" fmla="*/ 236 h 274"/>
                <a:gd name="T98" fmla="*/ 236 w 274"/>
                <a:gd name="T99" fmla="*/ 204 h 274"/>
                <a:gd name="T100" fmla="*/ 254 w 274"/>
                <a:gd name="T101" fmla="*/ 162 h 274"/>
                <a:gd name="T102" fmla="*/ 256 w 274"/>
                <a:gd name="T103" fmla="*/ 138 h 274"/>
                <a:gd name="T104" fmla="*/ 254 w 274"/>
                <a:gd name="T105" fmla="*/ 126 h 274"/>
                <a:gd name="T106" fmla="*/ 246 w 274"/>
                <a:gd name="T107" fmla="*/ 92 h 274"/>
                <a:gd name="T108" fmla="*/ 220 w 274"/>
                <a:gd name="T109" fmla="*/ 54 h 274"/>
                <a:gd name="T110" fmla="*/ 182 w 274"/>
                <a:gd name="T111" fmla="*/ 28 h 274"/>
                <a:gd name="T112" fmla="*/ 148 w 274"/>
                <a:gd name="T113" fmla="*/ 20 h 274"/>
                <a:gd name="T114" fmla="*/ 136 w 274"/>
                <a:gd name="T115" fmla="*/ 1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4" h="274">
                  <a:moveTo>
                    <a:pt x="136" y="274"/>
                  </a:moveTo>
                  <a:lnTo>
                    <a:pt x="136" y="274"/>
                  </a:lnTo>
                  <a:lnTo>
                    <a:pt x="122" y="274"/>
                  </a:lnTo>
                  <a:lnTo>
                    <a:pt x="108" y="272"/>
                  </a:lnTo>
                  <a:lnTo>
                    <a:pt x="96" y="268"/>
                  </a:lnTo>
                  <a:lnTo>
                    <a:pt x="84" y="264"/>
                  </a:lnTo>
                  <a:lnTo>
                    <a:pt x="72" y="258"/>
                  </a:lnTo>
                  <a:lnTo>
                    <a:pt x="60" y="252"/>
                  </a:lnTo>
                  <a:lnTo>
                    <a:pt x="50" y="244"/>
                  </a:lnTo>
                  <a:lnTo>
                    <a:pt x="40" y="234"/>
                  </a:lnTo>
                  <a:lnTo>
                    <a:pt x="30" y="224"/>
                  </a:lnTo>
                  <a:lnTo>
                    <a:pt x="22" y="214"/>
                  </a:lnTo>
                  <a:lnTo>
                    <a:pt x="16" y="202"/>
                  </a:lnTo>
                  <a:lnTo>
                    <a:pt x="10" y="192"/>
                  </a:lnTo>
                  <a:lnTo>
                    <a:pt x="6" y="178"/>
                  </a:lnTo>
                  <a:lnTo>
                    <a:pt x="2" y="166"/>
                  </a:lnTo>
                  <a:lnTo>
                    <a:pt x="0" y="15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24"/>
                  </a:lnTo>
                  <a:lnTo>
                    <a:pt x="2" y="110"/>
                  </a:lnTo>
                  <a:lnTo>
                    <a:pt x="6" y="98"/>
                  </a:lnTo>
                  <a:lnTo>
                    <a:pt x="10" y="84"/>
                  </a:lnTo>
                  <a:lnTo>
                    <a:pt x="16" y="72"/>
                  </a:lnTo>
                  <a:lnTo>
                    <a:pt x="22" y="62"/>
                  </a:lnTo>
                  <a:lnTo>
                    <a:pt x="30" y="50"/>
                  </a:lnTo>
                  <a:lnTo>
                    <a:pt x="40" y="40"/>
                  </a:lnTo>
                  <a:lnTo>
                    <a:pt x="50" y="32"/>
                  </a:lnTo>
                  <a:lnTo>
                    <a:pt x="60" y="24"/>
                  </a:lnTo>
                  <a:lnTo>
                    <a:pt x="72" y="18"/>
                  </a:lnTo>
                  <a:lnTo>
                    <a:pt x="84" y="12"/>
                  </a:lnTo>
                  <a:lnTo>
                    <a:pt x="96" y="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50" y="2"/>
                  </a:lnTo>
                  <a:lnTo>
                    <a:pt x="164" y="4"/>
                  </a:lnTo>
                  <a:lnTo>
                    <a:pt x="178" y="6"/>
                  </a:lnTo>
                  <a:lnTo>
                    <a:pt x="190" y="12"/>
                  </a:lnTo>
                  <a:lnTo>
                    <a:pt x="202" y="18"/>
                  </a:lnTo>
                  <a:lnTo>
                    <a:pt x="214" y="24"/>
                  </a:lnTo>
                  <a:lnTo>
                    <a:pt x="224" y="32"/>
                  </a:lnTo>
                  <a:lnTo>
                    <a:pt x="234" y="40"/>
                  </a:lnTo>
                  <a:lnTo>
                    <a:pt x="242" y="50"/>
                  </a:lnTo>
                  <a:lnTo>
                    <a:pt x="250" y="62"/>
                  </a:lnTo>
                  <a:lnTo>
                    <a:pt x="256" y="72"/>
                  </a:lnTo>
                  <a:lnTo>
                    <a:pt x="262" y="84"/>
                  </a:lnTo>
                  <a:lnTo>
                    <a:pt x="268" y="98"/>
                  </a:lnTo>
                  <a:lnTo>
                    <a:pt x="270" y="110"/>
                  </a:lnTo>
                  <a:lnTo>
                    <a:pt x="272" y="124"/>
                  </a:lnTo>
                  <a:lnTo>
                    <a:pt x="274" y="138"/>
                  </a:lnTo>
                  <a:lnTo>
                    <a:pt x="274" y="138"/>
                  </a:lnTo>
                  <a:lnTo>
                    <a:pt x="272" y="152"/>
                  </a:lnTo>
                  <a:lnTo>
                    <a:pt x="270" y="166"/>
                  </a:lnTo>
                  <a:lnTo>
                    <a:pt x="268" y="178"/>
                  </a:lnTo>
                  <a:lnTo>
                    <a:pt x="262" y="192"/>
                  </a:lnTo>
                  <a:lnTo>
                    <a:pt x="256" y="202"/>
                  </a:lnTo>
                  <a:lnTo>
                    <a:pt x="250" y="214"/>
                  </a:lnTo>
                  <a:lnTo>
                    <a:pt x="242" y="224"/>
                  </a:lnTo>
                  <a:lnTo>
                    <a:pt x="234" y="234"/>
                  </a:lnTo>
                  <a:lnTo>
                    <a:pt x="224" y="244"/>
                  </a:lnTo>
                  <a:lnTo>
                    <a:pt x="214" y="252"/>
                  </a:lnTo>
                  <a:lnTo>
                    <a:pt x="202" y="258"/>
                  </a:lnTo>
                  <a:lnTo>
                    <a:pt x="190" y="264"/>
                  </a:lnTo>
                  <a:lnTo>
                    <a:pt x="178" y="268"/>
                  </a:lnTo>
                  <a:lnTo>
                    <a:pt x="164" y="272"/>
                  </a:lnTo>
                  <a:lnTo>
                    <a:pt x="150" y="274"/>
                  </a:lnTo>
                  <a:lnTo>
                    <a:pt x="136" y="274"/>
                  </a:lnTo>
                  <a:lnTo>
                    <a:pt x="136" y="274"/>
                  </a:lnTo>
                  <a:close/>
                  <a:moveTo>
                    <a:pt x="136" y="18"/>
                  </a:moveTo>
                  <a:lnTo>
                    <a:pt x="136" y="18"/>
                  </a:lnTo>
                  <a:lnTo>
                    <a:pt x="124" y="20"/>
                  </a:lnTo>
                  <a:lnTo>
                    <a:pt x="112" y="22"/>
                  </a:lnTo>
                  <a:lnTo>
                    <a:pt x="90" y="28"/>
                  </a:lnTo>
                  <a:lnTo>
                    <a:pt x="70" y="40"/>
                  </a:lnTo>
                  <a:lnTo>
                    <a:pt x="52" y="54"/>
                  </a:lnTo>
                  <a:lnTo>
                    <a:pt x="38" y="72"/>
                  </a:lnTo>
                  <a:lnTo>
                    <a:pt x="26" y="92"/>
                  </a:lnTo>
                  <a:lnTo>
                    <a:pt x="20" y="114"/>
                  </a:lnTo>
                  <a:lnTo>
                    <a:pt x="18" y="126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18" y="150"/>
                  </a:lnTo>
                  <a:lnTo>
                    <a:pt x="20" y="162"/>
                  </a:lnTo>
                  <a:lnTo>
                    <a:pt x="26" y="184"/>
                  </a:lnTo>
                  <a:lnTo>
                    <a:pt x="38" y="204"/>
                  </a:lnTo>
                  <a:lnTo>
                    <a:pt x="52" y="222"/>
                  </a:lnTo>
                  <a:lnTo>
                    <a:pt x="70" y="236"/>
                  </a:lnTo>
                  <a:lnTo>
                    <a:pt x="90" y="248"/>
                  </a:lnTo>
                  <a:lnTo>
                    <a:pt x="112" y="254"/>
                  </a:lnTo>
                  <a:lnTo>
                    <a:pt x="124" y="256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8" y="256"/>
                  </a:lnTo>
                  <a:lnTo>
                    <a:pt x="160" y="254"/>
                  </a:lnTo>
                  <a:lnTo>
                    <a:pt x="182" y="248"/>
                  </a:lnTo>
                  <a:lnTo>
                    <a:pt x="202" y="236"/>
                  </a:lnTo>
                  <a:lnTo>
                    <a:pt x="220" y="222"/>
                  </a:lnTo>
                  <a:lnTo>
                    <a:pt x="236" y="204"/>
                  </a:lnTo>
                  <a:lnTo>
                    <a:pt x="246" y="184"/>
                  </a:lnTo>
                  <a:lnTo>
                    <a:pt x="254" y="162"/>
                  </a:lnTo>
                  <a:lnTo>
                    <a:pt x="254" y="150"/>
                  </a:lnTo>
                  <a:lnTo>
                    <a:pt x="256" y="138"/>
                  </a:lnTo>
                  <a:lnTo>
                    <a:pt x="256" y="138"/>
                  </a:lnTo>
                  <a:lnTo>
                    <a:pt x="254" y="126"/>
                  </a:lnTo>
                  <a:lnTo>
                    <a:pt x="254" y="114"/>
                  </a:lnTo>
                  <a:lnTo>
                    <a:pt x="246" y="92"/>
                  </a:lnTo>
                  <a:lnTo>
                    <a:pt x="236" y="72"/>
                  </a:lnTo>
                  <a:lnTo>
                    <a:pt x="220" y="54"/>
                  </a:lnTo>
                  <a:lnTo>
                    <a:pt x="202" y="40"/>
                  </a:lnTo>
                  <a:lnTo>
                    <a:pt x="182" y="28"/>
                  </a:lnTo>
                  <a:lnTo>
                    <a:pt x="160" y="22"/>
                  </a:lnTo>
                  <a:lnTo>
                    <a:pt x="148" y="20"/>
                  </a:lnTo>
                  <a:lnTo>
                    <a:pt x="136" y="18"/>
                  </a:lnTo>
                  <a:lnTo>
                    <a:pt x="136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xmlns="" id="{A4002AAC-5431-4911-8097-63FC553350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" y="1109"/>
              <a:ext cx="130" cy="260"/>
            </a:xfrm>
            <a:custGeom>
              <a:avLst/>
              <a:gdLst>
                <a:gd name="T0" fmla="*/ 64 w 130"/>
                <a:gd name="T1" fmla="*/ 260 h 260"/>
                <a:gd name="T2" fmla="*/ 52 w 130"/>
                <a:gd name="T3" fmla="*/ 258 h 260"/>
                <a:gd name="T4" fmla="*/ 28 w 130"/>
                <a:gd name="T5" fmla="*/ 238 h 260"/>
                <a:gd name="T6" fmla="*/ 10 w 130"/>
                <a:gd name="T7" fmla="*/ 204 h 260"/>
                <a:gd name="T8" fmla="*/ 0 w 130"/>
                <a:gd name="T9" fmla="*/ 156 h 260"/>
                <a:gd name="T10" fmla="*/ 0 w 130"/>
                <a:gd name="T11" fmla="*/ 130 h 260"/>
                <a:gd name="T12" fmla="*/ 4 w 130"/>
                <a:gd name="T13" fmla="*/ 78 h 260"/>
                <a:gd name="T14" fmla="*/ 18 w 130"/>
                <a:gd name="T15" fmla="*/ 38 h 260"/>
                <a:gd name="T16" fmla="*/ 38 w 130"/>
                <a:gd name="T17" fmla="*/ 10 h 260"/>
                <a:gd name="T18" fmla="*/ 58 w 130"/>
                <a:gd name="T19" fmla="*/ 0 h 260"/>
                <a:gd name="T20" fmla="*/ 64 w 130"/>
                <a:gd name="T21" fmla="*/ 0 h 260"/>
                <a:gd name="T22" fmla="*/ 78 w 130"/>
                <a:gd name="T23" fmla="*/ 2 h 260"/>
                <a:gd name="T24" fmla="*/ 102 w 130"/>
                <a:gd name="T25" fmla="*/ 22 h 260"/>
                <a:gd name="T26" fmla="*/ 118 w 130"/>
                <a:gd name="T27" fmla="*/ 56 h 260"/>
                <a:gd name="T28" fmla="*/ 128 w 130"/>
                <a:gd name="T29" fmla="*/ 104 h 260"/>
                <a:gd name="T30" fmla="*/ 130 w 130"/>
                <a:gd name="T31" fmla="*/ 130 h 260"/>
                <a:gd name="T32" fmla="*/ 124 w 130"/>
                <a:gd name="T33" fmla="*/ 180 h 260"/>
                <a:gd name="T34" fmla="*/ 110 w 130"/>
                <a:gd name="T35" fmla="*/ 222 h 260"/>
                <a:gd name="T36" fmla="*/ 90 w 130"/>
                <a:gd name="T37" fmla="*/ 250 h 260"/>
                <a:gd name="T38" fmla="*/ 72 w 130"/>
                <a:gd name="T39" fmla="*/ 260 h 260"/>
                <a:gd name="T40" fmla="*/ 64 w 130"/>
                <a:gd name="T41" fmla="*/ 260 h 260"/>
                <a:gd name="T42" fmla="*/ 64 w 130"/>
                <a:gd name="T43" fmla="*/ 18 h 260"/>
                <a:gd name="T44" fmla="*/ 48 w 130"/>
                <a:gd name="T45" fmla="*/ 26 h 260"/>
                <a:gd name="T46" fmla="*/ 32 w 130"/>
                <a:gd name="T47" fmla="*/ 48 h 260"/>
                <a:gd name="T48" fmla="*/ 22 w 130"/>
                <a:gd name="T49" fmla="*/ 84 h 260"/>
                <a:gd name="T50" fmla="*/ 18 w 130"/>
                <a:gd name="T51" fmla="*/ 130 h 260"/>
                <a:gd name="T52" fmla="*/ 18 w 130"/>
                <a:gd name="T53" fmla="*/ 154 h 260"/>
                <a:gd name="T54" fmla="*/ 26 w 130"/>
                <a:gd name="T55" fmla="*/ 194 h 260"/>
                <a:gd name="T56" fmla="*/ 40 w 130"/>
                <a:gd name="T57" fmla="*/ 224 h 260"/>
                <a:gd name="T58" fmla="*/ 56 w 130"/>
                <a:gd name="T59" fmla="*/ 240 h 260"/>
                <a:gd name="T60" fmla="*/ 64 w 130"/>
                <a:gd name="T61" fmla="*/ 242 h 260"/>
                <a:gd name="T62" fmla="*/ 82 w 130"/>
                <a:gd name="T63" fmla="*/ 234 h 260"/>
                <a:gd name="T64" fmla="*/ 96 w 130"/>
                <a:gd name="T65" fmla="*/ 210 h 260"/>
                <a:gd name="T66" fmla="*/ 108 w 130"/>
                <a:gd name="T67" fmla="*/ 176 h 260"/>
                <a:gd name="T68" fmla="*/ 112 w 130"/>
                <a:gd name="T69" fmla="*/ 130 h 260"/>
                <a:gd name="T70" fmla="*/ 110 w 130"/>
                <a:gd name="T71" fmla="*/ 106 h 260"/>
                <a:gd name="T72" fmla="*/ 102 w 130"/>
                <a:gd name="T73" fmla="*/ 66 h 260"/>
                <a:gd name="T74" fmla="*/ 90 w 130"/>
                <a:gd name="T75" fmla="*/ 36 h 260"/>
                <a:gd name="T76" fmla="*/ 72 w 130"/>
                <a:gd name="T77" fmla="*/ 20 h 260"/>
                <a:gd name="T78" fmla="*/ 64 w 130"/>
                <a:gd name="T79" fmla="*/ 18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0" h="260">
                  <a:moveTo>
                    <a:pt x="64" y="260"/>
                  </a:moveTo>
                  <a:lnTo>
                    <a:pt x="64" y="260"/>
                  </a:lnTo>
                  <a:lnTo>
                    <a:pt x="58" y="260"/>
                  </a:lnTo>
                  <a:lnTo>
                    <a:pt x="52" y="258"/>
                  </a:lnTo>
                  <a:lnTo>
                    <a:pt x="38" y="250"/>
                  </a:lnTo>
                  <a:lnTo>
                    <a:pt x="28" y="238"/>
                  </a:lnTo>
                  <a:lnTo>
                    <a:pt x="18" y="222"/>
                  </a:lnTo>
                  <a:lnTo>
                    <a:pt x="10" y="204"/>
                  </a:lnTo>
                  <a:lnTo>
                    <a:pt x="4" y="180"/>
                  </a:lnTo>
                  <a:lnTo>
                    <a:pt x="0" y="156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04"/>
                  </a:lnTo>
                  <a:lnTo>
                    <a:pt x="4" y="78"/>
                  </a:lnTo>
                  <a:lnTo>
                    <a:pt x="10" y="56"/>
                  </a:lnTo>
                  <a:lnTo>
                    <a:pt x="18" y="38"/>
                  </a:lnTo>
                  <a:lnTo>
                    <a:pt x="28" y="22"/>
                  </a:lnTo>
                  <a:lnTo>
                    <a:pt x="38" y="10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90" y="10"/>
                  </a:lnTo>
                  <a:lnTo>
                    <a:pt x="102" y="22"/>
                  </a:lnTo>
                  <a:lnTo>
                    <a:pt x="110" y="38"/>
                  </a:lnTo>
                  <a:lnTo>
                    <a:pt x="118" y="56"/>
                  </a:lnTo>
                  <a:lnTo>
                    <a:pt x="124" y="78"/>
                  </a:lnTo>
                  <a:lnTo>
                    <a:pt x="128" y="104"/>
                  </a:lnTo>
                  <a:lnTo>
                    <a:pt x="130" y="130"/>
                  </a:lnTo>
                  <a:lnTo>
                    <a:pt x="130" y="130"/>
                  </a:lnTo>
                  <a:lnTo>
                    <a:pt x="128" y="156"/>
                  </a:lnTo>
                  <a:lnTo>
                    <a:pt x="124" y="180"/>
                  </a:lnTo>
                  <a:lnTo>
                    <a:pt x="118" y="204"/>
                  </a:lnTo>
                  <a:lnTo>
                    <a:pt x="110" y="222"/>
                  </a:lnTo>
                  <a:lnTo>
                    <a:pt x="102" y="238"/>
                  </a:lnTo>
                  <a:lnTo>
                    <a:pt x="90" y="250"/>
                  </a:lnTo>
                  <a:lnTo>
                    <a:pt x="78" y="258"/>
                  </a:lnTo>
                  <a:lnTo>
                    <a:pt x="72" y="260"/>
                  </a:lnTo>
                  <a:lnTo>
                    <a:pt x="64" y="260"/>
                  </a:lnTo>
                  <a:lnTo>
                    <a:pt x="64" y="260"/>
                  </a:lnTo>
                  <a:close/>
                  <a:moveTo>
                    <a:pt x="64" y="18"/>
                  </a:moveTo>
                  <a:lnTo>
                    <a:pt x="64" y="18"/>
                  </a:lnTo>
                  <a:lnTo>
                    <a:pt x="56" y="20"/>
                  </a:lnTo>
                  <a:lnTo>
                    <a:pt x="48" y="26"/>
                  </a:lnTo>
                  <a:lnTo>
                    <a:pt x="40" y="36"/>
                  </a:lnTo>
                  <a:lnTo>
                    <a:pt x="32" y="48"/>
                  </a:lnTo>
                  <a:lnTo>
                    <a:pt x="26" y="66"/>
                  </a:lnTo>
                  <a:lnTo>
                    <a:pt x="22" y="84"/>
                  </a:lnTo>
                  <a:lnTo>
                    <a:pt x="18" y="106"/>
                  </a:lnTo>
                  <a:lnTo>
                    <a:pt x="18" y="130"/>
                  </a:lnTo>
                  <a:lnTo>
                    <a:pt x="18" y="130"/>
                  </a:lnTo>
                  <a:lnTo>
                    <a:pt x="18" y="154"/>
                  </a:lnTo>
                  <a:lnTo>
                    <a:pt x="22" y="176"/>
                  </a:lnTo>
                  <a:lnTo>
                    <a:pt x="26" y="194"/>
                  </a:lnTo>
                  <a:lnTo>
                    <a:pt x="32" y="210"/>
                  </a:lnTo>
                  <a:lnTo>
                    <a:pt x="40" y="224"/>
                  </a:lnTo>
                  <a:lnTo>
                    <a:pt x="48" y="234"/>
                  </a:lnTo>
                  <a:lnTo>
                    <a:pt x="56" y="240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72" y="240"/>
                  </a:lnTo>
                  <a:lnTo>
                    <a:pt x="82" y="234"/>
                  </a:lnTo>
                  <a:lnTo>
                    <a:pt x="90" y="224"/>
                  </a:lnTo>
                  <a:lnTo>
                    <a:pt x="96" y="210"/>
                  </a:lnTo>
                  <a:lnTo>
                    <a:pt x="102" y="194"/>
                  </a:lnTo>
                  <a:lnTo>
                    <a:pt x="108" y="176"/>
                  </a:lnTo>
                  <a:lnTo>
                    <a:pt x="110" y="154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0" y="106"/>
                  </a:lnTo>
                  <a:lnTo>
                    <a:pt x="108" y="84"/>
                  </a:lnTo>
                  <a:lnTo>
                    <a:pt x="102" y="66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82" y="26"/>
                  </a:lnTo>
                  <a:lnTo>
                    <a:pt x="72" y="20"/>
                  </a:lnTo>
                  <a:lnTo>
                    <a:pt x="64" y="18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9">
              <a:extLst>
                <a:ext uri="{FF2B5EF4-FFF2-40B4-BE49-F238E27FC236}">
                  <a16:creationId xmlns:a16="http://schemas.microsoft.com/office/drawing/2014/main" xmlns="" id="{3FC9E922-2A17-47A9-999A-D41A7FC04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" y="1229"/>
              <a:ext cx="25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">
              <a:extLst>
                <a:ext uri="{FF2B5EF4-FFF2-40B4-BE49-F238E27FC236}">
                  <a16:creationId xmlns:a16="http://schemas.microsoft.com/office/drawing/2014/main" xmlns="" id="{4718721F-F46A-43AC-AC4F-F61C37626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" y="1419"/>
              <a:ext cx="250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1">
              <a:extLst>
                <a:ext uri="{FF2B5EF4-FFF2-40B4-BE49-F238E27FC236}">
                  <a16:creationId xmlns:a16="http://schemas.microsoft.com/office/drawing/2014/main" xmlns="" id="{1F7B289A-D090-4901-8FFE-803BFE00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" y="1467"/>
              <a:ext cx="15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xmlns="" id="{57E5C86E-0866-4D0A-A914-3A8D8CD5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" y="829"/>
              <a:ext cx="398" cy="164"/>
            </a:xfrm>
            <a:custGeom>
              <a:avLst/>
              <a:gdLst>
                <a:gd name="T0" fmla="*/ 350 w 398"/>
                <a:gd name="T1" fmla="*/ 164 h 164"/>
                <a:gd name="T2" fmla="*/ 350 w 398"/>
                <a:gd name="T3" fmla="*/ 146 h 164"/>
                <a:gd name="T4" fmla="*/ 350 w 398"/>
                <a:gd name="T5" fmla="*/ 146 h 164"/>
                <a:gd name="T6" fmla="*/ 356 w 398"/>
                <a:gd name="T7" fmla="*/ 146 h 164"/>
                <a:gd name="T8" fmla="*/ 362 w 398"/>
                <a:gd name="T9" fmla="*/ 144 h 164"/>
                <a:gd name="T10" fmla="*/ 372 w 398"/>
                <a:gd name="T11" fmla="*/ 138 h 164"/>
                <a:gd name="T12" fmla="*/ 378 w 398"/>
                <a:gd name="T13" fmla="*/ 128 h 164"/>
                <a:gd name="T14" fmla="*/ 380 w 398"/>
                <a:gd name="T15" fmla="*/ 122 h 164"/>
                <a:gd name="T16" fmla="*/ 380 w 398"/>
                <a:gd name="T17" fmla="*/ 114 h 164"/>
                <a:gd name="T18" fmla="*/ 380 w 398"/>
                <a:gd name="T19" fmla="*/ 18 h 164"/>
                <a:gd name="T20" fmla="*/ 18 w 398"/>
                <a:gd name="T21" fmla="*/ 18 h 164"/>
                <a:gd name="T22" fmla="*/ 18 w 398"/>
                <a:gd name="T23" fmla="*/ 114 h 164"/>
                <a:gd name="T24" fmla="*/ 18 w 398"/>
                <a:gd name="T25" fmla="*/ 114 h 164"/>
                <a:gd name="T26" fmla="*/ 18 w 398"/>
                <a:gd name="T27" fmla="*/ 122 h 164"/>
                <a:gd name="T28" fmla="*/ 20 w 398"/>
                <a:gd name="T29" fmla="*/ 128 h 164"/>
                <a:gd name="T30" fmla="*/ 26 w 398"/>
                <a:gd name="T31" fmla="*/ 138 h 164"/>
                <a:gd name="T32" fmla="*/ 36 w 398"/>
                <a:gd name="T33" fmla="*/ 144 h 164"/>
                <a:gd name="T34" fmla="*/ 42 w 398"/>
                <a:gd name="T35" fmla="*/ 146 h 164"/>
                <a:gd name="T36" fmla="*/ 50 w 398"/>
                <a:gd name="T37" fmla="*/ 146 h 164"/>
                <a:gd name="T38" fmla="*/ 50 w 398"/>
                <a:gd name="T39" fmla="*/ 164 h 164"/>
                <a:gd name="T40" fmla="*/ 50 w 398"/>
                <a:gd name="T41" fmla="*/ 164 h 164"/>
                <a:gd name="T42" fmla="*/ 40 w 398"/>
                <a:gd name="T43" fmla="*/ 164 h 164"/>
                <a:gd name="T44" fmla="*/ 30 w 398"/>
                <a:gd name="T45" fmla="*/ 160 h 164"/>
                <a:gd name="T46" fmla="*/ 22 w 398"/>
                <a:gd name="T47" fmla="*/ 156 h 164"/>
                <a:gd name="T48" fmla="*/ 14 w 398"/>
                <a:gd name="T49" fmla="*/ 150 h 164"/>
                <a:gd name="T50" fmla="*/ 8 w 398"/>
                <a:gd name="T51" fmla="*/ 142 h 164"/>
                <a:gd name="T52" fmla="*/ 4 w 398"/>
                <a:gd name="T53" fmla="*/ 134 h 164"/>
                <a:gd name="T54" fmla="*/ 0 w 398"/>
                <a:gd name="T55" fmla="*/ 124 h 164"/>
                <a:gd name="T56" fmla="*/ 0 w 398"/>
                <a:gd name="T57" fmla="*/ 114 h 164"/>
                <a:gd name="T58" fmla="*/ 0 w 398"/>
                <a:gd name="T59" fmla="*/ 0 h 164"/>
                <a:gd name="T60" fmla="*/ 398 w 398"/>
                <a:gd name="T61" fmla="*/ 0 h 164"/>
                <a:gd name="T62" fmla="*/ 398 w 398"/>
                <a:gd name="T63" fmla="*/ 114 h 164"/>
                <a:gd name="T64" fmla="*/ 398 w 398"/>
                <a:gd name="T65" fmla="*/ 114 h 164"/>
                <a:gd name="T66" fmla="*/ 398 w 398"/>
                <a:gd name="T67" fmla="*/ 124 h 164"/>
                <a:gd name="T68" fmla="*/ 396 w 398"/>
                <a:gd name="T69" fmla="*/ 134 h 164"/>
                <a:gd name="T70" fmla="*/ 390 w 398"/>
                <a:gd name="T71" fmla="*/ 142 h 164"/>
                <a:gd name="T72" fmla="*/ 384 w 398"/>
                <a:gd name="T73" fmla="*/ 150 h 164"/>
                <a:gd name="T74" fmla="*/ 378 w 398"/>
                <a:gd name="T75" fmla="*/ 156 h 164"/>
                <a:gd name="T76" fmla="*/ 368 w 398"/>
                <a:gd name="T77" fmla="*/ 160 h 164"/>
                <a:gd name="T78" fmla="*/ 360 w 398"/>
                <a:gd name="T79" fmla="*/ 164 h 164"/>
                <a:gd name="T80" fmla="*/ 350 w 398"/>
                <a:gd name="T81" fmla="*/ 164 h 164"/>
                <a:gd name="T82" fmla="*/ 350 w 398"/>
                <a:gd name="T8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98" h="164">
                  <a:moveTo>
                    <a:pt x="350" y="164"/>
                  </a:moveTo>
                  <a:lnTo>
                    <a:pt x="350" y="146"/>
                  </a:lnTo>
                  <a:lnTo>
                    <a:pt x="350" y="146"/>
                  </a:lnTo>
                  <a:lnTo>
                    <a:pt x="356" y="146"/>
                  </a:lnTo>
                  <a:lnTo>
                    <a:pt x="362" y="144"/>
                  </a:lnTo>
                  <a:lnTo>
                    <a:pt x="372" y="138"/>
                  </a:lnTo>
                  <a:lnTo>
                    <a:pt x="378" y="128"/>
                  </a:lnTo>
                  <a:lnTo>
                    <a:pt x="380" y="122"/>
                  </a:lnTo>
                  <a:lnTo>
                    <a:pt x="380" y="114"/>
                  </a:lnTo>
                  <a:lnTo>
                    <a:pt x="380" y="18"/>
                  </a:lnTo>
                  <a:lnTo>
                    <a:pt x="18" y="18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22"/>
                  </a:lnTo>
                  <a:lnTo>
                    <a:pt x="20" y="128"/>
                  </a:lnTo>
                  <a:lnTo>
                    <a:pt x="26" y="138"/>
                  </a:lnTo>
                  <a:lnTo>
                    <a:pt x="36" y="144"/>
                  </a:lnTo>
                  <a:lnTo>
                    <a:pt x="42" y="146"/>
                  </a:lnTo>
                  <a:lnTo>
                    <a:pt x="50" y="146"/>
                  </a:lnTo>
                  <a:lnTo>
                    <a:pt x="50" y="164"/>
                  </a:lnTo>
                  <a:lnTo>
                    <a:pt x="50" y="164"/>
                  </a:lnTo>
                  <a:lnTo>
                    <a:pt x="40" y="164"/>
                  </a:lnTo>
                  <a:lnTo>
                    <a:pt x="30" y="160"/>
                  </a:lnTo>
                  <a:lnTo>
                    <a:pt x="22" y="156"/>
                  </a:lnTo>
                  <a:lnTo>
                    <a:pt x="14" y="150"/>
                  </a:lnTo>
                  <a:lnTo>
                    <a:pt x="8" y="142"/>
                  </a:lnTo>
                  <a:lnTo>
                    <a:pt x="4" y="134"/>
                  </a:lnTo>
                  <a:lnTo>
                    <a:pt x="0" y="124"/>
                  </a:lnTo>
                  <a:lnTo>
                    <a:pt x="0" y="114"/>
                  </a:lnTo>
                  <a:lnTo>
                    <a:pt x="0" y="0"/>
                  </a:lnTo>
                  <a:lnTo>
                    <a:pt x="398" y="0"/>
                  </a:lnTo>
                  <a:lnTo>
                    <a:pt x="398" y="114"/>
                  </a:lnTo>
                  <a:lnTo>
                    <a:pt x="398" y="114"/>
                  </a:lnTo>
                  <a:lnTo>
                    <a:pt x="398" y="124"/>
                  </a:lnTo>
                  <a:lnTo>
                    <a:pt x="396" y="134"/>
                  </a:lnTo>
                  <a:lnTo>
                    <a:pt x="390" y="14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68" y="160"/>
                  </a:lnTo>
                  <a:lnTo>
                    <a:pt x="360" y="164"/>
                  </a:lnTo>
                  <a:lnTo>
                    <a:pt x="350" y="164"/>
                  </a:lnTo>
                  <a:lnTo>
                    <a:pt x="350" y="164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3">
              <a:extLst>
                <a:ext uri="{FF2B5EF4-FFF2-40B4-BE49-F238E27FC236}">
                  <a16:creationId xmlns:a16="http://schemas.microsoft.com/office/drawing/2014/main" xmlns="" id="{77D0AF14-4877-4BA4-A4F4-18D219C28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" y="979"/>
              <a:ext cx="12" cy="1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4">
              <a:extLst>
                <a:ext uri="{FF2B5EF4-FFF2-40B4-BE49-F238E27FC236}">
                  <a16:creationId xmlns:a16="http://schemas.microsoft.com/office/drawing/2014/main" xmlns="" id="{B80BF7E0-73BE-49E2-8D4C-1F2FD9A36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" y="979"/>
              <a:ext cx="14" cy="1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5">
              <a:extLst>
                <a:ext uri="{FF2B5EF4-FFF2-40B4-BE49-F238E27FC236}">
                  <a16:creationId xmlns:a16="http://schemas.microsoft.com/office/drawing/2014/main" xmlns="" id="{8D933176-0EC4-4C6D-ACF0-44331EBD9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" y="979"/>
              <a:ext cx="12" cy="1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6">
              <a:extLst>
                <a:ext uri="{FF2B5EF4-FFF2-40B4-BE49-F238E27FC236}">
                  <a16:creationId xmlns:a16="http://schemas.microsoft.com/office/drawing/2014/main" xmlns="" id="{C8D30347-488B-4CB0-BED2-1901BBCDF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979"/>
              <a:ext cx="12" cy="1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7">
              <a:extLst>
                <a:ext uri="{FF2B5EF4-FFF2-40B4-BE49-F238E27FC236}">
                  <a16:creationId xmlns:a16="http://schemas.microsoft.com/office/drawing/2014/main" xmlns="" id="{190C8383-C647-448E-A3C2-F815F3253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2" y="979"/>
              <a:ext cx="14" cy="1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8">
              <a:extLst>
                <a:ext uri="{FF2B5EF4-FFF2-40B4-BE49-F238E27FC236}">
                  <a16:creationId xmlns:a16="http://schemas.microsoft.com/office/drawing/2014/main" xmlns="" id="{C55019AD-CE64-4D01-8848-B8852F90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" y="979"/>
              <a:ext cx="12" cy="12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9">
              <a:extLst>
                <a:ext uri="{FF2B5EF4-FFF2-40B4-BE49-F238E27FC236}">
                  <a16:creationId xmlns:a16="http://schemas.microsoft.com/office/drawing/2014/main" xmlns="" id="{45DA5A8B-CC21-4672-A5E8-6537026C0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" y="893"/>
              <a:ext cx="236" cy="1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0">
              <a:extLst>
                <a:ext uri="{FF2B5EF4-FFF2-40B4-BE49-F238E27FC236}">
                  <a16:creationId xmlns:a16="http://schemas.microsoft.com/office/drawing/2014/main" xmlns="" id="{F93C2311-62DA-4209-8049-C8C10AB76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" y="1025"/>
              <a:ext cx="18" cy="246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21">
              <a:extLst>
                <a:ext uri="{FF2B5EF4-FFF2-40B4-BE49-F238E27FC236}">
                  <a16:creationId xmlns:a16="http://schemas.microsoft.com/office/drawing/2014/main" xmlns="" id="{8C411E26-ADD6-48A9-84A9-2830B484A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1025"/>
              <a:ext cx="18" cy="208"/>
            </a:xfrm>
            <a:prstGeom prst="rect">
              <a:avLst/>
            </a:pr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xmlns="" id="{BB8E2F3A-35CC-4CEF-8EED-DA43363FA5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4" y="1303"/>
              <a:ext cx="72" cy="114"/>
            </a:xfrm>
            <a:custGeom>
              <a:avLst/>
              <a:gdLst>
                <a:gd name="T0" fmla="*/ 72 w 72"/>
                <a:gd name="T1" fmla="*/ 114 h 114"/>
                <a:gd name="T2" fmla="*/ 0 w 72"/>
                <a:gd name="T3" fmla="*/ 114 h 114"/>
                <a:gd name="T4" fmla="*/ 0 w 72"/>
                <a:gd name="T5" fmla="*/ 0 h 114"/>
                <a:gd name="T6" fmla="*/ 72 w 72"/>
                <a:gd name="T7" fmla="*/ 0 h 114"/>
                <a:gd name="T8" fmla="*/ 72 w 72"/>
                <a:gd name="T9" fmla="*/ 114 h 114"/>
                <a:gd name="T10" fmla="*/ 18 w 72"/>
                <a:gd name="T11" fmla="*/ 96 h 114"/>
                <a:gd name="T12" fmla="*/ 54 w 72"/>
                <a:gd name="T13" fmla="*/ 96 h 114"/>
                <a:gd name="T14" fmla="*/ 54 w 72"/>
                <a:gd name="T15" fmla="*/ 18 h 114"/>
                <a:gd name="T16" fmla="*/ 18 w 72"/>
                <a:gd name="T17" fmla="*/ 18 h 114"/>
                <a:gd name="T18" fmla="*/ 18 w 72"/>
                <a:gd name="T19" fmla="*/ 9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14">
                  <a:moveTo>
                    <a:pt x="72" y="114"/>
                  </a:moveTo>
                  <a:lnTo>
                    <a:pt x="0" y="114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14"/>
                  </a:lnTo>
                  <a:close/>
                  <a:moveTo>
                    <a:pt x="18" y="96"/>
                  </a:moveTo>
                  <a:lnTo>
                    <a:pt x="54" y="96"/>
                  </a:lnTo>
                  <a:lnTo>
                    <a:pt x="54" y="18"/>
                  </a:lnTo>
                  <a:lnTo>
                    <a:pt x="18" y="18"/>
                  </a:lnTo>
                  <a:lnTo>
                    <a:pt x="18" y="9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xmlns="" id="{EE94BB39-619C-4D5C-BA44-ED7B2C40E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" y="975"/>
              <a:ext cx="178" cy="488"/>
            </a:xfrm>
            <a:custGeom>
              <a:avLst/>
              <a:gdLst>
                <a:gd name="T0" fmla="*/ 178 w 178"/>
                <a:gd name="T1" fmla="*/ 488 h 488"/>
                <a:gd name="T2" fmla="*/ 0 w 178"/>
                <a:gd name="T3" fmla="*/ 488 h 488"/>
                <a:gd name="T4" fmla="*/ 0 w 178"/>
                <a:gd name="T5" fmla="*/ 470 h 488"/>
                <a:gd name="T6" fmla="*/ 160 w 178"/>
                <a:gd name="T7" fmla="*/ 470 h 488"/>
                <a:gd name="T8" fmla="*/ 160 w 178"/>
                <a:gd name="T9" fmla="*/ 36 h 488"/>
                <a:gd name="T10" fmla="*/ 160 w 178"/>
                <a:gd name="T11" fmla="*/ 36 h 488"/>
                <a:gd name="T12" fmla="*/ 160 w 178"/>
                <a:gd name="T13" fmla="*/ 30 h 488"/>
                <a:gd name="T14" fmla="*/ 156 w 178"/>
                <a:gd name="T15" fmla="*/ 24 h 488"/>
                <a:gd name="T16" fmla="*/ 150 w 178"/>
                <a:gd name="T17" fmla="*/ 20 h 488"/>
                <a:gd name="T18" fmla="*/ 142 w 178"/>
                <a:gd name="T19" fmla="*/ 18 h 488"/>
                <a:gd name="T20" fmla="*/ 130 w 178"/>
                <a:gd name="T21" fmla="*/ 18 h 488"/>
                <a:gd name="T22" fmla="*/ 130 w 178"/>
                <a:gd name="T23" fmla="*/ 0 h 488"/>
                <a:gd name="T24" fmla="*/ 142 w 178"/>
                <a:gd name="T25" fmla="*/ 0 h 488"/>
                <a:gd name="T26" fmla="*/ 142 w 178"/>
                <a:gd name="T27" fmla="*/ 0 h 488"/>
                <a:gd name="T28" fmla="*/ 150 w 178"/>
                <a:gd name="T29" fmla="*/ 2 h 488"/>
                <a:gd name="T30" fmla="*/ 156 w 178"/>
                <a:gd name="T31" fmla="*/ 4 h 488"/>
                <a:gd name="T32" fmla="*/ 164 w 178"/>
                <a:gd name="T33" fmla="*/ 6 h 488"/>
                <a:gd name="T34" fmla="*/ 168 w 178"/>
                <a:gd name="T35" fmla="*/ 10 h 488"/>
                <a:gd name="T36" fmla="*/ 172 w 178"/>
                <a:gd name="T37" fmla="*/ 16 h 488"/>
                <a:gd name="T38" fmla="*/ 176 w 178"/>
                <a:gd name="T39" fmla="*/ 22 h 488"/>
                <a:gd name="T40" fmla="*/ 178 w 178"/>
                <a:gd name="T41" fmla="*/ 30 h 488"/>
                <a:gd name="T42" fmla="*/ 178 w 178"/>
                <a:gd name="T43" fmla="*/ 36 h 488"/>
                <a:gd name="T44" fmla="*/ 178 w 178"/>
                <a:gd name="T45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8" h="488">
                  <a:moveTo>
                    <a:pt x="178" y="488"/>
                  </a:moveTo>
                  <a:lnTo>
                    <a:pt x="0" y="488"/>
                  </a:lnTo>
                  <a:lnTo>
                    <a:pt x="0" y="470"/>
                  </a:lnTo>
                  <a:lnTo>
                    <a:pt x="160" y="470"/>
                  </a:lnTo>
                  <a:lnTo>
                    <a:pt x="160" y="36"/>
                  </a:lnTo>
                  <a:lnTo>
                    <a:pt x="160" y="36"/>
                  </a:lnTo>
                  <a:lnTo>
                    <a:pt x="160" y="30"/>
                  </a:lnTo>
                  <a:lnTo>
                    <a:pt x="156" y="24"/>
                  </a:lnTo>
                  <a:lnTo>
                    <a:pt x="150" y="20"/>
                  </a:lnTo>
                  <a:lnTo>
                    <a:pt x="142" y="18"/>
                  </a:lnTo>
                  <a:lnTo>
                    <a:pt x="130" y="18"/>
                  </a:lnTo>
                  <a:lnTo>
                    <a:pt x="13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64" y="6"/>
                  </a:lnTo>
                  <a:lnTo>
                    <a:pt x="168" y="10"/>
                  </a:lnTo>
                  <a:lnTo>
                    <a:pt x="172" y="16"/>
                  </a:lnTo>
                  <a:lnTo>
                    <a:pt x="176" y="22"/>
                  </a:lnTo>
                  <a:lnTo>
                    <a:pt x="178" y="30"/>
                  </a:lnTo>
                  <a:lnTo>
                    <a:pt x="178" y="36"/>
                  </a:lnTo>
                  <a:lnTo>
                    <a:pt x="178" y="48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4">
              <a:extLst>
                <a:ext uri="{FF2B5EF4-FFF2-40B4-BE49-F238E27FC236}">
                  <a16:creationId xmlns:a16="http://schemas.microsoft.com/office/drawing/2014/main" xmlns="" id="{8BB5C1BF-E365-40D0-9BA4-2E09E59D23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6" y="825"/>
              <a:ext cx="72" cy="614"/>
            </a:xfrm>
            <a:custGeom>
              <a:avLst/>
              <a:gdLst>
                <a:gd name="T0" fmla="*/ 36 w 72"/>
                <a:gd name="T1" fmla="*/ 614 h 614"/>
                <a:gd name="T2" fmla="*/ 36 w 72"/>
                <a:gd name="T3" fmla="*/ 614 h 614"/>
                <a:gd name="T4" fmla="*/ 36 w 72"/>
                <a:gd name="T5" fmla="*/ 614 h 614"/>
                <a:gd name="T6" fmla="*/ 36 w 72"/>
                <a:gd name="T7" fmla="*/ 614 h 614"/>
                <a:gd name="T8" fmla="*/ 30 w 72"/>
                <a:gd name="T9" fmla="*/ 612 h 614"/>
                <a:gd name="T10" fmla="*/ 24 w 72"/>
                <a:gd name="T11" fmla="*/ 610 h 614"/>
                <a:gd name="T12" fmla="*/ 20 w 72"/>
                <a:gd name="T13" fmla="*/ 606 h 614"/>
                <a:gd name="T14" fmla="*/ 18 w 72"/>
                <a:gd name="T15" fmla="*/ 600 h 614"/>
                <a:gd name="T16" fmla="*/ 0 w 72"/>
                <a:gd name="T17" fmla="*/ 552 h 614"/>
                <a:gd name="T18" fmla="*/ 0 w 72"/>
                <a:gd name="T19" fmla="*/ 38 h 614"/>
                <a:gd name="T20" fmla="*/ 0 w 72"/>
                <a:gd name="T21" fmla="*/ 38 h 614"/>
                <a:gd name="T22" fmla="*/ 2 w 72"/>
                <a:gd name="T23" fmla="*/ 32 h 614"/>
                <a:gd name="T24" fmla="*/ 4 w 72"/>
                <a:gd name="T25" fmla="*/ 24 h 614"/>
                <a:gd name="T26" fmla="*/ 6 w 72"/>
                <a:gd name="T27" fmla="*/ 18 h 614"/>
                <a:gd name="T28" fmla="*/ 12 w 72"/>
                <a:gd name="T29" fmla="*/ 12 h 614"/>
                <a:gd name="T30" fmla="*/ 16 w 72"/>
                <a:gd name="T31" fmla="*/ 6 h 614"/>
                <a:gd name="T32" fmla="*/ 22 w 72"/>
                <a:gd name="T33" fmla="*/ 4 h 614"/>
                <a:gd name="T34" fmla="*/ 30 w 72"/>
                <a:gd name="T35" fmla="*/ 2 h 614"/>
                <a:gd name="T36" fmla="*/ 36 w 72"/>
                <a:gd name="T37" fmla="*/ 0 h 614"/>
                <a:gd name="T38" fmla="*/ 36 w 72"/>
                <a:gd name="T39" fmla="*/ 0 h 614"/>
                <a:gd name="T40" fmla="*/ 44 w 72"/>
                <a:gd name="T41" fmla="*/ 2 h 614"/>
                <a:gd name="T42" fmla="*/ 50 w 72"/>
                <a:gd name="T43" fmla="*/ 4 h 614"/>
                <a:gd name="T44" fmla="*/ 56 w 72"/>
                <a:gd name="T45" fmla="*/ 6 h 614"/>
                <a:gd name="T46" fmla="*/ 62 w 72"/>
                <a:gd name="T47" fmla="*/ 12 h 614"/>
                <a:gd name="T48" fmla="*/ 66 w 72"/>
                <a:gd name="T49" fmla="*/ 18 h 614"/>
                <a:gd name="T50" fmla="*/ 70 w 72"/>
                <a:gd name="T51" fmla="*/ 24 h 614"/>
                <a:gd name="T52" fmla="*/ 72 w 72"/>
                <a:gd name="T53" fmla="*/ 32 h 614"/>
                <a:gd name="T54" fmla="*/ 72 w 72"/>
                <a:gd name="T55" fmla="*/ 38 h 614"/>
                <a:gd name="T56" fmla="*/ 72 w 72"/>
                <a:gd name="T57" fmla="*/ 554 h 614"/>
                <a:gd name="T58" fmla="*/ 56 w 72"/>
                <a:gd name="T59" fmla="*/ 600 h 614"/>
                <a:gd name="T60" fmla="*/ 56 w 72"/>
                <a:gd name="T61" fmla="*/ 600 h 614"/>
                <a:gd name="T62" fmla="*/ 52 w 72"/>
                <a:gd name="T63" fmla="*/ 606 h 614"/>
                <a:gd name="T64" fmla="*/ 48 w 72"/>
                <a:gd name="T65" fmla="*/ 610 h 614"/>
                <a:gd name="T66" fmla="*/ 42 w 72"/>
                <a:gd name="T67" fmla="*/ 612 h 614"/>
                <a:gd name="T68" fmla="*/ 36 w 72"/>
                <a:gd name="T69" fmla="*/ 614 h 614"/>
                <a:gd name="T70" fmla="*/ 36 w 72"/>
                <a:gd name="T71" fmla="*/ 614 h 614"/>
                <a:gd name="T72" fmla="*/ 18 w 72"/>
                <a:gd name="T73" fmla="*/ 550 h 614"/>
                <a:gd name="T74" fmla="*/ 34 w 72"/>
                <a:gd name="T75" fmla="*/ 594 h 614"/>
                <a:gd name="T76" fmla="*/ 34 w 72"/>
                <a:gd name="T77" fmla="*/ 594 h 614"/>
                <a:gd name="T78" fmla="*/ 36 w 72"/>
                <a:gd name="T79" fmla="*/ 596 h 614"/>
                <a:gd name="T80" fmla="*/ 36 w 72"/>
                <a:gd name="T81" fmla="*/ 596 h 614"/>
                <a:gd name="T82" fmla="*/ 36 w 72"/>
                <a:gd name="T83" fmla="*/ 596 h 614"/>
                <a:gd name="T84" fmla="*/ 38 w 72"/>
                <a:gd name="T85" fmla="*/ 594 h 614"/>
                <a:gd name="T86" fmla="*/ 54 w 72"/>
                <a:gd name="T87" fmla="*/ 550 h 614"/>
                <a:gd name="T88" fmla="*/ 54 w 72"/>
                <a:gd name="T89" fmla="*/ 38 h 614"/>
                <a:gd name="T90" fmla="*/ 54 w 72"/>
                <a:gd name="T91" fmla="*/ 38 h 614"/>
                <a:gd name="T92" fmla="*/ 54 w 72"/>
                <a:gd name="T93" fmla="*/ 30 h 614"/>
                <a:gd name="T94" fmla="*/ 50 w 72"/>
                <a:gd name="T95" fmla="*/ 24 h 614"/>
                <a:gd name="T96" fmla="*/ 44 w 72"/>
                <a:gd name="T97" fmla="*/ 20 h 614"/>
                <a:gd name="T98" fmla="*/ 36 w 72"/>
                <a:gd name="T99" fmla="*/ 18 h 614"/>
                <a:gd name="T100" fmla="*/ 36 w 72"/>
                <a:gd name="T101" fmla="*/ 18 h 614"/>
                <a:gd name="T102" fmla="*/ 30 w 72"/>
                <a:gd name="T103" fmla="*/ 20 h 614"/>
                <a:gd name="T104" fmla="*/ 24 w 72"/>
                <a:gd name="T105" fmla="*/ 24 h 614"/>
                <a:gd name="T106" fmla="*/ 20 w 72"/>
                <a:gd name="T107" fmla="*/ 30 h 614"/>
                <a:gd name="T108" fmla="*/ 18 w 72"/>
                <a:gd name="T109" fmla="*/ 38 h 614"/>
                <a:gd name="T110" fmla="*/ 18 w 72"/>
                <a:gd name="T111" fmla="*/ 55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" h="614">
                  <a:moveTo>
                    <a:pt x="36" y="614"/>
                  </a:moveTo>
                  <a:lnTo>
                    <a:pt x="36" y="614"/>
                  </a:lnTo>
                  <a:lnTo>
                    <a:pt x="36" y="614"/>
                  </a:lnTo>
                  <a:lnTo>
                    <a:pt x="36" y="614"/>
                  </a:lnTo>
                  <a:lnTo>
                    <a:pt x="30" y="612"/>
                  </a:lnTo>
                  <a:lnTo>
                    <a:pt x="24" y="610"/>
                  </a:lnTo>
                  <a:lnTo>
                    <a:pt x="20" y="606"/>
                  </a:lnTo>
                  <a:lnTo>
                    <a:pt x="18" y="600"/>
                  </a:lnTo>
                  <a:lnTo>
                    <a:pt x="0" y="55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4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6" y="6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4" y="2"/>
                  </a:lnTo>
                  <a:lnTo>
                    <a:pt x="50" y="4"/>
                  </a:lnTo>
                  <a:lnTo>
                    <a:pt x="56" y="6"/>
                  </a:lnTo>
                  <a:lnTo>
                    <a:pt x="62" y="12"/>
                  </a:lnTo>
                  <a:lnTo>
                    <a:pt x="66" y="18"/>
                  </a:lnTo>
                  <a:lnTo>
                    <a:pt x="70" y="24"/>
                  </a:lnTo>
                  <a:lnTo>
                    <a:pt x="72" y="32"/>
                  </a:lnTo>
                  <a:lnTo>
                    <a:pt x="72" y="38"/>
                  </a:lnTo>
                  <a:lnTo>
                    <a:pt x="72" y="554"/>
                  </a:lnTo>
                  <a:lnTo>
                    <a:pt x="56" y="600"/>
                  </a:lnTo>
                  <a:lnTo>
                    <a:pt x="56" y="600"/>
                  </a:lnTo>
                  <a:lnTo>
                    <a:pt x="52" y="606"/>
                  </a:lnTo>
                  <a:lnTo>
                    <a:pt x="48" y="610"/>
                  </a:lnTo>
                  <a:lnTo>
                    <a:pt x="42" y="612"/>
                  </a:lnTo>
                  <a:lnTo>
                    <a:pt x="36" y="614"/>
                  </a:lnTo>
                  <a:lnTo>
                    <a:pt x="36" y="614"/>
                  </a:lnTo>
                  <a:close/>
                  <a:moveTo>
                    <a:pt x="18" y="550"/>
                  </a:moveTo>
                  <a:lnTo>
                    <a:pt x="34" y="594"/>
                  </a:lnTo>
                  <a:lnTo>
                    <a:pt x="34" y="594"/>
                  </a:lnTo>
                  <a:lnTo>
                    <a:pt x="36" y="596"/>
                  </a:lnTo>
                  <a:lnTo>
                    <a:pt x="36" y="596"/>
                  </a:lnTo>
                  <a:lnTo>
                    <a:pt x="36" y="596"/>
                  </a:lnTo>
                  <a:lnTo>
                    <a:pt x="38" y="594"/>
                  </a:lnTo>
                  <a:lnTo>
                    <a:pt x="54" y="55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0"/>
                  </a:lnTo>
                  <a:lnTo>
                    <a:pt x="50" y="24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0" y="20"/>
                  </a:lnTo>
                  <a:lnTo>
                    <a:pt x="24" y="24"/>
                  </a:lnTo>
                  <a:lnTo>
                    <a:pt x="20" y="30"/>
                  </a:lnTo>
                  <a:lnTo>
                    <a:pt x="18" y="38"/>
                  </a:lnTo>
                  <a:lnTo>
                    <a:pt x="18" y="55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5">
              <a:extLst>
                <a:ext uri="{FF2B5EF4-FFF2-40B4-BE49-F238E27FC236}">
                  <a16:creationId xmlns:a16="http://schemas.microsoft.com/office/drawing/2014/main" xmlns="" id="{29111A99-7B85-4746-AE17-EE0B88ED9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" y="891"/>
              <a:ext cx="102" cy="156"/>
            </a:xfrm>
            <a:custGeom>
              <a:avLst/>
              <a:gdLst>
                <a:gd name="T0" fmla="*/ 102 w 102"/>
                <a:gd name="T1" fmla="*/ 156 h 156"/>
                <a:gd name="T2" fmla="*/ 84 w 102"/>
                <a:gd name="T3" fmla="*/ 156 h 156"/>
                <a:gd name="T4" fmla="*/ 84 w 102"/>
                <a:gd name="T5" fmla="*/ 18 h 156"/>
                <a:gd name="T6" fmla="*/ 0 w 102"/>
                <a:gd name="T7" fmla="*/ 18 h 156"/>
                <a:gd name="T8" fmla="*/ 0 w 102"/>
                <a:gd name="T9" fmla="*/ 0 h 156"/>
                <a:gd name="T10" fmla="*/ 102 w 102"/>
                <a:gd name="T11" fmla="*/ 0 h 156"/>
                <a:gd name="T12" fmla="*/ 102 w 10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56">
                  <a:moveTo>
                    <a:pt x="102" y="156"/>
                  </a:moveTo>
                  <a:lnTo>
                    <a:pt x="84" y="156"/>
                  </a:lnTo>
                  <a:lnTo>
                    <a:pt x="84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56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6">
              <a:extLst>
                <a:ext uri="{FF2B5EF4-FFF2-40B4-BE49-F238E27FC236}">
                  <a16:creationId xmlns:a16="http://schemas.microsoft.com/office/drawing/2014/main" xmlns="" id="{94024A37-A022-44EA-ABBA-CAF16B718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421"/>
              <a:ext cx="18" cy="50"/>
            </a:xfrm>
            <a:custGeom>
              <a:avLst/>
              <a:gdLst>
                <a:gd name="T0" fmla="*/ 8 w 18"/>
                <a:gd name="T1" fmla="*/ 50 h 50"/>
                <a:gd name="T2" fmla="*/ 8 w 18"/>
                <a:gd name="T3" fmla="*/ 50 h 50"/>
                <a:gd name="T4" fmla="*/ 6 w 18"/>
                <a:gd name="T5" fmla="*/ 50 h 50"/>
                <a:gd name="T6" fmla="*/ 2 w 18"/>
                <a:gd name="T7" fmla="*/ 48 h 50"/>
                <a:gd name="T8" fmla="*/ 0 w 18"/>
                <a:gd name="T9" fmla="*/ 46 h 50"/>
                <a:gd name="T10" fmla="*/ 0 w 18"/>
                <a:gd name="T11" fmla="*/ 42 h 50"/>
                <a:gd name="T12" fmla="*/ 0 w 18"/>
                <a:gd name="T13" fmla="*/ 8 h 50"/>
                <a:gd name="T14" fmla="*/ 0 w 18"/>
                <a:gd name="T15" fmla="*/ 8 h 50"/>
                <a:gd name="T16" fmla="*/ 0 w 18"/>
                <a:gd name="T17" fmla="*/ 6 h 50"/>
                <a:gd name="T18" fmla="*/ 2 w 18"/>
                <a:gd name="T19" fmla="*/ 2 h 50"/>
                <a:gd name="T20" fmla="*/ 6 w 18"/>
                <a:gd name="T21" fmla="*/ 0 h 50"/>
                <a:gd name="T22" fmla="*/ 8 w 18"/>
                <a:gd name="T23" fmla="*/ 0 h 50"/>
                <a:gd name="T24" fmla="*/ 8 w 18"/>
                <a:gd name="T25" fmla="*/ 0 h 50"/>
                <a:gd name="T26" fmla="*/ 12 w 18"/>
                <a:gd name="T27" fmla="*/ 0 h 50"/>
                <a:gd name="T28" fmla="*/ 14 w 18"/>
                <a:gd name="T29" fmla="*/ 2 h 50"/>
                <a:gd name="T30" fmla="*/ 16 w 18"/>
                <a:gd name="T31" fmla="*/ 6 h 50"/>
                <a:gd name="T32" fmla="*/ 18 w 18"/>
                <a:gd name="T33" fmla="*/ 8 h 50"/>
                <a:gd name="T34" fmla="*/ 18 w 18"/>
                <a:gd name="T35" fmla="*/ 42 h 50"/>
                <a:gd name="T36" fmla="*/ 18 w 18"/>
                <a:gd name="T37" fmla="*/ 42 h 50"/>
                <a:gd name="T38" fmla="*/ 16 w 18"/>
                <a:gd name="T39" fmla="*/ 46 h 50"/>
                <a:gd name="T40" fmla="*/ 14 w 18"/>
                <a:gd name="T41" fmla="*/ 48 h 50"/>
                <a:gd name="T42" fmla="*/ 12 w 18"/>
                <a:gd name="T43" fmla="*/ 50 h 50"/>
                <a:gd name="T44" fmla="*/ 8 w 18"/>
                <a:gd name="T45" fmla="*/ 50 h 50"/>
                <a:gd name="T46" fmla="*/ 8 w 18"/>
                <a:gd name="T4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50">
                  <a:moveTo>
                    <a:pt x="8" y="50"/>
                  </a:moveTo>
                  <a:lnTo>
                    <a:pt x="8" y="50"/>
                  </a:lnTo>
                  <a:lnTo>
                    <a:pt x="6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8" y="5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35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729</Words>
  <Application>Microsoft Office PowerPoint</Application>
  <PresentationFormat>Custom</PresentationFormat>
  <Paragraphs>229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Karishma Bhandari</dc:creator>
  <cp:lastModifiedBy>mantralaya</cp:lastModifiedBy>
  <cp:revision>2</cp:revision>
  <dcterms:created xsi:type="dcterms:W3CDTF">2023-01-17T20:28:25Z</dcterms:created>
  <dcterms:modified xsi:type="dcterms:W3CDTF">2023-01-22T05:35:22Z</dcterms:modified>
</cp:coreProperties>
</file>