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1203" r:id="rId6"/>
    <p:sldId id="1204" r:id="rId7"/>
    <p:sldId id="1206" r:id="rId8"/>
    <p:sldId id="1205" r:id="rId9"/>
    <p:sldId id="1191" r:id="rId10"/>
    <p:sldId id="1156" r:id="rId11"/>
    <p:sldId id="1196" r:id="rId12"/>
    <p:sldId id="1197" r:id="rId13"/>
    <p:sldId id="1194" r:id="rId14"/>
    <p:sldId id="1158" r:id="rId15"/>
    <p:sldId id="1192" r:id="rId16"/>
    <p:sldId id="1186" r:id="rId17"/>
    <p:sldId id="1185" r:id="rId18"/>
    <p:sldId id="1187" r:id="rId19"/>
    <p:sldId id="1198" r:id="rId20"/>
    <p:sldId id="1199" r:id="rId21"/>
    <p:sldId id="1200" r:id="rId22"/>
    <p:sldId id="1201" r:id="rId23"/>
    <p:sldId id="1202" r:id="rId24"/>
    <p:sldId id="1195" r:id="rId2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853BDE-3963-48AE-9F39-BF515BD46E2B}">
          <p14:sldIdLst>
            <p14:sldId id="256"/>
            <p14:sldId id="1203"/>
            <p14:sldId id="1204"/>
            <p14:sldId id="1206"/>
            <p14:sldId id="1205"/>
            <p14:sldId id="1191"/>
            <p14:sldId id="1156"/>
            <p14:sldId id="1196"/>
            <p14:sldId id="1197"/>
            <p14:sldId id="1194"/>
            <p14:sldId id="1158"/>
            <p14:sldId id="1192"/>
            <p14:sldId id="1186"/>
            <p14:sldId id="1185"/>
            <p14:sldId id="1187"/>
            <p14:sldId id="1198"/>
            <p14:sldId id="1199"/>
            <p14:sldId id="1200"/>
            <p14:sldId id="1201"/>
            <p14:sldId id="1202"/>
            <p14:sldId id="11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4" pos="6539" userDrawn="1">
          <p15:clr>
            <a:srgbClr val="A4A3A4"/>
          </p15:clr>
        </p15:guide>
        <p15:guide id="5" pos="1164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1DE"/>
    <a:srgbClr val="8CACEC"/>
    <a:srgbClr val="2333AD"/>
    <a:srgbClr val="4920B0"/>
    <a:srgbClr val="F4B183"/>
    <a:srgbClr val="F4A261"/>
    <a:srgbClr val="FFF8E5"/>
    <a:srgbClr val="FFE593"/>
    <a:srgbClr val="FFE181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690D7-8AC3-1D12-0246-08790BAEAFEF}" v="240" dt="2023-02-10T06:37:11.749"/>
    <p1510:client id="{7DACBB3A-3D8F-4830-8DAB-F519F5C5F09B}" v="299" dt="2023-02-10T06:33:56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57" autoAdjust="0"/>
  </p:normalViewPr>
  <p:slideViewPr>
    <p:cSldViewPr snapToGrid="0">
      <p:cViewPr varScale="1">
        <p:scale>
          <a:sx n="108" d="100"/>
          <a:sy n="108" d="100"/>
        </p:scale>
        <p:origin x="594" y="78"/>
      </p:cViewPr>
      <p:guideLst>
        <p:guide orient="horz" pos="2137"/>
        <p:guide pos="6539"/>
        <p:guide pos="116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kit Gupta" userId="S::ankit.gupta11@in.ey.com::9a04fcfa-e3df-4e0c-8a72-460d59860458" providerId="AD" clId="Web-{341690D7-8AC3-1D12-0246-08790BAEAFEF}"/>
    <pc:docChg chg="addSld delSld modSld sldOrd modSection">
      <pc:chgData name="Ankit Gupta" userId="S::ankit.gupta11@in.ey.com::9a04fcfa-e3df-4e0c-8a72-460d59860458" providerId="AD" clId="Web-{341690D7-8AC3-1D12-0246-08790BAEAFEF}" dt="2023-02-10T06:37:11.749" v="188"/>
      <pc:docMkLst>
        <pc:docMk/>
      </pc:docMkLst>
      <pc:sldChg chg="add replId">
        <pc:chgData name="Ankit Gupta" userId="S::ankit.gupta11@in.ey.com::9a04fcfa-e3df-4e0c-8a72-460d59860458" providerId="AD" clId="Web-{341690D7-8AC3-1D12-0246-08790BAEAFEF}" dt="2023-02-10T06:05:07.472" v="0"/>
        <pc:sldMkLst>
          <pc:docMk/>
          <pc:sldMk cId="1410875647" sldId="1141"/>
        </pc:sldMkLst>
      </pc:sldChg>
      <pc:sldChg chg="addSp delSp modSp">
        <pc:chgData name="Ankit Gupta" userId="S::ankit.gupta11@in.ey.com::9a04fcfa-e3df-4e0c-8a72-460d59860458" providerId="AD" clId="Web-{341690D7-8AC3-1D12-0246-08790BAEAFEF}" dt="2023-02-10T06:09:20.669" v="43" actId="20577"/>
        <pc:sldMkLst>
          <pc:docMk/>
          <pc:sldMk cId="1410875647" sldId="1142"/>
        </pc:sldMkLst>
        <pc:spChg chg="add del mod">
          <ac:chgData name="Ankit Gupta" userId="S::ankit.gupta11@in.ey.com::9a04fcfa-e3df-4e0c-8a72-460d59860458" providerId="AD" clId="Web-{341690D7-8AC3-1D12-0246-08790BAEAFEF}" dt="2023-02-10T06:07:16.837" v="20"/>
          <ac:spMkLst>
            <pc:docMk/>
            <pc:sldMk cId="1410875647" sldId="1142"/>
            <ac:spMk id="2" creationId="{FFA9C861-DC09-C28B-C438-596EE5165423}"/>
          </ac:spMkLst>
        </pc:spChg>
        <pc:spChg chg="add mod">
          <ac:chgData name="Ankit Gupta" userId="S::ankit.gupta11@in.ey.com::9a04fcfa-e3df-4e0c-8a72-460d59860458" providerId="AD" clId="Web-{341690D7-8AC3-1D12-0246-08790BAEAFEF}" dt="2023-02-10T06:09:20.669" v="43" actId="20577"/>
          <ac:spMkLst>
            <pc:docMk/>
            <pc:sldMk cId="1410875647" sldId="1142"/>
            <ac:spMk id="3" creationId="{FA63B457-CC38-33D2-4ED0-637E3E1A528C}"/>
          </ac:spMkLst>
        </pc:spChg>
        <pc:spChg chg="del">
          <ac:chgData name="Ankit Gupta" userId="S::ankit.gupta11@in.ey.com::9a04fcfa-e3df-4e0c-8a72-460d59860458" providerId="AD" clId="Web-{341690D7-8AC3-1D12-0246-08790BAEAFEF}" dt="2023-02-10T06:05:26.551" v="1"/>
          <ac:spMkLst>
            <pc:docMk/>
            <pc:sldMk cId="1410875647" sldId="1142"/>
            <ac:spMk id="5" creationId="{7E229913-2DAB-4F2C-9255-7644C2649E38}"/>
          </ac:spMkLst>
        </pc:spChg>
        <pc:spChg chg="mod">
          <ac:chgData name="Ankit Gupta" userId="S::ankit.gupta11@in.ey.com::9a04fcfa-e3df-4e0c-8a72-460d59860458" providerId="AD" clId="Web-{341690D7-8AC3-1D12-0246-08790BAEAFEF}" dt="2023-02-10T06:06:35.804" v="13" actId="20577"/>
          <ac:spMkLst>
            <pc:docMk/>
            <pc:sldMk cId="1410875647" sldId="1142"/>
            <ac:spMk id="25602" creationId="{00000000-0000-0000-0000-000000000000}"/>
          </ac:spMkLst>
        </pc:spChg>
      </pc:sldChg>
      <pc:sldChg chg="modSp">
        <pc:chgData name="Ankit Gupta" userId="S::ankit.gupta11@in.ey.com::9a04fcfa-e3df-4e0c-8a72-460d59860458" providerId="AD" clId="Web-{341690D7-8AC3-1D12-0246-08790BAEAFEF}" dt="2023-02-10T06:35:43.918" v="176" actId="14100"/>
        <pc:sldMkLst>
          <pc:docMk/>
          <pc:sldMk cId="3400220796" sldId="1144"/>
        </pc:sldMkLst>
        <pc:spChg chg="mod">
          <ac:chgData name="Ankit Gupta" userId="S::ankit.gupta11@in.ey.com::9a04fcfa-e3df-4e0c-8a72-460d59860458" providerId="AD" clId="Web-{341690D7-8AC3-1D12-0246-08790BAEAFEF}" dt="2023-02-10T06:35:21.417" v="174" actId="20577"/>
          <ac:spMkLst>
            <pc:docMk/>
            <pc:sldMk cId="3400220796" sldId="1144"/>
            <ac:spMk id="25602" creationId="{00000000-0000-0000-0000-000000000000}"/>
          </ac:spMkLst>
        </pc:spChg>
        <pc:picChg chg="mod">
          <ac:chgData name="Ankit Gupta" userId="S::ankit.gupta11@in.ey.com::9a04fcfa-e3df-4e0c-8a72-460d59860458" providerId="AD" clId="Web-{341690D7-8AC3-1D12-0246-08790BAEAFEF}" dt="2023-02-10T06:35:43.918" v="176" actId="14100"/>
          <ac:picMkLst>
            <pc:docMk/>
            <pc:sldMk cId="3400220796" sldId="1144"/>
            <ac:picMk id="8" creationId="{8B1C4320-5AB7-4BDC-9F04-3ED0D7B719AE}"/>
          </ac:picMkLst>
        </pc:picChg>
      </pc:sldChg>
      <pc:sldChg chg="addSp modSp add del mod replId setBg">
        <pc:chgData name="Ankit Gupta" userId="S::ankit.gupta11@in.ey.com::9a04fcfa-e3df-4e0c-8a72-460d59860458" providerId="AD" clId="Web-{341690D7-8AC3-1D12-0246-08790BAEAFEF}" dt="2023-02-10T06:11:21.799" v="52"/>
        <pc:sldMkLst>
          <pc:docMk/>
          <pc:sldMk cId="1474315821" sldId="1145"/>
        </pc:sldMkLst>
        <pc:spChg chg="mod">
          <ac:chgData name="Ankit Gupta" userId="S::ankit.gupta11@in.ey.com::9a04fcfa-e3df-4e0c-8a72-460d59860458" providerId="AD" clId="Web-{341690D7-8AC3-1D12-0246-08790BAEAFEF}" dt="2023-02-10T06:11:19.252" v="51" actId="20577"/>
          <ac:spMkLst>
            <pc:docMk/>
            <pc:sldMk cId="1474315821" sldId="1145"/>
            <ac:spMk id="3" creationId="{FA63B457-CC38-33D2-4ED0-637E3E1A528C}"/>
          </ac:spMkLst>
        </pc:spChg>
        <pc:spChg chg="mod">
          <ac:chgData name="Ankit Gupta" userId="S::ankit.gupta11@in.ey.com::9a04fcfa-e3df-4e0c-8a72-460d59860458" providerId="AD" clId="Web-{341690D7-8AC3-1D12-0246-08790BAEAFEF}" dt="2023-02-10T06:10:26.234" v="46"/>
          <ac:spMkLst>
            <pc:docMk/>
            <pc:sldMk cId="1474315821" sldId="1145"/>
            <ac:spMk id="25602" creationId="{00000000-0000-0000-0000-000000000000}"/>
          </ac:spMkLst>
        </pc:spChg>
        <pc:spChg chg="add">
          <ac:chgData name="Ankit Gupta" userId="S::ankit.gupta11@in.ey.com::9a04fcfa-e3df-4e0c-8a72-460d59860458" providerId="AD" clId="Web-{341690D7-8AC3-1D12-0246-08790BAEAFEF}" dt="2023-02-10T06:10:26.234" v="46"/>
          <ac:spMkLst>
            <pc:docMk/>
            <pc:sldMk cId="1474315821" sldId="1145"/>
            <ac:spMk id="25607" creationId="{2B566528-1B12-4246-9431-5C2D7D081168}"/>
          </ac:spMkLst>
        </pc:spChg>
        <pc:grpChg chg="add">
          <ac:chgData name="Ankit Gupta" userId="S::ankit.gupta11@in.ey.com::9a04fcfa-e3df-4e0c-8a72-460d59860458" providerId="AD" clId="Web-{341690D7-8AC3-1D12-0246-08790BAEAFEF}" dt="2023-02-10T06:10:26.234" v="46"/>
          <ac:grpSpMkLst>
            <pc:docMk/>
            <pc:sldMk cId="1474315821" sldId="1145"/>
            <ac:grpSpMk id="25609" creationId="{828A5161-06F1-46CF-8AD7-844680A59E13}"/>
          </ac:grpSpMkLst>
        </pc:grpChg>
        <pc:grpChg chg="add">
          <ac:chgData name="Ankit Gupta" userId="S::ankit.gupta11@in.ey.com::9a04fcfa-e3df-4e0c-8a72-460d59860458" providerId="AD" clId="Web-{341690D7-8AC3-1D12-0246-08790BAEAFEF}" dt="2023-02-10T06:10:26.234" v="46"/>
          <ac:grpSpMkLst>
            <pc:docMk/>
            <pc:sldMk cId="1474315821" sldId="1145"/>
            <ac:grpSpMk id="25613" creationId="{5995D10D-E9C9-47DB-AE7E-801FEF38F5C9}"/>
          </ac:grpSpMkLst>
        </pc:grpChg>
        <pc:picChg chg="add mod">
          <ac:chgData name="Ankit Gupta" userId="S::ankit.gupta11@in.ey.com::9a04fcfa-e3df-4e0c-8a72-460d59860458" providerId="AD" clId="Web-{341690D7-8AC3-1D12-0246-08790BAEAFEF}" dt="2023-02-10T06:10:49.126" v="48" actId="14100"/>
          <ac:picMkLst>
            <pc:docMk/>
            <pc:sldMk cId="1474315821" sldId="1145"/>
            <ac:picMk id="2" creationId="{DC77DC20-0083-FE36-FBE8-4FF5FA093961}"/>
          </ac:picMkLst>
        </pc:picChg>
      </pc:sldChg>
      <pc:sldChg chg="modSp add replId">
        <pc:chgData name="Ankit Gupta" userId="S::ankit.gupta11@in.ey.com::9a04fcfa-e3df-4e0c-8a72-460d59860458" providerId="AD" clId="Web-{341690D7-8AC3-1D12-0246-08790BAEAFEF}" dt="2023-02-10T06:31:00.094" v="127" actId="20577"/>
        <pc:sldMkLst>
          <pc:docMk/>
          <pc:sldMk cId="2381345013" sldId="1146"/>
        </pc:sldMkLst>
        <pc:spChg chg="mod">
          <ac:chgData name="Ankit Gupta" userId="S::ankit.gupta11@in.ey.com::9a04fcfa-e3df-4e0c-8a72-460d59860458" providerId="AD" clId="Web-{341690D7-8AC3-1D12-0246-08790BAEAFEF}" dt="2023-02-10T06:31:00.094" v="127" actId="20577"/>
          <ac:spMkLst>
            <pc:docMk/>
            <pc:sldMk cId="2381345013" sldId="1146"/>
            <ac:spMk id="3" creationId="{FA63B457-CC38-33D2-4ED0-637E3E1A528C}"/>
          </ac:spMkLst>
        </pc:spChg>
        <pc:spChg chg="mod">
          <ac:chgData name="Ankit Gupta" userId="S::ankit.gupta11@in.ey.com::9a04fcfa-e3df-4e0c-8a72-460d59860458" providerId="AD" clId="Web-{341690D7-8AC3-1D12-0246-08790BAEAFEF}" dt="2023-02-10T06:13:53.946" v="102" actId="20577"/>
          <ac:spMkLst>
            <pc:docMk/>
            <pc:sldMk cId="2381345013" sldId="1146"/>
            <ac:spMk id="25602" creationId="{00000000-0000-0000-0000-000000000000}"/>
          </ac:spMkLst>
        </pc:spChg>
      </pc:sldChg>
      <pc:sldChg chg="modSp add replId">
        <pc:chgData name="Ankit Gupta" userId="S::ankit.gupta11@in.ey.com::9a04fcfa-e3df-4e0c-8a72-460d59860458" providerId="AD" clId="Web-{341690D7-8AC3-1D12-0246-08790BAEAFEF}" dt="2023-02-10T06:34:12.633" v="157" actId="20577"/>
        <pc:sldMkLst>
          <pc:docMk/>
          <pc:sldMk cId="3801745027" sldId="1148"/>
        </pc:sldMkLst>
        <pc:spChg chg="mod">
          <ac:chgData name="Ankit Gupta" userId="S::ankit.gupta11@in.ey.com::9a04fcfa-e3df-4e0c-8a72-460d59860458" providerId="AD" clId="Web-{341690D7-8AC3-1D12-0246-08790BAEAFEF}" dt="2023-02-10T06:34:12.633" v="157" actId="20577"/>
          <ac:spMkLst>
            <pc:docMk/>
            <pc:sldMk cId="3801745027" sldId="1148"/>
            <ac:spMk id="3" creationId="{FA63B457-CC38-33D2-4ED0-637E3E1A528C}"/>
          </ac:spMkLst>
        </pc:spChg>
        <pc:spChg chg="mod">
          <ac:chgData name="Ankit Gupta" userId="S::ankit.gupta11@in.ey.com::9a04fcfa-e3df-4e0c-8a72-460d59860458" providerId="AD" clId="Web-{341690D7-8AC3-1D12-0246-08790BAEAFEF}" dt="2023-02-10T06:33:41.898" v="152" actId="20577"/>
          <ac:spMkLst>
            <pc:docMk/>
            <pc:sldMk cId="3801745027" sldId="1148"/>
            <ac:spMk id="25602" creationId="{00000000-0000-0000-0000-000000000000}"/>
          </ac:spMkLst>
        </pc:spChg>
      </pc:sldChg>
      <pc:sldChg chg="delSp modSp add ord replId">
        <pc:chgData name="Ankit Gupta" userId="S::ankit.gupta11@in.ey.com::9a04fcfa-e3df-4e0c-8a72-460d59860458" providerId="AD" clId="Web-{341690D7-8AC3-1D12-0246-08790BAEAFEF}" dt="2023-02-10T06:37:11.749" v="188"/>
        <pc:sldMkLst>
          <pc:docMk/>
          <pc:sldMk cId="1447426157" sldId="1149"/>
        </pc:sldMkLst>
        <pc:spChg chg="del mod">
          <ac:chgData name="Ankit Gupta" userId="S::ankit.gupta11@in.ey.com::9a04fcfa-e3df-4e0c-8a72-460d59860458" providerId="AD" clId="Web-{341690D7-8AC3-1D12-0246-08790BAEAFEF}" dt="2023-02-10T06:36:07.825" v="180"/>
          <ac:spMkLst>
            <pc:docMk/>
            <pc:sldMk cId="1447426157" sldId="1149"/>
            <ac:spMk id="3" creationId="{FA63B457-CC38-33D2-4ED0-637E3E1A528C}"/>
          </ac:spMkLst>
        </pc:spChg>
        <pc:spChg chg="mod">
          <ac:chgData name="Ankit Gupta" userId="S::ankit.gupta11@in.ey.com::9a04fcfa-e3df-4e0c-8a72-460d59860458" providerId="AD" clId="Web-{341690D7-8AC3-1D12-0246-08790BAEAFEF}" dt="2023-02-10T06:36:18.935" v="187" actId="20577"/>
          <ac:spMkLst>
            <pc:docMk/>
            <pc:sldMk cId="1447426157" sldId="1149"/>
            <ac:spMk id="25602" creationId="{00000000-0000-0000-0000-000000000000}"/>
          </ac:spMkLst>
        </pc:spChg>
      </pc:sldChg>
    </pc:docChg>
  </pc:docChgLst>
  <pc:docChgLst>
    <pc:chgData name="Mehak Rastogi" userId="80a13dd0-38e9-49c7-a43c-3efb6911174c" providerId="ADAL" clId="{7DACBB3A-3D8F-4830-8DAB-F519F5C5F09B}"/>
    <pc:docChg chg="undo redo custSel addSld delSld modSld sldOrd modSection">
      <pc:chgData name="Mehak Rastogi" userId="80a13dd0-38e9-49c7-a43c-3efb6911174c" providerId="ADAL" clId="{7DACBB3A-3D8F-4830-8DAB-F519F5C5F09B}" dt="2023-02-10T06:33:56.440" v="489" actId="14100"/>
      <pc:docMkLst>
        <pc:docMk/>
      </pc:docMkLst>
      <pc:sldChg chg="modSp mod">
        <pc:chgData name="Mehak Rastogi" userId="80a13dd0-38e9-49c7-a43c-3efb6911174c" providerId="ADAL" clId="{7DACBB3A-3D8F-4830-8DAB-F519F5C5F09B}" dt="2023-02-10T06:32:21.419" v="486" actId="20577"/>
        <pc:sldMkLst>
          <pc:docMk/>
          <pc:sldMk cId="4203174579" sldId="256"/>
        </pc:sldMkLst>
        <pc:spChg chg="mod">
          <ac:chgData name="Mehak Rastogi" userId="80a13dd0-38e9-49c7-a43c-3efb6911174c" providerId="ADAL" clId="{7DACBB3A-3D8F-4830-8DAB-F519F5C5F09B}" dt="2023-02-10T06:32:21.419" v="486" actId="20577"/>
          <ac:spMkLst>
            <pc:docMk/>
            <pc:sldMk cId="4203174579" sldId="256"/>
            <ac:spMk id="4" creationId="{9B97C6E5-F568-40B4-95F6-3B2C8F41C3EE}"/>
          </ac:spMkLst>
        </pc:spChg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557448382" sldId="297"/>
        </pc:sldMkLst>
      </pc:sldChg>
      <pc:sldChg chg="del">
        <pc:chgData name="Mehak Rastogi" userId="80a13dd0-38e9-49c7-a43c-3efb6911174c" providerId="ADAL" clId="{7DACBB3A-3D8F-4830-8DAB-F519F5C5F09B}" dt="2023-02-09T13:23:23.518" v="26" actId="47"/>
        <pc:sldMkLst>
          <pc:docMk/>
          <pc:sldMk cId="393943411" sldId="303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1546229058" sldId="1002"/>
        </pc:sldMkLst>
      </pc:sldChg>
      <pc:sldChg chg="addSp delSp modSp mod ord">
        <pc:chgData name="Mehak Rastogi" userId="80a13dd0-38e9-49c7-a43c-3efb6911174c" providerId="ADAL" clId="{7DACBB3A-3D8F-4830-8DAB-F519F5C5F09B}" dt="2023-02-10T06:33:56.440" v="489" actId="14100"/>
        <pc:sldMkLst>
          <pc:docMk/>
          <pc:sldMk cId="561094164" sldId="1016"/>
        </pc:sldMkLst>
        <pc:spChg chg="del">
          <ac:chgData name="Mehak Rastogi" userId="80a13dd0-38e9-49c7-a43c-3efb6911174c" providerId="ADAL" clId="{7DACBB3A-3D8F-4830-8DAB-F519F5C5F09B}" dt="2023-02-09T13:21:18.582" v="0" actId="478"/>
          <ac:spMkLst>
            <pc:docMk/>
            <pc:sldMk cId="561094164" sldId="1016"/>
            <ac:spMk id="12" creationId="{5F6BB476-89D1-4432-B98F-B3078801F890}"/>
          </ac:spMkLst>
        </pc:spChg>
        <pc:spChg chg="del">
          <ac:chgData name="Mehak Rastogi" userId="80a13dd0-38e9-49c7-a43c-3efb6911174c" providerId="ADAL" clId="{7DACBB3A-3D8F-4830-8DAB-F519F5C5F09B}" dt="2023-02-09T13:21:18.582" v="0" actId="478"/>
          <ac:spMkLst>
            <pc:docMk/>
            <pc:sldMk cId="561094164" sldId="1016"/>
            <ac:spMk id="13" creationId="{DDA52690-EE4F-40CE-A3B3-A3CC4DE8A660}"/>
          </ac:spMkLst>
        </pc:spChg>
        <pc:spChg chg="del">
          <ac:chgData name="Mehak Rastogi" userId="80a13dd0-38e9-49c7-a43c-3efb6911174c" providerId="ADAL" clId="{7DACBB3A-3D8F-4830-8DAB-F519F5C5F09B}" dt="2023-02-09T13:21:18.582" v="0" actId="478"/>
          <ac:spMkLst>
            <pc:docMk/>
            <pc:sldMk cId="561094164" sldId="1016"/>
            <ac:spMk id="14" creationId="{1F2AF787-2F62-40EE-97D0-925594A60EFF}"/>
          </ac:spMkLst>
        </pc:spChg>
        <pc:spChg chg="del">
          <ac:chgData name="Mehak Rastogi" userId="80a13dd0-38e9-49c7-a43c-3efb6911174c" providerId="ADAL" clId="{7DACBB3A-3D8F-4830-8DAB-F519F5C5F09B}" dt="2023-02-09T13:21:18.582" v="0" actId="478"/>
          <ac:spMkLst>
            <pc:docMk/>
            <pc:sldMk cId="561094164" sldId="1016"/>
            <ac:spMk id="15" creationId="{BFFE6287-0859-4BE8-899F-F2FDE46BC0D0}"/>
          </ac:spMkLst>
        </pc:spChg>
        <pc:spChg chg="del">
          <ac:chgData name="Mehak Rastogi" userId="80a13dd0-38e9-49c7-a43c-3efb6911174c" providerId="ADAL" clId="{7DACBB3A-3D8F-4830-8DAB-F519F5C5F09B}" dt="2023-02-09T13:21:18.582" v="0" actId="478"/>
          <ac:spMkLst>
            <pc:docMk/>
            <pc:sldMk cId="561094164" sldId="1016"/>
            <ac:spMk id="16" creationId="{87F86187-93BB-42A3-BB70-064641B20914}"/>
          </ac:spMkLst>
        </pc:spChg>
        <pc:spChg chg="del">
          <ac:chgData name="Mehak Rastogi" userId="80a13dd0-38e9-49c7-a43c-3efb6911174c" providerId="ADAL" clId="{7DACBB3A-3D8F-4830-8DAB-F519F5C5F09B}" dt="2023-02-09T13:21:18.582" v="0" actId="478"/>
          <ac:spMkLst>
            <pc:docMk/>
            <pc:sldMk cId="561094164" sldId="1016"/>
            <ac:spMk id="31" creationId="{8E499FF7-D0E4-4516-9AF3-3E4756A94764}"/>
          </ac:spMkLst>
        </pc:spChg>
        <pc:spChg chg="del">
          <ac:chgData name="Mehak Rastogi" userId="80a13dd0-38e9-49c7-a43c-3efb6911174c" providerId="ADAL" clId="{7DACBB3A-3D8F-4830-8DAB-F519F5C5F09B}" dt="2023-02-09T13:21:18.582" v="0" actId="478"/>
          <ac:spMkLst>
            <pc:docMk/>
            <pc:sldMk cId="561094164" sldId="1016"/>
            <ac:spMk id="35" creationId="{CA2E2ED0-D582-4205-8B13-2D8C67BEF34D}"/>
          </ac:spMkLst>
        </pc:spChg>
        <pc:spChg chg="mod">
          <ac:chgData name="Mehak Rastogi" userId="80a13dd0-38e9-49c7-a43c-3efb6911174c" providerId="ADAL" clId="{7DACBB3A-3D8F-4830-8DAB-F519F5C5F09B}" dt="2023-02-09T13:21:57.059" v="7"/>
          <ac:spMkLst>
            <pc:docMk/>
            <pc:sldMk cId="561094164" sldId="1016"/>
            <ac:spMk id="25602" creationId="{00000000-0000-0000-0000-000000000000}"/>
          </ac:spMkLst>
        </pc:spChg>
        <pc:grpChg chg="del">
          <ac:chgData name="Mehak Rastogi" userId="80a13dd0-38e9-49c7-a43c-3efb6911174c" providerId="ADAL" clId="{7DACBB3A-3D8F-4830-8DAB-F519F5C5F09B}" dt="2023-02-09T13:21:18.582" v="0" actId="478"/>
          <ac:grpSpMkLst>
            <pc:docMk/>
            <pc:sldMk cId="561094164" sldId="1016"/>
            <ac:grpSpMk id="6" creationId="{10F4D04C-7D1A-4E18-9FDD-6D15D4CC2F30}"/>
          </ac:grpSpMkLst>
        </pc:grpChg>
        <pc:grpChg chg="del">
          <ac:chgData name="Mehak Rastogi" userId="80a13dd0-38e9-49c7-a43c-3efb6911174c" providerId="ADAL" clId="{7DACBB3A-3D8F-4830-8DAB-F519F5C5F09B}" dt="2023-02-09T13:21:18.582" v="0" actId="478"/>
          <ac:grpSpMkLst>
            <pc:docMk/>
            <pc:sldMk cId="561094164" sldId="1016"/>
            <ac:grpSpMk id="9" creationId="{96E99435-2E46-4338-93B8-1FE182FB2C6F}"/>
          </ac:grpSpMkLst>
        </pc:grpChg>
        <pc:grpChg chg="del">
          <ac:chgData name="Mehak Rastogi" userId="80a13dd0-38e9-49c7-a43c-3efb6911174c" providerId="ADAL" clId="{7DACBB3A-3D8F-4830-8DAB-F519F5C5F09B}" dt="2023-02-09T13:21:18.582" v="0" actId="478"/>
          <ac:grpSpMkLst>
            <pc:docMk/>
            <pc:sldMk cId="561094164" sldId="1016"/>
            <ac:grpSpMk id="26" creationId="{368E7534-2BDE-4061-B3EC-F865D7856325}"/>
          </ac:grpSpMkLst>
        </pc:grpChg>
        <pc:picChg chg="del">
          <ac:chgData name="Mehak Rastogi" userId="80a13dd0-38e9-49c7-a43c-3efb6911174c" providerId="ADAL" clId="{7DACBB3A-3D8F-4830-8DAB-F519F5C5F09B}" dt="2023-02-09T13:21:18.582" v="0" actId="478"/>
          <ac:picMkLst>
            <pc:docMk/>
            <pc:sldMk cId="561094164" sldId="1016"/>
            <ac:picMk id="23" creationId="{04A72417-E550-4BAF-AC2F-45FA127738EB}"/>
          </ac:picMkLst>
        </pc:picChg>
        <pc:picChg chg="del">
          <ac:chgData name="Mehak Rastogi" userId="80a13dd0-38e9-49c7-a43c-3efb6911174c" providerId="ADAL" clId="{7DACBB3A-3D8F-4830-8DAB-F519F5C5F09B}" dt="2023-02-09T13:21:18.582" v="0" actId="478"/>
          <ac:picMkLst>
            <pc:docMk/>
            <pc:sldMk cId="561094164" sldId="1016"/>
            <ac:picMk id="24" creationId="{3A722E10-C565-461F-BA1F-2DC13CF3DF85}"/>
          </ac:picMkLst>
        </pc:picChg>
        <pc:picChg chg="del">
          <ac:chgData name="Mehak Rastogi" userId="80a13dd0-38e9-49c7-a43c-3efb6911174c" providerId="ADAL" clId="{7DACBB3A-3D8F-4830-8DAB-F519F5C5F09B}" dt="2023-02-09T13:21:18.582" v="0" actId="478"/>
          <ac:picMkLst>
            <pc:docMk/>
            <pc:sldMk cId="561094164" sldId="1016"/>
            <ac:picMk id="25" creationId="{6C064D44-59E7-483C-B1D3-75B030F163CA}"/>
          </ac:picMkLst>
        </pc:picChg>
        <pc:picChg chg="add mod">
          <ac:chgData name="Mehak Rastogi" userId="80a13dd0-38e9-49c7-a43c-3efb6911174c" providerId="ADAL" clId="{7DACBB3A-3D8F-4830-8DAB-F519F5C5F09B}" dt="2023-02-10T06:33:56.440" v="489" actId="14100"/>
          <ac:picMkLst>
            <pc:docMk/>
            <pc:sldMk cId="561094164" sldId="1016"/>
            <ac:picMk id="36" creationId="{1BD321F4-5FF7-4EF3-B6A1-179D9E5B4488}"/>
          </ac:picMkLst>
        </pc:picChg>
        <pc:cxnChg chg="del mod">
          <ac:chgData name="Mehak Rastogi" userId="80a13dd0-38e9-49c7-a43c-3efb6911174c" providerId="ADAL" clId="{7DACBB3A-3D8F-4830-8DAB-F519F5C5F09B}" dt="2023-02-09T13:21:18.582" v="0" actId="478"/>
          <ac:cxnSpMkLst>
            <pc:docMk/>
            <pc:sldMk cId="561094164" sldId="1016"/>
            <ac:cxnSpMk id="17" creationId="{F4A3D20E-9959-47FA-836F-2F535651FB9B}"/>
          </ac:cxnSpMkLst>
        </pc:cxnChg>
        <pc:cxnChg chg="del mod">
          <ac:chgData name="Mehak Rastogi" userId="80a13dd0-38e9-49c7-a43c-3efb6911174c" providerId="ADAL" clId="{7DACBB3A-3D8F-4830-8DAB-F519F5C5F09B}" dt="2023-02-09T13:21:18.582" v="0" actId="478"/>
          <ac:cxnSpMkLst>
            <pc:docMk/>
            <pc:sldMk cId="561094164" sldId="1016"/>
            <ac:cxnSpMk id="18" creationId="{5B8883FE-3056-4BBE-AAA5-1CA6EF396839}"/>
          </ac:cxnSpMkLst>
        </pc:cxnChg>
        <pc:cxnChg chg="del mod">
          <ac:chgData name="Mehak Rastogi" userId="80a13dd0-38e9-49c7-a43c-3efb6911174c" providerId="ADAL" clId="{7DACBB3A-3D8F-4830-8DAB-F519F5C5F09B}" dt="2023-02-09T13:21:18.582" v="0" actId="478"/>
          <ac:cxnSpMkLst>
            <pc:docMk/>
            <pc:sldMk cId="561094164" sldId="1016"/>
            <ac:cxnSpMk id="19" creationId="{19ED9F99-C1D3-4597-B3E0-2F0D08A91D33}"/>
          </ac:cxnSpMkLst>
        </pc:cxnChg>
        <pc:cxnChg chg="del mod">
          <ac:chgData name="Mehak Rastogi" userId="80a13dd0-38e9-49c7-a43c-3efb6911174c" providerId="ADAL" clId="{7DACBB3A-3D8F-4830-8DAB-F519F5C5F09B}" dt="2023-02-09T13:21:18.582" v="0" actId="478"/>
          <ac:cxnSpMkLst>
            <pc:docMk/>
            <pc:sldMk cId="561094164" sldId="1016"/>
            <ac:cxnSpMk id="20" creationId="{C44039C4-AF31-4DAD-B427-F56ED71A42B6}"/>
          </ac:cxnSpMkLst>
        </pc:cxnChg>
        <pc:cxnChg chg="del mod">
          <ac:chgData name="Mehak Rastogi" userId="80a13dd0-38e9-49c7-a43c-3efb6911174c" providerId="ADAL" clId="{7DACBB3A-3D8F-4830-8DAB-F519F5C5F09B}" dt="2023-02-09T13:21:18.582" v="0" actId="478"/>
          <ac:cxnSpMkLst>
            <pc:docMk/>
            <pc:sldMk cId="561094164" sldId="1016"/>
            <ac:cxnSpMk id="22" creationId="{3EFE5D7D-05EB-4C4C-8A0F-9371A7BD9C6B}"/>
          </ac:cxnSpMkLst>
        </pc:cxnChg>
        <pc:cxnChg chg="del">
          <ac:chgData name="Mehak Rastogi" userId="80a13dd0-38e9-49c7-a43c-3efb6911174c" providerId="ADAL" clId="{7DACBB3A-3D8F-4830-8DAB-F519F5C5F09B}" dt="2023-02-09T13:21:18.582" v="0" actId="478"/>
          <ac:cxnSpMkLst>
            <pc:docMk/>
            <pc:sldMk cId="561094164" sldId="1016"/>
            <ac:cxnSpMk id="32" creationId="{279C0554-FB3A-41FC-9185-0B0745200E55}"/>
          </ac:cxnSpMkLst>
        </pc:cxnChg>
        <pc:cxnChg chg="del mod">
          <ac:chgData name="Mehak Rastogi" userId="80a13dd0-38e9-49c7-a43c-3efb6911174c" providerId="ADAL" clId="{7DACBB3A-3D8F-4830-8DAB-F519F5C5F09B}" dt="2023-02-09T13:21:18.582" v="0" actId="478"/>
          <ac:cxnSpMkLst>
            <pc:docMk/>
            <pc:sldMk cId="561094164" sldId="1016"/>
            <ac:cxnSpMk id="33" creationId="{F99E02FB-0500-4465-9C4D-E4139C4AC74E}"/>
          </ac:cxnSpMkLst>
        </pc:cxnChg>
        <pc:cxnChg chg="del mod">
          <ac:chgData name="Mehak Rastogi" userId="80a13dd0-38e9-49c7-a43c-3efb6911174c" providerId="ADAL" clId="{7DACBB3A-3D8F-4830-8DAB-F519F5C5F09B}" dt="2023-02-09T13:21:18.582" v="0" actId="478"/>
          <ac:cxnSpMkLst>
            <pc:docMk/>
            <pc:sldMk cId="561094164" sldId="1016"/>
            <ac:cxnSpMk id="34" creationId="{13165AE0-5E09-43CB-A754-0D4A4B629CF1}"/>
          </ac:cxnSpMkLst>
        </pc:cxnChg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903304090" sldId="1020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1042067192" sldId="1023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50764284" sldId="1025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4046556505" sldId="1026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3477631250" sldId="1040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497633856" sldId="1054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2038446545" sldId="1058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2503150988" sldId="1062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1873019746" sldId="1071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915375564" sldId="1075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4050185802" sldId="1082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3068792230" sldId="1090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182124528" sldId="1095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3355015108" sldId="1096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3196034155" sldId="1101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1147839534" sldId="1102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2311903611" sldId="1105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3010203731" sldId="1108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4096017963" sldId="1110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3306040593" sldId="1119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2565181977" sldId="1121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4228384439" sldId="1124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2413639832" sldId="1126"/>
        </pc:sldMkLst>
      </pc:sldChg>
      <pc:sldChg chg="del">
        <pc:chgData name="Mehak Rastogi" userId="80a13dd0-38e9-49c7-a43c-3efb6911174c" providerId="ADAL" clId="{7DACBB3A-3D8F-4830-8DAB-F519F5C5F09B}" dt="2023-02-09T13:23:23.518" v="26" actId="47"/>
        <pc:sldMkLst>
          <pc:docMk/>
          <pc:sldMk cId="1546229058" sldId="1127"/>
        </pc:sldMkLst>
      </pc:sldChg>
      <pc:sldChg chg="del">
        <pc:chgData name="Mehak Rastogi" userId="80a13dd0-38e9-49c7-a43c-3efb6911174c" providerId="ADAL" clId="{7DACBB3A-3D8F-4830-8DAB-F519F5C5F09B}" dt="2023-02-09T13:36:25.200" v="45" actId="47"/>
        <pc:sldMkLst>
          <pc:docMk/>
          <pc:sldMk cId="1546229058" sldId="1128"/>
        </pc:sldMkLst>
      </pc:sldChg>
      <pc:sldChg chg="addSp delSp modSp add mod">
        <pc:chgData name="Mehak Rastogi" userId="80a13dd0-38e9-49c7-a43c-3efb6911174c" providerId="ADAL" clId="{7DACBB3A-3D8F-4830-8DAB-F519F5C5F09B}" dt="2023-02-09T13:23:52.659" v="30"/>
        <pc:sldMkLst>
          <pc:docMk/>
          <pc:sldMk cId="129119222" sldId="1129"/>
        </pc:sldMkLst>
        <pc:spChg chg="add mod">
          <ac:chgData name="Mehak Rastogi" userId="80a13dd0-38e9-49c7-a43c-3efb6911174c" providerId="ADAL" clId="{7DACBB3A-3D8F-4830-8DAB-F519F5C5F09B}" dt="2023-02-09T13:23:52.659" v="30"/>
          <ac:spMkLst>
            <pc:docMk/>
            <pc:sldMk cId="129119222" sldId="1129"/>
            <ac:spMk id="5" creationId="{7E229913-2DAB-4F2C-9255-7644C2649E38}"/>
          </ac:spMkLst>
        </pc:spChg>
        <pc:spChg chg="mod">
          <ac:chgData name="Mehak Rastogi" userId="80a13dd0-38e9-49c7-a43c-3efb6911174c" providerId="ADAL" clId="{7DACBB3A-3D8F-4830-8DAB-F519F5C5F09B}" dt="2023-02-09T13:23:05.166" v="21" actId="20577"/>
          <ac:spMkLst>
            <pc:docMk/>
            <pc:sldMk cId="129119222" sldId="1129"/>
            <ac:spMk id="25602" creationId="{00000000-0000-0000-0000-000000000000}"/>
          </ac:spMkLst>
        </pc:spChg>
        <pc:picChg chg="del mod">
          <ac:chgData name="Mehak Rastogi" userId="80a13dd0-38e9-49c7-a43c-3efb6911174c" providerId="ADAL" clId="{7DACBB3A-3D8F-4830-8DAB-F519F5C5F09B}" dt="2023-02-09T13:23:14.474" v="24" actId="478"/>
          <ac:picMkLst>
            <pc:docMk/>
            <pc:sldMk cId="129119222" sldId="1129"/>
            <ac:picMk id="36" creationId="{1BD321F4-5FF7-4EF3-B6A1-179D9E5B4488}"/>
          </ac:picMkLst>
        </pc:picChg>
      </pc:sldChg>
      <pc:sldChg chg="addSp delSp modSp new del mod ord">
        <pc:chgData name="Mehak Rastogi" userId="80a13dd0-38e9-49c7-a43c-3efb6911174c" providerId="ADAL" clId="{7DACBB3A-3D8F-4830-8DAB-F519F5C5F09B}" dt="2023-02-10T05:48:27.012" v="82" actId="47"/>
        <pc:sldMkLst>
          <pc:docMk/>
          <pc:sldMk cId="2203631676" sldId="1130"/>
        </pc:sldMkLst>
        <pc:spChg chg="add mod">
          <ac:chgData name="Mehak Rastogi" userId="80a13dd0-38e9-49c7-a43c-3efb6911174c" providerId="ADAL" clId="{7DACBB3A-3D8F-4830-8DAB-F519F5C5F09B}" dt="2023-02-09T13:25:06.126" v="43" actId="14100"/>
          <ac:spMkLst>
            <pc:docMk/>
            <pc:sldMk cId="2203631676" sldId="1130"/>
            <ac:spMk id="3" creationId="{1FBDC501-B3AB-4FC4-A61D-567E0E43AA89}"/>
          </ac:spMkLst>
        </pc:spChg>
        <pc:spChg chg="add del">
          <ac:chgData name="Mehak Rastogi" userId="80a13dd0-38e9-49c7-a43c-3efb6911174c" providerId="ADAL" clId="{7DACBB3A-3D8F-4830-8DAB-F519F5C5F09B}" dt="2023-02-09T13:24:56.029" v="41" actId="22"/>
          <ac:spMkLst>
            <pc:docMk/>
            <pc:sldMk cId="2203631676" sldId="1130"/>
            <ac:spMk id="5" creationId="{E0F6A78E-4983-4061-BF20-CBB0B7B1657C}"/>
          </ac:spMkLst>
        </pc:spChg>
        <pc:spChg chg="add del">
          <ac:chgData name="Mehak Rastogi" userId="80a13dd0-38e9-49c7-a43c-3efb6911174c" providerId="ADAL" clId="{7DACBB3A-3D8F-4830-8DAB-F519F5C5F09B}" dt="2023-02-09T13:24:55.492" v="40" actId="22"/>
          <ac:spMkLst>
            <pc:docMk/>
            <pc:sldMk cId="2203631676" sldId="1130"/>
            <ac:spMk id="7" creationId="{5C5970F9-3C43-449D-A524-A7FC880FF4CE}"/>
          </ac:spMkLst>
        </pc:spChg>
        <pc:picChg chg="add del mod">
          <ac:chgData name="Mehak Rastogi" userId="80a13dd0-38e9-49c7-a43c-3efb6911174c" providerId="ADAL" clId="{7DACBB3A-3D8F-4830-8DAB-F519F5C5F09B}" dt="2023-02-10T05:48:15.544" v="77" actId="21"/>
          <ac:picMkLst>
            <pc:docMk/>
            <pc:sldMk cId="2203631676" sldId="1130"/>
            <ac:picMk id="8" creationId="{FCEA6F30-6CDB-4323-8AD0-E21E165E43C2}"/>
          </ac:picMkLst>
        </pc:picChg>
      </pc:sldChg>
      <pc:sldChg chg="addSp delSp modSp add mod ord">
        <pc:chgData name="Mehak Rastogi" userId="80a13dd0-38e9-49c7-a43c-3efb6911174c" providerId="ADAL" clId="{7DACBB3A-3D8F-4830-8DAB-F519F5C5F09B}" dt="2023-02-10T06:32:32.613" v="488" actId="14100"/>
        <pc:sldMkLst>
          <pc:docMk/>
          <pc:sldMk cId="319830435" sldId="1131"/>
        </pc:sldMkLst>
        <pc:spChg chg="mod">
          <ac:chgData name="Mehak Rastogi" userId="80a13dd0-38e9-49c7-a43c-3efb6911174c" providerId="ADAL" clId="{7DACBB3A-3D8F-4830-8DAB-F519F5C5F09B}" dt="2023-02-10T05:48:11.955" v="76" actId="20577"/>
          <ac:spMkLst>
            <pc:docMk/>
            <pc:sldMk cId="319830435" sldId="1131"/>
            <ac:spMk id="25602" creationId="{00000000-0000-0000-0000-000000000000}"/>
          </ac:spMkLst>
        </pc:spChg>
        <pc:picChg chg="add mod">
          <ac:chgData name="Mehak Rastogi" userId="80a13dd0-38e9-49c7-a43c-3efb6911174c" providerId="ADAL" clId="{7DACBB3A-3D8F-4830-8DAB-F519F5C5F09B}" dt="2023-02-10T06:32:32.613" v="488" actId="14100"/>
          <ac:picMkLst>
            <pc:docMk/>
            <pc:sldMk cId="319830435" sldId="1131"/>
            <ac:picMk id="4" creationId="{DBDB72C0-140C-40FA-A933-3E56222FB476}"/>
          </ac:picMkLst>
        </pc:picChg>
        <pc:picChg chg="del">
          <ac:chgData name="Mehak Rastogi" userId="80a13dd0-38e9-49c7-a43c-3efb6911174c" providerId="ADAL" clId="{7DACBB3A-3D8F-4830-8DAB-F519F5C5F09B}" dt="2023-02-10T05:48:18.982" v="78" actId="478"/>
          <ac:picMkLst>
            <pc:docMk/>
            <pc:sldMk cId="319830435" sldId="1131"/>
            <ac:picMk id="36" creationId="{1BD321F4-5FF7-4EF3-B6A1-179D9E5B4488}"/>
          </ac:picMkLst>
        </pc:picChg>
      </pc:sldChg>
      <pc:sldChg chg="addSp delSp modSp add mod ord">
        <pc:chgData name="Mehak Rastogi" userId="80a13dd0-38e9-49c7-a43c-3efb6911174c" providerId="ADAL" clId="{7DACBB3A-3D8F-4830-8DAB-F519F5C5F09B}" dt="2023-02-10T05:58:13.281" v="214"/>
        <pc:sldMkLst>
          <pc:docMk/>
          <pc:sldMk cId="584995250" sldId="1132"/>
        </pc:sldMkLst>
        <pc:spChg chg="mod">
          <ac:chgData name="Mehak Rastogi" userId="80a13dd0-38e9-49c7-a43c-3efb6911174c" providerId="ADAL" clId="{7DACBB3A-3D8F-4830-8DAB-F519F5C5F09B}" dt="2023-02-10T05:48:50.366" v="103" actId="20577"/>
          <ac:spMkLst>
            <pc:docMk/>
            <pc:sldMk cId="584995250" sldId="1132"/>
            <ac:spMk id="25602" creationId="{00000000-0000-0000-0000-000000000000}"/>
          </ac:spMkLst>
        </pc:spChg>
        <pc:graphicFrameChg chg="add del mod">
          <ac:chgData name="Mehak Rastogi" userId="80a13dd0-38e9-49c7-a43c-3efb6911174c" providerId="ADAL" clId="{7DACBB3A-3D8F-4830-8DAB-F519F5C5F09B}" dt="2023-02-10T05:49:41.625" v="112"/>
          <ac:graphicFrameMkLst>
            <pc:docMk/>
            <pc:sldMk cId="584995250" sldId="1132"/>
            <ac:graphicFrameMk id="2" creationId="{0562F2E1-D1E9-44A1-BC43-5E32667A3D8E}"/>
          </ac:graphicFrameMkLst>
        </pc:graphicFrameChg>
        <pc:graphicFrameChg chg="add mod modGraphic">
          <ac:chgData name="Mehak Rastogi" userId="80a13dd0-38e9-49c7-a43c-3efb6911174c" providerId="ADAL" clId="{7DACBB3A-3D8F-4830-8DAB-F519F5C5F09B}" dt="2023-02-10T05:51:42.069" v="147" actId="1076"/>
          <ac:graphicFrameMkLst>
            <pc:docMk/>
            <pc:sldMk cId="584995250" sldId="1132"/>
            <ac:graphicFrameMk id="3" creationId="{148FCB71-FD14-42DA-8634-BB5A63E4D085}"/>
          </ac:graphicFrameMkLst>
        </pc:graphicFrameChg>
        <pc:graphicFrameChg chg="add del mod">
          <ac:chgData name="Mehak Rastogi" userId="80a13dd0-38e9-49c7-a43c-3efb6911174c" providerId="ADAL" clId="{7DACBB3A-3D8F-4830-8DAB-F519F5C5F09B}" dt="2023-02-10T05:49:58.542" v="118"/>
          <ac:graphicFrameMkLst>
            <pc:docMk/>
            <pc:sldMk cId="584995250" sldId="1132"/>
            <ac:graphicFrameMk id="5" creationId="{100E2E28-D9D1-4073-8BA7-E99680DF56C9}"/>
          </ac:graphicFrameMkLst>
        </pc:graphicFrameChg>
        <pc:graphicFrameChg chg="add mod modGraphic">
          <ac:chgData name="Mehak Rastogi" userId="80a13dd0-38e9-49c7-a43c-3efb6911174c" providerId="ADAL" clId="{7DACBB3A-3D8F-4830-8DAB-F519F5C5F09B}" dt="2023-02-10T05:51:48.854" v="148" actId="1076"/>
          <ac:graphicFrameMkLst>
            <pc:docMk/>
            <pc:sldMk cId="584995250" sldId="1132"/>
            <ac:graphicFrameMk id="6" creationId="{5CC4AF00-EE13-4A7F-BA8F-CBCAF65DA87F}"/>
          </ac:graphicFrameMkLst>
        </pc:graphicFrameChg>
        <pc:picChg chg="del">
          <ac:chgData name="Mehak Rastogi" userId="80a13dd0-38e9-49c7-a43c-3efb6911174c" providerId="ADAL" clId="{7DACBB3A-3D8F-4830-8DAB-F519F5C5F09B}" dt="2023-02-10T05:49:02.847" v="104" actId="478"/>
          <ac:picMkLst>
            <pc:docMk/>
            <pc:sldMk cId="584995250" sldId="1132"/>
            <ac:picMk id="4" creationId="{DBDB72C0-140C-40FA-A933-3E56222FB476}"/>
          </ac:picMkLst>
        </pc:picChg>
      </pc:sldChg>
      <pc:sldChg chg="addSp delSp modSp add mod">
        <pc:chgData name="Mehak Rastogi" userId="80a13dd0-38e9-49c7-a43c-3efb6911174c" providerId="ADAL" clId="{7DACBB3A-3D8F-4830-8DAB-F519F5C5F09B}" dt="2023-02-10T05:56:00.705" v="207" actId="14100"/>
        <pc:sldMkLst>
          <pc:docMk/>
          <pc:sldMk cId="438194507" sldId="1133"/>
        </pc:sldMkLst>
        <pc:spChg chg="mod">
          <ac:chgData name="Mehak Rastogi" userId="80a13dd0-38e9-49c7-a43c-3efb6911174c" providerId="ADAL" clId="{7DACBB3A-3D8F-4830-8DAB-F519F5C5F09B}" dt="2023-02-10T05:54:12.286" v="180" actId="20577"/>
          <ac:spMkLst>
            <pc:docMk/>
            <pc:sldMk cId="438194507" sldId="1133"/>
            <ac:spMk id="25602" creationId="{00000000-0000-0000-0000-000000000000}"/>
          </ac:spMkLst>
        </pc:spChg>
        <pc:graphicFrameChg chg="add del mod">
          <ac:chgData name="Mehak Rastogi" userId="80a13dd0-38e9-49c7-a43c-3efb6911174c" providerId="ADAL" clId="{7DACBB3A-3D8F-4830-8DAB-F519F5C5F09B}" dt="2023-02-10T05:52:49.979" v="155"/>
          <ac:graphicFrameMkLst>
            <pc:docMk/>
            <pc:sldMk cId="438194507" sldId="1133"/>
            <ac:graphicFrameMk id="2" creationId="{110DCD09-D72B-4F28-B5E6-3CCBB11A0A7A}"/>
          </ac:graphicFrameMkLst>
        </pc:graphicFrameChg>
        <pc:graphicFrameChg chg="del">
          <ac:chgData name="Mehak Rastogi" userId="80a13dd0-38e9-49c7-a43c-3efb6911174c" providerId="ADAL" clId="{7DACBB3A-3D8F-4830-8DAB-F519F5C5F09B}" dt="2023-02-10T05:52:33.820" v="150" actId="478"/>
          <ac:graphicFrameMkLst>
            <pc:docMk/>
            <pc:sldMk cId="438194507" sldId="1133"/>
            <ac:graphicFrameMk id="3" creationId="{148FCB71-FD14-42DA-8634-BB5A63E4D085}"/>
          </ac:graphicFrameMkLst>
        </pc:graphicFrameChg>
        <pc:graphicFrameChg chg="add del mod">
          <ac:chgData name="Mehak Rastogi" userId="80a13dd0-38e9-49c7-a43c-3efb6911174c" providerId="ADAL" clId="{7DACBB3A-3D8F-4830-8DAB-F519F5C5F09B}" dt="2023-02-10T05:52:57.496" v="159"/>
          <ac:graphicFrameMkLst>
            <pc:docMk/>
            <pc:sldMk cId="438194507" sldId="1133"/>
            <ac:graphicFrameMk id="4" creationId="{6AD7FF20-ED92-4F3E-800A-1D30F7C40C2A}"/>
          </ac:graphicFrameMkLst>
        </pc:graphicFrameChg>
        <pc:graphicFrameChg chg="del">
          <ac:chgData name="Mehak Rastogi" userId="80a13dd0-38e9-49c7-a43c-3efb6911174c" providerId="ADAL" clId="{7DACBB3A-3D8F-4830-8DAB-F519F5C5F09B}" dt="2023-02-10T05:52:38.158" v="151" actId="478"/>
          <ac:graphicFrameMkLst>
            <pc:docMk/>
            <pc:sldMk cId="438194507" sldId="1133"/>
            <ac:graphicFrameMk id="6" creationId="{5CC4AF00-EE13-4A7F-BA8F-CBCAF65DA87F}"/>
          </ac:graphicFrameMkLst>
        </pc:graphicFrameChg>
        <pc:graphicFrameChg chg="add del mod">
          <ac:chgData name="Mehak Rastogi" userId="80a13dd0-38e9-49c7-a43c-3efb6911174c" providerId="ADAL" clId="{7DACBB3A-3D8F-4830-8DAB-F519F5C5F09B}" dt="2023-02-10T05:53:25.881" v="165"/>
          <ac:graphicFrameMkLst>
            <pc:docMk/>
            <pc:sldMk cId="438194507" sldId="1133"/>
            <ac:graphicFrameMk id="7" creationId="{CA807F9C-CED4-4BFC-9705-94CDEDE28689}"/>
          </ac:graphicFrameMkLst>
        </pc:graphicFrameChg>
        <pc:picChg chg="add del">
          <ac:chgData name="Mehak Rastogi" userId="80a13dd0-38e9-49c7-a43c-3efb6911174c" providerId="ADAL" clId="{7DACBB3A-3D8F-4830-8DAB-F519F5C5F09B}" dt="2023-02-10T05:53:01.654" v="161"/>
          <ac:picMkLst>
            <pc:docMk/>
            <pc:sldMk cId="438194507" sldId="1133"/>
            <ac:picMk id="5" creationId="{D02D3CA2-3817-43F0-A1E1-DED52921C695}"/>
          </ac:picMkLst>
        </pc:picChg>
        <pc:picChg chg="add del">
          <ac:chgData name="Mehak Rastogi" userId="80a13dd0-38e9-49c7-a43c-3efb6911174c" providerId="ADAL" clId="{7DACBB3A-3D8F-4830-8DAB-F519F5C5F09B}" dt="2023-02-10T05:53:29.484" v="167"/>
          <ac:picMkLst>
            <pc:docMk/>
            <pc:sldMk cId="438194507" sldId="1133"/>
            <ac:picMk id="8" creationId="{EC3DD8AC-EA75-42E7-8AB0-2006265EB5C9}"/>
          </ac:picMkLst>
        </pc:picChg>
        <pc:picChg chg="add mod">
          <ac:chgData name="Mehak Rastogi" userId="80a13dd0-38e9-49c7-a43c-3efb6911174c" providerId="ADAL" clId="{7DACBB3A-3D8F-4830-8DAB-F519F5C5F09B}" dt="2023-02-10T05:56:00.705" v="207" actId="14100"/>
          <ac:picMkLst>
            <pc:docMk/>
            <pc:sldMk cId="438194507" sldId="1133"/>
            <ac:picMk id="10" creationId="{627B5A7E-EBA2-4F1F-BA38-F74B8C17823F}"/>
          </ac:picMkLst>
        </pc:picChg>
        <pc:picChg chg="add del mod">
          <ac:chgData name="Mehak Rastogi" userId="80a13dd0-38e9-49c7-a43c-3efb6911174c" providerId="ADAL" clId="{7DACBB3A-3D8F-4830-8DAB-F519F5C5F09B}" dt="2023-02-10T05:52:49.979" v="155"/>
          <ac:picMkLst>
            <pc:docMk/>
            <pc:sldMk cId="438194507" sldId="1133"/>
            <ac:picMk id="2049" creationId="{8B241A29-7391-46CA-A996-9E8403B7A7A0}"/>
          </ac:picMkLst>
        </pc:picChg>
        <pc:picChg chg="add del mod">
          <ac:chgData name="Mehak Rastogi" userId="80a13dd0-38e9-49c7-a43c-3efb6911174c" providerId="ADAL" clId="{7DACBB3A-3D8F-4830-8DAB-F519F5C5F09B}" dt="2023-02-10T05:52:49.979" v="155"/>
          <ac:picMkLst>
            <pc:docMk/>
            <pc:sldMk cId="438194507" sldId="1133"/>
            <ac:picMk id="2050" creationId="{7795F173-0486-4C14-BB3A-F3C597BDB01E}"/>
          </ac:picMkLst>
        </pc:picChg>
        <pc:picChg chg="add del mod">
          <ac:chgData name="Mehak Rastogi" userId="80a13dd0-38e9-49c7-a43c-3efb6911174c" providerId="ADAL" clId="{7DACBB3A-3D8F-4830-8DAB-F519F5C5F09B}" dt="2023-02-10T05:52:49.979" v="155"/>
          <ac:picMkLst>
            <pc:docMk/>
            <pc:sldMk cId="438194507" sldId="1133"/>
            <ac:picMk id="2051" creationId="{65AF6159-490F-43C6-9AB2-A02D301864AF}"/>
          </ac:picMkLst>
        </pc:picChg>
        <pc:picChg chg="add del mod">
          <ac:chgData name="Mehak Rastogi" userId="80a13dd0-38e9-49c7-a43c-3efb6911174c" providerId="ADAL" clId="{7DACBB3A-3D8F-4830-8DAB-F519F5C5F09B}" dt="2023-02-10T05:52:49.979" v="155"/>
          <ac:picMkLst>
            <pc:docMk/>
            <pc:sldMk cId="438194507" sldId="1133"/>
            <ac:picMk id="2052" creationId="{D6E6E769-5E22-4F8E-B32A-39C9732124FA}"/>
          </ac:picMkLst>
        </pc:picChg>
        <pc:picChg chg="add del mod">
          <ac:chgData name="Mehak Rastogi" userId="80a13dd0-38e9-49c7-a43c-3efb6911174c" providerId="ADAL" clId="{7DACBB3A-3D8F-4830-8DAB-F519F5C5F09B}" dt="2023-02-10T05:52:49.979" v="155"/>
          <ac:picMkLst>
            <pc:docMk/>
            <pc:sldMk cId="438194507" sldId="1133"/>
            <ac:picMk id="2053" creationId="{DC262057-DEC1-416C-9C29-13BEF491F712}"/>
          </ac:picMkLst>
        </pc:picChg>
        <pc:picChg chg="add del mod">
          <ac:chgData name="Mehak Rastogi" userId="80a13dd0-38e9-49c7-a43c-3efb6911174c" providerId="ADAL" clId="{7DACBB3A-3D8F-4830-8DAB-F519F5C5F09B}" dt="2023-02-10T05:52:49.979" v="155"/>
          <ac:picMkLst>
            <pc:docMk/>
            <pc:sldMk cId="438194507" sldId="1133"/>
            <ac:picMk id="2054" creationId="{457F127B-9C50-47E6-9846-E413C0FD3C03}"/>
          </ac:picMkLst>
        </pc:picChg>
        <pc:picChg chg="add del mod">
          <ac:chgData name="Mehak Rastogi" userId="80a13dd0-38e9-49c7-a43c-3efb6911174c" providerId="ADAL" clId="{7DACBB3A-3D8F-4830-8DAB-F519F5C5F09B}" dt="2023-02-10T05:52:49.979" v="155"/>
          <ac:picMkLst>
            <pc:docMk/>
            <pc:sldMk cId="438194507" sldId="1133"/>
            <ac:picMk id="2055" creationId="{946D519A-21F2-4F81-9C1C-8FB0D1D1185F}"/>
          </ac:picMkLst>
        </pc:picChg>
        <pc:picChg chg="add del mod">
          <ac:chgData name="Mehak Rastogi" userId="80a13dd0-38e9-49c7-a43c-3efb6911174c" providerId="ADAL" clId="{7DACBB3A-3D8F-4830-8DAB-F519F5C5F09B}" dt="2023-02-10T05:52:49.979" v="155"/>
          <ac:picMkLst>
            <pc:docMk/>
            <pc:sldMk cId="438194507" sldId="1133"/>
            <ac:picMk id="2056" creationId="{5BBAF5B6-7EC9-435C-8205-0D982762362B}"/>
          </ac:picMkLst>
        </pc:picChg>
        <pc:picChg chg="add del mod">
          <ac:chgData name="Mehak Rastogi" userId="80a13dd0-38e9-49c7-a43c-3efb6911174c" providerId="ADAL" clId="{7DACBB3A-3D8F-4830-8DAB-F519F5C5F09B}" dt="2023-02-10T05:52:57.496" v="159"/>
          <ac:picMkLst>
            <pc:docMk/>
            <pc:sldMk cId="438194507" sldId="1133"/>
            <ac:picMk id="2057" creationId="{EEAF87F4-9655-4A65-A7A1-FA83F2B2A19A}"/>
          </ac:picMkLst>
        </pc:picChg>
        <pc:picChg chg="add del mod">
          <ac:chgData name="Mehak Rastogi" userId="80a13dd0-38e9-49c7-a43c-3efb6911174c" providerId="ADAL" clId="{7DACBB3A-3D8F-4830-8DAB-F519F5C5F09B}" dt="2023-02-10T05:52:57.496" v="159"/>
          <ac:picMkLst>
            <pc:docMk/>
            <pc:sldMk cId="438194507" sldId="1133"/>
            <ac:picMk id="2058" creationId="{D403403C-2DDF-408C-B7C6-D7BCEBF5F76E}"/>
          </ac:picMkLst>
        </pc:picChg>
        <pc:picChg chg="add del mod">
          <ac:chgData name="Mehak Rastogi" userId="80a13dd0-38e9-49c7-a43c-3efb6911174c" providerId="ADAL" clId="{7DACBB3A-3D8F-4830-8DAB-F519F5C5F09B}" dt="2023-02-10T05:52:57.496" v="159"/>
          <ac:picMkLst>
            <pc:docMk/>
            <pc:sldMk cId="438194507" sldId="1133"/>
            <ac:picMk id="2059" creationId="{4BB5DCEC-2737-4355-A16B-2ED96EDBBE06}"/>
          </ac:picMkLst>
        </pc:picChg>
        <pc:picChg chg="add del mod">
          <ac:chgData name="Mehak Rastogi" userId="80a13dd0-38e9-49c7-a43c-3efb6911174c" providerId="ADAL" clId="{7DACBB3A-3D8F-4830-8DAB-F519F5C5F09B}" dt="2023-02-10T05:52:57.496" v="159"/>
          <ac:picMkLst>
            <pc:docMk/>
            <pc:sldMk cId="438194507" sldId="1133"/>
            <ac:picMk id="2060" creationId="{3591AFA5-C60A-4B10-9F1E-0E0A713D8671}"/>
          </ac:picMkLst>
        </pc:picChg>
        <pc:picChg chg="add del mod">
          <ac:chgData name="Mehak Rastogi" userId="80a13dd0-38e9-49c7-a43c-3efb6911174c" providerId="ADAL" clId="{7DACBB3A-3D8F-4830-8DAB-F519F5C5F09B}" dt="2023-02-10T05:52:57.496" v="159"/>
          <ac:picMkLst>
            <pc:docMk/>
            <pc:sldMk cId="438194507" sldId="1133"/>
            <ac:picMk id="2061" creationId="{FCDB7ABC-E5DC-4937-BDD3-771E1A46D42F}"/>
          </ac:picMkLst>
        </pc:picChg>
        <pc:picChg chg="add del mod">
          <ac:chgData name="Mehak Rastogi" userId="80a13dd0-38e9-49c7-a43c-3efb6911174c" providerId="ADAL" clId="{7DACBB3A-3D8F-4830-8DAB-F519F5C5F09B}" dt="2023-02-10T05:52:57.496" v="159"/>
          <ac:picMkLst>
            <pc:docMk/>
            <pc:sldMk cId="438194507" sldId="1133"/>
            <ac:picMk id="2062" creationId="{F85795D1-827C-4845-8417-AF16071015F8}"/>
          </ac:picMkLst>
        </pc:picChg>
        <pc:picChg chg="add del mod">
          <ac:chgData name="Mehak Rastogi" userId="80a13dd0-38e9-49c7-a43c-3efb6911174c" providerId="ADAL" clId="{7DACBB3A-3D8F-4830-8DAB-F519F5C5F09B}" dt="2023-02-10T05:52:57.496" v="159"/>
          <ac:picMkLst>
            <pc:docMk/>
            <pc:sldMk cId="438194507" sldId="1133"/>
            <ac:picMk id="2063" creationId="{9F79983D-FDC0-4044-85B3-2AEEF92F9ADD}"/>
          </ac:picMkLst>
        </pc:picChg>
        <pc:picChg chg="add del mod">
          <ac:chgData name="Mehak Rastogi" userId="80a13dd0-38e9-49c7-a43c-3efb6911174c" providerId="ADAL" clId="{7DACBB3A-3D8F-4830-8DAB-F519F5C5F09B}" dt="2023-02-10T05:52:57.496" v="159"/>
          <ac:picMkLst>
            <pc:docMk/>
            <pc:sldMk cId="438194507" sldId="1133"/>
            <ac:picMk id="2064" creationId="{3A2B6511-639E-4FA5-80DC-1A0E5DC0F532}"/>
          </ac:picMkLst>
        </pc:picChg>
        <pc:picChg chg="add del mod">
          <ac:chgData name="Mehak Rastogi" userId="80a13dd0-38e9-49c7-a43c-3efb6911174c" providerId="ADAL" clId="{7DACBB3A-3D8F-4830-8DAB-F519F5C5F09B}" dt="2023-02-10T05:53:25.881" v="165"/>
          <ac:picMkLst>
            <pc:docMk/>
            <pc:sldMk cId="438194507" sldId="1133"/>
            <ac:picMk id="2065" creationId="{00E8FF9C-4AD4-4468-9B6D-1C4752C69715}"/>
          </ac:picMkLst>
        </pc:picChg>
        <pc:picChg chg="add del mod">
          <ac:chgData name="Mehak Rastogi" userId="80a13dd0-38e9-49c7-a43c-3efb6911174c" providerId="ADAL" clId="{7DACBB3A-3D8F-4830-8DAB-F519F5C5F09B}" dt="2023-02-10T05:53:25.881" v="165"/>
          <ac:picMkLst>
            <pc:docMk/>
            <pc:sldMk cId="438194507" sldId="1133"/>
            <ac:picMk id="2066" creationId="{11CCBC08-BA7D-4657-BB2C-7343DECF5EFE}"/>
          </ac:picMkLst>
        </pc:picChg>
        <pc:picChg chg="add del mod">
          <ac:chgData name="Mehak Rastogi" userId="80a13dd0-38e9-49c7-a43c-3efb6911174c" providerId="ADAL" clId="{7DACBB3A-3D8F-4830-8DAB-F519F5C5F09B}" dt="2023-02-10T05:53:25.881" v="165"/>
          <ac:picMkLst>
            <pc:docMk/>
            <pc:sldMk cId="438194507" sldId="1133"/>
            <ac:picMk id="2067" creationId="{CC201648-C48A-498B-98F2-4FD509563645}"/>
          </ac:picMkLst>
        </pc:picChg>
        <pc:picChg chg="add del mod">
          <ac:chgData name="Mehak Rastogi" userId="80a13dd0-38e9-49c7-a43c-3efb6911174c" providerId="ADAL" clId="{7DACBB3A-3D8F-4830-8DAB-F519F5C5F09B}" dt="2023-02-10T05:53:25.881" v="165"/>
          <ac:picMkLst>
            <pc:docMk/>
            <pc:sldMk cId="438194507" sldId="1133"/>
            <ac:picMk id="2068" creationId="{925F388D-4644-4CB1-82BC-E49338AD35B2}"/>
          </ac:picMkLst>
        </pc:picChg>
        <pc:picChg chg="add del mod">
          <ac:chgData name="Mehak Rastogi" userId="80a13dd0-38e9-49c7-a43c-3efb6911174c" providerId="ADAL" clId="{7DACBB3A-3D8F-4830-8DAB-F519F5C5F09B}" dt="2023-02-10T05:53:25.881" v="165"/>
          <ac:picMkLst>
            <pc:docMk/>
            <pc:sldMk cId="438194507" sldId="1133"/>
            <ac:picMk id="2069" creationId="{07CA617E-A97E-465F-8557-FF597083841A}"/>
          </ac:picMkLst>
        </pc:picChg>
        <pc:picChg chg="add del mod">
          <ac:chgData name="Mehak Rastogi" userId="80a13dd0-38e9-49c7-a43c-3efb6911174c" providerId="ADAL" clId="{7DACBB3A-3D8F-4830-8DAB-F519F5C5F09B}" dt="2023-02-10T05:53:25.881" v="165"/>
          <ac:picMkLst>
            <pc:docMk/>
            <pc:sldMk cId="438194507" sldId="1133"/>
            <ac:picMk id="2070" creationId="{06659B45-5258-4897-9D13-9C43934104A0}"/>
          </ac:picMkLst>
        </pc:picChg>
        <pc:picChg chg="add del mod">
          <ac:chgData name="Mehak Rastogi" userId="80a13dd0-38e9-49c7-a43c-3efb6911174c" providerId="ADAL" clId="{7DACBB3A-3D8F-4830-8DAB-F519F5C5F09B}" dt="2023-02-10T05:53:25.881" v="165"/>
          <ac:picMkLst>
            <pc:docMk/>
            <pc:sldMk cId="438194507" sldId="1133"/>
            <ac:picMk id="2071" creationId="{38976FA3-788D-4B37-81F8-3D6F7FD79C52}"/>
          </ac:picMkLst>
        </pc:picChg>
        <pc:picChg chg="add del mod">
          <ac:chgData name="Mehak Rastogi" userId="80a13dd0-38e9-49c7-a43c-3efb6911174c" providerId="ADAL" clId="{7DACBB3A-3D8F-4830-8DAB-F519F5C5F09B}" dt="2023-02-10T05:53:25.881" v="165"/>
          <ac:picMkLst>
            <pc:docMk/>
            <pc:sldMk cId="438194507" sldId="1133"/>
            <ac:picMk id="2072" creationId="{51D54EE2-67C7-464A-8948-51029B114C95}"/>
          </ac:picMkLst>
        </pc:picChg>
      </pc:sldChg>
      <pc:sldChg chg="addSp delSp modSp add mod">
        <pc:chgData name="Mehak Rastogi" userId="80a13dd0-38e9-49c7-a43c-3efb6911174c" providerId="ADAL" clId="{7DACBB3A-3D8F-4830-8DAB-F519F5C5F09B}" dt="2023-02-10T05:55:44.862" v="205" actId="478"/>
        <pc:sldMkLst>
          <pc:docMk/>
          <pc:sldMk cId="2161283088" sldId="1134"/>
        </pc:sldMkLst>
        <pc:picChg chg="add">
          <ac:chgData name="Mehak Rastogi" userId="80a13dd0-38e9-49c7-a43c-3efb6911174c" providerId="ADAL" clId="{7DACBB3A-3D8F-4830-8DAB-F519F5C5F09B}" dt="2023-02-10T05:54:48.410" v="185" actId="22"/>
          <ac:picMkLst>
            <pc:docMk/>
            <pc:sldMk cId="2161283088" sldId="1134"/>
            <ac:picMk id="3" creationId="{77914E60-0120-4AF8-851B-AC87476104E8}"/>
          </ac:picMkLst>
        </pc:picChg>
        <pc:picChg chg="del mod">
          <ac:chgData name="Mehak Rastogi" userId="80a13dd0-38e9-49c7-a43c-3efb6911174c" providerId="ADAL" clId="{7DACBB3A-3D8F-4830-8DAB-F519F5C5F09B}" dt="2023-02-10T05:54:46.779" v="184" actId="478"/>
          <ac:picMkLst>
            <pc:docMk/>
            <pc:sldMk cId="2161283088" sldId="1134"/>
            <ac:picMk id="10" creationId="{627B5A7E-EBA2-4F1F-BA38-F74B8C17823F}"/>
          </ac:picMkLst>
        </pc:picChg>
        <pc:picChg chg="del">
          <ac:chgData name="Mehak Rastogi" userId="80a13dd0-38e9-49c7-a43c-3efb6911174c" providerId="ADAL" clId="{7DACBB3A-3D8F-4830-8DAB-F519F5C5F09B}" dt="2023-02-10T05:55:44.862" v="205" actId="478"/>
          <ac:picMkLst>
            <pc:docMk/>
            <pc:sldMk cId="2161283088" sldId="1134"/>
            <ac:picMk id="3074" creationId="{23F7D92B-7468-48F8-B974-3B4F79A8D5EF}"/>
          </ac:picMkLst>
        </pc:picChg>
        <pc:picChg chg="del">
          <ac:chgData name="Mehak Rastogi" userId="80a13dd0-38e9-49c7-a43c-3efb6911174c" providerId="ADAL" clId="{7DACBB3A-3D8F-4830-8DAB-F519F5C5F09B}" dt="2023-02-10T05:55:44.862" v="205" actId="478"/>
          <ac:picMkLst>
            <pc:docMk/>
            <pc:sldMk cId="2161283088" sldId="1134"/>
            <ac:picMk id="3075" creationId="{CB53C78B-2441-4FCB-9D30-B18D4F6253B8}"/>
          </ac:picMkLst>
        </pc:picChg>
        <pc:picChg chg="del">
          <ac:chgData name="Mehak Rastogi" userId="80a13dd0-38e9-49c7-a43c-3efb6911174c" providerId="ADAL" clId="{7DACBB3A-3D8F-4830-8DAB-F519F5C5F09B}" dt="2023-02-10T05:55:44.862" v="205" actId="478"/>
          <ac:picMkLst>
            <pc:docMk/>
            <pc:sldMk cId="2161283088" sldId="1134"/>
            <ac:picMk id="3076" creationId="{0497C5C4-BFB9-4BEA-96A7-A9E8FC724BE9}"/>
          </ac:picMkLst>
        </pc:picChg>
        <pc:picChg chg="del">
          <ac:chgData name="Mehak Rastogi" userId="80a13dd0-38e9-49c7-a43c-3efb6911174c" providerId="ADAL" clId="{7DACBB3A-3D8F-4830-8DAB-F519F5C5F09B}" dt="2023-02-10T05:55:44.862" v="205" actId="478"/>
          <ac:picMkLst>
            <pc:docMk/>
            <pc:sldMk cId="2161283088" sldId="1134"/>
            <ac:picMk id="3077" creationId="{7888BA52-6014-4FC5-8CDB-85032CFA31E5}"/>
          </ac:picMkLst>
        </pc:picChg>
        <pc:picChg chg="del">
          <ac:chgData name="Mehak Rastogi" userId="80a13dd0-38e9-49c7-a43c-3efb6911174c" providerId="ADAL" clId="{7DACBB3A-3D8F-4830-8DAB-F519F5C5F09B}" dt="2023-02-10T05:55:44.862" v="205" actId="478"/>
          <ac:picMkLst>
            <pc:docMk/>
            <pc:sldMk cId="2161283088" sldId="1134"/>
            <ac:picMk id="3078" creationId="{64DDCA44-2FAE-4000-BA48-6B67CF587255}"/>
          </ac:picMkLst>
        </pc:picChg>
        <pc:picChg chg="del">
          <ac:chgData name="Mehak Rastogi" userId="80a13dd0-38e9-49c7-a43c-3efb6911174c" providerId="ADAL" clId="{7DACBB3A-3D8F-4830-8DAB-F519F5C5F09B}" dt="2023-02-10T05:55:38.639" v="204" actId="478"/>
          <ac:picMkLst>
            <pc:docMk/>
            <pc:sldMk cId="2161283088" sldId="1134"/>
            <ac:picMk id="3079" creationId="{C56A8E86-4614-4F25-9DFB-81AB197BD6D7}"/>
          </ac:picMkLst>
        </pc:picChg>
        <pc:picChg chg="del">
          <ac:chgData name="Mehak Rastogi" userId="80a13dd0-38e9-49c7-a43c-3efb6911174c" providerId="ADAL" clId="{7DACBB3A-3D8F-4830-8DAB-F519F5C5F09B}" dt="2023-02-10T05:55:34.860" v="203" actId="478"/>
          <ac:picMkLst>
            <pc:docMk/>
            <pc:sldMk cId="2161283088" sldId="1134"/>
            <ac:picMk id="3080" creationId="{F70F17FF-77E8-4ED0-A9E3-768C4F878368}"/>
          </ac:picMkLst>
        </pc:picChg>
        <pc:picChg chg="del">
          <ac:chgData name="Mehak Rastogi" userId="80a13dd0-38e9-49c7-a43c-3efb6911174c" providerId="ADAL" clId="{7DACBB3A-3D8F-4830-8DAB-F519F5C5F09B}" dt="2023-02-10T05:55:31.431" v="202" actId="478"/>
          <ac:picMkLst>
            <pc:docMk/>
            <pc:sldMk cId="2161283088" sldId="1134"/>
            <ac:picMk id="3081" creationId="{66A22AD9-6AFB-44FE-BE16-664BF329C0AD}"/>
          </ac:picMkLst>
        </pc:picChg>
        <pc:picChg chg="del">
          <ac:chgData name="Mehak Rastogi" userId="80a13dd0-38e9-49c7-a43c-3efb6911174c" providerId="ADAL" clId="{7DACBB3A-3D8F-4830-8DAB-F519F5C5F09B}" dt="2023-02-10T05:55:26.813" v="201" actId="478"/>
          <ac:picMkLst>
            <pc:docMk/>
            <pc:sldMk cId="2161283088" sldId="1134"/>
            <ac:picMk id="3082" creationId="{46D919D5-2C32-4215-A807-221CB2297EDE}"/>
          </ac:picMkLst>
        </pc:picChg>
        <pc:picChg chg="del">
          <ac:chgData name="Mehak Rastogi" userId="80a13dd0-38e9-49c7-a43c-3efb6911174c" providerId="ADAL" clId="{7DACBB3A-3D8F-4830-8DAB-F519F5C5F09B}" dt="2023-02-10T05:55:24.173" v="200" actId="478"/>
          <ac:picMkLst>
            <pc:docMk/>
            <pc:sldMk cId="2161283088" sldId="1134"/>
            <ac:picMk id="3083" creationId="{1E8303CD-C174-41EA-B085-746BB4F4F8ED}"/>
          </ac:picMkLst>
        </pc:picChg>
        <pc:picChg chg="del">
          <ac:chgData name="Mehak Rastogi" userId="80a13dd0-38e9-49c7-a43c-3efb6911174c" providerId="ADAL" clId="{7DACBB3A-3D8F-4830-8DAB-F519F5C5F09B}" dt="2023-02-10T05:55:22.373" v="199" actId="478"/>
          <ac:picMkLst>
            <pc:docMk/>
            <pc:sldMk cId="2161283088" sldId="1134"/>
            <ac:picMk id="3084" creationId="{49D306A5-C520-45B3-8D08-92F119EC1A42}"/>
          </ac:picMkLst>
        </pc:picChg>
        <pc:picChg chg="del">
          <ac:chgData name="Mehak Rastogi" userId="80a13dd0-38e9-49c7-a43c-3efb6911174c" providerId="ADAL" clId="{7DACBB3A-3D8F-4830-8DAB-F519F5C5F09B}" dt="2023-02-10T05:55:18.832" v="198" actId="478"/>
          <ac:picMkLst>
            <pc:docMk/>
            <pc:sldMk cId="2161283088" sldId="1134"/>
            <ac:picMk id="3085" creationId="{9B399902-75B6-4135-A950-D825222B6032}"/>
          </ac:picMkLst>
        </pc:picChg>
        <pc:picChg chg="del">
          <ac:chgData name="Mehak Rastogi" userId="80a13dd0-38e9-49c7-a43c-3efb6911174c" providerId="ADAL" clId="{7DACBB3A-3D8F-4830-8DAB-F519F5C5F09B}" dt="2023-02-10T05:55:16.926" v="197" actId="478"/>
          <ac:picMkLst>
            <pc:docMk/>
            <pc:sldMk cId="2161283088" sldId="1134"/>
            <ac:picMk id="3086" creationId="{C8DD6A05-5551-42B2-8EB4-6D44D94259B9}"/>
          </ac:picMkLst>
        </pc:picChg>
        <pc:picChg chg="del">
          <ac:chgData name="Mehak Rastogi" userId="80a13dd0-38e9-49c7-a43c-3efb6911174c" providerId="ADAL" clId="{7DACBB3A-3D8F-4830-8DAB-F519F5C5F09B}" dt="2023-02-10T05:55:14.786" v="196" actId="478"/>
          <ac:picMkLst>
            <pc:docMk/>
            <pc:sldMk cId="2161283088" sldId="1134"/>
            <ac:picMk id="3087" creationId="{CF55CF7B-6681-4341-8F81-98C486170B2C}"/>
          </ac:picMkLst>
        </pc:picChg>
        <pc:picChg chg="del">
          <ac:chgData name="Mehak Rastogi" userId="80a13dd0-38e9-49c7-a43c-3efb6911174c" providerId="ADAL" clId="{7DACBB3A-3D8F-4830-8DAB-F519F5C5F09B}" dt="2023-02-10T05:55:10.545" v="195" actId="478"/>
          <ac:picMkLst>
            <pc:docMk/>
            <pc:sldMk cId="2161283088" sldId="1134"/>
            <ac:picMk id="3088" creationId="{89125F53-C8C6-4747-BB84-8C81B2D1AFCD}"/>
          </ac:picMkLst>
        </pc:picChg>
        <pc:picChg chg="del">
          <ac:chgData name="Mehak Rastogi" userId="80a13dd0-38e9-49c7-a43c-3efb6911174c" providerId="ADAL" clId="{7DACBB3A-3D8F-4830-8DAB-F519F5C5F09B}" dt="2023-02-10T05:55:08.873" v="194" actId="478"/>
          <ac:picMkLst>
            <pc:docMk/>
            <pc:sldMk cId="2161283088" sldId="1134"/>
            <ac:picMk id="3089" creationId="{E835688E-FA91-4A1E-A67E-FFA90225DC92}"/>
          </ac:picMkLst>
        </pc:picChg>
        <pc:picChg chg="del">
          <ac:chgData name="Mehak Rastogi" userId="80a13dd0-38e9-49c7-a43c-3efb6911174c" providerId="ADAL" clId="{7DACBB3A-3D8F-4830-8DAB-F519F5C5F09B}" dt="2023-02-10T05:55:04.912" v="193" actId="478"/>
          <ac:picMkLst>
            <pc:docMk/>
            <pc:sldMk cId="2161283088" sldId="1134"/>
            <ac:picMk id="3090" creationId="{0A1CB0F4-F909-494F-8F5F-89B739848420}"/>
          </ac:picMkLst>
        </pc:picChg>
        <pc:picChg chg="del">
          <ac:chgData name="Mehak Rastogi" userId="80a13dd0-38e9-49c7-a43c-3efb6911174c" providerId="ADAL" clId="{7DACBB3A-3D8F-4830-8DAB-F519F5C5F09B}" dt="2023-02-10T05:55:02.497" v="192" actId="478"/>
          <ac:picMkLst>
            <pc:docMk/>
            <pc:sldMk cId="2161283088" sldId="1134"/>
            <ac:picMk id="3091" creationId="{43C5087A-8278-4243-A6BC-C6D6E309F9C4}"/>
          </ac:picMkLst>
        </pc:picChg>
        <pc:picChg chg="del">
          <ac:chgData name="Mehak Rastogi" userId="80a13dd0-38e9-49c7-a43c-3efb6911174c" providerId="ADAL" clId="{7DACBB3A-3D8F-4830-8DAB-F519F5C5F09B}" dt="2023-02-10T05:54:58.708" v="191" actId="478"/>
          <ac:picMkLst>
            <pc:docMk/>
            <pc:sldMk cId="2161283088" sldId="1134"/>
            <ac:picMk id="3092" creationId="{1DE4C4DA-D136-476E-BE7A-2777C43DA8DD}"/>
          </ac:picMkLst>
        </pc:picChg>
        <pc:picChg chg="del">
          <ac:chgData name="Mehak Rastogi" userId="80a13dd0-38e9-49c7-a43c-3efb6911174c" providerId="ADAL" clId="{7DACBB3A-3D8F-4830-8DAB-F519F5C5F09B}" dt="2023-02-10T05:54:58.699" v="190" actId="478"/>
          <ac:picMkLst>
            <pc:docMk/>
            <pc:sldMk cId="2161283088" sldId="1134"/>
            <ac:picMk id="3093" creationId="{EAB346A3-9C62-4A0E-9EBB-9B2B1D4A247D}"/>
          </ac:picMkLst>
        </pc:picChg>
        <pc:picChg chg="del">
          <ac:chgData name="Mehak Rastogi" userId="80a13dd0-38e9-49c7-a43c-3efb6911174c" providerId="ADAL" clId="{7DACBB3A-3D8F-4830-8DAB-F519F5C5F09B}" dt="2023-02-10T05:54:56.086" v="189" actId="478"/>
          <ac:picMkLst>
            <pc:docMk/>
            <pc:sldMk cId="2161283088" sldId="1134"/>
            <ac:picMk id="3094" creationId="{EA156F0A-AFF0-46FF-9523-D8F6982E47E4}"/>
          </ac:picMkLst>
        </pc:picChg>
        <pc:picChg chg="del">
          <ac:chgData name="Mehak Rastogi" userId="80a13dd0-38e9-49c7-a43c-3efb6911174c" providerId="ADAL" clId="{7DACBB3A-3D8F-4830-8DAB-F519F5C5F09B}" dt="2023-02-10T05:54:56.079" v="188" actId="478"/>
          <ac:picMkLst>
            <pc:docMk/>
            <pc:sldMk cId="2161283088" sldId="1134"/>
            <ac:picMk id="3095" creationId="{E27CEE36-6F60-4D12-B779-2D9B25E82901}"/>
          </ac:picMkLst>
        </pc:picChg>
        <pc:picChg chg="del">
          <ac:chgData name="Mehak Rastogi" userId="80a13dd0-38e9-49c7-a43c-3efb6911174c" providerId="ADAL" clId="{7DACBB3A-3D8F-4830-8DAB-F519F5C5F09B}" dt="2023-02-10T05:54:52.642" v="187" actId="478"/>
          <ac:picMkLst>
            <pc:docMk/>
            <pc:sldMk cId="2161283088" sldId="1134"/>
            <ac:picMk id="3096" creationId="{ADDAEFFD-F36D-4AA5-A05E-A839A9DD9FCA}"/>
          </ac:picMkLst>
        </pc:picChg>
        <pc:picChg chg="del">
          <ac:chgData name="Mehak Rastogi" userId="80a13dd0-38e9-49c7-a43c-3efb6911174c" providerId="ADAL" clId="{7DACBB3A-3D8F-4830-8DAB-F519F5C5F09B}" dt="2023-02-10T05:54:50.812" v="186" actId="478"/>
          <ac:picMkLst>
            <pc:docMk/>
            <pc:sldMk cId="2161283088" sldId="1134"/>
            <ac:picMk id="3097" creationId="{0DAF1344-2E57-449D-B522-E6130D212F13}"/>
          </ac:picMkLst>
        </pc:picChg>
      </pc:sldChg>
      <pc:sldChg chg="addSp delSp add mod">
        <pc:chgData name="Mehak Rastogi" userId="80a13dd0-38e9-49c7-a43c-3efb6911174c" providerId="ADAL" clId="{7DACBB3A-3D8F-4830-8DAB-F519F5C5F09B}" dt="2023-02-10T05:56:45.960" v="212" actId="22"/>
        <pc:sldMkLst>
          <pc:docMk/>
          <pc:sldMk cId="772744562" sldId="1135"/>
        </pc:sldMkLst>
        <pc:picChg chg="del">
          <ac:chgData name="Mehak Rastogi" userId="80a13dd0-38e9-49c7-a43c-3efb6911174c" providerId="ADAL" clId="{7DACBB3A-3D8F-4830-8DAB-F519F5C5F09B}" dt="2023-02-10T05:56:45.036" v="211" actId="478"/>
          <ac:picMkLst>
            <pc:docMk/>
            <pc:sldMk cId="772744562" sldId="1135"/>
            <ac:picMk id="3" creationId="{77914E60-0120-4AF8-851B-AC87476104E8}"/>
          </ac:picMkLst>
        </pc:picChg>
        <pc:picChg chg="add">
          <ac:chgData name="Mehak Rastogi" userId="80a13dd0-38e9-49c7-a43c-3efb6911174c" providerId="ADAL" clId="{7DACBB3A-3D8F-4830-8DAB-F519F5C5F09B}" dt="2023-02-10T05:56:45.960" v="212" actId="22"/>
          <ac:picMkLst>
            <pc:docMk/>
            <pc:sldMk cId="772744562" sldId="1135"/>
            <ac:picMk id="4" creationId="{D2D363BA-FE5E-4151-BB0C-F6112D42C735}"/>
          </ac:picMkLst>
        </pc:picChg>
      </pc:sldChg>
      <pc:sldChg chg="addSp delSp modSp add mod">
        <pc:chgData name="Mehak Rastogi" userId="80a13dd0-38e9-49c7-a43c-3efb6911174c" providerId="ADAL" clId="{7DACBB3A-3D8F-4830-8DAB-F519F5C5F09B}" dt="2023-02-10T06:00:01.370" v="225" actId="1076"/>
        <pc:sldMkLst>
          <pc:docMk/>
          <pc:sldMk cId="288738941" sldId="1136"/>
        </pc:sldMkLst>
        <pc:spChg chg="add mod">
          <ac:chgData name="Mehak Rastogi" userId="80a13dd0-38e9-49c7-a43c-3efb6911174c" providerId="ADAL" clId="{7DACBB3A-3D8F-4830-8DAB-F519F5C5F09B}" dt="2023-02-10T06:00:01.370" v="225" actId="1076"/>
          <ac:spMkLst>
            <pc:docMk/>
            <pc:sldMk cId="288738941" sldId="1136"/>
            <ac:spMk id="5" creationId="{CAC39A7E-2A63-401E-978A-A1D8A80BD79B}"/>
          </ac:spMkLst>
        </pc:spChg>
        <pc:picChg chg="del">
          <ac:chgData name="Mehak Rastogi" userId="80a13dd0-38e9-49c7-a43c-3efb6911174c" providerId="ADAL" clId="{7DACBB3A-3D8F-4830-8DAB-F519F5C5F09B}" dt="2023-02-10T05:59:14.496" v="216" actId="478"/>
          <ac:picMkLst>
            <pc:docMk/>
            <pc:sldMk cId="288738941" sldId="1136"/>
            <ac:picMk id="4" creationId="{D2D363BA-FE5E-4151-BB0C-F6112D42C735}"/>
          </ac:picMkLst>
        </pc:picChg>
      </pc:sldChg>
      <pc:sldChg chg="addSp modSp new del mod">
        <pc:chgData name="Mehak Rastogi" userId="80a13dd0-38e9-49c7-a43c-3efb6911174c" providerId="ADAL" clId="{7DACBB3A-3D8F-4830-8DAB-F519F5C5F09B}" dt="2023-02-10T06:00:32.654" v="231" actId="47"/>
        <pc:sldMkLst>
          <pc:docMk/>
          <pc:sldMk cId="504058611" sldId="1137"/>
        </pc:sldMkLst>
        <pc:spChg chg="add mod">
          <ac:chgData name="Mehak Rastogi" userId="80a13dd0-38e9-49c7-a43c-3efb6911174c" providerId="ADAL" clId="{7DACBB3A-3D8F-4830-8DAB-F519F5C5F09B}" dt="2023-02-10T06:00:10.977" v="228" actId="14100"/>
          <ac:spMkLst>
            <pc:docMk/>
            <pc:sldMk cId="504058611" sldId="1137"/>
            <ac:spMk id="3" creationId="{66F6F09A-C053-4A3A-A83D-B4D2BDC8CAA8}"/>
          </ac:spMkLst>
        </pc:spChg>
      </pc:sldChg>
      <pc:sldChg chg="modSp add mod">
        <pc:chgData name="Mehak Rastogi" userId="80a13dd0-38e9-49c7-a43c-3efb6911174c" providerId="ADAL" clId="{7DACBB3A-3D8F-4830-8DAB-F519F5C5F09B}" dt="2023-02-10T06:00:26.597" v="230"/>
        <pc:sldMkLst>
          <pc:docMk/>
          <pc:sldMk cId="914524752" sldId="1138"/>
        </pc:sldMkLst>
        <pc:spChg chg="mod">
          <ac:chgData name="Mehak Rastogi" userId="80a13dd0-38e9-49c7-a43c-3efb6911174c" providerId="ADAL" clId="{7DACBB3A-3D8F-4830-8DAB-F519F5C5F09B}" dt="2023-02-10T06:00:26.597" v="230"/>
          <ac:spMkLst>
            <pc:docMk/>
            <pc:sldMk cId="914524752" sldId="1138"/>
            <ac:spMk id="5" creationId="{CAC39A7E-2A63-401E-978A-A1D8A80BD79B}"/>
          </ac:spMkLst>
        </pc:spChg>
      </pc:sldChg>
      <pc:sldChg chg="addSp delSp modSp add mod">
        <pc:chgData name="Mehak Rastogi" userId="80a13dd0-38e9-49c7-a43c-3efb6911174c" providerId="ADAL" clId="{7DACBB3A-3D8F-4830-8DAB-F519F5C5F09B}" dt="2023-02-10T06:03:09.443" v="243" actId="14100"/>
        <pc:sldMkLst>
          <pc:docMk/>
          <pc:sldMk cId="226284590" sldId="1139"/>
        </pc:sldMkLst>
        <pc:spChg chg="mod">
          <ac:chgData name="Mehak Rastogi" userId="80a13dd0-38e9-49c7-a43c-3efb6911174c" providerId="ADAL" clId="{7DACBB3A-3D8F-4830-8DAB-F519F5C5F09B}" dt="2023-02-10T06:03:01.410" v="241" actId="20577"/>
          <ac:spMkLst>
            <pc:docMk/>
            <pc:sldMk cId="226284590" sldId="1139"/>
            <ac:spMk id="25602" creationId="{00000000-0000-0000-0000-000000000000}"/>
          </ac:spMkLst>
        </pc:spChg>
        <pc:picChg chg="add mod">
          <ac:chgData name="Mehak Rastogi" userId="80a13dd0-38e9-49c7-a43c-3efb6911174c" providerId="ADAL" clId="{7DACBB3A-3D8F-4830-8DAB-F519F5C5F09B}" dt="2023-02-10T06:03:09.443" v="243" actId="14100"/>
          <ac:picMkLst>
            <pc:docMk/>
            <pc:sldMk cId="226284590" sldId="1139"/>
            <ac:picMk id="4" creationId="{5D4E007A-FB30-44DC-B8F4-51AD96ED1E78}"/>
          </ac:picMkLst>
        </pc:picChg>
        <pc:picChg chg="del">
          <ac:chgData name="Mehak Rastogi" userId="80a13dd0-38e9-49c7-a43c-3efb6911174c" providerId="ADAL" clId="{7DACBB3A-3D8F-4830-8DAB-F519F5C5F09B}" dt="2023-02-10T06:02:56.310" v="233" actId="478"/>
          <ac:picMkLst>
            <pc:docMk/>
            <pc:sldMk cId="226284590" sldId="1139"/>
            <ac:picMk id="36" creationId="{1BD321F4-5FF7-4EF3-B6A1-179D9E5B4488}"/>
          </ac:picMkLst>
        </pc:picChg>
      </pc:sldChg>
      <pc:sldChg chg="addSp delSp modSp add mod">
        <pc:chgData name="Mehak Rastogi" userId="80a13dd0-38e9-49c7-a43c-3efb6911174c" providerId="ADAL" clId="{7DACBB3A-3D8F-4830-8DAB-F519F5C5F09B}" dt="2023-02-10T06:04:47.757" v="257" actId="20577"/>
        <pc:sldMkLst>
          <pc:docMk/>
          <pc:sldMk cId="2223304011" sldId="1140"/>
        </pc:sldMkLst>
        <pc:spChg chg="mod">
          <ac:chgData name="Mehak Rastogi" userId="80a13dd0-38e9-49c7-a43c-3efb6911174c" providerId="ADAL" clId="{7DACBB3A-3D8F-4830-8DAB-F519F5C5F09B}" dt="2023-02-10T06:04:47.757" v="257" actId="20577"/>
          <ac:spMkLst>
            <pc:docMk/>
            <pc:sldMk cId="2223304011" sldId="1140"/>
            <ac:spMk id="25602" creationId="{00000000-0000-0000-0000-000000000000}"/>
          </ac:spMkLst>
        </pc:spChg>
        <pc:picChg chg="del">
          <ac:chgData name="Mehak Rastogi" userId="80a13dd0-38e9-49c7-a43c-3efb6911174c" providerId="ADAL" clId="{7DACBB3A-3D8F-4830-8DAB-F519F5C5F09B}" dt="2023-02-10T06:04:34.905" v="247" actId="478"/>
          <ac:picMkLst>
            <pc:docMk/>
            <pc:sldMk cId="2223304011" sldId="1140"/>
            <ac:picMk id="4" creationId="{5D4E007A-FB30-44DC-B8F4-51AD96ED1E78}"/>
          </ac:picMkLst>
        </pc:picChg>
        <pc:picChg chg="add mod">
          <ac:chgData name="Mehak Rastogi" userId="80a13dd0-38e9-49c7-a43c-3efb6911174c" providerId="ADAL" clId="{7DACBB3A-3D8F-4830-8DAB-F519F5C5F09B}" dt="2023-02-10T06:04:43.847" v="250" actId="14100"/>
          <ac:picMkLst>
            <pc:docMk/>
            <pc:sldMk cId="2223304011" sldId="1140"/>
            <ac:picMk id="5" creationId="{073B0D57-67AE-4308-BE92-619DD5B5CAA1}"/>
          </ac:picMkLst>
        </pc:picChg>
      </pc:sldChg>
      <pc:sldChg chg="new del">
        <pc:chgData name="Mehak Rastogi" userId="80a13dd0-38e9-49c7-a43c-3efb6911174c" providerId="ADAL" clId="{7DACBB3A-3D8F-4830-8DAB-F519F5C5F09B}" dt="2023-02-10T06:04:24.255" v="245" actId="680"/>
        <pc:sldMkLst>
          <pc:docMk/>
          <pc:sldMk cId="3968183561" sldId="1140"/>
        </pc:sldMkLst>
      </pc:sldChg>
      <pc:sldChg chg="addSp delSp modSp add mod">
        <pc:chgData name="Mehak Rastogi" userId="80a13dd0-38e9-49c7-a43c-3efb6911174c" providerId="ADAL" clId="{7DACBB3A-3D8F-4830-8DAB-F519F5C5F09B}" dt="2023-02-10T06:05:31.727" v="274" actId="14100"/>
        <pc:sldMkLst>
          <pc:docMk/>
          <pc:sldMk cId="407195205" sldId="1141"/>
        </pc:sldMkLst>
        <pc:spChg chg="mod">
          <ac:chgData name="Mehak Rastogi" userId="80a13dd0-38e9-49c7-a43c-3efb6911174c" providerId="ADAL" clId="{7DACBB3A-3D8F-4830-8DAB-F519F5C5F09B}" dt="2023-02-10T06:05:13.115" v="270" actId="20577"/>
          <ac:spMkLst>
            <pc:docMk/>
            <pc:sldMk cId="407195205" sldId="1141"/>
            <ac:spMk id="25602" creationId="{00000000-0000-0000-0000-000000000000}"/>
          </ac:spMkLst>
        </pc:spChg>
        <pc:picChg chg="add mod">
          <ac:chgData name="Mehak Rastogi" userId="80a13dd0-38e9-49c7-a43c-3efb6911174c" providerId="ADAL" clId="{7DACBB3A-3D8F-4830-8DAB-F519F5C5F09B}" dt="2023-02-10T06:05:31.727" v="274" actId="14100"/>
          <ac:picMkLst>
            <pc:docMk/>
            <pc:sldMk cId="407195205" sldId="1141"/>
            <ac:picMk id="4" creationId="{FAD07BDE-507B-4E46-BEDD-D0CB7715808D}"/>
          </ac:picMkLst>
        </pc:picChg>
        <pc:picChg chg="del mod">
          <ac:chgData name="Mehak Rastogi" userId="80a13dd0-38e9-49c7-a43c-3efb6911174c" providerId="ADAL" clId="{7DACBB3A-3D8F-4830-8DAB-F519F5C5F09B}" dt="2023-02-10T06:05:23.768" v="271" actId="478"/>
          <ac:picMkLst>
            <pc:docMk/>
            <pc:sldMk cId="407195205" sldId="1141"/>
            <ac:picMk id="5" creationId="{073B0D57-67AE-4308-BE92-619DD5B5CAA1}"/>
          </ac:picMkLst>
        </pc:picChg>
      </pc:sldChg>
      <pc:sldChg chg="addSp delSp modSp add mod">
        <pc:chgData name="Mehak Rastogi" userId="80a13dd0-38e9-49c7-a43c-3efb6911174c" providerId="ADAL" clId="{7DACBB3A-3D8F-4830-8DAB-F519F5C5F09B}" dt="2023-02-10T06:07:08.932" v="304" actId="14100"/>
        <pc:sldMkLst>
          <pc:docMk/>
          <pc:sldMk cId="3167843813" sldId="1143"/>
        </pc:sldMkLst>
        <pc:spChg chg="mod">
          <ac:chgData name="Mehak Rastogi" userId="80a13dd0-38e9-49c7-a43c-3efb6911174c" providerId="ADAL" clId="{7DACBB3A-3D8F-4830-8DAB-F519F5C5F09B}" dt="2023-02-10T06:06:42.816" v="301" actId="20577"/>
          <ac:spMkLst>
            <pc:docMk/>
            <pc:sldMk cId="3167843813" sldId="1143"/>
            <ac:spMk id="25602" creationId="{00000000-0000-0000-0000-000000000000}"/>
          </ac:spMkLst>
        </pc:spChg>
        <pc:picChg chg="add mod">
          <ac:chgData name="Mehak Rastogi" userId="80a13dd0-38e9-49c7-a43c-3efb6911174c" providerId="ADAL" clId="{7DACBB3A-3D8F-4830-8DAB-F519F5C5F09B}" dt="2023-02-10T06:07:08.932" v="304" actId="14100"/>
          <ac:picMkLst>
            <pc:docMk/>
            <pc:sldMk cId="3167843813" sldId="1143"/>
            <ac:picMk id="3" creationId="{816E3B5C-0889-4997-8353-FAC288F3C3A5}"/>
          </ac:picMkLst>
        </pc:picChg>
        <pc:picChg chg="del">
          <ac:chgData name="Mehak Rastogi" userId="80a13dd0-38e9-49c7-a43c-3efb6911174c" providerId="ADAL" clId="{7DACBB3A-3D8F-4830-8DAB-F519F5C5F09B}" dt="2023-02-10T06:07:03.363" v="302" actId="478"/>
          <ac:picMkLst>
            <pc:docMk/>
            <pc:sldMk cId="3167843813" sldId="1143"/>
            <ac:picMk id="4" creationId="{FAD07BDE-507B-4E46-BEDD-D0CB7715808D}"/>
          </ac:picMkLst>
        </pc:picChg>
      </pc:sldChg>
      <pc:sldChg chg="addSp delSp modSp add mod ord">
        <pc:chgData name="Mehak Rastogi" userId="80a13dd0-38e9-49c7-a43c-3efb6911174c" providerId="ADAL" clId="{7DACBB3A-3D8F-4830-8DAB-F519F5C5F09B}" dt="2023-02-10T06:10:22.675" v="336"/>
        <pc:sldMkLst>
          <pc:docMk/>
          <pc:sldMk cId="3400220796" sldId="1144"/>
        </pc:sldMkLst>
        <pc:spChg chg="mod">
          <ac:chgData name="Mehak Rastogi" userId="80a13dd0-38e9-49c7-a43c-3efb6911174c" providerId="ADAL" clId="{7DACBB3A-3D8F-4830-8DAB-F519F5C5F09B}" dt="2023-02-10T06:09:16.507" v="329" actId="20577"/>
          <ac:spMkLst>
            <pc:docMk/>
            <pc:sldMk cId="3400220796" sldId="1144"/>
            <ac:spMk id="25602" creationId="{00000000-0000-0000-0000-000000000000}"/>
          </ac:spMkLst>
        </pc:spChg>
        <pc:picChg chg="del">
          <ac:chgData name="Mehak Rastogi" userId="80a13dd0-38e9-49c7-a43c-3efb6911174c" providerId="ADAL" clId="{7DACBB3A-3D8F-4830-8DAB-F519F5C5F09B}" dt="2023-02-10T06:07:54.667" v="323" actId="478"/>
          <ac:picMkLst>
            <pc:docMk/>
            <pc:sldMk cId="3400220796" sldId="1144"/>
            <ac:picMk id="3" creationId="{816E3B5C-0889-4997-8353-FAC288F3C3A5}"/>
          </ac:picMkLst>
        </pc:picChg>
        <pc:picChg chg="add del">
          <ac:chgData name="Mehak Rastogi" userId="80a13dd0-38e9-49c7-a43c-3efb6911174c" providerId="ADAL" clId="{7DACBB3A-3D8F-4830-8DAB-F519F5C5F09B}" dt="2023-02-10T06:07:53.773" v="322" actId="22"/>
          <ac:picMkLst>
            <pc:docMk/>
            <pc:sldMk cId="3400220796" sldId="1144"/>
            <ac:picMk id="4" creationId="{273C6EA4-6919-4320-BD93-67874AAF760B}"/>
          </ac:picMkLst>
        </pc:picChg>
        <pc:picChg chg="add del mod">
          <ac:chgData name="Mehak Rastogi" userId="80a13dd0-38e9-49c7-a43c-3efb6911174c" providerId="ADAL" clId="{7DACBB3A-3D8F-4830-8DAB-F519F5C5F09B}" dt="2023-02-10T06:09:02.998" v="326" actId="478"/>
          <ac:picMkLst>
            <pc:docMk/>
            <pc:sldMk cId="3400220796" sldId="1144"/>
            <ac:picMk id="6" creationId="{C216817F-FFEC-4EA3-85AD-2A0BB8FA5421}"/>
          </ac:picMkLst>
        </pc:picChg>
        <pc:picChg chg="add mod">
          <ac:chgData name="Mehak Rastogi" userId="80a13dd0-38e9-49c7-a43c-3efb6911174c" providerId="ADAL" clId="{7DACBB3A-3D8F-4830-8DAB-F519F5C5F09B}" dt="2023-02-10T06:09:37.070" v="334" actId="14100"/>
          <ac:picMkLst>
            <pc:docMk/>
            <pc:sldMk cId="3400220796" sldId="1144"/>
            <ac:picMk id="8" creationId="{8B1C4320-5AB7-4BDC-9F04-3ED0D7B719AE}"/>
          </ac:picMkLst>
        </pc:picChg>
      </pc:sldChg>
      <pc:sldChg chg="addSp delSp modSp add mod">
        <pc:chgData name="Mehak Rastogi" userId="80a13dd0-38e9-49c7-a43c-3efb6911174c" providerId="ADAL" clId="{7DACBB3A-3D8F-4830-8DAB-F519F5C5F09B}" dt="2023-02-10T06:13:58.125" v="409" actId="404"/>
        <pc:sldMkLst>
          <pc:docMk/>
          <pc:sldMk cId="1224854821" sldId="1145"/>
        </pc:sldMkLst>
        <pc:spChg chg="mod">
          <ac:chgData name="Mehak Rastogi" userId="80a13dd0-38e9-49c7-a43c-3efb6911174c" providerId="ADAL" clId="{7DACBB3A-3D8F-4830-8DAB-F519F5C5F09B}" dt="2023-02-10T06:13:11.912" v="398" actId="20577"/>
          <ac:spMkLst>
            <pc:docMk/>
            <pc:sldMk cId="1224854821" sldId="1145"/>
            <ac:spMk id="25602" creationId="{00000000-0000-0000-0000-000000000000}"/>
          </ac:spMkLst>
        </pc:spChg>
        <pc:graphicFrameChg chg="add del mod">
          <ac:chgData name="Mehak Rastogi" userId="80a13dd0-38e9-49c7-a43c-3efb6911174c" providerId="ADAL" clId="{7DACBB3A-3D8F-4830-8DAB-F519F5C5F09B}" dt="2023-02-10T06:11:53.475" v="341"/>
          <ac:graphicFrameMkLst>
            <pc:docMk/>
            <pc:sldMk cId="1224854821" sldId="1145"/>
            <ac:graphicFrameMk id="2" creationId="{FACCDFB7-F656-4BED-A237-A8CF702EA8ED}"/>
          </ac:graphicFrameMkLst>
        </pc:graphicFrameChg>
        <pc:graphicFrameChg chg="add del mod modGraphic">
          <ac:chgData name="Mehak Rastogi" userId="80a13dd0-38e9-49c7-a43c-3efb6911174c" providerId="ADAL" clId="{7DACBB3A-3D8F-4830-8DAB-F519F5C5F09B}" dt="2023-02-10T06:12:27.246" v="358" actId="478"/>
          <ac:graphicFrameMkLst>
            <pc:docMk/>
            <pc:sldMk cId="1224854821" sldId="1145"/>
            <ac:graphicFrameMk id="3" creationId="{3F5F30A7-A3EB-4F9C-9CA2-FB378A0B9637}"/>
          </ac:graphicFrameMkLst>
        </pc:graphicFrameChg>
        <pc:graphicFrameChg chg="add del mod">
          <ac:chgData name="Mehak Rastogi" userId="80a13dd0-38e9-49c7-a43c-3efb6911174c" providerId="ADAL" clId="{7DACBB3A-3D8F-4830-8DAB-F519F5C5F09B}" dt="2023-02-10T06:12:38.501" v="366"/>
          <ac:graphicFrameMkLst>
            <pc:docMk/>
            <pc:sldMk cId="1224854821" sldId="1145"/>
            <ac:graphicFrameMk id="4" creationId="{FCC456B7-88A0-492B-AAE5-AA4CEB3BC6E5}"/>
          </ac:graphicFrameMkLst>
        </pc:graphicFrameChg>
        <pc:graphicFrameChg chg="add mod modGraphic">
          <ac:chgData name="Mehak Rastogi" userId="80a13dd0-38e9-49c7-a43c-3efb6911174c" providerId="ADAL" clId="{7DACBB3A-3D8F-4830-8DAB-F519F5C5F09B}" dt="2023-02-10T06:13:58.125" v="409" actId="404"/>
          <ac:graphicFrameMkLst>
            <pc:docMk/>
            <pc:sldMk cId="1224854821" sldId="1145"/>
            <ac:graphicFrameMk id="5" creationId="{6AF46377-6551-464F-9913-1391E5D1429D}"/>
          </ac:graphicFrameMkLst>
        </pc:graphicFrameChg>
        <pc:picChg chg="del mod">
          <ac:chgData name="Mehak Rastogi" userId="80a13dd0-38e9-49c7-a43c-3efb6911174c" providerId="ADAL" clId="{7DACBB3A-3D8F-4830-8DAB-F519F5C5F09B}" dt="2023-02-10T06:11:35.707" v="339" actId="478"/>
          <ac:picMkLst>
            <pc:docMk/>
            <pc:sldMk cId="1224854821" sldId="1145"/>
            <ac:picMk id="36" creationId="{1BD321F4-5FF7-4EF3-B6A1-179D9E5B4488}"/>
          </ac:picMkLst>
        </pc:picChg>
      </pc:sldChg>
      <pc:sldChg chg="add del">
        <pc:chgData name="Mehak Rastogi" userId="80a13dd0-38e9-49c7-a43c-3efb6911174c" providerId="ADAL" clId="{7DACBB3A-3D8F-4830-8DAB-F519F5C5F09B}" dt="2023-02-10T06:13:03.962" v="373" actId="2890"/>
        <pc:sldMkLst>
          <pc:docMk/>
          <pc:sldMk cId="151270136" sldId="1147"/>
        </pc:sldMkLst>
      </pc:sldChg>
      <pc:sldChg chg="modSp add mod">
        <pc:chgData name="Mehak Rastogi" userId="80a13dd0-38e9-49c7-a43c-3efb6911174c" providerId="ADAL" clId="{7DACBB3A-3D8F-4830-8DAB-F519F5C5F09B}" dt="2023-02-10T06:14:39.008" v="439" actId="20577"/>
        <pc:sldMkLst>
          <pc:docMk/>
          <pc:sldMk cId="1258156408" sldId="1147"/>
        </pc:sldMkLst>
        <pc:graphicFrameChg chg="mod modGraphic">
          <ac:chgData name="Mehak Rastogi" userId="80a13dd0-38e9-49c7-a43c-3efb6911174c" providerId="ADAL" clId="{7DACBB3A-3D8F-4830-8DAB-F519F5C5F09B}" dt="2023-02-10T06:14:39.008" v="439" actId="20577"/>
          <ac:graphicFrameMkLst>
            <pc:docMk/>
            <pc:sldMk cId="1258156408" sldId="1147"/>
            <ac:graphicFrameMk id="5" creationId="{6AF46377-6551-464F-9913-1391E5D1429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i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i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60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i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30092"/>
            <a:ext cx="2945660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91221-2F70-4DAD-B66A-D40BC637ED3B}" type="slidenum">
              <a:rPr lang="hi-IN" smtClean="0"/>
              <a:pPr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38617996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0092"/>
            <a:ext cx="2945660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B71CD-B69A-426E-AE32-0DB6ADCA257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458634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2776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1492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4345F-7D70-460A-A4B3-731075C9C7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77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i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D50F9-7A39-4FDC-8E59-809658BA13E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362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i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D50F9-7A39-4FDC-8E59-809658BA13E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808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8A020A-A15B-4458-B184-3CB09330F680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6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4345F-7D70-460A-A4B3-731075C9C7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0233-4F79-4B76-933E-9A24A4D5E070}" type="slidenum">
              <a:rPr lang="en-IN" smtClean="0"/>
              <a:pPr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306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8012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70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3962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5173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9532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i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314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054521-A794-4C9C-A60A-35FDCE15A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4A6A45-5342-471C-AF8A-6BDF224A0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8FE1B0-7A33-4213-99C7-C30414FB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673E-311E-45E5-A625-980F0862441C}" type="datetime1">
              <a:rPr lang="en-IN" smtClean="0"/>
              <a:t>08-01-2024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C5ED7D-F8B2-4425-B088-F9A1C2D03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7407ED-BA0F-4FF0-9553-310D2FFB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AEA4-5E58-406D-8260-8C133096A6F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848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CDF05-22A5-4429-B9F8-6087B418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54D753-C598-41F6-9FE5-443ED1A14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618AAE-B85E-4416-97CB-F2B2D4F7E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A000-1307-4887-9EE1-A119E2B3F90F}" type="datetime1">
              <a:rPr lang="en-IN" smtClean="0"/>
              <a:t>08-01-2024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67E878-2363-4940-8D4F-E56123EE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FC5A89-7856-425B-91E5-290B8D46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AEA4-5E58-406D-8260-8C133096A6F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009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F399E16-3CB9-4AAB-948B-72E681FEC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0EA4EB-4583-4FA0-9861-BAEFEA6F9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9D04C-580C-48E4-9E39-582288571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A6A5-9925-42F1-8589-42B257CA5D34}" type="datetime1">
              <a:rPr lang="en-IN" smtClean="0"/>
              <a:t>08-01-2024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E35759-703E-4C65-9F1B-C7B58DCB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67702E-58A3-4D4F-B279-FD4DF1FB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AEA4-5E58-406D-8260-8C133096A6F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024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F39DA9-826D-4F3C-855B-F41436EB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6A6D0D-D3C9-485D-9A11-43D14F108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6D224-C485-4468-8ECA-1D558648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C03C-5793-4F3A-81FB-77C2AB39F4C3}" type="datetime1">
              <a:rPr lang="en-IN" smtClean="0"/>
              <a:t>08-01-2024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6AB898-6BD0-4CC6-9EF9-D52EBAB8D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F36D7C-A5B8-4C11-BDB9-7FC83D13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AEA4-5E58-406D-8260-8C133096A6F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111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D6CDED-DB53-4042-A990-B036FE3D0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65E526-C4A9-4BBF-B504-30C331A60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27C95C-5DC2-40F1-80EC-489B86421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161A-FFE2-4C59-A35E-CE3F15D8516B}" type="datetime1">
              <a:rPr lang="en-IN" smtClean="0"/>
              <a:t>08-01-2024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9E15D6-A996-4765-B9A8-7295E361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54F30B-617C-4001-A0DB-9A45B947A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AEA4-5E58-406D-8260-8C133096A6F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538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13E187-50D1-497B-B3F2-52A3698AB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B202ED-B523-4645-BC9A-1A1262A93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1BB36C-B891-42C0-BD96-8E288270B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26510D-D210-474B-894D-89A2C2F48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E34B-A3D7-4F5B-9064-2461D1B04C3E}" type="datetime1">
              <a:rPr lang="en-IN" smtClean="0"/>
              <a:t>08-01-2024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36CFE3-5D34-4550-A583-EB52B8E5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34C6DD-A68E-436D-AD02-2CC32067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AEA4-5E58-406D-8260-8C133096A6F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78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7B7148-558C-40AA-B94A-EC5E3804D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ACB290-36A7-458F-99BA-820CC887A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2A5E83-8B30-460B-B9B0-18D63688F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39B3F1-FAE6-47E3-907B-88C12130F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C9ABE4-7177-44E0-B1EE-BB577A7EE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E54AE8-E4C2-4426-86FF-E088DFD3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8776-8360-4643-9290-6CFFA43D6ADB}" type="datetime1">
              <a:rPr lang="en-IN" smtClean="0"/>
              <a:t>08-01-2024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62D717F-566D-4F3F-9CEA-B9C6F7ED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D476816-C8C4-445F-9A07-BBFDF1BA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AEA4-5E58-406D-8260-8C133096A6F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31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E309EB-C70A-4516-A65E-5883FADE7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65AEF4E-F27D-403D-BE2E-4F02709F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1549-F8D4-416E-A533-361408736059}" type="datetime1">
              <a:rPr lang="en-IN" smtClean="0"/>
              <a:t>08-01-2024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10E90C-6441-472C-B510-4F6650DD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9023AF-605E-4EF0-9A62-E4E1C480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AEA4-5E58-406D-8260-8C133096A6F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367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1A9A013-ECF4-4FF3-BDCE-F39DC013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EC97-5004-47E5-B404-2D48EFFAE8E8}" type="datetime1">
              <a:rPr lang="en-IN" smtClean="0"/>
              <a:t>08-01-2024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8194AE-B2D5-480D-926C-8923D6A9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86FACC-BEE5-47C8-BC72-F954BB7C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AEA4-5E58-406D-8260-8C133096A6F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05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B6F2DE-A63E-45C1-917A-3E1DAD45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1F9D52-D037-4C9E-819A-EB6F30FA5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961B6A-ADDC-4471-92D5-3A38FA150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5E5BA2-A465-4EED-967D-4FF777D5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1B4B-3666-4D19-A014-3615348822FC}" type="datetime1">
              <a:rPr lang="en-IN" smtClean="0"/>
              <a:t>08-01-2024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09601D-F9CB-4D85-884F-23DBC7F9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46D32D-2870-402B-9D6D-DF4B10D6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AEA4-5E58-406D-8260-8C133096A6F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464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31E747-4202-413A-B551-316B0794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9330C2A-C31D-4661-9744-EFA5A0104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41EDDB-6314-4872-9C11-6A9D92A72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A2793E-F736-4B3D-B817-2B2CBD7C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5BEC-69D4-455E-9621-E04BA96E2CA8}" type="datetime1">
              <a:rPr lang="en-IN" smtClean="0"/>
              <a:t>08-01-2024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2BDA0E-5469-47AC-94FD-3FAB96C5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000443-50C0-419D-AA69-FDC22292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AEA4-5E58-406D-8260-8C133096A6F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703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85C17B-CC7C-4E64-A6C8-9566694F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CC221E-6E73-4D92-ADC7-DD94C4FBB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BC940E-FA77-4C0D-81DF-6119B49A2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52E60-F069-4D17-AFBE-BABC40E8DCCD}" type="datetime1">
              <a:rPr lang="en-IN" smtClean="0"/>
              <a:t>08-01-2024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BC699B-0F9D-435C-981C-94A5E5A12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62F84-0C10-4A27-A045-FCEC427D3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1AEA4-5E58-406D-8260-8C133096A6F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F6703F3-38DC-4BFC-8148-35F5DE3ED331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-2119"/>
            <a:ext cx="1552575" cy="8985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8694EFF-DB3A-4F50-9829-CFE729724185}"/>
              </a:ext>
            </a:extLst>
          </p:cNvPr>
          <p:cNvSpPr/>
          <p:nvPr userDrawn="1"/>
        </p:nvSpPr>
        <p:spPr>
          <a:xfrm>
            <a:off x="0" y="6474883"/>
            <a:ext cx="12192000" cy="4148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5261D4-7A0F-4C5A-B7B8-6C44E7D9B667}"/>
              </a:ext>
            </a:extLst>
          </p:cNvPr>
          <p:cNvSpPr txBox="1"/>
          <p:nvPr userDrawn="1"/>
        </p:nvSpPr>
        <p:spPr>
          <a:xfrm>
            <a:off x="9039590" y="6490871"/>
            <a:ext cx="316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National Crime Records Bureau</a:t>
            </a:r>
            <a:endParaRPr lang="hi-IN" sz="1800" b="1" err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1" name="Picture 10" descr="National Crime Records Bureau - Wikipedia">
            <a:extLst>
              <a:ext uri="{FF2B5EF4-FFF2-40B4-BE49-F238E27FC236}">
                <a16:creationId xmlns:a16="http://schemas.microsoft.com/office/drawing/2014/main" xmlns="" id="{CF972728-8331-4212-9A72-5D81A9CB1102}"/>
              </a:ext>
            </a:extLst>
          </p:cNvPr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390" y="6488668"/>
            <a:ext cx="503389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" y="36576"/>
            <a:ext cx="101438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4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Resolution%20-%20Gazette%20Notification.pdf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Resolution%20-%20Gazette%20Notification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97C6E5-F568-40B4-95F6-3B2C8F41C3EE}"/>
              </a:ext>
            </a:extLst>
          </p:cNvPr>
          <p:cNvSpPr txBox="1"/>
          <p:nvPr/>
        </p:nvSpPr>
        <p:spPr>
          <a:xfrm>
            <a:off x="1594929" y="3394465"/>
            <a:ext cx="908773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3600" b="1" spc="-5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National Automated Fingerprint Identification System</a:t>
            </a:r>
            <a:br>
              <a:rPr lang="en-US" sz="3600" b="1" spc="-5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3600" b="1" spc="-5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(NAFIS)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F811BC-BD48-457F-A7C0-5198842B57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380" y="190796"/>
            <a:ext cx="2780829" cy="29037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177240"/>
            <a:ext cx="2743200" cy="365125"/>
          </a:xfrm>
        </p:spPr>
        <p:txBody>
          <a:bodyPr/>
          <a:lstStyle/>
          <a:p>
            <a:fld id="{7FA1AEA4-5E58-406D-8260-8C133096A6F9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97C6E5-F568-40B4-95F6-3B2C8F41C3EE}"/>
              </a:ext>
            </a:extLst>
          </p:cNvPr>
          <p:cNvSpPr txBox="1"/>
          <p:nvPr/>
        </p:nvSpPr>
        <p:spPr>
          <a:xfrm>
            <a:off x="5373398" y="5448697"/>
            <a:ext cx="9087730" cy="6591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b="1" spc="-5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Dr. Prashun Gupta</a:t>
            </a:r>
          </a:p>
          <a:p>
            <a:pPr algn="ctr">
              <a:spcBef>
                <a:spcPts val="100"/>
              </a:spcBef>
            </a:pPr>
            <a:r>
              <a:rPr lang="en-US" b="1" spc="-5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prashun@ncrb.gov.in</a:t>
            </a:r>
            <a:endParaRPr lang="en-US" b="1" spc="-5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6613" y="343426"/>
            <a:ext cx="10515600" cy="834088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NFN- National Fingerprint Number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11" y="1349237"/>
            <a:ext cx="11569148" cy="4995122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Unique ID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87313" lvl="0" indent="0">
              <a:buNone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10 digit alphanumeric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NFN</a:t>
            </a:r>
          </a:p>
          <a:p>
            <a:pPr marL="39688" lvl="1" indent="0" algn="just">
              <a:lnSpc>
                <a:spcPct val="150000"/>
              </a:lnSpc>
              <a:buNone/>
              <a:defRPr/>
            </a:pPr>
            <a:r>
              <a:rPr lang="en-GB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Multiple Crimes</a:t>
            </a:r>
          </a:p>
          <a:p>
            <a:pPr marL="39688" lvl="1" indent="0" algn="just">
              <a:lnSpc>
                <a:spcPct val="150000"/>
              </a:lnSpc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Crimes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 one criminal, even in multiple States/UTs,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stacked with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Unique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NFN</a:t>
            </a:r>
          </a:p>
          <a:p>
            <a:pPr marL="39688" lvl="1" indent="0" algn="just">
              <a:lnSpc>
                <a:spcPct val="150000"/>
              </a:lnSpc>
              <a:buNone/>
              <a:defRPr/>
            </a:pPr>
            <a:r>
              <a:rPr lang="en-GB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State Identifier</a:t>
            </a:r>
            <a:endParaRPr lang="en-GB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9688" lvl="1" indent="0" algn="just">
              <a:lnSpc>
                <a:spcPct val="150000"/>
              </a:lnSpc>
              <a:buNone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 NFN has -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4725" lvl="1" indent="-342900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Alphabets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State/UT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</a:p>
          <a:p>
            <a:pPr marL="974725" lvl="1" indent="-342900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 by eight digit numerical sequence</a:t>
            </a:r>
          </a:p>
          <a:p>
            <a:pPr marL="974725" lvl="1" indent="-342900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e.g.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GJ00000001, UP00000002,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HR00000001 etc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2588" lvl="1" indent="-342900" algn="just">
              <a:buFont typeface="Wingdings" panose="05000000000000000000" pitchFamily="2" charset="2"/>
              <a:buChar char="Ø"/>
              <a:defRPr/>
            </a:pPr>
            <a:endParaRPr lang="en-US" b="1" dirty="0" smtClean="0"/>
          </a:p>
          <a:p>
            <a:pPr marL="382588" lvl="1" indent="-342900" algn="just">
              <a:buFont typeface="Wingdings" panose="05000000000000000000" pitchFamily="2" charset="2"/>
              <a:buChar char="Ø"/>
              <a:defRPr/>
            </a:pPr>
            <a:endParaRPr lang="en-IN" dirty="0"/>
          </a:p>
          <a:p>
            <a:pPr marL="382588" lvl="1" indent="-342900" algn="just">
              <a:buFont typeface="Wingdings" panose="05000000000000000000" pitchFamily="2" charset="2"/>
              <a:buChar char="Ø"/>
              <a:defRPr/>
            </a:pPr>
            <a:endParaRPr lang="en-IN" dirty="0"/>
          </a:p>
          <a:p>
            <a:pPr marL="382588" lvl="1" indent="-342900" algn="just">
              <a:buFont typeface="Wingdings" panose="05000000000000000000" pitchFamily="2" charset="2"/>
              <a:buChar char="Ø"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161797"/>
            <a:ext cx="2743200" cy="365125"/>
          </a:xfrm>
        </p:spPr>
        <p:txBody>
          <a:bodyPr/>
          <a:lstStyle/>
          <a:p>
            <a:fld id="{7FA1AEA4-5E58-406D-8260-8C133096A6F9}" type="slidenum">
              <a:rPr lang="en-IN" smtClean="0"/>
              <a:pPr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2309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2100" y="299883"/>
            <a:ext cx="10515600" cy="834088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NAFIS- Features 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9486"/>
            <a:ext cx="12781721" cy="49951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Nation, One Data,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Entry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Criminal, One Number, One Identity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Nation, One Standard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 is one of the best in the world, same as used by FBI and Interpol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Declared as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Infrastructure and notified as Protected System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142342"/>
            <a:ext cx="2743200" cy="365125"/>
          </a:xfrm>
        </p:spPr>
        <p:txBody>
          <a:bodyPr/>
          <a:lstStyle/>
          <a:p>
            <a:fld id="{7FA1AEA4-5E58-406D-8260-8C133096A6F9}" type="slidenum">
              <a:rPr lang="en-IN" smtClean="0"/>
              <a:pPr/>
              <a:t>11</a:t>
            </a:fld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261" y="180503"/>
            <a:ext cx="9756648" cy="732155"/>
          </a:xfrm>
        </p:spPr>
        <p:txBody>
          <a:bodyPr>
            <a:normAutofit/>
          </a:bodyPr>
          <a:lstStyle/>
          <a:p>
            <a:pPr algn="ctr"/>
            <a:r>
              <a:rPr lang="en-US" sz="3600" b="1" spc="-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NAFIS- A Game Changer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225563"/>
              </p:ext>
            </p:extLst>
          </p:nvPr>
        </p:nvGraphicFramePr>
        <p:xfrm>
          <a:off x="384484" y="1087933"/>
          <a:ext cx="11494203" cy="46354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39011">
                  <a:extLst>
                    <a:ext uri="{9D8B030D-6E8A-4147-A177-3AD203B41FA5}">
                      <a16:colId xmlns:a16="http://schemas.microsoft.com/office/drawing/2014/main" xmlns="" val="4057155460"/>
                    </a:ext>
                  </a:extLst>
                </a:gridCol>
                <a:gridCol w="3723791">
                  <a:extLst>
                    <a:ext uri="{9D8B030D-6E8A-4147-A177-3AD203B41FA5}">
                      <a16:colId xmlns:a16="http://schemas.microsoft.com/office/drawing/2014/main" xmlns="" val="99270148"/>
                    </a:ext>
                  </a:extLst>
                </a:gridCol>
                <a:gridCol w="3831401">
                  <a:extLst>
                    <a:ext uri="{9D8B030D-6E8A-4147-A177-3AD203B41FA5}">
                      <a16:colId xmlns:a16="http://schemas.microsoft.com/office/drawing/2014/main" xmlns="" val="1132222349"/>
                    </a:ext>
                  </a:extLst>
                </a:gridCol>
              </a:tblGrid>
              <a:tr h="5057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849398"/>
                  </a:ext>
                </a:extLst>
              </a:tr>
              <a:tr h="630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 Offline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Automation 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3609177"/>
                  </a:ext>
                </a:extLst>
              </a:tr>
              <a:tr h="63087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Recording on Paper (Inking Method)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Paperless Working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(Live Scanner)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5312354"/>
                  </a:ext>
                </a:extLst>
              </a:tr>
              <a:tr h="54546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Standalone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Districts/States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Real-time Connectivity 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14950789"/>
                  </a:ext>
                </a:extLst>
              </a:tr>
              <a:tr h="76803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 Fingerprint Standards adopted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Country 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International Standard for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entire Country (NIST/ISO)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0097025"/>
                  </a:ext>
                </a:extLst>
              </a:tr>
              <a:tr h="63087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Interface with other databases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Seamless Interoperability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other large databases as per requirement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7112501"/>
                  </a:ext>
                </a:extLst>
              </a:tr>
              <a:tr h="63087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Database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12 Lakh only available for matching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Database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size of approx.  One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Crore (daily increments)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44007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167814"/>
            <a:ext cx="2743200" cy="365125"/>
          </a:xfrm>
        </p:spPr>
        <p:txBody>
          <a:bodyPr/>
          <a:lstStyle/>
          <a:p>
            <a:fld id="{7FA1AEA4-5E58-406D-8260-8C133096A6F9}" type="slidenum">
              <a:rPr lang="en-IN" smtClean="0"/>
              <a:pPr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61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315" y="154378"/>
            <a:ext cx="9756648" cy="732155"/>
          </a:xfrm>
        </p:spPr>
        <p:txBody>
          <a:bodyPr>
            <a:normAutofit/>
          </a:bodyPr>
          <a:lstStyle/>
          <a:p>
            <a:pPr algn="ctr"/>
            <a:r>
              <a:rPr lang="en-US" sz="3600" b="1" spc="-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NAFIS- A Game Changer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40488"/>
              </p:ext>
            </p:extLst>
          </p:nvPr>
        </p:nvGraphicFramePr>
        <p:xfrm>
          <a:off x="426720" y="1576251"/>
          <a:ext cx="11435838" cy="37553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9010">
                  <a:extLst>
                    <a:ext uri="{9D8B030D-6E8A-4147-A177-3AD203B41FA5}">
                      <a16:colId xmlns:a16="http://schemas.microsoft.com/office/drawing/2014/main" xmlns="" val="4057155460"/>
                    </a:ext>
                  </a:extLst>
                </a:gridCol>
                <a:gridCol w="3704882">
                  <a:extLst>
                    <a:ext uri="{9D8B030D-6E8A-4147-A177-3AD203B41FA5}">
                      <a16:colId xmlns:a16="http://schemas.microsoft.com/office/drawing/2014/main" xmlns="" val="99270148"/>
                    </a:ext>
                  </a:extLst>
                </a:gridCol>
                <a:gridCol w="3811946">
                  <a:extLst>
                    <a:ext uri="{9D8B030D-6E8A-4147-A177-3AD203B41FA5}">
                      <a16:colId xmlns:a16="http://schemas.microsoft.com/office/drawing/2014/main" xmlns="" val="1132222349"/>
                    </a:ext>
                  </a:extLst>
                </a:gridCol>
              </a:tblGrid>
              <a:tr h="2002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849398"/>
                  </a:ext>
                </a:extLst>
              </a:tr>
              <a:tr h="78381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for Results- Weeks to Month 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10 seconds 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Near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real-time identification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0420748"/>
                  </a:ext>
                </a:extLst>
              </a:tr>
              <a:tr h="68793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Scene of Crime Chance Prints rarely matched 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than 4400 Chance Prints matched in last few months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Detection of cases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scientific forensic evidence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9821189"/>
                  </a:ext>
                </a:extLst>
              </a:tr>
              <a:tr h="57896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users 35-40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Approx. 3000 Active Users 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Exponential Increase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59337013"/>
                  </a:ext>
                </a:extLst>
              </a:tr>
              <a:tr h="66829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National search at only one location 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all districts in 36 States/UTs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 India Coverage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7594159"/>
                  </a:ext>
                </a:extLst>
              </a:tr>
              <a:tr h="57896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Absence of single Identity of criminal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 NFN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each criminal </a:t>
                      </a:r>
                      <a:endParaRPr lang="en-US" sz="18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conviction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 with enhanced sentence</a:t>
                      </a:r>
                      <a:endParaRPr lang="en-US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010712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139533"/>
            <a:ext cx="2743200" cy="365125"/>
          </a:xfrm>
        </p:spPr>
        <p:txBody>
          <a:bodyPr/>
          <a:lstStyle/>
          <a:p>
            <a:fld id="{7FA1AEA4-5E58-406D-8260-8C133096A6F9}" type="slidenum">
              <a:rPr lang="en-IN" smtClean="0"/>
              <a:pPr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55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457" y="153271"/>
            <a:ext cx="10515600" cy="837248"/>
          </a:xfrm>
        </p:spPr>
        <p:txBody>
          <a:bodyPr>
            <a:normAutofit/>
          </a:bodyPr>
          <a:lstStyle/>
          <a:p>
            <a:pPr algn="ctr"/>
            <a:r>
              <a:rPr lang="en-GB" sz="3600" b="1" spc="-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NAFIS- Significant Success </a:t>
            </a:r>
            <a:r>
              <a:rPr lang="en-GB" sz="36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 </a:t>
            </a:r>
            <a:endParaRPr lang="hi-IN" sz="3600" b="1" spc="-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013" y="1103730"/>
            <a:ext cx="12122489" cy="54294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Heinous Crimes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Helped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crack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17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old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acoity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murder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in Delhi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double blind murder case using NAFIS within two hours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MP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capability of NAFIS unraveled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murder mystery on the same day in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Tamil Nadu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 Body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deceased through NAFIS lead to nabbing the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killers in MP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Burglary 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NAFIS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 print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tracked an inter-state criminal in Haryana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Impersonation </a:t>
            </a:r>
            <a:endParaRPr lang="en-US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cases of impersonation have been solved with the help of  NAFIS 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i-IN" sz="1800" dirty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168045"/>
            <a:ext cx="2743200" cy="365125"/>
          </a:xfrm>
        </p:spPr>
        <p:txBody>
          <a:bodyPr/>
          <a:lstStyle/>
          <a:p>
            <a:fld id="{7FA1AEA4-5E58-406D-8260-8C133096A6F9}" type="slidenum">
              <a:rPr lang="en-IN" smtClean="0"/>
              <a:pPr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86" y="218999"/>
            <a:ext cx="986637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NAFIS- Agent of Change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374" y="1544562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of cases.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Conviction Rate.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Metamorphosis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 the criminal fingerprint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policing and safety of citizens.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par with the Best in the World</a:t>
            </a:r>
          </a:p>
          <a:p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190979"/>
            <a:ext cx="2743200" cy="365125"/>
          </a:xfrm>
        </p:spPr>
        <p:txBody>
          <a:bodyPr/>
          <a:lstStyle/>
          <a:p>
            <a:fld id="{7FA1AEA4-5E58-406D-8260-8C133096A6F9}" type="slidenum">
              <a:rPr lang="en-IN" smtClean="0"/>
              <a:pPr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71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97C6E5-F568-40B4-95F6-3B2C8F41C3EE}"/>
              </a:ext>
            </a:extLst>
          </p:cNvPr>
          <p:cNvSpPr txBox="1"/>
          <p:nvPr/>
        </p:nvSpPr>
        <p:spPr>
          <a:xfrm>
            <a:off x="279918" y="2253202"/>
            <a:ext cx="1182178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Criminal Procedure (Identification) Act, 2022 and its Implementation</a:t>
            </a:r>
          </a:p>
          <a:p>
            <a:pPr algn="ctr"/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IN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F011BFE-34ED-470C-AC81-484607940002}"/>
              </a:ext>
            </a:extLst>
          </p:cNvPr>
          <p:cNvGrpSpPr/>
          <p:nvPr/>
        </p:nvGrpSpPr>
        <p:grpSpPr>
          <a:xfrm>
            <a:off x="2367783" y="4821688"/>
            <a:ext cx="7628663" cy="1153952"/>
            <a:chOff x="3801626" y="5034338"/>
            <a:chExt cx="7628663" cy="115395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D6CBB1EA-DF28-42C6-A5E7-89A1DE7626F4}"/>
                </a:ext>
              </a:extLst>
            </p:cNvPr>
            <p:cNvSpPr/>
            <p:nvPr/>
          </p:nvSpPr>
          <p:spPr>
            <a:xfrm>
              <a:off x="8476657" y="5034338"/>
              <a:ext cx="1374473" cy="1153952"/>
            </a:xfrm>
            <a:prstGeom prst="ellips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7274D038-6763-42E8-9A0A-0CA970D7A6F0}"/>
                </a:ext>
              </a:extLst>
            </p:cNvPr>
            <p:cNvGrpSpPr/>
            <p:nvPr/>
          </p:nvGrpSpPr>
          <p:grpSpPr>
            <a:xfrm>
              <a:off x="8686280" y="5241592"/>
              <a:ext cx="955226" cy="768316"/>
              <a:chOff x="12428033" y="702510"/>
              <a:chExt cx="914400" cy="971301"/>
            </a:xfrm>
          </p:grpSpPr>
          <p:pic>
            <p:nvPicPr>
              <p:cNvPr id="26" name="Graphic 25" descr="Share outline">
                <a:extLst>
                  <a:ext uri="{FF2B5EF4-FFF2-40B4-BE49-F238E27FC236}">
                    <a16:creationId xmlns:a16="http://schemas.microsoft.com/office/drawing/2014/main" xmlns="" id="{BE4CD6F7-132C-46D1-9724-1E3922C00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28791" y="702510"/>
                <a:ext cx="663729" cy="663729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866DC9F7-8BAC-4FB5-9DD7-C1DB644C9EDB}"/>
                  </a:ext>
                </a:extLst>
              </p:cNvPr>
              <p:cNvSpPr txBox="1"/>
              <p:nvPr/>
            </p:nvSpPr>
            <p:spPr>
              <a:xfrm>
                <a:off x="12428033" y="1323631"/>
                <a:ext cx="914400" cy="350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200" b="1" dirty="0">
                    <a:solidFill>
                      <a:schemeClr val="accent4">
                        <a:lumMod val="75000"/>
                      </a:schemeClr>
                    </a:solidFill>
                  </a:rPr>
                  <a:t>Share</a:t>
                </a: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AE97969-E332-4E12-BBD0-2D2582760AE5}"/>
                </a:ext>
              </a:extLst>
            </p:cNvPr>
            <p:cNvSpPr/>
            <p:nvPr/>
          </p:nvSpPr>
          <p:spPr>
            <a:xfrm>
              <a:off x="6927987" y="5034338"/>
              <a:ext cx="1374473" cy="1153952"/>
            </a:xfrm>
            <a:prstGeom prst="ellips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27FBF451-2B6D-4805-AE7A-608658E85C52}"/>
                </a:ext>
              </a:extLst>
            </p:cNvPr>
            <p:cNvGrpSpPr/>
            <p:nvPr/>
          </p:nvGrpSpPr>
          <p:grpSpPr>
            <a:xfrm>
              <a:off x="6913554" y="5233181"/>
              <a:ext cx="1403339" cy="793550"/>
              <a:chOff x="12798611" y="706093"/>
              <a:chExt cx="1403339" cy="1003200"/>
            </a:xfrm>
          </p:grpSpPr>
          <p:pic>
            <p:nvPicPr>
              <p:cNvPr id="18" name="Graphic 17" descr="Chevron arrows with solid fill">
                <a:extLst>
                  <a:ext uri="{FF2B5EF4-FFF2-40B4-BE49-F238E27FC236}">
                    <a16:creationId xmlns:a16="http://schemas.microsoft.com/office/drawing/2014/main" xmlns="" id="{304E1CFE-11A2-4B6C-BA0E-6D3A7C018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3216542" y="706093"/>
                <a:ext cx="663729" cy="663729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3127DDAE-1F63-4351-92BD-D3E1A481CC2A}"/>
                  </a:ext>
                </a:extLst>
              </p:cNvPr>
              <p:cNvSpPr txBox="1"/>
              <p:nvPr/>
            </p:nvSpPr>
            <p:spPr>
              <a:xfrm>
                <a:off x="12798611" y="1359113"/>
                <a:ext cx="1403339" cy="350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200" b="1" dirty="0">
                    <a:latin typeface="Montserrat Light" panose="020B0604020202020204" pitchFamily="2" charset="0"/>
                  </a:rPr>
                  <a:t> </a:t>
                </a:r>
                <a:r>
                  <a:rPr lang="en-IN" sz="1200" b="1" dirty="0">
                    <a:solidFill>
                      <a:schemeClr val="accent4">
                        <a:lumMod val="75000"/>
                      </a:schemeClr>
                    </a:solidFill>
                  </a:rPr>
                  <a:t>Process</a:t>
                </a:r>
                <a:endParaRPr lang="en-IN" sz="11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A7D617A7-08A7-47FB-AE09-8FA413564B67}"/>
                </a:ext>
              </a:extLst>
            </p:cNvPr>
            <p:cNvGrpSpPr/>
            <p:nvPr/>
          </p:nvGrpSpPr>
          <p:grpSpPr>
            <a:xfrm>
              <a:off x="10012793" y="5034338"/>
              <a:ext cx="1417496" cy="1153952"/>
              <a:chOff x="5584048" y="5243177"/>
              <a:chExt cx="1417496" cy="1458819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FCD02744-9B47-4CF7-8B69-E45ADEC2D5F1}"/>
                  </a:ext>
                </a:extLst>
              </p:cNvPr>
              <p:cNvSpPr/>
              <p:nvPr/>
            </p:nvSpPr>
            <p:spPr>
              <a:xfrm>
                <a:off x="5627071" y="5243177"/>
                <a:ext cx="1374473" cy="1458819"/>
              </a:xfrm>
              <a:prstGeom prst="ellips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9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3A83CBFD-0C2F-48F8-8818-706857395EA0}"/>
                  </a:ext>
                </a:extLst>
              </p:cNvPr>
              <p:cNvGrpSpPr/>
              <p:nvPr/>
            </p:nvGrpSpPr>
            <p:grpSpPr>
              <a:xfrm>
                <a:off x="5584048" y="5462578"/>
                <a:ext cx="1403339" cy="1024542"/>
                <a:chOff x="12580905" y="685565"/>
                <a:chExt cx="1403339" cy="1024542"/>
              </a:xfrm>
            </p:grpSpPr>
            <p:pic>
              <p:nvPicPr>
                <p:cNvPr id="6" name="Graphic 5" descr="Shredder with solid fill">
                  <a:extLst>
                    <a:ext uri="{FF2B5EF4-FFF2-40B4-BE49-F238E27FC236}">
                      <a16:creationId xmlns:a16="http://schemas.microsoft.com/office/drawing/2014/main" xmlns="" id="{05AB2F6B-A4AD-464D-8723-791C11196F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76170" y="685565"/>
                  <a:ext cx="663729" cy="663729"/>
                </a:xfrm>
                <a:prstGeom prst="rect">
                  <a:avLst/>
                </a:prstGeom>
              </p:spPr>
            </p:pic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xmlns="" id="{EE91CCDB-D092-4E13-B5AE-7409ABA6FECC}"/>
                    </a:ext>
                  </a:extLst>
                </p:cNvPr>
                <p:cNvSpPr txBox="1"/>
                <p:nvPr/>
              </p:nvSpPr>
              <p:spPr>
                <a:xfrm>
                  <a:off x="12580905" y="1359927"/>
                  <a:ext cx="1403339" cy="3501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1200" dirty="0"/>
                    <a:t> </a:t>
                  </a:r>
                  <a:r>
                    <a:rPr lang="en-IN" sz="1200" b="1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Destroy</a:t>
                  </a:r>
                  <a:endParaRPr lang="en-IN" sz="1100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E0256F83-F291-40C8-AFF0-3B1F1C192524}"/>
                </a:ext>
              </a:extLst>
            </p:cNvPr>
            <p:cNvGrpSpPr/>
            <p:nvPr/>
          </p:nvGrpSpPr>
          <p:grpSpPr>
            <a:xfrm>
              <a:off x="5366628" y="5034338"/>
              <a:ext cx="1403919" cy="1153952"/>
              <a:chOff x="4094689" y="5243177"/>
              <a:chExt cx="1403919" cy="145881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0173B160-5ABD-4C0F-9020-338EBEC1E950}"/>
                  </a:ext>
                </a:extLst>
              </p:cNvPr>
              <p:cNvSpPr/>
              <p:nvPr/>
            </p:nvSpPr>
            <p:spPr>
              <a:xfrm>
                <a:off x="4094689" y="5243177"/>
                <a:ext cx="1374473" cy="1458819"/>
              </a:xfrm>
              <a:prstGeom prst="ellips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9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xmlns="" id="{FCBE0344-B4E9-4B79-B400-BFE31394B3C1}"/>
                  </a:ext>
                </a:extLst>
              </p:cNvPr>
              <p:cNvGrpSpPr/>
              <p:nvPr/>
            </p:nvGrpSpPr>
            <p:grpSpPr>
              <a:xfrm>
                <a:off x="4095269" y="5467841"/>
                <a:ext cx="1403339" cy="1003322"/>
                <a:chOff x="14431345" y="-124328"/>
                <a:chExt cx="1403339" cy="1003322"/>
              </a:xfrm>
            </p:grpSpPr>
            <p:pic>
              <p:nvPicPr>
                <p:cNvPr id="27" name="Graphic 26" descr="Box outline">
                  <a:extLst>
                    <a:ext uri="{FF2B5EF4-FFF2-40B4-BE49-F238E27FC236}">
                      <a16:creationId xmlns:a16="http://schemas.microsoft.com/office/drawing/2014/main" xmlns="" id="{0AFA3658-6C01-4EB6-9CDB-27D1EA2C3E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01150" y="-124328"/>
                  <a:ext cx="663729" cy="663729"/>
                </a:xfrm>
                <a:prstGeom prst="rect">
                  <a:avLst/>
                </a:prstGeom>
              </p:spPr>
            </p:pic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xmlns="" id="{E97BDD5A-EE4E-4A2D-B69D-929641807762}"/>
                    </a:ext>
                  </a:extLst>
                </p:cNvPr>
                <p:cNvSpPr txBox="1"/>
                <p:nvPr/>
              </p:nvSpPr>
              <p:spPr>
                <a:xfrm>
                  <a:off x="14431345" y="528813"/>
                  <a:ext cx="1403339" cy="3501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1200" dirty="0"/>
                    <a:t> </a:t>
                  </a:r>
                  <a:r>
                    <a:rPr lang="en-IN" sz="1200" b="1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Preserve</a:t>
                  </a:r>
                  <a:endParaRPr lang="en-IN" sz="1100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1A24F1AE-1E84-4F06-BB20-7CA6D8852E82}"/>
                </a:ext>
              </a:extLst>
            </p:cNvPr>
            <p:cNvGrpSpPr/>
            <p:nvPr/>
          </p:nvGrpSpPr>
          <p:grpSpPr>
            <a:xfrm>
              <a:off x="3801626" y="5034338"/>
              <a:ext cx="1403339" cy="1153952"/>
              <a:chOff x="1023666" y="5243177"/>
              <a:chExt cx="1403339" cy="145881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551382B0-9DA5-43BA-8A73-71B2B6BDBD99}"/>
                  </a:ext>
                </a:extLst>
              </p:cNvPr>
              <p:cNvSpPr/>
              <p:nvPr/>
            </p:nvSpPr>
            <p:spPr>
              <a:xfrm>
                <a:off x="1029926" y="5243177"/>
                <a:ext cx="1374473" cy="1458819"/>
              </a:xfrm>
              <a:prstGeom prst="ellips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9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xmlns="" id="{F0EB95E7-061A-4ED2-A8D9-37E1BEE566AD}"/>
                  </a:ext>
                </a:extLst>
              </p:cNvPr>
              <p:cNvGrpSpPr/>
              <p:nvPr/>
            </p:nvGrpSpPr>
            <p:grpSpPr>
              <a:xfrm>
                <a:off x="1023666" y="5586645"/>
                <a:ext cx="1403339" cy="885816"/>
                <a:chOff x="12674820" y="77616"/>
                <a:chExt cx="1403339" cy="885816"/>
              </a:xfrm>
            </p:grpSpPr>
            <p:pic>
              <p:nvPicPr>
                <p:cNvPr id="54" name="Graphic 53" descr="Enter outline">
                  <a:extLst>
                    <a:ext uri="{FF2B5EF4-FFF2-40B4-BE49-F238E27FC236}">
                      <a16:creationId xmlns:a16="http://schemas.microsoft.com/office/drawing/2014/main" xmlns="" id="{F0662A15-5902-4169-9AFE-D47983C02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44624" y="77616"/>
                  <a:ext cx="663730" cy="534337"/>
                </a:xfrm>
                <a:prstGeom prst="rect">
                  <a:avLst/>
                </a:prstGeom>
              </p:spPr>
            </p:pic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xmlns="" id="{C634BE9C-57B2-43B7-A8FB-D943B294B361}"/>
                    </a:ext>
                  </a:extLst>
                </p:cNvPr>
                <p:cNvSpPr txBox="1"/>
                <p:nvPr/>
              </p:nvSpPr>
              <p:spPr>
                <a:xfrm>
                  <a:off x="12674820" y="613252"/>
                  <a:ext cx="1403339" cy="3501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1200" dirty="0">
                      <a:latin typeface="Montserrat Light" panose="020B0604020202020204" pitchFamily="2" charset="0"/>
                    </a:rPr>
                    <a:t> </a:t>
                  </a:r>
                  <a:r>
                    <a:rPr lang="en-IN" sz="1200" b="1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Collect</a:t>
                  </a:r>
                  <a:endParaRPr lang="en-IN" sz="1100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37" y="340822"/>
            <a:ext cx="1935913" cy="1880808"/>
          </a:xfrm>
          <a:prstGeom prst="rect">
            <a:avLst/>
          </a:prstGeom>
        </p:spPr>
      </p:pic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xmlns="" id="{FCC8A689-B190-4030-B942-BEE9F5799C7C}"/>
              </a:ext>
            </a:extLst>
          </p:cNvPr>
          <p:cNvSpPr txBox="1">
            <a:spLocks/>
          </p:cNvSpPr>
          <p:nvPr/>
        </p:nvSpPr>
        <p:spPr>
          <a:xfrm>
            <a:off x="257174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FE1684-9172-3B8E-9281-A0DB66A53081}"/>
              </a:ext>
            </a:extLst>
          </p:cNvPr>
          <p:cNvSpPr txBox="1"/>
          <p:nvPr/>
        </p:nvSpPr>
        <p:spPr>
          <a:xfrm>
            <a:off x="344560" y="973349"/>
            <a:ext cx="11595650" cy="39805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73063" lvl="2" indent="-285750" algn="just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IN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Criminal Procedure (Identification) Act, 2022 </a:t>
            </a: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notified on 18</a:t>
            </a:r>
            <a:r>
              <a:rPr lang="en-IN" baseline="300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April 2022</a:t>
            </a:r>
          </a:p>
          <a:p>
            <a:pPr marL="373063" lvl="2" indent="-285750" algn="just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Objective is to use technology to aid investigation and enhance the conviction rate</a:t>
            </a:r>
            <a:endParaRPr lang="en-IN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73063" lvl="2" indent="-285750" algn="just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IN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Standard Operating Procedure (SOP)</a:t>
            </a: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prepared by NCRB and shared with States/UTs</a:t>
            </a:r>
          </a:p>
          <a:p>
            <a:pPr marL="373063" lvl="2" indent="-285750" algn="just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IN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Specifications of National Standards </a:t>
            </a: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fingerprint, facial, iris and biometric exchange adopted </a:t>
            </a:r>
          </a:p>
          <a:p>
            <a:pPr marL="373063" lvl="2" indent="-285750" algn="just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C-DAC Kolkata </a:t>
            </a:r>
            <a:r>
              <a:rPr lang="en-IN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onboarded</a:t>
            </a: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as Total Service Provider (TSP)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73063" lvl="2" indent="-285750" algn="just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Initial phase focus on capturing of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four biometrics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fingerprint (NAFIS), face, iris and DNA</a:t>
            </a:r>
          </a:p>
          <a:p>
            <a:pPr marL="373063" lvl="2" indent="-285750" algn="just"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Advanced technologies including Machine Learning &amp; AI to be used for secure collection, storage, processing, matching, sharing and deletion of these measurements</a:t>
            </a:r>
            <a:endParaRPr lang="en-US" dirty="0">
              <a:solidFill>
                <a:srgbClr val="002060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CE68292-97F5-FCBB-E27A-0C9226F9F137}"/>
              </a:ext>
            </a:extLst>
          </p:cNvPr>
          <p:cNvSpPr/>
          <p:nvPr/>
        </p:nvSpPr>
        <p:spPr>
          <a:xfrm>
            <a:off x="515389" y="5459698"/>
            <a:ext cx="11230496" cy="850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Rollout at </a:t>
            </a:r>
            <a:r>
              <a:rPr lang="en-IN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2649</a:t>
            </a:r>
            <a:r>
              <a:rPr lang="en-IN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locations (Police Districts – </a:t>
            </a:r>
            <a:r>
              <a:rPr lang="en-IN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1331</a:t>
            </a:r>
            <a:r>
              <a:rPr lang="en-IN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Prisons – </a:t>
            </a:r>
            <a:r>
              <a:rPr lang="en-IN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1224</a:t>
            </a:r>
            <a:r>
              <a:rPr lang="en-IN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Central LEAs (CBI, NIA and NCB) – </a:t>
            </a:r>
            <a:r>
              <a:rPr lang="en-IN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94</a:t>
            </a:r>
            <a:r>
              <a:rPr lang="en-IN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); Rollout in most locations by next year</a:t>
            </a:r>
            <a:endParaRPr lang="en-IN" sz="1600" dirty="0">
              <a:solidFill>
                <a:srgbClr val="002060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396131-7F93-C9B2-AC69-96D753DE1BA6}"/>
              </a:ext>
            </a:extLst>
          </p:cNvPr>
          <p:cNvSpPr/>
          <p:nvPr/>
        </p:nvSpPr>
        <p:spPr>
          <a:xfrm>
            <a:off x="172280" y="328856"/>
            <a:ext cx="11767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Criminal Procedure (Identification) System</a:t>
            </a:r>
          </a:p>
        </p:txBody>
      </p:sp>
    </p:spTree>
    <p:extLst>
      <p:ext uri="{BB962C8B-B14F-4D97-AF65-F5344CB8AC3E}">
        <p14:creationId xmlns:p14="http://schemas.microsoft.com/office/powerpoint/2010/main" val="36784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266056" y="117298"/>
            <a:ext cx="10239061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00000"/>
              <a:tabLst>
                <a:tab pos="457200" algn="l"/>
              </a:tabLst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Definition of Measurements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080B27-22D7-433B-9D2C-F748C4DA55C3}"/>
              </a:ext>
            </a:extLst>
          </p:cNvPr>
          <p:cNvSpPr txBox="1"/>
          <p:nvPr/>
        </p:nvSpPr>
        <p:spPr>
          <a:xfrm>
            <a:off x="390417" y="1283104"/>
            <a:ext cx="10849510" cy="5127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51485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0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 inclusive definition of the term ‘Measurements’ has been provided under </a:t>
            </a:r>
            <a:r>
              <a:rPr lang="en-IN" sz="20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Section 2(b) of the Act </a:t>
            </a:r>
            <a:r>
              <a:rPr lang="en-IN" sz="2000" dirty="0" smtClean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which includes: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451485" indent="-3429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Finger-impressions</a:t>
            </a:r>
            <a:endParaRPr lang="en-IN" sz="20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451485" indent="-3429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Palm-print impressions</a:t>
            </a:r>
            <a:endParaRPr lang="en-IN" sz="20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451485" indent="-3429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Foot-print impressions</a:t>
            </a:r>
            <a:endParaRPr lang="en-IN" sz="20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451485" indent="-3429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Photographs</a:t>
            </a:r>
            <a:endParaRPr lang="en-IN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451485" indent="-3429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Iris and retina scans</a:t>
            </a:r>
            <a:endParaRPr lang="en-IN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451485" indent="-3429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Physical &amp; 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biological samples and their analysis</a:t>
            </a:r>
            <a:endParaRPr lang="en-IN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451485" indent="-3429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Behavioral attributes including signature and handwriting</a:t>
            </a:r>
            <a:endParaRPr lang="en-IN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451485" indent="-3429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Any other examination referred to in section 53 or section 53A of CrPC </a:t>
            </a:r>
            <a:endParaRPr lang="en-IN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63089F-D49F-4FD0-8BDF-720064D5D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4" t="9913" r="4277" b="10119"/>
          <a:stretch>
            <a:fillRect/>
          </a:stretch>
        </p:blipFill>
        <p:spPr>
          <a:xfrm>
            <a:off x="5758824" y="2091070"/>
            <a:ext cx="5776397" cy="22257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xmlns="" id="{090399CF-784A-B96E-141A-713FA87DAE1A}"/>
              </a:ext>
            </a:extLst>
          </p:cNvPr>
          <p:cNvSpPr txBox="1">
            <a:spLocks/>
          </p:cNvSpPr>
          <p:nvPr/>
        </p:nvSpPr>
        <p:spPr>
          <a:xfrm>
            <a:off x="25717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8C5A3DA3-E4DC-4D81-9B3D-FEA9D8AF85B2}" type="slidenum">
              <a:rPr lang="en-US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l">
                <a:defRPr/>
              </a:pPr>
              <a:t>18</a:t>
            </a:fld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03586" y="174902"/>
            <a:ext cx="9560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00000"/>
              <a:tabLst>
                <a:tab pos="457200" algn="l"/>
              </a:tabLst>
              <a:defRPr/>
            </a:pPr>
            <a:r>
              <a:rPr lang="e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Officers Authorized to Take Measurements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080B27-22D7-433B-9D2C-F748C4DA55C3}"/>
              </a:ext>
            </a:extLst>
          </p:cNvPr>
          <p:cNvSpPr txBox="1"/>
          <p:nvPr/>
        </p:nvSpPr>
        <p:spPr>
          <a:xfrm>
            <a:off x="348342" y="1685858"/>
            <a:ext cx="112449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0000"/>
              <a:tabLst>
                <a:tab pos="457200" algn="l"/>
              </a:tabLst>
              <a:defRPr/>
            </a:pPr>
            <a:r>
              <a:rPr lang="en-US" sz="2000" b="1" spc="-15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Who can take ‘Measurements’?</a:t>
            </a: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Verdana" panose="020B060403050404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Police officer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— 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Officer-in-charge 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a police station or an officer not below the rank of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Head Constable</a:t>
            </a: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Verdana" panose="020B060403050404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Prison officer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— The officer of prison not below the rank of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Head Warder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xmlns="" id="{7F255CD3-8BE1-019E-FEC7-6DBA4A05AE6C}"/>
              </a:ext>
            </a:extLst>
          </p:cNvPr>
          <p:cNvSpPr txBox="1">
            <a:spLocks/>
          </p:cNvSpPr>
          <p:nvPr/>
        </p:nvSpPr>
        <p:spPr>
          <a:xfrm>
            <a:off x="25717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8C5A3DA3-E4DC-4D81-9B3D-FEA9D8AF85B2}" type="slidenum">
              <a:rPr lang="en-US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l">
                <a:defRPr/>
              </a:pPr>
              <a:t>19</a:t>
            </a:fld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18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8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12192000" cy="7032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NCRB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-Vision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and Mission</a:t>
            </a:r>
            <a:endParaRPr lang="en-I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hlinkClick r:id="rId2" action="ppaction://hlinkfile"/>
            </a:endParaRPr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idx="4294967295"/>
          </p:nvPr>
        </p:nvSpPr>
        <p:spPr bwMode="gray">
          <a:xfrm>
            <a:off x="0" y="1181477"/>
            <a:ext cx="11978640" cy="308029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square" lIns="92693" tIns="92693" rIns="92693" bIns="92693" rtlCol="0">
            <a:spAutoFit/>
          </a:bodyPr>
          <a:lstStyle/>
          <a:p>
            <a:pPr marL="717550" lvl="3" indent="-5143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endParaRPr lang="en-GB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17550" lvl="3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GB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empower Police with Information Technology Tools to aid in investigation</a:t>
            </a:r>
          </a:p>
          <a:p>
            <a:pPr marL="717550" lvl="3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GB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help Police Forces across the Country to use these tools to meet their technical imperatives</a:t>
            </a:r>
          </a:p>
        </p:txBody>
      </p:sp>
    </p:spTree>
    <p:extLst>
      <p:ext uri="{BB962C8B-B14F-4D97-AF65-F5344CB8AC3E}">
        <p14:creationId xmlns:p14="http://schemas.microsoft.com/office/powerpoint/2010/main" val="10002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5231489-20AF-4C8A-84F9-FCCDDDD421D5}"/>
              </a:ext>
            </a:extLst>
          </p:cNvPr>
          <p:cNvSpPr/>
          <p:nvPr/>
        </p:nvSpPr>
        <p:spPr>
          <a:xfrm>
            <a:off x="409873" y="1194763"/>
            <a:ext cx="11648563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fontAlgn="base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  <a:buFont typeface="Verdana" panose="020B0604030504040204" pitchFamily="34" charset="0"/>
              <a:buChar char="•"/>
            </a:pPr>
            <a:endParaRPr lang="en-IN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56F833-B23F-E71E-5A74-869941AA3D59}"/>
              </a:ext>
            </a:extLst>
          </p:cNvPr>
          <p:cNvSpPr txBox="1"/>
          <p:nvPr/>
        </p:nvSpPr>
        <p:spPr>
          <a:xfrm>
            <a:off x="409874" y="1646553"/>
            <a:ext cx="11367358" cy="2187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200000"/>
              </a:lnSpc>
              <a:buClr>
                <a:srgbClr val="002060"/>
              </a:buClr>
              <a:buSzPct val="100000"/>
              <a:buFont typeface="Verdana" panose="020B0604030504040204" pitchFamily="34" charset="0"/>
              <a:buChar char="•"/>
            </a:pPr>
            <a:r>
              <a:rPr lang="en-IN" sz="24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Enhance </a:t>
            </a:r>
            <a:r>
              <a:rPr lang="en-IN" sz="24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conviction rates and </a:t>
            </a:r>
            <a:r>
              <a:rPr lang="en-IN" sz="24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empower </a:t>
            </a:r>
            <a:r>
              <a:rPr lang="en-IN" sz="24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law </a:t>
            </a:r>
            <a:r>
              <a:rPr lang="en-IN" sz="24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enforcement officers</a:t>
            </a:r>
            <a:endParaRPr lang="en-IN" sz="2400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200000"/>
              </a:lnSpc>
              <a:buClr>
                <a:srgbClr val="002060"/>
              </a:buClr>
              <a:buSzPct val="100000"/>
              <a:buFont typeface="Verdana" panose="020B0604030504040204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Aligns with global advancements in criminal investigation techniques</a:t>
            </a:r>
          </a:p>
          <a:p>
            <a:pPr marL="342900" indent="-342900" algn="just" fontAlgn="base">
              <a:lnSpc>
                <a:spcPct val="200000"/>
              </a:lnSpc>
              <a:buClr>
                <a:srgbClr val="002060"/>
              </a:buClr>
              <a:buSzPct val="100000"/>
              <a:buFont typeface="Verdana" panose="020B0604030504040204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Strengthens the quality and reliability of scientific </a:t>
            </a:r>
            <a:r>
              <a:rPr lang="en-IN" sz="240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evidence</a:t>
            </a:r>
            <a:endParaRPr lang="en-IN" sz="2400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xmlns="" id="{6206349C-59C0-6B49-6750-791E954CD6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7174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A3DA3-E4DC-4D81-9B3D-FEA9D8AF85B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CDBD2-6319-EBA4-4AA3-C75891BB9EE0}"/>
              </a:ext>
            </a:extLst>
          </p:cNvPr>
          <p:cNvSpPr txBox="1"/>
          <p:nvPr/>
        </p:nvSpPr>
        <p:spPr>
          <a:xfrm>
            <a:off x="799313" y="430548"/>
            <a:ext cx="10239061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base">
              <a:lnSpc>
                <a:spcPct val="150000"/>
              </a:lnSpc>
              <a:spcAft>
                <a:spcPts val="600"/>
              </a:spcAft>
              <a:buClr>
                <a:srgbClr val="002060"/>
              </a:buClr>
              <a:buSzPct val="100000"/>
              <a:tabLst>
                <a:tab pos="457200" algn="l"/>
              </a:tabLst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dirty="0" err="1"/>
              <a:t>CrPI</a:t>
            </a:r>
            <a:r>
              <a:rPr lang="en-IN" dirty="0"/>
              <a:t> Act: Achieving Multiple Objectives</a:t>
            </a:r>
          </a:p>
        </p:txBody>
      </p:sp>
    </p:spTree>
    <p:extLst>
      <p:ext uri="{BB962C8B-B14F-4D97-AF65-F5344CB8AC3E}">
        <p14:creationId xmlns:p14="http://schemas.microsoft.com/office/powerpoint/2010/main" val="12789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49066" y="1507067"/>
            <a:ext cx="5905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36" y="3174662"/>
            <a:ext cx="2177633" cy="2222783"/>
          </a:xfrm>
          <a:prstGeom prst="rect">
            <a:avLst/>
          </a:prstGeom>
        </p:spPr>
      </p:pic>
      <p:pic>
        <p:nvPicPr>
          <p:cNvPr id="6" name="Picture 2" descr="India @ 75 : Promises to kee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r="15444"/>
          <a:stretch/>
        </p:blipFill>
        <p:spPr bwMode="auto">
          <a:xfrm>
            <a:off x="0" y="-1"/>
            <a:ext cx="773853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161797"/>
            <a:ext cx="2743200" cy="365125"/>
          </a:xfrm>
        </p:spPr>
        <p:txBody>
          <a:bodyPr/>
          <a:lstStyle/>
          <a:p>
            <a:fld id="{7FA1AEA4-5E58-406D-8260-8C133096A6F9}" type="slidenum">
              <a:rPr lang="en-IN" smtClean="0"/>
              <a:pPr/>
              <a:t>21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67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8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12192000" cy="7032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NCRB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-Mandate</a:t>
            </a:r>
            <a:endParaRPr lang="en-I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hlinkClick r:id="rId2" action="ppaction://hlinkfile"/>
            </a:endParaRPr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idx="4294967295"/>
          </p:nvPr>
        </p:nvSpPr>
        <p:spPr bwMode="gray">
          <a:xfrm>
            <a:off x="0" y="1003677"/>
            <a:ext cx="11978640" cy="53886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square" lIns="92693" tIns="92693" rIns="92693" bIns="92693" rtlCol="0">
            <a:spAutoFit/>
          </a:bodyPr>
          <a:lstStyle/>
          <a:p>
            <a:pPr marL="717550" lvl="3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function as a clearing house of information on crime &amp; criminals so as to assist in linking crimes to their perpetrators</a:t>
            </a:r>
          </a:p>
          <a:p>
            <a:pPr marL="717550" lvl="3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collect and </a:t>
            </a:r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publish </a:t>
            </a:r>
            <a:r>
              <a:rPr 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crime statistics at the National level</a:t>
            </a:r>
          </a:p>
          <a:p>
            <a:pPr marL="717550" lvl="3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Empower Police with Information Technology</a:t>
            </a:r>
          </a:p>
          <a:p>
            <a:pPr marL="717550" lvl="3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Guide</a:t>
            </a:r>
            <a:r>
              <a:rPr 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modernize and capacity building of </a:t>
            </a:r>
            <a:r>
              <a:rPr lang="en-US" sz="2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SCRBx</a:t>
            </a:r>
            <a:r>
              <a:rPr 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DCRBx</a:t>
            </a:r>
            <a:r>
              <a:rPr 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State </a:t>
            </a:r>
            <a:r>
              <a:rPr lang="en-US" sz="2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FPBx</a:t>
            </a:r>
            <a:r>
              <a:rPr 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717550" lvl="3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Implement and monitor CCTNS | ICJS | NAFIS</a:t>
            </a:r>
          </a:p>
          <a:p>
            <a:pPr marL="717550" lvl="3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Implementation of </a:t>
            </a:r>
            <a:r>
              <a:rPr lang="en-IN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Criminal Procedure </a:t>
            </a:r>
            <a:r>
              <a:rPr lang="en-IN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(Identification) </a:t>
            </a:r>
            <a:r>
              <a:rPr lang="en-IN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Act-2022</a:t>
            </a:r>
            <a:r>
              <a:rPr lang="en-GB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Act</a:t>
            </a:r>
          </a:p>
        </p:txBody>
      </p:sp>
    </p:spTree>
    <p:extLst>
      <p:ext uri="{BB962C8B-B14F-4D97-AF65-F5344CB8AC3E}">
        <p14:creationId xmlns:p14="http://schemas.microsoft.com/office/powerpoint/2010/main" val="36378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464980-957A-430E-9F61-60E91870CA4C}"/>
              </a:ext>
            </a:extLst>
          </p:cNvPr>
          <p:cNvSpPr/>
          <p:nvPr/>
        </p:nvSpPr>
        <p:spPr>
          <a:xfrm>
            <a:off x="172280" y="137887"/>
            <a:ext cx="1176793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Data Repository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6CC4AC0-9DA8-4C11-BC16-90396DA426EA}"/>
              </a:ext>
            </a:extLst>
          </p:cNvPr>
          <p:cNvSpPr/>
          <p:nvPr/>
        </p:nvSpPr>
        <p:spPr>
          <a:xfrm>
            <a:off x="170863" y="1497192"/>
            <a:ext cx="2645228" cy="1175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8.51 </a:t>
            </a:r>
            <a:r>
              <a:rPr lang="en-IN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</a:t>
            </a:r>
          </a:p>
          <a:p>
            <a:pPr algn="ctr"/>
            <a:r>
              <a:rPr lang="en-IN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FIRs in CCTNS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04169AB-9407-4340-8F70-4E0AAEC7331D}"/>
              </a:ext>
            </a:extLst>
          </p:cNvPr>
          <p:cNvSpPr/>
          <p:nvPr/>
        </p:nvSpPr>
        <p:spPr>
          <a:xfrm>
            <a:off x="3220757" y="1497192"/>
            <a:ext cx="2645228" cy="1175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15.49 Cr</a:t>
            </a:r>
          </a:p>
          <a:p>
            <a:pPr algn="ctr"/>
            <a:r>
              <a:rPr lang="en-IN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Lower Court data from CIS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612E8E0-A9A2-48FE-A28F-3FEC3327615F}"/>
              </a:ext>
            </a:extLst>
          </p:cNvPr>
          <p:cNvSpPr/>
          <p:nvPr/>
        </p:nvSpPr>
        <p:spPr>
          <a:xfrm>
            <a:off x="6323182" y="1497192"/>
            <a:ext cx="2645228" cy="1175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1.88 Cr</a:t>
            </a:r>
          </a:p>
          <a:p>
            <a:pPr algn="ctr"/>
            <a:r>
              <a:rPr lang="en-IN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Prisoners data from e-Prisons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257EFC4-9D8E-4165-B1C1-09EB67669188}"/>
              </a:ext>
            </a:extLst>
          </p:cNvPr>
          <p:cNvSpPr/>
          <p:nvPr/>
        </p:nvSpPr>
        <p:spPr>
          <a:xfrm>
            <a:off x="9294982" y="1497192"/>
            <a:ext cx="2645228" cy="1175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1.31 Cr</a:t>
            </a:r>
          </a:p>
          <a:p>
            <a:pPr algn="ctr"/>
            <a:r>
              <a:rPr lang="en-IN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Legal advices from e-Prosecution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CC5193A-C8E7-4074-B115-08CD85ECB648}"/>
              </a:ext>
            </a:extLst>
          </p:cNvPr>
          <p:cNvSpPr/>
          <p:nvPr/>
        </p:nvSpPr>
        <p:spPr>
          <a:xfrm>
            <a:off x="170863" y="3310527"/>
            <a:ext cx="2645228" cy="1175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18.87 lakh 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Exhibits/samples from e-Forensics</a:t>
            </a:r>
            <a:endParaRPr lang="en-IN" sz="1200" dirty="0">
              <a:solidFill>
                <a:srgbClr val="00206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735B0D5-F9ED-4F2D-A703-FCB5F39B4A49}"/>
              </a:ext>
            </a:extLst>
          </p:cNvPr>
          <p:cNvSpPr/>
          <p:nvPr/>
        </p:nvSpPr>
        <p:spPr>
          <a:xfrm>
            <a:off x="3219340" y="3310527"/>
            <a:ext cx="2645228" cy="1175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 lakh</a:t>
            </a:r>
          </a:p>
          <a:p>
            <a:pPr algn="ctr"/>
            <a:r>
              <a:rPr lang="en-IN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Arms licenses data from ALIS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DD48E43-A174-48A3-A72A-C2717BC3EF7D}"/>
              </a:ext>
            </a:extLst>
          </p:cNvPr>
          <p:cNvSpPr/>
          <p:nvPr/>
        </p:nvSpPr>
        <p:spPr>
          <a:xfrm>
            <a:off x="6321765" y="3310527"/>
            <a:ext cx="2645228" cy="1175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3.46 lakh</a:t>
            </a:r>
          </a:p>
          <a:p>
            <a:pPr algn="ctr"/>
            <a:r>
              <a:rPr lang="en-IN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 data from RPF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D6E71A9-9470-4203-8F42-CFE9B14A2862}"/>
              </a:ext>
            </a:extLst>
          </p:cNvPr>
          <p:cNvSpPr/>
          <p:nvPr/>
        </p:nvSpPr>
        <p:spPr>
          <a:xfrm>
            <a:off x="9293565" y="3310527"/>
            <a:ext cx="2645228" cy="1175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31.45 Thousand</a:t>
            </a:r>
          </a:p>
          <a:p>
            <a:pPr algn="ctr"/>
            <a:r>
              <a:rPr lang="en-IN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 data from CBI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0718D181-7767-4D5F-BE0D-274945FFAF69}"/>
              </a:ext>
            </a:extLst>
          </p:cNvPr>
          <p:cNvSpPr/>
          <p:nvPr/>
        </p:nvSpPr>
        <p:spPr>
          <a:xfrm>
            <a:off x="7807513" y="5260707"/>
            <a:ext cx="2645228" cy="1175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90.77 Lakh</a:t>
            </a:r>
          </a:p>
          <a:p>
            <a:pPr algn="ctr"/>
            <a:r>
              <a:rPr lang="en-IN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Fingerprint data from NAFIS</a:t>
            </a:r>
          </a:p>
        </p:txBody>
      </p:sp>
      <p:pic>
        <p:nvPicPr>
          <p:cNvPr id="4" name="Picture 3" descr="A gray icon of a police officer&#10;&#10;Description automatically generated">
            <a:extLst>
              <a:ext uri="{FF2B5EF4-FFF2-40B4-BE49-F238E27FC236}">
                <a16:creationId xmlns:a16="http://schemas.microsoft.com/office/drawing/2014/main" xmlns="" id="{A6537A73-2DCD-4912-B221-04F8E88B4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077" y="911733"/>
            <a:ext cx="608800" cy="589161"/>
          </a:xfrm>
          <a:prstGeom prst="rect">
            <a:avLst/>
          </a:prstGeom>
        </p:spPr>
      </p:pic>
      <p:pic>
        <p:nvPicPr>
          <p:cNvPr id="21" name="Picture 20" descr="A grey scale with a white background&#10;&#10;Description automatically generated">
            <a:extLst>
              <a:ext uri="{FF2B5EF4-FFF2-40B4-BE49-F238E27FC236}">
                <a16:creationId xmlns:a16="http://schemas.microsoft.com/office/drawing/2014/main" xmlns="" id="{F84CCFF2-A105-4247-949C-52A351DF7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554" y="911733"/>
            <a:ext cx="608800" cy="589161"/>
          </a:xfrm>
          <a:prstGeom prst="rect">
            <a:avLst/>
          </a:prstGeom>
        </p:spPr>
      </p:pic>
      <p:pic>
        <p:nvPicPr>
          <p:cNvPr id="23" name="Picture 22" descr="A person in a jail cell&#10;&#10;Description automatically generated">
            <a:extLst>
              <a:ext uri="{FF2B5EF4-FFF2-40B4-BE49-F238E27FC236}">
                <a16:creationId xmlns:a16="http://schemas.microsoft.com/office/drawing/2014/main" xmlns="" id="{2A4B4F54-F683-49D8-856D-827EF9B55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979" y="908031"/>
            <a:ext cx="608800" cy="589161"/>
          </a:xfrm>
          <a:prstGeom prst="rect">
            <a:avLst/>
          </a:prstGeom>
        </p:spPr>
      </p:pic>
      <p:pic>
        <p:nvPicPr>
          <p:cNvPr id="25" name="Picture 24" descr="A grey line drawing of a court&#10;&#10;Description automatically generated">
            <a:extLst>
              <a:ext uri="{FF2B5EF4-FFF2-40B4-BE49-F238E27FC236}">
                <a16:creationId xmlns:a16="http://schemas.microsoft.com/office/drawing/2014/main" xmlns="" id="{95748151-0D6E-47F3-A85D-CF23807FF3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1779" y="908031"/>
            <a:ext cx="608800" cy="592715"/>
          </a:xfrm>
          <a:prstGeom prst="rect">
            <a:avLst/>
          </a:prstGeom>
        </p:spPr>
      </p:pic>
      <p:pic>
        <p:nvPicPr>
          <p:cNvPr id="27" name="Picture 26" descr="A person holding a magnifying glass next to a dna strand&#10;&#10;Description automatically generated">
            <a:extLst>
              <a:ext uri="{FF2B5EF4-FFF2-40B4-BE49-F238E27FC236}">
                <a16:creationId xmlns:a16="http://schemas.microsoft.com/office/drawing/2014/main" xmlns="" id="{FF12E687-0925-4341-8B24-DF20928AA7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9077" y="2713322"/>
            <a:ext cx="608800" cy="597205"/>
          </a:xfrm>
          <a:prstGeom prst="rect">
            <a:avLst/>
          </a:prstGeom>
        </p:spPr>
      </p:pic>
      <p:pic>
        <p:nvPicPr>
          <p:cNvPr id="29" name="Picture 28" descr="A grey symbol of an object&#10;&#10;Description automatically generated">
            <a:extLst>
              <a:ext uri="{FF2B5EF4-FFF2-40B4-BE49-F238E27FC236}">
                <a16:creationId xmlns:a16="http://schemas.microsoft.com/office/drawing/2014/main" xmlns="" id="{64E75425-93C8-49F0-BE25-B84C4D8F3A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7554" y="2717050"/>
            <a:ext cx="608800" cy="589748"/>
          </a:xfrm>
          <a:prstGeom prst="rect">
            <a:avLst/>
          </a:prstGeom>
        </p:spPr>
      </p:pic>
      <p:pic>
        <p:nvPicPr>
          <p:cNvPr id="31" name="Picture 30" descr="A logo with a ribbon and a banner&#10;&#10;Description automatically generated with medium confidence">
            <a:extLst>
              <a:ext uri="{FF2B5EF4-FFF2-40B4-BE49-F238E27FC236}">
                <a16:creationId xmlns:a16="http://schemas.microsoft.com/office/drawing/2014/main" xmlns="" id="{C2FD08FB-7468-4F50-9E16-5C52B5BEF0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9979" y="2713322"/>
            <a:ext cx="608800" cy="597205"/>
          </a:xfrm>
          <a:prstGeom prst="rect">
            <a:avLst/>
          </a:prstGeom>
        </p:spPr>
      </p:pic>
      <p:pic>
        <p:nvPicPr>
          <p:cNvPr id="33" name="Picture 32" descr="A grey logo with a lion and a laurel wreath&#10;&#10;Description automatically generated">
            <a:extLst>
              <a:ext uri="{FF2B5EF4-FFF2-40B4-BE49-F238E27FC236}">
                <a16:creationId xmlns:a16="http://schemas.microsoft.com/office/drawing/2014/main" xmlns="" id="{A21F2432-9D5D-4226-97BB-BA5BDC7125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1779" y="2713322"/>
            <a:ext cx="608800" cy="597205"/>
          </a:xfrm>
          <a:prstGeom prst="rect">
            <a:avLst/>
          </a:prstGeom>
        </p:spPr>
      </p:pic>
      <p:pic>
        <p:nvPicPr>
          <p:cNvPr id="35" name="Picture 34" descr="A grey and white logo&#10;&#10;Description automatically generated">
            <a:extLst>
              <a:ext uri="{FF2B5EF4-FFF2-40B4-BE49-F238E27FC236}">
                <a16:creationId xmlns:a16="http://schemas.microsoft.com/office/drawing/2014/main" xmlns="" id="{B322283F-BE66-4F08-85CF-DEEC6DB633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6925" y="4623022"/>
            <a:ext cx="608800" cy="589748"/>
          </a:xfrm>
          <a:prstGeom prst="rect">
            <a:avLst/>
          </a:prstGeom>
        </p:spPr>
      </p:pic>
      <p:pic>
        <p:nvPicPr>
          <p:cNvPr id="37" name="Graphic 36" descr="Fingerprint outline">
            <a:extLst>
              <a:ext uri="{FF2B5EF4-FFF2-40B4-BE49-F238E27FC236}">
                <a16:creationId xmlns:a16="http://schemas.microsoft.com/office/drawing/2014/main" xmlns="" id="{EE18D2C7-5514-4EB7-9D81-E263C2FE4F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825727" y="4623021"/>
            <a:ext cx="608800" cy="58974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731D121-B279-D5E5-A349-FB9ADFEABDBB}"/>
              </a:ext>
            </a:extLst>
          </p:cNvPr>
          <p:cNvSpPr/>
          <p:nvPr/>
        </p:nvSpPr>
        <p:spPr>
          <a:xfrm>
            <a:off x="1718711" y="5260707"/>
            <a:ext cx="2645228" cy="1175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310</a:t>
            </a:r>
          </a:p>
          <a:p>
            <a:pPr algn="ctr"/>
            <a:r>
              <a:rPr lang="en-IN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 data from NIA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B33AC7D-A56C-DB1B-39E8-21CC322A32F8}"/>
              </a:ext>
            </a:extLst>
          </p:cNvPr>
          <p:cNvSpPr/>
          <p:nvPr/>
        </p:nvSpPr>
        <p:spPr>
          <a:xfrm>
            <a:off x="4733631" y="5260707"/>
            <a:ext cx="2645228" cy="1175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1.1 lakh</a:t>
            </a:r>
          </a:p>
          <a:p>
            <a:pPr algn="ctr"/>
            <a:r>
              <a:rPr lang="en-IN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 data from NCB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34BB13E-D960-4E64-A169-16A816B128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6901" y="4623021"/>
            <a:ext cx="604864" cy="58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EF7334-B993-4B36-8ED0-E0B3B3096DE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9972F8-CA2D-40C9-9478-A91FFC131C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0275" y="449263"/>
            <a:ext cx="11261725" cy="57038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latin typeface="Corbel" panose="020B0503020204020204" pitchFamily="34" charset="0"/>
              </a:rPr>
              <a:t>                                                                          </a:t>
            </a:r>
          </a:p>
          <a:p>
            <a:pPr marL="274320" lvl="1" indent="0">
              <a:buNone/>
            </a:pPr>
            <a:endParaRPr lang="en-US" dirty="0">
              <a:latin typeface="Corbel" panose="020B0503020204020204" pitchFamily="34" charset="0"/>
            </a:endParaRPr>
          </a:p>
          <a:p>
            <a:pPr marL="788670" lvl="1" indent="-514350">
              <a:buFont typeface="+mj-lt"/>
              <a:buAutoNum type="alphaLcParenR"/>
            </a:pPr>
            <a:endParaRPr lang="en-US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endParaRPr lang="en-IN" sz="2400" b="1" dirty="0">
              <a:latin typeface="Corbel" panose="020B0503020204020204" pitchFamily="34" charset="0"/>
              <a:hlinkClick r:id="" action="ppaction://noaction"/>
            </a:endParaRPr>
          </a:p>
          <a:p>
            <a:pPr marL="457200" indent="-457200">
              <a:buFont typeface="+mj-lt"/>
              <a:buAutoNum type="arabicPeriod" startAt="3"/>
            </a:pPr>
            <a:endParaRPr lang="en-IN" sz="2400" b="1" dirty="0">
              <a:latin typeface="Corbel" panose="020B0503020204020204" pitchFamily="34" charset="0"/>
              <a:hlinkClick r:id="" action="ppaction://noaction"/>
            </a:endParaRPr>
          </a:p>
          <a:p>
            <a:pPr marL="457200" indent="-457200">
              <a:buFont typeface="+mj-lt"/>
              <a:buAutoNum type="arabicPeriod" startAt="3"/>
            </a:pPr>
            <a:endParaRPr lang="en-IN" sz="2400" b="1" dirty="0">
              <a:latin typeface="Corbel" panose="020B0503020204020204" pitchFamily="34" charset="0"/>
              <a:hlinkClick r:id="" action="ppaction://noaction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2400" b="1" dirty="0">
              <a:latin typeface="Corbel" panose="020B0503020204020204" pitchFamily="34" charset="0"/>
              <a:hlinkClick r:id="" action="ppaction://noaction"/>
            </a:endParaRPr>
          </a:p>
          <a:p>
            <a:pPr marL="331470" indent="-514350">
              <a:buNone/>
            </a:pPr>
            <a:endParaRPr lang="en-IN" sz="2400" dirty="0">
              <a:latin typeface="Corbel" panose="020B0503020204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21B0A75F-38F8-4AB8-9DC5-609B208327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388"/>
            <a:ext cx="12192000" cy="644525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Publications by NCRB</a:t>
            </a:r>
            <a:endParaRPr lang="en-I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721" y="5488733"/>
            <a:ext cx="1120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</a:t>
            </a:r>
            <a:r>
              <a:rPr lang="en-US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1995                        1967                      1953                        1997 </a:t>
            </a:r>
            <a:endParaRPr lang="en-IN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410" name="Picture 2" descr="C:\Users\Lenovo\Downloads\NCRB Public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439" y="2077209"/>
            <a:ext cx="10524115" cy="3351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647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3449" y="143129"/>
            <a:ext cx="10515600" cy="834088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NAFIS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11" y="1262266"/>
            <a:ext cx="11569148" cy="4995122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Objective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82588" lvl="1" indent="-342900" algn="just">
              <a:lnSpc>
                <a:spcPct val="150000"/>
              </a:lnSpc>
              <a:defRPr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Establish a National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Repository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Criminal Fingerprints in India</a:t>
            </a:r>
          </a:p>
          <a:p>
            <a:pPr marL="382588" lvl="1" indent="-342900" algn="just">
              <a:lnSpc>
                <a:spcPct val="150000"/>
              </a:lnSpc>
              <a:defRPr/>
            </a:pP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Access to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Repository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users of  States/UTs/Central Agencies across the Country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2588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8" lvl="1" indent="0" algn="just">
              <a:lnSpc>
                <a:spcPct val="150000"/>
              </a:lnSpc>
              <a:buNone/>
              <a:defRPr/>
            </a:pPr>
            <a:r>
              <a:rPr lang="en-GB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Salient Points</a:t>
            </a:r>
          </a:p>
          <a:p>
            <a:pPr marL="382588" lvl="1" indent="-342900" algn="just">
              <a:lnSpc>
                <a:spcPct val="150000"/>
              </a:lnSpc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Workstations: Covering all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Central and State Finger Print Bureaus, Districts, </a:t>
            </a:r>
            <a:r>
              <a:rPr lang="en-GB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Commissionarates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Central Agencies</a:t>
            </a:r>
          </a:p>
          <a:p>
            <a:pPr marL="382588" lvl="1" indent="-342900" algn="just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Size: 1 Crore approx.</a:t>
            </a:r>
          </a:p>
          <a:p>
            <a:pPr marL="382588" lvl="1" indent="-342900" algn="just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Concurrency: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</a:p>
          <a:p>
            <a:pPr marL="382588" lvl="1" indent="-342900" algn="just">
              <a:lnSpc>
                <a:spcPct val="150000"/>
              </a:lnSpc>
              <a:defRPr/>
            </a:pP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 and Scalable</a:t>
            </a:r>
            <a:endParaRPr lang="en-I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2588" lvl="1" indent="-342900" algn="just">
              <a:buFont typeface="Wingdings" panose="05000000000000000000" pitchFamily="2" charset="2"/>
              <a:buChar char="Ø"/>
              <a:defRPr/>
            </a:pPr>
            <a:endParaRPr lang="en-US" b="1" dirty="0" smtClean="0"/>
          </a:p>
          <a:p>
            <a:pPr marL="382588" lvl="1" indent="-342900" algn="just">
              <a:buFont typeface="Wingdings" panose="05000000000000000000" pitchFamily="2" charset="2"/>
              <a:buChar char="Ø"/>
              <a:defRPr/>
            </a:pPr>
            <a:endParaRPr lang="en-IN" dirty="0"/>
          </a:p>
          <a:p>
            <a:pPr marL="382588" lvl="1" indent="-342900" algn="just">
              <a:buFont typeface="Wingdings" panose="05000000000000000000" pitchFamily="2" charset="2"/>
              <a:buChar char="Ø"/>
              <a:defRPr/>
            </a:pPr>
            <a:endParaRPr lang="en-IN" dirty="0"/>
          </a:p>
          <a:p>
            <a:pPr marL="382588" lvl="1" indent="-342900" algn="just">
              <a:buFont typeface="Wingdings" panose="05000000000000000000" pitchFamily="2" charset="2"/>
              <a:buChar char="Ø"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177312"/>
            <a:ext cx="2743200" cy="365125"/>
          </a:xfrm>
        </p:spPr>
        <p:txBody>
          <a:bodyPr/>
          <a:lstStyle/>
          <a:p>
            <a:fld id="{7FA1AEA4-5E58-406D-8260-8C133096A6F9}" type="slidenum">
              <a:rPr lang="en-IN" smtClean="0"/>
              <a:pPr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979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7690" y="262905"/>
            <a:ext cx="4430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-5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NAFIS- Capabilities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11648" y="1091186"/>
            <a:ext cx="4548660" cy="45076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Live enrolment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711648" y="3722048"/>
            <a:ext cx="4897003" cy="451944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Chance print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286848" y="1543538"/>
            <a:ext cx="2439467" cy="166365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002060"/>
              </a:buClr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en-US" sz="1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Enrolment using Fingerprint Enrolment Devices (FEDs)</a:t>
            </a:r>
            <a:endParaRPr lang="en-US" sz="1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</a:pPr>
            <a:r>
              <a:rPr lang="en-US" sz="1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offline availability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219989" y="1580321"/>
            <a:ext cx="2369533" cy="14288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Enrolment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Physical Slips using Flatbed Scanners</a:t>
            </a:r>
          </a:p>
          <a:p>
            <a:pPr lvl="1"/>
            <a:endParaRPr lang="en-US" sz="1800" dirty="0">
              <a:solidFill>
                <a:srgbClr val="3200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6227861" y="4384466"/>
            <a:ext cx="2192868" cy="142517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002060"/>
              </a:buClr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Digit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Scanner attached to dedicated device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</a:pPr>
            <a:r>
              <a:rPr lang="en-US" sz="1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Suspect Identification</a:t>
            </a:r>
          </a:p>
          <a:p>
            <a:pPr>
              <a:buClr>
                <a:srgbClr val="002060"/>
              </a:buClr>
            </a:pPr>
            <a:r>
              <a:rPr lang="en-US" sz="1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FP- Expert required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286848" y="4422098"/>
            <a:ext cx="2436971" cy="142517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2060"/>
              </a:buClr>
            </a:pPr>
            <a:r>
              <a:rPr lang="en-US" sz="1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Scene of Crime </a:t>
            </a:r>
            <a:r>
              <a:rPr 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Prints</a:t>
            </a:r>
          </a:p>
          <a:p>
            <a:pPr>
              <a:lnSpc>
                <a:spcPct val="100000"/>
              </a:lnSpc>
              <a:buClr>
                <a:srgbClr val="002060"/>
              </a:buClr>
            </a:pPr>
            <a:r>
              <a:rPr 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enhancement</a:t>
            </a:r>
          </a:p>
          <a:p>
            <a:pPr>
              <a:lnSpc>
                <a:spcPct val="100000"/>
              </a:lnSpc>
              <a:buClr>
                <a:srgbClr val="002060"/>
              </a:buClr>
            </a:pPr>
            <a:r>
              <a:rPr 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</a:p>
          <a:p>
            <a:pPr>
              <a:lnSpc>
                <a:spcPct val="100000"/>
              </a:lnSpc>
              <a:buClr>
                <a:srgbClr val="002060"/>
              </a:buClr>
            </a:pPr>
            <a:r>
              <a:rPr lang="en-US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Verification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7"/>
          <a:stretch/>
        </p:blipFill>
        <p:spPr>
          <a:xfrm>
            <a:off x="2908092" y="1541948"/>
            <a:ext cx="2805478" cy="16652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092" y="4422098"/>
            <a:ext cx="2823833" cy="1508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519" y="4384467"/>
            <a:ext cx="1706510" cy="2103292"/>
          </a:xfrm>
          <a:prstGeom prst="rect">
            <a:avLst/>
          </a:prstGeom>
        </p:spPr>
      </p:pic>
      <p:sp>
        <p:nvSpPr>
          <p:cNvPr id="16" name="Text Placeholder 5"/>
          <p:cNvSpPr txBox="1">
            <a:spLocks/>
          </p:cNvSpPr>
          <p:nvPr/>
        </p:nvSpPr>
        <p:spPr>
          <a:xfrm>
            <a:off x="6812100" y="3722048"/>
            <a:ext cx="4338500" cy="453461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level Identification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6841140" y="1028683"/>
            <a:ext cx="6151258" cy="60523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Ten-print Slip Capture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237" y="1578681"/>
            <a:ext cx="2377763" cy="1593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C:\Users\g523324\Desktop\UserGuide18feb\Light Theme – 7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4291" y="4384466"/>
            <a:ext cx="1109418" cy="188010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122634"/>
            <a:ext cx="2743200" cy="365125"/>
          </a:xfrm>
        </p:spPr>
        <p:txBody>
          <a:bodyPr/>
          <a:lstStyle/>
          <a:p>
            <a:fld id="{7FA1AEA4-5E58-406D-8260-8C133096A6F9}" type="slidenum">
              <a:rPr lang="en-IN" smtClean="0"/>
              <a:pPr/>
              <a:t>7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3275" y="224736"/>
            <a:ext cx="10515600" cy="839449"/>
          </a:xfrm>
        </p:spPr>
        <p:txBody>
          <a:bodyPr>
            <a:normAutofit/>
          </a:bodyPr>
          <a:lstStyle/>
          <a:p>
            <a:pPr lvl="0" algn="ctr"/>
            <a:r>
              <a:rPr lang="en-US" sz="3600" b="1" spc="-5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NAFIS </a:t>
            </a:r>
            <a:r>
              <a:rPr lang="en-US" sz="3600" b="1" spc="-5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Framework</a:t>
            </a:r>
            <a:endParaRPr lang="en-US" sz="3600" b="1" spc="-5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Titre 1">
            <a:extLst>
              <a:ext uri="{FF2B5EF4-FFF2-40B4-BE49-F238E27FC236}">
                <a16:creationId xmlns:a16="http://schemas.microsoft.com/office/drawing/2014/main" xmlns="" id="{F6E678CB-04DF-40CB-8F54-49BE200CCF07}"/>
              </a:ext>
            </a:extLst>
          </p:cNvPr>
          <p:cNvSpPr txBox="1">
            <a:spLocks/>
          </p:cNvSpPr>
          <p:nvPr/>
        </p:nvSpPr>
        <p:spPr>
          <a:xfrm>
            <a:off x="2251475" y="1193663"/>
            <a:ext cx="80865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672039" y="2691414"/>
            <a:ext cx="2618072" cy="1889277"/>
            <a:chOff x="3234088" y="1643195"/>
            <a:chExt cx="2618072" cy="1889277"/>
          </a:xfrm>
        </p:grpSpPr>
        <p:sp>
          <p:nvSpPr>
            <p:cNvPr id="64" name="Rounded Rectangle 63"/>
            <p:cNvSpPr/>
            <p:nvPr/>
          </p:nvSpPr>
          <p:spPr>
            <a:xfrm>
              <a:off x="3234088" y="1643195"/>
              <a:ext cx="2618072" cy="188927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NAFIS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3364030" y="2072740"/>
              <a:ext cx="2377440" cy="51013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DC - Delhi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364030" y="2746511"/>
              <a:ext cx="2377440" cy="61601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DR - Bhubaneshwar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303340" y="1584066"/>
            <a:ext cx="3617831" cy="2210664"/>
            <a:chOff x="5894265" y="519764"/>
            <a:chExt cx="3617831" cy="2210664"/>
          </a:xfrm>
        </p:grpSpPr>
        <p:sp>
          <p:nvSpPr>
            <p:cNvPr id="68" name="Rounded Rectangle 67"/>
            <p:cNvSpPr/>
            <p:nvPr/>
          </p:nvSpPr>
          <p:spPr>
            <a:xfrm>
              <a:off x="6566742" y="519764"/>
              <a:ext cx="2417503" cy="221066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29"/>
            <p:cNvGrpSpPr/>
            <p:nvPr/>
          </p:nvGrpSpPr>
          <p:grpSpPr>
            <a:xfrm>
              <a:off x="6204876" y="523972"/>
              <a:ext cx="3307220" cy="1826775"/>
              <a:chOff x="6204876" y="523972"/>
              <a:chExt cx="3307220" cy="1826775"/>
            </a:xfrm>
          </p:grpSpPr>
          <p:sp>
            <p:nvSpPr>
              <p:cNvPr id="72" name="ZoneTexte 46"/>
              <p:cNvSpPr txBox="1"/>
              <p:nvPr/>
            </p:nvSpPr>
            <p:spPr>
              <a:xfrm>
                <a:off x="6204876" y="2042970"/>
                <a:ext cx="31412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u="sng" kern="800" dirty="0" err="1" smtClean="0">
                    <a:solidFill>
                      <a:schemeClr val="accent1"/>
                    </a:solidFill>
                    <a:ea typeface="ＭＳ Ｐゴシック" pitchFamily="-60" charset="-128"/>
                    <a:cs typeface="ＭＳ Ｐゴシック" charset="0"/>
                  </a:rPr>
                  <a:t>SFPBx</a:t>
                </a:r>
                <a:r>
                  <a:rPr lang="en-US" sz="1400" b="1" u="sng" kern="800" dirty="0" smtClean="0">
                    <a:solidFill>
                      <a:schemeClr val="accent1"/>
                    </a:solidFill>
                    <a:ea typeface="ＭＳ Ｐゴシック" pitchFamily="-60" charset="-128"/>
                    <a:cs typeface="ＭＳ Ｐゴシック" charset="0"/>
                  </a:rPr>
                  <a:t> &amp; CLEAs</a:t>
                </a:r>
                <a:endParaRPr lang="en-US" sz="1400" b="1" u="sng" kern="800" dirty="0">
                  <a:solidFill>
                    <a:schemeClr val="accent1"/>
                  </a:solidFill>
                  <a:ea typeface="ＭＳ Ｐゴシック" pitchFamily="-60" charset="-128"/>
                  <a:cs typeface="ＭＳ Ｐゴシック" charset="0"/>
                </a:endParaRPr>
              </a:p>
            </p:txBody>
          </p:sp>
          <p:grpSp>
            <p:nvGrpSpPr>
              <p:cNvPr id="73" name="Group 108"/>
              <p:cNvGrpSpPr/>
              <p:nvPr/>
            </p:nvGrpSpPr>
            <p:grpSpPr>
              <a:xfrm>
                <a:off x="7062048" y="523972"/>
                <a:ext cx="2450048" cy="1040473"/>
                <a:chOff x="7196623" y="1571010"/>
                <a:chExt cx="2644353" cy="1040473"/>
              </a:xfrm>
            </p:grpSpPr>
            <p:grpSp>
              <p:nvGrpSpPr>
                <p:cNvPr id="80" name="Grouper 46"/>
                <p:cNvGrpSpPr/>
                <p:nvPr/>
              </p:nvGrpSpPr>
              <p:grpSpPr>
                <a:xfrm>
                  <a:off x="7738177" y="1571010"/>
                  <a:ext cx="706174" cy="796758"/>
                  <a:chOff x="233845" y="3734770"/>
                  <a:chExt cx="820332" cy="1009656"/>
                </a:xfrm>
              </p:grpSpPr>
              <p:pic>
                <p:nvPicPr>
                  <p:cNvPr id="82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845" y="3984354"/>
                    <a:ext cx="820332" cy="760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3" name="Image 61" descr="magnifying_glass.png"/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39883" y="3734770"/>
                    <a:ext cx="432048" cy="43204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1" name="ZoneTexte 71"/>
                <p:cNvSpPr txBox="1"/>
                <p:nvPr/>
              </p:nvSpPr>
              <p:spPr>
                <a:xfrm>
                  <a:off x="7196623" y="2334484"/>
                  <a:ext cx="26443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b="1" i="1" kern="800" dirty="0">
                    <a:solidFill>
                      <a:srgbClr val="626564"/>
                    </a:solidFill>
                    <a:ea typeface="ＭＳ Ｐゴシック" pitchFamily="-60" charset="-128"/>
                    <a:cs typeface="ＭＳ Ｐゴシック" charset="0"/>
                  </a:endParaRPr>
                </a:p>
              </p:txBody>
            </p:sp>
          </p:grpSp>
          <p:grpSp>
            <p:nvGrpSpPr>
              <p:cNvPr id="74" name="Group 28"/>
              <p:cNvGrpSpPr/>
              <p:nvPr/>
            </p:nvGrpSpPr>
            <p:grpSpPr>
              <a:xfrm>
                <a:off x="6635430" y="688881"/>
                <a:ext cx="920863" cy="841664"/>
                <a:chOff x="5257453" y="3604713"/>
                <a:chExt cx="920863" cy="841664"/>
              </a:xfrm>
            </p:grpSpPr>
            <p:pic>
              <p:nvPicPr>
                <p:cNvPr id="77" name="Picture 14" descr="http://cdn1.iconfinder.com/data/icons/database/PNG/256/Database_3.png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5475374" y="4008571"/>
                  <a:ext cx="477585" cy="4378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78" name="Picture 211" descr="C:\Users\Christophe\Desktop\KRASSIMIR\Safran (2)\Charte Safran-Morpho KENYA\Schémas\illus\fingerprint.png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06314" y="3604713"/>
                  <a:ext cx="472002" cy="4326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4" descr="C:\Users\Christophe\Desktop\KRASSIMIR\Safran (2)\Charte Safran-Morpho ARABIE SAOUDITE\vizu\fingerprint_detoured_2.png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duotone>
                    <a:prstClr val="black"/>
                    <a:srgbClr val="FFFFFF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36023">
                  <a:off x="5303992" y="3638314"/>
                  <a:ext cx="338247" cy="4313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75" name="Picture 4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7130856" y="1590082"/>
                <a:ext cx="432953" cy="396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6055" y="1332523"/>
                <a:ext cx="1078894" cy="60687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70" name="Left-Right Arrow 69"/>
            <p:cNvSpPr/>
            <p:nvPr/>
          </p:nvSpPr>
          <p:spPr>
            <a:xfrm rot="19852640">
              <a:off x="5894265" y="1704930"/>
              <a:ext cx="659248" cy="47170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6712" y="663069"/>
              <a:ext cx="606633" cy="606633"/>
            </a:xfrm>
            <a:prstGeom prst="rect">
              <a:avLst/>
            </a:prstGeom>
          </p:spPr>
        </p:pic>
      </p:grpSp>
      <p:grpSp>
        <p:nvGrpSpPr>
          <p:cNvPr id="84" name="Group 12"/>
          <p:cNvGrpSpPr/>
          <p:nvPr/>
        </p:nvGrpSpPr>
        <p:grpSpPr>
          <a:xfrm>
            <a:off x="1506207" y="1584066"/>
            <a:ext cx="3092857" cy="2210664"/>
            <a:chOff x="97132" y="519764"/>
            <a:chExt cx="3092857" cy="2210664"/>
          </a:xfrm>
        </p:grpSpPr>
        <p:sp>
          <p:nvSpPr>
            <p:cNvPr id="85" name="Rounded Rectangle 84"/>
            <p:cNvSpPr/>
            <p:nvPr/>
          </p:nvSpPr>
          <p:spPr>
            <a:xfrm>
              <a:off x="97132" y="519764"/>
              <a:ext cx="2417503" cy="221066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20"/>
            <p:cNvGrpSpPr/>
            <p:nvPr/>
          </p:nvGrpSpPr>
          <p:grpSpPr>
            <a:xfrm>
              <a:off x="97132" y="693922"/>
              <a:ext cx="2417503" cy="1897556"/>
              <a:chOff x="97132" y="693922"/>
              <a:chExt cx="2417503" cy="1897556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57"/>
              <a:stretch/>
            </p:blipFill>
            <p:spPr>
              <a:xfrm>
                <a:off x="504502" y="693922"/>
                <a:ext cx="1650223" cy="891523"/>
              </a:xfrm>
              <a:prstGeom prst="rect">
                <a:avLst/>
              </a:prstGeom>
            </p:spPr>
          </p:pic>
          <p:grpSp>
            <p:nvGrpSpPr>
              <p:cNvPr id="89" name="Group 92"/>
              <p:cNvGrpSpPr/>
              <p:nvPr/>
            </p:nvGrpSpPr>
            <p:grpSpPr>
              <a:xfrm>
                <a:off x="533115" y="1677346"/>
                <a:ext cx="772819" cy="635248"/>
                <a:chOff x="3657352" y="3772183"/>
                <a:chExt cx="1140812" cy="675076"/>
              </a:xfrm>
            </p:grpSpPr>
            <p:pic>
              <p:nvPicPr>
                <p:cNvPr id="92" name="Image 91" descr="magnifying_glass.png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901912" y="3988046"/>
                  <a:ext cx="266472" cy="257264"/>
                </a:xfrm>
                <a:prstGeom prst="rect">
                  <a:avLst/>
                </a:prstGeom>
              </p:spPr>
            </p:pic>
            <p:pic>
              <p:nvPicPr>
                <p:cNvPr id="93" name="Picture 4" descr="C:\Users\Christophe\Desktop\KRASSIMIR\Safran (2)\Charte Safran-Morpho ARABIE SAOUDITE\vizu\fingerprint_detoured_2.png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657352" y="3987850"/>
                  <a:ext cx="430476" cy="459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9" descr="C:\Users\Christophe\Desktop\KRASSIMIR\Safran (2)\Charte Safran-Morpho ARABIE SAOUDITE\vizu\latent.png"/>
                <p:cNvPicPr>
                  <a:picLocks noChangeAspect="1" noChangeArrowheads="1"/>
                </p:cNvPicPr>
                <p:nvPr/>
              </p:nvPicPr>
              <p:blipFill>
                <a:blip r:embed="rId12" cstate="screen">
                  <a:grayscl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83046" y="4092847"/>
                  <a:ext cx="361955" cy="3145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1990" y="3772183"/>
                  <a:ext cx="706174" cy="5998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2226" y="1634307"/>
                <a:ext cx="606633" cy="606633"/>
              </a:xfrm>
              <a:prstGeom prst="rect">
                <a:avLst/>
              </a:prstGeom>
            </p:spPr>
          </p:pic>
          <p:sp>
            <p:nvSpPr>
              <p:cNvPr id="91" name="ZoneTexte 36"/>
              <p:cNvSpPr txBox="1"/>
              <p:nvPr/>
            </p:nvSpPr>
            <p:spPr>
              <a:xfrm>
                <a:off x="97132" y="2283701"/>
                <a:ext cx="24175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u="sng" kern="800" dirty="0">
                    <a:solidFill>
                      <a:schemeClr val="accent1"/>
                    </a:solidFill>
                    <a:ea typeface="ＭＳ Ｐゴシック" pitchFamily="-60" charset="-128"/>
                    <a:cs typeface="ＭＳ Ｐゴシック" charset="0"/>
                  </a:rPr>
                  <a:t>AT THE DISTRICT SITES</a:t>
                </a:r>
              </a:p>
            </p:txBody>
          </p:sp>
        </p:grpSp>
        <p:sp>
          <p:nvSpPr>
            <p:cNvPr id="87" name="Left-Right Arrow 86"/>
            <p:cNvSpPr/>
            <p:nvPr/>
          </p:nvSpPr>
          <p:spPr>
            <a:xfrm rot="1168246">
              <a:off x="2530741" y="1730932"/>
              <a:ext cx="659248" cy="47170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334651" y="3922250"/>
            <a:ext cx="3483156" cy="2210664"/>
            <a:chOff x="5925576" y="2857948"/>
            <a:chExt cx="3483156" cy="2210664"/>
          </a:xfrm>
        </p:grpSpPr>
        <p:sp>
          <p:nvSpPr>
            <p:cNvPr id="97" name="Rounded Rectangle 96"/>
            <p:cNvSpPr/>
            <p:nvPr/>
          </p:nvSpPr>
          <p:spPr>
            <a:xfrm>
              <a:off x="6629365" y="2857948"/>
              <a:ext cx="2417503" cy="221066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31"/>
            <p:cNvGrpSpPr/>
            <p:nvPr/>
          </p:nvGrpSpPr>
          <p:grpSpPr>
            <a:xfrm>
              <a:off x="6267499" y="3144865"/>
              <a:ext cx="3141233" cy="1788023"/>
              <a:chOff x="6267499" y="3144865"/>
              <a:chExt cx="3141233" cy="1788023"/>
            </a:xfrm>
          </p:grpSpPr>
          <p:pic>
            <p:nvPicPr>
              <p:cNvPr id="100" name="Picture 211" descr="C:\Users\Christophe\Desktop\KRASSIMIR\Safran (2)\Charte Safran-Morpho KENYA\Schémas\illus\fingerprint.pn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4741" y="3262803"/>
                <a:ext cx="510825" cy="468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11" descr="C:\Documents and Settings\G566201\Mes documents\Mes images\POLICE\142522696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88322">
                <a:off x="7640956" y="3144865"/>
                <a:ext cx="359262" cy="657819"/>
              </a:xfrm>
              <a:prstGeom prst="rect">
                <a:avLst/>
              </a:prstGeom>
              <a:noFill/>
            </p:spPr>
          </p:pic>
          <p:pic>
            <p:nvPicPr>
              <p:cNvPr id="102" name="Picture 101" descr="C:\Users\g523324\Desktop\UserGuide18feb\Light Theme – 7.png"/>
              <p:cNvPicPr/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9127" y="3149634"/>
                <a:ext cx="611316" cy="11789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3" name="ZoneTexte 46"/>
              <p:cNvSpPr txBox="1"/>
              <p:nvPr/>
            </p:nvSpPr>
            <p:spPr>
              <a:xfrm>
                <a:off x="6267499" y="4625111"/>
                <a:ext cx="31412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u="sng" kern="800" dirty="0">
                    <a:solidFill>
                      <a:schemeClr val="accent1"/>
                    </a:solidFill>
                    <a:ea typeface="ＭＳ Ｐゴシック" pitchFamily="-60" charset="-128"/>
                    <a:cs typeface="ＭＳ Ｐゴシック" charset="0"/>
                  </a:rPr>
                  <a:t>IN THE FIELD</a:t>
                </a:r>
              </a:p>
            </p:txBody>
          </p:sp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25155" y="3822707"/>
                <a:ext cx="800212" cy="666843"/>
              </a:xfrm>
              <a:prstGeom prst="rect">
                <a:avLst/>
              </a:prstGeom>
            </p:spPr>
          </p:pic>
        </p:grpSp>
        <p:sp>
          <p:nvSpPr>
            <p:cNvPr id="99" name="Left-Right Arrow 98"/>
            <p:cNvSpPr/>
            <p:nvPr/>
          </p:nvSpPr>
          <p:spPr>
            <a:xfrm rot="1168246">
              <a:off x="5925576" y="3051869"/>
              <a:ext cx="659248" cy="47170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3"/>
          <p:cNvGrpSpPr/>
          <p:nvPr/>
        </p:nvGrpSpPr>
        <p:grpSpPr>
          <a:xfrm>
            <a:off x="1190407" y="3997138"/>
            <a:ext cx="3527322" cy="2210664"/>
            <a:chOff x="-287402" y="2857948"/>
            <a:chExt cx="3527322" cy="2210664"/>
          </a:xfrm>
        </p:grpSpPr>
        <p:sp>
          <p:nvSpPr>
            <p:cNvPr id="106" name="Rounded Rectangle 105"/>
            <p:cNvSpPr/>
            <p:nvPr/>
          </p:nvSpPr>
          <p:spPr>
            <a:xfrm>
              <a:off x="97131" y="2857948"/>
              <a:ext cx="2417503" cy="221066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26"/>
            <p:cNvGrpSpPr/>
            <p:nvPr/>
          </p:nvGrpSpPr>
          <p:grpSpPr>
            <a:xfrm>
              <a:off x="-287402" y="3126696"/>
              <a:ext cx="3141233" cy="1586245"/>
              <a:chOff x="-287402" y="3126696"/>
              <a:chExt cx="3141233" cy="1586245"/>
            </a:xfrm>
          </p:grpSpPr>
          <p:grpSp>
            <p:nvGrpSpPr>
              <p:cNvPr id="109" name="Group 102"/>
              <p:cNvGrpSpPr/>
              <p:nvPr/>
            </p:nvGrpSpPr>
            <p:grpSpPr>
              <a:xfrm>
                <a:off x="394159" y="3126696"/>
                <a:ext cx="1427620" cy="1011997"/>
                <a:chOff x="790091" y="3840012"/>
                <a:chExt cx="970292" cy="603974"/>
              </a:xfrm>
            </p:grpSpPr>
            <p:pic>
              <p:nvPicPr>
                <p:cNvPr id="112" name="Picture 4" descr="C:\Users\Edouard Fasquelle\Documents\Back Up\Efficience Partner\Knowledge\iconexperience\v_collections_png\business_finance_data\256x256\plain\chart_column.png"/>
                <p:cNvPicPr>
                  <a:picLocks noChangeAspect="1" noChangeArrowheads="1"/>
                </p:cNvPicPr>
                <p:nvPr/>
              </p:nvPicPr>
              <p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 flipH="1">
                  <a:off x="1246586" y="3972984"/>
                  <a:ext cx="513797" cy="4710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3" name="Picture 14" descr="C:\Users\gnedelea\Desktop\chart_line.png"/>
                <p:cNvPicPr>
                  <a:picLocks noChangeAspect="1" noChangeArrowheads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90091" y="3840012"/>
                  <a:ext cx="600967" cy="5509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742872" y="3688910"/>
                <a:ext cx="538564" cy="538564"/>
              </a:xfrm>
              <a:prstGeom prst="rect">
                <a:avLst/>
              </a:prstGeom>
            </p:spPr>
          </p:pic>
          <p:sp>
            <p:nvSpPr>
              <p:cNvPr id="111" name="ZoneTexte 46"/>
              <p:cNvSpPr txBox="1"/>
              <p:nvPr/>
            </p:nvSpPr>
            <p:spPr>
              <a:xfrm>
                <a:off x="-287402" y="4405164"/>
                <a:ext cx="31412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u="sng" kern="800" dirty="0">
                    <a:solidFill>
                      <a:schemeClr val="accent1"/>
                    </a:solidFill>
                    <a:ea typeface="ＭＳ Ｐゴシック" pitchFamily="-60" charset="-128"/>
                    <a:cs typeface="ＭＳ Ｐゴシック" charset="0"/>
                  </a:rPr>
                  <a:t>AT NCRB HEADQUARTERS</a:t>
                </a:r>
              </a:p>
            </p:txBody>
          </p:sp>
        </p:grpSp>
        <p:sp>
          <p:nvSpPr>
            <p:cNvPr id="108" name="Left-Right Arrow 107"/>
            <p:cNvSpPr/>
            <p:nvPr/>
          </p:nvSpPr>
          <p:spPr>
            <a:xfrm rot="19852640">
              <a:off x="2580672" y="3169197"/>
              <a:ext cx="659248" cy="47170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Rectangle 113"/>
          <p:cNvSpPr/>
          <p:nvPr/>
        </p:nvSpPr>
        <p:spPr>
          <a:xfrm>
            <a:off x="4658830" y="5689413"/>
            <a:ext cx="2847781" cy="364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DR –Disaster Recovery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58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17600" y="0"/>
            <a:ext cx="103632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spc="-5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Criminal Registration in NAFIS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229" y="4524776"/>
            <a:ext cx="3276600" cy="981075"/>
          </a:xfrm>
          <a:prstGeom prst="rect">
            <a:avLst/>
          </a:prstGeom>
        </p:spPr>
      </p:pic>
      <p:sp>
        <p:nvSpPr>
          <p:cNvPr id="11" name="Can 10"/>
          <p:cNvSpPr/>
          <p:nvPr/>
        </p:nvSpPr>
        <p:spPr>
          <a:xfrm>
            <a:off x="6324804" y="1588363"/>
            <a:ext cx="2755877" cy="4043844"/>
          </a:xfrm>
          <a:prstGeom prst="can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NAFIS Database</a:t>
            </a:r>
          </a:p>
        </p:txBody>
      </p:sp>
      <p:sp>
        <p:nvSpPr>
          <p:cNvPr id="12" name="Shape 2595">
            <a:extLst>
              <a:ext uri="{FF2B5EF4-FFF2-40B4-BE49-F238E27FC236}">
                <a16:creationId xmlns:a16="http://schemas.microsoft.com/office/drawing/2014/main" xmlns="" id="{1C24AFEC-1E99-8A47-8413-7BFAF92C1E98}"/>
              </a:ext>
            </a:extLst>
          </p:cNvPr>
          <p:cNvSpPr/>
          <p:nvPr/>
        </p:nvSpPr>
        <p:spPr>
          <a:xfrm>
            <a:off x="3436241" y="2415123"/>
            <a:ext cx="430089" cy="38525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2003" y="17373"/>
                </a:moveTo>
                <a:lnTo>
                  <a:pt x="52003" y="17373"/>
                </a:lnTo>
                <a:cubicBezTo>
                  <a:pt x="52003" y="18208"/>
                  <a:pt x="46986" y="17763"/>
                  <a:pt x="46202" y="17763"/>
                </a:cubicBezTo>
                <a:cubicBezTo>
                  <a:pt x="46567" y="14088"/>
                  <a:pt x="41132" y="13252"/>
                  <a:pt x="38832" y="13252"/>
                </a:cubicBezTo>
                <a:cubicBezTo>
                  <a:pt x="36480" y="13252"/>
                  <a:pt x="35331" y="13252"/>
                  <a:pt x="33397" y="12417"/>
                </a:cubicBezTo>
                <a:cubicBezTo>
                  <a:pt x="31463" y="11582"/>
                  <a:pt x="27961" y="10747"/>
                  <a:pt x="26027" y="10747"/>
                </a:cubicBezTo>
                <a:cubicBezTo>
                  <a:pt x="24459" y="13642"/>
                  <a:pt x="21376" y="11582"/>
                  <a:pt x="19442" y="13252"/>
                </a:cubicBezTo>
                <a:cubicBezTo>
                  <a:pt x="19024" y="14088"/>
                  <a:pt x="18658" y="16538"/>
                  <a:pt x="17874" y="16538"/>
                </a:cubicBezTo>
                <a:cubicBezTo>
                  <a:pt x="16724" y="16983"/>
                  <a:pt x="15940" y="15313"/>
                  <a:pt x="15156" y="14867"/>
                </a:cubicBezTo>
                <a:cubicBezTo>
                  <a:pt x="12804" y="14088"/>
                  <a:pt x="9355" y="18598"/>
                  <a:pt x="9355" y="20658"/>
                </a:cubicBezTo>
                <a:cubicBezTo>
                  <a:pt x="9721" y="20658"/>
                  <a:pt x="10087" y="21104"/>
                  <a:pt x="10505" y="20658"/>
                </a:cubicBezTo>
                <a:cubicBezTo>
                  <a:pt x="10871" y="22774"/>
                  <a:pt x="8153" y="21939"/>
                  <a:pt x="7369" y="21939"/>
                </a:cubicBezTo>
                <a:cubicBezTo>
                  <a:pt x="7003" y="23610"/>
                  <a:pt x="7369" y="24389"/>
                  <a:pt x="7787" y="25670"/>
                </a:cubicBezTo>
                <a:cubicBezTo>
                  <a:pt x="8153" y="25670"/>
                  <a:pt x="8153" y="25670"/>
                  <a:pt x="8153" y="25670"/>
                </a:cubicBezTo>
                <a:cubicBezTo>
                  <a:pt x="8153" y="26060"/>
                  <a:pt x="8153" y="26450"/>
                  <a:pt x="8153" y="26450"/>
                </a:cubicBezTo>
                <a:cubicBezTo>
                  <a:pt x="6637" y="26060"/>
                  <a:pt x="4651" y="31851"/>
                  <a:pt x="5069" y="33076"/>
                </a:cubicBezTo>
                <a:cubicBezTo>
                  <a:pt x="7369" y="33076"/>
                  <a:pt x="5435" y="37642"/>
                  <a:pt x="5069" y="39313"/>
                </a:cubicBezTo>
                <a:cubicBezTo>
                  <a:pt x="7003" y="39313"/>
                  <a:pt x="7369" y="41373"/>
                  <a:pt x="6219" y="42208"/>
                </a:cubicBezTo>
                <a:cubicBezTo>
                  <a:pt x="5069" y="42988"/>
                  <a:pt x="1933" y="44658"/>
                  <a:pt x="0" y="45883"/>
                </a:cubicBezTo>
                <a:cubicBezTo>
                  <a:pt x="418" y="46719"/>
                  <a:pt x="783" y="47554"/>
                  <a:pt x="1567" y="47944"/>
                </a:cubicBezTo>
                <a:cubicBezTo>
                  <a:pt x="2351" y="47554"/>
                  <a:pt x="2717" y="47164"/>
                  <a:pt x="3135" y="46719"/>
                </a:cubicBezTo>
                <a:cubicBezTo>
                  <a:pt x="2717" y="47164"/>
                  <a:pt x="2351" y="47554"/>
                  <a:pt x="1567" y="47944"/>
                </a:cubicBezTo>
                <a:cubicBezTo>
                  <a:pt x="2351" y="49225"/>
                  <a:pt x="3501" y="49614"/>
                  <a:pt x="4285" y="50450"/>
                </a:cubicBezTo>
                <a:cubicBezTo>
                  <a:pt x="6637" y="52510"/>
                  <a:pt x="9721" y="52955"/>
                  <a:pt x="12439" y="54570"/>
                </a:cubicBezTo>
                <a:cubicBezTo>
                  <a:pt x="11289" y="54180"/>
                  <a:pt x="10087" y="55016"/>
                  <a:pt x="9355" y="55406"/>
                </a:cubicBezTo>
                <a:cubicBezTo>
                  <a:pt x="8571" y="57911"/>
                  <a:pt x="8153" y="60807"/>
                  <a:pt x="6637" y="62867"/>
                </a:cubicBezTo>
                <a:cubicBezTo>
                  <a:pt x="5069" y="64928"/>
                  <a:pt x="1933" y="66988"/>
                  <a:pt x="3501" y="69494"/>
                </a:cubicBezTo>
                <a:cubicBezTo>
                  <a:pt x="4651" y="71109"/>
                  <a:pt x="3919" y="74450"/>
                  <a:pt x="5069" y="75285"/>
                </a:cubicBezTo>
                <a:cubicBezTo>
                  <a:pt x="7003" y="76510"/>
                  <a:pt x="10087" y="75285"/>
                  <a:pt x="12020" y="74839"/>
                </a:cubicBezTo>
                <a:cubicBezTo>
                  <a:pt x="11655" y="76064"/>
                  <a:pt x="12439" y="77345"/>
                  <a:pt x="11289" y="78570"/>
                </a:cubicBezTo>
                <a:cubicBezTo>
                  <a:pt x="12439" y="78960"/>
                  <a:pt x="14372" y="82301"/>
                  <a:pt x="15156" y="81076"/>
                </a:cubicBezTo>
                <a:cubicBezTo>
                  <a:pt x="17090" y="79406"/>
                  <a:pt x="15940" y="78180"/>
                  <a:pt x="18658" y="77345"/>
                </a:cubicBezTo>
                <a:cubicBezTo>
                  <a:pt x="20592" y="76510"/>
                  <a:pt x="20226" y="74004"/>
                  <a:pt x="22160" y="74004"/>
                </a:cubicBezTo>
                <a:cubicBezTo>
                  <a:pt x="24459" y="74450"/>
                  <a:pt x="25609" y="71944"/>
                  <a:pt x="27543" y="73614"/>
                </a:cubicBezTo>
                <a:cubicBezTo>
                  <a:pt x="29895" y="75285"/>
                  <a:pt x="30261" y="77735"/>
                  <a:pt x="31829" y="80241"/>
                </a:cubicBezTo>
                <a:cubicBezTo>
                  <a:pt x="33763" y="82691"/>
                  <a:pt x="36898" y="84361"/>
                  <a:pt x="39616" y="86867"/>
                </a:cubicBezTo>
                <a:cubicBezTo>
                  <a:pt x="40400" y="87647"/>
                  <a:pt x="44268" y="89317"/>
                  <a:pt x="44634" y="90542"/>
                </a:cubicBezTo>
                <a:cubicBezTo>
                  <a:pt x="44634" y="92213"/>
                  <a:pt x="40766" y="92213"/>
                  <a:pt x="39616" y="92213"/>
                </a:cubicBezTo>
                <a:cubicBezTo>
                  <a:pt x="39198" y="93048"/>
                  <a:pt x="38832" y="94273"/>
                  <a:pt x="38832" y="95109"/>
                </a:cubicBezTo>
                <a:cubicBezTo>
                  <a:pt x="41132" y="95944"/>
                  <a:pt x="41132" y="98839"/>
                  <a:pt x="43484" y="99229"/>
                </a:cubicBezTo>
                <a:cubicBezTo>
                  <a:pt x="43484" y="102960"/>
                  <a:pt x="46567" y="101345"/>
                  <a:pt x="48919" y="101345"/>
                </a:cubicBezTo>
                <a:cubicBezTo>
                  <a:pt x="52421" y="101345"/>
                  <a:pt x="52003" y="103406"/>
                  <a:pt x="52003" y="106301"/>
                </a:cubicBezTo>
                <a:cubicBezTo>
                  <a:pt x="54721" y="106301"/>
                  <a:pt x="56655" y="108751"/>
                  <a:pt x="59006" y="109587"/>
                </a:cubicBezTo>
                <a:cubicBezTo>
                  <a:pt x="61358" y="110032"/>
                  <a:pt x="62142" y="110422"/>
                  <a:pt x="62142" y="112928"/>
                </a:cubicBezTo>
                <a:cubicBezTo>
                  <a:pt x="64442" y="113317"/>
                  <a:pt x="66376" y="112928"/>
                  <a:pt x="68728" y="113317"/>
                </a:cubicBezTo>
                <a:cubicBezTo>
                  <a:pt x="71445" y="114153"/>
                  <a:pt x="73745" y="112482"/>
                  <a:pt x="76463" y="113317"/>
                </a:cubicBezTo>
                <a:cubicBezTo>
                  <a:pt x="76463" y="114542"/>
                  <a:pt x="76463" y="115767"/>
                  <a:pt x="76463" y="116603"/>
                </a:cubicBezTo>
                <a:cubicBezTo>
                  <a:pt x="77247" y="116603"/>
                  <a:pt x="77613" y="116603"/>
                  <a:pt x="78397" y="116603"/>
                </a:cubicBezTo>
                <a:cubicBezTo>
                  <a:pt x="78397" y="118663"/>
                  <a:pt x="81114" y="116603"/>
                  <a:pt x="81114" y="119944"/>
                </a:cubicBezTo>
                <a:cubicBezTo>
                  <a:pt x="81898" y="119944"/>
                  <a:pt x="83048" y="119944"/>
                  <a:pt x="83832" y="119944"/>
                </a:cubicBezTo>
                <a:cubicBezTo>
                  <a:pt x="84616" y="119109"/>
                  <a:pt x="86550" y="116213"/>
                  <a:pt x="88484" y="114153"/>
                </a:cubicBezTo>
                <a:cubicBezTo>
                  <a:pt x="87334" y="113707"/>
                  <a:pt x="86550" y="113317"/>
                  <a:pt x="86184" y="112482"/>
                </a:cubicBezTo>
                <a:cubicBezTo>
                  <a:pt x="85400" y="110812"/>
                  <a:pt x="86968" y="109197"/>
                  <a:pt x="87752" y="107916"/>
                </a:cubicBezTo>
                <a:cubicBezTo>
                  <a:pt x="89686" y="105856"/>
                  <a:pt x="90836" y="103795"/>
                  <a:pt x="92404" y="101345"/>
                </a:cubicBezTo>
                <a:cubicBezTo>
                  <a:pt x="93135" y="99675"/>
                  <a:pt x="93554" y="96779"/>
                  <a:pt x="94703" y="95944"/>
                </a:cubicBezTo>
                <a:cubicBezTo>
                  <a:pt x="95121" y="95554"/>
                  <a:pt x="95121" y="95109"/>
                  <a:pt x="95121" y="94719"/>
                </a:cubicBezTo>
                <a:cubicBezTo>
                  <a:pt x="95853" y="94719"/>
                  <a:pt x="96637" y="94719"/>
                  <a:pt x="97421" y="94719"/>
                </a:cubicBezTo>
                <a:cubicBezTo>
                  <a:pt x="97839" y="93883"/>
                  <a:pt x="97839" y="92603"/>
                  <a:pt x="96637" y="92603"/>
                </a:cubicBezTo>
                <a:cubicBezTo>
                  <a:pt x="95853" y="90542"/>
                  <a:pt x="95121" y="88092"/>
                  <a:pt x="95853" y="86032"/>
                </a:cubicBezTo>
                <a:cubicBezTo>
                  <a:pt x="96637" y="85587"/>
                  <a:pt x="96271" y="83972"/>
                  <a:pt x="97055" y="82691"/>
                </a:cubicBezTo>
                <a:cubicBezTo>
                  <a:pt x="97839" y="81466"/>
                  <a:pt x="98989" y="82301"/>
                  <a:pt x="99773" y="81076"/>
                </a:cubicBezTo>
                <a:cubicBezTo>
                  <a:pt x="101707" y="79406"/>
                  <a:pt x="99355" y="75285"/>
                  <a:pt x="100139" y="72779"/>
                </a:cubicBezTo>
                <a:cubicBezTo>
                  <a:pt x="100557" y="71554"/>
                  <a:pt x="102073" y="71554"/>
                  <a:pt x="103275" y="71109"/>
                </a:cubicBezTo>
                <a:cubicBezTo>
                  <a:pt x="104790" y="70329"/>
                  <a:pt x="105209" y="69494"/>
                  <a:pt x="105993" y="67823"/>
                </a:cubicBezTo>
                <a:cubicBezTo>
                  <a:pt x="106358" y="66988"/>
                  <a:pt x="106358" y="65317"/>
                  <a:pt x="107142" y="64538"/>
                </a:cubicBezTo>
                <a:cubicBezTo>
                  <a:pt x="108292" y="63703"/>
                  <a:pt x="109860" y="64092"/>
                  <a:pt x="111010" y="63703"/>
                </a:cubicBezTo>
                <a:cubicBezTo>
                  <a:pt x="111376" y="62032"/>
                  <a:pt x="113728" y="60361"/>
                  <a:pt x="114512" y="58301"/>
                </a:cubicBezTo>
                <a:cubicBezTo>
                  <a:pt x="115662" y="56686"/>
                  <a:pt x="116080" y="56686"/>
                  <a:pt x="118013" y="57076"/>
                </a:cubicBezTo>
                <a:cubicBezTo>
                  <a:pt x="119947" y="57466"/>
                  <a:pt x="117595" y="53791"/>
                  <a:pt x="117595" y="53791"/>
                </a:cubicBezTo>
                <a:cubicBezTo>
                  <a:pt x="116864" y="52510"/>
                  <a:pt x="116445" y="51675"/>
                  <a:pt x="114878" y="51285"/>
                </a:cubicBezTo>
                <a:cubicBezTo>
                  <a:pt x="112578" y="50895"/>
                  <a:pt x="112160" y="51285"/>
                  <a:pt x="110644" y="48779"/>
                </a:cubicBezTo>
                <a:cubicBezTo>
                  <a:pt x="109860" y="47164"/>
                  <a:pt x="109860" y="45494"/>
                  <a:pt x="108292" y="44658"/>
                </a:cubicBezTo>
                <a:cubicBezTo>
                  <a:pt x="107508" y="44658"/>
                  <a:pt x="106724" y="44658"/>
                  <a:pt x="105993" y="44269"/>
                </a:cubicBezTo>
                <a:cubicBezTo>
                  <a:pt x="104425" y="43433"/>
                  <a:pt x="104059" y="42598"/>
                  <a:pt x="102857" y="41763"/>
                </a:cubicBezTo>
                <a:cubicBezTo>
                  <a:pt x="101289" y="41373"/>
                  <a:pt x="99355" y="40928"/>
                  <a:pt x="97839" y="40928"/>
                </a:cubicBezTo>
                <a:cubicBezTo>
                  <a:pt x="96637" y="40928"/>
                  <a:pt x="93919" y="40928"/>
                  <a:pt x="93135" y="39703"/>
                </a:cubicBezTo>
                <a:cubicBezTo>
                  <a:pt x="91986" y="38032"/>
                  <a:pt x="91986" y="34747"/>
                  <a:pt x="92404" y="32686"/>
                </a:cubicBezTo>
                <a:cubicBezTo>
                  <a:pt x="91202" y="32686"/>
                  <a:pt x="90470" y="31406"/>
                  <a:pt x="90052" y="30626"/>
                </a:cubicBezTo>
                <a:cubicBezTo>
                  <a:pt x="89686" y="30180"/>
                  <a:pt x="89686" y="29791"/>
                  <a:pt x="89268" y="28955"/>
                </a:cubicBezTo>
                <a:cubicBezTo>
                  <a:pt x="88902" y="28566"/>
                  <a:pt x="88118" y="28120"/>
                  <a:pt x="87334" y="28120"/>
                </a:cubicBezTo>
                <a:cubicBezTo>
                  <a:pt x="86550" y="27730"/>
                  <a:pt x="85400" y="28120"/>
                  <a:pt x="84250" y="27730"/>
                </a:cubicBezTo>
                <a:cubicBezTo>
                  <a:pt x="83466" y="27285"/>
                  <a:pt x="80331" y="24000"/>
                  <a:pt x="80749" y="22329"/>
                </a:cubicBezTo>
                <a:cubicBezTo>
                  <a:pt x="79181" y="21939"/>
                  <a:pt x="78397" y="20658"/>
                  <a:pt x="76463" y="21104"/>
                </a:cubicBezTo>
                <a:cubicBezTo>
                  <a:pt x="75313" y="21104"/>
                  <a:pt x="74163" y="22329"/>
                  <a:pt x="72961" y="22774"/>
                </a:cubicBezTo>
                <a:cubicBezTo>
                  <a:pt x="72961" y="22774"/>
                  <a:pt x="72961" y="22774"/>
                  <a:pt x="72961" y="23164"/>
                </a:cubicBezTo>
                <a:cubicBezTo>
                  <a:pt x="69459" y="24000"/>
                  <a:pt x="68728" y="19879"/>
                  <a:pt x="67160" y="17763"/>
                </a:cubicBezTo>
                <a:cubicBezTo>
                  <a:pt x="66010" y="16983"/>
                  <a:pt x="64442" y="16983"/>
                  <a:pt x="63658" y="15703"/>
                </a:cubicBezTo>
                <a:cubicBezTo>
                  <a:pt x="62874" y="14477"/>
                  <a:pt x="63658" y="13252"/>
                  <a:pt x="62508" y="12417"/>
                </a:cubicBezTo>
                <a:cubicBezTo>
                  <a:pt x="59790" y="11582"/>
                  <a:pt x="61358" y="8686"/>
                  <a:pt x="60574" y="5791"/>
                </a:cubicBezTo>
                <a:cubicBezTo>
                  <a:pt x="59790" y="6236"/>
                  <a:pt x="58641" y="5401"/>
                  <a:pt x="57857" y="5791"/>
                </a:cubicBezTo>
                <a:cubicBezTo>
                  <a:pt x="59372" y="5401"/>
                  <a:pt x="55505" y="445"/>
                  <a:pt x="54355" y="0"/>
                </a:cubicBezTo>
                <a:cubicBezTo>
                  <a:pt x="54355" y="835"/>
                  <a:pt x="54721" y="2060"/>
                  <a:pt x="54355" y="2895"/>
                </a:cubicBezTo>
                <a:cubicBezTo>
                  <a:pt x="53571" y="3285"/>
                  <a:pt x="52787" y="2895"/>
                  <a:pt x="52421" y="3285"/>
                </a:cubicBezTo>
                <a:cubicBezTo>
                  <a:pt x="50853" y="4120"/>
                  <a:pt x="52003" y="5401"/>
                  <a:pt x="51271" y="6626"/>
                </a:cubicBezTo>
                <a:cubicBezTo>
                  <a:pt x="50853" y="7851"/>
                  <a:pt x="49703" y="7851"/>
                  <a:pt x="48919" y="7851"/>
                </a:cubicBezTo>
                <a:cubicBezTo>
                  <a:pt x="49285" y="10357"/>
                  <a:pt x="49703" y="12807"/>
                  <a:pt x="50069" y="13642"/>
                </a:cubicBezTo>
                <a:cubicBezTo>
                  <a:pt x="50853" y="14867"/>
                  <a:pt x="51637" y="16148"/>
                  <a:pt x="52003" y="17373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Shape 2596">
            <a:extLst>
              <a:ext uri="{FF2B5EF4-FFF2-40B4-BE49-F238E27FC236}">
                <a16:creationId xmlns:a16="http://schemas.microsoft.com/office/drawing/2014/main" xmlns="" id="{A935E273-4042-7E47-9036-167894772E3B}"/>
              </a:ext>
            </a:extLst>
          </p:cNvPr>
          <p:cNvSpPr/>
          <p:nvPr/>
        </p:nvSpPr>
        <p:spPr>
          <a:xfrm>
            <a:off x="3362770" y="2569541"/>
            <a:ext cx="930348" cy="87608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6980" y="31645"/>
                </a:moveTo>
                <a:lnTo>
                  <a:pt x="46980" y="31645"/>
                </a:lnTo>
                <a:cubicBezTo>
                  <a:pt x="46980" y="30177"/>
                  <a:pt x="45724" y="31083"/>
                  <a:pt x="45724" y="30177"/>
                </a:cubicBezTo>
                <a:cubicBezTo>
                  <a:pt x="45362" y="30177"/>
                  <a:pt x="45193" y="30177"/>
                  <a:pt x="44830" y="30177"/>
                </a:cubicBezTo>
                <a:cubicBezTo>
                  <a:pt x="44830" y="29810"/>
                  <a:pt x="44830" y="29271"/>
                  <a:pt x="44830" y="28733"/>
                </a:cubicBezTo>
                <a:cubicBezTo>
                  <a:pt x="43574" y="28366"/>
                  <a:pt x="42512" y="29100"/>
                  <a:pt x="41256" y="28733"/>
                </a:cubicBezTo>
                <a:cubicBezTo>
                  <a:pt x="40169" y="28562"/>
                  <a:pt x="39275" y="28733"/>
                  <a:pt x="38212" y="28562"/>
                </a:cubicBezTo>
                <a:cubicBezTo>
                  <a:pt x="38212" y="27460"/>
                  <a:pt x="37850" y="27289"/>
                  <a:pt x="36763" y="27093"/>
                </a:cubicBezTo>
                <a:cubicBezTo>
                  <a:pt x="35676" y="26726"/>
                  <a:pt x="34782" y="25649"/>
                  <a:pt x="33526" y="25649"/>
                </a:cubicBezTo>
                <a:cubicBezTo>
                  <a:pt x="33526" y="24376"/>
                  <a:pt x="33719" y="23471"/>
                  <a:pt x="32101" y="23471"/>
                </a:cubicBezTo>
                <a:cubicBezTo>
                  <a:pt x="31014" y="23471"/>
                  <a:pt x="29589" y="24181"/>
                  <a:pt x="29589" y="22541"/>
                </a:cubicBezTo>
                <a:cubicBezTo>
                  <a:pt x="28502" y="22369"/>
                  <a:pt x="28502" y="21097"/>
                  <a:pt x="27439" y="20730"/>
                </a:cubicBezTo>
                <a:cubicBezTo>
                  <a:pt x="27439" y="20363"/>
                  <a:pt x="27608" y="19824"/>
                  <a:pt x="27801" y="19457"/>
                </a:cubicBezTo>
                <a:cubicBezTo>
                  <a:pt x="28333" y="19457"/>
                  <a:pt x="30120" y="19457"/>
                  <a:pt x="30120" y="18723"/>
                </a:cubicBezTo>
                <a:cubicBezTo>
                  <a:pt x="29951" y="18184"/>
                  <a:pt x="28164" y="17450"/>
                  <a:pt x="27801" y="17107"/>
                </a:cubicBezTo>
                <a:cubicBezTo>
                  <a:pt x="26545" y="16006"/>
                  <a:pt x="25096" y="15272"/>
                  <a:pt x="24202" y="14195"/>
                </a:cubicBezTo>
                <a:cubicBezTo>
                  <a:pt x="23478" y="13094"/>
                  <a:pt x="23309" y="12017"/>
                  <a:pt x="22222" y="11282"/>
                </a:cubicBezTo>
                <a:cubicBezTo>
                  <a:pt x="21328" y="10548"/>
                  <a:pt x="20797" y="11650"/>
                  <a:pt x="19734" y="11454"/>
                </a:cubicBezTo>
                <a:cubicBezTo>
                  <a:pt x="18840" y="11454"/>
                  <a:pt x="19009" y="12555"/>
                  <a:pt x="18115" y="12922"/>
                </a:cubicBezTo>
                <a:cubicBezTo>
                  <a:pt x="16859" y="13289"/>
                  <a:pt x="17391" y="13828"/>
                  <a:pt x="16497" y="14562"/>
                </a:cubicBezTo>
                <a:cubicBezTo>
                  <a:pt x="16135" y="15100"/>
                  <a:pt x="15241" y="13632"/>
                  <a:pt x="14710" y="13461"/>
                </a:cubicBezTo>
                <a:cubicBezTo>
                  <a:pt x="15241" y="12922"/>
                  <a:pt x="14879" y="12359"/>
                  <a:pt x="15048" y="11821"/>
                </a:cubicBezTo>
                <a:cubicBezTo>
                  <a:pt x="14154" y="12017"/>
                  <a:pt x="12729" y="12555"/>
                  <a:pt x="11835" y="12017"/>
                </a:cubicBezTo>
                <a:cubicBezTo>
                  <a:pt x="11304" y="11650"/>
                  <a:pt x="11642" y="10181"/>
                  <a:pt x="11111" y="9471"/>
                </a:cubicBezTo>
                <a:cubicBezTo>
                  <a:pt x="10386" y="8370"/>
                  <a:pt x="11835" y="7464"/>
                  <a:pt x="12560" y="6559"/>
                </a:cubicBezTo>
                <a:cubicBezTo>
                  <a:pt x="13260" y="5653"/>
                  <a:pt x="13454" y="4380"/>
                  <a:pt x="13816" y="3279"/>
                </a:cubicBezTo>
                <a:cubicBezTo>
                  <a:pt x="14154" y="3108"/>
                  <a:pt x="14710" y="2741"/>
                  <a:pt x="15241" y="2912"/>
                </a:cubicBezTo>
                <a:cubicBezTo>
                  <a:pt x="13985" y="2202"/>
                  <a:pt x="12560" y="2006"/>
                  <a:pt x="11473" y="1101"/>
                </a:cubicBezTo>
                <a:cubicBezTo>
                  <a:pt x="11111" y="734"/>
                  <a:pt x="10579" y="562"/>
                  <a:pt x="10217" y="0"/>
                </a:cubicBezTo>
                <a:cubicBezTo>
                  <a:pt x="9855" y="367"/>
                  <a:pt x="9492" y="734"/>
                  <a:pt x="9323" y="734"/>
                </a:cubicBezTo>
                <a:cubicBezTo>
                  <a:pt x="8599" y="2569"/>
                  <a:pt x="6449" y="3646"/>
                  <a:pt x="6280" y="5653"/>
                </a:cubicBezTo>
                <a:cubicBezTo>
                  <a:pt x="5724" y="5653"/>
                  <a:pt x="5024" y="5457"/>
                  <a:pt x="4830" y="6192"/>
                </a:cubicBezTo>
                <a:cubicBezTo>
                  <a:pt x="4830" y="6730"/>
                  <a:pt x="4468" y="6730"/>
                  <a:pt x="4299" y="7293"/>
                </a:cubicBezTo>
                <a:cubicBezTo>
                  <a:pt x="2850" y="7293"/>
                  <a:pt x="3043" y="8737"/>
                  <a:pt x="3043" y="9643"/>
                </a:cubicBezTo>
                <a:cubicBezTo>
                  <a:pt x="3043" y="10377"/>
                  <a:pt x="2681" y="10744"/>
                  <a:pt x="2318" y="11111"/>
                </a:cubicBezTo>
                <a:cubicBezTo>
                  <a:pt x="1787" y="11650"/>
                  <a:pt x="1787" y="12359"/>
                  <a:pt x="1425" y="12922"/>
                </a:cubicBezTo>
                <a:lnTo>
                  <a:pt x="1256" y="12922"/>
                </a:lnTo>
                <a:cubicBezTo>
                  <a:pt x="531" y="14733"/>
                  <a:pt x="0" y="17279"/>
                  <a:pt x="531" y="19090"/>
                </a:cubicBezTo>
                <a:cubicBezTo>
                  <a:pt x="1062" y="20925"/>
                  <a:pt x="1062" y="24719"/>
                  <a:pt x="1062" y="27093"/>
                </a:cubicBezTo>
                <a:cubicBezTo>
                  <a:pt x="1062" y="27289"/>
                  <a:pt x="1256" y="27289"/>
                  <a:pt x="1256" y="27289"/>
                </a:cubicBezTo>
                <a:cubicBezTo>
                  <a:pt x="1425" y="27289"/>
                  <a:pt x="1425" y="27093"/>
                  <a:pt x="1594" y="27093"/>
                </a:cubicBezTo>
                <a:cubicBezTo>
                  <a:pt x="1787" y="27093"/>
                  <a:pt x="1956" y="27632"/>
                  <a:pt x="1956" y="27632"/>
                </a:cubicBezTo>
                <a:cubicBezTo>
                  <a:pt x="2149" y="27999"/>
                  <a:pt x="1787" y="27632"/>
                  <a:pt x="1787" y="27827"/>
                </a:cubicBezTo>
                <a:cubicBezTo>
                  <a:pt x="1594" y="27999"/>
                  <a:pt x="1956" y="28194"/>
                  <a:pt x="1956" y="28194"/>
                </a:cubicBezTo>
                <a:lnTo>
                  <a:pt x="2149" y="28194"/>
                </a:lnTo>
                <a:cubicBezTo>
                  <a:pt x="2149" y="28366"/>
                  <a:pt x="2149" y="28366"/>
                  <a:pt x="2149" y="28366"/>
                </a:cubicBezTo>
                <a:cubicBezTo>
                  <a:pt x="2149" y="28366"/>
                  <a:pt x="2149" y="28562"/>
                  <a:pt x="2318" y="28733"/>
                </a:cubicBezTo>
                <a:cubicBezTo>
                  <a:pt x="2318" y="28733"/>
                  <a:pt x="2318" y="28733"/>
                  <a:pt x="2512" y="28733"/>
                </a:cubicBezTo>
                <a:cubicBezTo>
                  <a:pt x="2512" y="28904"/>
                  <a:pt x="2512" y="28904"/>
                  <a:pt x="2512" y="28904"/>
                </a:cubicBezTo>
                <a:cubicBezTo>
                  <a:pt x="2681" y="29100"/>
                  <a:pt x="2681" y="29100"/>
                  <a:pt x="2850" y="29271"/>
                </a:cubicBezTo>
                <a:cubicBezTo>
                  <a:pt x="2850" y="29638"/>
                  <a:pt x="3043" y="29271"/>
                  <a:pt x="3212" y="29271"/>
                </a:cubicBezTo>
                <a:cubicBezTo>
                  <a:pt x="3405" y="29467"/>
                  <a:pt x="3405" y="29810"/>
                  <a:pt x="3212" y="29810"/>
                </a:cubicBezTo>
                <a:cubicBezTo>
                  <a:pt x="3212" y="30006"/>
                  <a:pt x="3212" y="30177"/>
                  <a:pt x="3212" y="30373"/>
                </a:cubicBezTo>
                <a:cubicBezTo>
                  <a:pt x="3405" y="30740"/>
                  <a:pt x="3768" y="30911"/>
                  <a:pt x="3212" y="31083"/>
                </a:cubicBezTo>
                <a:cubicBezTo>
                  <a:pt x="2850" y="31278"/>
                  <a:pt x="2850" y="31645"/>
                  <a:pt x="3212" y="31817"/>
                </a:cubicBezTo>
                <a:cubicBezTo>
                  <a:pt x="3405" y="31988"/>
                  <a:pt x="3574" y="32355"/>
                  <a:pt x="3212" y="32722"/>
                </a:cubicBezTo>
                <a:cubicBezTo>
                  <a:pt x="3405" y="32918"/>
                  <a:pt x="3574" y="33261"/>
                  <a:pt x="3574" y="33261"/>
                </a:cubicBezTo>
                <a:cubicBezTo>
                  <a:pt x="3768" y="34362"/>
                  <a:pt x="3768" y="34901"/>
                  <a:pt x="4468" y="35831"/>
                </a:cubicBezTo>
                <a:cubicBezTo>
                  <a:pt x="5193" y="36540"/>
                  <a:pt x="5724" y="37446"/>
                  <a:pt x="6086" y="38547"/>
                </a:cubicBezTo>
                <a:cubicBezTo>
                  <a:pt x="6086" y="38547"/>
                  <a:pt x="6086" y="38719"/>
                  <a:pt x="6280" y="38719"/>
                </a:cubicBezTo>
                <a:lnTo>
                  <a:pt x="6280" y="38914"/>
                </a:lnTo>
                <a:cubicBezTo>
                  <a:pt x="6811" y="39991"/>
                  <a:pt x="6811" y="40921"/>
                  <a:pt x="6811" y="41998"/>
                </a:cubicBezTo>
                <a:lnTo>
                  <a:pt x="6811" y="42170"/>
                </a:lnTo>
                <a:cubicBezTo>
                  <a:pt x="6811" y="42537"/>
                  <a:pt x="6811" y="42904"/>
                  <a:pt x="6980" y="43100"/>
                </a:cubicBezTo>
                <a:cubicBezTo>
                  <a:pt x="6980" y="43271"/>
                  <a:pt x="6980" y="43271"/>
                  <a:pt x="7173" y="43442"/>
                </a:cubicBezTo>
                <a:cubicBezTo>
                  <a:pt x="7173" y="43638"/>
                  <a:pt x="6980" y="44005"/>
                  <a:pt x="6980" y="44177"/>
                </a:cubicBezTo>
                <a:cubicBezTo>
                  <a:pt x="6449" y="44544"/>
                  <a:pt x="5555" y="44177"/>
                  <a:pt x="5024" y="44348"/>
                </a:cubicBezTo>
                <a:lnTo>
                  <a:pt x="5024" y="44348"/>
                </a:lnTo>
                <a:cubicBezTo>
                  <a:pt x="5024" y="44911"/>
                  <a:pt x="4830" y="45449"/>
                  <a:pt x="4299" y="45988"/>
                </a:cubicBezTo>
                <a:cubicBezTo>
                  <a:pt x="2681" y="47627"/>
                  <a:pt x="5024" y="50907"/>
                  <a:pt x="5024" y="52718"/>
                </a:cubicBezTo>
                <a:cubicBezTo>
                  <a:pt x="5024" y="53991"/>
                  <a:pt x="6280" y="53820"/>
                  <a:pt x="7173" y="54187"/>
                </a:cubicBezTo>
                <a:cubicBezTo>
                  <a:pt x="7536" y="54358"/>
                  <a:pt x="8067" y="54358"/>
                  <a:pt x="8236" y="54725"/>
                </a:cubicBezTo>
                <a:cubicBezTo>
                  <a:pt x="8792" y="55264"/>
                  <a:pt x="7536" y="55264"/>
                  <a:pt x="7536" y="55459"/>
                </a:cubicBezTo>
                <a:cubicBezTo>
                  <a:pt x="7342" y="56536"/>
                  <a:pt x="9323" y="55459"/>
                  <a:pt x="8792" y="57075"/>
                </a:cubicBezTo>
                <a:cubicBezTo>
                  <a:pt x="8429" y="57271"/>
                  <a:pt x="8236" y="57638"/>
                  <a:pt x="8429" y="58176"/>
                </a:cubicBezTo>
                <a:cubicBezTo>
                  <a:pt x="7173" y="57809"/>
                  <a:pt x="7173" y="58715"/>
                  <a:pt x="7173" y="59620"/>
                </a:cubicBezTo>
                <a:cubicBezTo>
                  <a:pt x="8236" y="59816"/>
                  <a:pt x="10024" y="59620"/>
                  <a:pt x="10217" y="60893"/>
                </a:cubicBezTo>
                <a:cubicBezTo>
                  <a:pt x="9492" y="60893"/>
                  <a:pt x="8236" y="60722"/>
                  <a:pt x="8236" y="61627"/>
                </a:cubicBezTo>
                <a:cubicBezTo>
                  <a:pt x="7536" y="61798"/>
                  <a:pt x="6811" y="61627"/>
                  <a:pt x="6280" y="61627"/>
                </a:cubicBezTo>
                <a:cubicBezTo>
                  <a:pt x="6086" y="61798"/>
                  <a:pt x="6086" y="61798"/>
                  <a:pt x="6086" y="61994"/>
                </a:cubicBezTo>
                <a:cubicBezTo>
                  <a:pt x="4468" y="61994"/>
                  <a:pt x="3768" y="64907"/>
                  <a:pt x="5193" y="64907"/>
                </a:cubicBezTo>
                <a:cubicBezTo>
                  <a:pt x="5024" y="62533"/>
                  <a:pt x="7705" y="63438"/>
                  <a:pt x="9323" y="63438"/>
                </a:cubicBezTo>
                <a:cubicBezTo>
                  <a:pt x="9323" y="62900"/>
                  <a:pt x="9492" y="62533"/>
                  <a:pt x="9492" y="62166"/>
                </a:cubicBezTo>
                <a:cubicBezTo>
                  <a:pt x="10386" y="61994"/>
                  <a:pt x="10942" y="61994"/>
                  <a:pt x="11642" y="62728"/>
                </a:cubicBezTo>
                <a:cubicBezTo>
                  <a:pt x="12198" y="63438"/>
                  <a:pt x="13260" y="61994"/>
                  <a:pt x="13985" y="62166"/>
                </a:cubicBezTo>
                <a:cubicBezTo>
                  <a:pt x="14154" y="62900"/>
                  <a:pt x="14154" y="63634"/>
                  <a:pt x="15048" y="63438"/>
                </a:cubicBezTo>
                <a:cubicBezTo>
                  <a:pt x="15048" y="63071"/>
                  <a:pt x="15241" y="62533"/>
                  <a:pt x="15410" y="62166"/>
                </a:cubicBezTo>
                <a:cubicBezTo>
                  <a:pt x="15603" y="62166"/>
                  <a:pt x="15772" y="61994"/>
                  <a:pt x="15966" y="61994"/>
                </a:cubicBezTo>
                <a:cubicBezTo>
                  <a:pt x="15966" y="61627"/>
                  <a:pt x="16135" y="61456"/>
                  <a:pt x="16666" y="61260"/>
                </a:cubicBezTo>
                <a:cubicBezTo>
                  <a:pt x="16859" y="61994"/>
                  <a:pt x="17222" y="62728"/>
                  <a:pt x="17922" y="62728"/>
                </a:cubicBezTo>
                <a:cubicBezTo>
                  <a:pt x="17560" y="62900"/>
                  <a:pt x="17391" y="63438"/>
                  <a:pt x="17560" y="63805"/>
                </a:cubicBezTo>
                <a:cubicBezTo>
                  <a:pt x="18115" y="63438"/>
                  <a:pt x="18478" y="63071"/>
                  <a:pt x="18840" y="63071"/>
                </a:cubicBezTo>
                <a:cubicBezTo>
                  <a:pt x="18478" y="63071"/>
                  <a:pt x="18115" y="63438"/>
                  <a:pt x="17560" y="63805"/>
                </a:cubicBezTo>
                <a:cubicBezTo>
                  <a:pt x="17753" y="63977"/>
                  <a:pt x="17922" y="63977"/>
                  <a:pt x="18115" y="63977"/>
                </a:cubicBezTo>
                <a:cubicBezTo>
                  <a:pt x="18840" y="64172"/>
                  <a:pt x="19541" y="63805"/>
                  <a:pt x="20265" y="63977"/>
                </a:cubicBezTo>
                <a:cubicBezTo>
                  <a:pt x="21159" y="63977"/>
                  <a:pt x="21884" y="64540"/>
                  <a:pt x="22584" y="64711"/>
                </a:cubicBezTo>
                <a:cubicBezTo>
                  <a:pt x="23478" y="64711"/>
                  <a:pt x="24396" y="64711"/>
                  <a:pt x="25096" y="64711"/>
                </a:cubicBezTo>
                <a:cubicBezTo>
                  <a:pt x="25096" y="64540"/>
                  <a:pt x="25289" y="64344"/>
                  <a:pt x="25289" y="64172"/>
                </a:cubicBezTo>
                <a:cubicBezTo>
                  <a:pt x="26545" y="64172"/>
                  <a:pt x="26908" y="64711"/>
                  <a:pt x="27801" y="65445"/>
                </a:cubicBezTo>
                <a:cubicBezTo>
                  <a:pt x="27801" y="66179"/>
                  <a:pt x="28502" y="66351"/>
                  <a:pt x="29057" y="66351"/>
                </a:cubicBezTo>
                <a:cubicBezTo>
                  <a:pt x="29951" y="66718"/>
                  <a:pt x="29951" y="67085"/>
                  <a:pt x="29951" y="67991"/>
                </a:cubicBezTo>
                <a:cubicBezTo>
                  <a:pt x="29758" y="69067"/>
                  <a:pt x="30676" y="69630"/>
                  <a:pt x="31014" y="70707"/>
                </a:cubicBezTo>
                <a:cubicBezTo>
                  <a:pt x="31376" y="71809"/>
                  <a:pt x="30845" y="73081"/>
                  <a:pt x="31014" y="74158"/>
                </a:cubicBezTo>
                <a:cubicBezTo>
                  <a:pt x="29589" y="74158"/>
                  <a:pt x="30314" y="75431"/>
                  <a:pt x="29396" y="75627"/>
                </a:cubicBezTo>
                <a:cubicBezTo>
                  <a:pt x="29227" y="75994"/>
                  <a:pt x="29227" y="76704"/>
                  <a:pt x="29227" y="77071"/>
                </a:cubicBezTo>
                <a:cubicBezTo>
                  <a:pt x="28333" y="77609"/>
                  <a:pt x="28502" y="79249"/>
                  <a:pt x="27608" y="79812"/>
                </a:cubicBezTo>
                <a:cubicBezTo>
                  <a:pt x="27439" y="80522"/>
                  <a:pt x="26714" y="81256"/>
                  <a:pt x="26714" y="82161"/>
                </a:cubicBezTo>
                <a:cubicBezTo>
                  <a:pt x="25821" y="81256"/>
                  <a:pt x="25821" y="82700"/>
                  <a:pt x="25821" y="83263"/>
                </a:cubicBezTo>
                <a:lnTo>
                  <a:pt x="25652" y="83263"/>
                </a:lnTo>
                <a:cubicBezTo>
                  <a:pt x="25652" y="83973"/>
                  <a:pt x="26714" y="84535"/>
                  <a:pt x="26183" y="85245"/>
                </a:cubicBezTo>
                <a:cubicBezTo>
                  <a:pt x="25821" y="85612"/>
                  <a:pt x="25458" y="85612"/>
                  <a:pt x="24927" y="85612"/>
                </a:cubicBezTo>
                <a:cubicBezTo>
                  <a:pt x="24396" y="85441"/>
                  <a:pt x="24202" y="85980"/>
                  <a:pt x="23671" y="86175"/>
                </a:cubicBezTo>
                <a:cubicBezTo>
                  <a:pt x="22777" y="86714"/>
                  <a:pt x="21521" y="86175"/>
                  <a:pt x="20628" y="86347"/>
                </a:cubicBezTo>
                <a:cubicBezTo>
                  <a:pt x="19371" y="86347"/>
                  <a:pt x="19734" y="87619"/>
                  <a:pt x="19734" y="88354"/>
                </a:cubicBezTo>
                <a:cubicBezTo>
                  <a:pt x="19178" y="88525"/>
                  <a:pt x="18478" y="87986"/>
                  <a:pt x="18115" y="88696"/>
                </a:cubicBezTo>
                <a:cubicBezTo>
                  <a:pt x="17922" y="89063"/>
                  <a:pt x="18115" y="89626"/>
                  <a:pt x="18115" y="90165"/>
                </a:cubicBezTo>
                <a:cubicBezTo>
                  <a:pt x="18115" y="90874"/>
                  <a:pt x="17922" y="92514"/>
                  <a:pt x="19009" y="92514"/>
                </a:cubicBezTo>
                <a:cubicBezTo>
                  <a:pt x="19178" y="93077"/>
                  <a:pt x="19541" y="93444"/>
                  <a:pt x="19541" y="93983"/>
                </a:cubicBezTo>
                <a:cubicBezTo>
                  <a:pt x="18478" y="93787"/>
                  <a:pt x="18840" y="95060"/>
                  <a:pt x="17922" y="94888"/>
                </a:cubicBezTo>
                <a:cubicBezTo>
                  <a:pt x="17753" y="95965"/>
                  <a:pt x="17922" y="96895"/>
                  <a:pt x="17028" y="97605"/>
                </a:cubicBezTo>
                <a:cubicBezTo>
                  <a:pt x="16497" y="97972"/>
                  <a:pt x="15772" y="98706"/>
                  <a:pt x="15048" y="98511"/>
                </a:cubicBezTo>
                <a:cubicBezTo>
                  <a:pt x="15048" y="99612"/>
                  <a:pt x="18115" y="104164"/>
                  <a:pt x="15966" y="104703"/>
                </a:cubicBezTo>
                <a:cubicBezTo>
                  <a:pt x="15772" y="105804"/>
                  <a:pt x="16304" y="105804"/>
                  <a:pt x="17222" y="105975"/>
                </a:cubicBezTo>
                <a:cubicBezTo>
                  <a:pt x="18647" y="106343"/>
                  <a:pt x="17753" y="108325"/>
                  <a:pt x="17753" y="109426"/>
                </a:cubicBezTo>
                <a:cubicBezTo>
                  <a:pt x="18285" y="109426"/>
                  <a:pt x="18647" y="109598"/>
                  <a:pt x="19009" y="109598"/>
                </a:cubicBezTo>
                <a:cubicBezTo>
                  <a:pt x="19178" y="108692"/>
                  <a:pt x="19371" y="107982"/>
                  <a:pt x="20072" y="107419"/>
                </a:cubicBezTo>
                <a:cubicBezTo>
                  <a:pt x="20265" y="108521"/>
                  <a:pt x="21328" y="107982"/>
                  <a:pt x="21884" y="108521"/>
                </a:cubicBezTo>
                <a:cubicBezTo>
                  <a:pt x="22777" y="109059"/>
                  <a:pt x="22222" y="110870"/>
                  <a:pt x="23478" y="111066"/>
                </a:cubicBezTo>
                <a:cubicBezTo>
                  <a:pt x="23478" y="110870"/>
                  <a:pt x="23671" y="110503"/>
                  <a:pt x="23671" y="110332"/>
                </a:cubicBezTo>
                <a:cubicBezTo>
                  <a:pt x="24202" y="110161"/>
                  <a:pt x="25289" y="110332"/>
                  <a:pt x="25289" y="111238"/>
                </a:cubicBezTo>
                <a:cubicBezTo>
                  <a:pt x="26183" y="110870"/>
                  <a:pt x="26714" y="109965"/>
                  <a:pt x="27801" y="109794"/>
                </a:cubicBezTo>
                <a:cubicBezTo>
                  <a:pt x="27801" y="109059"/>
                  <a:pt x="27971" y="108154"/>
                  <a:pt x="28502" y="107982"/>
                </a:cubicBezTo>
                <a:cubicBezTo>
                  <a:pt x="28164" y="107248"/>
                  <a:pt x="27801" y="106710"/>
                  <a:pt x="27077" y="106514"/>
                </a:cubicBezTo>
                <a:cubicBezTo>
                  <a:pt x="26908" y="105975"/>
                  <a:pt x="27246" y="105804"/>
                  <a:pt x="27608" y="105804"/>
                </a:cubicBezTo>
                <a:cubicBezTo>
                  <a:pt x="27801" y="105437"/>
                  <a:pt x="27801" y="104874"/>
                  <a:pt x="27801" y="104507"/>
                </a:cubicBezTo>
                <a:cubicBezTo>
                  <a:pt x="27608" y="104164"/>
                  <a:pt x="27077" y="103968"/>
                  <a:pt x="27077" y="103430"/>
                </a:cubicBezTo>
                <a:cubicBezTo>
                  <a:pt x="26352" y="103234"/>
                  <a:pt x="25458" y="103968"/>
                  <a:pt x="24565" y="103797"/>
                </a:cubicBezTo>
                <a:cubicBezTo>
                  <a:pt x="24565" y="102524"/>
                  <a:pt x="25458" y="100885"/>
                  <a:pt x="25096" y="99612"/>
                </a:cubicBezTo>
                <a:cubicBezTo>
                  <a:pt x="24758" y="98511"/>
                  <a:pt x="23840" y="99245"/>
                  <a:pt x="23478" y="98339"/>
                </a:cubicBezTo>
                <a:cubicBezTo>
                  <a:pt x="23140" y="97605"/>
                  <a:pt x="24033" y="94350"/>
                  <a:pt x="22584" y="94521"/>
                </a:cubicBezTo>
                <a:cubicBezTo>
                  <a:pt x="22053" y="93616"/>
                  <a:pt x="22777" y="92172"/>
                  <a:pt x="21690" y="91609"/>
                </a:cubicBezTo>
                <a:cubicBezTo>
                  <a:pt x="21328" y="91242"/>
                  <a:pt x="19903" y="91609"/>
                  <a:pt x="20072" y="90874"/>
                </a:cubicBezTo>
                <a:cubicBezTo>
                  <a:pt x="21159" y="90874"/>
                  <a:pt x="21521" y="89969"/>
                  <a:pt x="21884" y="89259"/>
                </a:cubicBezTo>
                <a:cubicBezTo>
                  <a:pt x="23140" y="88696"/>
                  <a:pt x="23671" y="88892"/>
                  <a:pt x="23671" y="90336"/>
                </a:cubicBezTo>
                <a:cubicBezTo>
                  <a:pt x="24927" y="90336"/>
                  <a:pt x="25096" y="90336"/>
                  <a:pt x="25289" y="89063"/>
                </a:cubicBezTo>
                <a:cubicBezTo>
                  <a:pt x="25458" y="89259"/>
                  <a:pt x="25821" y="89063"/>
                  <a:pt x="26014" y="89063"/>
                </a:cubicBezTo>
                <a:cubicBezTo>
                  <a:pt x="26183" y="88696"/>
                  <a:pt x="26014" y="88354"/>
                  <a:pt x="26183" y="87986"/>
                </a:cubicBezTo>
                <a:cubicBezTo>
                  <a:pt x="26908" y="87986"/>
                  <a:pt x="27246" y="87081"/>
                  <a:pt x="28164" y="86885"/>
                </a:cubicBezTo>
                <a:cubicBezTo>
                  <a:pt x="28502" y="87448"/>
                  <a:pt x="27971" y="87619"/>
                  <a:pt x="27801" y="88158"/>
                </a:cubicBezTo>
                <a:cubicBezTo>
                  <a:pt x="27439" y="88892"/>
                  <a:pt x="28333" y="89626"/>
                  <a:pt x="28333" y="90336"/>
                </a:cubicBezTo>
                <a:cubicBezTo>
                  <a:pt x="27246" y="90336"/>
                  <a:pt x="26183" y="90336"/>
                  <a:pt x="26352" y="91805"/>
                </a:cubicBezTo>
                <a:cubicBezTo>
                  <a:pt x="26545" y="91976"/>
                  <a:pt x="26908" y="92172"/>
                  <a:pt x="27077" y="92343"/>
                </a:cubicBezTo>
                <a:cubicBezTo>
                  <a:pt x="27077" y="91976"/>
                  <a:pt x="27246" y="91609"/>
                  <a:pt x="27246" y="91242"/>
                </a:cubicBezTo>
                <a:cubicBezTo>
                  <a:pt x="27439" y="91070"/>
                  <a:pt x="27801" y="91070"/>
                  <a:pt x="28164" y="91242"/>
                </a:cubicBezTo>
                <a:cubicBezTo>
                  <a:pt x="28164" y="91976"/>
                  <a:pt x="28164" y="92514"/>
                  <a:pt x="27439" y="92881"/>
                </a:cubicBezTo>
                <a:cubicBezTo>
                  <a:pt x="27246" y="93077"/>
                  <a:pt x="27246" y="93444"/>
                  <a:pt x="27439" y="93616"/>
                </a:cubicBezTo>
                <a:cubicBezTo>
                  <a:pt x="27801" y="93616"/>
                  <a:pt x="28164" y="93444"/>
                  <a:pt x="28164" y="93077"/>
                </a:cubicBezTo>
                <a:cubicBezTo>
                  <a:pt x="28502" y="92881"/>
                  <a:pt x="29227" y="92514"/>
                  <a:pt x="29589" y="92710"/>
                </a:cubicBezTo>
                <a:cubicBezTo>
                  <a:pt x="29951" y="93077"/>
                  <a:pt x="29227" y="93787"/>
                  <a:pt x="29951" y="93983"/>
                </a:cubicBezTo>
                <a:cubicBezTo>
                  <a:pt x="29951" y="94154"/>
                  <a:pt x="30120" y="94350"/>
                  <a:pt x="30120" y="94521"/>
                </a:cubicBezTo>
                <a:cubicBezTo>
                  <a:pt x="30676" y="94521"/>
                  <a:pt x="31014" y="94154"/>
                  <a:pt x="31739" y="94350"/>
                </a:cubicBezTo>
                <a:cubicBezTo>
                  <a:pt x="32463" y="94521"/>
                  <a:pt x="32826" y="94717"/>
                  <a:pt x="33719" y="94521"/>
                </a:cubicBezTo>
                <a:cubicBezTo>
                  <a:pt x="33719" y="94350"/>
                  <a:pt x="33719" y="93983"/>
                  <a:pt x="33719" y="93787"/>
                </a:cubicBezTo>
                <a:cubicBezTo>
                  <a:pt x="34613" y="93616"/>
                  <a:pt x="33526" y="91437"/>
                  <a:pt x="33357" y="90874"/>
                </a:cubicBezTo>
                <a:cubicBezTo>
                  <a:pt x="34082" y="91070"/>
                  <a:pt x="34251" y="91609"/>
                  <a:pt x="34975" y="91609"/>
                </a:cubicBezTo>
                <a:cubicBezTo>
                  <a:pt x="34975" y="92881"/>
                  <a:pt x="35676" y="92514"/>
                  <a:pt x="36763" y="92514"/>
                </a:cubicBezTo>
                <a:cubicBezTo>
                  <a:pt x="36932" y="93249"/>
                  <a:pt x="33188" y="96161"/>
                  <a:pt x="35676" y="96528"/>
                </a:cubicBezTo>
                <a:cubicBezTo>
                  <a:pt x="35676" y="95965"/>
                  <a:pt x="35144" y="95427"/>
                  <a:pt x="35869" y="95060"/>
                </a:cubicBezTo>
                <a:cubicBezTo>
                  <a:pt x="36400" y="94888"/>
                  <a:pt x="37125" y="95255"/>
                  <a:pt x="37657" y="95255"/>
                </a:cubicBezTo>
                <a:cubicBezTo>
                  <a:pt x="37487" y="93787"/>
                  <a:pt x="38550" y="94154"/>
                  <a:pt x="38913" y="95255"/>
                </a:cubicBezTo>
                <a:cubicBezTo>
                  <a:pt x="40000" y="95427"/>
                  <a:pt x="41594" y="95255"/>
                  <a:pt x="42850" y="95255"/>
                </a:cubicBezTo>
                <a:cubicBezTo>
                  <a:pt x="42850" y="94888"/>
                  <a:pt x="42681" y="92172"/>
                  <a:pt x="43768" y="92881"/>
                </a:cubicBezTo>
                <a:cubicBezTo>
                  <a:pt x="44468" y="93444"/>
                  <a:pt x="46449" y="92172"/>
                  <a:pt x="45917" y="91242"/>
                </a:cubicBezTo>
                <a:cubicBezTo>
                  <a:pt x="46449" y="91070"/>
                  <a:pt x="47173" y="91242"/>
                  <a:pt x="47705" y="91437"/>
                </a:cubicBezTo>
                <a:cubicBezTo>
                  <a:pt x="47705" y="90874"/>
                  <a:pt x="49323" y="90336"/>
                  <a:pt x="49855" y="90532"/>
                </a:cubicBezTo>
                <a:cubicBezTo>
                  <a:pt x="49855" y="91070"/>
                  <a:pt x="49855" y="91805"/>
                  <a:pt x="50386" y="92172"/>
                </a:cubicBezTo>
                <a:cubicBezTo>
                  <a:pt x="50942" y="92514"/>
                  <a:pt x="51473" y="93444"/>
                  <a:pt x="52004" y="93616"/>
                </a:cubicBezTo>
                <a:cubicBezTo>
                  <a:pt x="52367" y="95060"/>
                  <a:pt x="50386" y="94888"/>
                  <a:pt x="50579" y="96161"/>
                </a:cubicBezTo>
                <a:cubicBezTo>
                  <a:pt x="50748" y="96161"/>
                  <a:pt x="50942" y="96161"/>
                  <a:pt x="50942" y="96161"/>
                </a:cubicBezTo>
                <a:cubicBezTo>
                  <a:pt x="50942" y="96332"/>
                  <a:pt x="50748" y="96699"/>
                  <a:pt x="50748" y="96699"/>
                </a:cubicBezTo>
                <a:cubicBezTo>
                  <a:pt x="50386" y="96895"/>
                  <a:pt x="50579" y="96895"/>
                  <a:pt x="50217" y="97067"/>
                </a:cubicBezTo>
                <a:cubicBezTo>
                  <a:pt x="49855" y="97067"/>
                  <a:pt x="49685" y="97238"/>
                  <a:pt x="49492" y="97605"/>
                </a:cubicBezTo>
                <a:cubicBezTo>
                  <a:pt x="50048" y="97801"/>
                  <a:pt x="50386" y="97801"/>
                  <a:pt x="50942" y="97605"/>
                </a:cubicBezTo>
                <a:cubicBezTo>
                  <a:pt x="50748" y="96895"/>
                  <a:pt x="51473" y="96528"/>
                  <a:pt x="52004" y="96699"/>
                </a:cubicBezTo>
                <a:cubicBezTo>
                  <a:pt x="52729" y="96895"/>
                  <a:pt x="52367" y="97801"/>
                  <a:pt x="52367" y="98339"/>
                </a:cubicBezTo>
                <a:cubicBezTo>
                  <a:pt x="53623" y="98706"/>
                  <a:pt x="53454" y="96895"/>
                  <a:pt x="53091" y="96161"/>
                </a:cubicBezTo>
                <a:cubicBezTo>
                  <a:pt x="53454" y="95965"/>
                  <a:pt x="54154" y="95794"/>
                  <a:pt x="54347" y="96332"/>
                </a:cubicBezTo>
                <a:cubicBezTo>
                  <a:pt x="54347" y="96161"/>
                  <a:pt x="54516" y="95965"/>
                  <a:pt x="54516" y="95623"/>
                </a:cubicBezTo>
                <a:cubicBezTo>
                  <a:pt x="55241" y="95427"/>
                  <a:pt x="55241" y="95965"/>
                  <a:pt x="55410" y="96332"/>
                </a:cubicBezTo>
                <a:cubicBezTo>
                  <a:pt x="55772" y="96895"/>
                  <a:pt x="56666" y="96699"/>
                  <a:pt x="57222" y="96699"/>
                </a:cubicBezTo>
                <a:cubicBezTo>
                  <a:pt x="57222" y="96699"/>
                  <a:pt x="57222" y="96528"/>
                  <a:pt x="57222" y="96332"/>
                </a:cubicBezTo>
                <a:cubicBezTo>
                  <a:pt x="56859" y="96332"/>
                  <a:pt x="56666" y="95965"/>
                  <a:pt x="56666" y="95794"/>
                </a:cubicBezTo>
                <a:cubicBezTo>
                  <a:pt x="57222" y="95623"/>
                  <a:pt x="57753" y="95623"/>
                  <a:pt x="58285" y="95623"/>
                </a:cubicBezTo>
                <a:cubicBezTo>
                  <a:pt x="58285" y="95794"/>
                  <a:pt x="58285" y="96161"/>
                  <a:pt x="58478" y="96332"/>
                </a:cubicBezTo>
                <a:cubicBezTo>
                  <a:pt x="58478" y="96161"/>
                  <a:pt x="58478" y="95794"/>
                  <a:pt x="58478" y="95427"/>
                </a:cubicBezTo>
                <a:cubicBezTo>
                  <a:pt x="58816" y="95427"/>
                  <a:pt x="59371" y="95427"/>
                  <a:pt x="59734" y="95427"/>
                </a:cubicBezTo>
                <a:cubicBezTo>
                  <a:pt x="59541" y="95794"/>
                  <a:pt x="59541" y="95794"/>
                  <a:pt x="59178" y="95965"/>
                </a:cubicBezTo>
                <a:cubicBezTo>
                  <a:pt x="58816" y="96332"/>
                  <a:pt x="59009" y="96895"/>
                  <a:pt x="58816" y="97238"/>
                </a:cubicBezTo>
                <a:cubicBezTo>
                  <a:pt x="58816" y="98168"/>
                  <a:pt x="58647" y="98878"/>
                  <a:pt x="58285" y="99612"/>
                </a:cubicBezTo>
                <a:cubicBezTo>
                  <a:pt x="59178" y="99979"/>
                  <a:pt x="59541" y="98706"/>
                  <a:pt x="60434" y="98878"/>
                </a:cubicBezTo>
                <a:cubicBezTo>
                  <a:pt x="60434" y="99612"/>
                  <a:pt x="63840" y="99245"/>
                  <a:pt x="64565" y="99245"/>
                </a:cubicBezTo>
                <a:cubicBezTo>
                  <a:pt x="64033" y="97801"/>
                  <a:pt x="66183" y="97238"/>
                  <a:pt x="65096" y="95794"/>
                </a:cubicBezTo>
                <a:cubicBezTo>
                  <a:pt x="65458" y="95623"/>
                  <a:pt x="65821" y="95623"/>
                  <a:pt x="66183" y="95623"/>
                </a:cubicBezTo>
                <a:cubicBezTo>
                  <a:pt x="65990" y="95965"/>
                  <a:pt x="66183" y="96161"/>
                  <a:pt x="66183" y="96332"/>
                </a:cubicBezTo>
                <a:cubicBezTo>
                  <a:pt x="66545" y="95965"/>
                  <a:pt x="66908" y="95255"/>
                  <a:pt x="67801" y="95427"/>
                </a:cubicBezTo>
                <a:cubicBezTo>
                  <a:pt x="67801" y="95623"/>
                  <a:pt x="67971" y="95794"/>
                  <a:pt x="67801" y="96161"/>
                </a:cubicBezTo>
                <a:cubicBezTo>
                  <a:pt x="68140" y="96528"/>
                  <a:pt x="68502" y="96895"/>
                  <a:pt x="69057" y="96699"/>
                </a:cubicBezTo>
                <a:cubicBezTo>
                  <a:pt x="69057" y="95965"/>
                  <a:pt x="69589" y="95623"/>
                  <a:pt x="69420" y="94888"/>
                </a:cubicBezTo>
                <a:cubicBezTo>
                  <a:pt x="69951" y="94888"/>
                  <a:pt x="70845" y="94717"/>
                  <a:pt x="71207" y="95060"/>
                </a:cubicBezTo>
                <a:cubicBezTo>
                  <a:pt x="71932" y="95623"/>
                  <a:pt x="71014" y="96699"/>
                  <a:pt x="71207" y="97434"/>
                </a:cubicBezTo>
                <a:cubicBezTo>
                  <a:pt x="71932" y="97605"/>
                  <a:pt x="72995" y="97067"/>
                  <a:pt x="73164" y="97972"/>
                </a:cubicBezTo>
                <a:cubicBezTo>
                  <a:pt x="73526" y="99245"/>
                  <a:pt x="75338" y="98706"/>
                  <a:pt x="76231" y="98878"/>
                </a:cubicBezTo>
                <a:cubicBezTo>
                  <a:pt x="76231" y="99612"/>
                  <a:pt x="75869" y="100713"/>
                  <a:pt x="76231" y="101423"/>
                </a:cubicBezTo>
                <a:cubicBezTo>
                  <a:pt x="76956" y="102157"/>
                  <a:pt x="78550" y="101619"/>
                  <a:pt x="79275" y="101790"/>
                </a:cubicBezTo>
                <a:cubicBezTo>
                  <a:pt x="79275" y="101986"/>
                  <a:pt x="79275" y="102329"/>
                  <a:pt x="79275" y="102696"/>
                </a:cubicBezTo>
                <a:cubicBezTo>
                  <a:pt x="80000" y="102696"/>
                  <a:pt x="80531" y="102696"/>
                  <a:pt x="81256" y="102696"/>
                </a:cubicBezTo>
                <a:cubicBezTo>
                  <a:pt x="81256" y="103430"/>
                  <a:pt x="81256" y="103968"/>
                  <a:pt x="81256" y="104507"/>
                </a:cubicBezTo>
                <a:cubicBezTo>
                  <a:pt x="81618" y="104703"/>
                  <a:pt x="81956" y="104703"/>
                  <a:pt x="82318" y="104703"/>
                </a:cubicBezTo>
                <a:cubicBezTo>
                  <a:pt x="82318" y="105070"/>
                  <a:pt x="82318" y="105437"/>
                  <a:pt x="82318" y="105804"/>
                </a:cubicBezTo>
                <a:cubicBezTo>
                  <a:pt x="83043" y="105608"/>
                  <a:pt x="82874" y="106514"/>
                  <a:pt x="83574" y="106343"/>
                </a:cubicBezTo>
                <a:cubicBezTo>
                  <a:pt x="83768" y="105804"/>
                  <a:pt x="83405" y="105241"/>
                  <a:pt x="83574" y="104874"/>
                </a:cubicBezTo>
                <a:cubicBezTo>
                  <a:pt x="84661" y="104703"/>
                  <a:pt x="87149" y="105241"/>
                  <a:pt x="87850" y="104336"/>
                </a:cubicBezTo>
                <a:cubicBezTo>
                  <a:pt x="88405" y="104336"/>
                  <a:pt x="88937" y="104336"/>
                  <a:pt x="89299" y="104874"/>
                </a:cubicBezTo>
                <a:cubicBezTo>
                  <a:pt x="89468" y="105070"/>
                  <a:pt x="89468" y="105241"/>
                  <a:pt x="89468" y="105608"/>
                </a:cubicBezTo>
                <a:cubicBezTo>
                  <a:pt x="89661" y="105804"/>
                  <a:pt x="90024" y="105608"/>
                  <a:pt x="90362" y="105804"/>
                </a:cubicBezTo>
                <a:cubicBezTo>
                  <a:pt x="91280" y="107052"/>
                  <a:pt x="89830" y="107787"/>
                  <a:pt x="88937" y="107248"/>
                </a:cubicBezTo>
                <a:cubicBezTo>
                  <a:pt x="88768" y="107787"/>
                  <a:pt x="88768" y="108154"/>
                  <a:pt x="88768" y="108692"/>
                </a:cubicBezTo>
                <a:cubicBezTo>
                  <a:pt x="88937" y="108692"/>
                  <a:pt x="89130" y="108692"/>
                  <a:pt x="89299" y="108692"/>
                </a:cubicBezTo>
                <a:cubicBezTo>
                  <a:pt x="89299" y="109255"/>
                  <a:pt x="89299" y="109794"/>
                  <a:pt x="89299" y="110161"/>
                </a:cubicBezTo>
                <a:cubicBezTo>
                  <a:pt x="90362" y="110161"/>
                  <a:pt x="90362" y="111066"/>
                  <a:pt x="90024" y="111800"/>
                </a:cubicBezTo>
                <a:cubicBezTo>
                  <a:pt x="89661" y="112877"/>
                  <a:pt x="89130" y="113416"/>
                  <a:pt x="89130" y="114517"/>
                </a:cubicBezTo>
                <a:cubicBezTo>
                  <a:pt x="88937" y="114517"/>
                  <a:pt x="88574" y="114688"/>
                  <a:pt x="88405" y="114517"/>
                </a:cubicBezTo>
                <a:cubicBezTo>
                  <a:pt x="88212" y="114688"/>
                  <a:pt x="88212" y="115056"/>
                  <a:pt x="88405" y="115251"/>
                </a:cubicBezTo>
                <a:cubicBezTo>
                  <a:pt x="88937" y="115423"/>
                  <a:pt x="89299" y="115790"/>
                  <a:pt x="89468" y="116157"/>
                </a:cubicBezTo>
                <a:cubicBezTo>
                  <a:pt x="89661" y="116695"/>
                  <a:pt x="89299" y="117430"/>
                  <a:pt x="90024" y="117430"/>
                </a:cubicBezTo>
                <a:cubicBezTo>
                  <a:pt x="90024" y="117601"/>
                  <a:pt x="90024" y="117797"/>
                  <a:pt x="90193" y="117797"/>
                </a:cubicBezTo>
                <a:cubicBezTo>
                  <a:pt x="90362" y="117601"/>
                  <a:pt x="90555" y="117234"/>
                  <a:pt x="90724" y="117063"/>
                </a:cubicBezTo>
                <a:cubicBezTo>
                  <a:pt x="90555" y="117234"/>
                  <a:pt x="90362" y="117601"/>
                  <a:pt x="90193" y="117797"/>
                </a:cubicBezTo>
                <a:cubicBezTo>
                  <a:pt x="90555" y="118335"/>
                  <a:pt x="91449" y="118335"/>
                  <a:pt x="92173" y="118507"/>
                </a:cubicBezTo>
                <a:cubicBezTo>
                  <a:pt x="92173" y="119975"/>
                  <a:pt x="95579" y="119975"/>
                  <a:pt x="96642" y="119608"/>
                </a:cubicBezTo>
                <a:cubicBezTo>
                  <a:pt x="97729" y="118874"/>
                  <a:pt x="96835" y="117430"/>
                  <a:pt x="97536" y="116695"/>
                </a:cubicBezTo>
                <a:cubicBezTo>
                  <a:pt x="97898" y="116328"/>
                  <a:pt x="98260" y="116867"/>
                  <a:pt x="98260" y="116157"/>
                </a:cubicBezTo>
                <a:cubicBezTo>
                  <a:pt x="98260" y="115594"/>
                  <a:pt x="98985" y="115790"/>
                  <a:pt x="99516" y="115790"/>
                </a:cubicBezTo>
                <a:cubicBezTo>
                  <a:pt x="99516" y="115423"/>
                  <a:pt x="99347" y="115251"/>
                  <a:pt x="99347" y="115056"/>
                </a:cubicBezTo>
                <a:lnTo>
                  <a:pt x="99154" y="115056"/>
                </a:lnTo>
                <a:lnTo>
                  <a:pt x="99347" y="115056"/>
                </a:lnTo>
                <a:cubicBezTo>
                  <a:pt x="98985" y="114688"/>
                  <a:pt x="98623" y="114346"/>
                  <a:pt x="99154" y="113783"/>
                </a:cubicBezTo>
                <a:cubicBezTo>
                  <a:pt x="99685" y="113244"/>
                  <a:pt x="100603" y="113244"/>
                  <a:pt x="100048" y="112339"/>
                </a:cubicBezTo>
                <a:cubicBezTo>
                  <a:pt x="99516" y="111605"/>
                  <a:pt x="99879" y="111066"/>
                  <a:pt x="100410" y="110332"/>
                </a:cubicBezTo>
                <a:cubicBezTo>
                  <a:pt x="100772" y="109794"/>
                  <a:pt x="100241" y="109598"/>
                  <a:pt x="100048" y="109255"/>
                </a:cubicBezTo>
                <a:cubicBezTo>
                  <a:pt x="100048" y="108888"/>
                  <a:pt x="100048" y="108521"/>
                  <a:pt x="100048" y="108154"/>
                </a:cubicBezTo>
                <a:cubicBezTo>
                  <a:pt x="99685" y="107982"/>
                  <a:pt x="99516" y="107982"/>
                  <a:pt x="99154" y="107982"/>
                </a:cubicBezTo>
                <a:cubicBezTo>
                  <a:pt x="99516" y="107982"/>
                  <a:pt x="99685" y="107982"/>
                  <a:pt x="100048" y="108154"/>
                </a:cubicBezTo>
                <a:lnTo>
                  <a:pt x="100048" y="107982"/>
                </a:lnTo>
                <a:cubicBezTo>
                  <a:pt x="101135" y="107787"/>
                  <a:pt x="102028" y="107419"/>
                  <a:pt x="102222" y="106147"/>
                </a:cubicBezTo>
                <a:cubicBezTo>
                  <a:pt x="102222" y="104703"/>
                  <a:pt x="101497" y="104164"/>
                  <a:pt x="100603" y="103430"/>
                </a:cubicBezTo>
                <a:cubicBezTo>
                  <a:pt x="99347" y="102524"/>
                  <a:pt x="99685" y="101252"/>
                  <a:pt x="99347" y="100150"/>
                </a:cubicBezTo>
                <a:cubicBezTo>
                  <a:pt x="98792" y="98878"/>
                  <a:pt x="98792" y="97801"/>
                  <a:pt x="99154" y="96332"/>
                </a:cubicBezTo>
                <a:cubicBezTo>
                  <a:pt x="99516" y="95427"/>
                  <a:pt x="100048" y="94521"/>
                  <a:pt x="101135" y="94350"/>
                </a:cubicBezTo>
                <a:cubicBezTo>
                  <a:pt x="102391" y="93983"/>
                  <a:pt x="103115" y="93249"/>
                  <a:pt x="104178" y="92514"/>
                </a:cubicBezTo>
                <a:cubicBezTo>
                  <a:pt x="105072" y="92172"/>
                  <a:pt x="106328" y="92172"/>
                  <a:pt x="106884" y="91242"/>
                </a:cubicBezTo>
                <a:cubicBezTo>
                  <a:pt x="107415" y="90336"/>
                  <a:pt x="107777" y="89063"/>
                  <a:pt x="109033" y="88892"/>
                </a:cubicBezTo>
                <a:cubicBezTo>
                  <a:pt x="109202" y="88354"/>
                  <a:pt x="109927" y="88354"/>
                  <a:pt x="110458" y="88158"/>
                </a:cubicBezTo>
                <a:cubicBezTo>
                  <a:pt x="110990" y="87791"/>
                  <a:pt x="110990" y="87252"/>
                  <a:pt x="110990" y="86714"/>
                </a:cubicBezTo>
                <a:cubicBezTo>
                  <a:pt x="111352" y="85612"/>
                  <a:pt x="113333" y="85980"/>
                  <a:pt x="113140" y="87252"/>
                </a:cubicBezTo>
                <a:cubicBezTo>
                  <a:pt x="114057" y="87252"/>
                  <a:pt x="114057" y="86714"/>
                  <a:pt x="114758" y="86347"/>
                </a:cubicBezTo>
                <a:cubicBezTo>
                  <a:pt x="115676" y="85612"/>
                  <a:pt x="116908" y="86518"/>
                  <a:pt x="117826" y="86714"/>
                </a:cubicBezTo>
                <a:cubicBezTo>
                  <a:pt x="119975" y="86885"/>
                  <a:pt x="119975" y="84707"/>
                  <a:pt x="118164" y="84168"/>
                </a:cubicBezTo>
                <a:cubicBezTo>
                  <a:pt x="116376" y="83801"/>
                  <a:pt x="115314" y="82529"/>
                  <a:pt x="113695" y="81794"/>
                </a:cubicBezTo>
                <a:cubicBezTo>
                  <a:pt x="113333" y="81623"/>
                  <a:pt x="112971" y="81427"/>
                  <a:pt x="112608" y="81085"/>
                </a:cubicBezTo>
                <a:cubicBezTo>
                  <a:pt x="112077" y="80717"/>
                  <a:pt x="112246" y="80179"/>
                  <a:pt x="111884" y="79616"/>
                </a:cubicBezTo>
                <a:cubicBezTo>
                  <a:pt x="111352" y="78539"/>
                  <a:pt x="110289" y="78343"/>
                  <a:pt x="109734" y="77071"/>
                </a:cubicBezTo>
                <a:cubicBezTo>
                  <a:pt x="110652" y="77071"/>
                  <a:pt x="111714" y="76704"/>
                  <a:pt x="112439" y="76165"/>
                </a:cubicBezTo>
                <a:cubicBezTo>
                  <a:pt x="112971" y="75798"/>
                  <a:pt x="112439" y="74892"/>
                  <a:pt x="112439" y="74525"/>
                </a:cubicBezTo>
                <a:cubicBezTo>
                  <a:pt x="112246" y="73816"/>
                  <a:pt x="111714" y="73987"/>
                  <a:pt x="111183" y="73816"/>
                </a:cubicBezTo>
                <a:cubicBezTo>
                  <a:pt x="110289" y="73816"/>
                  <a:pt x="109565" y="73253"/>
                  <a:pt x="108840" y="73081"/>
                </a:cubicBezTo>
                <a:cubicBezTo>
                  <a:pt x="108309" y="72176"/>
                  <a:pt x="108502" y="71246"/>
                  <a:pt x="109734" y="71246"/>
                </a:cubicBezTo>
                <a:cubicBezTo>
                  <a:pt x="110821" y="71246"/>
                  <a:pt x="110289" y="70536"/>
                  <a:pt x="111352" y="70169"/>
                </a:cubicBezTo>
                <a:cubicBezTo>
                  <a:pt x="112608" y="69802"/>
                  <a:pt x="114057" y="70340"/>
                  <a:pt x="115483" y="70169"/>
                </a:cubicBezTo>
                <a:cubicBezTo>
                  <a:pt x="116014" y="70169"/>
                  <a:pt x="116570" y="69802"/>
                  <a:pt x="116014" y="69067"/>
                </a:cubicBezTo>
                <a:cubicBezTo>
                  <a:pt x="115676" y="68725"/>
                  <a:pt x="114951" y="68896"/>
                  <a:pt x="114420" y="68896"/>
                </a:cubicBezTo>
                <a:cubicBezTo>
                  <a:pt x="114420" y="68358"/>
                  <a:pt x="114227" y="68162"/>
                  <a:pt x="113864" y="68162"/>
                </a:cubicBezTo>
                <a:cubicBezTo>
                  <a:pt x="113695" y="67452"/>
                  <a:pt x="113695" y="66718"/>
                  <a:pt x="113695" y="65812"/>
                </a:cubicBezTo>
                <a:cubicBezTo>
                  <a:pt x="112801" y="65616"/>
                  <a:pt x="111545" y="65984"/>
                  <a:pt x="110821" y="65445"/>
                </a:cubicBezTo>
                <a:cubicBezTo>
                  <a:pt x="109927" y="64711"/>
                  <a:pt x="110458" y="63438"/>
                  <a:pt x="110289" y="62361"/>
                </a:cubicBezTo>
                <a:cubicBezTo>
                  <a:pt x="110096" y="61260"/>
                  <a:pt x="108671" y="61798"/>
                  <a:pt x="108840" y="60550"/>
                </a:cubicBezTo>
                <a:cubicBezTo>
                  <a:pt x="109202" y="59449"/>
                  <a:pt x="107946" y="58715"/>
                  <a:pt x="108140" y="57638"/>
                </a:cubicBezTo>
                <a:cubicBezTo>
                  <a:pt x="107222" y="57638"/>
                  <a:pt x="106884" y="56365"/>
                  <a:pt x="106690" y="55264"/>
                </a:cubicBezTo>
                <a:cubicBezTo>
                  <a:pt x="106159" y="55092"/>
                  <a:pt x="105628" y="54529"/>
                  <a:pt x="104903" y="54187"/>
                </a:cubicBezTo>
                <a:cubicBezTo>
                  <a:pt x="103816" y="53624"/>
                  <a:pt x="102391" y="53624"/>
                  <a:pt x="100966" y="53820"/>
                </a:cubicBezTo>
                <a:cubicBezTo>
                  <a:pt x="100772" y="54187"/>
                  <a:pt x="100603" y="54725"/>
                  <a:pt x="100241" y="55092"/>
                </a:cubicBezTo>
                <a:cubicBezTo>
                  <a:pt x="99879" y="55264"/>
                  <a:pt x="99154" y="55459"/>
                  <a:pt x="98985" y="55998"/>
                </a:cubicBezTo>
                <a:cubicBezTo>
                  <a:pt x="98091" y="56169"/>
                  <a:pt x="97898" y="55092"/>
                  <a:pt x="97729" y="54529"/>
                </a:cubicBezTo>
                <a:cubicBezTo>
                  <a:pt x="97367" y="54187"/>
                  <a:pt x="97198" y="53624"/>
                  <a:pt x="96473" y="53452"/>
                </a:cubicBezTo>
                <a:cubicBezTo>
                  <a:pt x="95579" y="53085"/>
                  <a:pt x="94323" y="53452"/>
                  <a:pt x="93236" y="53452"/>
                </a:cubicBezTo>
                <a:cubicBezTo>
                  <a:pt x="93067" y="52351"/>
                  <a:pt x="90724" y="52718"/>
                  <a:pt x="90024" y="52718"/>
                </a:cubicBezTo>
                <a:cubicBezTo>
                  <a:pt x="90024" y="51984"/>
                  <a:pt x="90024" y="51274"/>
                  <a:pt x="90024" y="50711"/>
                </a:cubicBezTo>
                <a:cubicBezTo>
                  <a:pt x="90024" y="50002"/>
                  <a:pt x="89468" y="49439"/>
                  <a:pt x="89299" y="48900"/>
                </a:cubicBezTo>
                <a:cubicBezTo>
                  <a:pt x="88043" y="48533"/>
                  <a:pt x="86594" y="49439"/>
                  <a:pt x="85362" y="49267"/>
                </a:cubicBezTo>
                <a:cubicBezTo>
                  <a:pt x="84468" y="49096"/>
                  <a:pt x="84468" y="48533"/>
                  <a:pt x="83937" y="47995"/>
                </a:cubicBezTo>
                <a:cubicBezTo>
                  <a:pt x="83405" y="47456"/>
                  <a:pt x="83043" y="47456"/>
                  <a:pt x="82318" y="47089"/>
                </a:cubicBezTo>
                <a:cubicBezTo>
                  <a:pt x="81425" y="46722"/>
                  <a:pt x="80338" y="45988"/>
                  <a:pt x="79275" y="45449"/>
                </a:cubicBezTo>
                <a:cubicBezTo>
                  <a:pt x="78550" y="45082"/>
                  <a:pt x="78381" y="44911"/>
                  <a:pt x="77657" y="45278"/>
                </a:cubicBezTo>
                <a:cubicBezTo>
                  <a:pt x="77294" y="45621"/>
                  <a:pt x="76956" y="46355"/>
                  <a:pt x="76400" y="46183"/>
                </a:cubicBezTo>
                <a:cubicBezTo>
                  <a:pt x="76038" y="45278"/>
                  <a:pt x="74975" y="44911"/>
                  <a:pt x="74251" y="44544"/>
                </a:cubicBezTo>
                <a:cubicBezTo>
                  <a:pt x="73526" y="44348"/>
                  <a:pt x="72995" y="44005"/>
                  <a:pt x="72101" y="43638"/>
                </a:cubicBezTo>
                <a:cubicBezTo>
                  <a:pt x="72270" y="43442"/>
                  <a:pt x="72101" y="43271"/>
                  <a:pt x="72101" y="43100"/>
                </a:cubicBezTo>
                <a:cubicBezTo>
                  <a:pt x="71376" y="42733"/>
                  <a:pt x="70676" y="42365"/>
                  <a:pt x="69951" y="41631"/>
                </a:cubicBezTo>
                <a:cubicBezTo>
                  <a:pt x="69057" y="41093"/>
                  <a:pt x="68695" y="40187"/>
                  <a:pt x="67801" y="40554"/>
                </a:cubicBezTo>
                <a:cubicBezTo>
                  <a:pt x="67801" y="40726"/>
                  <a:pt x="67801" y="40726"/>
                  <a:pt x="67608" y="40726"/>
                </a:cubicBezTo>
                <a:cubicBezTo>
                  <a:pt x="66908" y="40921"/>
                  <a:pt x="67246" y="39086"/>
                  <a:pt x="67077" y="38547"/>
                </a:cubicBezTo>
                <a:cubicBezTo>
                  <a:pt x="66908" y="37813"/>
                  <a:pt x="66352" y="36908"/>
                  <a:pt x="65652" y="36736"/>
                </a:cubicBezTo>
                <a:cubicBezTo>
                  <a:pt x="65096" y="36540"/>
                  <a:pt x="64927" y="36540"/>
                  <a:pt x="64396" y="36369"/>
                </a:cubicBezTo>
                <a:cubicBezTo>
                  <a:pt x="64033" y="36173"/>
                  <a:pt x="63671" y="35831"/>
                  <a:pt x="63309" y="35635"/>
                </a:cubicBezTo>
                <a:cubicBezTo>
                  <a:pt x="62946" y="35464"/>
                  <a:pt x="62415" y="34901"/>
                  <a:pt x="62053" y="34901"/>
                </a:cubicBezTo>
                <a:cubicBezTo>
                  <a:pt x="61690" y="34729"/>
                  <a:pt x="61159" y="34901"/>
                  <a:pt x="60797" y="34729"/>
                </a:cubicBezTo>
                <a:cubicBezTo>
                  <a:pt x="60797" y="34558"/>
                  <a:pt x="60797" y="34362"/>
                  <a:pt x="60797" y="33995"/>
                </a:cubicBezTo>
                <a:cubicBezTo>
                  <a:pt x="59178" y="33995"/>
                  <a:pt x="58285" y="33089"/>
                  <a:pt x="57222" y="31988"/>
                </a:cubicBezTo>
                <a:cubicBezTo>
                  <a:pt x="56666" y="31450"/>
                  <a:pt x="56497" y="30740"/>
                  <a:pt x="55772" y="30740"/>
                </a:cubicBezTo>
                <a:cubicBezTo>
                  <a:pt x="54710" y="30544"/>
                  <a:pt x="54879" y="31817"/>
                  <a:pt x="54879" y="32551"/>
                </a:cubicBezTo>
                <a:cubicBezTo>
                  <a:pt x="54154" y="32722"/>
                  <a:pt x="53985" y="31645"/>
                  <a:pt x="53454" y="31278"/>
                </a:cubicBezTo>
                <a:cubicBezTo>
                  <a:pt x="52729" y="30911"/>
                  <a:pt x="52198" y="31450"/>
                  <a:pt x="51473" y="30740"/>
                </a:cubicBezTo>
                <a:cubicBezTo>
                  <a:pt x="51304" y="30373"/>
                  <a:pt x="51111" y="29810"/>
                  <a:pt x="50942" y="29467"/>
                </a:cubicBezTo>
                <a:cubicBezTo>
                  <a:pt x="50942" y="29467"/>
                  <a:pt x="50748" y="29271"/>
                  <a:pt x="50579" y="29100"/>
                </a:cubicBezTo>
                <a:cubicBezTo>
                  <a:pt x="50217" y="29467"/>
                  <a:pt x="49855" y="29810"/>
                  <a:pt x="50048" y="29810"/>
                </a:cubicBezTo>
                <a:cubicBezTo>
                  <a:pt x="49855" y="29810"/>
                  <a:pt x="50217" y="29467"/>
                  <a:pt x="50579" y="29100"/>
                </a:cubicBezTo>
                <a:cubicBezTo>
                  <a:pt x="50386" y="29100"/>
                  <a:pt x="50386" y="29100"/>
                  <a:pt x="50386" y="29100"/>
                </a:cubicBezTo>
                <a:cubicBezTo>
                  <a:pt x="49492" y="30006"/>
                  <a:pt x="48599" y="31278"/>
                  <a:pt x="48236" y="31645"/>
                </a:cubicBezTo>
                <a:cubicBezTo>
                  <a:pt x="47874" y="31645"/>
                  <a:pt x="47342" y="31645"/>
                  <a:pt x="46980" y="31645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" name="Shape 2599">
            <a:extLst>
              <a:ext uri="{FF2B5EF4-FFF2-40B4-BE49-F238E27FC236}">
                <a16:creationId xmlns:a16="http://schemas.microsoft.com/office/drawing/2014/main" xmlns="" id="{990E193C-AB3D-2A49-B3A7-89B20DB18FAB}"/>
              </a:ext>
            </a:extLst>
          </p:cNvPr>
          <p:cNvSpPr/>
          <p:nvPr/>
        </p:nvSpPr>
        <p:spPr>
          <a:xfrm>
            <a:off x="2986339" y="2265432"/>
            <a:ext cx="375606" cy="395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110" y="96585"/>
                </a:moveTo>
                <a:lnTo>
                  <a:pt x="3110" y="96585"/>
                </a:lnTo>
                <a:cubicBezTo>
                  <a:pt x="3110" y="98211"/>
                  <a:pt x="6699" y="97831"/>
                  <a:pt x="8015" y="97831"/>
                </a:cubicBezTo>
                <a:cubicBezTo>
                  <a:pt x="10707" y="97831"/>
                  <a:pt x="12442" y="98211"/>
                  <a:pt x="15134" y="99024"/>
                </a:cubicBezTo>
                <a:cubicBezTo>
                  <a:pt x="17347" y="99837"/>
                  <a:pt x="19980" y="99403"/>
                  <a:pt x="22671" y="99837"/>
                </a:cubicBezTo>
                <a:cubicBezTo>
                  <a:pt x="22671" y="98590"/>
                  <a:pt x="22671" y="97398"/>
                  <a:pt x="22671" y="97018"/>
                </a:cubicBezTo>
                <a:cubicBezTo>
                  <a:pt x="22671" y="97398"/>
                  <a:pt x="22671" y="98590"/>
                  <a:pt x="22671" y="99837"/>
                </a:cubicBezTo>
                <a:cubicBezTo>
                  <a:pt x="22671" y="99837"/>
                  <a:pt x="23090" y="99837"/>
                  <a:pt x="23569" y="99837"/>
                </a:cubicBezTo>
                <a:cubicBezTo>
                  <a:pt x="26201" y="100216"/>
                  <a:pt x="28474" y="103035"/>
                  <a:pt x="31525" y="101409"/>
                </a:cubicBezTo>
                <a:cubicBezTo>
                  <a:pt x="31525" y="100650"/>
                  <a:pt x="32422" y="100650"/>
                  <a:pt x="32901" y="99837"/>
                </a:cubicBezTo>
                <a:cubicBezTo>
                  <a:pt x="36011" y="99837"/>
                  <a:pt x="41335" y="99837"/>
                  <a:pt x="43549" y="102655"/>
                </a:cubicBezTo>
                <a:cubicBezTo>
                  <a:pt x="46660" y="107479"/>
                  <a:pt x="46660" y="101842"/>
                  <a:pt x="48873" y="103848"/>
                </a:cubicBezTo>
                <a:cubicBezTo>
                  <a:pt x="48873" y="104227"/>
                  <a:pt x="47976" y="111111"/>
                  <a:pt x="50667" y="108672"/>
                </a:cubicBezTo>
                <a:cubicBezTo>
                  <a:pt x="51086" y="108292"/>
                  <a:pt x="50667" y="107479"/>
                  <a:pt x="51565" y="107479"/>
                </a:cubicBezTo>
                <a:cubicBezTo>
                  <a:pt x="52881" y="107479"/>
                  <a:pt x="52402" y="109051"/>
                  <a:pt x="52402" y="109485"/>
                </a:cubicBezTo>
                <a:cubicBezTo>
                  <a:pt x="52402" y="111490"/>
                  <a:pt x="49770" y="112682"/>
                  <a:pt x="49292" y="114688"/>
                </a:cubicBezTo>
                <a:cubicBezTo>
                  <a:pt x="49292" y="115121"/>
                  <a:pt x="51086" y="115934"/>
                  <a:pt x="51565" y="116314"/>
                </a:cubicBezTo>
                <a:cubicBezTo>
                  <a:pt x="52402" y="117127"/>
                  <a:pt x="52402" y="118319"/>
                  <a:pt x="52881" y="119512"/>
                </a:cubicBezTo>
                <a:cubicBezTo>
                  <a:pt x="55094" y="119945"/>
                  <a:pt x="55573" y="119132"/>
                  <a:pt x="55573" y="117127"/>
                </a:cubicBezTo>
                <a:cubicBezTo>
                  <a:pt x="55573" y="115121"/>
                  <a:pt x="58683" y="113929"/>
                  <a:pt x="59521" y="112682"/>
                </a:cubicBezTo>
                <a:cubicBezTo>
                  <a:pt x="60897" y="110677"/>
                  <a:pt x="61734" y="108672"/>
                  <a:pt x="64426" y="109485"/>
                </a:cubicBezTo>
                <a:cubicBezTo>
                  <a:pt x="66640" y="110677"/>
                  <a:pt x="68853" y="111111"/>
                  <a:pt x="71545" y="111111"/>
                </a:cubicBezTo>
                <a:cubicBezTo>
                  <a:pt x="71066" y="107859"/>
                  <a:pt x="79501" y="108292"/>
                  <a:pt x="79501" y="112303"/>
                </a:cubicBezTo>
                <a:cubicBezTo>
                  <a:pt x="81296" y="112303"/>
                  <a:pt x="82612" y="112303"/>
                  <a:pt x="83988" y="112682"/>
                </a:cubicBezTo>
                <a:cubicBezTo>
                  <a:pt x="86201" y="113116"/>
                  <a:pt x="84885" y="112303"/>
                  <a:pt x="86620" y="111490"/>
                </a:cubicBezTo>
                <a:cubicBezTo>
                  <a:pt x="86620" y="111111"/>
                  <a:pt x="87098" y="110677"/>
                  <a:pt x="87098" y="110298"/>
                </a:cubicBezTo>
                <a:cubicBezTo>
                  <a:pt x="87517" y="110677"/>
                  <a:pt x="87996" y="110677"/>
                  <a:pt x="87996" y="111111"/>
                </a:cubicBezTo>
                <a:cubicBezTo>
                  <a:pt x="88893" y="110677"/>
                  <a:pt x="88414" y="109864"/>
                  <a:pt x="89312" y="109485"/>
                </a:cubicBezTo>
                <a:cubicBezTo>
                  <a:pt x="89730" y="109051"/>
                  <a:pt x="91106" y="109485"/>
                  <a:pt x="91525" y="109051"/>
                </a:cubicBezTo>
                <a:cubicBezTo>
                  <a:pt x="91944" y="108292"/>
                  <a:pt x="92841" y="107859"/>
                  <a:pt x="92841" y="107046"/>
                </a:cubicBezTo>
                <a:cubicBezTo>
                  <a:pt x="90628" y="107479"/>
                  <a:pt x="91106" y="104227"/>
                  <a:pt x="91106" y="103035"/>
                </a:cubicBezTo>
                <a:cubicBezTo>
                  <a:pt x="91525" y="102222"/>
                  <a:pt x="91944" y="101409"/>
                  <a:pt x="91944" y="100650"/>
                </a:cubicBezTo>
                <a:cubicBezTo>
                  <a:pt x="92841" y="99024"/>
                  <a:pt x="92422" y="97018"/>
                  <a:pt x="92841" y="95392"/>
                </a:cubicBezTo>
                <a:cubicBezTo>
                  <a:pt x="94217" y="95772"/>
                  <a:pt x="99062" y="98211"/>
                  <a:pt x="99541" y="96205"/>
                </a:cubicBezTo>
                <a:cubicBezTo>
                  <a:pt x="99541" y="93766"/>
                  <a:pt x="101754" y="93387"/>
                  <a:pt x="102173" y="95772"/>
                </a:cubicBezTo>
                <a:cubicBezTo>
                  <a:pt x="102652" y="96585"/>
                  <a:pt x="102652" y="97831"/>
                  <a:pt x="103070" y="98590"/>
                </a:cubicBezTo>
                <a:cubicBezTo>
                  <a:pt x="104386" y="100216"/>
                  <a:pt x="105284" y="98211"/>
                  <a:pt x="105762" y="97831"/>
                </a:cubicBezTo>
                <a:cubicBezTo>
                  <a:pt x="107497" y="96585"/>
                  <a:pt x="108394" y="97018"/>
                  <a:pt x="108394" y="95013"/>
                </a:cubicBezTo>
                <a:cubicBezTo>
                  <a:pt x="108394" y="93387"/>
                  <a:pt x="107497" y="92953"/>
                  <a:pt x="105762" y="92953"/>
                </a:cubicBezTo>
                <a:cubicBezTo>
                  <a:pt x="105762" y="92574"/>
                  <a:pt x="105762" y="92140"/>
                  <a:pt x="105762" y="92140"/>
                </a:cubicBezTo>
                <a:cubicBezTo>
                  <a:pt x="107078" y="92140"/>
                  <a:pt x="107497" y="90948"/>
                  <a:pt x="108394" y="90569"/>
                </a:cubicBezTo>
                <a:cubicBezTo>
                  <a:pt x="109292" y="89756"/>
                  <a:pt x="110608" y="89756"/>
                  <a:pt x="111984" y="89756"/>
                </a:cubicBezTo>
                <a:cubicBezTo>
                  <a:pt x="111984" y="88563"/>
                  <a:pt x="112402" y="87750"/>
                  <a:pt x="111984" y="86558"/>
                </a:cubicBezTo>
                <a:cubicBezTo>
                  <a:pt x="110608" y="86558"/>
                  <a:pt x="110608" y="85745"/>
                  <a:pt x="111086" y="84552"/>
                </a:cubicBezTo>
                <a:cubicBezTo>
                  <a:pt x="111505" y="83739"/>
                  <a:pt x="112821" y="83739"/>
                  <a:pt x="113718" y="84119"/>
                </a:cubicBezTo>
                <a:cubicBezTo>
                  <a:pt x="113718" y="84932"/>
                  <a:pt x="115034" y="85311"/>
                  <a:pt x="115932" y="85311"/>
                </a:cubicBezTo>
                <a:cubicBezTo>
                  <a:pt x="117308" y="85745"/>
                  <a:pt x="117308" y="87317"/>
                  <a:pt x="118205" y="88563"/>
                </a:cubicBezTo>
                <a:cubicBezTo>
                  <a:pt x="119521" y="88563"/>
                  <a:pt x="119102" y="82926"/>
                  <a:pt x="119102" y="82113"/>
                </a:cubicBezTo>
                <a:cubicBezTo>
                  <a:pt x="119102" y="80487"/>
                  <a:pt x="119940" y="78861"/>
                  <a:pt x="118624" y="77669"/>
                </a:cubicBezTo>
                <a:cubicBezTo>
                  <a:pt x="116829" y="76856"/>
                  <a:pt x="115932" y="75284"/>
                  <a:pt x="115034" y="73279"/>
                </a:cubicBezTo>
                <a:cubicBezTo>
                  <a:pt x="115034" y="73658"/>
                  <a:pt x="115034" y="73658"/>
                  <a:pt x="114616" y="73658"/>
                </a:cubicBezTo>
                <a:cubicBezTo>
                  <a:pt x="114616" y="73658"/>
                  <a:pt x="114616" y="74037"/>
                  <a:pt x="114616" y="73658"/>
                </a:cubicBezTo>
                <a:cubicBezTo>
                  <a:pt x="114616" y="74037"/>
                  <a:pt x="114616" y="73658"/>
                  <a:pt x="114616" y="73658"/>
                </a:cubicBezTo>
                <a:cubicBezTo>
                  <a:pt x="114197" y="74037"/>
                  <a:pt x="113718" y="74037"/>
                  <a:pt x="113718" y="73658"/>
                </a:cubicBezTo>
                <a:lnTo>
                  <a:pt x="112402" y="72032"/>
                </a:lnTo>
                <a:cubicBezTo>
                  <a:pt x="111984" y="71653"/>
                  <a:pt x="112402" y="71219"/>
                  <a:pt x="112402" y="70460"/>
                </a:cubicBezTo>
                <a:cubicBezTo>
                  <a:pt x="111984" y="70027"/>
                  <a:pt x="111086" y="70027"/>
                  <a:pt x="111505" y="69214"/>
                </a:cubicBezTo>
                <a:cubicBezTo>
                  <a:pt x="111984" y="68455"/>
                  <a:pt x="114197" y="63577"/>
                  <a:pt x="115513" y="63577"/>
                </a:cubicBezTo>
                <a:cubicBezTo>
                  <a:pt x="115513" y="63577"/>
                  <a:pt x="116410" y="64010"/>
                  <a:pt x="116829" y="64390"/>
                </a:cubicBezTo>
                <a:cubicBezTo>
                  <a:pt x="116829" y="64390"/>
                  <a:pt x="116410" y="64010"/>
                  <a:pt x="116410" y="63577"/>
                </a:cubicBezTo>
                <a:cubicBezTo>
                  <a:pt x="113300" y="61571"/>
                  <a:pt x="109710" y="62384"/>
                  <a:pt x="107497" y="59186"/>
                </a:cubicBezTo>
                <a:cubicBezTo>
                  <a:pt x="106660" y="57940"/>
                  <a:pt x="107078" y="57181"/>
                  <a:pt x="107976" y="55555"/>
                </a:cubicBezTo>
                <a:cubicBezTo>
                  <a:pt x="108394" y="54742"/>
                  <a:pt x="107497" y="52303"/>
                  <a:pt x="107976" y="51111"/>
                </a:cubicBezTo>
                <a:cubicBezTo>
                  <a:pt x="107497" y="51111"/>
                  <a:pt x="107078" y="51111"/>
                  <a:pt x="107078" y="51111"/>
                </a:cubicBezTo>
                <a:cubicBezTo>
                  <a:pt x="107078" y="48292"/>
                  <a:pt x="105762" y="49485"/>
                  <a:pt x="103549" y="49105"/>
                </a:cubicBezTo>
                <a:cubicBezTo>
                  <a:pt x="101754" y="48672"/>
                  <a:pt x="100857" y="45907"/>
                  <a:pt x="99960" y="44281"/>
                </a:cubicBezTo>
                <a:cubicBezTo>
                  <a:pt x="98644" y="42276"/>
                  <a:pt x="97746" y="42655"/>
                  <a:pt x="97268" y="44661"/>
                </a:cubicBezTo>
                <a:cubicBezTo>
                  <a:pt x="96430" y="47479"/>
                  <a:pt x="93320" y="46666"/>
                  <a:pt x="91106" y="46287"/>
                </a:cubicBezTo>
                <a:cubicBezTo>
                  <a:pt x="91106" y="44281"/>
                  <a:pt x="91525" y="42276"/>
                  <a:pt x="90628" y="40271"/>
                </a:cubicBezTo>
                <a:cubicBezTo>
                  <a:pt x="90209" y="38644"/>
                  <a:pt x="88893" y="37018"/>
                  <a:pt x="87517" y="35826"/>
                </a:cubicBezTo>
                <a:cubicBezTo>
                  <a:pt x="86620" y="34634"/>
                  <a:pt x="79501" y="26558"/>
                  <a:pt x="85304" y="27750"/>
                </a:cubicBezTo>
                <a:cubicBezTo>
                  <a:pt x="85722" y="26558"/>
                  <a:pt x="82193" y="22113"/>
                  <a:pt x="81296" y="21355"/>
                </a:cubicBezTo>
                <a:cubicBezTo>
                  <a:pt x="79980" y="19728"/>
                  <a:pt x="77288" y="19295"/>
                  <a:pt x="75553" y="18536"/>
                </a:cubicBezTo>
                <a:cubicBezTo>
                  <a:pt x="74177" y="17723"/>
                  <a:pt x="71964" y="18536"/>
                  <a:pt x="70648" y="17289"/>
                </a:cubicBezTo>
                <a:cubicBezTo>
                  <a:pt x="71066" y="16476"/>
                  <a:pt x="72442" y="16910"/>
                  <a:pt x="73339" y="16476"/>
                </a:cubicBezTo>
                <a:cubicBezTo>
                  <a:pt x="74656" y="15718"/>
                  <a:pt x="73758" y="14092"/>
                  <a:pt x="73758" y="12899"/>
                </a:cubicBezTo>
                <a:cubicBezTo>
                  <a:pt x="73339" y="10081"/>
                  <a:pt x="76450" y="10894"/>
                  <a:pt x="78664" y="10894"/>
                </a:cubicBezTo>
                <a:cubicBezTo>
                  <a:pt x="78185" y="10894"/>
                  <a:pt x="79980" y="7642"/>
                  <a:pt x="79980" y="7642"/>
                </a:cubicBezTo>
                <a:cubicBezTo>
                  <a:pt x="80877" y="6449"/>
                  <a:pt x="82612" y="6016"/>
                  <a:pt x="84406" y="6016"/>
                </a:cubicBezTo>
                <a:cubicBezTo>
                  <a:pt x="84406" y="4444"/>
                  <a:pt x="82612" y="3197"/>
                  <a:pt x="81774" y="2005"/>
                </a:cubicBezTo>
                <a:cubicBezTo>
                  <a:pt x="81774" y="2005"/>
                  <a:pt x="81296" y="1192"/>
                  <a:pt x="80877" y="379"/>
                </a:cubicBezTo>
                <a:cubicBezTo>
                  <a:pt x="80398" y="379"/>
                  <a:pt x="79980" y="0"/>
                  <a:pt x="79501" y="1626"/>
                </a:cubicBezTo>
                <a:cubicBezTo>
                  <a:pt x="79082" y="2818"/>
                  <a:pt x="79082" y="3197"/>
                  <a:pt x="77288" y="3631"/>
                </a:cubicBezTo>
                <a:cubicBezTo>
                  <a:pt x="75972" y="3631"/>
                  <a:pt x="74656" y="3197"/>
                  <a:pt x="73339" y="3631"/>
                </a:cubicBezTo>
                <a:cubicBezTo>
                  <a:pt x="73339" y="4823"/>
                  <a:pt x="71066" y="4444"/>
                  <a:pt x="71066" y="6449"/>
                </a:cubicBezTo>
                <a:cubicBezTo>
                  <a:pt x="69332" y="6449"/>
                  <a:pt x="68434" y="6016"/>
                  <a:pt x="66640" y="5203"/>
                </a:cubicBezTo>
                <a:lnTo>
                  <a:pt x="66221" y="5203"/>
                </a:lnTo>
                <a:cubicBezTo>
                  <a:pt x="66221" y="6829"/>
                  <a:pt x="65324" y="8455"/>
                  <a:pt x="65324" y="9647"/>
                </a:cubicBezTo>
                <a:cubicBezTo>
                  <a:pt x="65324" y="10894"/>
                  <a:pt x="64845" y="11273"/>
                  <a:pt x="64007" y="12086"/>
                </a:cubicBezTo>
                <a:cubicBezTo>
                  <a:pt x="63110" y="12899"/>
                  <a:pt x="62213" y="12899"/>
                  <a:pt x="61734" y="14092"/>
                </a:cubicBezTo>
                <a:cubicBezTo>
                  <a:pt x="58683" y="14092"/>
                  <a:pt x="55992" y="14092"/>
                  <a:pt x="52881" y="14092"/>
                </a:cubicBezTo>
                <a:cubicBezTo>
                  <a:pt x="51565" y="14092"/>
                  <a:pt x="49292" y="13712"/>
                  <a:pt x="48454" y="14092"/>
                </a:cubicBezTo>
                <a:cubicBezTo>
                  <a:pt x="47078" y="14905"/>
                  <a:pt x="47557" y="16476"/>
                  <a:pt x="46241" y="16476"/>
                </a:cubicBezTo>
                <a:cubicBezTo>
                  <a:pt x="45762" y="19728"/>
                  <a:pt x="43130" y="18536"/>
                  <a:pt x="40917" y="19295"/>
                </a:cubicBezTo>
                <a:cubicBezTo>
                  <a:pt x="39541" y="19728"/>
                  <a:pt x="38644" y="20542"/>
                  <a:pt x="37746" y="21355"/>
                </a:cubicBezTo>
                <a:cubicBezTo>
                  <a:pt x="36430" y="22547"/>
                  <a:pt x="36909" y="22547"/>
                  <a:pt x="36430" y="24173"/>
                </a:cubicBezTo>
                <a:cubicBezTo>
                  <a:pt x="35533" y="25745"/>
                  <a:pt x="35114" y="24173"/>
                  <a:pt x="33798" y="24986"/>
                </a:cubicBezTo>
                <a:cubicBezTo>
                  <a:pt x="32901" y="25745"/>
                  <a:pt x="34636" y="28563"/>
                  <a:pt x="35114" y="29376"/>
                </a:cubicBezTo>
                <a:cubicBezTo>
                  <a:pt x="36430" y="31002"/>
                  <a:pt x="36909" y="32574"/>
                  <a:pt x="36430" y="34634"/>
                </a:cubicBezTo>
                <a:cubicBezTo>
                  <a:pt x="36011" y="34634"/>
                  <a:pt x="35533" y="35013"/>
                  <a:pt x="35114" y="35392"/>
                </a:cubicBezTo>
                <a:cubicBezTo>
                  <a:pt x="37328" y="35392"/>
                  <a:pt x="37746" y="35826"/>
                  <a:pt x="37746" y="37831"/>
                </a:cubicBezTo>
                <a:cubicBezTo>
                  <a:pt x="37746" y="38265"/>
                  <a:pt x="36011" y="38644"/>
                  <a:pt x="36011" y="39024"/>
                </a:cubicBezTo>
                <a:cubicBezTo>
                  <a:pt x="35114" y="39457"/>
                  <a:pt x="34217" y="40271"/>
                  <a:pt x="33798" y="41084"/>
                </a:cubicBezTo>
                <a:cubicBezTo>
                  <a:pt x="33320" y="42276"/>
                  <a:pt x="31106" y="49485"/>
                  <a:pt x="33320" y="49485"/>
                </a:cubicBezTo>
                <a:cubicBezTo>
                  <a:pt x="33320" y="49918"/>
                  <a:pt x="33320" y="49918"/>
                  <a:pt x="33320" y="50298"/>
                </a:cubicBezTo>
                <a:cubicBezTo>
                  <a:pt x="33798" y="50298"/>
                  <a:pt x="34636" y="50298"/>
                  <a:pt x="35114" y="50298"/>
                </a:cubicBezTo>
                <a:cubicBezTo>
                  <a:pt x="35114" y="49918"/>
                  <a:pt x="35533" y="49485"/>
                  <a:pt x="35114" y="49105"/>
                </a:cubicBezTo>
                <a:cubicBezTo>
                  <a:pt x="36430" y="49105"/>
                  <a:pt x="37328" y="49105"/>
                  <a:pt x="38225" y="49105"/>
                </a:cubicBezTo>
                <a:cubicBezTo>
                  <a:pt x="38644" y="49918"/>
                  <a:pt x="38644" y="50731"/>
                  <a:pt x="38225" y="51111"/>
                </a:cubicBezTo>
                <a:cubicBezTo>
                  <a:pt x="37746" y="51924"/>
                  <a:pt x="36430" y="51111"/>
                  <a:pt x="36011" y="51544"/>
                </a:cubicBezTo>
                <a:cubicBezTo>
                  <a:pt x="35114" y="51544"/>
                  <a:pt x="35533" y="51924"/>
                  <a:pt x="34636" y="52737"/>
                </a:cubicBezTo>
                <a:cubicBezTo>
                  <a:pt x="33798" y="53550"/>
                  <a:pt x="33798" y="53116"/>
                  <a:pt x="32901" y="53550"/>
                </a:cubicBezTo>
                <a:cubicBezTo>
                  <a:pt x="32003" y="53929"/>
                  <a:pt x="32003" y="53550"/>
                  <a:pt x="31525" y="54363"/>
                </a:cubicBezTo>
                <a:cubicBezTo>
                  <a:pt x="31106" y="55121"/>
                  <a:pt x="30687" y="55555"/>
                  <a:pt x="30209" y="55934"/>
                </a:cubicBezTo>
                <a:cubicBezTo>
                  <a:pt x="28893" y="57181"/>
                  <a:pt x="27996" y="57940"/>
                  <a:pt x="26679" y="59186"/>
                </a:cubicBezTo>
                <a:cubicBezTo>
                  <a:pt x="25782" y="60379"/>
                  <a:pt x="24466" y="60379"/>
                  <a:pt x="23090" y="61192"/>
                </a:cubicBezTo>
                <a:cubicBezTo>
                  <a:pt x="20877" y="61571"/>
                  <a:pt x="21774" y="62764"/>
                  <a:pt x="20877" y="64390"/>
                </a:cubicBezTo>
                <a:cubicBezTo>
                  <a:pt x="20458" y="65203"/>
                  <a:pt x="18664" y="65582"/>
                  <a:pt x="17766" y="66395"/>
                </a:cubicBezTo>
                <a:cubicBezTo>
                  <a:pt x="16869" y="68021"/>
                  <a:pt x="16450" y="68455"/>
                  <a:pt x="14656" y="68455"/>
                </a:cubicBezTo>
                <a:cubicBezTo>
                  <a:pt x="14656" y="68834"/>
                  <a:pt x="14656" y="69647"/>
                  <a:pt x="14237" y="70460"/>
                </a:cubicBezTo>
                <a:cubicBezTo>
                  <a:pt x="12921" y="70840"/>
                  <a:pt x="12442" y="72466"/>
                  <a:pt x="11126" y="72845"/>
                </a:cubicBezTo>
                <a:cubicBezTo>
                  <a:pt x="11126" y="72845"/>
                  <a:pt x="11126" y="72845"/>
                  <a:pt x="11126" y="73279"/>
                </a:cubicBezTo>
                <a:cubicBezTo>
                  <a:pt x="9810" y="73279"/>
                  <a:pt x="6699" y="72845"/>
                  <a:pt x="6699" y="74850"/>
                </a:cubicBezTo>
                <a:cubicBezTo>
                  <a:pt x="8015" y="74850"/>
                  <a:pt x="8434" y="75284"/>
                  <a:pt x="8434" y="76476"/>
                </a:cubicBezTo>
                <a:cubicBezTo>
                  <a:pt x="8434" y="76476"/>
                  <a:pt x="5802" y="76856"/>
                  <a:pt x="5324" y="76856"/>
                </a:cubicBezTo>
                <a:cubicBezTo>
                  <a:pt x="4007" y="78482"/>
                  <a:pt x="5324" y="79674"/>
                  <a:pt x="7118" y="80487"/>
                </a:cubicBezTo>
                <a:cubicBezTo>
                  <a:pt x="7118" y="82493"/>
                  <a:pt x="6699" y="84552"/>
                  <a:pt x="6221" y="86558"/>
                </a:cubicBezTo>
                <a:cubicBezTo>
                  <a:pt x="5802" y="88130"/>
                  <a:pt x="6221" y="88130"/>
                  <a:pt x="4426" y="88943"/>
                </a:cubicBezTo>
                <a:cubicBezTo>
                  <a:pt x="2691" y="89756"/>
                  <a:pt x="1794" y="90135"/>
                  <a:pt x="478" y="91382"/>
                </a:cubicBezTo>
                <a:cubicBezTo>
                  <a:pt x="478" y="91761"/>
                  <a:pt x="0" y="92140"/>
                  <a:pt x="0" y="92574"/>
                </a:cubicBezTo>
                <a:cubicBezTo>
                  <a:pt x="1794" y="93387"/>
                  <a:pt x="3589" y="94579"/>
                  <a:pt x="3110" y="96585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" name="Shape 2601">
            <a:extLst>
              <a:ext uri="{FF2B5EF4-FFF2-40B4-BE49-F238E27FC236}">
                <a16:creationId xmlns:a16="http://schemas.microsoft.com/office/drawing/2014/main" xmlns="" id="{9FF4B6BB-2AB5-834F-9CAA-B9CB0C3ED509}"/>
              </a:ext>
            </a:extLst>
          </p:cNvPr>
          <p:cNvSpPr/>
          <p:nvPr/>
        </p:nvSpPr>
        <p:spPr>
          <a:xfrm>
            <a:off x="3206750" y="2175618"/>
            <a:ext cx="416056" cy="38998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4709" y="36703"/>
                </a:moveTo>
                <a:lnTo>
                  <a:pt x="104709" y="36703"/>
                </a:lnTo>
                <a:cubicBezTo>
                  <a:pt x="103520" y="36703"/>
                  <a:pt x="103520" y="36703"/>
                  <a:pt x="102710" y="35494"/>
                </a:cubicBezTo>
                <a:cubicBezTo>
                  <a:pt x="101900" y="34670"/>
                  <a:pt x="101900" y="34285"/>
                  <a:pt x="100711" y="33846"/>
                </a:cubicBezTo>
                <a:cubicBezTo>
                  <a:pt x="99900" y="33846"/>
                  <a:pt x="98280" y="34285"/>
                  <a:pt x="97901" y="34670"/>
                </a:cubicBezTo>
                <a:cubicBezTo>
                  <a:pt x="97901" y="33846"/>
                  <a:pt x="98280" y="32252"/>
                  <a:pt x="99522" y="32637"/>
                </a:cubicBezTo>
                <a:cubicBezTo>
                  <a:pt x="100333" y="30219"/>
                  <a:pt x="103142" y="20824"/>
                  <a:pt x="97469" y="23681"/>
                </a:cubicBezTo>
                <a:cubicBezTo>
                  <a:pt x="97091" y="24065"/>
                  <a:pt x="96713" y="24505"/>
                  <a:pt x="96280" y="24890"/>
                </a:cubicBezTo>
                <a:cubicBezTo>
                  <a:pt x="95902" y="24890"/>
                  <a:pt x="95092" y="24505"/>
                  <a:pt x="94660" y="24890"/>
                </a:cubicBezTo>
                <a:cubicBezTo>
                  <a:pt x="93903" y="25329"/>
                  <a:pt x="93903" y="26538"/>
                  <a:pt x="92660" y="26538"/>
                </a:cubicBezTo>
                <a:cubicBezTo>
                  <a:pt x="91904" y="26923"/>
                  <a:pt x="90661" y="26098"/>
                  <a:pt x="89851" y="26098"/>
                </a:cubicBezTo>
                <a:cubicBezTo>
                  <a:pt x="88662" y="25714"/>
                  <a:pt x="87474" y="26098"/>
                  <a:pt x="86663" y="25714"/>
                </a:cubicBezTo>
                <a:cubicBezTo>
                  <a:pt x="86663" y="24505"/>
                  <a:pt x="86663" y="23241"/>
                  <a:pt x="86663" y="22032"/>
                </a:cubicBezTo>
                <a:cubicBezTo>
                  <a:pt x="86285" y="20824"/>
                  <a:pt x="85042" y="19175"/>
                  <a:pt x="84232" y="18351"/>
                </a:cubicBezTo>
                <a:cubicBezTo>
                  <a:pt x="83475" y="17142"/>
                  <a:pt x="81422" y="16703"/>
                  <a:pt x="80666" y="15934"/>
                </a:cubicBezTo>
                <a:cubicBezTo>
                  <a:pt x="80234" y="14670"/>
                  <a:pt x="80666" y="13076"/>
                  <a:pt x="80666" y="11813"/>
                </a:cubicBezTo>
                <a:cubicBezTo>
                  <a:pt x="78613" y="11428"/>
                  <a:pt x="76614" y="13461"/>
                  <a:pt x="75047" y="13901"/>
                </a:cubicBezTo>
                <a:cubicBezTo>
                  <a:pt x="73048" y="14670"/>
                  <a:pt x="70616" y="15494"/>
                  <a:pt x="68185" y="15494"/>
                </a:cubicBezTo>
                <a:cubicBezTo>
                  <a:pt x="65808" y="15934"/>
                  <a:pt x="63376" y="15494"/>
                  <a:pt x="61809" y="13461"/>
                </a:cubicBezTo>
                <a:cubicBezTo>
                  <a:pt x="60999" y="12252"/>
                  <a:pt x="60999" y="11813"/>
                  <a:pt x="59810" y="11428"/>
                </a:cubicBezTo>
                <a:cubicBezTo>
                  <a:pt x="58568" y="11428"/>
                  <a:pt x="57001" y="11813"/>
                  <a:pt x="55758" y="11428"/>
                </a:cubicBezTo>
                <a:cubicBezTo>
                  <a:pt x="55380" y="10219"/>
                  <a:pt x="53759" y="9395"/>
                  <a:pt x="53381" y="8186"/>
                </a:cubicBezTo>
                <a:cubicBezTo>
                  <a:pt x="52570" y="6538"/>
                  <a:pt x="52949" y="6538"/>
                  <a:pt x="50950" y="6098"/>
                </a:cubicBezTo>
                <a:cubicBezTo>
                  <a:pt x="49761" y="6098"/>
                  <a:pt x="48140" y="6098"/>
                  <a:pt x="47330" y="5274"/>
                </a:cubicBezTo>
                <a:cubicBezTo>
                  <a:pt x="46141" y="4065"/>
                  <a:pt x="46951" y="2857"/>
                  <a:pt x="46141" y="1648"/>
                </a:cubicBezTo>
                <a:cubicBezTo>
                  <a:pt x="43331" y="1208"/>
                  <a:pt x="40090" y="1208"/>
                  <a:pt x="37334" y="1208"/>
                </a:cubicBezTo>
                <a:cubicBezTo>
                  <a:pt x="34092" y="824"/>
                  <a:pt x="30904" y="0"/>
                  <a:pt x="29716" y="3241"/>
                </a:cubicBezTo>
                <a:cubicBezTo>
                  <a:pt x="28473" y="4505"/>
                  <a:pt x="28905" y="6923"/>
                  <a:pt x="27285" y="7747"/>
                </a:cubicBezTo>
                <a:cubicBezTo>
                  <a:pt x="25664" y="8571"/>
                  <a:pt x="23286" y="7747"/>
                  <a:pt x="21665" y="8186"/>
                </a:cubicBezTo>
                <a:cubicBezTo>
                  <a:pt x="21665" y="9010"/>
                  <a:pt x="21287" y="9780"/>
                  <a:pt x="20855" y="10219"/>
                </a:cubicBezTo>
                <a:cubicBezTo>
                  <a:pt x="20477" y="10604"/>
                  <a:pt x="20045" y="10604"/>
                  <a:pt x="20045" y="10604"/>
                </a:cubicBezTo>
                <a:cubicBezTo>
                  <a:pt x="19666" y="11043"/>
                  <a:pt x="19234" y="11428"/>
                  <a:pt x="18856" y="11813"/>
                </a:cubicBezTo>
                <a:cubicBezTo>
                  <a:pt x="18045" y="12637"/>
                  <a:pt x="18045" y="12637"/>
                  <a:pt x="16857" y="12252"/>
                </a:cubicBezTo>
                <a:cubicBezTo>
                  <a:pt x="15668" y="11813"/>
                  <a:pt x="15668" y="11428"/>
                  <a:pt x="15236" y="10219"/>
                </a:cubicBezTo>
                <a:cubicBezTo>
                  <a:pt x="14425" y="10219"/>
                  <a:pt x="14047" y="10604"/>
                  <a:pt x="13237" y="10604"/>
                </a:cubicBezTo>
                <a:cubicBezTo>
                  <a:pt x="12859" y="11813"/>
                  <a:pt x="12426" y="12637"/>
                  <a:pt x="12426" y="13901"/>
                </a:cubicBezTo>
                <a:cubicBezTo>
                  <a:pt x="14047" y="13901"/>
                  <a:pt x="14858" y="13901"/>
                  <a:pt x="15236" y="15494"/>
                </a:cubicBezTo>
                <a:cubicBezTo>
                  <a:pt x="15236" y="17142"/>
                  <a:pt x="14858" y="18351"/>
                  <a:pt x="14858" y="19560"/>
                </a:cubicBezTo>
                <a:cubicBezTo>
                  <a:pt x="14425" y="22032"/>
                  <a:pt x="14425" y="24505"/>
                  <a:pt x="12859" y="26098"/>
                </a:cubicBezTo>
                <a:cubicBezTo>
                  <a:pt x="12426" y="26538"/>
                  <a:pt x="12048" y="26538"/>
                  <a:pt x="11238" y="26923"/>
                </a:cubicBezTo>
                <a:cubicBezTo>
                  <a:pt x="11238" y="27362"/>
                  <a:pt x="10805" y="27362"/>
                  <a:pt x="10805" y="27362"/>
                </a:cubicBezTo>
                <a:cubicBezTo>
                  <a:pt x="10427" y="27362"/>
                  <a:pt x="10805" y="27747"/>
                  <a:pt x="10427" y="28131"/>
                </a:cubicBezTo>
                <a:cubicBezTo>
                  <a:pt x="10049" y="28131"/>
                  <a:pt x="9617" y="28131"/>
                  <a:pt x="9239" y="28131"/>
                </a:cubicBezTo>
                <a:cubicBezTo>
                  <a:pt x="9617" y="28956"/>
                  <a:pt x="10049" y="29780"/>
                  <a:pt x="10049" y="29780"/>
                </a:cubicBezTo>
                <a:cubicBezTo>
                  <a:pt x="10805" y="30989"/>
                  <a:pt x="12426" y="32252"/>
                  <a:pt x="12426" y="33846"/>
                </a:cubicBezTo>
                <a:cubicBezTo>
                  <a:pt x="10805" y="33846"/>
                  <a:pt x="9239" y="34285"/>
                  <a:pt x="8428" y="35494"/>
                </a:cubicBezTo>
                <a:cubicBezTo>
                  <a:pt x="8428" y="35494"/>
                  <a:pt x="6807" y="38791"/>
                  <a:pt x="7239" y="38791"/>
                </a:cubicBezTo>
                <a:cubicBezTo>
                  <a:pt x="5240" y="38791"/>
                  <a:pt x="2431" y="37967"/>
                  <a:pt x="2809" y="40824"/>
                </a:cubicBezTo>
                <a:cubicBezTo>
                  <a:pt x="2809" y="42032"/>
                  <a:pt x="3619" y="43681"/>
                  <a:pt x="2431" y="44450"/>
                </a:cubicBezTo>
                <a:cubicBezTo>
                  <a:pt x="1620" y="44890"/>
                  <a:pt x="378" y="44450"/>
                  <a:pt x="0" y="45274"/>
                </a:cubicBezTo>
                <a:cubicBezTo>
                  <a:pt x="1188" y="46538"/>
                  <a:pt x="3187" y="45714"/>
                  <a:pt x="4430" y="46538"/>
                </a:cubicBezTo>
                <a:cubicBezTo>
                  <a:pt x="5997" y="47307"/>
                  <a:pt x="8428" y="47747"/>
                  <a:pt x="9617" y="49395"/>
                </a:cubicBezTo>
                <a:cubicBezTo>
                  <a:pt x="10427" y="50164"/>
                  <a:pt x="13615" y="54670"/>
                  <a:pt x="13237" y="55879"/>
                </a:cubicBezTo>
                <a:cubicBezTo>
                  <a:pt x="7996" y="54670"/>
                  <a:pt x="14425" y="62857"/>
                  <a:pt x="15236" y="64065"/>
                </a:cubicBezTo>
                <a:cubicBezTo>
                  <a:pt x="16479" y="65274"/>
                  <a:pt x="17667" y="66923"/>
                  <a:pt x="18045" y="68571"/>
                </a:cubicBezTo>
                <a:cubicBezTo>
                  <a:pt x="18856" y="70604"/>
                  <a:pt x="18478" y="72637"/>
                  <a:pt x="18478" y="74670"/>
                </a:cubicBezTo>
                <a:cubicBezTo>
                  <a:pt x="20477" y="75054"/>
                  <a:pt x="23286" y="75879"/>
                  <a:pt x="24043" y="73021"/>
                </a:cubicBezTo>
                <a:cubicBezTo>
                  <a:pt x="24475" y="70989"/>
                  <a:pt x="25285" y="70604"/>
                  <a:pt x="26474" y="72637"/>
                </a:cubicBezTo>
                <a:cubicBezTo>
                  <a:pt x="27285" y="74285"/>
                  <a:pt x="28095" y="77087"/>
                  <a:pt x="29716" y="77527"/>
                </a:cubicBezTo>
                <a:cubicBezTo>
                  <a:pt x="31715" y="77912"/>
                  <a:pt x="32904" y="76703"/>
                  <a:pt x="32904" y="79560"/>
                </a:cubicBezTo>
                <a:cubicBezTo>
                  <a:pt x="32904" y="79560"/>
                  <a:pt x="33282" y="79560"/>
                  <a:pt x="33714" y="79560"/>
                </a:cubicBezTo>
                <a:cubicBezTo>
                  <a:pt x="33282" y="80769"/>
                  <a:pt x="34092" y="83241"/>
                  <a:pt x="33714" y="84065"/>
                </a:cubicBezTo>
                <a:cubicBezTo>
                  <a:pt x="32904" y="85714"/>
                  <a:pt x="32525" y="86483"/>
                  <a:pt x="33282" y="87747"/>
                </a:cubicBezTo>
                <a:cubicBezTo>
                  <a:pt x="35281" y="90989"/>
                  <a:pt x="38523" y="90164"/>
                  <a:pt x="41332" y="92197"/>
                </a:cubicBezTo>
                <a:cubicBezTo>
                  <a:pt x="41332" y="92637"/>
                  <a:pt x="41710" y="93021"/>
                  <a:pt x="41710" y="93021"/>
                </a:cubicBezTo>
                <a:cubicBezTo>
                  <a:pt x="42521" y="93461"/>
                  <a:pt x="43331" y="94230"/>
                  <a:pt x="43331" y="94230"/>
                </a:cubicBezTo>
                <a:cubicBezTo>
                  <a:pt x="43331" y="94230"/>
                  <a:pt x="43331" y="94670"/>
                  <a:pt x="43331" y="95054"/>
                </a:cubicBezTo>
                <a:cubicBezTo>
                  <a:pt x="43764" y="96318"/>
                  <a:pt x="44520" y="97527"/>
                  <a:pt x="45330" y="98351"/>
                </a:cubicBezTo>
                <a:cubicBezTo>
                  <a:pt x="46519" y="99560"/>
                  <a:pt x="47762" y="101208"/>
                  <a:pt x="49329" y="102802"/>
                </a:cubicBezTo>
                <a:cubicBezTo>
                  <a:pt x="50571" y="103626"/>
                  <a:pt x="52949" y="104835"/>
                  <a:pt x="52949" y="106483"/>
                </a:cubicBezTo>
                <a:cubicBezTo>
                  <a:pt x="53381" y="108516"/>
                  <a:pt x="52949" y="110604"/>
                  <a:pt x="52949" y="113021"/>
                </a:cubicBezTo>
                <a:cubicBezTo>
                  <a:pt x="55380" y="113021"/>
                  <a:pt x="57379" y="113461"/>
                  <a:pt x="59000" y="115494"/>
                </a:cubicBezTo>
                <a:cubicBezTo>
                  <a:pt x="60189" y="117527"/>
                  <a:pt x="62188" y="117087"/>
                  <a:pt x="64187" y="117087"/>
                </a:cubicBezTo>
                <a:cubicBezTo>
                  <a:pt x="64187" y="119945"/>
                  <a:pt x="64997" y="119560"/>
                  <a:pt x="66186" y="118736"/>
                </a:cubicBezTo>
                <a:lnTo>
                  <a:pt x="66186" y="118351"/>
                </a:lnTo>
                <a:lnTo>
                  <a:pt x="66186" y="118736"/>
                </a:lnTo>
                <a:cubicBezTo>
                  <a:pt x="66996" y="118351"/>
                  <a:pt x="67807" y="117527"/>
                  <a:pt x="68185" y="117087"/>
                </a:cubicBezTo>
                <a:cubicBezTo>
                  <a:pt x="67807" y="117527"/>
                  <a:pt x="66996" y="118351"/>
                  <a:pt x="66186" y="118736"/>
                </a:cubicBezTo>
                <a:lnTo>
                  <a:pt x="66186" y="119120"/>
                </a:lnTo>
                <a:cubicBezTo>
                  <a:pt x="68185" y="117912"/>
                  <a:pt x="71427" y="116263"/>
                  <a:pt x="72615" y="115494"/>
                </a:cubicBezTo>
                <a:cubicBezTo>
                  <a:pt x="73804" y="114670"/>
                  <a:pt x="73426" y="112637"/>
                  <a:pt x="71427" y="112637"/>
                </a:cubicBezTo>
                <a:cubicBezTo>
                  <a:pt x="71805" y="110989"/>
                  <a:pt x="73804" y="106483"/>
                  <a:pt x="71427" y="106483"/>
                </a:cubicBezTo>
                <a:cubicBezTo>
                  <a:pt x="70995" y="105274"/>
                  <a:pt x="73048" y="99560"/>
                  <a:pt x="74615" y="99945"/>
                </a:cubicBezTo>
                <a:cubicBezTo>
                  <a:pt x="74615" y="99945"/>
                  <a:pt x="74615" y="99560"/>
                  <a:pt x="74615" y="99175"/>
                </a:cubicBezTo>
                <a:cubicBezTo>
                  <a:pt x="74615" y="99175"/>
                  <a:pt x="74615" y="99175"/>
                  <a:pt x="74236" y="99175"/>
                </a:cubicBezTo>
                <a:cubicBezTo>
                  <a:pt x="73804" y="97912"/>
                  <a:pt x="73426" y="97142"/>
                  <a:pt x="73804" y="95494"/>
                </a:cubicBezTo>
                <a:cubicBezTo>
                  <a:pt x="74615" y="95494"/>
                  <a:pt x="77424" y="96318"/>
                  <a:pt x="77046" y="94230"/>
                </a:cubicBezTo>
                <a:cubicBezTo>
                  <a:pt x="76614" y="94670"/>
                  <a:pt x="76235" y="94230"/>
                  <a:pt x="75857" y="94230"/>
                </a:cubicBezTo>
                <a:cubicBezTo>
                  <a:pt x="75857" y="92197"/>
                  <a:pt x="79423" y="87747"/>
                  <a:pt x="81855" y="88516"/>
                </a:cubicBezTo>
                <a:cubicBezTo>
                  <a:pt x="82665" y="88956"/>
                  <a:pt x="83475" y="90604"/>
                  <a:pt x="84664" y="90164"/>
                </a:cubicBezTo>
                <a:cubicBezTo>
                  <a:pt x="85475" y="90164"/>
                  <a:pt x="85853" y="87747"/>
                  <a:pt x="86285" y="86923"/>
                </a:cubicBezTo>
                <a:cubicBezTo>
                  <a:pt x="88284" y="85274"/>
                  <a:pt x="91472" y="87307"/>
                  <a:pt x="93093" y="84450"/>
                </a:cubicBezTo>
                <a:cubicBezTo>
                  <a:pt x="95092" y="84450"/>
                  <a:pt x="98712" y="85274"/>
                  <a:pt x="100711" y="86098"/>
                </a:cubicBezTo>
                <a:cubicBezTo>
                  <a:pt x="102710" y="86923"/>
                  <a:pt x="103899" y="86923"/>
                  <a:pt x="106330" y="86923"/>
                </a:cubicBezTo>
                <a:cubicBezTo>
                  <a:pt x="108707" y="86923"/>
                  <a:pt x="114326" y="87747"/>
                  <a:pt x="113948" y="91373"/>
                </a:cubicBezTo>
                <a:cubicBezTo>
                  <a:pt x="114759" y="91373"/>
                  <a:pt x="119945" y="91813"/>
                  <a:pt x="119945" y="90989"/>
                </a:cubicBezTo>
                <a:cubicBezTo>
                  <a:pt x="119567" y="89780"/>
                  <a:pt x="118757" y="88516"/>
                  <a:pt x="117946" y="87307"/>
                </a:cubicBezTo>
                <a:cubicBezTo>
                  <a:pt x="117568" y="86483"/>
                  <a:pt x="117136" y="84065"/>
                  <a:pt x="116758" y="81593"/>
                </a:cubicBezTo>
                <a:cubicBezTo>
                  <a:pt x="116380" y="81593"/>
                  <a:pt x="115947" y="81208"/>
                  <a:pt x="115947" y="80769"/>
                </a:cubicBezTo>
                <a:cubicBezTo>
                  <a:pt x="115137" y="79560"/>
                  <a:pt x="115569" y="77527"/>
                  <a:pt x="115137" y="75879"/>
                </a:cubicBezTo>
                <a:cubicBezTo>
                  <a:pt x="114759" y="76318"/>
                  <a:pt x="114326" y="76318"/>
                  <a:pt x="113948" y="76703"/>
                </a:cubicBezTo>
                <a:cubicBezTo>
                  <a:pt x="113570" y="77087"/>
                  <a:pt x="112760" y="72197"/>
                  <a:pt x="112760" y="71813"/>
                </a:cubicBezTo>
                <a:cubicBezTo>
                  <a:pt x="113138" y="70604"/>
                  <a:pt x="113948" y="70164"/>
                  <a:pt x="114759" y="68956"/>
                </a:cubicBezTo>
                <a:cubicBezTo>
                  <a:pt x="115137" y="67747"/>
                  <a:pt x="115137" y="65274"/>
                  <a:pt x="115137" y="63626"/>
                </a:cubicBezTo>
                <a:cubicBezTo>
                  <a:pt x="114759" y="59560"/>
                  <a:pt x="111517" y="56703"/>
                  <a:pt x="111139" y="52637"/>
                </a:cubicBezTo>
                <a:cubicBezTo>
                  <a:pt x="111139" y="52252"/>
                  <a:pt x="111139" y="50989"/>
                  <a:pt x="110706" y="50604"/>
                </a:cubicBezTo>
                <a:cubicBezTo>
                  <a:pt x="110328" y="49395"/>
                  <a:pt x="109950" y="50164"/>
                  <a:pt x="109140" y="49395"/>
                </a:cubicBezTo>
                <a:cubicBezTo>
                  <a:pt x="107951" y="48571"/>
                  <a:pt x="108329" y="46923"/>
                  <a:pt x="108329" y="45714"/>
                </a:cubicBezTo>
                <a:cubicBezTo>
                  <a:pt x="108329" y="44890"/>
                  <a:pt x="108707" y="44065"/>
                  <a:pt x="108329" y="43241"/>
                </a:cubicBezTo>
                <a:cubicBezTo>
                  <a:pt x="107519" y="42032"/>
                  <a:pt x="105898" y="42032"/>
                  <a:pt x="105520" y="40824"/>
                </a:cubicBezTo>
                <a:cubicBezTo>
                  <a:pt x="105141" y="39560"/>
                  <a:pt x="106330" y="39175"/>
                  <a:pt x="107140" y="38351"/>
                </a:cubicBezTo>
                <a:cubicBezTo>
                  <a:pt x="107140" y="37967"/>
                  <a:pt x="107140" y="37142"/>
                  <a:pt x="107140" y="36703"/>
                </a:cubicBezTo>
                <a:cubicBezTo>
                  <a:pt x="106330" y="36703"/>
                  <a:pt x="105520" y="36703"/>
                  <a:pt x="104709" y="36703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" name="Shape 2592">
            <a:extLst>
              <a:ext uri="{FF2B5EF4-FFF2-40B4-BE49-F238E27FC236}">
                <a16:creationId xmlns:a16="http://schemas.microsoft.com/office/drawing/2014/main" xmlns="" id="{F892CFB6-2267-0345-9CCE-67A0400C3B1F}"/>
              </a:ext>
            </a:extLst>
          </p:cNvPr>
          <p:cNvSpPr/>
          <p:nvPr/>
        </p:nvSpPr>
        <p:spPr>
          <a:xfrm>
            <a:off x="3056886" y="2483740"/>
            <a:ext cx="385512" cy="44434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128" y="109923"/>
                </a:moveTo>
                <a:lnTo>
                  <a:pt x="112128" y="109923"/>
                </a:lnTo>
                <a:cubicBezTo>
                  <a:pt x="112128" y="109586"/>
                  <a:pt x="112594" y="108862"/>
                  <a:pt x="112594" y="108477"/>
                </a:cubicBezTo>
                <a:cubicBezTo>
                  <a:pt x="112128" y="108139"/>
                  <a:pt x="112128" y="108139"/>
                  <a:pt x="112128" y="107802"/>
                </a:cubicBezTo>
                <a:cubicBezTo>
                  <a:pt x="111720" y="107416"/>
                  <a:pt x="111720" y="106693"/>
                  <a:pt x="111720" y="105970"/>
                </a:cubicBezTo>
                <a:lnTo>
                  <a:pt x="111720" y="105632"/>
                </a:lnTo>
                <a:cubicBezTo>
                  <a:pt x="111720" y="103511"/>
                  <a:pt x="111720" y="101679"/>
                  <a:pt x="110437" y="99558"/>
                </a:cubicBezTo>
                <a:lnTo>
                  <a:pt x="110437" y="99172"/>
                </a:lnTo>
                <a:cubicBezTo>
                  <a:pt x="109970" y="99172"/>
                  <a:pt x="109970" y="98834"/>
                  <a:pt x="109970" y="98834"/>
                </a:cubicBezTo>
                <a:cubicBezTo>
                  <a:pt x="109096" y="96665"/>
                  <a:pt x="107813" y="94881"/>
                  <a:pt x="106064" y="93483"/>
                </a:cubicBezTo>
                <a:cubicBezTo>
                  <a:pt x="104373" y="91651"/>
                  <a:pt x="104373" y="90590"/>
                  <a:pt x="103906" y="88421"/>
                </a:cubicBezTo>
                <a:cubicBezTo>
                  <a:pt x="103906" y="88421"/>
                  <a:pt x="103498" y="87746"/>
                  <a:pt x="103032" y="87360"/>
                </a:cubicBezTo>
                <a:lnTo>
                  <a:pt x="103032" y="87360"/>
                </a:lnTo>
                <a:cubicBezTo>
                  <a:pt x="102623" y="87746"/>
                  <a:pt x="102623" y="87360"/>
                  <a:pt x="102157" y="87022"/>
                </a:cubicBezTo>
                <a:cubicBezTo>
                  <a:pt x="101749" y="87022"/>
                  <a:pt x="101341" y="87360"/>
                  <a:pt x="100874" y="87360"/>
                </a:cubicBezTo>
                <a:cubicBezTo>
                  <a:pt x="100000" y="88083"/>
                  <a:pt x="100874" y="88083"/>
                  <a:pt x="100874" y="88806"/>
                </a:cubicBezTo>
                <a:cubicBezTo>
                  <a:pt x="100466" y="89144"/>
                  <a:pt x="99125" y="89867"/>
                  <a:pt x="98309" y="89529"/>
                </a:cubicBezTo>
                <a:cubicBezTo>
                  <a:pt x="98309" y="89529"/>
                  <a:pt x="98309" y="89529"/>
                  <a:pt x="98309" y="89144"/>
                </a:cubicBezTo>
                <a:cubicBezTo>
                  <a:pt x="97842" y="89144"/>
                  <a:pt x="97842" y="89144"/>
                  <a:pt x="97842" y="88806"/>
                </a:cubicBezTo>
                <a:cubicBezTo>
                  <a:pt x="97842" y="88421"/>
                  <a:pt x="96967" y="88421"/>
                  <a:pt x="96967" y="88083"/>
                </a:cubicBezTo>
                <a:cubicBezTo>
                  <a:pt x="96559" y="88083"/>
                  <a:pt x="96559" y="87746"/>
                  <a:pt x="96967" y="87360"/>
                </a:cubicBezTo>
                <a:cubicBezTo>
                  <a:pt x="96967" y="87022"/>
                  <a:pt x="96967" y="87022"/>
                  <a:pt x="96967" y="86637"/>
                </a:cubicBezTo>
                <a:cubicBezTo>
                  <a:pt x="96967" y="86637"/>
                  <a:pt x="96559" y="86637"/>
                  <a:pt x="96151" y="86637"/>
                </a:cubicBezTo>
                <a:lnTo>
                  <a:pt x="96151" y="86299"/>
                </a:lnTo>
                <a:cubicBezTo>
                  <a:pt x="95685" y="86299"/>
                  <a:pt x="95685" y="86299"/>
                  <a:pt x="95276" y="86299"/>
                </a:cubicBezTo>
                <a:cubicBezTo>
                  <a:pt x="94810" y="86299"/>
                  <a:pt x="94402" y="85914"/>
                  <a:pt x="94402" y="85576"/>
                </a:cubicBezTo>
                <a:cubicBezTo>
                  <a:pt x="93994" y="85239"/>
                  <a:pt x="93119" y="85576"/>
                  <a:pt x="93994" y="85914"/>
                </a:cubicBezTo>
                <a:cubicBezTo>
                  <a:pt x="93994" y="85914"/>
                  <a:pt x="93994" y="85914"/>
                  <a:pt x="93527" y="85914"/>
                </a:cubicBezTo>
                <a:cubicBezTo>
                  <a:pt x="93119" y="86299"/>
                  <a:pt x="93119" y="85914"/>
                  <a:pt x="92653" y="85914"/>
                </a:cubicBezTo>
                <a:cubicBezTo>
                  <a:pt x="92244" y="86299"/>
                  <a:pt x="92244" y="86299"/>
                  <a:pt x="91370" y="86299"/>
                </a:cubicBezTo>
                <a:cubicBezTo>
                  <a:pt x="90903" y="86299"/>
                  <a:pt x="90495" y="86299"/>
                  <a:pt x="90029" y="86299"/>
                </a:cubicBezTo>
                <a:cubicBezTo>
                  <a:pt x="89620" y="86637"/>
                  <a:pt x="89620" y="86299"/>
                  <a:pt x="90029" y="85914"/>
                </a:cubicBezTo>
                <a:cubicBezTo>
                  <a:pt x="90029" y="85914"/>
                  <a:pt x="89620" y="85239"/>
                  <a:pt x="89212" y="85239"/>
                </a:cubicBezTo>
                <a:cubicBezTo>
                  <a:pt x="88746" y="85239"/>
                  <a:pt x="88746" y="84853"/>
                  <a:pt x="88746" y="84515"/>
                </a:cubicBezTo>
                <a:cubicBezTo>
                  <a:pt x="88746" y="83792"/>
                  <a:pt x="89212" y="84130"/>
                  <a:pt x="89620" y="83792"/>
                </a:cubicBezTo>
                <a:cubicBezTo>
                  <a:pt x="89620" y="83455"/>
                  <a:pt x="89620" y="83069"/>
                  <a:pt x="90029" y="82732"/>
                </a:cubicBezTo>
                <a:cubicBezTo>
                  <a:pt x="90029" y="82732"/>
                  <a:pt x="90495" y="82732"/>
                  <a:pt x="90903" y="82732"/>
                </a:cubicBezTo>
                <a:cubicBezTo>
                  <a:pt x="91370" y="82346"/>
                  <a:pt x="90903" y="82346"/>
                  <a:pt x="91370" y="82008"/>
                </a:cubicBezTo>
                <a:cubicBezTo>
                  <a:pt x="91370" y="81623"/>
                  <a:pt x="91778" y="81623"/>
                  <a:pt x="92244" y="81623"/>
                </a:cubicBezTo>
                <a:lnTo>
                  <a:pt x="92244" y="80948"/>
                </a:lnTo>
                <a:cubicBezTo>
                  <a:pt x="92653" y="80562"/>
                  <a:pt x="92244" y="80562"/>
                  <a:pt x="92244" y="80562"/>
                </a:cubicBezTo>
                <a:cubicBezTo>
                  <a:pt x="91778" y="80224"/>
                  <a:pt x="92653" y="79839"/>
                  <a:pt x="92244" y="79501"/>
                </a:cubicBezTo>
                <a:cubicBezTo>
                  <a:pt x="91778" y="79164"/>
                  <a:pt x="91778" y="78055"/>
                  <a:pt x="91778" y="77717"/>
                </a:cubicBezTo>
                <a:cubicBezTo>
                  <a:pt x="92244" y="77332"/>
                  <a:pt x="92653" y="76994"/>
                  <a:pt x="93119" y="76657"/>
                </a:cubicBezTo>
                <a:cubicBezTo>
                  <a:pt x="93527" y="76657"/>
                  <a:pt x="93994" y="76994"/>
                  <a:pt x="94402" y="76994"/>
                </a:cubicBezTo>
                <a:cubicBezTo>
                  <a:pt x="94810" y="76657"/>
                  <a:pt x="94810" y="76271"/>
                  <a:pt x="95276" y="75934"/>
                </a:cubicBezTo>
                <a:cubicBezTo>
                  <a:pt x="95685" y="75548"/>
                  <a:pt x="96559" y="75934"/>
                  <a:pt x="97434" y="75934"/>
                </a:cubicBezTo>
                <a:cubicBezTo>
                  <a:pt x="97434" y="76271"/>
                  <a:pt x="97434" y="76271"/>
                  <a:pt x="97434" y="76271"/>
                </a:cubicBezTo>
                <a:lnTo>
                  <a:pt x="97842" y="76271"/>
                </a:lnTo>
                <a:cubicBezTo>
                  <a:pt x="97842" y="71595"/>
                  <a:pt x="97842" y="64122"/>
                  <a:pt x="96559" y="60506"/>
                </a:cubicBezTo>
                <a:cubicBezTo>
                  <a:pt x="95276" y="56938"/>
                  <a:pt x="96559" y="51924"/>
                  <a:pt x="98309" y="48356"/>
                </a:cubicBezTo>
                <a:lnTo>
                  <a:pt x="98717" y="48356"/>
                </a:lnTo>
                <a:cubicBezTo>
                  <a:pt x="99591" y="47247"/>
                  <a:pt x="99591" y="45849"/>
                  <a:pt x="100874" y="44789"/>
                </a:cubicBezTo>
                <a:cubicBezTo>
                  <a:pt x="101749" y="44065"/>
                  <a:pt x="102623" y="43342"/>
                  <a:pt x="102623" y="41896"/>
                </a:cubicBezTo>
                <a:cubicBezTo>
                  <a:pt x="102623" y="40112"/>
                  <a:pt x="102157" y="37267"/>
                  <a:pt x="105655" y="37267"/>
                </a:cubicBezTo>
                <a:cubicBezTo>
                  <a:pt x="106064" y="36159"/>
                  <a:pt x="106938" y="36159"/>
                  <a:pt x="106938" y="35098"/>
                </a:cubicBezTo>
                <a:cubicBezTo>
                  <a:pt x="107405" y="33652"/>
                  <a:pt x="109096" y="34037"/>
                  <a:pt x="110437" y="34037"/>
                </a:cubicBezTo>
                <a:cubicBezTo>
                  <a:pt x="110845" y="30084"/>
                  <a:pt x="116034" y="27963"/>
                  <a:pt x="117784" y="24347"/>
                </a:cubicBezTo>
                <a:cubicBezTo>
                  <a:pt x="118192" y="24347"/>
                  <a:pt x="119067" y="23623"/>
                  <a:pt x="119941" y="22900"/>
                </a:cubicBezTo>
                <a:cubicBezTo>
                  <a:pt x="119067" y="22563"/>
                  <a:pt x="118658" y="21840"/>
                  <a:pt x="118192" y="21116"/>
                </a:cubicBezTo>
                <a:cubicBezTo>
                  <a:pt x="117784" y="21502"/>
                  <a:pt x="117317" y="21502"/>
                  <a:pt x="116909" y="21502"/>
                </a:cubicBezTo>
                <a:cubicBezTo>
                  <a:pt x="117317" y="21502"/>
                  <a:pt x="117784" y="21502"/>
                  <a:pt x="118192" y="21116"/>
                </a:cubicBezTo>
                <a:lnTo>
                  <a:pt x="118192" y="20779"/>
                </a:lnTo>
                <a:cubicBezTo>
                  <a:pt x="116909" y="21502"/>
                  <a:pt x="116034" y="21840"/>
                  <a:pt x="116034" y="19333"/>
                </a:cubicBezTo>
                <a:cubicBezTo>
                  <a:pt x="113877" y="19333"/>
                  <a:pt x="111720" y="19718"/>
                  <a:pt x="110437" y="17934"/>
                </a:cubicBezTo>
                <a:cubicBezTo>
                  <a:pt x="108688" y="16151"/>
                  <a:pt x="106530" y="15765"/>
                  <a:pt x="103906" y="15765"/>
                </a:cubicBezTo>
                <a:cubicBezTo>
                  <a:pt x="103906" y="13644"/>
                  <a:pt x="104373" y="11811"/>
                  <a:pt x="103906" y="10028"/>
                </a:cubicBezTo>
                <a:cubicBezTo>
                  <a:pt x="103906" y="8581"/>
                  <a:pt x="101341" y="7521"/>
                  <a:pt x="100000" y="6797"/>
                </a:cubicBezTo>
                <a:cubicBezTo>
                  <a:pt x="98309" y="5399"/>
                  <a:pt x="96967" y="3953"/>
                  <a:pt x="95685" y="2892"/>
                </a:cubicBezTo>
                <a:cubicBezTo>
                  <a:pt x="94810" y="2169"/>
                  <a:pt x="93994" y="1108"/>
                  <a:pt x="93527" y="0"/>
                </a:cubicBezTo>
                <a:cubicBezTo>
                  <a:pt x="93119" y="1832"/>
                  <a:pt x="91778" y="5014"/>
                  <a:pt x="90029" y="6122"/>
                </a:cubicBezTo>
                <a:cubicBezTo>
                  <a:pt x="90903" y="7906"/>
                  <a:pt x="91778" y="9304"/>
                  <a:pt x="93527" y="10028"/>
                </a:cubicBezTo>
                <a:cubicBezTo>
                  <a:pt x="94810" y="11088"/>
                  <a:pt x="93994" y="12535"/>
                  <a:pt x="93994" y="13981"/>
                </a:cubicBezTo>
                <a:cubicBezTo>
                  <a:pt x="93994" y="14704"/>
                  <a:pt x="94402" y="19718"/>
                  <a:pt x="93119" y="19718"/>
                </a:cubicBezTo>
                <a:cubicBezTo>
                  <a:pt x="92244" y="18609"/>
                  <a:pt x="92244" y="17211"/>
                  <a:pt x="90903" y="16826"/>
                </a:cubicBezTo>
                <a:cubicBezTo>
                  <a:pt x="90029" y="16826"/>
                  <a:pt x="88746" y="16488"/>
                  <a:pt x="88746" y="15765"/>
                </a:cubicBezTo>
                <a:cubicBezTo>
                  <a:pt x="87871" y="15427"/>
                  <a:pt x="86588" y="15427"/>
                  <a:pt x="86180" y="16151"/>
                </a:cubicBezTo>
                <a:cubicBezTo>
                  <a:pt x="85714" y="17211"/>
                  <a:pt x="85714" y="17934"/>
                  <a:pt x="87055" y="17934"/>
                </a:cubicBezTo>
                <a:cubicBezTo>
                  <a:pt x="87463" y="18995"/>
                  <a:pt x="87055" y="19718"/>
                  <a:pt x="87055" y="20779"/>
                </a:cubicBezTo>
                <a:cubicBezTo>
                  <a:pt x="85714" y="20779"/>
                  <a:pt x="84431" y="20779"/>
                  <a:pt x="83556" y="21502"/>
                </a:cubicBezTo>
                <a:cubicBezTo>
                  <a:pt x="82682" y="21840"/>
                  <a:pt x="82274" y="22900"/>
                  <a:pt x="80991" y="22900"/>
                </a:cubicBezTo>
                <a:cubicBezTo>
                  <a:pt x="80991" y="22900"/>
                  <a:pt x="80991" y="23286"/>
                  <a:pt x="80991" y="23623"/>
                </a:cubicBezTo>
                <a:cubicBezTo>
                  <a:pt x="82682" y="23623"/>
                  <a:pt x="83556" y="24009"/>
                  <a:pt x="83556" y="25456"/>
                </a:cubicBezTo>
                <a:cubicBezTo>
                  <a:pt x="83556" y="27239"/>
                  <a:pt x="82682" y="26854"/>
                  <a:pt x="80991" y="27963"/>
                </a:cubicBezTo>
                <a:cubicBezTo>
                  <a:pt x="80524" y="28300"/>
                  <a:pt x="79650" y="30084"/>
                  <a:pt x="78367" y="28638"/>
                </a:cubicBezTo>
                <a:cubicBezTo>
                  <a:pt x="77959" y="27963"/>
                  <a:pt x="77959" y="26854"/>
                  <a:pt x="77492" y="26130"/>
                </a:cubicBezTo>
                <a:cubicBezTo>
                  <a:pt x="77084" y="24009"/>
                  <a:pt x="74927" y="24347"/>
                  <a:pt x="74927" y="26516"/>
                </a:cubicBezTo>
                <a:cubicBezTo>
                  <a:pt x="74460" y="28300"/>
                  <a:pt x="69737" y="26130"/>
                  <a:pt x="68396" y="25793"/>
                </a:cubicBezTo>
                <a:cubicBezTo>
                  <a:pt x="67988" y="27239"/>
                  <a:pt x="68396" y="29023"/>
                  <a:pt x="67521" y="30470"/>
                </a:cubicBezTo>
                <a:cubicBezTo>
                  <a:pt x="67521" y="31145"/>
                  <a:pt x="67113" y="31868"/>
                  <a:pt x="66705" y="32591"/>
                </a:cubicBezTo>
                <a:cubicBezTo>
                  <a:pt x="66705" y="33652"/>
                  <a:pt x="66239" y="36544"/>
                  <a:pt x="68396" y="36159"/>
                </a:cubicBezTo>
                <a:cubicBezTo>
                  <a:pt x="68396" y="36882"/>
                  <a:pt x="67521" y="37267"/>
                  <a:pt x="67113" y="37942"/>
                </a:cubicBezTo>
                <a:cubicBezTo>
                  <a:pt x="66705" y="38328"/>
                  <a:pt x="65364" y="37942"/>
                  <a:pt x="64956" y="38328"/>
                </a:cubicBezTo>
                <a:cubicBezTo>
                  <a:pt x="64081" y="38666"/>
                  <a:pt x="64548" y="39389"/>
                  <a:pt x="63673" y="39775"/>
                </a:cubicBezTo>
                <a:cubicBezTo>
                  <a:pt x="63673" y="39389"/>
                  <a:pt x="63206" y="39389"/>
                  <a:pt x="62798" y="39051"/>
                </a:cubicBezTo>
                <a:cubicBezTo>
                  <a:pt x="62798" y="39389"/>
                  <a:pt x="62332" y="39775"/>
                  <a:pt x="62332" y="40112"/>
                </a:cubicBezTo>
                <a:cubicBezTo>
                  <a:pt x="60641" y="40835"/>
                  <a:pt x="61924" y="41558"/>
                  <a:pt x="59766" y="41173"/>
                </a:cubicBezTo>
                <a:cubicBezTo>
                  <a:pt x="58425" y="40835"/>
                  <a:pt x="57142" y="40835"/>
                  <a:pt x="55393" y="40835"/>
                </a:cubicBezTo>
                <a:cubicBezTo>
                  <a:pt x="55393" y="37267"/>
                  <a:pt x="47172" y="36882"/>
                  <a:pt x="47638" y="39775"/>
                </a:cubicBezTo>
                <a:cubicBezTo>
                  <a:pt x="45014" y="39775"/>
                  <a:pt x="42857" y="39389"/>
                  <a:pt x="40699" y="38328"/>
                </a:cubicBezTo>
                <a:cubicBezTo>
                  <a:pt x="38075" y="37605"/>
                  <a:pt x="37259" y="39389"/>
                  <a:pt x="35918" y="41173"/>
                </a:cubicBezTo>
                <a:cubicBezTo>
                  <a:pt x="35102" y="42282"/>
                  <a:pt x="32069" y="43342"/>
                  <a:pt x="32069" y="45126"/>
                </a:cubicBezTo>
                <a:cubicBezTo>
                  <a:pt x="32069" y="46910"/>
                  <a:pt x="31603" y="47633"/>
                  <a:pt x="29446" y="47247"/>
                </a:cubicBezTo>
                <a:cubicBezTo>
                  <a:pt x="28979" y="46187"/>
                  <a:pt x="28979" y="45126"/>
                  <a:pt x="28163" y="44403"/>
                </a:cubicBezTo>
                <a:cubicBezTo>
                  <a:pt x="27696" y="44065"/>
                  <a:pt x="25947" y="43342"/>
                  <a:pt x="25947" y="42957"/>
                </a:cubicBezTo>
                <a:cubicBezTo>
                  <a:pt x="26413" y="41173"/>
                  <a:pt x="28979" y="40112"/>
                  <a:pt x="28979" y="38328"/>
                </a:cubicBezTo>
                <a:cubicBezTo>
                  <a:pt x="28979" y="37942"/>
                  <a:pt x="29446" y="36544"/>
                  <a:pt x="28163" y="36544"/>
                </a:cubicBezTo>
                <a:cubicBezTo>
                  <a:pt x="27288" y="36544"/>
                  <a:pt x="27696" y="37267"/>
                  <a:pt x="27288" y="37605"/>
                </a:cubicBezTo>
                <a:cubicBezTo>
                  <a:pt x="24664" y="39775"/>
                  <a:pt x="25539" y="33652"/>
                  <a:pt x="25539" y="33314"/>
                </a:cubicBezTo>
                <a:cubicBezTo>
                  <a:pt x="23381" y="31530"/>
                  <a:pt x="23381" y="36544"/>
                  <a:pt x="20349" y="32253"/>
                </a:cubicBezTo>
                <a:cubicBezTo>
                  <a:pt x="18192" y="29746"/>
                  <a:pt x="13002" y="29746"/>
                  <a:pt x="9970" y="29746"/>
                </a:cubicBezTo>
                <a:cubicBezTo>
                  <a:pt x="9504" y="30470"/>
                  <a:pt x="8629" y="30470"/>
                  <a:pt x="8629" y="31145"/>
                </a:cubicBezTo>
                <a:cubicBezTo>
                  <a:pt x="5655" y="32591"/>
                  <a:pt x="3440" y="30084"/>
                  <a:pt x="874" y="29746"/>
                </a:cubicBezTo>
                <a:cubicBezTo>
                  <a:pt x="408" y="29746"/>
                  <a:pt x="0" y="29746"/>
                  <a:pt x="0" y="29746"/>
                </a:cubicBezTo>
                <a:cubicBezTo>
                  <a:pt x="0" y="30084"/>
                  <a:pt x="0" y="30470"/>
                  <a:pt x="0" y="30470"/>
                </a:cubicBezTo>
                <a:cubicBezTo>
                  <a:pt x="0" y="31530"/>
                  <a:pt x="408" y="32591"/>
                  <a:pt x="1282" y="33314"/>
                </a:cubicBezTo>
                <a:cubicBezTo>
                  <a:pt x="1749" y="33652"/>
                  <a:pt x="3906" y="33652"/>
                  <a:pt x="3906" y="34037"/>
                </a:cubicBezTo>
                <a:cubicBezTo>
                  <a:pt x="4314" y="34375"/>
                  <a:pt x="4314" y="35435"/>
                  <a:pt x="3906" y="36159"/>
                </a:cubicBezTo>
                <a:cubicBezTo>
                  <a:pt x="874" y="36159"/>
                  <a:pt x="1749" y="38666"/>
                  <a:pt x="1749" y="40498"/>
                </a:cubicBezTo>
                <a:cubicBezTo>
                  <a:pt x="2623" y="40498"/>
                  <a:pt x="3906" y="40498"/>
                  <a:pt x="5189" y="40835"/>
                </a:cubicBezTo>
                <a:cubicBezTo>
                  <a:pt x="5189" y="42619"/>
                  <a:pt x="5189" y="43680"/>
                  <a:pt x="3906" y="45126"/>
                </a:cubicBezTo>
                <a:cubicBezTo>
                  <a:pt x="3032" y="46910"/>
                  <a:pt x="4314" y="48694"/>
                  <a:pt x="3906" y="50478"/>
                </a:cubicBezTo>
                <a:cubicBezTo>
                  <a:pt x="2623" y="50478"/>
                  <a:pt x="1282" y="50478"/>
                  <a:pt x="0" y="50478"/>
                </a:cubicBezTo>
                <a:cubicBezTo>
                  <a:pt x="0" y="51924"/>
                  <a:pt x="1749" y="52310"/>
                  <a:pt x="3032" y="52647"/>
                </a:cubicBezTo>
                <a:cubicBezTo>
                  <a:pt x="3032" y="53370"/>
                  <a:pt x="3440" y="53708"/>
                  <a:pt x="3440" y="54431"/>
                </a:cubicBezTo>
                <a:cubicBezTo>
                  <a:pt x="6064" y="53708"/>
                  <a:pt x="8629" y="54094"/>
                  <a:pt x="10845" y="54431"/>
                </a:cubicBezTo>
                <a:cubicBezTo>
                  <a:pt x="11253" y="51201"/>
                  <a:pt x="16034" y="54094"/>
                  <a:pt x="18192" y="54817"/>
                </a:cubicBezTo>
                <a:cubicBezTo>
                  <a:pt x="18192" y="55492"/>
                  <a:pt x="18192" y="56601"/>
                  <a:pt x="18192" y="57276"/>
                </a:cubicBezTo>
                <a:cubicBezTo>
                  <a:pt x="18600" y="57276"/>
                  <a:pt x="19475" y="57661"/>
                  <a:pt x="19941" y="57276"/>
                </a:cubicBezTo>
                <a:cubicBezTo>
                  <a:pt x="21224" y="61566"/>
                  <a:pt x="28979" y="57661"/>
                  <a:pt x="31195" y="57999"/>
                </a:cubicBezTo>
                <a:cubicBezTo>
                  <a:pt x="31195" y="58384"/>
                  <a:pt x="31603" y="58722"/>
                  <a:pt x="31603" y="59108"/>
                </a:cubicBezTo>
                <a:cubicBezTo>
                  <a:pt x="35102" y="59108"/>
                  <a:pt x="34635" y="61566"/>
                  <a:pt x="34227" y="63736"/>
                </a:cubicBezTo>
                <a:cubicBezTo>
                  <a:pt x="34227" y="64459"/>
                  <a:pt x="34227" y="65905"/>
                  <a:pt x="34635" y="66629"/>
                </a:cubicBezTo>
                <a:cubicBezTo>
                  <a:pt x="35102" y="66966"/>
                  <a:pt x="37259" y="68027"/>
                  <a:pt x="37259" y="67304"/>
                </a:cubicBezTo>
                <a:cubicBezTo>
                  <a:pt x="36384" y="71595"/>
                  <a:pt x="35102" y="77332"/>
                  <a:pt x="38075" y="80948"/>
                </a:cubicBezTo>
                <a:cubicBezTo>
                  <a:pt x="39416" y="82732"/>
                  <a:pt x="39416" y="84130"/>
                  <a:pt x="40291" y="85914"/>
                </a:cubicBezTo>
                <a:cubicBezTo>
                  <a:pt x="41107" y="87746"/>
                  <a:pt x="44139" y="87022"/>
                  <a:pt x="45889" y="87022"/>
                </a:cubicBezTo>
                <a:cubicBezTo>
                  <a:pt x="45889" y="89529"/>
                  <a:pt x="46763" y="90590"/>
                  <a:pt x="49387" y="91651"/>
                </a:cubicBezTo>
                <a:cubicBezTo>
                  <a:pt x="51953" y="92760"/>
                  <a:pt x="54577" y="95604"/>
                  <a:pt x="55393" y="98111"/>
                </a:cubicBezTo>
                <a:cubicBezTo>
                  <a:pt x="56734" y="101341"/>
                  <a:pt x="47638" y="109923"/>
                  <a:pt x="55860" y="110984"/>
                </a:cubicBezTo>
                <a:cubicBezTo>
                  <a:pt x="56734" y="110984"/>
                  <a:pt x="57609" y="110984"/>
                  <a:pt x="58017" y="110984"/>
                </a:cubicBezTo>
                <a:cubicBezTo>
                  <a:pt x="59300" y="110646"/>
                  <a:pt x="60174" y="111707"/>
                  <a:pt x="61457" y="111370"/>
                </a:cubicBezTo>
                <a:cubicBezTo>
                  <a:pt x="61457" y="109586"/>
                  <a:pt x="60174" y="108139"/>
                  <a:pt x="60641" y="106355"/>
                </a:cubicBezTo>
                <a:cubicBezTo>
                  <a:pt x="61049" y="104186"/>
                  <a:pt x="65364" y="105295"/>
                  <a:pt x="67113" y="105295"/>
                </a:cubicBezTo>
                <a:cubicBezTo>
                  <a:pt x="66239" y="103848"/>
                  <a:pt x="65830" y="102788"/>
                  <a:pt x="65830" y="101341"/>
                </a:cubicBezTo>
                <a:cubicBezTo>
                  <a:pt x="66705" y="101341"/>
                  <a:pt x="66705" y="100956"/>
                  <a:pt x="67113" y="100956"/>
                </a:cubicBezTo>
                <a:cubicBezTo>
                  <a:pt x="65830" y="100956"/>
                  <a:pt x="64548" y="100618"/>
                  <a:pt x="64956" y="99558"/>
                </a:cubicBezTo>
                <a:cubicBezTo>
                  <a:pt x="71895" y="98449"/>
                  <a:pt x="72711" y="105970"/>
                  <a:pt x="78833" y="105632"/>
                </a:cubicBezTo>
                <a:cubicBezTo>
                  <a:pt x="79650" y="104909"/>
                  <a:pt x="78833" y="103125"/>
                  <a:pt x="80116" y="102402"/>
                </a:cubicBezTo>
                <a:cubicBezTo>
                  <a:pt x="80991" y="101679"/>
                  <a:pt x="83148" y="102402"/>
                  <a:pt x="84431" y="102402"/>
                </a:cubicBezTo>
                <a:cubicBezTo>
                  <a:pt x="84431" y="101341"/>
                  <a:pt x="84839" y="100618"/>
                  <a:pt x="84839" y="99558"/>
                </a:cubicBezTo>
                <a:cubicBezTo>
                  <a:pt x="87055" y="98449"/>
                  <a:pt x="88746" y="102065"/>
                  <a:pt x="91370" y="102402"/>
                </a:cubicBezTo>
                <a:cubicBezTo>
                  <a:pt x="90903" y="102402"/>
                  <a:pt x="91370" y="102788"/>
                  <a:pt x="90903" y="103125"/>
                </a:cubicBezTo>
                <a:cubicBezTo>
                  <a:pt x="87871" y="104186"/>
                  <a:pt x="88746" y="109923"/>
                  <a:pt x="88338" y="112093"/>
                </a:cubicBezTo>
                <a:cubicBezTo>
                  <a:pt x="87871" y="113877"/>
                  <a:pt x="85714" y="119951"/>
                  <a:pt x="90029" y="118891"/>
                </a:cubicBezTo>
                <a:cubicBezTo>
                  <a:pt x="90495" y="116721"/>
                  <a:pt x="92244" y="116384"/>
                  <a:pt x="94402" y="116721"/>
                </a:cubicBezTo>
                <a:cubicBezTo>
                  <a:pt x="94402" y="115660"/>
                  <a:pt x="94402" y="114937"/>
                  <a:pt x="93994" y="114214"/>
                </a:cubicBezTo>
                <a:cubicBezTo>
                  <a:pt x="96151" y="115323"/>
                  <a:pt x="100874" y="114937"/>
                  <a:pt x="102623" y="113877"/>
                </a:cubicBezTo>
                <a:cubicBezTo>
                  <a:pt x="104373" y="112768"/>
                  <a:pt x="105189" y="110984"/>
                  <a:pt x="107405" y="110261"/>
                </a:cubicBezTo>
                <a:cubicBezTo>
                  <a:pt x="106938" y="109923"/>
                  <a:pt x="106530" y="109200"/>
                  <a:pt x="106064" y="108862"/>
                </a:cubicBezTo>
                <a:cubicBezTo>
                  <a:pt x="106530" y="109200"/>
                  <a:pt x="106938" y="109923"/>
                  <a:pt x="107405" y="110261"/>
                </a:cubicBezTo>
                <a:lnTo>
                  <a:pt x="107405" y="110261"/>
                </a:lnTo>
                <a:cubicBezTo>
                  <a:pt x="108688" y="109923"/>
                  <a:pt x="110845" y="110646"/>
                  <a:pt x="112128" y="109923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" name="Shape 2592">
            <a:extLst>
              <a:ext uri="{FF2B5EF4-FFF2-40B4-BE49-F238E27FC236}">
                <a16:creationId xmlns:a16="http://schemas.microsoft.com/office/drawing/2014/main" xmlns="" id="{F892CFB6-2267-0345-9CCE-67A0400C3B1F}"/>
              </a:ext>
            </a:extLst>
          </p:cNvPr>
          <p:cNvSpPr/>
          <p:nvPr/>
        </p:nvSpPr>
        <p:spPr>
          <a:xfrm>
            <a:off x="3056507" y="2484453"/>
            <a:ext cx="385512" cy="44434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128" y="109923"/>
                </a:moveTo>
                <a:lnTo>
                  <a:pt x="112128" y="109923"/>
                </a:lnTo>
                <a:cubicBezTo>
                  <a:pt x="112128" y="109586"/>
                  <a:pt x="112594" y="108862"/>
                  <a:pt x="112594" y="108477"/>
                </a:cubicBezTo>
                <a:cubicBezTo>
                  <a:pt x="112128" y="108139"/>
                  <a:pt x="112128" y="108139"/>
                  <a:pt x="112128" y="107802"/>
                </a:cubicBezTo>
                <a:cubicBezTo>
                  <a:pt x="111720" y="107416"/>
                  <a:pt x="111720" y="106693"/>
                  <a:pt x="111720" y="105970"/>
                </a:cubicBezTo>
                <a:lnTo>
                  <a:pt x="111720" y="105632"/>
                </a:lnTo>
                <a:cubicBezTo>
                  <a:pt x="111720" y="103511"/>
                  <a:pt x="111720" y="101679"/>
                  <a:pt x="110437" y="99558"/>
                </a:cubicBezTo>
                <a:lnTo>
                  <a:pt x="110437" y="99172"/>
                </a:lnTo>
                <a:cubicBezTo>
                  <a:pt x="109970" y="99172"/>
                  <a:pt x="109970" y="98834"/>
                  <a:pt x="109970" y="98834"/>
                </a:cubicBezTo>
                <a:cubicBezTo>
                  <a:pt x="109096" y="96665"/>
                  <a:pt x="107813" y="94881"/>
                  <a:pt x="106064" y="93483"/>
                </a:cubicBezTo>
                <a:cubicBezTo>
                  <a:pt x="104373" y="91651"/>
                  <a:pt x="104373" y="90590"/>
                  <a:pt x="103906" y="88421"/>
                </a:cubicBezTo>
                <a:cubicBezTo>
                  <a:pt x="103906" y="88421"/>
                  <a:pt x="103498" y="87746"/>
                  <a:pt x="103032" y="87360"/>
                </a:cubicBezTo>
                <a:lnTo>
                  <a:pt x="103032" y="87360"/>
                </a:lnTo>
                <a:cubicBezTo>
                  <a:pt x="102623" y="87746"/>
                  <a:pt x="102623" y="87360"/>
                  <a:pt x="102157" y="87022"/>
                </a:cubicBezTo>
                <a:cubicBezTo>
                  <a:pt x="101749" y="87022"/>
                  <a:pt x="101341" y="87360"/>
                  <a:pt x="100874" y="87360"/>
                </a:cubicBezTo>
                <a:cubicBezTo>
                  <a:pt x="100000" y="88083"/>
                  <a:pt x="100874" y="88083"/>
                  <a:pt x="100874" y="88806"/>
                </a:cubicBezTo>
                <a:cubicBezTo>
                  <a:pt x="100466" y="89144"/>
                  <a:pt x="99125" y="89867"/>
                  <a:pt x="98309" y="89529"/>
                </a:cubicBezTo>
                <a:cubicBezTo>
                  <a:pt x="98309" y="89529"/>
                  <a:pt x="98309" y="89529"/>
                  <a:pt x="98309" y="89144"/>
                </a:cubicBezTo>
                <a:cubicBezTo>
                  <a:pt x="97842" y="89144"/>
                  <a:pt x="97842" y="89144"/>
                  <a:pt x="97842" y="88806"/>
                </a:cubicBezTo>
                <a:cubicBezTo>
                  <a:pt x="97842" y="88421"/>
                  <a:pt x="96967" y="88421"/>
                  <a:pt x="96967" y="88083"/>
                </a:cubicBezTo>
                <a:cubicBezTo>
                  <a:pt x="96559" y="88083"/>
                  <a:pt x="96559" y="87746"/>
                  <a:pt x="96967" y="87360"/>
                </a:cubicBezTo>
                <a:cubicBezTo>
                  <a:pt x="96967" y="87022"/>
                  <a:pt x="96967" y="87022"/>
                  <a:pt x="96967" y="86637"/>
                </a:cubicBezTo>
                <a:cubicBezTo>
                  <a:pt x="96967" y="86637"/>
                  <a:pt x="96559" y="86637"/>
                  <a:pt x="96151" y="86637"/>
                </a:cubicBezTo>
                <a:lnTo>
                  <a:pt x="96151" y="86299"/>
                </a:lnTo>
                <a:cubicBezTo>
                  <a:pt x="95685" y="86299"/>
                  <a:pt x="95685" y="86299"/>
                  <a:pt x="95276" y="86299"/>
                </a:cubicBezTo>
                <a:cubicBezTo>
                  <a:pt x="94810" y="86299"/>
                  <a:pt x="94402" y="85914"/>
                  <a:pt x="94402" y="85576"/>
                </a:cubicBezTo>
                <a:cubicBezTo>
                  <a:pt x="93994" y="85239"/>
                  <a:pt x="93119" y="85576"/>
                  <a:pt x="93994" y="85914"/>
                </a:cubicBezTo>
                <a:cubicBezTo>
                  <a:pt x="93994" y="85914"/>
                  <a:pt x="93994" y="85914"/>
                  <a:pt x="93527" y="85914"/>
                </a:cubicBezTo>
                <a:cubicBezTo>
                  <a:pt x="93119" y="86299"/>
                  <a:pt x="93119" y="85914"/>
                  <a:pt x="92653" y="85914"/>
                </a:cubicBezTo>
                <a:cubicBezTo>
                  <a:pt x="92244" y="86299"/>
                  <a:pt x="92244" y="86299"/>
                  <a:pt x="91370" y="86299"/>
                </a:cubicBezTo>
                <a:cubicBezTo>
                  <a:pt x="90903" y="86299"/>
                  <a:pt x="90495" y="86299"/>
                  <a:pt x="90029" y="86299"/>
                </a:cubicBezTo>
                <a:cubicBezTo>
                  <a:pt x="89620" y="86637"/>
                  <a:pt x="89620" y="86299"/>
                  <a:pt x="90029" y="85914"/>
                </a:cubicBezTo>
                <a:cubicBezTo>
                  <a:pt x="90029" y="85914"/>
                  <a:pt x="89620" y="85239"/>
                  <a:pt x="89212" y="85239"/>
                </a:cubicBezTo>
                <a:cubicBezTo>
                  <a:pt x="88746" y="85239"/>
                  <a:pt x="88746" y="84853"/>
                  <a:pt x="88746" y="84515"/>
                </a:cubicBezTo>
                <a:cubicBezTo>
                  <a:pt x="88746" y="83792"/>
                  <a:pt x="89212" y="84130"/>
                  <a:pt x="89620" y="83792"/>
                </a:cubicBezTo>
                <a:cubicBezTo>
                  <a:pt x="89620" y="83455"/>
                  <a:pt x="89620" y="83069"/>
                  <a:pt x="90029" y="82732"/>
                </a:cubicBezTo>
                <a:cubicBezTo>
                  <a:pt x="90029" y="82732"/>
                  <a:pt x="90495" y="82732"/>
                  <a:pt x="90903" y="82732"/>
                </a:cubicBezTo>
                <a:cubicBezTo>
                  <a:pt x="91370" y="82346"/>
                  <a:pt x="90903" y="82346"/>
                  <a:pt x="91370" y="82008"/>
                </a:cubicBezTo>
                <a:cubicBezTo>
                  <a:pt x="91370" y="81623"/>
                  <a:pt x="91778" y="81623"/>
                  <a:pt x="92244" y="81623"/>
                </a:cubicBezTo>
                <a:lnTo>
                  <a:pt x="92244" y="80948"/>
                </a:lnTo>
                <a:cubicBezTo>
                  <a:pt x="92653" y="80562"/>
                  <a:pt x="92244" y="80562"/>
                  <a:pt x="92244" y="80562"/>
                </a:cubicBezTo>
                <a:cubicBezTo>
                  <a:pt x="91778" y="80224"/>
                  <a:pt x="92653" y="79839"/>
                  <a:pt x="92244" y="79501"/>
                </a:cubicBezTo>
                <a:cubicBezTo>
                  <a:pt x="91778" y="79164"/>
                  <a:pt x="91778" y="78055"/>
                  <a:pt x="91778" y="77717"/>
                </a:cubicBezTo>
                <a:cubicBezTo>
                  <a:pt x="92244" y="77332"/>
                  <a:pt x="92653" y="76994"/>
                  <a:pt x="93119" y="76657"/>
                </a:cubicBezTo>
                <a:cubicBezTo>
                  <a:pt x="93527" y="76657"/>
                  <a:pt x="93994" y="76994"/>
                  <a:pt x="94402" y="76994"/>
                </a:cubicBezTo>
                <a:cubicBezTo>
                  <a:pt x="94810" y="76657"/>
                  <a:pt x="94810" y="76271"/>
                  <a:pt x="95276" y="75934"/>
                </a:cubicBezTo>
                <a:cubicBezTo>
                  <a:pt x="95685" y="75548"/>
                  <a:pt x="96559" y="75934"/>
                  <a:pt x="97434" y="75934"/>
                </a:cubicBezTo>
                <a:cubicBezTo>
                  <a:pt x="97434" y="76271"/>
                  <a:pt x="97434" y="76271"/>
                  <a:pt x="97434" y="76271"/>
                </a:cubicBezTo>
                <a:lnTo>
                  <a:pt x="97842" y="76271"/>
                </a:lnTo>
                <a:cubicBezTo>
                  <a:pt x="97842" y="71595"/>
                  <a:pt x="97842" y="64122"/>
                  <a:pt x="96559" y="60506"/>
                </a:cubicBezTo>
                <a:cubicBezTo>
                  <a:pt x="95276" y="56938"/>
                  <a:pt x="96559" y="51924"/>
                  <a:pt x="98309" y="48356"/>
                </a:cubicBezTo>
                <a:lnTo>
                  <a:pt x="98717" y="48356"/>
                </a:lnTo>
                <a:cubicBezTo>
                  <a:pt x="99591" y="47247"/>
                  <a:pt x="99591" y="45849"/>
                  <a:pt x="100874" y="44789"/>
                </a:cubicBezTo>
                <a:cubicBezTo>
                  <a:pt x="101749" y="44065"/>
                  <a:pt x="102623" y="43342"/>
                  <a:pt x="102623" y="41896"/>
                </a:cubicBezTo>
                <a:cubicBezTo>
                  <a:pt x="102623" y="40112"/>
                  <a:pt x="102157" y="37267"/>
                  <a:pt x="105655" y="37267"/>
                </a:cubicBezTo>
                <a:cubicBezTo>
                  <a:pt x="106064" y="36159"/>
                  <a:pt x="106938" y="36159"/>
                  <a:pt x="106938" y="35098"/>
                </a:cubicBezTo>
                <a:cubicBezTo>
                  <a:pt x="107405" y="33652"/>
                  <a:pt x="109096" y="34037"/>
                  <a:pt x="110437" y="34037"/>
                </a:cubicBezTo>
                <a:cubicBezTo>
                  <a:pt x="110845" y="30084"/>
                  <a:pt x="116034" y="27963"/>
                  <a:pt x="117784" y="24347"/>
                </a:cubicBezTo>
                <a:cubicBezTo>
                  <a:pt x="118192" y="24347"/>
                  <a:pt x="119067" y="23623"/>
                  <a:pt x="119941" y="22900"/>
                </a:cubicBezTo>
                <a:cubicBezTo>
                  <a:pt x="119067" y="22563"/>
                  <a:pt x="118658" y="21840"/>
                  <a:pt x="118192" y="21116"/>
                </a:cubicBezTo>
                <a:cubicBezTo>
                  <a:pt x="117784" y="21502"/>
                  <a:pt x="117317" y="21502"/>
                  <a:pt x="116909" y="21502"/>
                </a:cubicBezTo>
                <a:cubicBezTo>
                  <a:pt x="117317" y="21502"/>
                  <a:pt x="117784" y="21502"/>
                  <a:pt x="118192" y="21116"/>
                </a:cubicBezTo>
                <a:lnTo>
                  <a:pt x="118192" y="20779"/>
                </a:lnTo>
                <a:cubicBezTo>
                  <a:pt x="116909" y="21502"/>
                  <a:pt x="116034" y="21840"/>
                  <a:pt x="116034" y="19333"/>
                </a:cubicBezTo>
                <a:cubicBezTo>
                  <a:pt x="113877" y="19333"/>
                  <a:pt x="111720" y="19718"/>
                  <a:pt x="110437" y="17934"/>
                </a:cubicBezTo>
                <a:cubicBezTo>
                  <a:pt x="108688" y="16151"/>
                  <a:pt x="106530" y="15765"/>
                  <a:pt x="103906" y="15765"/>
                </a:cubicBezTo>
                <a:cubicBezTo>
                  <a:pt x="103906" y="13644"/>
                  <a:pt x="104373" y="11811"/>
                  <a:pt x="103906" y="10028"/>
                </a:cubicBezTo>
                <a:cubicBezTo>
                  <a:pt x="103906" y="8581"/>
                  <a:pt x="101341" y="7521"/>
                  <a:pt x="100000" y="6797"/>
                </a:cubicBezTo>
                <a:cubicBezTo>
                  <a:pt x="98309" y="5399"/>
                  <a:pt x="96967" y="3953"/>
                  <a:pt x="95685" y="2892"/>
                </a:cubicBezTo>
                <a:cubicBezTo>
                  <a:pt x="94810" y="2169"/>
                  <a:pt x="93994" y="1108"/>
                  <a:pt x="93527" y="0"/>
                </a:cubicBezTo>
                <a:cubicBezTo>
                  <a:pt x="93119" y="1832"/>
                  <a:pt x="91778" y="5014"/>
                  <a:pt x="90029" y="6122"/>
                </a:cubicBezTo>
                <a:cubicBezTo>
                  <a:pt x="90903" y="7906"/>
                  <a:pt x="91778" y="9304"/>
                  <a:pt x="93527" y="10028"/>
                </a:cubicBezTo>
                <a:cubicBezTo>
                  <a:pt x="94810" y="11088"/>
                  <a:pt x="93994" y="12535"/>
                  <a:pt x="93994" y="13981"/>
                </a:cubicBezTo>
                <a:cubicBezTo>
                  <a:pt x="93994" y="14704"/>
                  <a:pt x="94402" y="19718"/>
                  <a:pt x="93119" y="19718"/>
                </a:cubicBezTo>
                <a:cubicBezTo>
                  <a:pt x="92244" y="18609"/>
                  <a:pt x="92244" y="17211"/>
                  <a:pt x="90903" y="16826"/>
                </a:cubicBezTo>
                <a:cubicBezTo>
                  <a:pt x="90029" y="16826"/>
                  <a:pt x="88746" y="16488"/>
                  <a:pt x="88746" y="15765"/>
                </a:cubicBezTo>
                <a:cubicBezTo>
                  <a:pt x="87871" y="15427"/>
                  <a:pt x="86588" y="15427"/>
                  <a:pt x="86180" y="16151"/>
                </a:cubicBezTo>
                <a:cubicBezTo>
                  <a:pt x="85714" y="17211"/>
                  <a:pt x="85714" y="17934"/>
                  <a:pt x="87055" y="17934"/>
                </a:cubicBezTo>
                <a:cubicBezTo>
                  <a:pt x="87463" y="18995"/>
                  <a:pt x="87055" y="19718"/>
                  <a:pt x="87055" y="20779"/>
                </a:cubicBezTo>
                <a:cubicBezTo>
                  <a:pt x="85714" y="20779"/>
                  <a:pt x="84431" y="20779"/>
                  <a:pt x="83556" y="21502"/>
                </a:cubicBezTo>
                <a:cubicBezTo>
                  <a:pt x="82682" y="21840"/>
                  <a:pt x="82274" y="22900"/>
                  <a:pt x="80991" y="22900"/>
                </a:cubicBezTo>
                <a:cubicBezTo>
                  <a:pt x="80991" y="22900"/>
                  <a:pt x="80991" y="23286"/>
                  <a:pt x="80991" y="23623"/>
                </a:cubicBezTo>
                <a:cubicBezTo>
                  <a:pt x="82682" y="23623"/>
                  <a:pt x="83556" y="24009"/>
                  <a:pt x="83556" y="25456"/>
                </a:cubicBezTo>
                <a:cubicBezTo>
                  <a:pt x="83556" y="27239"/>
                  <a:pt x="82682" y="26854"/>
                  <a:pt x="80991" y="27963"/>
                </a:cubicBezTo>
                <a:cubicBezTo>
                  <a:pt x="80524" y="28300"/>
                  <a:pt x="79650" y="30084"/>
                  <a:pt x="78367" y="28638"/>
                </a:cubicBezTo>
                <a:cubicBezTo>
                  <a:pt x="77959" y="27963"/>
                  <a:pt x="77959" y="26854"/>
                  <a:pt x="77492" y="26130"/>
                </a:cubicBezTo>
                <a:cubicBezTo>
                  <a:pt x="77084" y="24009"/>
                  <a:pt x="74927" y="24347"/>
                  <a:pt x="74927" y="26516"/>
                </a:cubicBezTo>
                <a:cubicBezTo>
                  <a:pt x="74460" y="28300"/>
                  <a:pt x="69737" y="26130"/>
                  <a:pt x="68396" y="25793"/>
                </a:cubicBezTo>
                <a:cubicBezTo>
                  <a:pt x="67988" y="27239"/>
                  <a:pt x="68396" y="29023"/>
                  <a:pt x="67521" y="30470"/>
                </a:cubicBezTo>
                <a:cubicBezTo>
                  <a:pt x="67521" y="31145"/>
                  <a:pt x="67113" y="31868"/>
                  <a:pt x="66705" y="32591"/>
                </a:cubicBezTo>
                <a:cubicBezTo>
                  <a:pt x="66705" y="33652"/>
                  <a:pt x="66239" y="36544"/>
                  <a:pt x="68396" y="36159"/>
                </a:cubicBezTo>
                <a:cubicBezTo>
                  <a:pt x="68396" y="36882"/>
                  <a:pt x="67521" y="37267"/>
                  <a:pt x="67113" y="37942"/>
                </a:cubicBezTo>
                <a:cubicBezTo>
                  <a:pt x="66705" y="38328"/>
                  <a:pt x="65364" y="37942"/>
                  <a:pt x="64956" y="38328"/>
                </a:cubicBezTo>
                <a:cubicBezTo>
                  <a:pt x="64081" y="38666"/>
                  <a:pt x="64548" y="39389"/>
                  <a:pt x="63673" y="39775"/>
                </a:cubicBezTo>
                <a:cubicBezTo>
                  <a:pt x="63673" y="39389"/>
                  <a:pt x="63206" y="39389"/>
                  <a:pt x="62798" y="39051"/>
                </a:cubicBezTo>
                <a:cubicBezTo>
                  <a:pt x="62798" y="39389"/>
                  <a:pt x="62332" y="39775"/>
                  <a:pt x="62332" y="40112"/>
                </a:cubicBezTo>
                <a:cubicBezTo>
                  <a:pt x="60641" y="40835"/>
                  <a:pt x="61924" y="41558"/>
                  <a:pt x="59766" y="41173"/>
                </a:cubicBezTo>
                <a:cubicBezTo>
                  <a:pt x="58425" y="40835"/>
                  <a:pt x="57142" y="40835"/>
                  <a:pt x="55393" y="40835"/>
                </a:cubicBezTo>
                <a:cubicBezTo>
                  <a:pt x="55393" y="37267"/>
                  <a:pt x="47172" y="36882"/>
                  <a:pt x="47638" y="39775"/>
                </a:cubicBezTo>
                <a:cubicBezTo>
                  <a:pt x="45014" y="39775"/>
                  <a:pt x="42857" y="39389"/>
                  <a:pt x="40699" y="38328"/>
                </a:cubicBezTo>
                <a:cubicBezTo>
                  <a:pt x="38075" y="37605"/>
                  <a:pt x="37259" y="39389"/>
                  <a:pt x="35918" y="41173"/>
                </a:cubicBezTo>
                <a:cubicBezTo>
                  <a:pt x="35102" y="42282"/>
                  <a:pt x="32069" y="43342"/>
                  <a:pt x="32069" y="45126"/>
                </a:cubicBezTo>
                <a:cubicBezTo>
                  <a:pt x="32069" y="46910"/>
                  <a:pt x="31603" y="47633"/>
                  <a:pt x="29446" y="47247"/>
                </a:cubicBezTo>
                <a:cubicBezTo>
                  <a:pt x="28979" y="46187"/>
                  <a:pt x="28979" y="45126"/>
                  <a:pt x="28163" y="44403"/>
                </a:cubicBezTo>
                <a:cubicBezTo>
                  <a:pt x="27696" y="44065"/>
                  <a:pt x="25947" y="43342"/>
                  <a:pt x="25947" y="42957"/>
                </a:cubicBezTo>
                <a:cubicBezTo>
                  <a:pt x="26413" y="41173"/>
                  <a:pt x="28979" y="40112"/>
                  <a:pt x="28979" y="38328"/>
                </a:cubicBezTo>
                <a:cubicBezTo>
                  <a:pt x="28979" y="37942"/>
                  <a:pt x="29446" y="36544"/>
                  <a:pt x="28163" y="36544"/>
                </a:cubicBezTo>
                <a:cubicBezTo>
                  <a:pt x="27288" y="36544"/>
                  <a:pt x="27696" y="37267"/>
                  <a:pt x="27288" y="37605"/>
                </a:cubicBezTo>
                <a:cubicBezTo>
                  <a:pt x="24664" y="39775"/>
                  <a:pt x="25539" y="33652"/>
                  <a:pt x="25539" y="33314"/>
                </a:cubicBezTo>
                <a:cubicBezTo>
                  <a:pt x="23381" y="31530"/>
                  <a:pt x="23381" y="36544"/>
                  <a:pt x="20349" y="32253"/>
                </a:cubicBezTo>
                <a:cubicBezTo>
                  <a:pt x="18192" y="29746"/>
                  <a:pt x="13002" y="29746"/>
                  <a:pt x="9970" y="29746"/>
                </a:cubicBezTo>
                <a:cubicBezTo>
                  <a:pt x="9504" y="30470"/>
                  <a:pt x="8629" y="30470"/>
                  <a:pt x="8629" y="31145"/>
                </a:cubicBezTo>
                <a:cubicBezTo>
                  <a:pt x="5655" y="32591"/>
                  <a:pt x="3440" y="30084"/>
                  <a:pt x="874" y="29746"/>
                </a:cubicBezTo>
                <a:cubicBezTo>
                  <a:pt x="408" y="29746"/>
                  <a:pt x="0" y="29746"/>
                  <a:pt x="0" y="29746"/>
                </a:cubicBezTo>
                <a:cubicBezTo>
                  <a:pt x="0" y="30084"/>
                  <a:pt x="0" y="30470"/>
                  <a:pt x="0" y="30470"/>
                </a:cubicBezTo>
                <a:cubicBezTo>
                  <a:pt x="0" y="31530"/>
                  <a:pt x="408" y="32591"/>
                  <a:pt x="1282" y="33314"/>
                </a:cubicBezTo>
                <a:cubicBezTo>
                  <a:pt x="1749" y="33652"/>
                  <a:pt x="3906" y="33652"/>
                  <a:pt x="3906" y="34037"/>
                </a:cubicBezTo>
                <a:cubicBezTo>
                  <a:pt x="4314" y="34375"/>
                  <a:pt x="4314" y="35435"/>
                  <a:pt x="3906" y="36159"/>
                </a:cubicBezTo>
                <a:cubicBezTo>
                  <a:pt x="874" y="36159"/>
                  <a:pt x="1749" y="38666"/>
                  <a:pt x="1749" y="40498"/>
                </a:cubicBezTo>
                <a:cubicBezTo>
                  <a:pt x="2623" y="40498"/>
                  <a:pt x="3906" y="40498"/>
                  <a:pt x="5189" y="40835"/>
                </a:cubicBezTo>
                <a:cubicBezTo>
                  <a:pt x="5189" y="42619"/>
                  <a:pt x="5189" y="43680"/>
                  <a:pt x="3906" y="45126"/>
                </a:cubicBezTo>
                <a:cubicBezTo>
                  <a:pt x="3032" y="46910"/>
                  <a:pt x="4314" y="48694"/>
                  <a:pt x="3906" y="50478"/>
                </a:cubicBezTo>
                <a:cubicBezTo>
                  <a:pt x="2623" y="50478"/>
                  <a:pt x="1282" y="50478"/>
                  <a:pt x="0" y="50478"/>
                </a:cubicBezTo>
                <a:cubicBezTo>
                  <a:pt x="0" y="51924"/>
                  <a:pt x="1749" y="52310"/>
                  <a:pt x="3032" y="52647"/>
                </a:cubicBezTo>
                <a:cubicBezTo>
                  <a:pt x="3032" y="53370"/>
                  <a:pt x="3440" y="53708"/>
                  <a:pt x="3440" y="54431"/>
                </a:cubicBezTo>
                <a:cubicBezTo>
                  <a:pt x="6064" y="53708"/>
                  <a:pt x="8629" y="54094"/>
                  <a:pt x="10845" y="54431"/>
                </a:cubicBezTo>
                <a:cubicBezTo>
                  <a:pt x="11253" y="51201"/>
                  <a:pt x="16034" y="54094"/>
                  <a:pt x="18192" y="54817"/>
                </a:cubicBezTo>
                <a:cubicBezTo>
                  <a:pt x="18192" y="55492"/>
                  <a:pt x="18192" y="56601"/>
                  <a:pt x="18192" y="57276"/>
                </a:cubicBezTo>
                <a:cubicBezTo>
                  <a:pt x="18600" y="57276"/>
                  <a:pt x="19475" y="57661"/>
                  <a:pt x="19941" y="57276"/>
                </a:cubicBezTo>
                <a:cubicBezTo>
                  <a:pt x="21224" y="61566"/>
                  <a:pt x="28979" y="57661"/>
                  <a:pt x="31195" y="57999"/>
                </a:cubicBezTo>
                <a:cubicBezTo>
                  <a:pt x="31195" y="58384"/>
                  <a:pt x="31603" y="58722"/>
                  <a:pt x="31603" y="59108"/>
                </a:cubicBezTo>
                <a:cubicBezTo>
                  <a:pt x="35102" y="59108"/>
                  <a:pt x="34635" y="61566"/>
                  <a:pt x="34227" y="63736"/>
                </a:cubicBezTo>
                <a:cubicBezTo>
                  <a:pt x="34227" y="64459"/>
                  <a:pt x="34227" y="65905"/>
                  <a:pt x="34635" y="66629"/>
                </a:cubicBezTo>
                <a:cubicBezTo>
                  <a:pt x="35102" y="66966"/>
                  <a:pt x="37259" y="68027"/>
                  <a:pt x="37259" y="67304"/>
                </a:cubicBezTo>
                <a:cubicBezTo>
                  <a:pt x="36384" y="71595"/>
                  <a:pt x="35102" y="77332"/>
                  <a:pt x="38075" y="80948"/>
                </a:cubicBezTo>
                <a:cubicBezTo>
                  <a:pt x="39416" y="82732"/>
                  <a:pt x="39416" y="84130"/>
                  <a:pt x="40291" y="85914"/>
                </a:cubicBezTo>
                <a:cubicBezTo>
                  <a:pt x="41107" y="87746"/>
                  <a:pt x="44139" y="87022"/>
                  <a:pt x="45889" y="87022"/>
                </a:cubicBezTo>
                <a:cubicBezTo>
                  <a:pt x="45889" y="89529"/>
                  <a:pt x="46763" y="90590"/>
                  <a:pt x="49387" y="91651"/>
                </a:cubicBezTo>
                <a:cubicBezTo>
                  <a:pt x="51953" y="92760"/>
                  <a:pt x="54577" y="95604"/>
                  <a:pt x="55393" y="98111"/>
                </a:cubicBezTo>
                <a:cubicBezTo>
                  <a:pt x="56734" y="101341"/>
                  <a:pt x="47638" y="109923"/>
                  <a:pt x="55860" y="110984"/>
                </a:cubicBezTo>
                <a:cubicBezTo>
                  <a:pt x="56734" y="110984"/>
                  <a:pt x="57609" y="110984"/>
                  <a:pt x="58017" y="110984"/>
                </a:cubicBezTo>
                <a:cubicBezTo>
                  <a:pt x="59300" y="110646"/>
                  <a:pt x="60174" y="111707"/>
                  <a:pt x="61457" y="111370"/>
                </a:cubicBezTo>
                <a:cubicBezTo>
                  <a:pt x="61457" y="109586"/>
                  <a:pt x="60174" y="108139"/>
                  <a:pt x="60641" y="106355"/>
                </a:cubicBezTo>
                <a:cubicBezTo>
                  <a:pt x="61049" y="104186"/>
                  <a:pt x="65364" y="105295"/>
                  <a:pt x="67113" y="105295"/>
                </a:cubicBezTo>
                <a:cubicBezTo>
                  <a:pt x="66239" y="103848"/>
                  <a:pt x="65830" y="102788"/>
                  <a:pt x="65830" y="101341"/>
                </a:cubicBezTo>
                <a:cubicBezTo>
                  <a:pt x="66705" y="101341"/>
                  <a:pt x="66705" y="100956"/>
                  <a:pt x="67113" y="100956"/>
                </a:cubicBezTo>
                <a:cubicBezTo>
                  <a:pt x="65830" y="100956"/>
                  <a:pt x="64548" y="100618"/>
                  <a:pt x="64956" y="99558"/>
                </a:cubicBezTo>
                <a:cubicBezTo>
                  <a:pt x="71895" y="98449"/>
                  <a:pt x="72711" y="105970"/>
                  <a:pt x="78833" y="105632"/>
                </a:cubicBezTo>
                <a:cubicBezTo>
                  <a:pt x="79650" y="104909"/>
                  <a:pt x="78833" y="103125"/>
                  <a:pt x="80116" y="102402"/>
                </a:cubicBezTo>
                <a:cubicBezTo>
                  <a:pt x="80991" y="101679"/>
                  <a:pt x="83148" y="102402"/>
                  <a:pt x="84431" y="102402"/>
                </a:cubicBezTo>
                <a:cubicBezTo>
                  <a:pt x="84431" y="101341"/>
                  <a:pt x="84839" y="100618"/>
                  <a:pt x="84839" y="99558"/>
                </a:cubicBezTo>
                <a:cubicBezTo>
                  <a:pt x="87055" y="98449"/>
                  <a:pt x="88746" y="102065"/>
                  <a:pt x="91370" y="102402"/>
                </a:cubicBezTo>
                <a:cubicBezTo>
                  <a:pt x="90903" y="102402"/>
                  <a:pt x="91370" y="102788"/>
                  <a:pt x="90903" y="103125"/>
                </a:cubicBezTo>
                <a:cubicBezTo>
                  <a:pt x="87871" y="104186"/>
                  <a:pt x="88746" y="109923"/>
                  <a:pt x="88338" y="112093"/>
                </a:cubicBezTo>
                <a:cubicBezTo>
                  <a:pt x="87871" y="113877"/>
                  <a:pt x="85714" y="119951"/>
                  <a:pt x="90029" y="118891"/>
                </a:cubicBezTo>
                <a:cubicBezTo>
                  <a:pt x="90495" y="116721"/>
                  <a:pt x="92244" y="116384"/>
                  <a:pt x="94402" y="116721"/>
                </a:cubicBezTo>
                <a:cubicBezTo>
                  <a:pt x="94402" y="115660"/>
                  <a:pt x="94402" y="114937"/>
                  <a:pt x="93994" y="114214"/>
                </a:cubicBezTo>
                <a:cubicBezTo>
                  <a:pt x="96151" y="115323"/>
                  <a:pt x="100874" y="114937"/>
                  <a:pt x="102623" y="113877"/>
                </a:cubicBezTo>
                <a:cubicBezTo>
                  <a:pt x="104373" y="112768"/>
                  <a:pt x="105189" y="110984"/>
                  <a:pt x="107405" y="110261"/>
                </a:cubicBezTo>
                <a:cubicBezTo>
                  <a:pt x="106938" y="109923"/>
                  <a:pt x="106530" y="109200"/>
                  <a:pt x="106064" y="108862"/>
                </a:cubicBezTo>
                <a:cubicBezTo>
                  <a:pt x="106530" y="109200"/>
                  <a:pt x="106938" y="109923"/>
                  <a:pt x="107405" y="110261"/>
                </a:cubicBezTo>
                <a:lnTo>
                  <a:pt x="107405" y="110261"/>
                </a:lnTo>
                <a:cubicBezTo>
                  <a:pt x="108688" y="109923"/>
                  <a:pt x="110845" y="110646"/>
                  <a:pt x="112128" y="109923"/>
                </a:cubicBezTo>
              </a:path>
            </a:pathLst>
          </a:custGeom>
          <a:solidFill>
            <a:srgbClr val="FFC000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" name="Shape 2618">
            <a:extLst>
              <a:ext uri="{FF2B5EF4-FFF2-40B4-BE49-F238E27FC236}">
                <a16:creationId xmlns:a16="http://schemas.microsoft.com/office/drawing/2014/main" xmlns="" id="{C8ACEB3B-5C2A-E74E-890C-AF0DDB52EE3A}"/>
              </a:ext>
            </a:extLst>
          </p:cNvPr>
          <p:cNvSpPr/>
          <p:nvPr/>
        </p:nvSpPr>
        <p:spPr>
          <a:xfrm>
            <a:off x="3342293" y="2764151"/>
            <a:ext cx="50355" cy="53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6468" y="3221"/>
                </a:moveTo>
                <a:lnTo>
                  <a:pt x="66468" y="3221"/>
                </a:lnTo>
                <a:cubicBezTo>
                  <a:pt x="59776" y="3221"/>
                  <a:pt x="53085" y="0"/>
                  <a:pt x="49962" y="3221"/>
                </a:cubicBezTo>
                <a:cubicBezTo>
                  <a:pt x="46394" y="6040"/>
                  <a:pt x="46394" y="9261"/>
                  <a:pt x="43271" y="12080"/>
                </a:cubicBezTo>
                <a:cubicBezTo>
                  <a:pt x="40148" y="12080"/>
                  <a:pt x="36579" y="9261"/>
                  <a:pt x="33457" y="9261"/>
                </a:cubicBezTo>
                <a:cubicBezTo>
                  <a:pt x="29888" y="12080"/>
                  <a:pt x="26765" y="14899"/>
                  <a:pt x="23197" y="18120"/>
                </a:cubicBezTo>
                <a:cubicBezTo>
                  <a:pt x="23197" y="20939"/>
                  <a:pt x="23197" y="30201"/>
                  <a:pt x="26765" y="33020"/>
                </a:cubicBezTo>
                <a:cubicBezTo>
                  <a:pt x="29888" y="35838"/>
                  <a:pt x="23197" y="39060"/>
                  <a:pt x="26765" y="41879"/>
                </a:cubicBezTo>
                <a:cubicBezTo>
                  <a:pt x="26765" y="41879"/>
                  <a:pt x="29888" y="41879"/>
                  <a:pt x="26765" y="45100"/>
                </a:cubicBezTo>
                <a:lnTo>
                  <a:pt x="26765" y="50738"/>
                </a:lnTo>
                <a:cubicBezTo>
                  <a:pt x="23197" y="50738"/>
                  <a:pt x="20074" y="50738"/>
                  <a:pt x="20074" y="53959"/>
                </a:cubicBezTo>
                <a:cubicBezTo>
                  <a:pt x="16505" y="56778"/>
                  <a:pt x="20074" y="56778"/>
                  <a:pt x="16505" y="60000"/>
                </a:cubicBezTo>
                <a:cubicBezTo>
                  <a:pt x="13382" y="60000"/>
                  <a:pt x="9814" y="60000"/>
                  <a:pt x="9814" y="60000"/>
                </a:cubicBezTo>
                <a:cubicBezTo>
                  <a:pt x="6691" y="62818"/>
                  <a:pt x="6691" y="66040"/>
                  <a:pt x="6691" y="68859"/>
                </a:cubicBezTo>
                <a:cubicBezTo>
                  <a:pt x="3568" y="71677"/>
                  <a:pt x="0" y="68859"/>
                  <a:pt x="0" y="74899"/>
                </a:cubicBezTo>
                <a:cubicBezTo>
                  <a:pt x="0" y="77718"/>
                  <a:pt x="0" y="80939"/>
                  <a:pt x="3568" y="80939"/>
                </a:cubicBezTo>
                <a:cubicBezTo>
                  <a:pt x="6691" y="80939"/>
                  <a:pt x="9814" y="86577"/>
                  <a:pt x="9814" y="86577"/>
                </a:cubicBezTo>
                <a:cubicBezTo>
                  <a:pt x="6691" y="89798"/>
                  <a:pt x="6691" y="92617"/>
                  <a:pt x="9814" y="89798"/>
                </a:cubicBezTo>
                <a:cubicBezTo>
                  <a:pt x="13382" y="89798"/>
                  <a:pt x="16505" y="89798"/>
                  <a:pt x="20074" y="89798"/>
                </a:cubicBezTo>
                <a:cubicBezTo>
                  <a:pt x="26765" y="89798"/>
                  <a:pt x="26765" y="89798"/>
                  <a:pt x="29888" y="86577"/>
                </a:cubicBezTo>
                <a:cubicBezTo>
                  <a:pt x="33457" y="86577"/>
                  <a:pt x="33457" y="89798"/>
                  <a:pt x="36579" y="86577"/>
                </a:cubicBezTo>
                <a:cubicBezTo>
                  <a:pt x="40148" y="86577"/>
                  <a:pt x="40148" y="86577"/>
                  <a:pt x="40148" y="86577"/>
                </a:cubicBezTo>
                <a:cubicBezTo>
                  <a:pt x="33457" y="83758"/>
                  <a:pt x="40148" y="80939"/>
                  <a:pt x="43271" y="83758"/>
                </a:cubicBezTo>
                <a:cubicBezTo>
                  <a:pt x="43271" y="86577"/>
                  <a:pt x="46394" y="89798"/>
                  <a:pt x="49962" y="89798"/>
                </a:cubicBezTo>
                <a:cubicBezTo>
                  <a:pt x="53085" y="89798"/>
                  <a:pt x="53085" y="89798"/>
                  <a:pt x="56654" y="89798"/>
                </a:cubicBezTo>
                <a:lnTo>
                  <a:pt x="56654" y="92617"/>
                </a:lnTo>
                <a:cubicBezTo>
                  <a:pt x="59776" y="92617"/>
                  <a:pt x="62899" y="92617"/>
                  <a:pt x="62899" y="92617"/>
                </a:cubicBezTo>
                <a:cubicBezTo>
                  <a:pt x="62899" y="95838"/>
                  <a:pt x="62899" y="95838"/>
                  <a:pt x="62899" y="98657"/>
                </a:cubicBezTo>
                <a:cubicBezTo>
                  <a:pt x="59776" y="101879"/>
                  <a:pt x="59776" y="104697"/>
                  <a:pt x="62899" y="104697"/>
                </a:cubicBezTo>
                <a:cubicBezTo>
                  <a:pt x="62899" y="107516"/>
                  <a:pt x="69591" y="107516"/>
                  <a:pt x="69591" y="110738"/>
                </a:cubicBezTo>
                <a:cubicBezTo>
                  <a:pt x="69591" y="113557"/>
                  <a:pt x="69591" y="113557"/>
                  <a:pt x="73159" y="113557"/>
                </a:cubicBezTo>
                <a:cubicBezTo>
                  <a:pt x="73159" y="116778"/>
                  <a:pt x="73159" y="116778"/>
                  <a:pt x="73159" y="116778"/>
                </a:cubicBezTo>
                <a:cubicBezTo>
                  <a:pt x="79405" y="119597"/>
                  <a:pt x="89665" y="113557"/>
                  <a:pt x="92788" y="110738"/>
                </a:cubicBezTo>
                <a:cubicBezTo>
                  <a:pt x="92788" y="104697"/>
                  <a:pt x="86096" y="104697"/>
                  <a:pt x="92788" y="98657"/>
                </a:cubicBezTo>
                <a:cubicBezTo>
                  <a:pt x="96356" y="98657"/>
                  <a:pt x="99479" y="95838"/>
                  <a:pt x="102602" y="95838"/>
                </a:cubicBezTo>
                <a:cubicBezTo>
                  <a:pt x="106171" y="98657"/>
                  <a:pt x="106171" y="101879"/>
                  <a:pt x="109293" y="98657"/>
                </a:cubicBezTo>
                <a:lnTo>
                  <a:pt x="109293" y="98657"/>
                </a:lnTo>
                <a:cubicBezTo>
                  <a:pt x="102602" y="92617"/>
                  <a:pt x="96356" y="83758"/>
                  <a:pt x="92788" y="83758"/>
                </a:cubicBezTo>
                <a:cubicBezTo>
                  <a:pt x="96356" y="83758"/>
                  <a:pt x="102602" y="92617"/>
                  <a:pt x="109293" y="98657"/>
                </a:cubicBezTo>
                <a:cubicBezTo>
                  <a:pt x="115985" y="92617"/>
                  <a:pt x="112862" y="86577"/>
                  <a:pt x="109293" y="83758"/>
                </a:cubicBezTo>
                <a:cubicBezTo>
                  <a:pt x="102602" y="80939"/>
                  <a:pt x="102602" y="74899"/>
                  <a:pt x="109293" y="71677"/>
                </a:cubicBezTo>
                <a:cubicBezTo>
                  <a:pt x="119553" y="68859"/>
                  <a:pt x="112862" y="66040"/>
                  <a:pt x="109293" y="60000"/>
                </a:cubicBezTo>
                <a:cubicBezTo>
                  <a:pt x="109293" y="56778"/>
                  <a:pt x="109293" y="53959"/>
                  <a:pt x="109293" y="50738"/>
                </a:cubicBezTo>
                <a:cubicBezTo>
                  <a:pt x="112862" y="50738"/>
                  <a:pt x="112862" y="45100"/>
                  <a:pt x="109293" y="41879"/>
                </a:cubicBezTo>
                <a:cubicBezTo>
                  <a:pt x="106171" y="41879"/>
                  <a:pt x="102602" y="47919"/>
                  <a:pt x="102602" y="41879"/>
                </a:cubicBezTo>
                <a:cubicBezTo>
                  <a:pt x="99479" y="39060"/>
                  <a:pt x="99479" y="39060"/>
                  <a:pt x="96356" y="35838"/>
                </a:cubicBezTo>
                <a:cubicBezTo>
                  <a:pt x="96356" y="35838"/>
                  <a:pt x="96356" y="35838"/>
                  <a:pt x="96356" y="33020"/>
                </a:cubicBezTo>
                <a:cubicBezTo>
                  <a:pt x="92788" y="33020"/>
                  <a:pt x="92788" y="33020"/>
                  <a:pt x="92788" y="33020"/>
                </a:cubicBezTo>
                <a:cubicBezTo>
                  <a:pt x="89665" y="30201"/>
                  <a:pt x="89665" y="26979"/>
                  <a:pt x="89665" y="26979"/>
                </a:cubicBezTo>
                <a:cubicBezTo>
                  <a:pt x="89665" y="26979"/>
                  <a:pt x="89665" y="26979"/>
                  <a:pt x="89665" y="24161"/>
                </a:cubicBezTo>
                <a:lnTo>
                  <a:pt x="86096" y="24161"/>
                </a:lnTo>
                <a:cubicBezTo>
                  <a:pt x="86096" y="24161"/>
                  <a:pt x="79405" y="20939"/>
                  <a:pt x="82973" y="18120"/>
                </a:cubicBezTo>
                <a:cubicBezTo>
                  <a:pt x="82973" y="14899"/>
                  <a:pt x="89665" y="20939"/>
                  <a:pt x="86096" y="14899"/>
                </a:cubicBezTo>
                <a:cubicBezTo>
                  <a:pt x="86096" y="14899"/>
                  <a:pt x="82973" y="6040"/>
                  <a:pt x="79405" y="6040"/>
                </a:cubicBezTo>
                <a:cubicBezTo>
                  <a:pt x="76282" y="6040"/>
                  <a:pt x="76282" y="9261"/>
                  <a:pt x="73159" y="9261"/>
                </a:cubicBezTo>
                <a:cubicBezTo>
                  <a:pt x="73159" y="9261"/>
                  <a:pt x="69591" y="9261"/>
                  <a:pt x="69591" y="6040"/>
                </a:cubicBezTo>
                <a:cubicBezTo>
                  <a:pt x="69591" y="12080"/>
                  <a:pt x="69591" y="18120"/>
                  <a:pt x="69591" y="24161"/>
                </a:cubicBezTo>
                <a:cubicBezTo>
                  <a:pt x="69591" y="18120"/>
                  <a:pt x="69591" y="12080"/>
                  <a:pt x="69591" y="6040"/>
                </a:cubicBezTo>
                <a:lnTo>
                  <a:pt x="66468" y="6040"/>
                </a:lnTo>
                <a:cubicBezTo>
                  <a:pt x="66468" y="6040"/>
                  <a:pt x="66468" y="6040"/>
                  <a:pt x="66468" y="3221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" name="Shape 2594">
            <a:extLst>
              <a:ext uri="{FF2B5EF4-FFF2-40B4-BE49-F238E27FC236}">
                <a16:creationId xmlns:a16="http://schemas.microsoft.com/office/drawing/2014/main" xmlns="" id="{2210E466-EC25-B14E-8AB9-ADD2415F8C49}"/>
              </a:ext>
            </a:extLst>
          </p:cNvPr>
          <p:cNvSpPr/>
          <p:nvPr/>
        </p:nvSpPr>
        <p:spPr>
          <a:xfrm>
            <a:off x="2410134" y="2570148"/>
            <a:ext cx="1091321" cy="9328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2765" y="88075"/>
                </a:moveTo>
                <a:lnTo>
                  <a:pt x="22765" y="88075"/>
                </a:lnTo>
                <a:cubicBezTo>
                  <a:pt x="23073" y="88235"/>
                  <a:pt x="22929" y="88925"/>
                  <a:pt x="23073" y="89431"/>
                </a:cubicBezTo>
                <a:cubicBezTo>
                  <a:pt x="23238" y="89936"/>
                  <a:pt x="23835" y="89936"/>
                  <a:pt x="24308" y="89775"/>
                </a:cubicBezTo>
                <a:cubicBezTo>
                  <a:pt x="24308" y="89615"/>
                  <a:pt x="24452" y="89270"/>
                  <a:pt x="24452" y="88925"/>
                </a:cubicBezTo>
                <a:cubicBezTo>
                  <a:pt x="25214" y="88925"/>
                  <a:pt x="26284" y="88580"/>
                  <a:pt x="27046" y="88925"/>
                </a:cubicBezTo>
                <a:cubicBezTo>
                  <a:pt x="27663" y="89270"/>
                  <a:pt x="28116" y="89431"/>
                  <a:pt x="28878" y="89431"/>
                </a:cubicBezTo>
                <a:cubicBezTo>
                  <a:pt x="29660" y="89270"/>
                  <a:pt x="30257" y="89431"/>
                  <a:pt x="30566" y="90120"/>
                </a:cubicBezTo>
                <a:cubicBezTo>
                  <a:pt x="30710" y="90626"/>
                  <a:pt x="30874" y="91476"/>
                  <a:pt x="31492" y="91315"/>
                </a:cubicBezTo>
                <a:cubicBezTo>
                  <a:pt x="31492" y="90810"/>
                  <a:pt x="31780" y="89775"/>
                  <a:pt x="32397" y="89936"/>
                </a:cubicBezTo>
                <a:cubicBezTo>
                  <a:pt x="32397" y="90465"/>
                  <a:pt x="32562" y="90626"/>
                  <a:pt x="33015" y="90626"/>
                </a:cubicBezTo>
                <a:cubicBezTo>
                  <a:pt x="33159" y="89775"/>
                  <a:pt x="34229" y="89086"/>
                  <a:pt x="34847" y="89270"/>
                </a:cubicBezTo>
                <a:cubicBezTo>
                  <a:pt x="34991" y="89936"/>
                  <a:pt x="34847" y="90626"/>
                  <a:pt x="35464" y="90971"/>
                </a:cubicBezTo>
                <a:cubicBezTo>
                  <a:pt x="36061" y="91476"/>
                  <a:pt x="37296" y="90626"/>
                  <a:pt x="37749" y="91476"/>
                </a:cubicBezTo>
                <a:cubicBezTo>
                  <a:pt x="38058" y="92005"/>
                  <a:pt x="37893" y="92511"/>
                  <a:pt x="38367" y="93016"/>
                </a:cubicBezTo>
                <a:cubicBezTo>
                  <a:pt x="38984" y="93545"/>
                  <a:pt x="39128" y="93867"/>
                  <a:pt x="39272" y="94717"/>
                </a:cubicBezTo>
                <a:cubicBezTo>
                  <a:pt x="39890" y="94556"/>
                  <a:pt x="39890" y="93867"/>
                  <a:pt x="40343" y="93361"/>
                </a:cubicBezTo>
                <a:cubicBezTo>
                  <a:pt x="40960" y="93200"/>
                  <a:pt x="41722" y="94717"/>
                  <a:pt x="42339" y="94901"/>
                </a:cubicBezTo>
                <a:cubicBezTo>
                  <a:pt x="42339" y="95407"/>
                  <a:pt x="42339" y="95912"/>
                  <a:pt x="42483" y="96441"/>
                </a:cubicBezTo>
                <a:cubicBezTo>
                  <a:pt x="43409" y="96441"/>
                  <a:pt x="45241" y="95912"/>
                  <a:pt x="45550" y="97107"/>
                </a:cubicBezTo>
                <a:cubicBezTo>
                  <a:pt x="46456" y="97636"/>
                  <a:pt x="46312" y="95751"/>
                  <a:pt x="46620" y="95246"/>
                </a:cubicBezTo>
                <a:cubicBezTo>
                  <a:pt x="47073" y="94556"/>
                  <a:pt x="47835" y="94901"/>
                  <a:pt x="48596" y="95062"/>
                </a:cubicBezTo>
                <a:cubicBezTo>
                  <a:pt x="48596" y="95751"/>
                  <a:pt x="48288" y="96441"/>
                  <a:pt x="48452" y="97107"/>
                </a:cubicBezTo>
                <a:cubicBezTo>
                  <a:pt x="48905" y="97107"/>
                  <a:pt x="49358" y="96946"/>
                  <a:pt x="49667" y="97291"/>
                </a:cubicBezTo>
                <a:cubicBezTo>
                  <a:pt x="48761" y="97958"/>
                  <a:pt x="47835" y="98142"/>
                  <a:pt x="47691" y="99337"/>
                </a:cubicBezTo>
                <a:cubicBezTo>
                  <a:pt x="47526" y="100532"/>
                  <a:pt x="48144" y="101727"/>
                  <a:pt x="49214" y="101543"/>
                </a:cubicBezTo>
                <a:cubicBezTo>
                  <a:pt x="48905" y="102922"/>
                  <a:pt x="49523" y="103773"/>
                  <a:pt x="50449" y="102578"/>
                </a:cubicBezTo>
                <a:cubicBezTo>
                  <a:pt x="51355" y="101221"/>
                  <a:pt x="52425" y="102738"/>
                  <a:pt x="52116" y="104117"/>
                </a:cubicBezTo>
                <a:cubicBezTo>
                  <a:pt x="51807" y="105152"/>
                  <a:pt x="49831" y="106163"/>
                  <a:pt x="50284" y="107358"/>
                </a:cubicBezTo>
                <a:cubicBezTo>
                  <a:pt x="50593" y="108048"/>
                  <a:pt x="51355" y="107703"/>
                  <a:pt x="51663" y="108209"/>
                </a:cubicBezTo>
                <a:cubicBezTo>
                  <a:pt x="52116" y="108898"/>
                  <a:pt x="51663" y="109749"/>
                  <a:pt x="52281" y="110438"/>
                </a:cubicBezTo>
                <a:cubicBezTo>
                  <a:pt x="54874" y="108898"/>
                  <a:pt x="52878" y="112484"/>
                  <a:pt x="53804" y="113495"/>
                </a:cubicBezTo>
                <a:cubicBezTo>
                  <a:pt x="54401" y="114001"/>
                  <a:pt x="55492" y="113495"/>
                  <a:pt x="56089" y="113840"/>
                </a:cubicBezTo>
                <a:cubicBezTo>
                  <a:pt x="56850" y="114185"/>
                  <a:pt x="56706" y="115380"/>
                  <a:pt x="57612" y="115196"/>
                </a:cubicBezTo>
                <a:lnTo>
                  <a:pt x="57612" y="115380"/>
                </a:lnTo>
                <a:cubicBezTo>
                  <a:pt x="58229" y="115380"/>
                  <a:pt x="59156" y="115196"/>
                  <a:pt x="59608" y="115724"/>
                </a:cubicBezTo>
                <a:cubicBezTo>
                  <a:pt x="60370" y="116575"/>
                  <a:pt x="59917" y="116920"/>
                  <a:pt x="59917" y="117770"/>
                </a:cubicBezTo>
                <a:cubicBezTo>
                  <a:pt x="59608" y="118965"/>
                  <a:pt x="61132" y="118115"/>
                  <a:pt x="61605" y="118276"/>
                </a:cubicBezTo>
                <a:cubicBezTo>
                  <a:pt x="62202" y="118460"/>
                  <a:pt x="62202" y="119126"/>
                  <a:pt x="62202" y="119816"/>
                </a:cubicBezTo>
                <a:cubicBezTo>
                  <a:pt x="62367" y="119816"/>
                  <a:pt x="62367" y="119816"/>
                  <a:pt x="62511" y="119977"/>
                </a:cubicBezTo>
                <a:cubicBezTo>
                  <a:pt x="62675" y="119977"/>
                  <a:pt x="62675" y="119977"/>
                  <a:pt x="62675" y="119816"/>
                </a:cubicBezTo>
                <a:cubicBezTo>
                  <a:pt x="62819" y="119310"/>
                  <a:pt x="63890" y="119816"/>
                  <a:pt x="64034" y="119977"/>
                </a:cubicBezTo>
                <a:cubicBezTo>
                  <a:pt x="64960" y="118460"/>
                  <a:pt x="66792" y="119126"/>
                  <a:pt x="67862" y="117931"/>
                </a:cubicBezTo>
                <a:cubicBezTo>
                  <a:pt x="68624" y="117081"/>
                  <a:pt x="66030" y="116230"/>
                  <a:pt x="65578" y="115885"/>
                </a:cubicBezTo>
                <a:cubicBezTo>
                  <a:pt x="66339" y="115196"/>
                  <a:pt x="65886" y="114874"/>
                  <a:pt x="65886" y="113840"/>
                </a:cubicBezTo>
                <a:cubicBezTo>
                  <a:pt x="67245" y="113334"/>
                  <a:pt x="68933" y="113150"/>
                  <a:pt x="70147" y="112300"/>
                </a:cubicBezTo>
                <a:cubicBezTo>
                  <a:pt x="71217" y="111633"/>
                  <a:pt x="71382" y="110254"/>
                  <a:pt x="71382" y="109059"/>
                </a:cubicBezTo>
                <a:cubicBezTo>
                  <a:pt x="71382" y="108370"/>
                  <a:pt x="71217" y="107519"/>
                  <a:pt x="71382" y="106853"/>
                </a:cubicBezTo>
                <a:cubicBezTo>
                  <a:pt x="71382" y="106002"/>
                  <a:pt x="71835" y="105657"/>
                  <a:pt x="72288" y="105152"/>
                </a:cubicBezTo>
                <a:cubicBezTo>
                  <a:pt x="72761" y="104462"/>
                  <a:pt x="72452" y="103773"/>
                  <a:pt x="72144" y="103083"/>
                </a:cubicBezTo>
                <a:cubicBezTo>
                  <a:pt x="71835" y="102417"/>
                  <a:pt x="71835" y="101382"/>
                  <a:pt x="71835" y="100532"/>
                </a:cubicBezTo>
                <a:cubicBezTo>
                  <a:pt x="71073" y="100532"/>
                  <a:pt x="70147" y="100532"/>
                  <a:pt x="69385" y="100532"/>
                </a:cubicBezTo>
                <a:cubicBezTo>
                  <a:pt x="69694" y="100026"/>
                  <a:pt x="70147" y="99682"/>
                  <a:pt x="70312" y="99176"/>
                </a:cubicBezTo>
                <a:cubicBezTo>
                  <a:pt x="70620" y="98486"/>
                  <a:pt x="70147" y="97636"/>
                  <a:pt x="70765" y="97291"/>
                </a:cubicBezTo>
                <a:cubicBezTo>
                  <a:pt x="70620" y="96763"/>
                  <a:pt x="69838" y="96602"/>
                  <a:pt x="69385" y="96441"/>
                </a:cubicBezTo>
                <a:cubicBezTo>
                  <a:pt x="69385" y="95912"/>
                  <a:pt x="69077" y="95246"/>
                  <a:pt x="69385" y="94717"/>
                </a:cubicBezTo>
                <a:cubicBezTo>
                  <a:pt x="69694" y="94211"/>
                  <a:pt x="70620" y="94211"/>
                  <a:pt x="70620" y="93545"/>
                </a:cubicBezTo>
                <a:cubicBezTo>
                  <a:pt x="70620" y="92855"/>
                  <a:pt x="69550" y="91131"/>
                  <a:pt x="71073" y="91476"/>
                </a:cubicBezTo>
                <a:cubicBezTo>
                  <a:pt x="70929" y="92327"/>
                  <a:pt x="71382" y="91821"/>
                  <a:pt x="71691" y="92327"/>
                </a:cubicBezTo>
                <a:cubicBezTo>
                  <a:pt x="72144" y="92671"/>
                  <a:pt x="72288" y="93361"/>
                  <a:pt x="72905" y="93200"/>
                </a:cubicBezTo>
                <a:cubicBezTo>
                  <a:pt x="72905" y="91315"/>
                  <a:pt x="70147" y="89936"/>
                  <a:pt x="71382" y="88075"/>
                </a:cubicBezTo>
                <a:cubicBezTo>
                  <a:pt x="72000" y="88235"/>
                  <a:pt x="72000" y="89086"/>
                  <a:pt x="72288" y="89615"/>
                </a:cubicBezTo>
                <a:cubicBezTo>
                  <a:pt x="72761" y="90281"/>
                  <a:pt x="73831" y="90281"/>
                  <a:pt x="74428" y="89936"/>
                </a:cubicBezTo>
                <a:cubicBezTo>
                  <a:pt x="75190" y="89431"/>
                  <a:pt x="74902" y="88580"/>
                  <a:pt x="75190" y="87730"/>
                </a:cubicBezTo>
                <a:cubicBezTo>
                  <a:pt x="75807" y="86879"/>
                  <a:pt x="77186" y="87224"/>
                  <a:pt x="78113" y="87224"/>
                </a:cubicBezTo>
                <a:cubicBezTo>
                  <a:pt x="78113" y="88075"/>
                  <a:pt x="78113" y="88764"/>
                  <a:pt x="77948" y="89615"/>
                </a:cubicBezTo>
                <a:cubicBezTo>
                  <a:pt x="76878" y="89431"/>
                  <a:pt x="77186" y="90626"/>
                  <a:pt x="77186" y="91315"/>
                </a:cubicBezTo>
                <a:cubicBezTo>
                  <a:pt x="76116" y="91315"/>
                  <a:pt x="75807" y="92671"/>
                  <a:pt x="76878" y="93016"/>
                </a:cubicBezTo>
                <a:cubicBezTo>
                  <a:pt x="78113" y="93200"/>
                  <a:pt x="79636" y="93361"/>
                  <a:pt x="80850" y="93545"/>
                </a:cubicBezTo>
                <a:cubicBezTo>
                  <a:pt x="80542" y="95062"/>
                  <a:pt x="81921" y="93867"/>
                  <a:pt x="82394" y="93545"/>
                </a:cubicBezTo>
                <a:cubicBezTo>
                  <a:pt x="83156" y="93016"/>
                  <a:pt x="83464" y="92855"/>
                  <a:pt x="84679" y="93016"/>
                </a:cubicBezTo>
                <a:cubicBezTo>
                  <a:pt x="84679" y="93867"/>
                  <a:pt x="84514" y="94717"/>
                  <a:pt x="84679" y="95751"/>
                </a:cubicBezTo>
                <a:cubicBezTo>
                  <a:pt x="84987" y="95912"/>
                  <a:pt x="85440" y="95912"/>
                  <a:pt x="85893" y="95912"/>
                </a:cubicBezTo>
                <a:cubicBezTo>
                  <a:pt x="86058" y="96946"/>
                  <a:pt x="85893" y="99682"/>
                  <a:pt x="84370" y="97958"/>
                </a:cubicBezTo>
                <a:cubicBezTo>
                  <a:pt x="83753" y="98142"/>
                  <a:pt x="83464" y="99176"/>
                  <a:pt x="83608" y="99842"/>
                </a:cubicBezTo>
                <a:cubicBezTo>
                  <a:pt x="83608" y="100348"/>
                  <a:pt x="84370" y="99842"/>
                  <a:pt x="84226" y="101038"/>
                </a:cubicBezTo>
                <a:cubicBezTo>
                  <a:pt x="84226" y="101727"/>
                  <a:pt x="83753" y="102417"/>
                  <a:pt x="83917" y="102922"/>
                </a:cubicBezTo>
                <a:cubicBezTo>
                  <a:pt x="84061" y="103773"/>
                  <a:pt x="84987" y="103589"/>
                  <a:pt x="85132" y="104278"/>
                </a:cubicBezTo>
                <a:cubicBezTo>
                  <a:pt x="84226" y="104623"/>
                  <a:pt x="83753" y="105152"/>
                  <a:pt x="82847" y="105313"/>
                </a:cubicBezTo>
                <a:cubicBezTo>
                  <a:pt x="81921" y="105474"/>
                  <a:pt x="81612" y="105313"/>
                  <a:pt x="80850" y="104968"/>
                </a:cubicBezTo>
                <a:cubicBezTo>
                  <a:pt x="79636" y="104117"/>
                  <a:pt x="79636" y="107197"/>
                  <a:pt x="79780" y="107864"/>
                </a:cubicBezTo>
                <a:cubicBezTo>
                  <a:pt x="81303" y="107864"/>
                  <a:pt x="81159" y="108714"/>
                  <a:pt x="82229" y="109404"/>
                </a:cubicBezTo>
                <a:cubicBezTo>
                  <a:pt x="82538" y="108898"/>
                  <a:pt x="82229" y="108209"/>
                  <a:pt x="82538" y="107703"/>
                </a:cubicBezTo>
                <a:cubicBezTo>
                  <a:pt x="83464" y="107358"/>
                  <a:pt x="84370" y="107864"/>
                  <a:pt x="85296" y="107864"/>
                </a:cubicBezTo>
                <a:cubicBezTo>
                  <a:pt x="85440" y="107358"/>
                  <a:pt x="85749" y="107197"/>
                  <a:pt x="86202" y="107197"/>
                </a:cubicBezTo>
                <a:cubicBezTo>
                  <a:pt x="86346" y="106508"/>
                  <a:pt x="85893" y="106002"/>
                  <a:pt x="85893" y="105474"/>
                </a:cubicBezTo>
                <a:cubicBezTo>
                  <a:pt x="86511" y="105152"/>
                  <a:pt x="87128" y="105313"/>
                  <a:pt x="87581" y="104807"/>
                </a:cubicBezTo>
                <a:cubicBezTo>
                  <a:pt x="88198" y="103934"/>
                  <a:pt x="88651" y="102738"/>
                  <a:pt x="88651" y="101888"/>
                </a:cubicBezTo>
                <a:cubicBezTo>
                  <a:pt x="89722" y="101543"/>
                  <a:pt x="90627" y="102072"/>
                  <a:pt x="91554" y="102417"/>
                </a:cubicBezTo>
                <a:cubicBezTo>
                  <a:pt x="92624" y="102578"/>
                  <a:pt x="93694" y="102578"/>
                  <a:pt x="94620" y="103083"/>
                </a:cubicBezTo>
                <a:cubicBezTo>
                  <a:pt x="94620" y="102738"/>
                  <a:pt x="94765" y="102417"/>
                  <a:pt x="94620" y="102233"/>
                </a:cubicBezTo>
                <a:cubicBezTo>
                  <a:pt x="95073" y="102233"/>
                  <a:pt x="95526" y="102233"/>
                  <a:pt x="95835" y="102072"/>
                </a:cubicBezTo>
                <a:lnTo>
                  <a:pt x="95979" y="101888"/>
                </a:lnTo>
                <a:cubicBezTo>
                  <a:pt x="95979" y="102233"/>
                  <a:pt x="95979" y="102738"/>
                  <a:pt x="95979" y="103267"/>
                </a:cubicBezTo>
                <a:cubicBezTo>
                  <a:pt x="96596" y="103267"/>
                  <a:pt x="96905" y="103773"/>
                  <a:pt x="97667" y="103589"/>
                </a:cubicBezTo>
                <a:cubicBezTo>
                  <a:pt x="97523" y="104278"/>
                  <a:pt x="97811" y="104968"/>
                  <a:pt x="98428" y="104807"/>
                </a:cubicBezTo>
                <a:cubicBezTo>
                  <a:pt x="98428" y="103934"/>
                  <a:pt x="99972" y="104117"/>
                  <a:pt x="99972" y="103083"/>
                </a:cubicBezTo>
                <a:cubicBezTo>
                  <a:pt x="98737" y="102738"/>
                  <a:pt x="99355" y="98647"/>
                  <a:pt x="99046" y="97636"/>
                </a:cubicBezTo>
                <a:cubicBezTo>
                  <a:pt x="99972" y="97291"/>
                  <a:pt x="100116" y="98303"/>
                  <a:pt x="100878" y="98486"/>
                </a:cubicBezTo>
                <a:cubicBezTo>
                  <a:pt x="101948" y="98831"/>
                  <a:pt x="102257" y="97291"/>
                  <a:pt x="102401" y="96441"/>
                </a:cubicBezTo>
                <a:cubicBezTo>
                  <a:pt x="102401" y="95246"/>
                  <a:pt x="101948" y="94717"/>
                  <a:pt x="101022" y="94395"/>
                </a:cubicBezTo>
                <a:cubicBezTo>
                  <a:pt x="99807" y="94211"/>
                  <a:pt x="99190" y="93867"/>
                  <a:pt x="98902" y="92671"/>
                </a:cubicBezTo>
                <a:cubicBezTo>
                  <a:pt x="99499" y="92671"/>
                  <a:pt x="100734" y="92855"/>
                  <a:pt x="100569" y="91821"/>
                </a:cubicBezTo>
                <a:cubicBezTo>
                  <a:pt x="100569" y="91131"/>
                  <a:pt x="99972" y="90971"/>
                  <a:pt x="99807" y="90281"/>
                </a:cubicBezTo>
                <a:cubicBezTo>
                  <a:pt x="99663" y="89775"/>
                  <a:pt x="99807" y="89270"/>
                  <a:pt x="99972" y="88764"/>
                </a:cubicBezTo>
                <a:cubicBezTo>
                  <a:pt x="101022" y="88580"/>
                  <a:pt x="102092" y="88925"/>
                  <a:pt x="103327" y="88764"/>
                </a:cubicBezTo>
                <a:cubicBezTo>
                  <a:pt x="104253" y="88764"/>
                  <a:pt x="104850" y="88075"/>
                  <a:pt x="105777" y="87730"/>
                </a:cubicBezTo>
                <a:cubicBezTo>
                  <a:pt x="105612" y="87891"/>
                  <a:pt x="105777" y="88419"/>
                  <a:pt x="105777" y="88580"/>
                </a:cubicBezTo>
                <a:cubicBezTo>
                  <a:pt x="106229" y="88580"/>
                  <a:pt x="106682" y="88419"/>
                  <a:pt x="107135" y="88419"/>
                </a:cubicBezTo>
                <a:cubicBezTo>
                  <a:pt x="107300" y="87224"/>
                  <a:pt x="107300" y="86029"/>
                  <a:pt x="107300" y="84834"/>
                </a:cubicBezTo>
                <a:cubicBezTo>
                  <a:pt x="106229" y="84834"/>
                  <a:pt x="106682" y="83639"/>
                  <a:pt x="106538" y="82949"/>
                </a:cubicBezTo>
                <a:cubicBezTo>
                  <a:pt x="105303" y="82788"/>
                  <a:pt x="105159" y="83455"/>
                  <a:pt x="104850" y="84650"/>
                </a:cubicBezTo>
                <a:cubicBezTo>
                  <a:pt x="104397" y="84489"/>
                  <a:pt x="104089" y="84144"/>
                  <a:pt x="103636" y="84144"/>
                </a:cubicBezTo>
                <a:cubicBezTo>
                  <a:pt x="103162" y="83983"/>
                  <a:pt x="102854" y="84305"/>
                  <a:pt x="102401" y="84489"/>
                </a:cubicBezTo>
                <a:cubicBezTo>
                  <a:pt x="100878" y="84650"/>
                  <a:pt x="98902" y="84305"/>
                  <a:pt x="97523" y="83800"/>
                </a:cubicBezTo>
                <a:cubicBezTo>
                  <a:pt x="96740" y="83455"/>
                  <a:pt x="96144" y="82949"/>
                  <a:pt x="95979" y="81938"/>
                </a:cubicBezTo>
                <a:cubicBezTo>
                  <a:pt x="95691" y="80398"/>
                  <a:pt x="95217" y="78858"/>
                  <a:pt x="94765" y="77318"/>
                </a:cubicBezTo>
                <a:cubicBezTo>
                  <a:pt x="95979" y="77479"/>
                  <a:pt x="95382" y="75778"/>
                  <a:pt x="96144" y="75272"/>
                </a:cubicBezTo>
                <a:cubicBezTo>
                  <a:pt x="97358" y="75272"/>
                  <a:pt x="98593" y="74767"/>
                  <a:pt x="99190" y="73572"/>
                </a:cubicBezTo>
                <a:cubicBezTo>
                  <a:pt x="99807" y="72376"/>
                  <a:pt x="100878" y="70653"/>
                  <a:pt x="102257" y="70331"/>
                </a:cubicBezTo>
                <a:cubicBezTo>
                  <a:pt x="103018" y="70147"/>
                  <a:pt x="103780" y="70331"/>
                  <a:pt x="104253" y="69457"/>
                </a:cubicBezTo>
                <a:cubicBezTo>
                  <a:pt x="104542" y="68952"/>
                  <a:pt x="104850" y="68607"/>
                  <a:pt x="105303" y="68262"/>
                </a:cubicBezTo>
                <a:cubicBezTo>
                  <a:pt x="106229" y="67757"/>
                  <a:pt x="107753" y="67757"/>
                  <a:pt x="108205" y="66722"/>
                </a:cubicBezTo>
                <a:cubicBezTo>
                  <a:pt x="109132" y="66722"/>
                  <a:pt x="110202" y="66401"/>
                  <a:pt x="110963" y="65711"/>
                </a:cubicBezTo>
                <a:cubicBezTo>
                  <a:pt x="111272" y="65550"/>
                  <a:pt x="111416" y="65205"/>
                  <a:pt x="111725" y="64861"/>
                </a:cubicBezTo>
                <a:cubicBezTo>
                  <a:pt x="112198" y="64355"/>
                  <a:pt x="112960" y="64516"/>
                  <a:pt x="113557" y="64171"/>
                </a:cubicBezTo>
                <a:cubicBezTo>
                  <a:pt x="113866" y="61620"/>
                  <a:pt x="116768" y="62631"/>
                  <a:pt x="118312" y="62470"/>
                </a:cubicBezTo>
                <a:lnTo>
                  <a:pt x="118765" y="61091"/>
                </a:lnTo>
                <a:cubicBezTo>
                  <a:pt x="118909" y="60769"/>
                  <a:pt x="119382" y="60241"/>
                  <a:pt x="119670" y="59735"/>
                </a:cubicBezTo>
                <a:cubicBezTo>
                  <a:pt x="119526" y="59390"/>
                  <a:pt x="119670" y="58885"/>
                  <a:pt x="119979" y="58724"/>
                </a:cubicBezTo>
                <a:cubicBezTo>
                  <a:pt x="119382" y="58724"/>
                  <a:pt x="119073" y="58034"/>
                  <a:pt x="118909" y="57345"/>
                </a:cubicBezTo>
                <a:cubicBezTo>
                  <a:pt x="118456" y="57529"/>
                  <a:pt x="118312" y="57690"/>
                  <a:pt x="118312" y="58034"/>
                </a:cubicBezTo>
                <a:cubicBezTo>
                  <a:pt x="118147" y="58034"/>
                  <a:pt x="118003" y="58195"/>
                  <a:pt x="117838" y="58195"/>
                </a:cubicBezTo>
                <a:cubicBezTo>
                  <a:pt x="117694" y="58540"/>
                  <a:pt x="117530" y="59046"/>
                  <a:pt x="117530" y="59390"/>
                </a:cubicBezTo>
                <a:cubicBezTo>
                  <a:pt x="116768" y="59574"/>
                  <a:pt x="116768" y="58885"/>
                  <a:pt x="116624" y="58195"/>
                </a:cubicBezTo>
                <a:cubicBezTo>
                  <a:pt x="116006" y="58034"/>
                  <a:pt x="115101" y="59390"/>
                  <a:pt x="114627" y="58724"/>
                </a:cubicBezTo>
                <a:cubicBezTo>
                  <a:pt x="114030" y="58034"/>
                  <a:pt x="113557" y="58034"/>
                  <a:pt x="112795" y="58195"/>
                </a:cubicBezTo>
                <a:cubicBezTo>
                  <a:pt x="112795" y="58540"/>
                  <a:pt x="112651" y="58885"/>
                  <a:pt x="112651" y="59390"/>
                </a:cubicBezTo>
                <a:cubicBezTo>
                  <a:pt x="111272" y="59390"/>
                  <a:pt x="108987" y="58540"/>
                  <a:pt x="109132" y="60769"/>
                </a:cubicBezTo>
                <a:cubicBezTo>
                  <a:pt x="107917" y="60769"/>
                  <a:pt x="108514" y="58034"/>
                  <a:pt x="109893" y="58034"/>
                </a:cubicBezTo>
                <a:cubicBezTo>
                  <a:pt x="109893" y="57850"/>
                  <a:pt x="109893" y="57850"/>
                  <a:pt x="110058" y="57690"/>
                </a:cubicBezTo>
                <a:cubicBezTo>
                  <a:pt x="110511" y="57690"/>
                  <a:pt x="111128" y="57850"/>
                  <a:pt x="111725" y="57690"/>
                </a:cubicBezTo>
                <a:cubicBezTo>
                  <a:pt x="111725" y="56839"/>
                  <a:pt x="112795" y="57000"/>
                  <a:pt x="113413" y="57000"/>
                </a:cubicBezTo>
                <a:cubicBezTo>
                  <a:pt x="113248" y="55805"/>
                  <a:pt x="111725" y="55989"/>
                  <a:pt x="110819" y="55805"/>
                </a:cubicBezTo>
                <a:cubicBezTo>
                  <a:pt x="110819" y="54954"/>
                  <a:pt x="110819" y="54104"/>
                  <a:pt x="111890" y="54449"/>
                </a:cubicBezTo>
                <a:cubicBezTo>
                  <a:pt x="111725" y="53943"/>
                  <a:pt x="111890" y="53598"/>
                  <a:pt x="112198" y="53415"/>
                </a:cubicBezTo>
                <a:cubicBezTo>
                  <a:pt x="112651" y="51898"/>
                  <a:pt x="110963" y="52909"/>
                  <a:pt x="111128" y="51898"/>
                </a:cubicBezTo>
                <a:cubicBezTo>
                  <a:pt x="111128" y="51714"/>
                  <a:pt x="112198" y="51714"/>
                  <a:pt x="111725" y="51208"/>
                </a:cubicBezTo>
                <a:cubicBezTo>
                  <a:pt x="111581" y="50863"/>
                  <a:pt x="111128" y="50863"/>
                  <a:pt x="110819" y="50702"/>
                </a:cubicBezTo>
                <a:cubicBezTo>
                  <a:pt x="110058" y="50358"/>
                  <a:pt x="108987" y="50519"/>
                  <a:pt x="108987" y="49323"/>
                </a:cubicBezTo>
                <a:cubicBezTo>
                  <a:pt x="108987" y="47623"/>
                  <a:pt x="106991" y="44543"/>
                  <a:pt x="108370" y="43003"/>
                </a:cubicBezTo>
                <a:cubicBezTo>
                  <a:pt x="108823" y="42497"/>
                  <a:pt x="108987" y="41991"/>
                  <a:pt x="108987" y="41463"/>
                </a:cubicBezTo>
                <a:cubicBezTo>
                  <a:pt x="108205" y="41808"/>
                  <a:pt x="107917" y="42658"/>
                  <a:pt x="107300" y="43187"/>
                </a:cubicBezTo>
                <a:cubicBezTo>
                  <a:pt x="106682" y="43692"/>
                  <a:pt x="105015" y="43876"/>
                  <a:pt x="104253" y="43348"/>
                </a:cubicBezTo>
                <a:cubicBezTo>
                  <a:pt x="104397" y="43692"/>
                  <a:pt x="104397" y="44037"/>
                  <a:pt x="104397" y="44543"/>
                </a:cubicBezTo>
                <a:cubicBezTo>
                  <a:pt x="103636" y="44382"/>
                  <a:pt x="103018" y="44543"/>
                  <a:pt x="102854" y="45577"/>
                </a:cubicBezTo>
                <a:cubicBezTo>
                  <a:pt x="101331" y="46083"/>
                  <a:pt x="102092" y="43187"/>
                  <a:pt x="102257" y="42336"/>
                </a:cubicBezTo>
                <a:cubicBezTo>
                  <a:pt x="102401" y="41302"/>
                  <a:pt x="102092" y="38567"/>
                  <a:pt x="103162" y="38061"/>
                </a:cubicBezTo>
                <a:cubicBezTo>
                  <a:pt x="103327" y="37900"/>
                  <a:pt x="103162" y="37716"/>
                  <a:pt x="103327" y="37716"/>
                </a:cubicBezTo>
                <a:cubicBezTo>
                  <a:pt x="102401" y="37556"/>
                  <a:pt x="101804" y="35832"/>
                  <a:pt x="101022" y="36360"/>
                </a:cubicBezTo>
                <a:cubicBezTo>
                  <a:pt x="101022" y="36866"/>
                  <a:pt x="100878" y="37211"/>
                  <a:pt x="100878" y="37716"/>
                </a:cubicBezTo>
                <a:cubicBezTo>
                  <a:pt x="100425" y="37716"/>
                  <a:pt x="99663" y="37372"/>
                  <a:pt x="99355" y="37716"/>
                </a:cubicBezTo>
                <a:cubicBezTo>
                  <a:pt x="98902" y="38061"/>
                  <a:pt x="99190" y="38912"/>
                  <a:pt x="98902" y="39256"/>
                </a:cubicBezTo>
                <a:cubicBezTo>
                  <a:pt x="96740" y="39417"/>
                  <a:pt x="96452" y="35832"/>
                  <a:pt x="94003" y="36360"/>
                </a:cubicBezTo>
                <a:cubicBezTo>
                  <a:pt x="93859" y="36866"/>
                  <a:pt x="94312" y="37027"/>
                  <a:pt x="94765" y="37027"/>
                </a:cubicBezTo>
                <a:cubicBezTo>
                  <a:pt x="94620" y="37027"/>
                  <a:pt x="94620" y="37211"/>
                  <a:pt x="94312" y="37211"/>
                </a:cubicBezTo>
                <a:cubicBezTo>
                  <a:pt x="94312" y="37900"/>
                  <a:pt x="94456" y="38406"/>
                  <a:pt x="94765" y="39095"/>
                </a:cubicBezTo>
                <a:cubicBezTo>
                  <a:pt x="94147" y="39095"/>
                  <a:pt x="92624" y="38567"/>
                  <a:pt x="92480" y="39601"/>
                </a:cubicBezTo>
                <a:cubicBezTo>
                  <a:pt x="92315" y="40452"/>
                  <a:pt x="92768" y="41141"/>
                  <a:pt x="92768" y="41991"/>
                </a:cubicBezTo>
                <a:cubicBezTo>
                  <a:pt x="92315" y="42152"/>
                  <a:pt x="92006" y="41647"/>
                  <a:pt x="91554" y="41808"/>
                </a:cubicBezTo>
                <a:cubicBezTo>
                  <a:pt x="91409" y="41808"/>
                  <a:pt x="91101" y="41808"/>
                  <a:pt x="90792" y="41808"/>
                </a:cubicBezTo>
                <a:cubicBezTo>
                  <a:pt x="87890" y="41302"/>
                  <a:pt x="91101" y="37211"/>
                  <a:pt x="90627" y="35671"/>
                </a:cubicBezTo>
                <a:cubicBezTo>
                  <a:pt x="90339" y="34476"/>
                  <a:pt x="89413" y="33120"/>
                  <a:pt x="88507" y="32591"/>
                </a:cubicBezTo>
                <a:cubicBezTo>
                  <a:pt x="87581" y="32085"/>
                  <a:pt x="87272" y="31580"/>
                  <a:pt x="87272" y="30384"/>
                </a:cubicBezTo>
                <a:cubicBezTo>
                  <a:pt x="86655" y="30384"/>
                  <a:pt x="85584" y="30729"/>
                  <a:pt x="85296" y="29856"/>
                </a:cubicBezTo>
                <a:cubicBezTo>
                  <a:pt x="84987" y="29005"/>
                  <a:pt x="84987" y="28339"/>
                  <a:pt x="84514" y="27488"/>
                </a:cubicBezTo>
                <a:cubicBezTo>
                  <a:pt x="83464" y="25765"/>
                  <a:pt x="83917" y="23030"/>
                  <a:pt x="84226" y="20984"/>
                </a:cubicBezTo>
                <a:cubicBezTo>
                  <a:pt x="84226" y="21329"/>
                  <a:pt x="83464" y="20823"/>
                  <a:pt x="83300" y="20662"/>
                </a:cubicBezTo>
                <a:cubicBezTo>
                  <a:pt x="83156" y="20317"/>
                  <a:pt x="83156" y="19628"/>
                  <a:pt x="83156" y="19283"/>
                </a:cubicBezTo>
                <a:cubicBezTo>
                  <a:pt x="83300" y="18249"/>
                  <a:pt x="83464" y="17077"/>
                  <a:pt x="82229" y="17077"/>
                </a:cubicBezTo>
                <a:cubicBezTo>
                  <a:pt x="82229" y="16893"/>
                  <a:pt x="82085" y="16732"/>
                  <a:pt x="82085" y="16548"/>
                </a:cubicBezTo>
                <a:cubicBezTo>
                  <a:pt x="81303" y="16387"/>
                  <a:pt x="78566" y="18249"/>
                  <a:pt x="78113" y="16203"/>
                </a:cubicBezTo>
                <a:cubicBezTo>
                  <a:pt x="77948" y="16387"/>
                  <a:pt x="77639" y="16203"/>
                  <a:pt x="77495" y="16203"/>
                </a:cubicBezTo>
                <a:cubicBezTo>
                  <a:pt x="77495" y="15882"/>
                  <a:pt x="77495" y="15353"/>
                  <a:pt x="77495" y="15031"/>
                </a:cubicBezTo>
                <a:cubicBezTo>
                  <a:pt x="76734" y="14686"/>
                  <a:pt x="75046" y="13307"/>
                  <a:pt x="74902" y="14847"/>
                </a:cubicBezTo>
                <a:cubicBezTo>
                  <a:pt x="74120" y="14686"/>
                  <a:pt x="73214" y="14502"/>
                  <a:pt x="72288" y="14847"/>
                </a:cubicBezTo>
                <a:cubicBezTo>
                  <a:pt x="72288" y="14502"/>
                  <a:pt x="72144" y="14342"/>
                  <a:pt x="72144" y="13997"/>
                </a:cubicBezTo>
                <a:cubicBezTo>
                  <a:pt x="71691" y="13836"/>
                  <a:pt x="71073" y="13652"/>
                  <a:pt x="71073" y="12963"/>
                </a:cubicBezTo>
                <a:cubicBezTo>
                  <a:pt x="71526" y="12963"/>
                  <a:pt x="72000" y="12963"/>
                  <a:pt x="72452" y="12963"/>
                </a:cubicBezTo>
                <a:cubicBezTo>
                  <a:pt x="72596" y="12112"/>
                  <a:pt x="72144" y="11262"/>
                  <a:pt x="72452" y="10411"/>
                </a:cubicBezTo>
                <a:cubicBezTo>
                  <a:pt x="72905" y="9722"/>
                  <a:pt x="72905" y="9216"/>
                  <a:pt x="72905" y="8366"/>
                </a:cubicBezTo>
                <a:cubicBezTo>
                  <a:pt x="72452" y="8205"/>
                  <a:pt x="72000" y="8205"/>
                  <a:pt x="71691" y="8205"/>
                </a:cubicBezTo>
                <a:cubicBezTo>
                  <a:pt x="71691" y="7331"/>
                  <a:pt x="71382" y="6136"/>
                  <a:pt x="72452" y="6136"/>
                </a:cubicBezTo>
                <a:cubicBezTo>
                  <a:pt x="72596" y="5791"/>
                  <a:pt x="72596" y="5286"/>
                  <a:pt x="72452" y="5125"/>
                </a:cubicBezTo>
                <a:cubicBezTo>
                  <a:pt x="72452" y="4941"/>
                  <a:pt x="71691" y="4941"/>
                  <a:pt x="71526" y="4780"/>
                </a:cubicBezTo>
                <a:cubicBezTo>
                  <a:pt x="71217" y="4435"/>
                  <a:pt x="71073" y="3930"/>
                  <a:pt x="71073" y="3424"/>
                </a:cubicBezTo>
                <a:cubicBezTo>
                  <a:pt x="71073" y="3424"/>
                  <a:pt x="71073" y="3240"/>
                  <a:pt x="71073" y="3079"/>
                </a:cubicBezTo>
                <a:cubicBezTo>
                  <a:pt x="70147" y="2895"/>
                  <a:pt x="69241" y="3079"/>
                  <a:pt x="68480" y="2735"/>
                </a:cubicBezTo>
                <a:cubicBezTo>
                  <a:pt x="67554" y="2390"/>
                  <a:pt x="66957" y="2229"/>
                  <a:pt x="66030" y="2229"/>
                </a:cubicBezTo>
                <a:cubicBezTo>
                  <a:pt x="65578" y="2229"/>
                  <a:pt x="64343" y="2390"/>
                  <a:pt x="64343" y="1700"/>
                </a:cubicBezTo>
                <a:cubicBezTo>
                  <a:pt x="64507" y="850"/>
                  <a:pt x="63890" y="344"/>
                  <a:pt x="63272" y="0"/>
                </a:cubicBezTo>
                <a:cubicBezTo>
                  <a:pt x="62963" y="505"/>
                  <a:pt x="62819" y="1034"/>
                  <a:pt x="62058" y="1034"/>
                </a:cubicBezTo>
                <a:cubicBezTo>
                  <a:pt x="61440" y="1034"/>
                  <a:pt x="60679" y="850"/>
                  <a:pt x="59917" y="689"/>
                </a:cubicBezTo>
                <a:cubicBezTo>
                  <a:pt x="58847" y="689"/>
                  <a:pt x="58229" y="1034"/>
                  <a:pt x="57324" y="1539"/>
                </a:cubicBezTo>
                <a:cubicBezTo>
                  <a:pt x="57159" y="3424"/>
                  <a:pt x="56706" y="4941"/>
                  <a:pt x="56089" y="6665"/>
                </a:cubicBezTo>
                <a:cubicBezTo>
                  <a:pt x="55780" y="7515"/>
                  <a:pt x="55492" y="8527"/>
                  <a:pt x="55183" y="9377"/>
                </a:cubicBezTo>
                <a:cubicBezTo>
                  <a:pt x="54874" y="10250"/>
                  <a:pt x="54401" y="11101"/>
                  <a:pt x="53804" y="11606"/>
                </a:cubicBezTo>
                <a:cubicBezTo>
                  <a:pt x="52281" y="13146"/>
                  <a:pt x="51972" y="15537"/>
                  <a:pt x="50140" y="16893"/>
                </a:cubicBezTo>
                <a:cubicBezTo>
                  <a:pt x="48596" y="18088"/>
                  <a:pt x="46929" y="18433"/>
                  <a:pt x="45550" y="19628"/>
                </a:cubicBezTo>
                <a:cubicBezTo>
                  <a:pt x="44789" y="20134"/>
                  <a:pt x="44171" y="19973"/>
                  <a:pt x="43409" y="20317"/>
                </a:cubicBezTo>
                <a:cubicBezTo>
                  <a:pt x="41886" y="20823"/>
                  <a:pt x="41104" y="22524"/>
                  <a:pt x="40507" y="23903"/>
                </a:cubicBezTo>
                <a:cubicBezTo>
                  <a:pt x="39437" y="24064"/>
                  <a:pt x="40198" y="25765"/>
                  <a:pt x="39890" y="26454"/>
                </a:cubicBezTo>
                <a:cubicBezTo>
                  <a:pt x="39581" y="27305"/>
                  <a:pt x="39128" y="27305"/>
                  <a:pt x="38511" y="27810"/>
                </a:cubicBezTo>
                <a:cubicBezTo>
                  <a:pt x="37749" y="28155"/>
                  <a:pt x="37132" y="28500"/>
                  <a:pt x="36679" y="29189"/>
                </a:cubicBezTo>
                <a:cubicBezTo>
                  <a:pt x="35773" y="30384"/>
                  <a:pt x="35917" y="32085"/>
                  <a:pt x="34703" y="33280"/>
                </a:cubicBezTo>
                <a:cubicBezTo>
                  <a:pt x="32850" y="34981"/>
                  <a:pt x="30566" y="34131"/>
                  <a:pt x="28281" y="34131"/>
                </a:cubicBezTo>
                <a:cubicBezTo>
                  <a:pt x="26902" y="34131"/>
                  <a:pt x="25667" y="34131"/>
                  <a:pt x="24452" y="34637"/>
                </a:cubicBezTo>
                <a:cubicBezTo>
                  <a:pt x="23238" y="35165"/>
                  <a:pt x="21859" y="36682"/>
                  <a:pt x="20315" y="36176"/>
                </a:cubicBezTo>
                <a:cubicBezTo>
                  <a:pt x="19554" y="36016"/>
                  <a:pt x="18195" y="34315"/>
                  <a:pt x="17886" y="33280"/>
                </a:cubicBezTo>
                <a:cubicBezTo>
                  <a:pt x="17722" y="32085"/>
                  <a:pt x="18195" y="31580"/>
                  <a:pt x="17433" y="30729"/>
                </a:cubicBezTo>
                <a:cubicBezTo>
                  <a:pt x="15581" y="28845"/>
                  <a:pt x="12987" y="30545"/>
                  <a:pt x="11773" y="32085"/>
                </a:cubicBezTo>
                <a:cubicBezTo>
                  <a:pt x="11464" y="32430"/>
                  <a:pt x="11300" y="33120"/>
                  <a:pt x="11012" y="33464"/>
                </a:cubicBezTo>
                <a:cubicBezTo>
                  <a:pt x="10394" y="34315"/>
                  <a:pt x="9777" y="35165"/>
                  <a:pt x="9159" y="36176"/>
                </a:cubicBezTo>
                <a:cubicBezTo>
                  <a:pt x="8397" y="37027"/>
                  <a:pt x="7492" y="38406"/>
                  <a:pt x="6566" y="39095"/>
                </a:cubicBezTo>
                <a:cubicBezTo>
                  <a:pt x="5660" y="39946"/>
                  <a:pt x="4425" y="40452"/>
                  <a:pt x="3355" y="41302"/>
                </a:cubicBezTo>
                <a:cubicBezTo>
                  <a:pt x="1687" y="42336"/>
                  <a:pt x="1831" y="43187"/>
                  <a:pt x="1523" y="45071"/>
                </a:cubicBezTo>
                <a:cubicBezTo>
                  <a:pt x="1379" y="46083"/>
                  <a:pt x="926" y="46427"/>
                  <a:pt x="617" y="47278"/>
                </a:cubicBezTo>
                <a:cubicBezTo>
                  <a:pt x="0" y="50174"/>
                  <a:pt x="1975" y="50358"/>
                  <a:pt x="3663" y="51898"/>
                </a:cubicBezTo>
                <a:cubicBezTo>
                  <a:pt x="3972" y="52219"/>
                  <a:pt x="4281" y="52564"/>
                  <a:pt x="4590" y="52909"/>
                </a:cubicBezTo>
                <a:cubicBezTo>
                  <a:pt x="4878" y="53070"/>
                  <a:pt x="4734" y="53415"/>
                  <a:pt x="5186" y="53598"/>
                </a:cubicBezTo>
                <a:cubicBezTo>
                  <a:pt x="5495" y="53598"/>
                  <a:pt x="5495" y="53070"/>
                  <a:pt x="5804" y="53070"/>
                </a:cubicBezTo>
                <a:cubicBezTo>
                  <a:pt x="6730" y="53070"/>
                  <a:pt x="7945" y="53415"/>
                  <a:pt x="8706" y="53943"/>
                </a:cubicBezTo>
                <a:cubicBezTo>
                  <a:pt x="9777" y="54794"/>
                  <a:pt x="9324" y="56150"/>
                  <a:pt x="9324" y="57529"/>
                </a:cubicBezTo>
                <a:cubicBezTo>
                  <a:pt x="9324" y="58195"/>
                  <a:pt x="9324" y="58724"/>
                  <a:pt x="9015" y="59230"/>
                </a:cubicBezTo>
                <a:cubicBezTo>
                  <a:pt x="8706" y="59896"/>
                  <a:pt x="8253" y="60080"/>
                  <a:pt x="7945" y="60425"/>
                </a:cubicBezTo>
                <a:cubicBezTo>
                  <a:pt x="7492" y="61091"/>
                  <a:pt x="7327" y="63160"/>
                  <a:pt x="7636" y="64010"/>
                </a:cubicBezTo>
                <a:cubicBezTo>
                  <a:pt x="7801" y="64516"/>
                  <a:pt x="8397" y="64516"/>
                  <a:pt x="8397" y="65022"/>
                </a:cubicBezTo>
                <a:cubicBezTo>
                  <a:pt x="8706" y="65366"/>
                  <a:pt x="8397" y="66217"/>
                  <a:pt x="8562" y="66722"/>
                </a:cubicBezTo>
                <a:cubicBezTo>
                  <a:pt x="9468" y="66906"/>
                  <a:pt x="9015" y="67412"/>
                  <a:pt x="9324" y="67941"/>
                </a:cubicBezTo>
                <a:cubicBezTo>
                  <a:pt x="9632" y="68101"/>
                  <a:pt x="10085" y="68446"/>
                  <a:pt x="10538" y="68446"/>
                </a:cubicBezTo>
                <a:cubicBezTo>
                  <a:pt x="11464" y="68952"/>
                  <a:pt x="12370" y="68952"/>
                  <a:pt x="13440" y="69136"/>
                </a:cubicBezTo>
                <a:cubicBezTo>
                  <a:pt x="15272" y="69136"/>
                  <a:pt x="15128" y="69457"/>
                  <a:pt x="15128" y="71181"/>
                </a:cubicBezTo>
                <a:cubicBezTo>
                  <a:pt x="15128" y="72537"/>
                  <a:pt x="15128" y="73572"/>
                  <a:pt x="15437" y="74583"/>
                </a:cubicBezTo>
                <a:cubicBezTo>
                  <a:pt x="15746" y="75778"/>
                  <a:pt x="16198" y="76812"/>
                  <a:pt x="16651" y="77824"/>
                </a:cubicBezTo>
                <a:cubicBezTo>
                  <a:pt x="16960" y="78858"/>
                  <a:pt x="17722" y="79524"/>
                  <a:pt x="17886" y="80743"/>
                </a:cubicBezTo>
                <a:cubicBezTo>
                  <a:pt x="18195" y="82099"/>
                  <a:pt x="18648" y="82443"/>
                  <a:pt x="19265" y="83639"/>
                </a:cubicBezTo>
                <a:cubicBezTo>
                  <a:pt x="19862" y="84650"/>
                  <a:pt x="21385" y="86535"/>
                  <a:pt x="21097" y="87730"/>
                </a:cubicBezTo>
                <a:cubicBezTo>
                  <a:pt x="20480" y="87569"/>
                  <a:pt x="19554" y="87730"/>
                  <a:pt x="19409" y="88580"/>
                </a:cubicBezTo>
                <a:cubicBezTo>
                  <a:pt x="19554" y="88580"/>
                  <a:pt x="19862" y="88419"/>
                  <a:pt x="20027" y="88419"/>
                </a:cubicBezTo>
                <a:cubicBezTo>
                  <a:pt x="20480" y="88075"/>
                  <a:pt x="22312" y="87569"/>
                  <a:pt x="22765" y="88075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" name="Shape 2587">
            <a:extLst>
              <a:ext uri="{FF2B5EF4-FFF2-40B4-BE49-F238E27FC236}">
                <a16:creationId xmlns:a16="http://schemas.microsoft.com/office/drawing/2014/main" xmlns="" id="{7D63CAC3-9F66-2641-9089-631933508F06}"/>
              </a:ext>
            </a:extLst>
          </p:cNvPr>
          <p:cNvSpPr/>
          <p:nvPr/>
        </p:nvSpPr>
        <p:spPr>
          <a:xfrm>
            <a:off x="2919474" y="3035159"/>
            <a:ext cx="1150757" cy="74609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0707" y="110340"/>
                </a:moveTo>
                <a:lnTo>
                  <a:pt x="90707" y="110340"/>
                </a:lnTo>
                <a:cubicBezTo>
                  <a:pt x="91878" y="110570"/>
                  <a:pt x="92463" y="109276"/>
                  <a:pt x="92307" y="107580"/>
                </a:cubicBezTo>
                <a:cubicBezTo>
                  <a:pt x="92171" y="106919"/>
                  <a:pt x="91878" y="106085"/>
                  <a:pt x="91878" y="105222"/>
                </a:cubicBezTo>
                <a:cubicBezTo>
                  <a:pt x="91878" y="104159"/>
                  <a:pt x="92463" y="104590"/>
                  <a:pt x="93029" y="104159"/>
                </a:cubicBezTo>
                <a:cubicBezTo>
                  <a:pt x="93029" y="103296"/>
                  <a:pt x="93029" y="102462"/>
                  <a:pt x="93029" y="101801"/>
                </a:cubicBezTo>
                <a:cubicBezTo>
                  <a:pt x="93751" y="101600"/>
                  <a:pt x="94200" y="102462"/>
                  <a:pt x="94766" y="102232"/>
                </a:cubicBezTo>
                <a:cubicBezTo>
                  <a:pt x="94766" y="101801"/>
                  <a:pt x="94766" y="101169"/>
                  <a:pt x="94766" y="100737"/>
                </a:cubicBezTo>
                <a:cubicBezTo>
                  <a:pt x="94044" y="100306"/>
                  <a:pt x="95059" y="98610"/>
                  <a:pt x="95215" y="98179"/>
                </a:cubicBezTo>
                <a:cubicBezTo>
                  <a:pt x="95488" y="98179"/>
                  <a:pt x="95781" y="98179"/>
                  <a:pt x="96230" y="98179"/>
                </a:cubicBezTo>
                <a:cubicBezTo>
                  <a:pt x="96230" y="96885"/>
                  <a:pt x="96230" y="95620"/>
                  <a:pt x="96230" y="94326"/>
                </a:cubicBezTo>
                <a:cubicBezTo>
                  <a:pt x="97088" y="94326"/>
                  <a:pt x="97811" y="94326"/>
                  <a:pt x="98689" y="94125"/>
                </a:cubicBezTo>
                <a:cubicBezTo>
                  <a:pt x="98981" y="93924"/>
                  <a:pt x="99118" y="93493"/>
                  <a:pt x="99547" y="93694"/>
                </a:cubicBezTo>
                <a:cubicBezTo>
                  <a:pt x="99996" y="93694"/>
                  <a:pt x="100289" y="94326"/>
                  <a:pt x="100718" y="94125"/>
                </a:cubicBezTo>
                <a:cubicBezTo>
                  <a:pt x="100718" y="92630"/>
                  <a:pt x="102319" y="93061"/>
                  <a:pt x="102748" y="92199"/>
                </a:cubicBezTo>
                <a:cubicBezTo>
                  <a:pt x="103177" y="91336"/>
                  <a:pt x="103041" y="91135"/>
                  <a:pt x="103607" y="90704"/>
                </a:cubicBezTo>
                <a:cubicBezTo>
                  <a:pt x="104055" y="90273"/>
                  <a:pt x="104778" y="90273"/>
                  <a:pt x="104778" y="89209"/>
                </a:cubicBezTo>
                <a:cubicBezTo>
                  <a:pt x="104914" y="88576"/>
                  <a:pt x="104778" y="87973"/>
                  <a:pt x="105207" y="87311"/>
                </a:cubicBezTo>
                <a:cubicBezTo>
                  <a:pt x="105636" y="86909"/>
                  <a:pt x="106085" y="86478"/>
                  <a:pt x="106222" y="85816"/>
                </a:cubicBezTo>
                <a:cubicBezTo>
                  <a:pt x="106222" y="84954"/>
                  <a:pt x="106222" y="84321"/>
                  <a:pt x="106651" y="83689"/>
                </a:cubicBezTo>
                <a:cubicBezTo>
                  <a:pt x="106944" y="83258"/>
                  <a:pt x="107393" y="83258"/>
                  <a:pt x="107236" y="82395"/>
                </a:cubicBezTo>
                <a:cubicBezTo>
                  <a:pt x="108973" y="82194"/>
                  <a:pt x="110281" y="82194"/>
                  <a:pt x="110144" y="79003"/>
                </a:cubicBezTo>
                <a:cubicBezTo>
                  <a:pt x="109988" y="77709"/>
                  <a:pt x="108837" y="74518"/>
                  <a:pt x="107666" y="74518"/>
                </a:cubicBezTo>
                <a:cubicBezTo>
                  <a:pt x="107666" y="73885"/>
                  <a:pt x="107236" y="73023"/>
                  <a:pt x="106807" y="72793"/>
                </a:cubicBezTo>
                <a:cubicBezTo>
                  <a:pt x="106358" y="74288"/>
                  <a:pt x="105929" y="72793"/>
                  <a:pt x="105343" y="72390"/>
                </a:cubicBezTo>
                <a:cubicBezTo>
                  <a:pt x="104621" y="71959"/>
                  <a:pt x="103899" y="73454"/>
                  <a:pt x="103333" y="72793"/>
                </a:cubicBezTo>
                <a:cubicBezTo>
                  <a:pt x="102026" y="71097"/>
                  <a:pt x="102885" y="70234"/>
                  <a:pt x="103899" y="68969"/>
                </a:cubicBezTo>
                <a:cubicBezTo>
                  <a:pt x="105070" y="67474"/>
                  <a:pt x="104055" y="67043"/>
                  <a:pt x="103177" y="66181"/>
                </a:cubicBezTo>
                <a:cubicBezTo>
                  <a:pt x="102162" y="65117"/>
                  <a:pt x="105207" y="63191"/>
                  <a:pt x="105070" y="65979"/>
                </a:cubicBezTo>
                <a:cubicBezTo>
                  <a:pt x="105792" y="66181"/>
                  <a:pt x="111140" y="65117"/>
                  <a:pt x="111003" y="67244"/>
                </a:cubicBezTo>
                <a:cubicBezTo>
                  <a:pt x="111588" y="67244"/>
                  <a:pt x="112896" y="66411"/>
                  <a:pt x="113033" y="67474"/>
                </a:cubicBezTo>
                <a:cubicBezTo>
                  <a:pt x="113462" y="67676"/>
                  <a:pt x="113911" y="67244"/>
                  <a:pt x="114340" y="67474"/>
                </a:cubicBezTo>
                <a:cubicBezTo>
                  <a:pt x="114769" y="67676"/>
                  <a:pt x="114633" y="68969"/>
                  <a:pt x="115062" y="68739"/>
                </a:cubicBezTo>
                <a:cubicBezTo>
                  <a:pt x="115472" y="68308"/>
                  <a:pt x="115199" y="67244"/>
                  <a:pt x="115628" y="66813"/>
                </a:cubicBezTo>
                <a:cubicBezTo>
                  <a:pt x="115921" y="66612"/>
                  <a:pt x="116350" y="67043"/>
                  <a:pt x="116643" y="66813"/>
                </a:cubicBezTo>
                <a:cubicBezTo>
                  <a:pt x="117072" y="66612"/>
                  <a:pt x="116936" y="65749"/>
                  <a:pt x="116936" y="65318"/>
                </a:cubicBezTo>
                <a:cubicBezTo>
                  <a:pt x="117072" y="64484"/>
                  <a:pt x="117794" y="64686"/>
                  <a:pt x="118243" y="64686"/>
                </a:cubicBezTo>
                <a:cubicBezTo>
                  <a:pt x="118516" y="64484"/>
                  <a:pt x="118809" y="64053"/>
                  <a:pt x="119102" y="63421"/>
                </a:cubicBezTo>
                <a:cubicBezTo>
                  <a:pt x="118965" y="63421"/>
                  <a:pt x="118965" y="63191"/>
                  <a:pt x="118965" y="62989"/>
                </a:cubicBezTo>
                <a:cubicBezTo>
                  <a:pt x="118380" y="62989"/>
                  <a:pt x="118672" y="62127"/>
                  <a:pt x="118516" y="61494"/>
                </a:cubicBezTo>
                <a:cubicBezTo>
                  <a:pt x="118380" y="61063"/>
                  <a:pt x="118087" y="60632"/>
                  <a:pt x="117658" y="60431"/>
                </a:cubicBezTo>
                <a:cubicBezTo>
                  <a:pt x="117502" y="60201"/>
                  <a:pt x="117502" y="59770"/>
                  <a:pt x="117658" y="59568"/>
                </a:cubicBezTo>
                <a:cubicBezTo>
                  <a:pt x="117794" y="59770"/>
                  <a:pt x="118087" y="59568"/>
                  <a:pt x="118243" y="59568"/>
                </a:cubicBezTo>
                <a:cubicBezTo>
                  <a:pt x="118243" y="58275"/>
                  <a:pt x="118672" y="57642"/>
                  <a:pt x="118965" y="56377"/>
                </a:cubicBezTo>
                <a:cubicBezTo>
                  <a:pt x="119238" y="55515"/>
                  <a:pt x="119238" y="54451"/>
                  <a:pt x="118380" y="54451"/>
                </a:cubicBezTo>
                <a:cubicBezTo>
                  <a:pt x="118380" y="54020"/>
                  <a:pt x="118380" y="53387"/>
                  <a:pt x="118380" y="52726"/>
                </a:cubicBezTo>
                <a:cubicBezTo>
                  <a:pt x="118243" y="52726"/>
                  <a:pt x="118087" y="52726"/>
                  <a:pt x="117950" y="52726"/>
                </a:cubicBezTo>
                <a:cubicBezTo>
                  <a:pt x="117950" y="52093"/>
                  <a:pt x="117950" y="51662"/>
                  <a:pt x="118087" y="51030"/>
                </a:cubicBezTo>
                <a:cubicBezTo>
                  <a:pt x="118809" y="51662"/>
                  <a:pt x="119980" y="50800"/>
                  <a:pt x="119238" y="49333"/>
                </a:cubicBezTo>
                <a:cubicBezTo>
                  <a:pt x="118965" y="49103"/>
                  <a:pt x="118672" y="49333"/>
                  <a:pt x="118516" y="49103"/>
                </a:cubicBezTo>
                <a:cubicBezTo>
                  <a:pt x="118516" y="48672"/>
                  <a:pt x="118516" y="48471"/>
                  <a:pt x="118380" y="48241"/>
                </a:cubicBezTo>
                <a:cubicBezTo>
                  <a:pt x="118087" y="47609"/>
                  <a:pt x="117658" y="47609"/>
                  <a:pt x="117209" y="47609"/>
                </a:cubicBezTo>
                <a:cubicBezTo>
                  <a:pt x="116643" y="48672"/>
                  <a:pt x="114633" y="48040"/>
                  <a:pt x="113755" y="48241"/>
                </a:cubicBezTo>
                <a:cubicBezTo>
                  <a:pt x="113618" y="48672"/>
                  <a:pt x="113911" y="49333"/>
                  <a:pt x="113755" y="49966"/>
                </a:cubicBezTo>
                <a:cubicBezTo>
                  <a:pt x="113189" y="50167"/>
                  <a:pt x="113325" y="49103"/>
                  <a:pt x="112740" y="49333"/>
                </a:cubicBezTo>
                <a:cubicBezTo>
                  <a:pt x="112740" y="48902"/>
                  <a:pt x="112740" y="48471"/>
                  <a:pt x="112740" y="48040"/>
                </a:cubicBezTo>
                <a:cubicBezTo>
                  <a:pt x="112447" y="48040"/>
                  <a:pt x="112174" y="48040"/>
                  <a:pt x="111881" y="47810"/>
                </a:cubicBezTo>
                <a:cubicBezTo>
                  <a:pt x="111881" y="47177"/>
                  <a:pt x="111881" y="46545"/>
                  <a:pt x="111881" y="45682"/>
                </a:cubicBezTo>
                <a:cubicBezTo>
                  <a:pt x="111296" y="45682"/>
                  <a:pt x="110866" y="45682"/>
                  <a:pt x="110281" y="45682"/>
                </a:cubicBezTo>
                <a:cubicBezTo>
                  <a:pt x="110281" y="45251"/>
                  <a:pt x="110281" y="44849"/>
                  <a:pt x="110281" y="44619"/>
                </a:cubicBezTo>
                <a:cubicBezTo>
                  <a:pt x="109695" y="44417"/>
                  <a:pt x="108407" y="45050"/>
                  <a:pt x="107822" y="44187"/>
                </a:cubicBezTo>
                <a:cubicBezTo>
                  <a:pt x="107529" y="43354"/>
                  <a:pt x="107822" y="42060"/>
                  <a:pt x="107822" y="41197"/>
                </a:cubicBezTo>
                <a:cubicBezTo>
                  <a:pt x="107100" y="40996"/>
                  <a:pt x="105636" y="41629"/>
                  <a:pt x="105343" y="40134"/>
                </a:cubicBezTo>
                <a:cubicBezTo>
                  <a:pt x="105207" y="39070"/>
                  <a:pt x="104348" y="39702"/>
                  <a:pt x="103763" y="39501"/>
                </a:cubicBezTo>
                <a:cubicBezTo>
                  <a:pt x="103607" y="38639"/>
                  <a:pt x="104348" y="37374"/>
                  <a:pt x="103763" y="36712"/>
                </a:cubicBezTo>
                <a:cubicBezTo>
                  <a:pt x="103470" y="36310"/>
                  <a:pt x="102748" y="36511"/>
                  <a:pt x="102319" y="36511"/>
                </a:cubicBezTo>
                <a:cubicBezTo>
                  <a:pt x="102455" y="37374"/>
                  <a:pt x="102026" y="37776"/>
                  <a:pt x="102026" y="38639"/>
                </a:cubicBezTo>
                <a:cubicBezTo>
                  <a:pt x="101577" y="38869"/>
                  <a:pt x="101284" y="38437"/>
                  <a:pt x="101011" y="38006"/>
                </a:cubicBezTo>
                <a:cubicBezTo>
                  <a:pt x="101148" y="37575"/>
                  <a:pt x="101011" y="37374"/>
                  <a:pt x="101011" y="37144"/>
                </a:cubicBezTo>
                <a:cubicBezTo>
                  <a:pt x="100289" y="36942"/>
                  <a:pt x="99996" y="37776"/>
                  <a:pt x="99704" y="38207"/>
                </a:cubicBezTo>
                <a:cubicBezTo>
                  <a:pt x="99704" y="38006"/>
                  <a:pt x="99547" y="37776"/>
                  <a:pt x="99704" y="37374"/>
                </a:cubicBezTo>
                <a:cubicBezTo>
                  <a:pt x="99411" y="37374"/>
                  <a:pt x="99118" y="37374"/>
                  <a:pt x="98825" y="37575"/>
                </a:cubicBezTo>
                <a:cubicBezTo>
                  <a:pt x="99704" y="39271"/>
                  <a:pt x="97967" y="39932"/>
                  <a:pt x="98396" y="41629"/>
                </a:cubicBezTo>
                <a:cubicBezTo>
                  <a:pt x="97811" y="41629"/>
                  <a:pt x="95059" y="42060"/>
                  <a:pt x="95059" y="41197"/>
                </a:cubicBezTo>
                <a:cubicBezTo>
                  <a:pt x="94337" y="40996"/>
                  <a:pt x="94044" y="42491"/>
                  <a:pt x="93322" y="42060"/>
                </a:cubicBezTo>
                <a:cubicBezTo>
                  <a:pt x="93615" y="41197"/>
                  <a:pt x="93751" y="40364"/>
                  <a:pt x="93751" y="39271"/>
                </a:cubicBezTo>
                <a:cubicBezTo>
                  <a:pt x="93907" y="38869"/>
                  <a:pt x="93751" y="38207"/>
                  <a:pt x="94044" y="37776"/>
                </a:cubicBezTo>
                <a:cubicBezTo>
                  <a:pt x="94337" y="37575"/>
                  <a:pt x="94337" y="37575"/>
                  <a:pt x="94493" y="37144"/>
                </a:cubicBezTo>
                <a:cubicBezTo>
                  <a:pt x="94200" y="37144"/>
                  <a:pt x="93751" y="37144"/>
                  <a:pt x="93478" y="37144"/>
                </a:cubicBezTo>
                <a:cubicBezTo>
                  <a:pt x="93478" y="37575"/>
                  <a:pt x="93478" y="38006"/>
                  <a:pt x="93478" y="38207"/>
                </a:cubicBezTo>
                <a:cubicBezTo>
                  <a:pt x="93322" y="38006"/>
                  <a:pt x="93322" y="37575"/>
                  <a:pt x="93322" y="37374"/>
                </a:cubicBezTo>
                <a:cubicBezTo>
                  <a:pt x="92893" y="37374"/>
                  <a:pt x="92463" y="37374"/>
                  <a:pt x="92014" y="37575"/>
                </a:cubicBezTo>
                <a:cubicBezTo>
                  <a:pt x="92014" y="37776"/>
                  <a:pt x="92171" y="38207"/>
                  <a:pt x="92463" y="38207"/>
                </a:cubicBezTo>
                <a:cubicBezTo>
                  <a:pt x="92463" y="38437"/>
                  <a:pt x="92463" y="38639"/>
                  <a:pt x="92463" y="38639"/>
                </a:cubicBezTo>
                <a:cubicBezTo>
                  <a:pt x="92014" y="38639"/>
                  <a:pt x="91292" y="38869"/>
                  <a:pt x="91000" y="38207"/>
                </a:cubicBezTo>
                <a:cubicBezTo>
                  <a:pt x="90863" y="37776"/>
                  <a:pt x="90863" y="37144"/>
                  <a:pt x="90278" y="37374"/>
                </a:cubicBezTo>
                <a:cubicBezTo>
                  <a:pt x="90278" y="37776"/>
                  <a:pt x="90141" y="38006"/>
                  <a:pt x="90141" y="38207"/>
                </a:cubicBezTo>
                <a:cubicBezTo>
                  <a:pt x="89985" y="37575"/>
                  <a:pt x="89419" y="37776"/>
                  <a:pt x="89126" y="38006"/>
                </a:cubicBezTo>
                <a:cubicBezTo>
                  <a:pt x="89419" y="38869"/>
                  <a:pt x="89556" y="40996"/>
                  <a:pt x="88541" y="40565"/>
                </a:cubicBezTo>
                <a:cubicBezTo>
                  <a:pt x="88541" y="39932"/>
                  <a:pt x="88833" y="38869"/>
                  <a:pt x="88248" y="38639"/>
                </a:cubicBezTo>
                <a:cubicBezTo>
                  <a:pt x="87819" y="38437"/>
                  <a:pt x="87233" y="38869"/>
                  <a:pt x="87389" y="39702"/>
                </a:cubicBezTo>
                <a:cubicBezTo>
                  <a:pt x="86940" y="39932"/>
                  <a:pt x="86667" y="39932"/>
                  <a:pt x="86218" y="39702"/>
                </a:cubicBezTo>
                <a:cubicBezTo>
                  <a:pt x="86375" y="39271"/>
                  <a:pt x="86511" y="39070"/>
                  <a:pt x="86804" y="39070"/>
                </a:cubicBezTo>
                <a:cubicBezTo>
                  <a:pt x="87097" y="38869"/>
                  <a:pt x="86940" y="38869"/>
                  <a:pt x="87233" y="38639"/>
                </a:cubicBezTo>
                <a:cubicBezTo>
                  <a:pt x="87233" y="38639"/>
                  <a:pt x="87389" y="38207"/>
                  <a:pt x="87389" y="38006"/>
                </a:cubicBezTo>
                <a:cubicBezTo>
                  <a:pt x="87389" y="38006"/>
                  <a:pt x="87233" y="38006"/>
                  <a:pt x="87097" y="38006"/>
                </a:cubicBezTo>
                <a:cubicBezTo>
                  <a:pt x="86940" y="36511"/>
                  <a:pt x="88541" y="36712"/>
                  <a:pt x="88248" y="35016"/>
                </a:cubicBezTo>
                <a:cubicBezTo>
                  <a:pt x="87819" y="34815"/>
                  <a:pt x="87389" y="33723"/>
                  <a:pt x="86940" y="33320"/>
                </a:cubicBezTo>
                <a:cubicBezTo>
                  <a:pt x="86511" y="32889"/>
                  <a:pt x="86511" y="32026"/>
                  <a:pt x="86511" y="31394"/>
                </a:cubicBezTo>
                <a:cubicBezTo>
                  <a:pt x="86082" y="31164"/>
                  <a:pt x="84774" y="31796"/>
                  <a:pt x="84774" y="32458"/>
                </a:cubicBezTo>
                <a:cubicBezTo>
                  <a:pt x="84345" y="32228"/>
                  <a:pt x="83759" y="32026"/>
                  <a:pt x="83330" y="32228"/>
                </a:cubicBezTo>
                <a:cubicBezTo>
                  <a:pt x="83759" y="33320"/>
                  <a:pt x="82159" y="34815"/>
                  <a:pt x="81593" y="34154"/>
                </a:cubicBezTo>
                <a:cubicBezTo>
                  <a:pt x="80715" y="33320"/>
                  <a:pt x="80852" y="36511"/>
                  <a:pt x="80852" y="36942"/>
                </a:cubicBezTo>
                <a:cubicBezTo>
                  <a:pt x="79837" y="36942"/>
                  <a:pt x="78549" y="37144"/>
                  <a:pt x="77671" y="36942"/>
                </a:cubicBezTo>
                <a:cubicBezTo>
                  <a:pt x="77378" y="35649"/>
                  <a:pt x="76519" y="35218"/>
                  <a:pt x="76656" y="36942"/>
                </a:cubicBezTo>
                <a:cubicBezTo>
                  <a:pt x="76227" y="36942"/>
                  <a:pt x="75641" y="36511"/>
                  <a:pt x="75212" y="36712"/>
                </a:cubicBezTo>
                <a:cubicBezTo>
                  <a:pt x="74626" y="37144"/>
                  <a:pt x="75056" y="37776"/>
                  <a:pt x="75056" y="38437"/>
                </a:cubicBezTo>
                <a:cubicBezTo>
                  <a:pt x="73046" y="38006"/>
                  <a:pt x="76070" y="34585"/>
                  <a:pt x="75934" y="33723"/>
                </a:cubicBezTo>
                <a:cubicBezTo>
                  <a:pt x="75056" y="33723"/>
                  <a:pt x="74490" y="34154"/>
                  <a:pt x="74490" y="32659"/>
                </a:cubicBezTo>
                <a:cubicBezTo>
                  <a:pt x="73904" y="32659"/>
                  <a:pt x="73768" y="32026"/>
                  <a:pt x="73182" y="31796"/>
                </a:cubicBezTo>
                <a:cubicBezTo>
                  <a:pt x="73319" y="32458"/>
                  <a:pt x="74197" y="35016"/>
                  <a:pt x="73475" y="35218"/>
                </a:cubicBezTo>
                <a:cubicBezTo>
                  <a:pt x="73475" y="35448"/>
                  <a:pt x="73475" y="35879"/>
                  <a:pt x="73475" y="36080"/>
                </a:cubicBezTo>
                <a:cubicBezTo>
                  <a:pt x="72753" y="36310"/>
                  <a:pt x="72460" y="36080"/>
                  <a:pt x="71875" y="35879"/>
                </a:cubicBezTo>
                <a:cubicBezTo>
                  <a:pt x="71289" y="35649"/>
                  <a:pt x="71016" y="36080"/>
                  <a:pt x="70567" y="36080"/>
                </a:cubicBezTo>
                <a:cubicBezTo>
                  <a:pt x="70567" y="35879"/>
                  <a:pt x="70430" y="35649"/>
                  <a:pt x="70430" y="35448"/>
                </a:cubicBezTo>
                <a:cubicBezTo>
                  <a:pt x="69845" y="35218"/>
                  <a:pt x="70430" y="34384"/>
                  <a:pt x="70138" y="33953"/>
                </a:cubicBezTo>
                <a:cubicBezTo>
                  <a:pt x="69845" y="33723"/>
                  <a:pt x="69260" y="34154"/>
                  <a:pt x="68986" y="34384"/>
                </a:cubicBezTo>
                <a:cubicBezTo>
                  <a:pt x="68986" y="34815"/>
                  <a:pt x="68694" y="35016"/>
                  <a:pt x="68401" y="35016"/>
                </a:cubicBezTo>
                <a:cubicBezTo>
                  <a:pt x="68245" y="34815"/>
                  <a:pt x="68245" y="34384"/>
                  <a:pt x="68401" y="34154"/>
                </a:cubicBezTo>
                <a:cubicBezTo>
                  <a:pt x="68986" y="33723"/>
                  <a:pt x="68986" y="33090"/>
                  <a:pt x="68986" y="32228"/>
                </a:cubicBezTo>
                <a:cubicBezTo>
                  <a:pt x="68694" y="32026"/>
                  <a:pt x="68401" y="32026"/>
                  <a:pt x="68245" y="32228"/>
                </a:cubicBezTo>
                <a:cubicBezTo>
                  <a:pt x="68245" y="32659"/>
                  <a:pt x="68108" y="33090"/>
                  <a:pt x="68108" y="33521"/>
                </a:cubicBezTo>
                <a:cubicBezTo>
                  <a:pt x="67972" y="33320"/>
                  <a:pt x="67679" y="33090"/>
                  <a:pt x="67523" y="32889"/>
                </a:cubicBezTo>
                <a:cubicBezTo>
                  <a:pt x="67386" y="31164"/>
                  <a:pt x="68245" y="31164"/>
                  <a:pt x="69123" y="31164"/>
                </a:cubicBezTo>
                <a:cubicBezTo>
                  <a:pt x="69123" y="30330"/>
                  <a:pt x="68401" y="29468"/>
                  <a:pt x="68694" y="28605"/>
                </a:cubicBezTo>
                <a:cubicBezTo>
                  <a:pt x="68830" y="27973"/>
                  <a:pt x="69260" y="27771"/>
                  <a:pt x="68986" y="27110"/>
                </a:cubicBezTo>
                <a:cubicBezTo>
                  <a:pt x="68245" y="27340"/>
                  <a:pt x="67972" y="28404"/>
                  <a:pt x="67386" y="28404"/>
                </a:cubicBezTo>
                <a:cubicBezTo>
                  <a:pt x="67249" y="28835"/>
                  <a:pt x="67386" y="29238"/>
                  <a:pt x="67249" y="29669"/>
                </a:cubicBezTo>
                <a:cubicBezTo>
                  <a:pt x="67093" y="29669"/>
                  <a:pt x="66801" y="29899"/>
                  <a:pt x="66664" y="29669"/>
                </a:cubicBezTo>
                <a:cubicBezTo>
                  <a:pt x="66508" y="31164"/>
                  <a:pt x="66371" y="31164"/>
                  <a:pt x="65356" y="31164"/>
                </a:cubicBezTo>
                <a:cubicBezTo>
                  <a:pt x="65356" y="29468"/>
                  <a:pt x="64927" y="29238"/>
                  <a:pt x="63912" y="29899"/>
                </a:cubicBezTo>
                <a:cubicBezTo>
                  <a:pt x="63620" y="30733"/>
                  <a:pt x="63327" y="31796"/>
                  <a:pt x="62449" y="31796"/>
                </a:cubicBezTo>
                <a:cubicBezTo>
                  <a:pt x="62312" y="32659"/>
                  <a:pt x="63463" y="32228"/>
                  <a:pt x="63756" y="32659"/>
                </a:cubicBezTo>
                <a:cubicBezTo>
                  <a:pt x="64634" y="33320"/>
                  <a:pt x="64049" y="35016"/>
                  <a:pt x="64478" y="36080"/>
                </a:cubicBezTo>
                <a:cubicBezTo>
                  <a:pt x="65649" y="35879"/>
                  <a:pt x="64927" y="39702"/>
                  <a:pt x="65200" y="40565"/>
                </a:cubicBezTo>
                <a:cubicBezTo>
                  <a:pt x="65493" y="41629"/>
                  <a:pt x="66235" y="40766"/>
                  <a:pt x="66508" y="42060"/>
                </a:cubicBezTo>
                <a:cubicBezTo>
                  <a:pt x="66801" y="43555"/>
                  <a:pt x="66079" y="45481"/>
                  <a:pt x="66079" y="46976"/>
                </a:cubicBezTo>
                <a:cubicBezTo>
                  <a:pt x="66801" y="47177"/>
                  <a:pt x="67523" y="46315"/>
                  <a:pt x="68108" y="46545"/>
                </a:cubicBezTo>
                <a:cubicBezTo>
                  <a:pt x="68108" y="47177"/>
                  <a:pt x="68537" y="47407"/>
                  <a:pt x="68694" y="47810"/>
                </a:cubicBezTo>
                <a:cubicBezTo>
                  <a:pt x="68694" y="48241"/>
                  <a:pt x="68694" y="48902"/>
                  <a:pt x="68537" y="49333"/>
                </a:cubicBezTo>
                <a:cubicBezTo>
                  <a:pt x="68245" y="49333"/>
                  <a:pt x="67972" y="49535"/>
                  <a:pt x="68108" y="50167"/>
                </a:cubicBezTo>
                <a:cubicBezTo>
                  <a:pt x="68694" y="50397"/>
                  <a:pt x="68986" y="51030"/>
                  <a:pt x="69260" y="51892"/>
                </a:cubicBezTo>
                <a:cubicBezTo>
                  <a:pt x="68830" y="52093"/>
                  <a:pt x="68694" y="53157"/>
                  <a:pt x="68694" y="54020"/>
                </a:cubicBezTo>
                <a:cubicBezTo>
                  <a:pt x="67815" y="54221"/>
                  <a:pt x="67386" y="55285"/>
                  <a:pt x="66664" y="55716"/>
                </a:cubicBezTo>
                <a:cubicBezTo>
                  <a:pt x="66664" y="54652"/>
                  <a:pt x="65786" y="54451"/>
                  <a:pt x="65356" y="54652"/>
                </a:cubicBezTo>
                <a:cubicBezTo>
                  <a:pt x="65356" y="54853"/>
                  <a:pt x="65200" y="55285"/>
                  <a:pt x="65200" y="55515"/>
                </a:cubicBezTo>
                <a:cubicBezTo>
                  <a:pt x="64186" y="55285"/>
                  <a:pt x="64634" y="53157"/>
                  <a:pt x="63912" y="52525"/>
                </a:cubicBezTo>
                <a:cubicBezTo>
                  <a:pt x="63463" y="51892"/>
                  <a:pt x="62605" y="52525"/>
                  <a:pt x="62449" y="51231"/>
                </a:cubicBezTo>
                <a:cubicBezTo>
                  <a:pt x="61883" y="51892"/>
                  <a:pt x="61727" y="52726"/>
                  <a:pt x="61590" y="53790"/>
                </a:cubicBezTo>
                <a:cubicBezTo>
                  <a:pt x="61297" y="53790"/>
                  <a:pt x="61005" y="53588"/>
                  <a:pt x="60575" y="53588"/>
                </a:cubicBezTo>
                <a:cubicBezTo>
                  <a:pt x="60575" y="52295"/>
                  <a:pt x="61297" y="49966"/>
                  <a:pt x="60146" y="49535"/>
                </a:cubicBezTo>
                <a:cubicBezTo>
                  <a:pt x="59404" y="49333"/>
                  <a:pt x="58975" y="49333"/>
                  <a:pt x="59131" y="48040"/>
                </a:cubicBezTo>
                <a:cubicBezTo>
                  <a:pt x="60868" y="47407"/>
                  <a:pt x="58389" y="42060"/>
                  <a:pt x="58389" y="40766"/>
                </a:cubicBezTo>
                <a:cubicBezTo>
                  <a:pt x="58975" y="40996"/>
                  <a:pt x="59560" y="40134"/>
                  <a:pt x="59990" y="39702"/>
                </a:cubicBezTo>
                <a:cubicBezTo>
                  <a:pt x="60712" y="38869"/>
                  <a:pt x="60575" y="37776"/>
                  <a:pt x="60712" y="36511"/>
                </a:cubicBezTo>
                <a:cubicBezTo>
                  <a:pt x="61453" y="36712"/>
                  <a:pt x="61161" y="35218"/>
                  <a:pt x="62019" y="35448"/>
                </a:cubicBezTo>
                <a:cubicBezTo>
                  <a:pt x="62019" y="34815"/>
                  <a:pt x="61727" y="34384"/>
                  <a:pt x="61590" y="33723"/>
                </a:cubicBezTo>
                <a:cubicBezTo>
                  <a:pt x="60712" y="33723"/>
                  <a:pt x="60868" y="31796"/>
                  <a:pt x="60868" y="30963"/>
                </a:cubicBezTo>
                <a:cubicBezTo>
                  <a:pt x="60868" y="30330"/>
                  <a:pt x="60712" y="29669"/>
                  <a:pt x="60868" y="29238"/>
                </a:cubicBezTo>
                <a:cubicBezTo>
                  <a:pt x="61161" y="28404"/>
                  <a:pt x="61727" y="29036"/>
                  <a:pt x="62175" y="28835"/>
                </a:cubicBezTo>
                <a:cubicBezTo>
                  <a:pt x="62175" y="27973"/>
                  <a:pt x="61883" y="26478"/>
                  <a:pt x="62898" y="26478"/>
                </a:cubicBezTo>
                <a:cubicBezTo>
                  <a:pt x="63620" y="26276"/>
                  <a:pt x="64634" y="26909"/>
                  <a:pt x="65356" y="26276"/>
                </a:cubicBezTo>
                <a:cubicBezTo>
                  <a:pt x="65786" y="26046"/>
                  <a:pt x="65942" y="25414"/>
                  <a:pt x="66371" y="25615"/>
                </a:cubicBezTo>
                <a:cubicBezTo>
                  <a:pt x="66801" y="25615"/>
                  <a:pt x="67093" y="25615"/>
                  <a:pt x="67386" y="25184"/>
                </a:cubicBezTo>
                <a:cubicBezTo>
                  <a:pt x="67815" y="24350"/>
                  <a:pt x="66957" y="23689"/>
                  <a:pt x="66957" y="22855"/>
                </a:cubicBezTo>
                <a:lnTo>
                  <a:pt x="67093" y="22855"/>
                </a:lnTo>
                <a:cubicBezTo>
                  <a:pt x="67093" y="22194"/>
                  <a:pt x="67093" y="20498"/>
                  <a:pt x="67815" y="21562"/>
                </a:cubicBezTo>
                <a:cubicBezTo>
                  <a:pt x="67815" y="20498"/>
                  <a:pt x="68401" y="19635"/>
                  <a:pt x="68537" y="18802"/>
                </a:cubicBezTo>
                <a:cubicBezTo>
                  <a:pt x="69260" y="18140"/>
                  <a:pt x="69123" y="16214"/>
                  <a:pt x="69845" y="15582"/>
                </a:cubicBezTo>
                <a:cubicBezTo>
                  <a:pt x="69845" y="15150"/>
                  <a:pt x="69845" y="14317"/>
                  <a:pt x="69982" y="13885"/>
                </a:cubicBezTo>
                <a:cubicBezTo>
                  <a:pt x="70723" y="13655"/>
                  <a:pt x="70138" y="12160"/>
                  <a:pt x="71289" y="12160"/>
                </a:cubicBezTo>
                <a:cubicBezTo>
                  <a:pt x="71153" y="10896"/>
                  <a:pt x="71582" y="9401"/>
                  <a:pt x="71289" y="8107"/>
                </a:cubicBezTo>
                <a:cubicBezTo>
                  <a:pt x="71016" y="6842"/>
                  <a:pt x="70274" y="6181"/>
                  <a:pt x="70430" y="4916"/>
                </a:cubicBezTo>
                <a:cubicBezTo>
                  <a:pt x="70430" y="3852"/>
                  <a:pt x="70430" y="3421"/>
                  <a:pt x="69708" y="2989"/>
                </a:cubicBezTo>
                <a:cubicBezTo>
                  <a:pt x="69260" y="2989"/>
                  <a:pt x="68694" y="2788"/>
                  <a:pt x="68694" y="1926"/>
                </a:cubicBezTo>
                <a:cubicBezTo>
                  <a:pt x="67972" y="1063"/>
                  <a:pt x="67679" y="431"/>
                  <a:pt x="66664" y="431"/>
                </a:cubicBezTo>
                <a:cubicBezTo>
                  <a:pt x="66664" y="632"/>
                  <a:pt x="66508" y="862"/>
                  <a:pt x="66508" y="1063"/>
                </a:cubicBezTo>
                <a:cubicBezTo>
                  <a:pt x="65942" y="1063"/>
                  <a:pt x="65200" y="1063"/>
                  <a:pt x="64478" y="1063"/>
                </a:cubicBezTo>
                <a:cubicBezTo>
                  <a:pt x="63912" y="862"/>
                  <a:pt x="63327" y="201"/>
                  <a:pt x="62605" y="201"/>
                </a:cubicBezTo>
                <a:cubicBezTo>
                  <a:pt x="62019" y="0"/>
                  <a:pt x="61453" y="431"/>
                  <a:pt x="60868" y="201"/>
                </a:cubicBezTo>
                <a:cubicBezTo>
                  <a:pt x="60712" y="201"/>
                  <a:pt x="60575" y="201"/>
                  <a:pt x="60419" y="0"/>
                </a:cubicBezTo>
                <a:cubicBezTo>
                  <a:pt x="60146" y="632"/>
                  <a:pt x="59697" y="1293"/>
                  <a:pt x="59560" y="1696"/>
                </a:cubicBezTo>
                <a:lnTo>
                  <a:pt x="59131" y="3421"/>
                </a:lnTo>
                <a:cubicBezTo>
                  <a:pt x="57667" y="3622"/>
                  <a:pt x="54916" y="2357"/>
                  <a:pt x="54623" y="5548"/>
                </a:cubicBezTo>
                <a:cubicBezTo>
                  <a:pt x="54057" y="5979"/>
                  <a:pt x="53335" y="5778"/>
                  <a:pt x="52886" y="6411"/>
                </a:cubicBezTo>
                <a:cubicBezTo>
                  <a:pt x="52593" y="6842"/>
                  <a:pt x="52457" y="7273"/>
                  <a:pt x="52164" y="7474"/>
                </a:cubicBezTo>
                <a:cubicBezTo>
                  <a:pt x="51442" y="8337"/>
                  <a:pt x="50427" y="8739"/>
                  <a:pt x="49549" y="8739"/>
                </a:cubicBezTo>
                <a:cubicBezTo>
                  <a:pt x="49120" y="10033"/>
                  <a:pt x="47676" y="10033"/>
                  <a:pt x="46797" y="10666"/>
                </a:cubicBezTo>
                <a:cubicBezTo>
                  <a:pt x="46368" y="11097"/>
                  <a:pt x="46075" y="11528"/>
                  <a:pt x="45802" y="12160"/>
                </a:cubicBezTo>
                <a:cubicBezTo>
                  <a:pt x="45353" y="13253"/>
                  <a:pt x="44631" y="13023"/>
                  <a:pt x="43909" y="13253"/>
                </a:cubicBezTo>
                <a:cubicBezTo>
                  <a:pt x="42602" y="13655"/>
                  <a:pt x="41587" y="15812"/>
                  <a:pt x="41001" y="17307"/>
                </a:cubicBezTo>
                <a:cubicBezTo>
                  <a:pt x="40435" y="18802"/>
                  <a:pt x="39264" y="19434"/>
                  <a:pt x="38113" y="19434"/>
                </a:cubicBezTo>
                <a:cubicBezTo>
                  <a:pt x="37391" y="20067"/>
                  <a:pt x="37957" y="22194"/>
                  <a:pt x="36805" y="21993"/>
                </a:cubicBezTo>
                <a:cubicBezTo>
                  <a:pt x="37235" y="23919"/>
                  <a:pt x="37684" y="25845"/>
                  <a:pt x="37957" y="27771"/>
                </a:cubicBezTo>
                <a:cubicBezTo>
                  <a:pt x="38113" y="29036"/>
                  <a:pt x="38679" y="29669"/>
                  <a:pt x="39421" y="30100"/>
                </a:cubicBezTo>
                <a:cubicBezTo>
                  <a:pt x="40728" y="30733"/>
                  <a:pt x="42602" y="31164"/>
                  <a:pt x="44046" y="30963"/>
                </a:cubicBezTo>
                <a:cubicBezTo>
                  <a:pt x="44475" y="30733"/>
                  <a:pt x="44768" y="30330"/>
                  <a:pt x="45217" y="30531"/>
                </a:cubicBezTo>
                <a:cubicBezTo>
                  <a:pt x="45646" y="30531"/>
                  <a:pt x="45939" y="30963"/>
                  <a:pt x="46368" y="31164"/>
                </a:cubicBezTo>
                <a:cubicBezTo>
                  <a:pt x="46661" y="29669"/>
                  <a:pt x="46797" y="28835"/>
                  <a:pt x="47968" y="29036"/>
                </a:cubicBezTo>
                <a:cubicBezTo>
                  <a:pt x="48105" y="29899"/>
                  <a:pt x="47676" y="31394"/>
                  <a:pt x="48690" y="31394"/>
                </a:cubicBezTo>
                <a:cubicBezTo>
                  <a:pt x="48690" y="32889"/>
                  <a:pt x="48690" y="34384"/>
                  <a:pt x="48534" y="35879"/>
                </a:cubicBezTo>
                <a:cubicBezTo>
                  <a:pt x="48105" y="35879"/>
                  <a:pt x="47676" y="36080"/>
                  <a:pt x="47246" y="36080"/>
                </a:cubicBezTo>
                <a:cubicBezTo>
                  <a:pt x="47246" y="35879"/>
                  <a:pt x="47090" y="35218"/>
                  <a:pt x="47246" y="35016"/>
                </a:cubicBezTo>
                <a:cubicBezTo>
                  <a:pt x="46368" y="35448"/>
                  <a:pt x="45802" y="36310"/>
                  <a:pt x="44924" y="36310"/>
                </a:cubicBezTo>
                <a:cubicBezTo>
                  <a:pt x="43753" y="36511"/>
                  <a:pt x="42738" y="36080"/>
                  <a:pt x="41743" y="36310"/>
                </a:cubicBezTo>
                <a:cubicBezTo>
                  <a:pt x="41587" y="36942"/>
                  <a:pt x="41450" y="37575"/>
                  <a:pt x="41587" y="38207"/>
                </a:cubicBezTo>
                <a:cubicBezTo>
                  <a:pt x="41743" y="39070"/>
                  <a:pt x="42309" y="39271"/>
                  <a:pt x="42309" y="40134"/>
                </a:cubicBezTo>
                <a:cubicBezTo>
                  <a:pt x="42465" y="41427"/>
                  <a:pt x="41294" y="41197"/>
                  <a:pt x="40728" y="41197"/>
                </a:cubicBezTo>
                <a:cubicBezTo>
                  <a:pt x="41001" y="42692"/>
                  <a:pt x="41587" y="43124"/>
                  <a:pt x="42738" y="43354"/>
                </a:cubicBezTo>
                <a:cubicBezTo>
                  <a:pt x="43616" y="43756"/>
                  <a:pt x="44046" y="44417"/>
                  <a:pt x="44046" y="45912"/>
                </a:cubicBezTo>
                <a:cubicBezTo>
                  <a:pt x="43909" y="46976"/>
                  <a:pt x="43616" y="48902"/>
                  <a:pt x="42602" y="48471"/>
                </a:cubicBezTo>
                <a:cubicBezTo>
                  <a:pt x="41879" y="48241"/>
                  <a:pt x="41743" y="46976"/>
                  <a:pt x="40865" y="47407"/>
                </a:cubicBezTo>
                <a:cubicBezTo>
                  <a:pt x="41157" y="48672"/>
                  <a:pt x="40572" y="53790"/>
                  <a:pt x="41743" y="54221"/>
                </a:cubicBezTo>
                <a:cubicBezTo>
                  <a:pt x="41743" y="55515"/>
                  <a:pt x="40279" y="55285"/>
                  <a:pt x="40279" y="56377"/>
                </a:cubicBezTo>
                <a:cubicBezTo>
                  <a:pt x="39694" y="56578"/>
                  <a:pt x="39421" y="55716"/>
                  <a:pt x="39557" y="54853"/>
                </a:cubicBezTo>
                <a:cubicBezTo>
                  <a:pt x="38835" y="55083"/>
                  <a:pt x="38542" y="54451"/>
                  <a:pt x="37957" y="54451"/>
                </a:cubicBezTo>
                <a:cubicBezTo>
                  <a:pt x="37957" y="53790"/>
                  <a:pt x="37957" y="53157"/>
                  <a:pt x="37957" y="52726"/>
                </a:cubicBezTo>
                <a:lnTo>
                  <a:pt x="37820" y="52956"/>
                </a:lnTo>
                <a:cubicBezTo>
                  <a:pt x="37528" y="53157"/>
                  <a:pt x="37098" y="53157"/>
                  <a:pt x="36669" y="53157"/>
                </a:cubicBezTo>
                <a:cubicBezTo>
                  <a:pt x="36805" y="53387"/>
                  <a:pt x="36669" y="53790"/>
                  <a:pt x="36669" y="54221"/>
                </a:cubicBezTo>
                <a:cubicBezTo>
                  <a:pt x="35791" y="53588"/>
                  <a:pt x="34776" y="53588"/>
                  <a:pt x="33761" y="53387"/>
                </a:cubicBezTo>
                <a:cubicBezTo>
                  <a:pt x="32883" y="52956"/>
                  <a:pt x="32024" y="52295"/>
                  <a:pt x="31009" y="52726"/>
                </a:cubicBezTo>
                <a:cubicBezTo>
                  <a:pt x="31009" y="53790"/>
                  <a:pt x="30580" y="55285"/>
                  <a:pt x="29995" y="56377"/>
                </a:cubicBezTo>
                <a:cubicBezTo>
                  <a:pt x="29565" y="57010"/>
                  <a:pt x="28980" y="56808"/>
                  <a:pt x="28394" y="57211"/>
                </a:cubicBezTo>
                <a:cubicBezTo>
                  <a:pt x="28394" y="57872"/>
                  <a:pt x="28824" y="58505"/>
                  <a:pt x="28687" y="59367"/>
                </a:cubicBezTo>
                <a:cubicBezTo>
                  <a:pt x="28258" y="59367"/>
                  <a:pt x="27965" y="59568"/>
                  <a:pt x="27828" y="60201"/>
                </a:cubicBezTo>
                <a:cubicBezTo>
                  <a:pt x="26950" y="60201"/>
                  <a:pt x="26092" y="59568"/>
                  <a:pt x="25213" y="60000"/>
                </a:cubicBezTo>
                <a:cubicBezTo>
                  <a:pt x="24921" y="60632"/>
                  <a:pt x="25213" y="61494"/>
                  <a:pt x="24921" y="62127"/>
                </a:cubicBezTo>
                <a:cubicBezTo>
                  <a:pt x="23906" y="61264"/>
                  <a:pt x="24042" y="60201"/>
                  <a:pt x="22598" y="60201"/>
                </a:cubicBezTo>
                <a:cubicBezTo>
                  <a:pt x="22462" y="59367"/>
                  <a:pt x="22462" y="55515"/>
                  <a:pt x="23613" y="56578"/>
                </a:cubicBezTo>
                <a:cubicBezTo>
                  <a:pt x="24335" y="57010"/>
                  <a:pt x="24628" y="57211"/>
                  <a:pt x="25506" y="57010"/>
                </a:cubicBezTo>
                <a:cubicBezTo>
                  <a:pt x="26365" y="56808"/>
                  <a:pt x="26814" y="56147"/>
                  <a:pt x="27672" y="55716"/>
                </a:cubicBezTo>
                <a:cubicBezTo>
                  <a:pt x="27536" y="54853"/>
                  <a:pt x="26657" y="55083"/>
                  <a:pt x="26521" y="54020"/>
                </a:cubicBezTo>
                <a:cubicBezTo>
                  <a:pt x="26365" y="53387"/>
                  <a:pt x="26814" y="52525"/>
                  <a:pt x="26814" y="51662"/>
                </a:cubicBezTo>
                <a:cubicBezTo>
                  <a:pt x="26950" y="50167"/>
                  <a:pt x="26228" y="50800"/>
                  <a:pt x="26228" y="50167"/>
                </a:cubicBezTo>
                <a:cubicBezTo>
                  <a:pt x="26092" y="49333"/>
                  <a:pt x="26365" y="48040"/>
                  <a:pt x="26950" y="47810"/>
                </a:cubicBezTo>
                <a:cubicBezTo>
                  <a:pt x="28394" y="49966"/>
                  <a:pt x="28550" y="46545"/>
                  <a:pt x="28394" y="45251"/>
                </a:cubicBezTo>
                <a:cubicBezTo>
                  <a:pt x="27965" y="45251"/>
                  <a:pt x="27536" y="45251"/>
                  <a:pt x="27243" y="45050"/>
                </a:cubicBezTo>
                <a:cubicBezTo>
                  <a:pt x="27087" y="43756"/>
                  <a:pt x="27243" y="42692"/>
                  <a:pt x="27243" y="41629"/>
                </a:cubicBezTo>
                <a:cubicBezTo>
                  <a:pt x="26092" y="41427"/>
                  <a:pt x="25799" y="41629"/>
                  <a:pt x="25077" y="42290"/>
                </a:cubicBezTo>
                <a:cubicBezTo>
                  <a:pt x="24628" y="42692"/>
                  <a:pt x="23320" y="44187"/>
                  <a:pt x="23613" y="42290"/>
                </a:cubicBezTo>
                <a:cubicBezTo>
                  <a:pt x="22462" y="42060"/>
                  <a:pt x="21018" y="41859"/>
                  <a:pt x="19847" y="41629"/>
                </a:cubicBezTo>
                <a:cubicBezTo>
                  <a:pt x="18832" y="41197"/>
                  <a:pt x="19125" y="39501"/>
                  <a:pt x="20139" y="39501"/>
                </a:cubicBezTo>
                <a:cubicBezTo>
                  <a:pt x="20139" y="38639"/>
                  <a:pt x="19847" y="37144"/>
                  <a:pt x="20861" y="37374"/>
                </a:cubicBezTo>
                <a:cubicBezTo>
                  <a:pt x="21018" y="36310"/>
                  <a:pt x="21018" y="35448"/>
                  <a:pt x="21018" y="34384"/>
                </a:cubicBezTo>
                <a:cubicBezTo>
                  <a:pt x="20139" y="34384"/>
                  <a:pt x="18832" y="33953"/>
                  <a:pt x="18246" y="35016"/>
                </a:cubicBezTo>
                <a:cubicBezTo>
                  <a:pt x="17973" y="36080"/>
                  <a:pt x="18246" y="37144"/>
                  <a:pt x="17524" y="37776"/>
                </a:cubicBezTo>
                <a:cubicBezTo>
                  <a:pt x="16958" y="38207"/>
                  <a:pt x="15944" y="38207"/>
                  <a:pt x="15495" y="37374"/>
                </a:cubicBezTo>
                <a:cubicBezTo>
                  <a:pt x="15221" y="36712"/>
                  <a:pt x="15221" y="35649"/>
                  <a:pt x="14636" y="35448"/>
                </a:cubicBezTo>
                <a:cubicBezTo>
                  <a:pt x="13465" y="37776"/>
                  <a:pt x="16080" y="39501"/>
                  <a:pt x="16080" y="41859"/>
                </a:cubicBezTo>
                <a:cubicBezTo>
                  <a:pt x="15495" y="42060"/>
                  <a:pt x="15358" y="41197"/>
                  <a:pt x="14929" y="40766"/>
                </a:cubicBezTo>
                <a:cubicBezTo>
                  <a:pt x="14636" y="40134"/>
                  <a:pt x="14207" y="40766"/>
                  <a:pt x="14343" y="39702"/>
                </a:cubicBezTo>
                <a:cubicBezTo>
                  <a:pt x="12899" y="39271"/>
                  <a:pt x="13914" y="41427"/>
                  <a:pt x="13914" y="42290"/>
                </a:cubicBezTo>
                <a:cubicBezTo>
                  <a:pt x="13914" y="43124"/>
                  <a:pt x="13036" y="43124"/>
                  <a:pt x="12743" y="43756"/>
                </a:cubicBezTo>
                <a:cubicBezTo>
                  <a:pt x="12450" y="44417"/>
                  <a:pt x="12743" y="45251"/>
                  <a:pt x="12743" y="45912"/>
                </a:cubicBezTo>
                <a:cubicBezTo>
                  <a:pt x="13172" y="46114"/>
                  <a:pt x="13914" y="46315"/>
                  <a:pt x="14051" y="46976"/>
                </a:cubicBezTo>
                <a:cubicBezTo>
                  <a:pt x="13465" y="47407"/>
                  <a:pt x="13914" y="48471"/>
                  <a:pt x="13621" y="49333"/>
                </a:cubicBezTo>
                <a:cubicBezTo>
                  <a:pt x="13465" y="49966"/>
                  <a:pt x="13036" y="50397"/>
                  <a:pt x="12743" y="51030"/>
                </a:cubicBezTo>
                <a:cubicBezTo>
                  <a:pt x="13465" y="51030"/>
                  <a:pt x="14343" y="51030"/>
                  <a:pt x="15065" y="51030"/>
                </a:cubicBezTo>
                <a:cubicBezTo>
                  <a:pt x="15065" y="52093"/>
                  <a:pt x="15065" y="53387"/>
                  <a:pt x="15358" y="54221"/>
                </a:cubicBezTo>
                <a:cubicBezTo>
                  <a:pt x="15651" y="55083"/>
                  <a:pt x="15944" y="55946"/>
                  <a:pt x="15495" y="56808"/>
                </a:cubicBezTo>
                <a:cubicBezTo>
                  <a:pt x="15065" y="57441"/>
                  <a:pt x="14636" y="57872"/>
                  <a:pt x="14636" y="58936"/>
                </a:cubicBezTo>
                <a:cubicBezTo>
                  <a:pt x="14480" y="59770"/>
                  <a:pt x="14636" y="60833"/>
                  <a:pt x="14636" y="61696"/>
                </a:cubicBezTo>
                <a:cubicBezTo>
                  <a:pt x="14636" y="63191"/>
                  <a:pt x="14480" y="64916"/>
                  <a:pt x="13465" y="65749"/>
                </a:cubicBezTo>
                <a:cubicBezTo>
                  <a:pt x="12314" y="66813"/>
                  <a:pt x="10713" y="67043"/>
                  <a:pt x="9425" y="67676"/>
                </a:cubicBezTo>
                <a:cubicBezTo>
                  <a:pt x="9425" y="68969"/>
                  <a:pt x="9855" y="69372"/>
                  <a:pt x="9133" y="70234"/>
                </a:cubicBezTo>
                <a:cubicBezTo>
                  <a:pt x="9562" y="70666"/>
                  <a:pt x="12021" y="71729"/>
                  <a:pt x="11299" y="72793"/>
                </a:cubicBezTo>
                <a:cubicBezTo>
                  <a:pt x="10284" y="74288"/>
                  <a:pt x="8547" y="73454"/>
                  <a:pt x="7669" y="75352"/>
                </a:cubicBezTo>
                <a:cubicBezTo>
                  <a:pt x="7532" y="75150"/>
                  <a:pt x="6518" y="74518"/>
                  <a:pt x="6381" y="75150"/>
                </a:cubicBezTo>
                <a:cubicBezTo>
                  <a:pt x="6381" y="75352"/>
                  <a:pt x="6381" y="75352"/>
                  <a:pt x="6225" y="75352"/>
                </a:cubicBezTo>
                <a:cubicBezTo>
                  <a:pt x="6088" y="75150"/>
                  <a:pt x="6088" y="75150"/>
                  <a:pt x="5932" y="75150"/>
                </a:cubicBezTo>
                <a:cubicBezTo>
                  <a:pt x="5932" y="75783"/>
                  <a:pt x="5796" y="76214"/>
                  <a:pt x="5796" y="76645"/>
                </a:cubicBezTo>
                <a:cubicBezTo>
                  <a:pt x="5796" y="77709"/>
                  <a:pt x="5796" y="79003"/>
                  <a:pt x="6654" y="79434"/>
                </a:cubicBezTo>
                <a:cubicBezTo>
                  <a:pt x="7376" y="79635"/>
                  <a:pt x="7962" y="79204"/>
                  <a:pt x="7825" y="80699"/>
                </a:cubicBezTo>
                <a:cubicBezTo>
                  <a:pt x="7825" y="81993"/>
                  <a:pt x="7240" y="83057"/>
                  <a:pt x="6654" y="83890"/>
                </a:cubicBezTo>
                <a:cubicBezTo>
                  <a:pt x="5932" y="84954"/>
                  <a:pt x="5639" y="84753"/>
                  <a:pt x="4488" y="84753"/>
                </a:cubicBezTo>
                <a:cubicBezTo>
                  <a:pt x="4351" y="85385"/>
                  <a:pt x="4059" y="86248"/>
                  <a:pt x="3610" y="86679"/>
                </a:cubicBezTo>
                <a:cubicBezTo>
                  <a:pt x="3044" y="87541"/>
                  <a:pt x="2322" y="86679"/>
                  <a:pt x="1580" y="86909"/>
                </a:cubicBezTo>
                <a:cubicBezTo>
                  <a:pt x="1151" y="90071"/>
                  <a:pt x="4781" y="87541"/>
                  <a:pt x="4488" y="90934"/>
                </a:cubicBezTo>
                <a:cubicBezTo>
                  <a:pt x="4351" y="90934"/>
                  <a:pt x="0" y="90934"/>
                  <a:pt x="1014" y="92630"/>
                </a:cubicBezTo>
                <a:cubicBezTo>
                  <a:pt x="1444" y="93694"/>
                  <a:pt x="1736" y="94556"/>
                  <a:pt x="2166" y="95620"/>
                </a:cubicBezTo>
                <a:cubicBezTo>
                  <a:pt x="2322" y="96252"/>
                  <a:pt x="1580" y="97316"/>
                  <a:pt x="1736" y="98380"/>
                </a:cubicBezTo>
                <a:cubicBezTo>
                  <a:pt x="1736" y="99041"/>
                  <a:pt x="1873" y="99444"/>
                  <a:pt x="2166" y="99875"/>
                </a:cubicBezTo>
                <a:cubicBezTo>
                  <a:pt x="2595" y="100105"/>
                  <a:pt x="3044" y="100536"/>
                  <a:pt x="3473" y="100737"/>
                </a:cubicBezTo>
                <a:cubicBezTo>
                  <a:pt x="4917" y="101370"/>
                  <a:pt x="4644" y="99041"/>
                  <a:pt x="5639" y="99041"/>
                </a:cubicBezTo>
                <a:cubicBezTo>
                  <a:pt x="5796" y="99041"/>
                  <a:pt x="7240" y="101169"/>
                  <a:pt x="7240" y="100967"/>
                </a:cubicBezTo>
                <a:cubicBezTo>
                  <a:pt x="7376" y="102894"/>
                  <a:pt x="7240" y="104791"/>
                  <a:pt x="8255" y="106286"/>
                </a:cubicBezTo>
                <a:cubicBezTo>
                  <a:pt x="9269" y="107781"/>
                  <a:pt x="11006" y="106286"/>
                  <a:pt x="12158" y="106516"/>
                </a:cubicBezTo>
                <a:cubicBezTo>
                  <a:pt x="13621" y="106717"/>
                  <a:pt x="14207" y="107350"/>
                  <a:pt x="14773" y="109276"/>
                </a:cubicBezTo>
                <a:cubicBezTo>
                  <a:pt x="15358" y="111001"/>
                  <a:pt x="15651" y="112065"/>
                  <a:pt x="16958" y="111835"/>
                </a:cubicBezTo>
                <a:cubicBezTo>
                  <a:pt x="17680" y="111835"/>
                  <a:pt x="18110" y="112496"/>
                  <a:pt x="18695" y="112266"/>
                </a:cubicBezTo>
                <a:cubicBezTo>
                  <a:pt x="19417" y="112065"/>
                  <a:pt x="19847" y="111835"/>
                  <a:pt x="20569" y="112496"/>
                </a:cubicBezTo>
                <a:cubicBezTo>
                  <a:pt x="21876" y="113330"/>
                  <a:pt x="23613" y="112266"/>
                  <a:pt x="25077" y="112496"/>
                </a:cubicBezTo>
                <a:cubicBezTo>
                  <a:pt x="25799" y="112496"/>
                  <a:pt x="26228" y="112266"/>
                  <a:pt x="26657" y="113330"/>
                </a:cubicBezTo>
                <a:cubicBezTo>
                  <a:pt x="26814" y="113761"/>
                  <a:pt x="27536" y="113761"/>
                  <a:pt x="27965" y="113991"/>
                </a:cubicBezTo>
                <a:cubicBezTo>
                  <a:pt x="28687" y="114393"/>
                  <a:pt x="28824" y="117613"/>
                  <a:pt x="28550" y="118677"/>
                </a:cubicBezTo>
                <a:cubicBezTo>
                  <a:pt x="28394" y="118677"/>
                  <a:pt x="28394" y="118677"/>
                  <a:pt x="28394" y="118677"/>
                </a:cubicBezTo>
                <a:cubicBezTo>
                  <a:pt x="28394" y="119971"/>
                  <a:pt x="30131" y="119540"/>
                  <a:pt x="30717" y="119540"/>
                </a:cubicBezTo>
                <a:cubicBezTo>
                  <a:pt x="31146" y="119540"/>
                  <a:pt x="31595" y="119741"/>
                  <a:pt x="32024" y="119540"/>
                </a:cubicBezTo>
                <a:cubicBezTo>
                  <a:pt x="32610" y="119540"/>
                  <a:pt x="32317" y="118476"/>
                  <a:pt x="32454" y="117815"/>
                </a:cubicBezTo>
                <a:cubicBezTo>
                  <a:pt x="32883" y="117815"/>
                  <a:pt x="33468" y="118246"/>
                  <a:pt x="33898" y="118045"/>
                </a:cubicBezTo>
                <a:cubicBezTo>
                  <a:pt x="34347" y="117815"/>
                  <a:pt x="34639" y="116981"/>
                  <a:pt x="35069" y="117182"/>
                </a:cubicBezTo>
                <a:cubicBezTo>
                  <a:pt x="35205" y="116118"/>
                  <a:pt x="34912" y="115888"/>
                  <a:pt x="34347" y="115457"/>
                </a:cubicBezTo>
                <a:cubicBezTo>
                  <a:pt x="34639" y="114825"/>
                  <a:pt x="35069" y="113761"/>
                  <a:pt x="35791" y="113761"/>
                </a:cubicBezTo>
                <a:cubicBezTo>
                  <a:pt x="35791" y="113128"/>
                  <a:pt x="36083" y="113128"/>
                  <a:pt x="36376" y="112898"/>
                </a:cubicBezTo>
                <a:cubicBezTo>
                  <a:pt x="36942" y="112496"/>
                  <a:pt x="36942" y="111432"/>
                  <a:pt x="36805" y="110771"/>
                </a:cubicBezTo>
                <a:cubicBezTo>
                  <a:pt x="37528" y="110570"/>
                  <a:pt x="37684" y="110138"/>
                  <a:pt x="37684" y="109276"/>
                </a:cubicBezTo>
                <a:cubicBezTo>
                  <a:pt x="38679" y="109276"/>
                  <a:pt x="39264" y="108413"/>
                  <a:pt x="40143" y="108212"/>
                </a:cubicBezTo>
                <a:cubicBezTo>
                  <a:pt x="40572" y="108011"/>
                  <a:pt x="41879" y="107781"/>
                  <a:pt x="41879" y="108845"/>
                </a:cubicBezTo>
                <a:cubicBezTo>
                  <a:pt x="42172" y="108413"/>
                  <a:pt x="42738" y="108643"/>
                  <a:pt x="43187" y="108643"/>
                </a:cubicBezTo>
                <a:cubicBezTo>
                  <a:pt x="43909" y="107149"/>
                  <a:pt x="44475" y="106286"/>
                  <a:pt x="45939" y="106717"/>
                </a:cubicBezTo>
                <a:cubicBezTo>
                  <a:pt x="47246" y="107149"/>
                  <a:pt x="47383" y="110138"/>
                  <a:pt x="48261" y="111633"/>
                </a:cubicBezTo>
                <a:cubicBezTo>
                  <a:pt x="47968" y="111633"/>
                  <a:pt x="47676" y="111835"/>
                  <a:pt x="47519" y="112266"/>
                </a:cubicBezTo>
                <a:cubicBezTo>
                  <a:pt x="47519" y="112065"/>
                  <a:pt x="47383" y="111633"/>
                  <a:pt x="47383" y="111432"/>
                </a:cubicBezTo>
                <a:cubicBezTo>
                  <a:pt x="46953" y="111835"/>
                  <a:pt x="46075" y="111432"/>
                  <a:pt x="45509" y="111432"/>
                </a:cubicBezTo>
                <a:cubicBezTo>
                  <a:pt x="45802" y="112266"/>
                  <a:pt x="45939" y="114623"/>
                  <a:pt x="46661" y="114825"/>
                </a:cubicBezTo>
                <a:cubicBezTo>
                  <a:pt x="46661" y="114393"/>
                  <a:pt x="47246" y="112697"/>
                  <a:pt x="47519" y="113761"/>
                </a:cubicBezTo>
                <a:cubicBezTo>
                  <a:pt x="48105" y="114825"/>
                  <a:pt x="48261" y="114393"/>
                  <a:pt x="48983" y="114623"/>
                </a:cubicBezTo>
                <a:cubicBezTo>
                  <a:pt x="51149" y="115256"/>
                  <a:pt x="52750" y="113560"/>
                  <a:pt x="54623" y="113560"/>
                </a:cubicBezTo>
                <a:cubicBezTo>
                  <a:pt x="54779" y="112266"/>
                  <a:pt x="55638" y="110771"/>
                  <a:pt x="56653" y="111633"/>
                </a:cubicBezTo>
                <a:cubicBezTo>
                  <a:pt x="57101" y="111835"/>
                  <a:pt x="57531" y="112266"/>
                  <a:pt x="57960" y="112065"/>
                </a:cubicBezTo>
                <a:cubicBezTo>
                  <a:pt x="58389" y="111633"/>
                  <a:pt x="58253" y="110570"/>
                  <a:pt x="58838" y="110771"/>
                </a:cubicBezTo>
                <a:cubicBezTo>
                  <a:pt x="58838" y="111633"/>
                  <a:pt x="58682" y="112266"/>
                  <a:pt x="58838" y="112898"/>
                </a:cubicBezTo>
                <a:cubicBezTo>
                  <a:pt x="59131" y="113991"/>
                  <a:pt x="59853" y="113128"/>
                  <a:pt x="59990" y="112496"/>
                </a:cubicBezTo>
                <a:cubicBezTo>
                  <a:pt x="60868" y="112266"/>
                  <a:pt x="61453" y="113761"/>
                  <a:pt x="62175" y="114192"/>
                </a:cubicBezTo>
                <a:cubicBezTo>
                  <a:pt x="63327" y="115055"/>
                  <a:pt x="64634" y="113991"/>
                  <a:pt x="65786" y="113991"/>
                </a:cubicBezTo>
                <a:cubicBezTo>
                  <a:pt x="65786" y="113128"/>
                  <a:pt x="65786" y="112496"/>
                  <a:pt x="65786" y="111633"/>
                </a:cubicBezTo>
                <a:cubicBezTo>
                  <a:pt x="66664" y="111432"/>
                  <a:pt x="67523" y="112266"/>
                  <a:pt x="68401" y="112266"/>
                </a:cubicBezTo>
                <a:cubicBezTo>
                  <a:pt x="68401" y="112065"/>
                  <a:pt x="68401" y="111835"/>
                  <a:pt x="68401" y="111432"/>
                </a:cubicBezTo>
                <a:cubicBezTo>
                  <a:pt x="68694" y="111432"/>
                  <a:pt x="68986" y="111432"/>
                  <a:pt x="69260" y="111432"/>
                </a:cubicBezTo>
                <a:cubicBezTo>
                  <a:pt x="69416" y="110771"/>
                  <a:pt x="69552" y="108845"/>
                  <a:pt x="70274" y="109707"/>
                </a:cubicBezTo>
                <a:cubicBezTo>
                  <a:pt x="70860" y="110340"/>
                  <a:pt x="70723" y="111432"/>
                  <a:pt x="71738" y="111432"/>
                </a:cubicBezTo>
                <a:cubicBezTo>
                  <a:pt x="72460" y="111432"/>
                  <a:pt x="73182" y="111633"/>
                  <a:pt x="73182" y="112898"/>
                </a:cubicBezTo>
                <a:cubicBezTo>
                  <a:pt x="73182" y="113991"/>
                  <a:pt x="74919" y="113128"/>
                  <a:pt x="75212" y="113128"/>
                </a:cubicBezTo>
                <a:cubicBezTo>
                  <a:pt x="76363" y="112898"/>
                  <a:pt x="76949" y="113128"/>
                  <a:pt x="77963" y="113991"/>
                </a:cubicBezTo>
                <a:cubicBezTo>
                  <a:pt x="78685" y="114393"/>
                  <a:pt x="79564" y="114393"/>
                  <a:pt x="80422" y="114192"/>
                </a:cubicBezTo>
                <a:cubicBezTo>
                  <a:pt x="81301" y="114192"/>
                  <a:pt x="81593" y="113991"/>
                  <a:pt x="82159" y="113128"/>
                </a:cubicBezTo>
                <a:cubicBezTo>
                  <a:pt x="82315" y="112898"/>
                  <a:pt x="82745" y="112496"/>
                  <a:pt x="82881" y="112697"/>
                </a:cubicBezTo>
                <a:cubicBezTo>
                  <a:pt x="83330" y="113330"/>
                  <a:pt x="83467" y="113330"/>
                  <a:pt x="84052" y="113330"/>
                </a:cubicBezTo>
                <a:cubicBezTo>
                  <a:pt x="84189" y="113991"/>
                  <a:pt x="84911" y="113991"/>
                  <a:pt x="85204" y="114825"/>
                </a:cubicBezTo>
                <a:cubicBezTo>
                  <a:pt x="85633" y="116550"/>
                  <a:pt x="86511" y="118045"/>
                  <a:pt x="87819" y="118246"/>
                </a:cubicBezTo>
                <a:cubicBezTo>
                  <a:pt x="88248" y="118476"/>
                  <a:pt x="88833" y="118476"/>
                  <a:pt x="89126" y="118878"/>
                </a:cubicBezTo>
                <a:cubicBezTo>
                  <a:pt x="90570" y="116981"/>
                  <a:pt x="90570" y="112065"/>
                  <a:pt x="90707" y="110340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" name="Shape 2588">
            <a:extLst>
              <a:ext uri="{FF2B5EF4-FFF2-40B4-BE49-F238E27FC236}">
                <a16:creationId xmlns:a16="http://schemas.microsoft.com/office/drawing/2014/main" xmlns="" id="{219877B6-EBC0-B14C-84B6-B407FC60AC26}"/>
              </a:ext>
            </a:extLst>
          </p:cNvPr>
          <p:cNvSpPr/>
          <p:nvPr/>
        </p:nvSpPr>
        <p:spPr>
          <a:xfrm>
            <a:off x="2193850" y="3251028"/>
            <a:ext cx="802393" cy="626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5478" y="111577"/>
                </a:moveTo>
                <a:lnTo>
                  <a:pt x="85478" y="111577"/>
                </a:lnTo>
                <a:lnTo>
                  <a:pt x="85478" y="111817"/>
                </a:lnTo>
                <a:cubicBezTo>
                  <a:pt x="86934" y="112330"/>
                  <a:pt x="89622" y="115104"/>
                  <a:pt x="89818" y="116405"/>
                </a:cubicBezTo>
                <a:cubicBezTo>
                  <a:pt x="90041" y="117671"/>
                  <a:pt x="88782" y="117158"/>
                  <a:pt x="88166" y="117158"/>
                </a:cubicBezTo>
                <a:cubicBezTo>
                  <a:pt x="87970" y="117911"/>
                  <a:pt x="87326" y="117671"/>
                  <a:pt x="87130" y="118185"/>
                </a:cubicBezTo>
                <a:cubicBezTo>
                  <a:pt x="87130" y="119452"/>
                  <a:pt x="88586" y="119178"/>
                  <a:pt x="89006" y="119178"/>
                </a:cubicBezTo>
                <a:cubicBezTo>
                  <a:pt x="89006" y="118938"/>
                  <a:pt x="89202" y="118699"/>
                  <a:pt x="89202" y="118425"/>
                </a:cubicBezTo>
                <a:cubicBezTo>
                  <a:pt x="89426" y="118425"/>
                  <a:pt x="89622" y="118425"/>
                  <a:pt x="89818" y="118425"/>
                </a:cubicBezTo>
                <a:cubicBezTo>
                  <a:pt x="90041" y="118425"/>
                  <a:pt x="90041" y="118425"/>
                  <a:pt x="90041" y="118425"/>
                </a:cubicBezTo>
                <a:cubicBezTo>
                  <a:pt x="90041" y="118938"/>
                  <a:pt x="90041" y="119178"/>
                  <a:pt x="90041" y="119691"/>
                </a:cubicBezTo>
                <a:cubicBezTo>
                  <a:pt x="90657" y="119452"/>
                  <a:pt x="91273" y="119965"/>
                  <a:pt x="91917" y="119691"/>
                </a:cubicBezTo>
                <a:cubicBezTo>
                  <a:pt x="92113" y="119691"/>
                  <a:pt x="92337" y="118938"/>
                  <a:pt x="92533" y="118938"/>
                </a:cubicBezTo>
                <a:cubicBezTo>
                  <a:pt x="92953" y="118938"/>
                  <a:pt x="93373" y="118938"/>
                  <a:pt x="93989" y="118938"/>
                </a:cubicBezTo>
                <a:cubicBezTo>
                  <a:pt x="93989" y="117911"/>
                  <a:pt x="93793" y="115891"/>
                  <a:pt x="94605" y="115378"/>
                </a:cubicBezTo>
                <a:cubicBezTo>
                  <a:pt x="95445" y="114864"/>
                  <a:pt x="94829" y="113323"/>
                  <a:pt x="95025" y="112330"/>
                </a:cubicBezTo>
                <a:cubicBezTo>
                  <a:pt x="95445" y="111303"/>
                  <a:pt x="96677" y="107743"/>
                  <a:pt x="94829" y="107503"/>
                </a:cubicBezTo>
                <a:cubicBezTo>
                  <a:pt x="95025" y="106716"/>
                  <a:pt x="95445" y="106236"/>
                  <a:pt x="95445" y="105723"/>
                </a:cubicBezTo>
                <a:cubicBezTo>
                  <a:pt x="96481" y="105449"/>
                  <a:pt x="96285" y="106236"/>
                  <a:pt x="96901" y="106990"/>
                </a:cubicBezTo>
                <a:cubicBezTo>
                  <a:pt x="97517" y="107743"/>
                  <a:pt x="98357" y="107503"/>
                  <a:pt x="99197" y="107743"/>
                </a:cubicBezTo>
                <a:cubicBezTo>
                  <a:pt x="99197" y="108256"/>
                  <a:pt x="99197" y="108770"/>
                  <a:pt x="99197" y="109523"/>
                </a:cubicBezTo>
                <a:cubicBezTo>
                  <a:pt x="100009" y="109283"/>
                  <a:pt x="100233" y="109797"/>
                  <a:pt x="100653" y="110550"/>
                </a:cubicBezTo>
                <a:cubicBezTo>
                  <a:pt x="101073" y="108770"/>
                  <a:pt x="103565" y="110276"/>
                  <a:pt x="103565" y="108256"/>
                </a:cubicBezTo>
                <a:cubicBezTo>
                  <a:pt x="103565" y="107743"/>
                  <a:pt x="102921" y="107229"/>
                  <a:pt x="103145" y="106716"/>
                </a:cubicBezTo>
                <a:cubicBezTo>
                  <a:pt x="103145" y="106236"/>
                  <a:pt x="105216" y="106236"/>
                  <a:pt x="105636" y="106236"/>
                </a:cubicBezTo>
                <a:cubicBezTo>
                  <a:pt x="105832" y="103155"/>
                  <a:pt x="105412" y="101135"/>
                  <a:pt x="103565" y="99115"/>
                </a:cubicBezTo>
                <a:cubicBezTo>
                  <a:pt x="102501" y="98088"/>
                  <a:pt x="102501" y="97335"/>
                  <a:pt x="101073" y="97335"/>
                </a:cubicBezTo>
                <a:cubicBezTo>
                  <a:pt x="100849" y="97335"/>
                  <a:pt x="100009" y="97335"/>
                  <a:pt x="99813" y="97061"/>
                </a:cubicBezTo>
                <a:cubicBezTo>
                  <a:pt x="99813" y="96821"/>
                  <a:pt x="99589" y="96034"/>
                  <a:pt x="99589" y="96034"/>
                </a:cubicBezTo>
                <a:cubicBezTo>
                  <a:pt x="100653" y="96034"/>
                  <a:pt x="101465" y="96547"/>
                  <a:pt x="102305" y="96034"/>
                </a:cubicBezTo>
                <a:cubicBezTo>
                  <a:pt x="102921" y="96034"/>
                  <a:pt x="103341" y="95554"/>
                  <a:pt x="103957" y="95281"/>
                </a:cubicBezTo>
                <a:cubicBezTo>
                  <a:pt x="104797" y="95041"/>
                  <a:pt x="104377" y="93774"/>
                  <a:pt x="104797" y="92987"/>
                </a:cubicBezTo>
                <a:cubicBezTo>
                  <a:pt x="105412" y="91720"/>
                  <a:pt x="107092" y="92233"/>
                  <a:pt x="107932" y="91994"/>
                </a:cubicBezTo>
                <a:cubicBezTo>
                  <a:pt x="107932" y="91480"/>
                  <a:pt x="108128" y="90967"/>
                  <a:pt x="108128" y="90727"/>
                </a:cubicBezTo>
                <a:cubicBezTo>
                  <a:pt x="108744" y="90727"/>
                  <a:pt x="109388" y="90727"/>
                  <a:pt x="110004" y="90213"/>
                </a:cubicBezTo>
                <a:cubicBezTo>
                  <a:pt x="110200" y="89940"/>
                  <a:pt x="110424" y="89460"/>
                  <a:pt x="110620" y="89186"/>
                </a:cubicBezTo>
                <a:cubicBezTo>
                  <a:pt x="111460" y="88947"/>
                  <a:pt x="112076" y="89460"/>
                  <a:pt x="112916" y="89460"/>
                </a:cubicBezTo>
                <a:cubicBezTo>
                  <a:pt x="113532" y="89460"/>
                  <a:pt x="114148" y="88673"/>
                  <a:pt x="114792" y="88947"/>
                </a:cubicBezTo>
                <a:cubicBezTo>
                  <a:pt x="113532" y="87406"/>
                  <a:pt x="110200" y="85386"/>
                  <a:pt x="108548" y="87406"/>
                </a:cubicBezTo>
                <a:cubicBezTo>
                  <a:pt x="105832" y="90213"/>
                  <a:pt x="106868" y="85386"/>
                  <a:pt x="105216" y="85386"/>
                </a:cubicBezTo>
                <a:cubicBezTo>
                  <a:pt x="105216" y="84873"/>
                  <a:pt x="105832" y="83606"/>
                  <a:pt x="106252" y="83606"/>
                </a:cubicBezTo>
                <a:cubicBezTo>
                  <a:pt x="106252" y="82818"/>
                  <a:pt x="106252" y="82339"/>
                  <a:pt x="106252" y="81552"/>
                </a:cubicBezTo>
                <a:cubicBezTo>
                  <a:pt x="105636" y="81312"/>
                  <a:pt x="104797" y="81312"/>
                  <a:pt x="105216" y="80285"/>
                </a:cubicBezTo>
                <a:cubicBezTo>
                  <a:pt x="105832" y="80285"/>
                  <a:pt x="106448" y="80559"/>
                  <a:pt x="107092" y="80285"/>
                </a:cubicBezTo>
                <a:cubicBezTo>
                  <a:pt x="107708" y="80045"/>
                  <a:pt x="107708" y="78778"/>
                  <a:pt x="108744" y="78504"/>
                </a:cubicBezTo>
                <a:cubicBezTo>
                  <a:pt x="109164" y="78504"/>
                  <a:pt x="109584" y="78265"/>
                  <a:pt x="110004" y="78265"/>
                </a:cubicBezTo>
                <a:cubicBezTo>
                  <a:pt x="110424" y="78265"/>
                  <a:pt x="110816" y="77751"/>
                  <a:pt x="111460" y="77477"/>
                </a:cubicBezTo>
                <a:lnTo>
                  <a:pt x="111656" y="77477"/>
                </a:lnTo>
                <a:cubicBezTo>
                  <a:pt x="111236" y="76964"/>
                  <a:pt x="111040" y="76485"/>
                  <a:pt x="111040" y="75697"/>
                </a:cubicBezTo>
                <a:cubicBezTo>
                  <a:pt x="110816" y="74430"/>
                  <a:pt x="111880" y="73164"/>
                  <a:pt x="111656" y="72410"/>
                </a:cubicBezTo>
                <a:cubicBezTo>
                  <a:pt x="111040" y="71144"/>
                  <a:pt x="110620" y="70116"/>
                  <a:pt x="110004" y="68850"/>
                </a:cubicBezTo>
                <a:cubicBezTo>
                  <a:pt x="108548" y="66830"/>
                  <a:pt x="114792" y="66830"/>
                  <a:pt x="114988" y="66830"/>
                </a:cubicBezTo>
                <a:cubicBezTo>
                  <a:pt x="115408" y="62790"/>
                  <a:pt x="110200" y="65803"/>
                  <a:pt x="110816" y="62037"/>
                </a:cubicBezTo>
                <a:cubicBezTo>
                  <a:pt x="111880" y="61763"/>
                  <a:pt x="112916" y="62790"/>
                  <a:pt x="113728" y="61763"/>
                </a:cubicBezTo>
                <a:cubicBezTo>
                  <a:pt x="114372" y="61249"/>
                  <a:pt x="114792" y="60222"/>
                  <a:pt x="114988" y="59469"/>
                </a:cubicBezTo>
                <a:cubicBezTo>
                  <a:pt x="116640" y="59469"/>
                  <a:pt x="117060" y="59708"/>
                  <a:pt x="118096" y="58442"/>
                </a:cubicBezTo>
                <a:cubicBezTo>
                  <a:pt x="118936" y="57449"/>
                  <a:pt x="119776" y="56182"/>
                  <a:pt x="119776" y="54641"/>
                </a:cubicBezTo>
                <a:cubicBezTo>
                  <a:pt x="119972" y="52861"/>
                  <a:pt x="119132" y="53375"/>
                  <a:pt x="118096" y="53135"/>
                </a:cubicBezTo>
                <a:cubicBezTo>
                  <a:pt x="116864" y="52621"/>
                  <a:pt x="116864" y="51081"/>
                  <a:pt x="116864" y="49814"/>
                </a:cubicBezTo>
                <a:cubicBezTo>
                  <a:pt x="116864" y="49300"/>
                  <a:pt x="117060" y="48787"/>
                  <a:pt x="117060" y="48034"/>
                </a:cubicBezTo>
                <a:cubicBezTo>
                  <a:pt x="116864" y="48034"/>
                  <a:pt x="116444" y="48034"/>
                  <a:pt x="116444" y="48034"/>
                </a:cubicBezTo>
                <a:cubicBezTo>
                  <a:pt x="116444" y="48034"/>
                  <a:pt x="116864" y="48034"/>
                  <a:pt x="117060" y="48034"/>
                </a:cubicBezTo>
                <a:cubicBezTo>
                  <a:pt x="117060" y="47007"/>
                  <a:pt x="117060" y="46014"/>
                  <a:pt x="116248" y="45740"/>
                </a:cubicBezTo>
                <a:cubicBezTo>
                  <a:pt x="115604" y="45500"/>
                  <a:pt x="113532" y="46767"/>
                  <a:pt x="113952" y="44987"/>
                </a:cubicBezTo>
                <a:cubicBezTo>
                  <a:pt x="113952" y="43720"/>
                  <a:pt x="114568" y="43206"/>
                  <a:pt x="113532" y="41940"/>
                </a:cubicBezTo>
                <a:cubicBezTo>
                  <a:pt x="112916" y="41152"/>
                  <a:pt x="111656" y="41426"/>
                  <a:pt x="110816" y="41426"/>
                </a:cubicBezTo>
                <a:lnTo>
                  <a:pt x="110816" y="41152"/>
                </a:lnTo>
                <a:cubicBezTo>
                  <a:pt x="109584" y="41426"/>
                  <a:pt x="109780" y="39646"/>
                  <a:pt x="108744" y="39132"/>
                </a:cubicBezTo>
                <a:cubicBezTo>
                  <a:pt x="107932" y="38619"/>
                  <a:pt x="106448" y="39372"/>
                  <a:pt x="105636" y="38619"/>
                </a:cubicBezTo>
                <a:cubicBezTo>
                  <a:pt x="104377" y="37112"/>
                  <a:pt x="107092" y="31771"/>
                  <a:pt x="103565" y="34065"/>
                </a:cubicBezTo>
                <a:cubicBezTo>
                  <a:pt x="102725" y="33038"/>
                  <a:pt x="103341" y="31771"/>
                  <a:pt x="102725" y="30744"/>
                </a:cubicBezTo>
                <a:cubicBezTo>
                  <a:pt x="102305" y="29991"/>
                  <a:pt x="101269" y="30504"/>
                  <a:pt x="100849" y="29477"/>
                </a:cubicBezTo>
                <a:cubicBezTo>
                  <a:pt x="100233" y="27697"/>
                  <a:pt x="102921" y="26191"/>
                  <a:pt x="103341" y="24650"/>
                </a:cubicBezTo>
                <a:cubicBezTo>
                  <a:pt x="103761" y="22596"/>
                  <a:pt x="102305" y="20336"/>
                  <a:pt x="101073" y="22356"/>
                </a:cubicBezTo>
                <a:cubicBezTo>
                  <a:pt x="99813" y="24136"/>
                  <a:pt x="98973" y="22870"/>
                  <a:pt x="99393" y="20815"/>
                </a:cubicBezTo>
                <a:cubicBezTo>
                  <a:pt x="97937" y="21089"/>
                  <a:pt x="97097" y="19309"/>
                  <a:pt x="97321" y="17529"/>
                </a:cubicBezTo>
                <a:cubicBezTo>
                  <a:pt x="97517" y="15748"/>
                  <a:pt x="98777" y="15475"/>
                  <a:pt x="100009" y="14482"/>
                </a:cubicBezTo>
                <a:cubicBezTo>
                  <a:pt x="99589" y="13968"/>
                  <a:pt x="98973" y="14208"/>
                  <a:pt x="98357" y="14208"/>
                </a:cubicBezTo>
                <a:cubicBezTo>
                  <a:pt x="98133" y="13215"/>
                  <a:pt x="98553" y="12188"/>
                  <a:pt x="98553" y="11161"/>
                </a:cubicBezTo>
                <a:cubicBezTo>
                  <a:pt x="97517" y="10921"/>
                  <a:pt x="96481" y="10407"/>
                  <a:pt x="95865" y="11435"/>
                </a:cubicBezTo>
                <a:cubicBezTo>
                  <a:pt x="95445" y="12188"/>
                  <a:pt x="95641" y="14995"/>
                  <a:pt x="94409" y="14208"/>
                </a:cubicBezTo>
                <a:cubicBezTo>
                  <a:pt x="93989" y="12427"/>
                  <a:pt x="91497" y="13215"/>
                  <a:pt x="90237" y="13215"/>
                </a:cubicBezTo>
                <a:cubicBezTo>
                  <a:pt x="90041" y="12427"/>
                  <a:pt x="90041" y="11674"/>
                  <a:pt x="90041" y="10921"/>
                </a:cubicBezTo>
                <a:cubicBezTo>
                  <a:pt x="89202" y="10647"/>
                  <a:pt x="88166" y="8388"/>
                  <a:pt x="87326" y="8627"/>
                </a:cubicBezTo>
                <a:cubicBezTo>
                  <a:pt x="86710" y="9380"/>
                  <a:pt x="86710" y="10407"/>
                  <a:pt x="85870" y="10647"/>
                </a:cubicBezTo>
                <a:cubicBezTo>
                  <a:pt x="85674" y="9380"/>
                  <a:pt x="85478" y="8901"/>
                  <a:pt x="84638" y="8114"/>
                </a:cubicBezTo>
                <a:cubicBezTo>
                  <a:pt x="83994" y="7360"/>
                  <a:pt x="84218" y="6607"/>
                  <a:pt x="83798" y="5820"/>
                </a:cubicBezTo>
                <a:cubicBezTo>
                  <a:pt x="83182" y="4553"/>
                  <a:pt x="81502" y="5820"/>
                  <a:pt x="80690" y="5067"/>
                </a:cubicBezTo>
                <a:cubicBezTo>
                  <a:pt x="79850" y="4553"/>
                  <a:pt x="80046" y="3526"/>
                  <a:pt x="79850" y="2533"/>
                </a:cubicBezTo>
                <a:cubicBezTo>
                  <a:pt x="79010" y="2259"/>
                  <a:pt x="77554" y="3286"/>
                  <a:pt x="77358" y="4553"/>
                </a:cubicBezTo>
                <a:cubicBezTo>
                  <a:pt x="76742" y="4553"/>
                  <a:pt x="76518" y="4313"/>
                  <a:pt x="76518" y="3526"/>
                </a:cubicBezTo>
                <a:cubicBezTo>
                  <a:pt x="75678" y="3286"/>
                  <a:pt x="75286" y="4827"/>
                  <a:pt x="75286" y="5580"/>
                </a:cubicBezTo>
                <a:cubicBezTo>
                  <a:pt x="74447" y="5820"/>
                  <a:pt x="74223" y="4553"/>
                  <a:pt x="74027" y="3800"/>
                </a:cubicBezTo>
                <a:cubicBezTo>
                  <a:pt x="73607" y="2773"/>
                  <a:pt x="72795" y="2533"/>
                  <a:pt x="71731" y="2773"/>
                </a:cubicBezTo>
                <a:cubicBezTo>
                  <a:pt x="70695" y="2773"/>
                  <a:pt x="70079" y="2533"/>
                  <a:pt x="69239" y="2019"/>
                </a:cubicBezTo>
                <a:cubicBezTo>
                  <a:pt x="68203" y="1506"/>
                  <a:pt x="66747" y="2019"/>
                  <a:pt x="65711" y="2019"/>
                </a:cubicBezTo>
                <a:cubicBezTo>
                  <a:pt x="65711" y="2533"/>
                  <a:pt x="65515" y="3047"/>
                  <a:pt x="65515" y="3286"/>
                </a:cubicBezTo>
                <a:cubicBezTo>
                  <a:pt x="64871" y="3526"/>
                  <a:pt x="64059" y="3526"/>
                  <a:pt x="63835" y="2773"/>
                </a:cubicBezTo>
                <a:cubicBezTo>
                  <a:pt x="63639" y="2019"/>
                  <a:pt x="63835" y="992"/>
                  <a:pt x="63415" y="753"/>
                </a:cubicBezTo>
                <a:cubicBezTo>
                  <a:pt x="62799" y="0"/>
                  <a:pt x="60307" y="753"/>
                  <a:pt x="59692" y="1266"/>
                </a:cubicBezTo>
                <a:cubicBezTo>
                  <a:pt x="59468" y="1266"/>
                  <a:pt x="59048" y="1506"/>
                  <a:pt x="58852" y="1506"/>
                </a:cubicBezTo>
                <a:lnTo>
                  <a:pt x="58852" y="1506"/>
                </a:lnTo>
                <a:cubicBezTo>
                  <a:pt x="59048" y="1780"/>
                  <a:pt x="59048" y="1780"/>
                  <a:pt x="59272" y="1780"/>
                </a:cubicBezTo>
                <a:cubicBezTo>
                  <a:pt x="59468" y="3286"/>
                  <a:pt x="58656" y="4553"/>
                  <a:pt x="58852" y="5820"/>
                </a:cubicBezTo>
                <a:cubicBezTo>
                  <a:pt x="59888" y="5820"/>
                  <a:pt x="60727" y="5820"/>
                  <a:pt x="61539" y="5820"/>
                </a:cubicBezTo>
                <a:cubicBezTo>
                  <a:pt x="61539" y="6094"/>
                  <a:pt x="61539" y="6094"/>
                  <a:pt x="61539" y="6333"/>
                </a:cubicBezTo>
                <a:cubicBezTo>
                  <a:pt x="61343" y="6333"/>
                  <a:pt x="61343" y="6607"/>
                  <a:pt x="61147" y="6607"/>
                </a:cubicBezTo>
                <a:cubicBezTo>
                  <a:pt x="60503" y="6607"/>
                  <a:pt x="59692" y="7600"/>
                  <a:pt x="59272" y="8114"/>
                </a:cubicBezTo>
                <a:cubicBezTo>
                  <a:pt x="58852" y="7600"/>
                  <a:pt x="58236" y="7874"/>
                  <a:pt x="57592" y="7874"/>
                </a:cubicBezTo>
                <a:lnTo>
                  <a:pt x="57592" y="8114"/>
                </a:lnTo>
                <a:cubicBezTo>
                  <a:pt x="56556" y="8114"/>
                  <a:pt x="56164" y="9141"/>
                  <a:pt x="55940" y="10407"/>
                </a:cubicBezTo>
                <a:cubicBezTo>
                  <a:pt x="54680" y="10407"/>
                  <a:pt x="52804" y="10647"/>
                  <a:pt x="51572" y="9894"/>
                </a:cubicBezTo>
                <a:cubicBezTo>
                  <a:pt x="49920" y="9141"/>
                  <a:pt x="50956" y="6847"/>
                  <a:pt x="50956" y="5067"/>
                </a:cubicBezTo>
                <a:cubicBezTo>
                  <a:pt x="49920" y="5067"/>
                  <a:pt x="48660" y="4827"/>
                  <a:pt x="47624" y="4827"/>
                </a:cubicBezTo>
                <a:cubicBezTo>
                  <a:pt x="47008" y="5067"/>
                  <a:pt x="46364" y="5067"/>
                  <a:pt x="45944" y="5306"/>
                </a:cubicBezTo>
                <a:cubicBezTo>
                  <a:pt x="45328" y="5580"/>
                  <a:pt x="45132" y="6094"/>
                  <a:pt x="44517" y="6333"/>
                </a:cubicBezTo>
                <a:cubicBezTo>
                  <a:pt x="43873" y="6607"/>
                  <a:pt x="43453" y="6607"/>
                  <a:pt x="42837" y="6607"/>
                </a:cubicBezTo>
                <a:cubicBezTo>
                  <a:pt x="41801" y="6607"/>
                  <a:pt x="42025" y="6607"/>
                  <a:pt x="41381" y="7360"/>
                </a:cubicBezTo>
                <a:cubicBezTo>
                  <a:pt x="40569" y="8114"/>
                  <a:pt x="39925" y="8627"/>
                  <a:pt x="39085" y="9141"/>
                </a:cubicBezTo>
                <a:cubicBezTo>
                  <a:pt x="39085" y="10407"/>
                  <a:pt x="36397" y="9654"/>
                  <a:pt x="35557" y="9654"/>
                </a:cubicBezTo>
                <a:cubicBezTo>
                  <a:pt x="33905" y="9654"/>
                  <a:pt x="33289" y="9141"/>
                  <a:pt x="32225" y="7600"/>
                </a:cubicBezTo>
                <a:cubicBezTo>
                  <a:pt x="32029" y="7087"/>
                  <a:pt x="31413" y="5820"/>
                  <a:pt x="30993" y="5580"/>
                </a:cubicBezTo>
                <a:cubicBezTo>
                  <a:pt x="30573" y="5306"/>
                  <a:pt x="29538" y="5580"/>
                  <a:pt x="29118" y="5580"/>
                </a:cubicBezTo>
                <a:cubicBezTo>
                  <a:pt x="28502" y="5580"/>
                  <a:pt x="27886" y="5306"/>
                  <a:pt x="27466" y="5067"/>
                </a:cubicBezTo>
                <a:cubicBezTo>
                  <a:pt x="26822" y="5067"/>
                  <a:pt x="26430" y="4827"/>
                  <a:pt x="26206" y="5820"/>
                </a:cubicBezTo>
                <a:cubicBezTo>
                  <a:pt x="25590" y="6094"/>
                  <a:pt x="25366" y="5580"/>
                  <a:pt x="24946" y="5306"/>
                </a:cubicBezTo>
                <a:cubicBezTo>
                  <a:pt x="24330" y="5067"/>
                  <a:pt x="24554" y="5067"/>
                  <a:pt x="23910" y="5306"/>
                </a:cubicBezTo>
                <a:cubicBezTo>
                  <a:pt x="23098" y="5580"/>
                  <a:pt x="22258" y="6094"/>
                  <a:pt x="21222" y="5306"/>
                </a:cubicBezTo>
                <a:cubicBezTo>
                  <a:pt x="20998" y="5306"/>
                  <a:pt x="20606" y="4553"/>
                  <a:pt x="20186" y="4313"/>
                </a:cubicBezTo>
                <a:cubicBezTo>
                  <a:pt x="19766" y="4313"/>
                  <a:pt x="19570" y="5067"/>
                  <a:pt x="19346" y="5067"/>
                </a:cubicBezTo>
                <a:cubicBezTo>
                  <a:pt x="17890" y="5820"/>
                  <a:pt x="17890" y="4553"/>
                  <a:pt x="17694" y="3286"/>
                </a:cubicBezTo>
                <a:cubicBezTo>
                  <a:pt x="16854" y="3286"/>
                  <a:pt x="16238" y="5067"/>
                  <a:pt x="16014" y="5820"/>
                </a:cubicBezTo>
                <a:cubicBezTo>
                  <a:pt x="15174" y="5820"/>
                  <a:pt x="15398" y="3526"/>
                  <a:pt x="15174" y="2773"/>
                </a:cubicBezTo>
                <a:cubicBezTo>
                  <a:pt x="14363" y="992"/>
                  <a:pt x="14363" y="3800"/>
                  <a:pt x="14363" y="4553"/>
                </a:cubicBezTo>
                <a:cubicBezTo>
                  <a:pt x="14139" y="6094"/>
                  <a:pt x="13943" y="6847"/>
                  <a:pt x="13747" y="8114"/>
                </a:cubicBezTo>
                <a:cubicBezTo>
                  <a:pt x="13327" y="9141"/>
                  <a:pt x="13523" y="10647"/>
                  <a:pt x="12907" y="11674"/>
                </a:cubicBezTo>
                <a:cubicBezTo>
                  <a:pt x="11031" y="11674"/>
                  <a:pt x="8959" y="11435"/>
                  <a:pt x="6859" y="11435"/>
                </a:cubicBezTo>
                <a:cubicBezTo>
                  <a:pt x="6467" y="11435"/>
                  <a:pt x="5823" y="11435"/>
                  <a:pt x="5431" y="11435"/>
                </a:cubicBezTo>
                <a:cubicBezTo>
                  <a:pt x="5207" y="11161"/>
                  <a:pt x="4787" y="10647"/>
                  <a:pt x="4591" y="10647"/>
                </a:cubicBezTo>
                <a:cubicBezTo>
                  <a:pt x="3751" y="10921"/>
                  <a:pt x="4171" y="11435"/>
                  <a:pt x="3555" y="11674"/>
                </a:cubicBezTo>
                <a:cubicBezTo>
                  <a:pt x="3331" y="11948"/>
                  <a:pt x="2715" y="11948"/>
                  <a:pt x="2295" y="11948"/>
                </a:cubicBezTo>
                <a:cubicBezTo>
                  <a:pt x="2099" y="12427"/>
                  <a:pt x="1679" y="12427"/>
                  <a:pt x="1455" y="12941"/>
                </a:cubicBezTo>
                <a:cubicBezTo>
                  <a:pt x="1259" y="13694"/>
                  <a:pt x="1679" y="14482"/>
                  <a:pt x="1035" y="14995"/>
                </a:cubicBezTo>
                <a:cubicBezTo>
                  <a:pt x="839" y="15748"/>
                  <a:pt x="643" y="16502"/>
                  <a:pt x="419" y="17529"/>
                </a:cubicBezTo>
                <a:cubicBezTo>
                  <a:pt x="0" y="20062"/>
                  <a:pt x="0" y="20062"/>
                  <a:pt x="0" y="20062"/>
                </a:cubicBezTo>
                <a:cubicBezTo>
                  <a:pt x="643" y="20576"/>
                  <a:pt x="2099" y="20576"/>
                  <a:pt x="2911" y="20815"/>
                </a:cubicBezTo>
                <a:cubicBezTo>
                  <a:pt x="4591" y="20815"/>
                  <a:pt x="4171" y="19035"/>
                  <a:pt x="4787" y="17768"/>
                </a:cubicBezTo>
                <a:cubicBezTo>
                  <a:pt x="5627" y="16502"/>
                  <a:pt x="7083" y="17529"/>
                  <a:pt x="8315" y="17015"/>
                </a:cubicBezTo>
                <a:cubicBezTo>
                  <a:pt x="8539" y="17015"/>
                  <a:pt x="9351" y="16262"/>
                  <a:pt x="9771" y="15988"/>
                </a:cubicBezTo>
                <a:cubicBezTo>
                  <a:pt x="10191" y="15748"/>
                  <a:pt x="10415" y="14721"/>
                  <a:pt x="11227" y="14995"/>
                </a:cubicBezTo>
                <a:cubicBezTo>
                  <a:pt x="10835" y="15475"/>
                  <a:pt x="10835" y="16776"/>
                  <a:pt x="10611" y="17015"/>
                </a:cubicBezTo>
                <a:cubicBezTo>
                  <a:pt x="10191" y="17529"/>
                  <a:pt x="9575" y="17289"/>
                  <a:pt x="8959" y="17529"/>
                </a:cubicBezTo>
                <a:cubicBezTo>
                  <a:pt x="8735" y="17768"/>
                  <a:pt x="8315" y="18556"/>
                  <a:pt x="7923" y="18796"/>
                </a:cubicBezTo>
                <a:cubicBezTo>
                  <a:pt x="7279" y="19309"/>
                  <a:pt x="7279" y="19309"/>
                  <a:pt x="6467" y="19309"/>
                </a:cubicBezTo>
                <a:cubicBezTo>
                  <a:pt x="5823" y="19309"/>
                  <a:pt x="5627" y="19309"/>
                  <a:pt x="5627" y="19549"/>
                </a:cubicBezTo>
                <a:cubicBezTo>
                  <a:pt x="5431" y="19549"/>
                  <a:pt x="5431" y="19823"/>
                  <a:pt x="5431" y="20062"/>
                </a:cubicBezTo>
                <a:cubicBezTo>
                  <a:pt x="5011" y="20815"/>
                  <a:pt x="5207" y="22870"/>
                  <a:pt x="5207" y="23623"/>
                </a:cubicBezTo>
                <a:cubicBezTo>
                  <a:pt x="5823" y="23383"/>
                  <a:pt x="6467" y="23623"/>
                  <a:pt x="6663" y="24650"/>
                </a:cubicBezTo>
                <a:cubicBezTo>
                  <a:pt x="6859" y="25677"/>
                  <a:pt x="6243" y="24890"/>
                  <a:pt x="5823" y="25917"/>
                </a:cubicBezTo>
                <a:cubicBezTo>
                  <a:pt x="6467" y="25917"/>
                  <a:pt x="7279" y="26191"/>
                  <a:pt x="7923" y="26670"/>
                </a:cubicBezTo>
                <a:cubicBezTo>
                  <a:pt x="8959" y="27184"/>
                  <a:pt x="7279" y="27937"/>
                  <a:pt x="7503" y="29238"/>
                </a:cubicBezTo>
                <a:cubicBezTo>
                  <a:pt x="8119" y="29238"/>
                  <a:pt x="8119" y="27937"/>
                  <a:pt x="8959" y="27937"/>
                </a:cubicBezTo>
                <a:cubicBezTo>
                  <a:pt x="8959" y="28724"/>
                  <a:pt x="8959" y="28964"/>
                  <a:pt x="8539" y="29477"/>
                </a:cubicBezTo>
                <a:cubicBezTo>
                  <a:pt x="8315" y="29991"/>
                  <a:pt x="7699" y="29717"/>
                  <a:pt x="8119" y="30504"/>
                </a:cubicBezTo>
                <a:cubicBezTo>
                  <a:pt x="8735" y="30231"/>
                  <a:pt x="9351" y="28724"/>
                  <a:pt x="10191" y="29238"/>
                </a:cubicBezTo>
                <a:lnTo>
                  <a:pt x="10191" y="29477"/>
                </a:lnTo>
                <a:cubicBezTo>
                  <a:pt x="9155" y="29717"/>
                  <a:pt x="9575" y="31497"/>
                  <a:pt x="8539" y="31497"/>
                </a:cubicBezTo>
                <a:cubicBezTo>
                  <a:pt x="9155" y="32285"/>
                  <a:pt x="9575" y="32764"/>
                  <a:pt x="9771" y="33791"/>
                </a:cubicBezTo>
                <a:cubicBezTo>
                  <a:pt x="11031" y="33791"/>
                  <a:pt x="12291" y="36085"/>
                  <a:pt x="13327" y="36838"/>
                </a:cubicBezTo>
                <a:cubicBezTo>
                  <a:pt x="14559" y="37626"/>
                  <a:pt x="15594" y="38379"/>
                  <a:pt x="16854" y="39646"/>
                </a:cubicBezTo>
                <a:cubicBezTo>
                  <a:pt x="17274" y="40159"/>
                  <a:pt x="17890" y="40673"/>
                  <a:pt x="18310" y="41152"/>
                </a:cubicBezTo>
                <a:cubicBezTo>
                  <a:pt x="18926" y="41940"/>
                  <a:pt x="19346" y="42693"/>
                  <a:pt x="20186" y="43206"/>
                </a:cubicBezTo>
                <a:cubicBezTo>
                  <a:pt x="21222" y="43446"/>
                  <a:pt x="23098" y="42693"/>
                  <a:pt x="23098" y="44987"/>
                </a:cubicBezTo>
                <a:cubicBezTo>
                  <a:pt x="23490" y="44987"/>
                  <a:pt x="24134" y="44987"/>
                  <a:pt x="24330" y="44747"/>
                </a:cubicBezTo>
                <a:cubicBezTo>
                  <a:pt x="24330" y="43720"/>
                  <a:pt x="26626" y="44747"/>
                  <a:pt x="27466" y="44747"/>
                </a:cubicBezTo>
                <a:cubicBezTo>
                  <a:pt x="28082" y="44747"/>
                  <a:pt x="28922" y="45226"/>
                  <a:pt x="29734" y="45226"/>
                </a:cubicBezTo>
                <a:cubicBezTo>
                  <a:pt x="30377" y="44987"/>
                  <a:pt x="30573" y="44747"/>
                  <a:pt x="31413" y="44747"/>
                </a:cubicBezTo>
                <a:cubicBezTo>
                  <a:pt x="31413" y="44473"/>
                  <a:pt x="31413" y="44473"/>
                  <a:pt x="31413" y="44233"/>
                </a:cubicBezTo>
                <a:cubicBezTo>
                  <a:pt x="32645" y="43206"/>
                  <a:pt x="34101" y="44233"/>
                  <a:pt x="35557" y="43720"/>
                </a:cubicBezTo>
                <a:cubicBezTo>
                  <a:pt x="36201" y="43206"/>
                  <a:pt x="36397" y="42179"/>
                  <a:pt x="37237" y="41940"/>
                </a:cubicBezTo>
                <a:cubicBezTo>
                  <a:pt x="37629" y="41940"/>
                  <a:pt x="38469" y="42453"/>
                  <a:pt x="39085" y="42179"/>
                </a:cubicBezTo>
                <a:cubicBezTo>
                  <a:pt x="39309" y="41940"/>
                  <a:pt x="39925" y="40673"/>
                  <a:pt x="39505" y="40673"/>
                </a:cubicBezTo>
                <a:cubicBezTo>
                  <a:pt x="39085" y="40673"/>
                  <a:pt x="38889" y="40673"/>
                  <a:pt x="38469" y="40673"/>
                </a:cubicBezTo>
                <a:cubicBezTo>
                  <a:pt x="38469" y="39885"/>
                  <a:pt x="39085" y="39372"/>
                  <a:pt x="39729" y="39646"/>
                </a:cubicBezTo>
                <a:cubicBezTo>
                  <a:pt x="40569" y="40159"/>
                  <a:pt x="39925" y="41152"/>
                  <a:pt x="41185" y="40399"/>
                </a:cubicBezTo>
                <a:cubicBezTo>
                  <a:pt x="41185" y="38619"/>
                  <a:pt x="42837" y="37865"/>
                  <a:pt x="43873" y="38105"/>
                </a:cubicBezTo>
                <a:cubicBezTo>
                  <a:pt x="43873" y="39646"/>
                  <a:pt x="45132" y="39885"/>
                  <a:pt x="46168" y="39132"/>
                </a:cubicBezTo>
                <a:cubicBezTo>
                  <a:pt x="45748" y="39646"/>
                  <a:pt x="45552" y="40159"/>
                  <a:pt x="45132" y="40673"/>
                </a:cubicBezTo>
                <a:cubicBezTo>
                  <a:pt x="44713" y="41152"/>
                  <a:pt x="44293" y="41152"/>
                  <a:pt x="44097" y="42179"/>
                </a:cubicBezTo>
                <a:cubicBezTo>
                  <a:pt x="43453" y="43446"/>
                  <a:pt x="43061" y="44747"/>
                  <a:pt x="42837" y="46527"/>
                </a:cubicBezTo>
                <a:cubicBezTo>
                  <a:pt x="42025" y="46767"/>
                  <a:pt x="41185" y="48273"/>
                  <a:pt x="40345" y="49300"/>
                </a:cubicBezTo>
                <a:cubicBezTo>
                  <a:pt x="39925" y="49574"/>
                  <a:pt x="39309" y="50054"/>
                  <a:pt x="38889" y="50567"/>
                </a:cubicBezTo>
                <a:cubicBezTo>
                  <a:pt x="38693" y="51081"/>
                  <a:pt x="38889" y="51834"/>
                  <a:pt x="38693" y="52348"/>
                </a:cubicBezTo>
                <a:cubicBezTo>
                  <a:pt x="37853" y="52348"/>
                  <a:pt x="37237" y="52108"/>
                  <a:pt x="36397" y="52108"/>
                </a:cubicBezTo>
                <a:cubicBezTo>
                  <a:pt x="35977" y="52348"/>
                  <a:pt x="36397" y="52861"/>
                  <a:pt x="35781" y="52621"/>
                </a:cubicBezTo>
                <a:cubicBezTo>
                  <a:pt x="35361" y="52348"/>
                  <a:pt x="35557" y="51834"/>
                  <a:pt x="34941" y="51594"/>
                </a:cubicBezTo>
                <a:cubicBezTo>
                  <a:pt x="34745" y="51320"/>
                  <a:pt x="34101" y="51594"/>
                  <a:pt x="33905" y="51594"/>
                </a:cubicBezTo>
                <a:cubicBezTo>
                  <a:pt x="33485" y="51834"/>
                  <a:pt x="33065" y="52108"/>
                  <a:pt x="32449" y="52621"/>
                </a:cubicBezTo>
                <a:cubicBezTo>
                  <a:pt x="32869" y="52621"/>
                  <a:pt x="33289" y="52621"/>
                  <a:pt x="33709" y="52621"/>
                </a:cubicBezTo>
                <a:cubicBezTo>
                  <a:pt x="33485" y="53614"/>
                  <a:pt x="32029" y="54402"/>
                  <a:pt x="32029" y="55395"/>
                </a:cubicBezTo>
                <a:cubicBezTo>
                  <a:pt x="31805" y="55395"/>
                  <a:pt x="31413" y="55669"/>
                  <a:pt x="31189" y="55669"/>
                </a:cubicBezTo>
                <a:cubicBezTo>
                  <a:pt x="31189" y="55669"/>
                  <a:pt x="31189" y="55669"/>
                  <a:pt x="31189" y="55908"/>
                </a:cubicBezTo>
                <a:cubicBezTo>
                  <a:pt x="30993" y="55908"/>
                  <a:pt x="30769" y="55908"/>
                  <a:pt x="30573" y="55669"/>
                </a:cubicBezTo>
                <a:cubicBezTo>
                  <a:pt x="30769" y="53888"/>
                  <a:pt x="28922" y="54915"/>
                  <a:pt x="28278" y="55395"/>
                </a:cubicBezTo>
                <a:cubicBezTo>
                  <a:pt x="28278" y="55669"/>
                  <a:pt x="28278" y="55908"/>
                  <a:pt x="28278" y="56182"/>
                </a:cubicBezTo>
                <a:cubicBezTo>
                  <a:pt x="28082" y="56182"/>
                  <a:pt x="27886" y="56182"/>
                  <a:pt x="27662" y="56182"/>
                </a:cubicBezTo>
                <a:cubicBezTo>
                  <a:pt x="27242" y="56422"/>
                  <a:pt x="26626" y="55908"/>
                  <a:pt x="26822" y="56935"/>
                </a:cubicBezTo>
                <a:cubicBezTo>
                  <a:pt x="26822" y="57175"/>
                  <a:pt x="26626" y="57175"/>
                  <a:pt x="26430" y="57175"/>
                </a:cubicBezTo>
                <a:cubicBezTo>
                  <a:pt x="26430" y="56935"/>
                  <a:pt x="26206" y="56422"/>
                  <a:pt x="26206" y="56182"/>
                </a:cubicBezTo>
                <a:cubicBezTo>
                  <a:pt x="25170" y="55908"/>
                  <a:pt x="24134" y="56422"/>
                  <a:pt x="23098" y="56422"/>
                </a:cubicBezTo>
                <a:lnTo>
                  <a:pt x="23294" y="56422"/>
                </a:lnTo>
                <a:cubicBezTo>
                  <a:pt x="23490" y="56661"/>
                  <a:pt x="23490" y="57175"/>
                  <a:pt x="23294" y="57449"/>
                </a:cubicBezTo>
                <a:cubicBezTo>
                  <a:pt x="22454" y="57962"/>
                  <a:pt x="22454" y="56661"/>
                  <a:pt x="21838" y="56422"/>
                </a:cubicBezTo>
                <a:cubicBezTo>
                  <a:pt x="21418" y="56422"/>
                  <a:pt x="20802" y="56935"/>
                  <a:pt x="20382" y="56935"/>
                </a:cubicBezTo>
                <a:cubicBezTo>
                  <a:pt x="19766" y="57175"/>
                  <a:pt x="19150" y="57175"/>
                  <a:pt x="18506" y="57449"/>
                </a:cubicBezTo>
                <a:cubicBezTo>
                  <a:pt x="18086" y="57689"/>
                  <a:pt x="17890" y="58202"/>
                  <a:pt x="17470" y="58442"/>
                </a:cubicBezTo>
                <a:cubicBezTo>
                  <a:pt x="17470" y="57689"/>
                  <a:pt x="18310" y="57962"/>
                  <a:pt x="18310" y="56935"/>
                </a:cubicBezTo>
                <a:cubicBezTo>
                  <a:pt x="16238" y="57175"/>
                  <a:pt x="18086" y="54915"/>
                  <a:pt x="18506" y="53614"/>
                </a:cubicBezTo>
                <a:cubicBezTo>
                  <a:pt x="17890" y="54128"/>
                  <a:pt x="17470" y="53614"/>
                  <a:pt x="16854" y="53614"/>
                </a:cubicBezTo>
                <a:cubicBezTo>
                  <a:pt x="16434" y="53888"/>
                  <a:pt x="16014" y="54402"/>
                  <a:pt x="15594" y="54402"/>
                </a:cubicBezTo>
                <a:cubicBezTo>
                  <a:pt x="14783" y="54128"/>
                  <a:pt x="14363" y="53375"/>
                  <a:pt x="15174" y="52621"/>
                </a:cubicBezTo>
                <a:cubicBezTo>
                  <a:pt x="15594" y="52348"/>
                  <a:pt x="16238" y="52861"/>
                  <a:pt x="16238" y="51834"/>
                </a:cubicBezTo>
                <a:cubicBezTo>
                  <a:pt x="15594" y="51834"/>
                  <a:pt x="14979" y="51594"/>
                  <a:pt x="14559" y="52108"/>
                </a:cubicBezTo>
                <a:cubicBezTo>
                  <a:pt x="14139" y="52348"/>
                  <a:pt x="14559" y="52861"/>
                  <a:pt x="14363" y="53135"/>
                </a:cubicBezTo>
                <a:cubicBezTo>
                  <a:pt x="14139" y="53614"/>
                  <a:pt x="13943" y="53614"/>
                  <a:pt x="13747" y="54128"/>
                </a:cubicBezTo>
                <a:cubicBezTo>
                  <a:pt x="11871" y="54915"/>
                  <a:pt x="14363" y="58202"/>
                  <a:pt x="14783" y="59469"/>
                </a:cubicBezTo>
                <a:cubicBezTo>
                  <a:pt x="15398" y="60496"/>
                  <a:pt x="15594" y="61523"/>
                  <a:pt x="16238" y="62516"/>
                </a:cubicBezTo>
                <a:cubicBezTo>
                  <a:pt x="17470" y="65049"/>
                  <a:pt x="19150" y="67069"/>
                  <a:pt x="20382" y="69363"/>
                </a:cubicBezTo>
                <a:cubicBezTo>
                  <a:pt x="21222" y="70630"/>
                  <a:pt x="21418" y="71383"/>
                  <a:pt x="22454" y="72171"/>
                </a:cubicBezTo>
                <a:cubicBezTo>
                  <a:pt x="23490" y="73164"/>
                  <a:pt x="23910" y="74191"/>
                  <a:pt x="24946" y="75218"/>
                </a:cubicBezTo>
                <a:cubicBezTo>
                  <a:pt x="25786" y="76211"/>
                  <a:pt x="26430" y="76964"/>
                  <a:pt x="27046" y="78265"/>
                </a:cubicBezTo>
                <a:cubicBezTo>
                  <a:pt x="27466" y="79258"/>
                  <a:pt x="27886" y="80285"/>
                  <a:pt x="28922" y="80045"/>
                </a:cubicBezTo>
                <a:cubicBezTo>
                  <a:pt x="28698" y="80285"/>
                  <a:pt x="28698" y="80285"/>
                  <a:pt x="28502" y="80559"/>
                </a:cubicBezTo>
                <a:cubicBezTo>
                  <a:pt x="28698" y="83092"/>
                  <a:pt x="31189" y="85626"/>
                  <a:pt x="32645" y="87166"/>
                </a:cubicBezTo>
                <a:cubicBezTo>
                  <a:pt x="33485" y="88159"/>
                  <a:pt x="34101" y="89186"/>
                  <a:pt x="34941" y="89940"/>
                </a:cubicBezTo>
                <a:cubicBezTo>
                  <a:pt x="35781" y="90727"/>
                  <a:pt x="36201" y="90727"/>
                  <a:pt x="36593" y="91480"/>
                </a:cubicBezTo>
                <a:cubicBezTo>
                  <a:pt x="37013" y="92233"/>
                  <a:pt x="37433" y="92747"/>
                  <a:pt x="37853" y="93261"/>
                </a:cubicBezTo>
                <a:cubicBezTo>
                  <a:pt x="38693" y="94288"/>
                  <a:pt x="39729" y="94527"/>
                  <a:pt x="40569" y="95554"/>
                </a:cubicBezTo>
                <a:cubicBezTo>
                  <a:pt x="41185" y="96034"/>
                  <a:pt x="41381" y="96821"/>
                  <a:pt x="41801" y="97061"/>
                </a:cubicBezTo>
                <a:cubicBezTo>
                  <a:pt x="42417" y="97574"/>
                  <a:pt x="42641" y="97574"/>
                  <a:pt x="43257" y="97574"/>
                </a:cubicBezTo>
                <a:cubicBezTo>
                  <a:pt x="44517" y="97848"/>
                  <a:pt x="44909" y="99629"/>
                  <a:pt x="46168" y="99355"/>
                </a:cubicBezTo>
                <a:cubicBezTo>
                  <a:pt x="46588" y="99355"/>
                  <a:pt x="46784" y="98841"/>
                  <a:pt x="47428" y="98841"/>
                </a:cubicBezTo>
                <a:cubicBezTo>
                  <a:pt x="48044" y="98841"/>
                  <a:pt x="48240" y="99355"/>
                  <a:pt x="48884" y="99629"/>
                </a:cubicBezTo>
                <a:cubicBezTo>
                  <a:pt x="49500" y="99355"/>
                  <a:pt x="50536" y="99868"/>
                  <a:pt x="51152" y="100621"/>
                </a:cubicBezTo>
                <a:cubicBezTo>
                  <a:pt x="51768" y="99868"/>
                  <a:pt x="52804" y="99629"/>
                  <a:pt x="53028" y="99115"/>
                </a:cubicBezTo>
                <a:cubicBezTo>
                  <a:pt x="54064" y="99115"/>
                  <a:pt x="55100" y="99355"/>
                  <a:pt x="55940" y="98601"/>
                </a:cubicBezTo>
                <a:cubicBezTo>
                  <a:pt x="56780" y="98328"/>
                  <a:pt x="56780" y="97848"/>
                  <a:pt x="57592" y="97574"/>
                </a:cubicBezTo>
                <a:cubicBezTo>
                  <a:pt x="58236" y="97574"/>
                  <a:pt x="58656" y="97848"/>
                  <a:pt x="59272" y="97848"/>
                </a:cubicBezTo>
                <a:cubicBezTo>
                  <a:pt x="59692" y="96821"/>
                  <a:pt x="60083" y="96308"/>
                  <a:pt x="61147" y="96034"/>
                </a:cubicBezTo>
                <a:cubicBezTo>
                  <a:pt x="61763" y="96034"/>
                  <a:pt x="63219" y="96308"/>
                  <a:pt x="63219" y="95041"/>
                </a:cubicBezTo>
                <a:cubicBezTo>
                  <a:pt x="62603" y="95281"/>
                  <a:pt x="61763" y="95041"/>
                  <a:pt x="61539" y="96034"/>
                </a:cubicBezTo>
                <a:cubicBezTo>
                  <a:pt x="60923" y="94767"/>
                  <a:pt x="63219" y="94288"/>
                  <a:pt x="63835" y="94288"/>
                </a:cubicBezTo>
                <a:cubicBezTo>
                  <a:pt x="64871" y="94527"/>
                  <a:pt x="65907" y="94767"/>
                  <a:pt x="66971" y="94014"/>
                </a:cubicBezTo>
                <a:cubicBezTo>
                  <a:pt x="67363" y="92987"/>
                  <a:pt x="68203" y="93261"/>
                  <a:pt x="69043" y="92987"/>
                </a:cubicBezTo>
                <a:cubicBezTo>
                  <a:pt x="69883" y="92987"/>
                  <a:pt x="70499" y="92507"/>
                  <a:pt x="71115" y="91994"/>
                </a:cubicBezTo>
                <a:cubicBezTo>
                  <a:pt x="71955" y="91480"/>
                  <a:pt x="72375" y="90453"/>
                  <a:pt x="73187" y="90453"/>
                </a:cubicBezTo>
                <a:cubicBezTo>
                  <a:pt x="73411" y="89940"/>
                  <a:pt x="73411" y="89460"/>
                  <a:pt x="73411" y="89186"/>
                </a:cubicBezTo>
                <a:lnTo>
                  <a:pt x="73607" y="88947"/>
                </a:lnTo>
                <a:cubicBezTo>
                  <a:pt x="74447" y="87166"/>
                  <a:pt x="75286" y="86139"/>
                  <a:pt x="76518" y="84599"/>
                </a:cubicBezTo>
                <a:cubicBezTo>
                  <a:pt x="77778" y="83332"/>
                  <a:pt x="77358" y="81552"/>
                  <a:pt x="77554" y="79532"/>
                </a:cubicBezTo>
                <a:cubicBezTo>
                  <a:pt x="78394" y="79532"/>
                  <a:pt x="77974" y="77477"/>
                  <a:pt x="77974" y="76724"/>
                </a:cubicBezTo>
                <a:cubicBezTo>
                  <a:pt x="77974" y="76211"/>
                  <a:pt x="78198" y="75457"/>
                  <a:pt x="77974" y="74944"/>
                </a:cubicBezTo>
                <a:cubicBezTo>
                  <a:pt x="77974" y="74430"/>
                  <a:pt x="77554" y="74191"/>
                  <a:pt x="77554" y="73677"/>
                </a:cubicBezTo>
                <a:cubicBezTo>
                  <a:pt x="77358" y="72650"/>
                  <a:pt x="77554" y="71657"/>
                  <a:pt x="77974" y="70870"/>
                </a:cubicBezTo>
                <a:cubicBezTo>
                  <a:pt x="78394" y="70116"/>
                  <a:pt x="79010" y="69603"/>
                  <a:pt x="79234" y="68850"/>
                </a:cubicBezTo>
                <a:cubicBezTo>
                  <a:pt x="79430" y="68576"/>
                  <a:pt x="79430" y="68576"/>
                  <a:pt x="79654" y="68336"/>
                </a:cubicBezTo>
                <a:cubicBezTo>
                  <a:pt x="79010" y="68336"/>
                  <a:pt x="78394" y="68097"/>
                  <a:pt x="77974" y="67823"/>
                </a:cubicBezTo>
                <a:cubicBezTo>
                  <a:pt x="78814" y="67309"/>
                  <a:pt x="78814" y="66556"/>
                  <a:pt x="79010" y="65529"/>
                </a:cubicBezTo>
                <a:cubicBezTo>
                  <a:pt x="80046" y="65289"/>
                  <a:pt x="80270" y="66556"/>
                  <a:pt x="81110" y="66556"/>
                </a:cubicBezTo>
                <a:cubicBezTo>
                  <a:pt x="81922" y="66556"/>
                  <a:pt x="81726" y="65529"/>
                  <a:pt x="82762" y="65803"/>
                </a:cubicBezTo>
                <a:cubicBezTo>
                  <a:pt x="82762" y="65529"/>
                  <a:pt x="82762" y="65289"/>
                  <a:pt x="82762" y="65289"/>
                </a:cubicBezTo>
                <a:cubicBezTo>
                  <a:pt x="82146" y="65049"/>
                  <a:pt x="81502" y="65289"/>
                  <a:pt x="80886" y="65049"/>
                </a:cubicBezTo>
                <a:cubicBezTo>
                  <a:pt x="81110" y="64536"/>
                  <a:pt x="81502" y="64536"/>
                  <a:pt x="82146" y="64536"/>
                </a:cubicBezTo>
                <a:cubicBezTo>
                  <a:pt x="82538" y="61763"/>
                  <a:pt x="85478" y="64776"/>
                  <a:pt x="86290" y="65289"/>
                </a:cubicBezTo>
                <a:cubicBezTo>
                  <a:pt x="87326" y="66316"/>
                  <a:pt x="89818" y="66042"/>
                  <a:pt x="91077" y="65289"/>
                </a:cubicBezTo>
                <a:cubicBezTo>
                  <a:pt x="91273" y="65289"/>
                  <a:pt x="91273" y="65289"/>
                  <a:pt x="91273" y="65289"/>
                </a:cubicBezTo>
                <a:cubicBezTo>
                  <a:pt x="91273" y="65289"/>
                  <a:pt x="91273" y="65289"/>
                  <a:pt x="91077" y="65289"/>
                </a:cubicBezTo>
                <a:cubicBezTo>
                  <a:pt x="90657" y="65529"/>
                  <a:pt x="89818" y="67069"/>
                  <a:pt x="89202" y="67309"/>
                </a:cubicBezTo>
                <a:cubicBezTo>
                  <a:pt x="88586" y="67823"/>
                  <a:pt x="88586" y="67309"/>
                  <a:pt x="87746" y="67069"/>
                </a:cubicBezTo>
                <a:cubicBezTo>
                  <a:pt x="87326" y="67069"/>
                  <a:pt x="86710" y="67069"/>
                  <a:pt x="86290" y="66556"/>
                </a:cubicBezTo>
                <a:cubicBezTo>
                  <a:pt x="85254" y="65803"/>
                  <a:pt x="85058" y="64022"/>
                  <a:pt x="83994" y="65803"/>
                </a:cubicBezTo>
                <a:cubicBezTo>
                  <a:pt x="83378" y="66556"/>
                  <a:pt x="83602" y="68336"/>
                  <a:pt x="82958" y="68850"/>
                </a:cubicBezTo>
                <a:cubicBezTo>
                  <a:pt x="83378" y="69089"/>
                  <a:pt x="83798" y="69363"/>
                  <a:pt x="83798" y="70116"/>
                </a:cubicBezTo>
                <a:cubicBezTo>
                  <a:pt x="82958" y="70116"/>
                  <a:pt x="82958" y="72650"/>
                  <a:pt x="82958" y="73437"/>
                </a:cubicBezTo>
                <a:cubicBezTo>
                  <a:pt x="83378" y="73677"/>
                  <a:pt x="83798" y="73677"/>
                  <a:pt x="84218" y="73677"/>
                </a:cubicBezTo>
                <a:cubicBezTo>
                  <a:pt x="84638" y="72650"/>
                  <a:pt x="87746" y="72410"/>
                  <a:pt x="88362" y="72924"/>
                </a:cubicBezTo>
                <a:cubicBezTo>
                  <a:pt x="87326" y="73437"/>
                  <a:pt x="86710" y="74191"/>
                  <a:pt x="85478" y="74191"/>
                </a:cubicBezTo>
                <a:cubicBezTo>
                  <a:pt x="84834" y="74191"/>
                  <a:pt x="83602" y="73677"/>
                  <a:pt x="83182" y="74704"/>
                </a:cubicBezTo>
                <a:cubicBezTo>
                  <a:pt x="82762" y="75457"/>
                  <a:pt x="83182" y="76485"/>
                  <a:pt x="83182" y="77238"/>
                </a:cubicBezTo>
                <a:cubicBezTo>
                  <a:pt x="83182" y="78265"/>
                  <a:pt x="82538" y="79018"/>
                  <a:pt x="82762" y="79771"/>
                </a:cubicBezTo>
                <a:cubicBezTo>
                  <a:pt x="82958" y="80045"/>
                  <a:pt x="86514" y="80285"/>
                  <a:pt x="86514" y="80798"/>
                </a:cubicBezTo>
                <a:cubicBezTo>
                  <a:pt x="86514" y="81072"/>
                  <a:pt x="86514" y="81072"/>
                  <a:pt x="86514" y="81312"/>
                </a:cubicBezTo>
                <a:cubicBezTo>
                  <a:pt x="85254" y="81312"/>
                  <a:pt x="83994" y="81072"/>
                  <a:pt x="82958" y="81312"/>
                </a:cubicBezTo>
                <a:cubicBezTo>
                  <a:pt x="83182" y="81552"/>
                  <a:pt x="83182" y="81552"/>
                  <a:pt x="83378" y="81825"/>
                </a:cubicBezTo>
                <a:cubicBezTo>
                  <a:pt x="83378" y="82065"/>
                  <a:pt x="83602" y="82339"/>
                  <a:pt x="83602" y="82818"/>
                </a:cubicBezTo>
                <a:cubicBezTo>
                  <a:pt x="84414" y="82818"/>
                  <a:pt x="85254" y="82818"/>
                  <a:pt x="85870" y="82065"/>
                </a:cubicBezTo>
                <a:cubicBezTo>
                  <a:pt x="86514" y="81552"/>
                  <a:pt x="86934" y="81072"/>
                  <a:pt x="87746" y="81312"/>
                </a:cubicBezTo>
                <a:cubicBezTo>
                  <a:pt x="87550" y="81312"/>
                  <a:pt x="87326" y="81552"/>
                  <a:pt x="87326" y="81552"/>
                </a:cubicBezTo>
                <a:cubicBezTo>
                  <a:pt x="87130" y="82579"/>
                  <a:pt x="86094" y="83092"/>
                  <a:pt x="85674" y="83845"/>
                </a:cubicBezTo>
                <a:cubicBezTo>
                  <a:pt x="85254" y="84359"/>
                  <a:pt x="85254" y="84599"/>
                  <a:pt x="84834" y="84873"/>
                </a:cubicBezTo>
                <a:cubicBezTo>
                  <a:pt x="84414" y="85386"/>
                  <a:pt x="83798" y="85112"/>
                  <a:pt x="83994" y="86139"/>
                </a:cubicBezTo>
                <a:lnTo>
                  <a:pt x="84218" y="86139"/>
                </a:lnTo>
                <a:cubicBezTo>
                  <a:pt x="84218" y="87166"/>
                  <a:pt x="84218" y="87920"/>
                  <a:pt x="83798" y="88673"/>
                </a:cubicBezTo>
                <a:cubicBezTo>
                  <a:pt x="83602" y="89186"/>
                  <a:pt x="83378" y="89186"/>
                  <a:pt x="83378" y="89940"/>
                </a:cubicBezTo>
                <a:cubicBezTo>
                  <a:pt x="83378" y="90453"/>
                  <a:pt x="83602" y="90727"/>
                  <a:pt x="83798" y="90967"/>
                </a:cubicBezTo>
                <a:cubicBezTo>
                  <a:pt x="83602" y="91480"/>
                  <a:pt x="83182" y="91994"/>
                  <a:pt x="83378" y="92747"/>
                </a:cubicBezTo>
                <a:cubicBezTo>
                  <a:pt x="83994" y="92747"/>
                  <a:pt x="85254" y="92507"/>
                  <a:pt x="85254" y="93261"/>
                </a:cubicBezTo>
                <a:cubicBezTo>
                  <a:pt x="84834" y="93261"/>
                  <a:pt x="84218" y="93774"/>
                  <a:pt x="83994" y="94288"/>
                </a:cubicBezTo>
                <a:cubicBezTo>
                  <a:pt x="84834" y="94527"/>
                  <a:pt x="85674" y="94288"/>
                  <a:pt x="86514" y="94288"/>
                </a:cubicBezTo>
                <a:cubicBezTo>
                  <a:pt x="86514" y="94527"/>
                  <a:pt x="86514" y="94767"/>
                  <a:pt x="86514" y="95041"/>
                </a:cubicBezTo>
                <a:cubicBezTo>
                  <a:pt x="85870" y="94767"/>
                  <a:pt x="85478" y="95041"/>
                  <a:pt x="85058" y="95281"/>
                </a:cubicBezTo>
                <a:cubicBezTo>
                  <a:pt x="85674" y="95794"/>
                  <a:pt x="85478" y="96821"/>
                  <a:pt x="85478" y="97574"/>
                </a:cubicBezTo>
                <a:cubicBezTo>
                  <a:pt x="86094" y="97574"/>
                  <a:pt x="86934" y="97335"/>
                  <a:pt x="87746" y="97574"/>
                </a:cubicBezTo>
                <a:cubicBezTo>
                  <a:pt x="87550" y="98088"/>
                  <a:pt x="87550" y="98601"/>
                  <a:pt x="87550" y="98841"/>
                </a:cubicBezTo>
                <a:cubicBezTo>
                  <a:pt x="86710" y="99115"/>
                  <a:pt x="86094" y="99355"/>
                  <a:pt x="85478" y="99629"/>
                </a:cubicBezTo>
                <a:cubicBezTo>
                  <a:pt x="85674" y="100108"/>
                  <a:pt x="85870" y="101135"/>
                  <a:pt x="86290" y="101409"/>
                </a:cubicBezTo>
                <a:cubicBezTo>
                  <a:pt x="86710" y="101888"/>
                  <a:pt x="87130" y="101888"/>
                  <a:pt x="87746" y="101888"/>
                </a:cubicBezTo>
                <a:cubicBezTo>
                  <a:pt x="87970" y="103155"/>
                  <a:pt x="86934" y="102676"/>
                  <a:pt x="86290" y="103155"/>
                </a:cubicBezTo>
                <a:cubicBezTo>
                  <a:pt x="86094" y="105209"/>
                  <a:pt x="86094" y="106990"/>
                  <a:pt x="85674" y="108770"/>
                </a:cubicBezTo>
                <a:cubicBezTo>
                  <a:pt x="85478" y="109009"/>
                  <a:pt x="85478" y="109523"/>
                  <a:pt x="85254" y="109797"/>
                </a:cubicBezTo>
                <a:cubicBezTo>
                  <a:pt x="85058" y="110276"/>
                  <a:pt x="85058" y="110790"/>
                  <a:pt x="85058" y="111064"/>
                </a:cubicBezTo>
                <a:cubicBezTo>
                  <a:pt x="85254" y="111303"/>
                  <a:pt x="85478" y="111303"/>
                  <a:pt x="85478" y="111577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" name="Shape 2589">
            <a:extLst>
              <a:ext uri="{FF2B5EF4-FFF2-40B4-BE49-F238E27FC236}">
                <a16:creationId xmlns:a16="http://schemas.microsoft.com/office/drawing/2014/main" xmlns="" id="{DF5413BD-B522-5944-AEC4-E952CD129918}"/>
              </a:ext>
            </a:extLst>
          </p:cNvPr>
          <p:cNvSpPr/>
          <p:nvPr/>
        </p:nvSpPr>
        <p:spPr>
          <a:xfrm>
            <a:off x="2802250" y="3592167"/>
            <a:ext cx="1652" cy="7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cubicBezTo>
                  <a:pt x="105000" y="0"/>
                  <a:pt x="105000" y="0"/>
                  <a:pt x="105000" y="0"/>
                </a:cubicBezTo>
                <a:cubicBezTo>
                  <a:pt x="105000" y="0"/>
                  <a:pt x="105000" y="0"/>
                  <a:pt x="0" y="0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" name="Shape 2590">
            <a:extLst>
              <a:ext uri="{FF2B5EF4-FFF2-40B4-BE49-F238E27FC236}">
                <a16:creationId xmlns:a16="http://schemas.microsoft.com/office/drawing/2014/main" xmlns="" id="{88D0FE62-6D0C-C04D-AD0F-61B206838ACD}"/>
              </a:ext>
            </a:extLst>
          </p:cNvPr>
          <p:cNvSpPr/>
          <p:nvPr/>
        </p:nvSpPr>
        <p:spPr>
          <a:xfrm>
            <a:off x="2800599" y="4443829"/>
            <a:ext cx="86677" cy="1236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038" y="114616"/>
                </a:moveTo>
                <a:lnTo>
                  <a:pt x="81038" y="114616"/>
                </a:lnTo>
                <a:cubicBezTo>
                  <a:pt x="87012" y="114616"/>
                  <a:pt x="90909" y="119826"/>
                  <a:pt x="96623" y="118610"/>
                </a:cubicBezTo>
                <a:cubicBezTo>
                  <a:pt x="98441" y="114616"/>
                  <a:pt x="96623" y="112011"/>
                  <a:pt x="102337" y="109580"/>
                </a:cubicBezTo>
                <a:cubicBezTo>
                  <a:pt x="110129" y="105586"/>
                  <a:pt x="106233" y="97945"/>
                  <a:pt x="106233" y="92735"/>
                </a:cubicBezTo>
                <a:cubicBezTo>
                  <a:pt x="108051" y="92735"/>
                  <a:pt x="108051" y="92735"/>
                  <a:pt x="108051" y="92735"/>
                </a:cubicBezTo>
                <a:cubicBezTo>
                  <a:pt x="111948" y="85094"/>
                  <a:pt x="98441" y="88914"/>
                  <a:pt x="98441" y="82489"/>
                </a:cubicBezTo>
                <a:cubicBezTo>
                  <a:pt x="102337" y="82489"/>
                  <a:pt x="111948" y="82489"/>
                  <a:pt x="111948" y="79884"/>
                </a:cubicBezTo>
                <a:cubicBezTo>
                  <a:pt x="114025" y="77279"/>
                  <a:pt x="114025" y="77279"/>
                  <a:pt x="117922" y="77279"/>
                </a:cubicBezTo>
                <a:cubicBezTo>
                  <a:pt x="119740" y="70853"/>
                  <a:pt x="114025" y="67033"/>
                  <a:pt x="104415" y="64428"/>
                </a:cubicBezTo>
                <a:cubicBezTo>
                  <a:pt x="104415" y="60434"/>
                  <a:pt x="111948" y="52793"/>
                  <a:pt x="108051" y="47583"/>
                </a:cubicBezTo>
                <a:cubicBezTo>
                  <a:pt x="117922" y="44978"/>
                  <a:pt x="108051" y="37337"/>
                  <a:pt x="104415" y="34732"/>
                </a:cubicBezTo>
                <a:cubicBezTo>
                  <a:pt x="98441" y="30911"/>
                  <a:pt x="94805" y="29522"/>
                  <a:pt x="88831" y="29522"/>
                </a:cubicBezTo>
                <a:cubicBezTo>
                  <a:pt x="87012" y="29522"/>
                  <a:pt x="84935" y="29522"/>
                  <a:pt x="84935" y="29522"/>
                </a:cubicBezTo>
                <a:cubicBezTo>
                  <a:pt x="73506" y="29522"/>
                  <a:pt x="59999" y="25701"/>
                  <a:pt x="48311" y="24486"/>
                </a:cubicBezTo>
                <a:cubicBezTo>
                  <a:pt x="48311" y="14066"/>
                  <a:pt x="36883" y="10246"/>
                  <a:pt x="32987" y="0"/>
                </a:cubicBezTo>
                <a:cubicBezTo>
                  <a:pt x="23376" y="0"/>
                  <a:pt x="17402" y="0"/>
                  <a:pt x="15584" y="5036"/>
                </a:cubicBezTo>
                <a:cubicBezTo>
                  <a:pt x="9870" y="6425"/>
                  <a:pt x="5974" y="5036"/>
                  <a:pt x="0" y="5036"/>
                </a:cubicBezTo>
                <a:cubicBezTo>
                  <a:pt x="3896" y="10246"/>
                  <a:pt x="5974" y="14066"/>
                  <a:pt x="7792" y="19276"/>
                </a:cubicBezTo>
                <a:cubicBezTo>
                  <a:pt x="11688" y="24486"/>
                  <a:pt x="11688" y="29522"/>
                  <a:pt x="17402" y="33516"/>
                </a:cubicBezTo>
                <a:cubicBezTo>
                  <a:pt x="21298" y="34732"/>
                  <a:pt x="36883" y="38552"/>
                  <a:pt x="40779" y="38552"/>
                </a:cubicBezTo>
                <a:cubicBezTo>
                  <a:pt x="34805" y="38552"/>
                  <a:pt x="17402" y="38552"/>
                  <a:pt x="27272" y="44978"/>
                </a:cubicBezTo>
                <a:cubicBezTo>
                  <a:pt x="32987" y="48972"/>
                  <a:pt x="44415" y="43762"/>
                  <a:pt x="48311" y="48972"/>
                </a:cubicBezTo>
                <a:cubicBezTo>
                  <a:pt x="42597" y="48972"/>
                  <a:pt x="34805" y="47583"/>
                  <a:pt x="30909" y="48972"/>
                </a:cubicBezTo>
                <a:cubicBezTo>
                  <a:pt x="38701" y="59218"/>
                  <a:pt x="50389" y="69464"/>
                  <a:pt x="48311" y="82489"/>
                </a:cubicBezTo>
                <a:cubicBezTo>
                  <a:pt x="46493" y="82489"/>
                  <a:pt x="46493" y="82489"/>
                  <a:pt x="46493" y="82489"/>
                </a:cubicBezTo>
                <a:cubicBezTo>
                  <a:pt x="44415" y="86309"/>
                  <a:pt x="52207" y="87698"/>
                  <a:pt x="54025" y="91519"/>
                </a:cubicBezTo>
                <a:cubicBezTo>
                  <a:pt x="57922" y="95340"/>
                  <a:pt x="59999" y="97945"/>
                  <a:pt x="63896" y="101765"/>
                </a:cubicBezTo>
                <a:cubicBezTo>
                  <a:pt x="67532" y="106975"/>
                  <a:pt x="65714" y="109580"/>
                  <a:pt x="67532" y="113400"/>
                </a:cubicBezTo>
                <a:cubicBezTo>
                  <a:pt x="69610" y="117221"/>
                  <a:pt x="75324" y="117221"/>
                  <a:pt x="79220" y="119826"/>
                </a:cubicBezTo>
                <a:lnTo>
                  <a:pt x="81038" y="119826"/>
                </a:lnTo>
                <a:cubicBezTo>
                  <a:pt x="81038" y="118610"/>
                  <a:pt x="81038" y="116005"/>
                  <a:pt x="81038" y="114616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" name="Shape 2591">
            <a:extLst>
              <a:ext uri="{FF2B5EF4-FFF2-40B4-BE49-F238E27FC236}">
                <a16:creationId xmlns:a16="http://schemas.microsoft.com/office/drawing/2014/main" xmlns="" id="{2271CED3-9C63-324D-BBAB-1DEDBBBAD587}"/>
              </a:ext>
            </a:extLst>
          </p:cNvPr>
          <p:cNvSpPr/>
          <p:nvPr/>
        </p:nvSpPr>
        <p:spPr>
          <a:xfrm>
            <a:off x="2841049" y="4135780"/>
            <a:ext cx="613352" cy="90129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2564" y="97894"/>
                </a:moveTo>
                <a:lnTo>
                  <a:pt x="22564" y="97894"/>
                </a:lnTo>
                <a:cubicBezTo>
                  <a:pt x="23406" y="97703"/>
                  <a:pt x="24468" y="98584"/>
                  <a:pt x="23406" y="98774"/>
                </a:cubicBezTo>
                <a:cubicBezTo>
                  <a:pt x="23663" y="99131"/>
                  <a:pt x="23956" y="99464"/>
                  <a:pt x="24468" y="99298"/>
                </a:cubicBezTo>
                <a:cubicBezTo>
                  <a:pt x="24761" y="98584"/>
                  <a:pt x="25311" y="98417"/>
                  <a:pt x="26373" y="98941"/>
                </a:cubicBezTo>
                <a:cubicBezTo>
                  <a:pt x="27728" y="99464"/>
                  <a:pt x="26373" y="99654"/>
                  <a:pt x="26666" y="100178"/>
                </a:cubicBezTo>
                <a:cubicBezTo>
                  <a:pt x="27216" y="100178"/>
                  <a:pt x="27728" y="100178"/>
                  <a:pt x="28278" y="100368"/>
                </a:cubicBezTo>
                <a:cubicBezTo>
                  <a:pt x="28278" y="100535"/>
                  <a:pt x="28021" y="100892"/>
                  <a:pt x="28278" y="101058"/>
                </a:cubicBezTo>
                <a:cubicBezTo>
                  <a:pt x="28278" y="100892"/>
                  <a:pt x="29633" y="100178"/>
                  <a:pt x="29926" y="100178"/>
                </a:cubicBezTo>
                <a:cubicBezTo>
                  <a:pt x="29926" y="100535"/>
                  <a:pt x="29926" y="101058"/>
                  <a:pt x="29633" y="101415"/>
                </a:cubicBezTo>
                <a:cubicBezTo>
                  <a:pt x="30732" y="101606"/>
                  <a:pt x="30732" y="102129"/>
                  <a:pt x="31282" y="102653"/>
                </a:cubicBezTo>
                <a:cubicBezTo>
                  <a:pt x="31538" y="102653"/>
                  <a:pt x="31831" y="102653"/>
                  <a:pt x="32087" y="102653"/>
                </a:cubicBezTo>
                <a:cubicBezTo>
                  <a:pt x="32087" y="102129"/>
                  <a:pt x="33736" y="102129"/>
                  <a:pt x="33443" y="102843"/>
                </a:cubicBezTo>
                <a:cubicBezTo>
                  <a:pt x="32930" y="103200"/>
                  <a:pt x="32087" y="103367"/>
                  <a:pt x="32087" y="103890"/>
                </a:cubicBezTo>
                <a:cubicBezTo>
                  <a:pt x="32087" y="104247"/>
                  <a:pt x="32637" y="104414"/>
                  <a:pt x="32637" y="104961"/>
                </a:cubicBezTo>
                <a:cubicBezTo>
                  <a:pt x="32637" y="106008"/>
                  <a:pt x="33186" y="105841"/>
                  <a:pt x="34835" y="106198"/>
                </a:cubicBezTo>
                <a:cubicBezTo>
                  <a:pt x="35897" y="106365"/>
                  <a:pt x="37252" y="107959"/>
                  <a:pt x="36996" y="108673"/>
                </a:cubicBezTo>
                <a:cubicBezTo>
                  <a:pt x="38351" y="108673"/>
                  <a:pt x="39157" y="109553"/>
                  <a:pt x="39963" y="109910"/>
                </a:cubicBezTo>
                <a:cubicBezTo>
                  <a:pt x="41062" y="110434"/>
                  <a:pt x="43516" y="110077"/>
                  <a:pt x="43809" y="110957"/>
                </a:cubicBezTo>
                <a:cubicBezTo>
                  <a:pt x="44065" y="112028"/>
                  <a:pt x="44322" y="112552"/>
                  <a:pt x="46227" y="112908"/>
                </a:cubicBezTo>
                <a:cubicBezTo>
                  <a:pt x="46776" y="113075"/>
                  <a:pt x="47582" y="113075"/>
                  <a:pt x="48424" y="113075"/>
                </a:cubicBezTo>
                <a:cubicBezTo>
                  <a:pt x="49230" y="113075"/>
                  <a:pt x="50586" y="112552"/>
                  <a:pt x="51391" y="112718"/>
                </a:cubicBezTo>
                <a:cubicBezTo>
                  <a:pt x="51391" y="113265"/>
                  <a:pt x="51391" y="113789"/>
                  <a:pt x="51391" y="114312"/>
                </a:cubicBezTo>
                <a:cubicBezTo>
                  <a:pt x="52234" y="114312"/>
                  <a:pt x="53589" y="114146"/>
                  <a:pt x="54139" y="114669"/>
                </a:cubicBezTo>
                <a:cubicBezTo>
                  <a:pt x="54395" y="114860"/>
                  <a:pt x="54395" y="115740"/>
                  <a:pt x="54945" y="115740"/>
                </a:cubicBezTo>
                <a:cubicBezTo>
                  <a:pt x="54945" y="115550"/>
                  <a:pt x="54945" y="115550"/>
                  <a:pt x="54945" y="115550"/>
                </a:cubicBezTo>
                <a:cubicBezTo>
                  <a:pt x="56043" y="115383"/>
                  <a:pt x="56593" y="116430"/>
                  <a:pt x="57399" y="116787"/>
                </a:cubicBezTo>
                <a:cubicBezTo>
                  <a:pt x="58461" y="116977"/>
                  <a:pt x="59853" y="116621"/>
                  <a:pt x="60366" y="117334"/>
                </a:cubicBezTo>
                <a:cubicBezTo>
                  <a:pt x="60366" y="117501"/>
                  <a:pt x="60366" y="117668"/>
                  <a:pt x="60366" y="118215"/>
                </a:cubicBezTo>
                <a:cubicBezTo>
                  <a:pt x="61208" y="118024"/>
                  <a:pt x="62564" y="117858"/>
                  <a:pt x="63369" y="118215"/>
                </a:cubicBezTo>
                <a:cubicBezTo>
                  <a:pt x="63663" y="118381"/>
                  <a:pt x="63919" y="119785"/>
                  <a:pt x="63663" y="119785"/>
                </a:cubicBezTo>
                <a:cubicBezTo>
                  <a:pt x="64468" y="119976"/>
                  <a:pt x="65274" y="119619"/>
                  <a:pt x="65824" y="119452"/>
                </a:cubicBezTo>
                <a:cubicBezTo>
                  <a:pt x="66923" y="119452"/>
                  <a:pt x="67985" y="119452"/>
                  <a:pt x="68827" y="119619"/>
                </a:cubicBezTo>
                <a:cubicBezTo>
                  <a:pt x="71282" y="119785"/>
                  <a:pt x="71282" y="119452"/>
                  <a:pt x="71794" y="118215"/>
                </a:cubicBezTo>
                <a:cubicBezTo>
                  <a:pt x="72087" y="117144"/>
                  <a:pt x="73443" y="116430"/>
                  <a:pt x="75091" y="116264"/>
                </a:cubicBezTo>
                <a:cubicBezTo>
                  <a:pt x="75897" y="116264"/>
                  <a:pt x="76703" y="116097"/>
                  <a:pt x="77509" y="116430"/>
                </a:cubicBezTo>
                <a:cubicBezTo>
                  <a:pt x="77802" y="116787"/>
                  <a:pt x="78058" y="117501"/>
                  <a:pt x="78864" y="117334"/>
                </a:cubicBezTo>
                <a:cubicBezTo>
                  <a:pt x="79157" y="117144"/>
                  <a:pt x="79157" y="116787"/>
                  <a:pt x="79157" y="116621"/>
                </a:cubicBezTo>
                <a:cubicBezTo>
                  <a:pt x="80769" y="116264"/>
                  <a:pt x="82161" y="116430"/>
                  <a:pt x="83772" y="116787"/>
                </a:cubicBezTo>
                <a:cubicBezTo>
                  <a:pt x="84871" y="116787"/>
                  <a:pt x="86776" y="117501"/>
                  <a:pt x="87838" y="117501"/>
                </a:cubicBezTo>
                <a:cubicBezTo>
                  <a:pt x="88131" y="116621"/>
                  <a:pt x="88131" y="115550"/>
                  <a:pt x="89230" y="114860"/>
                </a:cubicBezTo>
                <a:cubicBezTo>
                  <a:pt x="90586" y="113955"/>
                  <a:pt x="92747" y="114312"/>
                  <a:pt x="94395" y="114312"/>
                </a:cubicBezTo>
                <a:cubicBezTo>
                  <a:pt x="94395" y="113789"/>
                  <a:pt x="94395" y="113265"/>
                  <a:pt x="95201" y="112908"/>
                </a:cubicBezTo>
                <a:cubicBezTo>
                  <a:pt x="95457" y="112718"/>
                  <a:pt x="96007" y="112718"/>
                  <a:pt x="96007" y="112361"/>
                </a:cubicBezTo>
                <a:cubicBezTo>
                  <a:pt x="96300" y="111671"/>
                  <a:pt x="96556" y="110957"/>
                  <a:pt x="96300" y="110267"/>
                </a:cubicBezTo>
                <a:cubicBezTo>
                  <a:pt x="95457" y="108839"/>
                  <a:pt x="90293" y="109910"/>
                  <a:pt x="88937" y="108839"/>
                </a:cubicBezTo>
                <a:cubicBezTo>
                  <a:pt x="89743" y="108316"/>
                  <a:pt x="91684" y="107602"/>
                  <a:pt x="92490" y="107079"/>
                </a:cubicBezTo>
                <a:cubicBezTo>
                  <a:pt x="93296" y="106365"/>
                  <a:pt x="93040" y="105318"/>
                  <a:pt x="93040" y="104247"/>
                </a:cubicBezTo>
                <a:cubicBezTo>
                  <a:pt x="92747" y="104414"/>
                  <a:pt x="92490" y="104247"/>
                  <a:pt x="92197" y="104247"/>
                </a:cubicBezTo>
                <a:cubicBezTo>
                  <a:pt x="92747" y="103533"/>
                  <a:pt x="92490" y="102296"/>
                  <a:pt x="92490" y="101415"/>
                </a:cubicBezTo>
                <a:cubicBezTo>
                  <a:pt x="93846" y="101415"/>
                  <a:pt x="96849" y="101772"/>
                  <a:pt x="97655" y="100701"/>
                </a:cubicBezTo>
                <a:cubicBezTo>
                  <a:pt x="98205" y="100011"/>
                  <a:pt x="98205" y="99131"/>
                  <a:pt x="98461" y="98251"/>
                </a:cubicBezTo>
                <a:cubicBezTo>
                  <a:pt x="98717" y="97537"/>
                  <a:pt x="102014" y="98060"/>
                  <a:pt x="102564" y="98584"/>
                </a:cubicBezTo>
                <a:cubicBezTo>
                  <a:pt x="104175" y="100011"/>
                  <a:pt x="104175" y="97894"/>
                  <a:pt x="105824" y="98251"/>
                </a:cubicBezTo>
                <a:cubicBezTo>
                  <a:pt x="106630" y="98584"/>
                  <a:pt x="106886" y="99131"/>
                  <a:pt x="107728" y="99464"/>
                </a:cubicBezTo>
                <a:cubicBezTo>
                  <a:pt x="108241" y="99654"/>
                  <a:pt x="109084" y="99654"/>
                  <a:pt x="109890" y="99821"/>
                </a:cubicBezTo>
                <a:cubicBezTo>
                  <a:pt x="109890" y="99821"/>
                  <a:pt x="109890" y="100011"/>
                  <a:pt x="110183" y="100011"/>
                </a:cubicBezTo>
                <a:cubicBezTo>
                  <a:pt x="110439" y="99298"/>
                  <a:pt x="110695" y="98417"/>
                  <a:pt x="111245" y="98251"/>
                </a:cubicBezTo>
                <a:cubicBezTo>
                  <a:pt x="111794" y="98060"/>
                  <a:pt x="113699" y="98060"/>
                  <a:pt x="113443" y="97346"/>
                </a:cubicBezTo>
                <a:cubicBezTo>
                  <a:pt x="112087" y="97346"/>
                  <a:pt x="110439" y="96299"/>
                  <a:pt x="112344" y="96133"/>
                </a:cubicBezTo>
                <a:cubicBezTo>
                  <a:pt x="113956" y="96133"/>
                  <a:pt x="114249" y="97894"/>
                  <a:pt x="115604" y="97894"/>
                </a:cubicBezTo>
                <a:cubicBezTo>
                  <a:pt x="117216" y="97894"/>
                  <a:pt x="115860" y="95776"/>
                  <a:pt x="115860" y="95229"/>
                </a:cubicBezTo>
                <a:cubicBezTo>
                  <a:pt x="116153" y="94348"/>
                  <a:pt x="116959" y="94348"/>
                  <a:pt x="118315" y="94348"/>
                </a:cubicBezTo>
                <a:cubicBezTo>
                  <a:pt x="118315" y="93991"/>
                  <a:pt x="118058" y="93111"/>
                  <a:pt x="118864" y="93111"/>
                </a:cubicBezTo>
                <a:cubicBezTo>
                  <a:pt x="119157" y="92587"/>
                  <a:pt x="119963" y="90469"/>
                  <a:pt x="119157" y="90113"/>
                </a:cubicBezTo>
                <a:cubicBezTo>
                  <a:pt x="117765" y="89589"/>
                  <a:pt x="115860" y="89946"/>
                  <a:pt x="114505" y="89946"/>
                </a:cubicBezTo>
                <a:cubicBezTo>
                  <a:pt x="114505" y="89589"/>
                  <a:pt x="114249" y="89232"/>
                  <a:pt x="113956" y="88875"/>
                </a:cubicBezTo>
                <a:cubicBezTo>
                  <a:pt x="113956" y="88352"/>
                  <a:pt x="113956" y="87804"/>
                  <a:pt x="114249" y="87281"/>
                </a:cubicBezTo>
                <a:cubicBezTo>
                  <a:pt x="114249" y="86757"/>
                  <a:pt x="114798" y="85520"/>
                  <a:pt x="113956" y="85163"/>
                </a:cubicBezTo>
                <a:cubicBezTo>
                  <a:pt x="113150" y="84806"/>
                  <a:pt x="109633" y="84806"/>
                  <a:pt x="109633" y="85687"/>
                </a:cubicBezTo>
                <a:cubicBezTo>
                  <a:pt x="109340" y="85687"/>
                  <a:pt x="109340" y="85687"/>
                  <a:pt x="109084" y="85687"/>
                </a:cubicBezTo>
                <a:cubicBezTo>
                  <a:pt x="109084" y="84997"/>
                  <a:pt x="109340" y="84640"/>
                  <a:pt x="109340" y="84116"/>
                </a:cubicBezTo>
                <a:cubicBezTo>
                  <a:pt x="109084" y="83926"/>
                  <a:pt x="108791" y="83926"/>
                  <a:pt x="108534" y="83759"/>
                </a:cubicBezTo>
                <a:cubicBezTo>
                  <a:pt x="107728" y="83569"/>
                  <a:pt x="107435" y="83926"/>
                  <a:pt x="106630" y="83759"/>
                </a:cubicBezTo>
                <a:cubicBezTo>
                  <a:pt x="105824" y="83212"/>
                  <a:pt x="106630" y="83212"/>
                  <a:pt x="107435" y="83212"/>
                </a:cubicBezTo>
                <a:cubicBezTo>
                  <a:pt x="107728" y="82522"/>
                  <a:pt x="108534" y="80380"/>
                  <a:pt x="107179" y="80047"/>
                </a:cubicBezTo>
                <a:cubicBezTo>
                  <a:pt x="106336" y="79857"/>
                  <a:pt x="104175" y="79857"/>
                  <a:pt x="104432" y="80571"/>
                </a:cubicBezTo>
                <a:cubicBezTo>
                  <a:pt x="104175" y="80571"/>
                  <a:pt x="103626" y="80571"/>
                  <a:pt x="103626" y="80571"/>
                </a:cubicBezTo>
                <a:cubicBezTo>
                  <a:pt x="103369" y="79690"/>
                  <a:pt x="104432" y="79333"/>
                  <a:pt x="104432" y="78453"/>
                </a:cubicBezTo>
                <a:cubicBezTo>
                  <a:pt x="104175" y="78453"/>
                  <a:pt x="103626" y="78453"/>
                  <a:pt x="103369" y="78453"/>
                </a:cubicBezTo>
                <a:cubicBezTo>
                  <a:pt x="103369" y="78619"/>
                  <a:pt x="103369" y="78976"/>
                  <a:pt x="103369" y="79167"/>
                </a:cubicBezTo>
                <a:cubicBezTo>
                  <a:pt x="103076" y="79167"/>
                  <a:pt x="102820" y="79167"/>
                  <a:pt x="102564" y="79167"/>
                </a:cubicBezTo>
                <a:cubicBezTo>
                  <a:pt x="102564" y="78453"/>
                  <a:pt x="100366" y="78619"/>
                  <a:pt x="99560" y="78619"/>
                </a:cubicBezTo>
                <a:cubicBezTo>
                  <a:pt x="100109" y="78976"/>
                  <a:pt x="99816" y="79333"/>
                  <a:pt x="99816" y="79690"/>
                </a:cubicBezTo>
                <a:cubicBezTo>
                  <a:pt x="99010" y="79857"/>
                  <a:pt x="98461" y="80214"/>
                  <a:pt x="97912" y="80737"/>
                </a:cubicBezTo>
                <a:cubicBezTo>
                  <a:pt x="97362" y="81094"/>
                  <a:pt x="96300" y="81094"/>
                  <a:pt x="95457" y="81094"/>
                </a:cubicBezTo>
                <a:cubicBezTo>
                  <a:pt x="95457" y="81284"/>
                  <a:pt x="95457" y="81284"/>
                  <a:pt x="95457" y="81451"/>
                </a:cubicBezTo>
                <a:cubicBezTo>
                  <a:pt x="94102" y="81451"/>
                  <a:pt x="92490" y="81451"/>
                  <a:pt x="91135" y="81451"/>
                </a:cubicBezTo>
                <a:cubicBezTo>
                  <a:pt x="91135" y="81618"/>
                  <a:pt x="91135" y="82165"/>
                  <a:pt x="90586" y="82165"/>
                </a:cubicBezTo>
                <a:cubicBezTo>
                  <a:pt x="90586" y="82165"/>
                  <a:pt x="90293" y="81808"/>
                  <a:pt x="90586" y="81618"/>
                </a:cubicBezTo>
                <a:cubicBezTo>
                  <a:pt x="88937" y="81618"/>
                  <a:pt x="89230" y="80571"/>
                  <a:pt x="89230" y="79690"/>
                </a:cubicBezTo>
                <a:cubicBezTo>
                  <a:pt x="87838" y="79690"/>
                  <a:pt x="85421" y="79690"/>
                  <a:pt x="84322" y="79167"/>
                </a:cubicBezTo>
                <a:cubicBezTo>
                  <a:pt x="83516" y="78810"/>
                  <a:pt x="83223" y="78096"/>
                  <a:pt x="81868" y="78262"/>
                </a:cubicBezTo>
                <a:cubicBezTo>
                  <a:pt x="81868" y="78619"/>
                  <a:pt x="82417" y="80737"/>
                  <a:pt x="81611" y="80737"/>
                </a:cubicBezTo>
                <a:cubicBezTo>
                  <a:pt x="80512" y="80928"/>
                  <a:pt x="79157" y="80737"/>
                  <a:pt x="78058" y="80571"/>
                </a:cubicBezTo>
                <a:cubicBezTo>
                  <a:pt x="77802" y="80047"/>
                  <a:pt x="78351" y="79333"/>
                  <a:pt x="78608" y="78810"/>
                </a:cubicBezTo>
                <a:cubicBezTo>
                  <a:pt x="80512" y="78810"/>
                  <a:pt x="80512" y="77572"/>
                  <a:pt x="79413" y="76859"/>
                </a:cubicBezTo>
                <a:cubicBezTo>
                  <a:pt x="78864" y="76502"/>
                  <a:pt x="78351" y="76502"/>
                  <a:pt x="78058" y="76335"/>
                </a:cubicBezTo>
                <a:cubicBezTo>
                  <a:pt x="77252" y="75978"/>
                  <a:pt x="78058" y="75264"/>
                  <a:pt x="78058" y="74741"/>
                </a:cubicBezTo>
                <a:cubicBezTo>
                  <a:pt x="77252" y="74741"/>
                  <a:pt x="76446" y="74217"/>
                  <a:pt x="75604" y="74217"/>
                </a:cubicBezTo>
                <a:cubicBezTo>
                  <a:pt x="75604" y="73860"/>
                  <a:pt x="75604" y="73670"/>
                  <a:pt x="75897" y="73503"/>
                </a:cubicBezTo>
                <a:cubicBezTo>
                  <a:pt x="77802" y="73503"/>
                  <a:pt x="79157" y="74217"/>
                  <a:pt x="79706" y="75431"/>
                </a:cubicBezTo>
                <a:cubicBezTo>
                  <a:pt x="80256" y="76502"/>
                  <a:pt x="82417" y="75788"/>
                  <a:pt x="82417" y="77382"/>
                </a:cubicBezTo>
                <a:cubicBezTo>
                  <a:pt x="82967" y="77382"/>
                  <a:pt x="83516" y="77215"/>
                  <a:pt x="83516" y="76859"/>
                </a:cubicBezTo>
                <a:cubicBezTo>
                  <a:pt x="85677" y="76692"/>
                  <a:pt x="87032" y="77049"/>
                  <a:pt x="88131" y="78262"/>
                </a:cubicBezTo>
                <a:cubicBezTo>
                  <a:pt x="88937" y="79857"/>
                  <a:pt x="91684" y="77739"/>
                  <a:pt x="89487" y="77382"/>
                </a:cubicBezTo>
                <a:cubicBezTo>
                  <a:pt x="87838" y="77049"/>
                  <a:pt x="87582" y="75431"/>
                  <a:pt x="88681" y="74741"/>
                </a:cubicBezTo>
                <a:cubicBezTo>
                  <a:pt x="89487" y="74217"/>
                  <a:pt x="92747" y="75098"/>
                  <a:pt x="92197" y="73860"/>
                </a:cubicBezTo>
                <a:cubicBezTo>
                  <a:pt x="91391" y="73860"/>
                  <a:pt x="90842" y="73313"/>
                  <a:pt x="90586" y="72790"/>
                </a:cubicBezTo>
                <a:cubicBezTo>
                  <a:pt x="90586" y="72623"/>
                  <a:pt x="90293" y="72433"/>
                  <a:pt x="90293" y="72099"/>
                </a:cubicBezTo>
                <a:cubicBezTo>
                  <a:pt x="90036" y="71386"/>
                  <a:pt x="89487" y="71743"/>
                  <a:pt x="88937" y="71386"/>
                </a:cubicBezTo>
                <a:cubicBezTo>
                  <a:pt x="88937" y="71743"/>
                  <a:pt x="89487" y="73146"/>
                  <a:pt x="89487" y="73313"/>
                </a:cubicBezTo>
                <a:cubicBezTo>
                  <a:pt x="89230" y="73670"/>
                  <a:pt x="87838" y="72623"/>
                  <a:pt x="87032" y="72623"/>
                </a:cubicBezTo>
                <a:cubicBezTo>
                  <a:pt x="87032" y="72099"/>
                  <a:pt x="86776" y="71552"/>
                  <a:pt x="86776" y="71195"/>
                </a:cubicBezTo>
                <a:cubicBezTo>
                  <a:pt x="86776" y="71195"/>
                  <a:pt x="86776" y="71195"/>
                  <a:pt x="86483" y="71195"/>
                </a:cubicBezTo>
                <a:cubicBezTo>
                  <a:pt x="86227" y="71909"/>
                  <a:pt x="84871" y="71552"/>
                  <a:pt x="84065" y="71552"/>
                </a:cubicBezTo>
                <a:cubicBezTo>
                  <a:pt x="82161" y="71195"/>
                  <a:pt x="82161" y="72099"/>
                  <a:pt x="81868" y="72980"/>
                </a:cubicBezTo>
                <a:cubicBezTo>
                  <a:pt x="81318" y="72980"/>
                  <a:pt x="81062" y="72980"/>
                  <a:pt x="80512" y="72980"/>
                </a:cubicBezTo>
                <a:cubicBezTo>
                  <a:pt x="80256" y="72433"/>
                  <a:pt x="78864" y="72790"/>
                  <a:pt x="78058" y="72623"/>
                </a:cubicBezTo>
                <a:cubicBezTo>
                  <a:pt x="76703" y="72623"/>
                  <a:pt x="77252" y="71552"/>
                  <a:pt x="77252" y="71029"/>
                </a:cubicBezTo>
                <a:cubicBezTo>
                  <a:pt x="76153" y="71029"/>
                  <a:pt x="76153" y="70505"/>
                  <a:pt x="76153" y="70148"/>
                </a:cubicBezTo>
                <a:lnTo>
                  <a:pt x="76446" y="70148"/>
                </a:lnTo>
                <a:cubicBezTo>
                  <a:pt x="76703" y="69791"/>
                  <a:pt x="76703" y="69958"/>
                  <a:pt x="76959" y="69791"/>
                </a:cubicBezTo>
                <a:cubicBezTo>
                  <a:pt x="76959" y="69268"/>
                  <a:pt x="77509" y="69077"/>
                  <a:pt x="78351" y="69077"/>
                </a:cubicBezTo>
                <a:cubicBezTo>
                  <a:pt x="78608" y="68364"/>
                  <a:pt x="77509" y="68554"/>
                  <a:pt x="76959" y="68720"/>
                </a:cubicBezTo>
                <a:cubicBezTo>
                  <a:pt x="75897" y="68720"/>
                  <a:pt x="75604" y="68030"/>
                  <a:pt x="74542" y="67840"/>
                </a:cubicBezTo>
                <a:cubicBezTo>
                  <a:pt x="74798" y="67317"/>
                  <a:pt x="74249" y="67317"/>
                  <a:pt x="73699" y="66960"/>
                </a:cubicBezTo>
                <a:cubicBezTo>
                  <a:pt x="73186" y="66603"/>
                  <a:pt x="73186" y="65913"/>
                  <a:pt x="73186" y="65365"/>
                </a:cubicBezTo>
                <a:cubicBezTo>
                  <a:pt x="73443" y="65199"/>
                  <a:pt x="73992" y="63438"/>
                  <a:pt x="73992" y="63438"/>
                </a:cubicBezTo>
                <a:cubicBezTo>
                  <a:pt x="74249" y="63438"/>
                  <a:pt x="74542" y="63248"/>
                  <a:pt x="74798" y="63248"/>
                </a:cubicBezTo>
                <a:cubicBezTo>
                  <a:pt x="75091" y="62201"/>
                  <a:pt x="75347" y="61130"/>
                  <a:pt x="75604" y="59892"/>
                </a:cubicBezTo>
                <a:cubicBezTo>
                  <a:pt x="73699" y="59892"/>
                  <a:pt x="73443" y="59535"/>
                  <a:pt x="73699" y="58488"/>
                </a:cubicBezTo>
                <a:cubicBezTo>
                  <a:pt x="74249" y="58488"/>
                  <a:pt x="74249" y="57941"/>
                  <a:pt x="74542" y="57608"/>
                </a:cubicBezTo>
                <a:cubicBezTo>
                  <a:pt x="75347" y="58132"/>
                  <a:pt x="75897" y="59369"/>
                  <a:pt x="77252" y="59179"/>
                </a:cubicBezTo>
                <a:cubicBezTo>
                  <a:pt x="78351" y="59179"/>
                  <a:pt x="79413" y="58845"/>
                  <a:pt x="80256" y="59012"/>
                </a:cubicBezTo>
                <a:cubicBezTo>
                  <a:pt x="81611" y="59179"/>
                  <a:pt x="82161" y="59726"/>
                  <a:pt x="82967" y="58845"/>
                </a:cubicBezTo>
                <a:cubicBezTo>
                  <a:pt x="83772" y="58132"/>
                  <a:pt x="85128" y="57941"/>
                  <a:pt x="84578" y="56894"/>
                </a:cubicBezTo>
                <a:cubicBezTo>
                  <a:pt x="84578" y="56704"/>
                  <a:pt x="83772" y="56704"/>
                  <a:pt x="83772" y="56537"/>
                </a:cubicBezTo>
                <a:cubicBezTo>
                  <a:pt x="83223" y="56180"/>
                  <a:pt x="83516" y="55300"/>
                  <a:pt x="83516" y="54776"/>
                </a:cubicBezTo>
                <a:cubicBezTo>
                  <a:pt x="83516" y="53706"/>
                  <a:pt x="81318" y="53016"/>
                  <a:pt x="80512" y="52302"/>
                </a:cubicBezTo>
                <a:cubicBezTo>
                  <a:pt x="79413" y="51778"/>
                  <a:pt x="81611" y="51231"/>
                  <a:pt x="81611" y="50350"/>
                </a:cubicBezTo>
                <a:cubicBezTo>
                  <a:pt x="81868" y="49280"/>
                  <a:pt x="81868" y="48756"/>
                  <a:pt x="83772" y="48756"/>
                </a:cubicBezTo>
                <a:cubicBezTo>
                  <a:pt x="83772" y="48399"/>
                  <a:pt x="83772" y="48066"/>
                  <a:pt x="83516" y="47709"/>
                </a:cubicBezTo>
                <a:cubicBezTo>
                  <a:pt x="82161" y="47352"/>
                  <a:pt x="82161" y="46281"/>
                  <a:pt x="82417" y="45401"/>
                </a:cubicBezTo>
                <a:cubicBezTo>
                  <a:pt x="84065" y="42046"/>
                  <a:pt x="91391" y="44354"/>
                  <a:pt x="95201" y="44354"/>
                </a:cubicBezTo>
                <a:cubicBezTo>
                  <a:pt x="95457" y="42569"/>
                  <a:pt x="94102" y="39214"/>
                  <a:pt x="96007" y="37620"/>
                </a:cubicBezTo>
                <a:cubicBezTo>
                  <a:pt x="97362" y="37620"/>
                  <a:pt x="98461" y="37810"/>
                  <a:pt x="98461" y="36573"/>
                </a:cubicBezTo>
                <a:cubicBezTo>
                  <a:pt x="97912" y="36573"/>
                  <a:pt x="97655" y="36573"/>
                  <a:pt x="97106" y="36573"/>
                </a:cubicBezTo>
                <a:cubicBezTo>
                  <a:pt x="96849" y="35859"/>
                  <a:pt x="94652" y="36049"/>
                  <a:pt x="93846" y="35859"/>
                </a:cubicBezTo>
                <a:cubicBezTo>
                  <a:pt x="91941" y="35859"/>
                  <a:pt x="90586" y="34979"/>
                  <a:pt x="88681" y="34979"/>
                </a:cubicBezTo>
                <a:cubicBezTo>
                  <a:pt x="88131" y="33384"/>
                  <a:pt x="91391" y="34265"/>
                  <a:pt x="92747" y="33932"/>
                </a:cubicBezTo>
                <a:cubicBezTo>
                  <a:pt x="93040" y="33384"/>
                  <a:pt x="93846" y="32694"/>
                  <a:pt x="94652" y="32694"/>
                </a:cubicBezTo>
                <a:cubicBezTo>
                  <a:pt x="94652" y="32337"/>
                  <a:pt x="94652" y="31980"/>
                  <a:pt x="95201" y="31790"/>
                </a:cubicBezTo>
                <a:cubicBezTo>
                  <a:pt x="95201" y="31433"/>
                  <a:pt x="94945" y="31100"/>
                  <a:pt x="94102" y="31100"/>
                </a:cubicBezTo>
                <a:cubicBezTo>
                  <a:pt x="94652" y="30386"/>
                  <a:pt x="93846" y="29672"/>
                  <a:pt x="94102" y="29149"/>
                </a:cubicBezTo>
                <a:cubicBezTo>
                  <a:pt x="94652" y="29149"/>
                  <a:pt x="94945" y="29149"/>
                  <a:pt x="95457" y="29149"/>
                </a:cubicBezTo>
                <a:cubicBezTo>
                  <a:pt x="95750" y="28268"/>
                  <a:pt x="94102" y="27745"/>
                  <a:pt x="94945" y="26864"/>
                </a:cubicBezTo>
                <a:cubicBezTo>
                  <a:pt x="96007" y="25794"/>
                  <a:pt x="96007" y="24913"/>
                  <a:pt x="96300" y="23842"/>
                </a:cubicBezTo>
                <a:cubicBezTo>
                  <a:pt x="96849" y="22605"/>
                  <a:pt x="95750" y="22962"/>
                  <a:pt x="94652" y="22605"/>
                </a:cubicBezTo>
                <a:cubicBezTo>
                  <a:pt x="93040" y="21915"/>
                  <a:pt x="94652" y="20844"/>
                  <a:pt x="95750" y="21011"/>
                </a:cubicBezTo>
                <a:cubicBezTo>
                  <a:pt x="96300" y="19083"/>
                  <a:pt x="100366" y="17132"/>
                  <a:pt x="103076" y="16966"/>
                </a:cubicBezTo>
                <a:cubicBezTo>
                  <a:pt x="103626" y="16061"/>
                  <a:pt x="101208" y="16061"/>
                  <a:pt x="100366" y="15895"/>
                </a:cubicBezTo>
                <a:cubicBezTo>
                  <a:pt x="99560" y="15895"/>
                  <a:pt x="98717" y="16061"/>
                  <a:pt x="97912" y="15895"/>
                </a:cubicBezTo>
                <a:cubicBezTo>
                  <a:pt x="96849" y="15895"/>
                  <a:pt x="96556" y="15371"/>
                  <a:pt x="95457" y="15181"/>
                </a:cubicBezTo>
                <a:cubicBezTo>
                  <a:pt x="95201" y="14301"/>
                  <a:pt x="96300" y="14301"/>
                  <a:pt x="97362" y="14301"/>
                </a:cubicBezTo>
                <a:cubicBezTo>
                  <a:pt x="97655" y="13254"/>
                  <a:pt x="97655" y="12897"/>
                  <a:pt x="99267" y="12897"/>
                </a:cubicBezTo>
                <a:cubicBezTo>
                  <a:pt x="99267" y="12540"/>
                  <a:pt x="99267" y="12016"/>
                  <a:pt x="99267" y="11469"/>
                </a:cubicBezTo>
                <a:cubicBezTo>
                  <a:pt x="100366" y="11659"/>
                  <a:pt x="102564" y="10422"/>
                  <a:pt x="102820" y="9708"/>
                </a:cubicBezTo>
                <a:cubicBezTo>
                  <a:pt x="103076" y="8828"/>
                  <a:pt x="100915" y="6710"/>
                  <a:pt x="103076" y="6710"/>
                </a:cubicBezTo>
                <a:cubicBezTo>
                  <a:pt x="103369" y="6353"/>
                  <a:pt x="103369" y="5829"/>
                  <a:pt x="103369" y="5472"/>
                </a:cubicBezTo>
                <a:cubicBezTo>
                  <a:pt x="102564" y="5472"/>
                  <a:pt x="102820" y="4235"/>
                  <a:pt x="102820" y="3878"/>
                </a:cubicBezTo>
                <a:cubicBezTo>
                  <a:pt x="103076" y="3878"/>
                  <a:pt x="103369" y="3878"/>
                  <a:pt x="103626" y="3878"/>
                </a:cubicBezTo>
                <a:cubicBezTo>
                  <a:pt x="103626" y="3878"/>
                  <a:pt x="103369" y="2831"/>
                  <a:pt x="103369" y="2641"/>
                </a:cubicBezTo>
                <a:cubicBezTo>
                  <a:pt x="103369" y="2641"/>
                  <a:pt x="100915" y="2284"/>
                  <a:pt x="99816" y="2474"/>
                </a:cubicBezTo>
                <a:cubicBezTo>
                  <a:pt x="99816" y="2831"/>
                  <a:pt x="99560" y="3521"/>
                  <a:pt x="99560" y="3712"/>
                </a:cubicBezTo>
                <a:cubicBezTo>
                  <a:pt x="99560" y="3521"/>
                  <a:pt x="99816" y="2831"/>
                  <a:pt x="99816" y="2474"/>
                </a:cubicBezTo>
                <a:cubicBezTo>
                  <a:pt x="99560" y="2474"/>
                  <a:pt x="99560" y="2474"/>
                  <a:pt x="99267" y="2474"/>
                </a:cubicBezTo>
                <a:cubicBezTo>
                  <a:pt x="97106" y="4759"/>
                  <a:pt x="97655" y="880"/>
                  <a:pt x="97362" y="166"/>
                </a:cubicBezTo>
                <a:cubicBezTo>
                  <a:pt x="95201" y="0"/>
                  <a:pt x="95750" y="333"/>
                  <a:pt x="94652" y="1403"/>
                </a:cubicBezTo>
                <a:cubicBezTo>
                  <a:pt x="93846" y="2284"/>
                  <a:pt x="92197" y="2474"/>
                  <a:pt x="91391" y="3355"/>
                </a:cubicBezTo>
                <a:cubicBezTo>
                  <a:pt x="90036" y="4759"/>
                  <a:pt x="86227" y="2474"/>
                  <a:pt x="85128" y="4759"/>
                </a:cubicBezTo>
                <a:cubicBezTo>
                  <a:pt x="85677" y="4759"/>
                  <a:pt x="86227" y="5116"/>
                  <a:pt x="86227" y="5472"/>
                </a:cubicBezTo>
                <a:cubicBezTo>
                  <a:pt x="86227" y="6353"/>
                  <a:pt x="86227" y="6353"/>
                  <a:pt x="84871" y="6353"/>
                </a:cubicBezTo>
                <a:cubicBezTo>
                  <a:pt x="84871" y="6710"/>
                  <a:pt x="85128" y="7233"/>
                  <a:pt x="84871" y="7424"/>
                </a:cubicBezTo>
                <a:cubicBezTo>
                  <a:pt x="84871" y="7424"/>
                  <a:pt x="84065" y="7947"/>
                  <a:pt x="84322" y="7947"/>
                </a:cubicBezTo>
                <a:cubicBezTo>
                  <a:pt x="82967" y="8304"/>
                  <a:pt x="81611" y="8471"/>
                  <a:pt x="80256" y="7947"/>
                </a:cubicBezTo>
                <a:cubicBezTo>
                  <a:pt x="80256" y="7781"/>
                  <a:pt x="80256" y="7590"/>
                  <a:pt x="80256" y="7424"/>
                </a:cubicBezTo>
                <a:cubicBezTo>
                  <a:pt x="79963" y="7424"/>
                  <a:pt x="79963" y="7424"/>
                  <a:pt x="79963" y="7424"/>
                </a:cubicBezTo>
                <a:cubicBezTo>
                  <a:pt x="79706" y="7947"/>
                  <a:pt x="79157" y="8661"/>
                  <a:pt x="79963" y="8994"/>
                </a:cubicBezTo>
                <a:cubicBezTo>
                  <a:pt x="81062" y="9541"/>
                  <a:pt x="80769" y="10065"/>
                  <a:pt x="79706" y="10232"/>
                </a:cubicBezTo>
                <a:cubicBezTo>
                  <a:pt x="78058" y="10588"/>
                  <a:pt x="77802" y="12706"/>
                  <a:pt x="76703" y="10779"/>
                </a:cubicBezTo>
                <a:cubicBezTo>
                  <a:pt x="75604" y="10779"/>
                  <a:pt x="74798" y="10422"/>
                  <a:pt x="73699" y="10422"/>
                </a:cubicBezTo>
                <a:cubicBezTo>
                  <a:pt x="72344" y="10588"/>
                  <a:pt x="72344" y="11112"/>
                  <a:pt x="71538" y="11659"/>
                </a:cubicBezTo>
                <a:cubicBezTo>
                  <a:pt x="70989" y="12016"/>
                  <a:pt x="71538" y="13063"/>
                  <a:pt x="70732" y="13063"/>
                </a:cubicBezTo>
                <a:cubicBezTo>
                  <a:pt x="69633" y="13063"/>
                  <a:pt x="68827" y="12706"/>
                  <a:pt x="67985" y="12706"/>
                </a:cubicBezTo>
                <a:cubicBezTo>
                  <a:pt x="67728" y="13063"/>
                  <a:pt x="67985" y="13420"/>
                  <a:pt x="68278" y="13777"/>
                </a:cubicBezTo>
                <a:cubicBezTo>
                  <a:pt x="68534" y="14301"/>
                  <a:pt x="67985" y="14491"/>
                  <a:pt x="67728" y="15014"/>
                </a:cubicBezTo>
                <a:cubicBezTo>
                  <a:pt x="67728" y="15728"/>
                  <a:pt x="67985" y="16775"/>
                  <a:pt x="69084" y="17132"/>
                </a:cubicBezTo>
                <a:cubicBezTo>
                  <a:pt x="69084" y="17489"/>
                  <a:pt x="68534" y="17656"/>
                  <a:pt x="68278" y="18179"/>
                </a:cubicBezTo>
                <a:cubicBezTo>
                  <a:pt x="66923" y="17489"/>
                  <a:pt x="66373" y="17132"/>
                  <a:pt x="64468" y="17132"/>
                </a:cubicBezTo>
                <a:cubicBezTo>
                  <a:pt x="64212" y="17132"/>
                  <a:pt x="60659" y="16252"/>
                  <a:pt x="60659" y="16252"/>
                </a:cubicBezTo>
                <a:lnTo>
                  <a:pt x="60659" y="16609"/>
                </a:lnTo>
                <a:cubicBezTo>
                  <a:pt x="59560" y="16966"/>
                  <a:pt x="57948" y="16609"/>
                  <a:pt x="56849" y="16609"/>
                </a:cubicBezTo>
                <a:cubicBezTo>
                  <a:pt x="56300" y="15895"/>
                  <a:pt x="54945" y="14657"/>
                  <a:pt x="53846" y="14657"/>
                </a:cubicBezTo>
                <a:cubicBezTo>
                  <a:pt x="53589" y="15181"/>
                  <a:pt x="51684" y="14848"/>
                  <a:pt x="51135" y="14657"/>
                </a:cubicBezTo>
                <a:cubicBezTo>
                  <a:pt x="50329" y="13944"/>
                  <a:pt x="50036" y="13254"/>
                  <a:pt x="48424" y="13420"/>
                </a:cubicBezTo>
                <a:cubicBezTo>
                  <a:pt x="48424" y="14301"/>
                  <a:pt x="47875" y="15181"/>
                  <a:pt x="47875" y="15895"/>
                </a:cubicBezTo>
                <a:cubicBezTo>
                  <a:pt x="47582" y="16775"/>
                  <a:pt x="48974" y="17489"/>
                  <a:pt x="48681" y="18370"/>
                </a:cubicBezTo>
                <a:cubicBezTo>
                  <a:pt x="47875" y="18726"/>
                  <a:pt x="47326" y="19250"/>
                  <a:pt x="47875" y="19964"/>
                </a:cubicBezTo>
                <a:cubicBezTo>
                  <a:pt x="48424" y="20678"/>
                  <a:pt x="48131" y="21201"/>
                  <a:pt x="48424" y="22082"/>
                </a:cubicBezTo>
                <a:cubicBezTo>
                  <a:pt x="48424" y="22439"/>
                  <a:pt x="48424" y="23676"/>
                  <a:pt x="47069" y="23129"/>
                </a:cubicBezTo>
                <a:cubicBezTo>
                  <a:pt x="45970" y="22605"/>
                  <a:pt x="47069" y="22082"/>
                  <a:pt x="45164" y="22248"/>
                </a:cubicBezTo>
                <a:cubicBezTo>
                  <a:pt x="45164" y="22439"/>
                  <a:pt x="45164" y="22795"/>
                  <a:pt x="45164" y="23129"/>
                </a:cubicBezTo>
                <a:cubicBezTo>
                  <a:pt x="42710" y="23319"/>
                  <a:pt x="39157" y="22605"/>
                  <a:pt x="36996" y="23129"/>
                </a:cubicBezTo>
                <a:cubicBezTo>
                  <a:pt x="36996" y="23486"/>
                  <a:pt x="37545" y="24199"/>
                  <a:pt x="36703" y="24366"/>
                </a:cubicBezTo>
                <a:cubicBezTo>
                  <a:pt x="35897" y="24556"/>
                  <a:pt x="34542" y="24723"/>
                  <a:pt x="33992" y="24199"/>
                </a:cubicBezTo>
                <a:cubicBezTo>
                  <a:pt x="32637" y="22962"/>
                  <a:pt x="29926" y="22795"/>
                  <a:pt x="27728" y="22795"/>
                </a:cubicBezTo>
                <a:cubicBezTo>
                  <a:pt x="28278" y="22962"/>
                  <a:pt x="28021" y="24033"/>
                  <a:pt x="28021" y="24366"/>
                </a:cubicBezTo>
                <a:cubicBezTo>
                  <a:pt x="27728" y="24366"/>
                  <a:pt x="27472" y="24366"/>
                  <a:pt x="26923" y="24366"/>
                </a:cubicBezTo>
                <a:cubicBezTo>
                  <a:pt x="26923" y="25437"/>
                  <a:pt x="26373" y="26151"/>
                  <a:pt x="24761" y="26317"/>
                </a:cubicBezTo>
                <a:cubicBezTo>
                  <a:pt x="23956" y="26317"/>
                  <a:pt x="22014" y="26508"/>
                  <a:pt x="21758" y="27031"/>
                </a:cubicBezTo>
                <a:cubicBezTo>
                  <a:pt x="19853" y="27031"/>
                  <a:pt x="18754" y="27911"/>
                  <a:pt x="20109" y="28792"/>
                </a:cubicBezTo>
                <a:cubicBezTo>
                  <a:pt x="19047" y="28625"/>
                  <a:pt x="18205" y="28982"/>
                  <a:pt x="16849" y="28982"/>
                </a:cubicBezTo>
                <a:cubicBezTo>
                  <a:pt x="16849" y="28435"/>
                  <a:pt x="16849" y="27911"/>
                  <a:pt x="16043" y="27555"/>
                </a:cubicBezTo>
                <a:cubicBezTo>
                  <a:pt x="15238" y="27555"/>
                  <a:pt x="13589" y="27388"/>
                  <a:pt x="13040" y="27911"/>
                </a:cubicBezTo>
                <a:cubicBezTo>
                  <a:pt x="12490" y="28792"/>
                  <a:pt x="13589" y="28625"/>
                  <a:pt x="11684" y="28792"/>
                </a:cubicBezTo>
                <a:cubicBezTo>
                  <a:pt x="10586" y="28982"/>
                  <a:pt x="10586" y="29315"/>
                  <a:pt x="10586" y="29863"/>
                </a:cubicBezTo>
                <a:cubicBezTo>
                  <a:pt x="9523" y="30029"/>
                  <a:pt x="9230" y="29149"/>
                  <a:pt x="8168" y="29315"/>
                </a:cubicBezTo>
                <a:cubicBezTo>
                  <a:pt x="8168" y="30196"/>
                  <a:pt x="11428" y="31624"/>
                  <a:pt x="10329" y="32337"/>
                </a:cubicBezTo>
                <a:cubicBezTo>
                  <a:pt x="9523" y="32861"/>
                  <a:pt x="8974" y="32694"/>
                  <a:pt x="9523" y="33575"/>
                </a:cubicBezTo>
                <a:cubicBezTo>
                  <a:pt x="9523" y="34098"/>
                  <a:pt x="10329" y="34812"/>
                  <a:pt x="10879" y="33932"/>
                </a:cubicBezTo>
                <a:cubicBezTo>
                  <a:pt x="13333" y="33741"/>
                  <a:pt x="14139" y="36383"/>
                  <a:pt x="13882" y="37453"/>
                </a:cubicBezTo>
                <a:cubicBezTo>
                  <a:pt x="12490" y="37453"/>
                  <a:pt x="11428" y="37263"/>
                  <a:pt x="10329" y="37620"/>
                </a:cubicBezTo>
                <a:cubicBezTo>
                  <a:pt x="9780" y="38857"/>
                  <a:pt x="11684" y="38524"/>
                  <a:pt x="12783" y="38857"/>
                </a:cubicBezTo>
                <a:cubicBezTo>
                  <a:pt x="14139" y="39571"/>
                  <a:pt x="11684" y="40999"/>
                  <a:pt x="10586" y="41165"/>
                </a:cubicBezTo>
                <a:cubicBezTo>
                  <a:pt x="10586" y="41522"/>
                  <a:pt x="10586" y="42046"/>
                  <a:pt x="10586" y="42403"/>
                </a:cubicBezTo>
                <a:cubicBezTo>
                  <a:pt x="9523" y="42403"/>
                  <a:pt x="8974" y="42046"/>
                  <a:pt x="7875" y="42046"/>
                </a:cubicBezTo>
                <a:lnTo>
                  <a:pt x="7875" y="42212"/>
                </a:lnTo>
                <a:cubicBezTo>
                  <a:pt x="8424" y="42403"/>
                  <a:pt x="8717" y="42569"/>
                  <a:pt x="8717" y="42926"/>
                </a:cubicBezTo>
                <a:cubicBezTo>
                  <a:pt x="7069" y="42760"/>
                  <a:pt x="2710" y="43283"/>
                  <a:pt x="3260" y="44878"/>
                </a:cubicBezTo>
                <a:cubicBezTo>
                  <a:pt x="3809" y="44878"/>
                  <a:pt x="4358" y="44878"/>
                  <a:pt x="4615" y="45044"/>
                </a:cubicBezTo>
                <a:cubicBezTo>
                  <a:pt x="5457" y="45044"/>
                  <a:pt x="6520" y="44878"/>
                  <a:pt x="6813" y="44878"/>
                </a:cubicBezTo>
                <a:cubicBezTo>
                  <a:pt x="6520" y="44878"/>
                  <a:pt x="5457" y="45044"/>
                  <a:pt x="4615" y="45044"/>
                </a:cubicBezTo>
                <a:cubicBezTo>
                  <a:pt x="5457" y="45044"/>
                  <a:pt x="5970" y="45234"/>
                  <a:pt x="6813" y="45758"/>
                </a:cubicBezTo>
                <a:cubicBezTo>
                  <a:pt x="7326" y="46115"/>
                  <a:pt x="8717" y="47162"/>
                  <a:pt x="7326" y="47519"/>
                </a:cubicBezTo>
                <a:cubicBezTo>
                  <a:pt x="7875" y="48233"/>
                  <a:pt x="6813" y="49280"/>
                  <a:pt x="6813" y="49827"/>
                </a:cubicBezTo>
                <a:cubicBezTo>
                  <a:pt x="8168" y="50184"/>
                  <a:pt x="8974" y="50707"/>
                  <a:pt x="8717" y="51588"/>
                </a:cubicBezTo>
                <a:cubicBezTo>
                  <a:pt x="8168" y="51588"/>
                  <a:pt x="8168" y="51588"/>
                  <a:pt x="7875" y="51945"/>
                </a:cubicBezTo>
                <a:cubicBezTo>
                  <a:pt x="7875" y="52302"/>
                  <a:pt x="6520" y="52302"/>
                  <a:pt x="5970" y="52302"/>
                </a:cubicBezTo>
                <a:cubicBezTo>
                  <a:pt x="5970" y="53182"/>
                  <a:pt x="7875" y="52659"/>
                  <a:pt x="7326" y="53706"/>
                </a:cubicBezTo>
                <a:cubicBezTo>
                  <a:pt x="7326" y="53706"/>
                  <a:pt x="7326" y="53706"/>
                  <a:pt x="7069" y="53706"/>
                </a:cubicBezTo>
                <a:cubicBezTo>
                  <a:pt x="7069" y="54419"/>
                  <a:pt x="7619" y="55466"/>
                  <a:pt x="6520" y="56014"/>
                </a:cubicBezTo>
                <a:cubicBezTo>
                  <a:pt x="5714" y="56347"/>
                  <a:pt x="5970" y="56704"/>
                  <a:pt x="5714" y="57251"/>
                </a:cubicBezTo>
                <a:cubicBezTo>
                  <a:pt x="4908" y="57418"/>
                  <a:pt x="4358" y="56704"/>
                  <a:pt x="3516" y="56704"/>
                </a:cubicBezTo>
                <a:cubicBezTo>
                  <a:pt x="3516" y="56894"/>
                  <a:pt x="3516" y="57251"/>
                  <a:pt x="3516" y="57418"/>
                </a:cubicBezTo>
                <a:lnTo>
                  <a:pt x="3260" y="57418"/>
                </a:lnTo>
                <a:lnTo>
                  <a:pt x="3516" y="57608"/>
                </a:lnTo>
                <a:cubicBezTo>
                  <a:pt x="2454" y="57775"/>
                  <a:pt x="0" y="57251"/>
                  <a:pt x="549" y="58298"/>
                </a:cubicBezTo>
                <a:cubicBezTo>
                  <a:pt x="1611" y="58488"/>
                  <a:pt x="1355" y="59012"/>
                  <a:pt x="1904" y="59179"/>
                </a:cubicBezTo>
                <a:cubicBezTo>
                  <a:pt x="2454" y="59369"/>
                  <a:pt x="3260" y="59012"/>
                  <a:pt x="3809" y="59179"/>
                </a:cubicBezTo>
                <a:cubicBezTo>
                  <a:pt x="4358" y="59369"/>
                  <a:pt x="4358" y="59892"/>
                  <a:pt x="4908" y="60083"/>
                </a:cubicBezTo>
                <a:cubicBezTo>
                  <a:pt x="5457" y="60249"/>
                  <a:pt x="6263" y="59892"/>
                  <a:pt x="6520" y="60249"/>
                </a:cubicBezTo>
                <a:cubicBezTo>
                  <a:pt x="6813" y="60606"/>
                  <a:pt x="6520" y="61296"/>
                  <a:pt x="6813" y="61653"/>
                </a:cubicBezTo>
                <a:cubicBezTo>
                  <a:pt x="7069" y="62010"/>
                  <a:pt x="7326" y="62010"/>
                  <a:pt x="7619" y="62534"/>
                </a:cubicBezTo>
                <a:cubicBezTo>
                  <a:pt x="7875" y="63438"/>
                  <a:pt x="7619" y="64128"/>
                  <a:pt x="9523" y="63961"/>
                </a:cubicBezTo>
                <a:cubicBezTo>
                  <a:pt x="9780" y="64485"/>
                  <a:pt x="8974" y="64485"/>
                  <a:pt x="8717" y="64842"/>
                </a:cubicBezTo>
                <a:cubicBezTo>
                  <a:pt x="8717" y="65199"/>
                  <a:pt x="8974" y="65722"/>
                  <a:pt x="9230" y="66079"/>
                </a:cubicBezTo>
                <a:cubicBezTo>
                  <a:pt x="9523" y="66436"/>
                  <a:pt x="9523" y="66603"/>
                  <a:pt x="9780" y="66960"/>
                </a:cubicBezTo>
                <a:cubicBezTo>
                  <a:pt x="10073" y="67317"/>
                  <a:pt x="10879" y="67150"/>
                  <a:pt x="10329" y="67840"/>
                </a:cubicBezTo>
                <a:cubicBezTo>
                  <a:pt x="10329" y="67840"/>
                  <a:pt x="10329" y="67840"/>
                  <a:pt x="10073" y="67840"/>
                </a:cubicBezTo>
                <a:cubicBezTo>
                  <a:pt x="10073" y="68030"/>
                  <a:pt x="10073" y="68197"/>
                  <a:pt x="10073" y="68197"/>
                </a:cubicBezTo>
                <a:cubicBezTo>
                  <a:pt x="11978" y="68364"/>
                  <a:pt x="10586" y="70505"/>
                  <a:pt x="10073" y="70862"/>
                </a:cubicBezTo>
                <a:cubicBezTo>
                  <a:pt x="11135" y="71386"/>
                  <a:pt x="13040" y="72790"/>
                  <a:pt x="13589" y="73670"/>
                </a:cubicBezTo>
                <a:cubicBezTo>
                  <a:pt x="13882" y="74027"/>
                  <a:pt x="13882" y="74384"/>
                  <a:pt x="14139" y="74741"/>
                </a:cubicBezTo>
                <a:cubicBezTo>
                  <a:pt x="14139" y="75098"/>
                  <a:pt x="14432" y="75098"/>
                  <a:pt x="14432" y="75431"/>
                </a:cubicBezTo>
                <a:cubicBezTo>
                  <a:pt x="14688" y="76145"/>
                  <a:pt x="14432" y="76859"/>
                  <a:pt x="14432" y="77382"/>
                </a:cubicBezTo>
                <a:cubicBezTo>
                  <a:pt x="15238" y="77382"/>
                  <a:pt x="16593" y="77382"/>
                  <a:pt x="16336" y="78096"/>
                </a:cubicBezTo>
                <a:cubicBezTo>
                  <a:pt x="13882" y="78619"/>
                  <a:pt x="15494" y="79167"/>
                  <a:pt x="15787" y="80214"/>
                </a:cubicBezTo>
                <a:cubicBezTo>
                  <a:pt x="16043" y="81284"/>
                  <a:pt x="16043" y="81975"/>
                  <a:pt x="15787" y="82855"/>
                </a:cubicBezTo>
                <a:cubicBezTo>
                  <a:pt x="15494" y="83045"/>
                  <a:pt x="13882" y="83212"/>
                  <a:pt x="13882" y="83402"/>
                </a:cubicBezTo>
                <a:cubicBezTo>
                  <a:pt x="13882" y="83759"/>
                  <a:pt x="14688" y="83926"/>
                  <a:pt x="15238" y="84116"/>
                </a:cubicBezTo>
                <a:cubicBezTo>
                  <a:pt x="16043" y="84449"/>
                  <a:pt x="15787" y="84283"/>
                  <a:pt x="16043" y="84997"/>
                </a:cubicBezTo>
                <a:cubicBezTo>
                  <a:pt x="16336" y="85520"/>
                  <a:pt x="16593" y="85877"/>
                  <a:pt x="16849" y="86400"/>
                </a:cubicBezTo>
                <a:cubicBezTo>
                  <a:pt x="17142" y="86757"/>
                  <a:pt x="17399" y="87114"/>
                  <a:pt x="17399" y="87638"/>
                </a:cubicBezTo>
                <a:cubicBezTo>
                  <a:pt x="17399" y="88161"/>
                  <a:pt x="17399" y="88685"/>
                  <a:pt x="17142" y="89232"/>
                </a:cubicBezTo>
                <a:cubicBezTo>
                  <a:pt x="17142" y="89589"/>
                  <a:pt x="17142" y="90113"/>
                  <a:pt x="17399" y="90636"/>
                </a:cubicBezTo>
                <a:cubicBezTo>
                  <a:pt x="17692" y="90993"/>
                  <a:pt x="18205" y="90993"/>
                  <a:pt x="19047" y="91350"/>
                </a:cubicBezTo>
                <a:cubicBezTo>
                  <a:pt x="17399" y="91873"/>
                  <a:pt x="19047" y="93111"/>
                  <a:pt x="19597" y="93991"/>
                </a:cubicBezTo>
                <a:cubicBezTo>
                  <a:pt x="20109" y="95062"/>
                  <a:pt x="20109" y="96299"/>
                  <a:pt x="20952" y="97346"/>
                </a:cubicBezTo>
                <a:cubicBezTo>
                  <a:pt x="22014" y="97703"/>
                  <a:pt x="22564" y="97894"/>
                  <a:pt x="22564" y="97894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" name="Shape 2593">
            <a:extLst>
              <a:ext uri="{FF2B5EF4-FFF2-40B4-BE49-F238E27FC236}">
                <a16:creationId xmlns:a16="http://schemas.microsoft.com/office/drawing/2014/main" xmlns="" id="{A1013DDE-47CE-6F41-AC82-60B2CC0FF4A9}"/>
              </a:ext>
            </a:extLst>
          </p:cNvPr>
          <p:cNvSpPr/>
          <p:nvPr/>
        </p:nvSpPr>
        <p:spPr>
          <a:xfrm>
            <a:off x="2723001" y="3650468"/>
            <a:ext cx="1081414" cy="824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65" y="116305"/>
                </a:moveTo>
                <a:lnTo>
                  <a:pt x="9865" y="116305"/>
                </a:lnTo>
                <a:cubicBezTo>
                  <a:pt x="10010" y="115550"/>
                  <a:pt x="10488" y="115550"/>
                  <a:pt x="11256" y="115550"/>
                </a:cubicBezTo>
                <a:cubicBezTo>
                  <a:pt x="11568" y="117085"/>
                  <a:pt x="12481" y="117658"/>
                  <a:pt x="12481" y="119219"/>
                </a:cubicBezTo>
                <a:cubicBezTo>
                  <a:pt x="13416" y="119401"/>
                  <a:pt x="14496" y="119973"/>
                  <a:pt x="15410" y="119973"/>
                </a:cubicBezTo>
                <a:cubicBezTo>
                  <a:pt x="15410" y="119973"/>
                  <a:pt x="15576" y="119973"/>
                  <a:pt x="15721" y="119973"/>
                </a:cubicBezTo>
                <a:cubicBezTo>
                  <a:pt x="15576" y="119791"/>
                  <a:pt x="15264" y="119791"/>
                  <a:pt x="14953" y="119791"/>
                </a:cubicBezTo>
                <a:cubicBezTo>
                  <a:pt x="14641" y="118048"/>
                  <a:pt x="17113" y="117476"/>
                  <a:pt x="18047" y="117658"/>
                </a:cubicBezTo>
                <a:cubicBezTo>
                  <a:pt x="18047" y="117267"/>
                  <a:pt x="17881" y="117085"/>
                  <a:pt x="17570" y="116877"/>
                </a:cubicBezTo>
                <a:lnTo>
                  <a:pt x="17570" y="116695"/>
                </a:lnTo>
                <a:cubicBezTo>
                  <a:pt x="18193" y="116695"/>
                  <a:pt x="18504" y="117085"/>
                  <a:pt x="19106" y="117085"/>
                </a:cubicBezTo>
                <a:cubicBezTo>
                  <a:pt x="19106" y="116695"/>
                  <a:pt x="19106" y="116123"/>
                  <a:pt x="19106" y="115732"/>
                </a:cubicBezTo>
                <a:cubicBezTo>
                  <a:pt x="19730" y="115550"/>
                  <a:pt x="21121" y="113989"/>
                  <a:pt x="20353" y="113209"/>
                </a:cubicBezTo>
                <a:cubicBezTo>
                  <a:pt x="19730" y="112844"/>
                  <a:pt x="18650" y="113209"/>
                  <a:pt x="18961" y="111856"/>
                </a:cubicBezTo>
                <a:cubicBezTo>
                  <a:pt x="19584" y="111465"/>
                  <a:pt x="20186" y="111673"/>
                  <a:pt x="20976" y="111673"/>
                </a:cubicBezTo>
                <a:cubicBezTo>
                  <a:pt x="21121" y="110503"/>
                  <a:pt x="20664" y="107614"/>
                  <a:pt x="19273" y="107823"/>
                </a:cubicBezTo>
                <a:cubicBezTo>
                  <a:pt x="18961" y="108785"/>
                  <a:pt x="18504" y="108005"/>
                  <a:pt x="18504" y="107432"/>
                </a:cubicBezTo>
                <a:cubicBezTo>
                  <a:pt x="18193" y="106470"/>
                  <a:pt x="18504" y="106652"/>
                  <a:pt x="18961" y="106079"/>
                </a:cubicBezTo>
                <a:cubicBezTo>
                  <a:pt x="19584" y="105299"/>
                  <a:pt x="17736" y="103738"/>
                  <a:pt x="17736" y="102775"/>
                </a:cubicBezTo>
                <a:cubicBezTo>
                  <a:pt x="18338" y="102593"/>
                  <a:pt x="18504" y="103555"/>
                  <a:pt x="19106" y="103373"/>
                </a:cubicBezTo>
                <a:cubicBezTo>
                  <a:pt x="19106" y="102775"/>
                  <a:pt x="19106" y="102411"/>
                  <a:pt x="19730" y="102202"/>
                </a:cubicBezTo>
                <a:cubicBezTo>
                  <a:pt x="20809" y="102020"/>
                  <a:pt x="20186" y="102202"/>
                  <a:pt x="20498" y="101240"/>
                </a:cubicBezTo>
                <a:cubicBezTo>
                  <a:pt x="20809" y="100667"/>
                  <a:pt x="21744" y="100849"/>
                  <a:pt x="22201" y="100849"/>
                </a:cubicBezTo>
                <a:cubicBezTo>
                  <a:pt x="22658" y="101240"/>
                  <a:pt x="22658" y="101812"/>
                  <a:pt x="22658" y="102411"/>
                </a:cubicBezTo>
                <a:cubicBezTo>
                  <a:pt x="23426" y="102411"/>
                  <a:pt x="23904" y="102020"/>
                  <a:pt x="24506" y="102202"/>
                </a:cubicBezTo>
                <a:cubicBezTo>
                  <a:pt x="23738" y="101240"/>
                  <a:pt x="24361" y="100277"/>
                  <a:pt x="25441" y="100277"/>
                </a:cubicBezTo>
                <a:cubicBezTo>
                  <a:pt x="25586" y="99705"/>
                  <a:pt x="26687" y="99496"/>
                  <a:pt x="27144" y="99496"/>
                </a:cubicBezTo>
                <a:cubicBezTo>
                  <a:pt x="28058" y="99314"/>
                  <a:pt x="28369" y="98534"/>
                  <a:pt x="28369" y="97363"/>
                </a:cubicBezTo>
                <a:cubicBezTo>
                  <a:pt x="28681" y="97363"/>
                  <a:pt x="28826" y="97363"/>
                  <a:pt x="28992" y="97363"/>
                </a:cubicBezTo>
                <a:cubicBezTo>
                  <a:pt x="28992" y="96999"/>
                  <a:pt x="29138" y="95828"/>
                  <a:pt x="28826" y="95646"/>
                </a:cubicBezTo>
                <a:cubicBezTo>
                  <a:pt x="30072" y="95646"/>
                  <a:pt x="31609" y="95828"/>
                  <a:pt x="32377" y="97181"/>
                </a:cubicBezTo>
                <a:cubicBezTo>
                  <a:pt x="32689" y="97753"/>
                  <a:pt x="33457" y="97571"/>
                  <a:pt x="33914" y="97363"/>
                </a:cubicBezTo>
                <a:cubicBezTo>
                  <a:pt x="34392" y="97181"/>
                  <a:pt x="34080" y="96400"/>
                  <a:pt x="34080" y="96010"/>
                </a:cubicBezTo>
                <a:cubicBezTo>
                  <a:pt x="35306" y="95437"/>
                  <a:pt x="37320" y="96218"/>
                  <a:pt x="38712" y="96010"/>
                </a:cubicBezTo>
                <a:cubicBezTo>
                  <a:pt x="38712" y="95646"/>
                  <a:pt x="38712" y="95255"/>
                  <a:pt x="38712" y="95047"/>
                </a:cubicBezTo>
                <a:cubicBezTo>
                  <a:pt x="39792" y="94865"/>
                  <a:pt x="39169" y="95437"/>
                  <a:pt x="39792" y="96010"/>
                </a:cubicBezTo>
                <a:cubicBezTo>
                  <a:pt x="40560" y="96608"/>
                  <a:pt x="40560" y="95255"/>
                  <a:pt x="40560" y="94865"/>
                </a:cubicBezTo>
                <a:cubicBezTo>
                  <a:pt x="40394" y="93902"/>
                  <a:pt x="40560" y="93330"/>
                  <a:pt x="40249" y="92549"/>
                </a:cubicBezTo>
                <a:cubicBezTo>
                  <a:pt x="39937" y="91769"/>
                  <a:pt x="40249" y="91196"/>
                  <a:pt x="40706" y="90806"/>
                </a:cubicBezTo>
                <a:cubicBezTo>
                  <a:pt x="40872" y="89843"/>
                  <a:pt x="40083" y="89063"/>
                  <a:pt x="40249" y="88100"/>
                </a:cubicBezTo>
                <a:cubicBezTo>
                  <a:pt x="40249" y="87320"/>
                  <a:pt x="40560" y="86357"/>
                  <a:pt x="40560" y="85394"/>
                </a:cubicBezTo>
                <a:cubicBezTo>
                  <a:pt x="41474" y="85212"/>
                  <a:pt x="41640" y="85967"/>
                  <a:pt x="42097" y="86747"/>
                </a:cubicBezTo>
                <a:cubicBezTo>
                  <a:pt x="42409" y="86955"/>
                  <a:pt x="43489" y="87320"/>
                  <a:pt x="43634" y="86747"/>
                </a:cubicBezTo>
                <a:cubicBezTo>
                  <a:pt x="44257" y="86747"/>
                  <a:pt x="45025" y="88100"/>
                  <a:pt x="45337" y="88881"/>
                </a:cubicBezTo>
                <a:cubicBezTo>
                  <a:pt x="45960" y="88881"/>
                  <a:pt x="46874" y="89271"/>
                  <a:pt x="47497" y="88881"/>
                </a:cubicBezTo>
                <a:lnTo>
                  <a:pt x="47497" y="88490"/>
                </a:lnTo>
                <a:cubicBezTo>
                  <a:pt x="47497" y="88490"/>
                  <a:pt x="49511" y="89453"/>
                  <a:pt x="49657" y="89453"/>
                </a:cubicBezTo>
                <a:cubicBezTo>
                  <a:pt x="50737" y="89453"/>
                  <a:pt x="51048" y="89843"/>
                  <a:pt x="51817" y="90598"/>
                </a:cubicBezTo>
                <a:cubicBezTo>
                  <a:pt x="51962" y="90026"/>
                  <a:pt x="52274" y="89843"/>
                  <a:pt x="52274" y="89453"/>
                </a:cubicBezTo>
                <a:cubicBezTo>
                  <a:pt x="51651" y="89063"/>
                  <a:pt x="51505" y="87918"/>
                  <a:pt x="51505" y="87137"/>
                </a:cubicBezTo>
                <a:cubicBezTo>
                  <a:pt x="51651" y="86565"/>
                  <a:pt x="51962" y="86357"/>
                  <a:pt x="51817" y="85784"/>
                </a:cubicBezTo>
                <a:cubicBezTo>
                  <a:pt x="51651" y="85394"/>
                  <a:pt x="51505" y="85004"/>
                  <a:pt x="51651" y="84614"/>
                </a:cubicBezTo>
                <a:cubicBezTo>
                  <a:pt x="52128" y="84614"/>
                  <a:pt x="52585" y="85004"/>
                  <a:pt x="53208" y="85004"/>
                </a:cubicBezTo>
                <a:cubicBezTo>
                  <a:pt x="53665" y="85004"/>
                  <a:pt x="53354" y="83859"/>
                  <a:pt x="53665" y="83469"/>
                </a:cubicBezTo>
                <a:cubicBezTo>
                  <a:pt x="54122" y="82870"/>
                  <a:pt x="54122" y="82298"/>
                  <a:pt x="54890" y="82116"/>
                </a:cubicBezTo>
                <a:cubicBezTo>
                  <a:pt x="55514" y="82116"/>
                  <a:pt x="55970" y="82506"/>
                  <a:pt x="56593" y="82506"/>
                </a:cubicBezTo>
                <a:cubicBezTo>
                  <a:pt x="57217" y="84614"/>
                  <a:pt x="57362" y="82298"/>
                  <a:pt x="58296" y="81908"/>
                </a:cubicBezTo>
                <a:cubicBezTo>
                  <a:pt x="58899" y="81725"/>
                  <a:pt x="59065" y="81153"/>
                  <a:pt x="58442" y="80555"/>
                </a:cubicBezTo>
                <a:cubicBezTo>
                  <a:pt x="57985" y="80190"/>
                  <a:pt x="58296" y="79410"/>
                  <a:pt x="58442" y="78837"/>
                </a:cubicBezTo>
                <a:cubicBezTo>
                  <a:pt x="58442" y="78837"/>
                  <a:pt x="58442" y="78837"/>
                  <a:pt x="58608" y="78837"/>
                </a:cubicBezTo>
                <a:cubicBezTo>
                  <a:pt x="58608" y="79019"/>
                  <a:pt x="58608" y="79228"/>
                  <a:pt x="58608" y="79410"/>
                </a:cubicBezTo>
                <a:cubicBezTo>
                  <a:pt x="59376" y="79982"/>
                  <a:pt x="60145" y="79800"/>
                  <a:pt x="60913" y="79410"/>
                </a:cubicBezTo>
                <a:cubicBezTo>
                  <a:pt x="60768" y="79410"/>
                  <a:pt x="61225" y="78837"/>
                  <a:pt x="61225" y="78837"/>
                </a:cubicBezTo>
                <a:cubicBezTo>
                  <a:pt x="61370" y="78629"/>
                  <a:pt x="61225" y="78057"/>
                  <a:pt x="61225" y="77666"/>
                </a:cubicBezTo>
                <a:cubicBezTo>
                  <a:pt x="61993" y="77666"/>
                  <a:pt x="61993" y="77666"/>
                  <a:pt x="61993" y="76704"/>
                </a:cubicBezTo>
                <a:cubicBezTo>
                  <a:pt x="61993" y="76313"/>
                  <a:pt x="61682" y="75923"/>
                  <a:pt x="61370" y="75923"/>
                </a:cubicBezTo>
                <a:cubicBezTo>
                  <a:pt x="61993" y="73425"/>
                  <a:pt x="64153" y="75923"/>
                  <a:pt x="64922" y="74388"/>
                </a:cubicBezTo>
                <a:cubicBezTo>
                  <a:pt x="65379" y="73425"/>
                  <a:pt x="66313" y="73217"/>
                  <a:pt x="66770" y="72254"/>
                </a:cubicBezTo>
                <a:cubicBezTo>
                  <a:pt x="67393" y="71084"/>
                  <a:pt x="67082" y="70719"/>
                  <a:pt x="68307" y="70901"/>
                </a:cubicBezTo>
                <a:cubicBezTo>
                  <a:pt x="68473" y="71682"/>
                  <a:pt x="68161" y="75923"/>
                  <a:pt x="69387" y="73425"/>
                </a:cubicBezTo>
                <a:cubicBezTo>
                  <a:pt x="69553" y="73425"/>
                  <a:pt x="69553" y="73425"/>
                  <a:pt x="69698" y="73425"/>
                </a:cubicBezTo>
                <a:cubicBezTo>
                  <a:pt x="69698" y="73035"/>
                  <a:pt x="69698" y="72827"/>
                  <a:pt x="69865" y="72645"/>
                </a:cubicBezTo>
                <a:cubicBezTo>
                  <a:pt x="70010" y="71864"/>
                  <a:pt x="70488" y="71084"/>
                  <a:pt x="70176" y="70121"/>
                </a:cubicBezTo>
                <a:cubicBezTo>
                  <a:pt x="70010" y="69549"/>
                  <a:pt x="69698" y="69549"/>
                  <a:pt x="69698" y="68768"/>
                </a:cubicBezTo>
                <a:cubicBezTo>
                  <a:pt x="70176" y="68586"/>
                  <a:pt x="70176" y="68196"/>
                  <a:pt x="70010" y="67805"/>
                </a:cubicBezTo>
                <a:cubicBezTo>
                  <a:pt x="70488" y="67805"/>
                  <a:pt x="70778" y="67623"/>
                  <a:pt x="70633" y="67051"/>
                </a:cubicBezTo>
                <a:cubicBezTo>
                  <a:pt x="71090" y="66660"/>
                  <a:pt x="71858" y="67233"/>
                  <a:pt x="72315" y="67051"/>
                </a:cubicBezTo>
                <a:cubicBezTo>
                  <a:pt x="72627" y="67051"/>
                  <a:pt x="72793" y="65099"/>
                  <a:pt x="72938" y="64917"/>
                </a:cubicBezTo>
                <a:cubicBezTo>
                  <a:pt x="73395" y="63746"/>
                  <a:pt x="74018" y="62784"/>
                  <a:pt x="74787" y="62393"/>
                </a:cubicBezTo>
                <a:cubicBezTo>
                  <a:pt x="75410" y="62003"/>
                  <a:pt x="75721" y="61821"/>
                  <a:pt x="75576" y="60858"/>
                </a:cubicBezTo>
                <a:lnTo>
                  <a:pt x="74953" y="60858"/>
                </a:lnTo>
                <a:cubicBezTo>
                  <a:pt x="75098" y="59505"/>
                  <a:pt x="72315" y="57762"/>
                  <a:pt x="74330" y="56981"/>
                </a:cubicBezTo>
                <a:cubicBezTo>
                  <a:pt x="75264" y="56591"/>
                  <a:pt x="74641" y="55446"/>
                  <a:pt x="75098" y="54483"/>
                </a:cubicBezTo>
                <a:cubicBezTo>
                  <a:pt x="75410" y="53911"/>
                  <a:pt x="76033" y="53703"/>
                  <a:pt x="75867" y="52740"/>
                </a:cubicBezTo>
                <a:cubicBezTo>
                  <a:pt x="76178" y="52558"/>
                  <a:pt x="76490" y="52558"/>
                  <a:pt x="76801" y="52740"/>
                </a:cubicBezTo>
                <a:cubicBezTo>
                  <a:pt x="76656" y="53703"/>
                  <a:pt x="77881" y="53911"/>
                  <a:pt x="77424" y="55056"/>
                </a:cubicBezTo>
                <a:cubicBezTo>
                  <a:pt x="77881" y="54275"/>
                  <a:pt x="78795" y="54483"/>
                  <a:pt x="79418" y="54483"/>
                </a:cubicBezTo>
                <a:cubicBezTo>
                  <a:pt x="79563" y="54275"/>
                  <a:pt x="79730" y="54093"/>
                  <a:pt x="79730" y="54093"/>
                </a:cubicBezTo>
                <a:cubicBezTo>
                  <a:pt x="79418" y="53703"/>
                  <a:pt x="79418" y="52948"/>
                  <a:pt x="78961" y="52558"/>
                </a:cubicBezTo>
                <a:cubicBezTo>
                  <a:pt x="78650" y="52350"/>
                  <a:pt x="78504" y="52350"/>
                  <a:pt x="78504" y="51960"/>
                </a:cubicBezTo>
                <a:cubicBezTo>
                  <a:pt x="79730" y="51777"/>
                  <a:pt x="80498" y="51960"/>
                  <a:pt x="81433" y="50607"/>
                </a:cubicBezTo>
                <a:cubicBezTo>
                  <a:pt x="81889" y="50034"/>
                  <a:pt x="81889" y="47901"/>
                  <a:pt x="81889" y="47146"/>
                </a:cubicBezTo>
                <a:cubicBezTo>
                  <a:pt x="81889" y="46548"/>
                  <a:pt x="81266" y="46756"/>
                  <a:pt x="81578" y="46183"/>
                </a:cubicBezTo>
                <a:cubicBezTo>
                  <a:pt x="81744" y="45793"/>
                  <a:pt x="82201" y="45975"/>
                  <a:pt x="82346" y="45585"/>
                </a:cubicBezTo>
                <a:cubicBezTo>
                  <a:pt x="83115" y="44440"/>
                  <a:pt x="81744" y="43842"/>
                  <a:pt x="81744" y="42879"/>
                </a:cubicBezTo>
                <a:cubicBezTo>
                  <a:pt x="81889" y="42879"/>
                  <a:pt x="82201" y="42489"/>
                  <a:pt x="82346" y="42307"/>
                </a:cubicBezTo>
                <a:cubicBezTo>
                  <a:pt x="82658" y="42879"/>
                  <a:pt x="84672" y="43660"/>
                  <a:pt x="84672" y="44622"/>
                </a:cubicBezTo>
                <a:cubicBezTo>
                  <a:pt x="85586" y="44830"/>
                  <a:pt x="86521" y="44050"/>
                  <a:pt x="87435" y="44440"/>
                </a:cubicBezTo>
                <a:cubicBezTo>
                  <a:pt x="88203" y="44830"/>
                  <a:pt x="88992" y="44830"/>
                  <a:pt x="89761" y="44830"/>
                </a:cubicBezTo>
                <a:cubicBezTo>
                  <a:pt x="89761" y="45793"/>
                  <a:pt x="89761" y="46756"/>
                  <a:pt x="89761" y="47536"/>
                </a:cubicBezTo>
                <a:cubicBezTo>
                  <a:pt x="90363" y="47718"/>
                  <a:pt x="91131" y="47328"/>
                  <a:pt x="91754" y="47536"/>
                </a:cubicBezTo>
                <a:cubicBezTo>
                  <a:pt x="91921" y="48109"/>
                  <a:pt x="91609" y="48291"/>
                  <a:pt x="91298" y="48499"/>
                </a:cubicBezTo>
                <a:cubicBezTo>
                  <a:pt x="90841" y="48863"/>
                  <a:pt x="90841" y="49644"/>
                  <a:pt x="90841" y="50216"/>
                </a:cubicBezTo>
                <a:cubicBezTo>
                  <a:pt x="91609" y="50424"/>
                  <a:pt x="92523" y="50216"/>
                  <a:pt x="93312" y="50424"/>
                </a:cubicBezTo>
                <a:cubicBezTo>
                  <a:pt x="93312" y="50216"/>
                  <a:pt x="93312" y="50216"/>
                  <a:pt x="93457" y="50034"/>
                </a:cubicBezTo>
                <a:cubicBezTo>
                  <a:pt x="94226" y="50034"/>
                  <a:pt x="94371" y="51387"/>
                  <a:pt x="95306" y="51205"/>
                </a:cubicBezTo>
                <a:cubicBezTo>
                  <a:pt x="94994" y="50815"/>
                  <a:pt x="94683" y="50034"/>
                  <a:pt x="95306" y="49644"/>
                </a:cubicBezTo>
                <a:cubicBezTo>
                  <a:pt x="95306" y="49254"/>
                  <a:pt x="95306" y="48681"/>
                  <a:pt x="95306" y="48109"/>
                </a:cubicBezTo>
                <a:cubicBezTo>
                  <a:pt x="95451" y="48109"/>
                  <a:pt x="95617" y="48109"/>
                  <a:pt x="95763" y="48109"/>
                </a:cubicBezTo>
                <a:cubicBezTo>
                  <a:pt x="95929" y="48291"/>
                  <a:pt x="95929" y="48863"/>
                  <a:pt x="96074" y="48863"/>
                </a:cubicBezTo>
                <a:cubicBezTo>
                  <a:pt x="96386" y="49254"/>
                  <a:pt x="97009" y="49071"/>
                  <a:pt x="97466" y="49071"/>
                </a:cubicBezTo>
                <a:cubicBezTo>
                  <a:pt x="97466" y="49254"/>
                  <a:pt x="97466" y="49644"/>
                  <a:pt x="97466" y="49852"/>
                </a:cubicBezTo>
                <a:cubicBezTo>
                  <a:pt x="97611" y="49852"/>
                  <a:pt x="97923" y="49852"/>
                  <a:pt x="98089" y="49852"/>
                </a:cubicBezTo>
                <a:cubicBezTo>
                  <a:pt x="97923" y="50607"/>
                  <a:pt x="98857" y="51960"/>
                  <a:pt x="99314" y="50997"/>
                </a:cubicBezTo>
                <a:cubicBezTo>
                  <a:pt x="99480" y="50607"/>
                  <a:pt x="99169" y="50216"/>
                  <a:pt x="99480" y="49852"/>
                </a:cubicBezTo>
                <a:cubicBezTo>
                  <a:pt x="99771" y="49644"/>
                  <a:pt x="100083" y="50216"/>
                  <a:pt x="100083" y="50607"/>
                </a:cubicBezTo>
                <a:cubicBezTo>
                  <a:pt x="100539" y="50607"/>
                  <a:pt x="100706" y="50034"/>
                  <a:pt x="100706" y="49462"/>
                </a:cubicBezTo>
                <a:cubicBezTo>
                  <a:pt x="101474" y="49462"/>
                  <a:pt x="101931" y="49852"/>
                  <a:pt x="102699" y="49644"/>
                </a:cubicBezTo>
                <a:cubicBezTo>
                  <a:pt x="103011" y="49462"/>
                  <a:pt x="103177" y="49644"/>
                  <a:pt x="103489" y="50034"/>
                </a:cubicBezTo>
                <a:cubicBezTo>
                  <a:pt x="103946" y="50815"/>
                  <a:pt x="104859" y="51960"/>
                  <a:pt x="105794" y="52168"/>
                </a:cubicBezTo>
                <a:cubicBezTo>
                  <a:pt x="105794" y="52740"/>
                  <a:pt x="106251" y="52948"/>
                  <a:pt x="106251" y="53521"/>
                </a:cubicBezTo>
                <a:cubicBezTo>
                  <a:pt x="106251" y="54275"/>
                  <a:pt x="106105" y="54666"/>
                  <a:pt x="105939" y="55264"/>
                </a:cubicBezTo>
                <a:cubicBezTo>
                  <a:pt x="105649" y="56409"/>
                  <a:pt x="105939" y="57762"/>
                  <a:pt x="105337" y="58725"/>
                </a:cubicBezTo>
                <a:cubicBezTo>
                  <a:pt x="104569" y="59505"/>
                  <a:pt x="104091" y="60468"/>
                  <a:pt x="105171" y="61040"/>
                </a:cubicBezTo>
                <a:cubicBezTo>
                  <a:pt x="105794" y="61431"/>
                  <a:pt x="106105" y="63954"/>
                  <a:pt x="105939" y="64709"/>
                </a:cubicBezTo>
                <a:cubicBezTo>
                  <a:pt x="105025" y="64709"/>
                  <a:pt x="105939" y="65880"/>
                  <a:pt x="106251" y="66088"/>
                </a:cubicBezTo>
                <a:cubicBezTo>
                  <a:pt x="107019" y="67051"/>
                  <a:pt x="108099" y="67233"/>
                  <a:pt x="109034" y="67623"/>
                </a:cubicBezTo>
                <a:cubicBezTo>
                  <a:pt x="109345" y="67623"/>
                  <a:pt x="109491" y="67623"/>
                  <a:pt x="109657" y="67623"/>
                </a:cubicBezTo>
                <a:cubicBezTo>
                  <a:pt x="109657" y="67415"/>
                  <a:pt x="109657" y="67415"/>
                  <a:pt x="109657" y="67415"/>
                </a:cubicBezTo>
                <a:cubicBezTo>
                  <a:pt x="109657" y="67415"/>
                  <a:pt x="109657" y="67415"/>
                  <a:pt x="109657" y="67623"/>
                </a:cubicBezTo>
                <a:lnTo>
                  <a:pt x="109802" y="67623"/>
                </a:lnTo>
                <a:cubicBezTo>
                  <a:pt x="109802" y="67051"/>
                  <a:pt x="109802" y="66452"/>
                  <a:pt x="109802" y="66452"/>
                </a:cubicBezTo>
                <a:cubicBezTo>
                  <a:pt x="109491" y="65099"/>
                  <a:pt x="110571" y="65490"/>
                  <a:pt x="111339" y="64917"/>
                </a:cubicBezTo>
                <a:cubicBezTo>
                  <a:pt x="112585" y="63954"/>
                  <a:pt x="111028" y="63174"/>
                  <a:pt x="110737" y="62601"/>
                </a:cubicBezTo>
                <a:cubicBezTo>
                  <a:pt x="110425" y="62003"/>
                  <a:pt x="110114" y="59687"/>
                  <a:pt x="110882" y="59505"/>
                </a:cubicBezTo>
                <a:cubicBezTo>
                  <a:pt x="111817" y="59323"/>
                  <a:pt x="110882" y="57580"/>
                  <a:pt x="111817" y="57372"/>
                </a:cubicBezTo>
                <a:cubicBezTo>
                  <a:pt x="111817" y="57189"/>
                  <a:pt x="111817" y="57189"/>
                  <a:pt x="111817" y="56981"/>
                </a:cubicBezTo>
                <a:cubicBezTo>
                  <a:pt x="112731" y="57189"/>
                  <a:pt x="114267" y="54093"/>
                  <a:pt x="114890" y="54666"/>
                </a:cubicBezTo>
                <a:cubicBezTo>
                  <a:pt x="115347" y="55056"/>
                  <a:pt x="115514" y="56019"/>
                  <a:pt x="116116" y="56227"/>
                </a:cubicBezTo>
                <a:cubicBezTo>
                  <a:pt x="116593" y="56409"/>
                  <a:pt x="117362" y="56591"/>
                  <a:pt x="117985" y="56409"/>
                </a:cubicBezTo>
                <a:cubicBezTo>
                  <a:pt x="118130" y="56019"/>
                  <a:pt x="118442" y="56019"/>
                  <a:pt x="118753" y="55836"/>
                </a:cubicBezTo>
                <a:cubicBezTo>
                  <a:pt x="118899" y="55446"/>
                  <a:pt x="118899" y="55628"/>
                  <a:pt x="119065" y="55446"/>
                </a:cubicBezTo>
                <a:cubicBezTo>
                  <a:pt x="119065" y="54874"/>
                  <a:pt x="119356" y="54666"/>
                  <a:pt x="119667" y="54275"/>
                </a:cubicBezTo>
                <a:cubicBezTo>
                  <a:pt x="119522" y="54275"/>
                  <a:pt x="119356" y="54093"/>
                  <a:pt x="119210" y="54093"/>
                </a:cubicBezTo>
                <a:cubicBezTo>
                  <a:pt x="119065" y="53313"/>
                  <a:pt x="119979" y="52948"/>
                  <a:pt x="119833" y="52168"/>
                </a:cubicBezTo>
                <a:cubicBezTo>
                  <a:pt x="119522" y="51205"/>
                  <a:pt x="118276" y="51205"/>
                  <a:pt x="117507" y="51205"/>
                </a:cubicBezTo>
                <a:cubicBezTo>
                  <a:pt x="117507" y="50815"/>
                  <a:pt x="117362" y="50607"/>
                  <a:pt x="117362" y="50216"/>
                </a:cubicBezTo>
                <a:cubicBezTo>
                  <a:pt x="116282" y="50216"/>
                  <a:pt x="116282" y="49644"/>
                  <a:pt x="116282" y="48109"/>
                </a:cubicBezTo>
                <a:cubicBezTo>
                  <a:pt x="115514" y="47901"/>
                  <a:pt x="115659" y="46756"/>
                  <a:pt x="115057" y="46183"/>
                </a:cubicBezTo>
                <a:cubicBezTo>
                  <a:pt x="114267" y="45585"/>
                  <a:pt x="113811" y="46548"/>
                  <a:pt x="113187" y="46938"/>
                </a:cubicBezTo>
                <a:cubicBezTo>
                  <a:pt x="112731" y="46183"/>
                  <a:pt x="113354" y="46183"/>
                  <a:pt x="113665" y="45403"/>
                </a:cubicBezTo>
                <a:cubicBezTo>
                  <a:pt x="113811" y="44830"/>
                  <a:pt x="113187" y="44440"/>
                  <a:pt x="113354" y="43842"/>
                </a:cubicBezTo>
                <a:cubicBezTo>
                  <a:pt x="114579" y="43660"/>
                  <a:pt x="114745" y="43660"/>
                  <a:pt x="114745" y="41916"/>
                </a:cubicBezTo>
                <a:cubicBezTo>
                  <a:pt x="114890" y="40563"/>
                  <a:pt x="114434" y="40381"/>
                  <a:pt x="113499" y="39809"/>
                </a:cubicBezTo>
                <a:cubicBezTo>
                  <a:pt x="113354" y="39991"/>
                  <a:pt x="113042" y="40173"/>
                  <a:pt x="112876" y="40173"/>
                </a:cubicBezTo>
                <a:cubicBezTo>
                  <a:pt x="112731" y="39601"/>
                  <a:pt x="112731" y="39028"/>
                  <a:pt x="112876" y="38638"/>
                </a:cubicBezTo>
                <a:cubicBezTo>
                  <a:pt x="113042" y="38065"/>
                  <a:pt x="113499" y="37857"/>
                  <a:pt x="113354" y="37285"/>
                </a:cubicBezTo>
                <a:cubicBezTo>
                  <a:pt x="113499" y="38065"/>
                  <a:pt x="115347" y="36712"/>
                  <a:pt x="115514" y="36322"/>
                </a:cubicBezTo>
                <a:cubicBezTo>
                  <a:pt x="115970" y="35359"/>
                  <a:pt x="115825" y="34579"/>
                  <a:pt x="115825" y="33798"/>
                </a:cubicBezTo>
                <a:cubicBezTo>
                  <a:pt x="115825" y="33044"/>
                  <a:pt x="115970" y="32263"/>
                  <a:pt x="115970" y="31300"/>
                </a:cubicBezTo>
                <a:cubicBezTo>
                  <a:pt x="115347" y="31300"/>
                  <a:pt x="114890" y="31873"/>
                  <a:pt x="114434" y="31691"/>
                </a:cubicBezTo>
                <a:cubicBezTo>
                  <a:pt x="114434" y="29739"/>
                  <a:pt x="116427" y="27814"/>
                  <a:pt x="115347" y="25680"/>
                </a:cubicBezTo>
                <a:cubicBezTo>
                  <a:pt x="114890" y="24926"/>
                  <a:pt x="114122" y="25316"/>
                  <a:pt x="113811" y="24353"/>
                </a:cubicBezTo>
                <a:cubicBezTo>
                  <a:pt x="113499" y="23755"/>
                  <a:pt x="113811" y="22974"/>
                  <a:pt x="113665" y="22220"/>
                </a:cubicBezTo>
                <a:cubicBezTo>
                  <a:pt x="113665" y="21621"/>
                  <a:pt x="113499" y="21257"/>
                  <a:pt x="113499" y="20659"/>
                </a:cubicBezTo>
                <a:cubicBezTo>
                  <a:pt x="113977" y="20477"/>
                  <a:pt x="114434" y="20659"/>
                  <a:pt x="114267" y="21439"/>
                </a:cubicBezTo>
                <a:cubicBezTo>
                  <a:pt x="114890" y="21439"/>
                  <a:pt x="115202" y="20477"/>
                  <a:pt x="115659" y="20477"/>
                </a:cubicBezTo>
                <a:cubicBezTo>
                  <a:pt x="116282" y="20268"/>
                  <a:pt x="116739" y="20086"/>
                  <a:pt x="116905" y="19514"/>
                </a:cubicBezTo>
                <a:cubicBezTo>
                  <a:pt x="117196" y="18551"/>
                  <a:pt x="116905" y="18161"/>
                  <a:pt x="116593" y="17953"/>
                </a:cubicBezTo>
                <a:cubicBezTo>
                  <a:pt x="116282" y="18343"/>
                  <a:pt x="115970" y="18551"/>
                  <a:pt x="115347" y="18551"/>
                </a:cubicBezTo>
                <a:cubicBezTo>
                  <a:pt x="115970" y="18551"/>
                  <a:pt x="116282" y="18343"/>
                  <a:pt x="116593" y="17953"/>
                </a:cubicBezTo>
                <a:cubicBezTo>
                  <a:pt x="116282" y="17588"/>
                  <a:pt x="115659" y="17588"/>
                  <a:pt x="115202" y="17380"/>
                </a:cubicBezTo>
                <a:cubicBezTo>
                  <a:pt x="113811" y="17198"/>
                  <a:pt x="112876" y="15845"/>
                  <a:pt x="112419" y="14284"/>
                </a:cubicBezTo>
                <a:cubicBezTo>
                  <a:pt x="112107" y="13529"/>
                  <a:pt x="111339" y="13529"/>
                  <a:pt x="111194" y="12931"/>
                </a:cubicBezTo>
                <a:cubicBezTo>
                  <a:pt x="110571" y="12931"/>
                  <a:pt x="110425" y="12931"/>
                  <a:pt x="109948" y="12359"/>
                </a:cubicBezTo>
                <a:cubicBezTo>
                  <a:pt x="109802" y="12176"/>
                  <a:pt x="109345" y="12541"/>
                  <a:pt x="109179" y="12749"/>
                </a:cubicBezTo>
                <a:cubicBezTo>
                  <a:pt x="108577" y="13529"/>
                  <a:pt x="108265" y="13712"/>
                  <a:pt x="107331" y="13712"/>
                </a:cubicBezTo>
                <a:cubicBezTo>
                  <a:pt x="106417" y="13894"/>
                  <a:pt x="105482" y="13894"/>
                  <a:pt x="104714" y="13529"/>
                </a:cubicBezTo>
                <a:cubicBezTo>
                  <a:pt x="103634" y="12749"/>
                  <a:pt x="103011" y="12541"/>
                  <a:pt x="101786" y="12749"/>
                </a:cubicBezTo>
                <a:cubicBezTo>
                  <a:pt x="101474" y="12749"/>
                  <a:pt x="99626" y="13529"/>
                  <a:pt x="99626" y="12541"/>
                </a:cubicBezTo>
                <a:cubicBezTo>
                  <a:pt x="99626" y="11396"/>
                  <a:pt x="98857" y="11214"/>
                  <a:pt x="98089" y="11214"/>
                </a:cubicBezTo>
                <a:cubicBezTo>
                  <a:pt x="97009" y="11214"/>
                  <a:pt x="97154" y="10225"/>
                  <a:pt x="96531" y="9653"/>
                </a:cubicBezTo>
                <a:cubicBezTo>
                  <a:pt x="95763" y="8872"/>
                  <a:pt x="95617" y="10615"/>
                  <a:pt x="95451" y="11214"/>
                </a:cubicBezTo>
                <a:cubicBezTo>
                  <a:pt x="95160" y="11214"/>
                  <a:pt x="94849" y="11214"/>
                  <a:pt x="94537" y="11214"/>
                </a:cubicBezTo>
                <a:cubicBezTo>
                  <a:pt x="94537" y="11578"/>
                  <a:pt x="94537" y="11786"/>
                  <a:pt x="94537" y="11968"/>
                </a:cubicBezTo>
                <a:cubicBezTo>
                  <a:pt x="93603" y="11968"/>
                  <a:pt x="92689" y="11214"/>
                  <a:pt x="91754" y="11396"/>
                </a:cubicBezTo>
                <a:cubicBezTo>
                  <a:pt x="91754" y="12176"/>
                  <a:pt x="91754" y="12749"/>
                  <a:pt x="91754" y="13529"/>
                </a:cubicBezTo>
                <a:cubicBezTo>
                  <a:pt x="90529" y="13529"/>
                  <a:pt x="89138" y="14492"/>
                  <a:pt x="87912" y="13712"/>
                </a:cubicBezTo>
                <a:cubicBezTo>
                  <a:pt x="87144" y="13321"/>
                  <a:pt x="86521" y="11968"/>
                  <a:pt x="85586" y="12176"/>
                </a:cubicBezTo>
                <a:cubicBezTo>
                  <a:pt x="85441" y="12749"/>
                  <a:pt x="84672" y="13529"/>
                  <a:pt x="84361" y="12541"/>
                </a:cubicBezTo>
                <a:cubicBezTo>
                  <a:pt x="84195" y="11968"/>
                  <a:pt x="84361" y="11396"/>
                  <a:pt x="84361" y="10615"/>
                </a:cubicBezTo>
                <a:cubicBezTo>
                  <a:pt x="83738" y="10433"/>
                  <a:pt x="83883" y="11396"/>
                  <a:pt x="83426" y="11786"/>
                </a:cubicBezTo>
                <a:cubicBezTo>
                  <a:pt x="82969" y="11968"/>
                  <a:pt x="82512" y="11578"/>
                  <a:pt x="82035" y="11396"/>
                </a:cubicBezTo>
                <a:cubicBezTo>
                  <a:pt x="80955" y="10615"/>
                  <a:pt x="80041" y="11968"/>
                  <a:pt x="79875" y="13139"/>
                </a:cubicBezTo>
                <a:cubicBezTo>
                  <a:pt x="77881" y="13139"/>
                  <a:pt x="76178" y="14674"/>
                  <a:pt x="73873" y="14102"/>
                </a:cubicBezTo>
                <a:cubicBezTo>
                  <a:pt x="73104" y="13894"/>
                  <a:pt x="72938" y="14284"/>
                  <a:pt x="72315" y="13321"/>
                </a:cubicBezTo>
                <a:cubicBezTo>
                  <a:pt x="72024" y="12359"/>
                  <a:pt x="71401" y="13894"/>
                  <a:pt x="71401" y="14284"/>
                </a:cubicBezTo>
                <a:cubicBezTo>
                  <a:pt x="70633" y="14102"/>
                  <a:pt x="70488" y="11968"/>
                  <a:pt x="70176" y="11214"/>
                </a:cubicBezTo>
                <a:cubicBezTo>
                  <a:pt x="70778" y="11214"/>
                  <a:pt x="71713" y="11578"/>
                  <a:pt x="72170" y="11214"/>
                </a:cubicBezTo>
                <a:cubicBezTo>
                  <a:pt x="72170" y="11396"/>
                  <a:pt x="72315" y="11786"/>
                  <a:pt x="72315" y="11968"/>
                </a:cubicBezTo>
                <a:cubicBezTo>
                  <a:pt x="72481" y="11578"/>
                  <a:pt x="72793" y="11396"/>
                  <a:pt x="73104" y="11396"/>
                </a:cubicBezTo>
                <a:cubicBezTo>
                  <a:pt x="72170" y="10043"/>
                  <a:pt x="72024" y="7337"/>
                  <a:pt x="70633" y="6947"/>
                </a:cubicBezTo>
                <a:cubicBezTo>
                  <a:pt x="69075" y="6556"/>
                  <a:pt x="68473" y="7337"/>
                  <a:pt x="67705" y="8690"/>
                </a:cubicBezTo>
                <a:cubicBezTo>
                  <a:pt x="67227" y="8690"/>
                  <a:pt x="66625" y="8482"/>
                  <a:pt x="66313" y="8872"/>
                </a:cubicBezTo>
                <a:cubicBezTo>
                  <a:pt x="66313" y="7909"/>
                  <a:pt x="64922" y="8117"/>
                  <a:pt x="64465" y="8300"/>
                </a:cubicBezTo>
                <a:cubicBezTo>
                  <a:pt x="63530" y="8482"/>
                  <a:pt x="62907" y="9262"/>
                  <a:pt x="61848" y="9262"/>
                </a:cubicBezTo>
                <a:cubicBezTo>
                  <a:pt x="61848" y="10043"/>
                  <a:pt x="61682" y="10433"/>
                  <a:pt x="60913" y="10615"/>
                </a:cubicBezTo>
                <a:cubicBezTo>
                  <a:pt x="61059" y="11214"/>
                  <a:pt x="61059" y="12176"/>
                  <a:pt x="60456" y="12541"/>
                </a:cubicBezTo>
                <a:cubicBezTo>
                  <a:pt x="60145" y="12749"/>
                  <a:pt x="59833" y="12749"/>
                  <a:pt x="59833" y="13321"/>
                </a:cubicBezTo>
                <a:cubicBezTo>
                  <a:pt x="59065" y="13321"/>
                  <a:pt x="58608" y="14284"/>
                  <a:pt x="58296" y="14856"/>
                </a:cubicBezTo>
                <a:cubicBezTo>
                  <a:pt x="58899" y="15247"/>
                  <a:pt x="59210" y="15455"/>
                  <a:pt x="59065" y="16418"/>
                </a:cubicBezTo>
                <a:cubicBezTo>
                  <a:pt x="58608" y="16235"/>
                  <a:pt x="58296" y="16990"/>
                  <a:pt x="57819" y="17198"/>
                </a:cubicBezTo>
                <a:cubicBezTo>
                  <a:pt x="57362" y="17380"/>
                  <a:pt x="56739" y="16990"/>
                  <a:pt x="56282" y="16990"/>
                </a:cubicBezTo>
                <a:cubicBezTo>
                  <a:pt x="56137" y="17588"/>
                  <a:pt x="56448" y="18551"/>
                  <a:pt x="55825" y="18551"/>
                </a:cubicBezTo>
                <a:cubicBezTo>
                  <a:pt x="55368" y="18733"/>
                  <a:pt x="54890" y="18551"/>
                  <a:pt x="54434" y="18551"/>
                </a:cubicBezTo>
                <a:cubicBezTo>
                  <a:pt x="53811" y="18551"/>
                  <a:pt x="51962" y="18941"/>
                  <a:pt x="51962" y="17771"/>
                </a:cubicBezTo>
                <a:cubicBezTo>
                  <a:pt x="51962" y="17771"/>
                  <a:pt x="51962" y="17771"/>
                  <a:pt x="52128" y="17771"/>
                </a:cubicBezTo>
                <a:cubicBezTo>
                  <a:pt x="52419" y="16808"/>
                  <a:pt x="52274" y="13894"/>
                  <a:pt x="51505" y="13529"/>
                </a:cubicBezTo>
                <a:cubicBezTo>
                  <a:pt x="51048" y="13321"/>
                  <a:pt x="50280" y="13321"/>
                  <a:pt x="50114" y="12931"/>
                </a:cubicBezTo>
                <a:cubicBezTo>
                  <a:pt x="49657" y="11968"/>
                  <a:pt x="49200" y="12176"/>
                  <a:pt x="48431" y="12176"/>
                </a:cubicBezTo>
                <a:cubicBezTo>
                  <a:pt x="46874" y="11968"/>
                  <a:pt x="45025" y="12931"/>
                  <a:pt x="43634" y="12176"/>
                </a:cubicBezTo>
                <a:cubicBezTo>
                  <a:pt x="42866" y="11578"/>
                  <a:pt x="42409" y="11786"/>
                  <a:pt x="41640" y="11968"/>
                </a:cubicBezTo>
                <a:cubicBezTo>
                  <a:pt x="41017" y="12176"/>
                  <a:pt x="40560" y="11578"/>
                  <a:pt x="39792" y="11578"/>
                </a:cubicBezTo>
                <a:cubicBezTo>
                  <a:pt x="38400" y="11786"/>
                  <a:pt x="38089" y="10823"/>
                  <a:pt x="37466" y="9262"/>
                </a:cubicBezTo>
                <a:cubicBezTo>
                  <a:pt x="36863" y="7519"/>
                  <a:pt x="36240" y="6947"/>
                  <a:pt x="34683" y="6764"/>
                </a:cubicBezTo>
                <a:cubicBezTo>
                  <a:pt x="33457" y="6556"/>
                  <a:pt x="31609" y="7909"/>
                  <a:pt x="30529" y="6556"/>
                </a:cubicBezTo>
                <a:cubicBezTo>
                  <a:pt x="29449" y="5203"/>
                  <a:pt x="29595" y="3486"/>
                  <a:pt x="29449" y="1743"/>
                </a:cubicBezTo>
                <a:cubicBezTo>
                  <a:pt x="29449" y="1925"/>
                  <a:pt x="27912" y="0"/>
                  <a:pt x="27746" y="0"/>
                </a:cubicBezTo>
                <a:cubicBezTo>
                  <a:pt x="26687" y="0"/>
                  <a:pt x="26978" y="2107"/>
                  <a:pt x="25441" y="1535"/>
                </a:cubicBezTo>
                <a:cubicBezTo>
                  <a:pt x="24984" y="1352"/>
                  <a:pt x="24506" y="962"/>
                  <a:pt x="24049" y="754"/>
                </a:cubicBezTo>
                <a:cubicBezTo>
                  <a:pt x="24049" y="962"/>
                  <a:pt x="24215" y="962"/>
                  <a:pt x="24215" y="962"/>
                </a:cubicBezTo>
                <a:cubicBezTo>
                  <a:pt x="24215" y="962"/>
                  <a:pt x="24049" y="962"/>
                  <a:pt x="24049" y="754"/>
                </a:cubicBezTo>
                <a:lnTo>
                  <a:pt x="23904" y="754"/>
                </a:lnTo>
                <a:cubicBezTo>
                  <a:pt x="23426" y="962"/>
                  <a:pt x="23136" y="1352"/>
                  <a:pt x="22824" y="1352"/>
                </a:cubicBezTo>
                <a:cubicBezTo>
                  <a:pt x="22512" y="1352"/>
                  <a:pt x="22201" y="1535"/>
                  <a:pt x="21889" y="1535"/>
                </a:cubicBezTo>
                <a:cubicBezTo>
                  <a:pt x="21121" y="1743"/>
                  <a:pt x="21121" y="2705"/>
                  <a:pt x="20664" y="2888"/>
                </a:cubicBezTo>
                <a:cubicBezTo>
                  <a:pt x="20186" y="3096"/>
                  <a:pt x="19730" y="2888"/>
                  <a:pt x="19273" y="2888"/>
                </a:cubicBezTo>
                <a:cubicBezTo>
                  <a:pt x="18961" y="3668"/>
                  <a:pt x="19584" y="3668"/>
                  <a:pt x="20041" y="3850"/>
                </a:cubicBezTo>
                <a:cubicBezTo>
                  <a:pt x="20041" y="4449"/>
                  <a:pt x="20041" y="4813"/>
                  <a:pt x="20041" y="5411"/>
                </a:cubicBezTo>
                <a:cubicBezTo>
                  <a:pt x="19730" y="5411"/>
                  <a:pt x="19273" y="6374"/>
                  <a:pt x="19273" y="6764"/>
                </a:cubicBezTo>
                <a:cubicBezTo>
                  <a:pt x="20498" y="6764"/>
                  <a:pt x="19730" y="10433"/>
                  <a:pt x="21744" y="8300"/>
                </a:cubicBezTo>
                <a:cubicBezTo>
                  <a:pt x="22969" y="6764"/>
                  <a:pt x="25441" y="8300"/>
                  <a:pt x="26375" y="9470"/>
                </a:cubicBezTo>
                <a:cubicBezTo>
                  <a:pt x="25898" y="9262"/>
                  <a:pt x="25441" y="9861"/>
                  <a:pt x="24984" y="9861"/>
                </a:cubicBezTo>
                <a:cubicBezTo>
                  <a:pt x="24361" y="9861"/>
                  <a:pt x="23904" y="9470"/>
                  <a:pt x="23281" y="9653"/>
                </a:cubicBezTo>
                <a:cubicBezTo>
                  <a:pt x="23136" y="9861"/>
                  <a:pt x="22969" y="10225"/>
                  <a:pt x="22824" y="10433"/>
                </a:cubicBezTo>
                <a:cubicBezTo>
                  <a:pt x="22367" y="10823"/>
                  <a:pt x="21889" y="10823"/>
                  <a:pt x="21433" y="10823"/>
                </a:cubicBezTo>
                <a:cubicBezTo>
                  <a:pt x="21433" y="11006"/>
                  <a:pt x="21287" y="11396"/>
                  <a:pt x="21287" y="11786"/>
                </a:cubicBezTo>
                <a:cubicBezTo>
                  <a:pt x="20664" y="11968"/>
                  <a:pt x="19418" y="11578"/>
                  <a:pt x="18961" y="12541"/>
                </a:cubicBezTo>
                <a:cubicBezTo>
                  <a:pt x="18650" y="13139"/>
                  <a:pt x="18961" y="14102"/>
                  <a:pt x="18338" y="14284"/>
                </a:cubicBezTo>
                <a:cubicBezTo>
                  <a:pt x="17881" y="14492"/>
                  <a:pt x="17570" y="14856"/>
                  <a:pt x="17113" y="14856"/>
                </a:cubicBezTo>
                <a:cubicBezTo>
                  <a:pt x="16490" y="15247"/>
                  <a:pt x="15887" y="14856"/>
                  <a:pt x="15098" y="14856"/>
                </a:cubicBezTo>
                <a:cubicBezTo>
                  <a:pt x="15098" y="14856"/>
                  <a:pt x="15264" y="15455"/>
                  <a:pt x="15264" y="15637"/>
                </a:cubicBezTo>
                <a:cubicBezTo>
                  <a:pt x="15410" y="15845"/>
                  <a:pt x="16033" y="15845"/>
                  <a:pt x="16199" y="15845"/>
                </a:cubicBezTo>
                <a:cubicBezTo>
                  <a:pt x="17258" y="15845"/>
                  <a:pt x="17258" y="16418"/>
                  <a:pt x="18047" y="17198"/>
                </a:cubicBezTo>
                <a:cubicBezTo>
                  <a:pt x="19418" y="18733"/>
                  <a:pt x="19730" y="20268"/>
                  <a:pt x="19584" y="22610"/>
                </a:cubicBezTo>
                <a:cubicBezTo>
                  <a:pt x="19273" y="22610"/>
                  <a:pt x="17736" y="22610"/>
                  <a:pt x="17736" y="22974"/>
                </a:cubicBezTo>
                <a:cubicBezTo>
                  <a:pt x="17570" y="23365"/>
                  <a:pt x="18047" y="23755"/>
                  <a:pt x="18047" y="24145"/>
                </a:cubicBezTo>
                <a:cubicBezTo>
                  <a:pt x="18047" y="25680"/>
                  <a:pt x="16199" y="24535"/>
                  <a:pt x="15887" y="25888"/>
                </a:cubicBezTo>
                <a:cubicBezTo>
                  <a:pt x="15576" y="25316"/>
                  <a:pt x="15410" y="24926"/>
                  <a:pt x="14807" y="25108"/>
                </a:cubicBezTo>
                <a:cubicBezTo>
                  <a:pt x="14807" y="24535"/>
                  <a:pt x="14807" y="24145"/>
                  <a:pt x="14807" y="23755"/>
                </a:cubicBezTo>
                <a:cubicBezTo>
                  <a:pt x="14184" y="23573"/>
                  <a:pt x="13561" y="23755"/>
                  <a:pt x="13104" y="23183"/>
                </a:cubicBezTo>
                <a:cubicBezTo>
                  <a:pt x="12647" y="22610"/>
                  <a:pt x="12793" y="22012"/>
                  <a:pt x="12024" y="22220"/>
                </a:cubicBezTo>
                <a:cubicBezTo>
                  <a:pt x="12024" y="22610"/>
                  <a:pt x="11713" y="22974"/>
                  <a:pt x="11568" y="23573"/>
                </a:cubicBezTo>
                <a:cubicBezTo>
                  <a:pt x="12938" y="23755"/>
                  <a:pt x="12024" y="26461"/>
                  <a:pt x="11713" y="27241"/>
                </a:cubicBezTo>
                <a:cubicBezTo>
                  <a:pt x="11568" y="27996"/>
                  <a:pt x="12024" y="29167"/>
                  <a:pt x="11401" y="29557"/>
                </a:cubicBezTo>
                <a:cubicBezTo>
                  <a:pt x="10799" y="29947"/>
                  <a:pt x="10944" y="31483"/>
                  <a:pt x="10944" y="32263"/>
                </a:cubicBezTo>
                <a:cubicBezTo>
                  <a:pt x="10488" y="32263"/>
                  <a:pt x="10176" y="32263"/>
                  <a:pt x="9865" y="32263"/>
                </a:cubicBezTo>
                <a:cubicBezTo>
                  <a:pt x="9719" y="32263"/>
                  <a:pt x="9553" y="32836"/>
                  <a:pt x="9408" y="32836"/>
                </a:cubicBezTo>
                <a:cubicBezTo>
                  <a:pt x="8930" y="33044"/>
                  <a:pt x="8473" y="32653"/>
                  <a:pt x="8016" y="32836"/>
                </a:cubicBezTo>
                <a:cubicBezTo>
                  <a:pt x="8016" y="33408"/>
                  <a:pt x="8016" y="34006"/>
                  <a:pt x="8016" y="34397"/>
                </a:cubicBezTo>
                <a:cubicBezTo>
                  <a:pt x="4776" y="34579"/>
                  <a:pt x="4465" y="38065"/>
                  <a:pt x="3530" y="32445"/>
                </a:cubicBezTo>
                <a:cubicBezTo>
                  <a:pt x="3385" y="31691"/>
                  <a:pt x="3385" y="29167"/>
                  <a:pt x="3696" y="27814"/>
                </a:cubicBezTo>
                <a:cubicBezTo>
                  <a:pt x="3696" y="27814"/>
                  <a:pt x="3530" y="27814"/>
                  <a:pt x="3385" y="27814"/>
                </a:cubicBezTo>
                <a:cubicBezTo>
                  <a:pt x="3385" y="27996"/>
                  <a:pt x="3385" y="28204"/>
                  <a:pt x="3239" y="28386"/>
                </a:cubicBezTo>
                <a:cubicBezTo>
                  <a:pt x="2928" y="28985"/>
                  <a:pt x="1993" y="28594"/>
                  <a:pt x="1848" y="29167"/>
                </a:cubicBezTo>
                <a:cubicBezTo>
                  <a:pt x="1682" y="29557"/>
                  <a:pt x="2305" y="30130"/>
                  <a:pt x="2159" y="30728"/>
                </a:cubicBezTo>
                <a:cubicBezTo>
                  <a:pt x="1993" y="31691"/>
                  <a:pt x="1536" y="31092"/>
                  <a:pt x="1225" y="31873"/>
                </a:cubicBezTo>
                <a:cubicBezTo>
                  <a:pt x="768" y="33044"/>
                  <a:pt x="2159" y="33798"/>
                  <a:pt x="1993" y="34969"/>
                </a:cubicBezTo>
                <a:cubicBezTo>
                  <a:pt x="1848" y="34579"/>
                  <a:pt x="1536" y="34579"/>
                  <a:pt x="1536" y="34006"/>
                </a:cubicBezTo>
                <a:cubicBezTo>
                  <a:pt x="1225" y="34006"/>
                  <a:pt x="913" y="34006"/>
                  <a:pt x="768" y="34006"/>
                </a:cubicBezTo>
                <a:cubicBezTo>
                  <a:pt x="456" y="34579"/>
                  <a:pt x="602" y="34761"/>
                  <a:pt x="768" y="35359"/>
                </a:cubicBezTo>
                <a:cubicBezTo>
                  <a:pt x="913" y="35359"/>
                  <a:pt x="1536" y="36322"/>
                  <a:pt x="1391" y="36322"/>
                </a:cubicBezTo>
                <a:cubicBezTo>
                  <a:pt x="1225" y="36504"/>
                  <a:pt x="913" y="36504"/>
                  <a:pt x="768" y="36504"/>
                </a:cubicBezTo>
                <a:cubicBezTo>
                  <a:pt x="768" y="37467"/>
                  <a:pt x="311" y="38248"/>
                  <a:pt x="456" y="39210"/>
                </a:cubicBezTo>
                <a:cubicBezTo>
                  <a:pt x="1536" y="39028"/>
                  <a:pt x="0" y="42697"/>
                  <a:pt x="456" y="42697"/>
                </a:cubicBezTo>
                <a:cubicBezTo>
                  <a:pt x="768" y="42697"/>
                  <a:pt x="1079" y="42697"/>
                  <a:pt x="1391" y="42697"/>
                </a:cubicBezTo>
                <a:cubicBezTo>
                  <a:pt x="1391" y="42307"/>
                  <a:pt x="1225" y="41344"/>
                  <a:pt x="1682" y="41344"/>
                </a:cubicBezTo>
                <a:cubicBezTo>
                  <a:pt x="1848" y="41344"/>
                  <a:pt x="2305" y="42307"/>
                  <a:pt x="2616" y="42489"/>
                </a:cubicBezTo>
                <a:cubicBezTo>
                  <a:pt x="2159" y="43087"/>
                  <a:pt x="1079" y="42879"/>
                  <a:pt x="913" y="43842"/>
                </a:cubicBezTo>
                <a:cubicBezTo>
                  <a:pt x="768" y="44440"/>
                  <a:pt x="1079" y="44440"/>
                  <a:pt x="1225" y="44830"/>
                </a:cubicBezTo>
                <a:cubicBezTo>
                  <a:pt x="1225" y="45403"/>
                  <a:pt x="1225" y="45975"/>
                  <a:pt x="1225" y="46366"/>
                </a:cubicBezTo>
                <a:cubicBezTo>
                  <a:pt x="1848" y="46548"/>
                  <a:pt x="2450" y="46366"/>
                  <a:pt x="3073" y="46548"/>
                </a:cubicBezTo>
                <a:cubicBezTo>
                  <a:pt x="2450" y="46938"/>
                  <a:pt x="1225" y="46366"/>
                  <a:pt x="913" y="47328"/>
                </a:cubicBezTo>
                <a:cubicBezTo>
                  <a:pt x="913" y="47718"/>
                  <a:pt x="1079" y="49644"/>
                  <a:pt x="1391" y="49852"/>
                </a:cubicBezTo>
                <a:cubicBezTo>
                  <a:pt x="1391" y="50216"/>
                  <a:pt x="1391" y="50607"/>
                  <a:pt x="1391" y="50997"/>
                </a:cubicBezTo>
                <a:cubicBezTo>
                  <a:pt x="768" y="51205"/>
                  <a:pt x="1391" y="51777"/>
                  <a:pt x="1225" y="52168"/>
                </a:cubicBezTo>
                <a:cubicBezTo>
                  <a:pt x="768" y="52350"/>
                  <a:pt x="768" y="54093"/>
                  <a:pt x="1391" y="53911"/>
                </a:cubicBezTo>
                <a:cubicBezTo>
                  <a:pt x="1682" y="53313"/>
                  <a:pt x="1993" y="52740"/>
                  <a:pt x="2159" y="51960"/>
                </a:cubicBezTo>
                <a:cubicBezTo>
                  <a:pt x="2450" y="51960"/>
                  <a:pt x="2928" y="51960"/>
                  <a:pt x="3385" y="51960"/>
                </a:cubicBezTo>
                <a:cubicBezTo>
                  <a:pt x="3530" y="51387"/>
                  <a:pt x="3239" y="49644"/>
                  <a:pt x="3842" y="49852"/>
                </a:cubicBezTo>
                <a:cubicBezTo>
                  <a:pt x="3842" y="50424"/>
                  <a:pt x="4008" y="50607"/>
                  <a:pt x="4153" y="51205"/>
                </a:cubicBezTo>
                <a:cubicBezTo>
                  <a:pt x="4153" y="51595"/>
                  <a:pt x="4153" y="52168"/>
                  <a:pt x="4008" y="52558"/>
                </a:cubicBezTo>
                <a:cubicBezTo>
                  <a:pt x="3696" y="52558"/>
                  <a:pt x="3239" y="52350"/>
                  <a:pt x="3073" y="52558"/>
                </a:cubicBezTo>
                <a:cubicBezTo>
                  <a:pt x="2616" y="52740"/>
                  <a:pt x="2928" y="52948"/>
                  <a:pt x="2616" y="53130"/>
                </a:cubicBezTo>
                <a:cubicBezTo>
                  <a:pt x="2450" y="53521"/>
                  <a:pt x="1536" y="54483"/>
                  <a:pt x="2305" y="54874"/>
                </a:cubicBezTo>
                <a:cubicBezTo>
                  <a:pt x="2305" y="55056"/>
                  <a:pt x="2450" y="55264"/>
                  <a:pt x="2305" y="55446"/>
                </a:cubicBezTo>
                <a:cubicBezTo>
                  <a:pt x="2762" y="55628"/>
                  <a:pt x="3073" y="55446"/>
                  <a:pt x="3385" y="55446"/>
                </a:cubicBezTo>
                <a:cubicBezTo>
                  <a:pt x="3530" y="55628"/>
                  <a:pt x="3696" y="56019"/>
                  <a:pt x="3842" y="56227"/>
                </a:cubicBezTo>
                <a:cubicBezTo>
                  <a:pt x="3530" y="56591"/>
                  <a:pt x="2762" y="56409"/>
                  <a:pt x="2305" y="56227"/>
                </a:cubicBezTo>
                <a:lnTo>
                  <a:pt x="2305" y="56019"/>
                </a:lnTo>
                <a:cubicBezTo>
                  <a:pt x="913" y="55628"/>
                  <a:pt x="913" y="57970"/>
                  <a:pt x="1225" y="58933"/>
                </a:cubicBezTo>
                <a:cubicBezTo>
                  <a:pt x="1391" y="59115"/>
                  <a:pt x="1682" y="59323"/>
                  <a:pt x="1682" y="59505"/>
                </a:cubicBezTo>
                <a:cubicBezTo>
                  <a:pt x="1848" y="59895"/>
                  <a:pt x="1848" y="60078"/>
                  <a:pt x="1848" y="60468"/>
                </a:cubicBezTo>
                <a:cubicBezTo>
                  <a:pt x="1993" y="61040"/>
                  <a:pt x="2305" y="61639"/>
                  <a:pt x="2616" y="62003"/>
                </a:cubicBezTo>
                <a:cubicBezTo>
                  <a:pt x="2450" y="62003"/>
                  <a:pt x="2305" y="62003"/>
                  <a:pt x="2159" y="62003"/>
                </a:cubicBezTo>
                <a:cubicBezTo>
                  <a:pt x="2159" y="61821"/>
                  <a:pt x="2159" y="61821"/>
                  <a:pt x="2159" y="61639"/>
                </a:cubicBezTo>
                <a:cubicBezTo>
                  <a:pt x="1993" y="61639"/>
                  <a:pt x="1848" y="61639"/>
                  <a:pt x="1848" y="61639"/>
                </a:cubicBezTo>
                <a:cubicBezTo>
                  <a:pt x="1536" y="62601"/>
                  <a:pt x="1536" y="63746"/>
                  <a:pt x="1682" y="64527"/>
                </a:cubicBezTo>
                <a:cubicBezTo>
                  <a:pt x="1848" y="64709"/>
                  <a:pt x="1993" y="64917"/>
                  <a:pt x="2305" y="64917"/>
                </a:cubicBezTo>
                <a:cubicBezTo>
                  <a:pt x="2305" y="65490"/>
                  <a:pt x="2305" y="66088"/>
                  <a:pt x="1993" y="66270"/>
                </a:cubicBezTo>
                <a:cubicBezTo>
                  <a:pt x="2305" y="66452"/>
                  <a:pt x="2616" y="66452"/>
                  <a:pt x="2928" y="66452"/>
                </a:cubicBezTo>
                <a:cubicBezTo>
                  <a:pt x="2928" y="66088"/>
                  <a:pt x="3239" y="65698"/>
                  <a:pt x="3530" y="65880"/>
                </a:cubicBezTo>
                <a:cubicBezTo>
                  <a:pt x="3385" y="66452"/>
                  <a:pt x="3530" y="67051"/>
                  <a:pt x="3385" y="67415"/>
                </a:cubicBezTo>
                <a:cubicBezTo>
                  <a:pt x="3385" y="66452"/>
                  <a:pt x="2305" y="66660"/>
                  <a:pt x="1682" y="66660"/>
                </a:cubicBezTo>
                <a:cubicBezTo>
                  <a:pt x="1536" y="67805"/>
                  <a:pt x="2159" y="67805"/>
                  <a:pt x="2616" y="68196"/>
                </a:cubicBezTo>
                <a:cubicBezTo>
                  <a:pt x="2762" y="68976"/>
                  <a:pt x="2305" y="69549"/>
                  <a:pt x="1993" y="70121"/>
                </a:cubicBezTo>
                <a:cubicBezTo>
                  <a:pt x="2305" y="70121"/>
                  <a:pt x="2305" y="70121"/>
                  <a:pt x="2450" y="70121"/>
                </a:cubicBezTo>
                <a:cubicBezTo>
                  <a:pt x="2450" y="70901"/>
                  <a:pt x="2616" y="72463"/>
                  <a:pt x="3530" y="72254"/>
                </a:cubicBezTo>
                <a:cubicBezTo>
                  <a:pt x="2159" y="72645"/>
                  <a:pt x="3073" y="74388"/>
                  <a:pt x="3530" y="75351"/>
                </a:cubicBezTo>
                <a:cubicBezTo>
                  <a:pt x="4319" y="76704"/>
                  <a:pt x="3696" y="78057"/>
                  <a:pt x="3842" y="79592"/>
                </a:cubicBezTo>
                <a:cubicBezTo>
                  <a:pt x="4153" y="79592"/>
                  <a:pt x="4465" y="79592"/>
                  <a:pt x="4776" y="79800"/>
                </a:cubicBezTo>
                <a:cubicBezTo>
                  <a:pt x="4465" y="80190"/>
                  <a:pt x="4153" y="80190"/>
                  <a:pt x="3842" y="80372"/>
                </a:cubicBezTo>
                <a:cubicBezTo>
                  <a:pt x="4153" y="81725"/>
                  <a:pt x="4922" y="84041"/>
                  <a:pt x="4008" y="85212"/>
                </a:cubicBezTo>
                <a:cubicBezTo>
                  <a:pt x="4319" y="85212"/>
                  <a:pt x="4631" y="85212"/>
                  <a:pt x="4922" y="85394"/>
                </a:cubicBezTo>
                <a:cubicBezTo>
                  <a:pt x="4922" y="85967"/>
                  <a:pt x="4465" y="85784"/>
                  <a:pt x="4465" y="86175"/>
                </a:cubicBezTo>
                <a:cubicBezTo>
                  <a:pt x="4319" y="86357"/>
                  <a:pt x="4465" y="86955"/>
                  <a:pt x="4465" y="87320"/>
                </a:cubicBezTo>
                <a:cubicBezTo>
                  <a:pt x="4776" y="87528"/>
                  <a:pt x="5233" y="87710"/>
                  <a:pt x="5088" y="88490"/>
                </a:cubicBezTo>
                <a:cubicBezTo>
                  <a:pt x="4631" y="88282"/>
                  <a:pt x="4465" y="88881"/>
                  <a:pt x="4631" y="89271"/>
                </a:cubicBezTo>
                <a:cubicBezTo>
                  <a:pt x="5399" y="89271"/>
                  <a:pt x="4776" y="90988"/>
                  <a:pt x="4776" y="91769"/>
                </a:cubicBezTo>
                <a:cubicBezTo>
                  <a:pt x="5088" y="91769"/>
                  <a:pt x="5233" y="91977"/>
                  <a:pt x="5399" y="91977"/>
                </a:cubicBezTo>
                <a:cubicBezTo>
                  <a:pt x="5545" y="92549"/>
                  <a:pt x="5088" y="92549"/>
                  <a:pt x="4631" y="92549"/>
                </a:cubicBezTo>
                <a:cubicBezTo>
                  <a:pt x="5233" y="93512"/>
                  <a:pt x="5088" y="95828"/>
                  <a:pt x="5088" y="96999"/>
                </a:cubicBezTo>
                <a:cubicBezTo>
                  <a:pt x="5088" y="97571"/>
                  <a:pt x="4922" y="98352"/>
                  <a:pt x="4922" y="99106"/>
                </a:cubicBezTo>
                <a:cubicBezTo>
                  <a:pt x="4922" y="99887"/>
                  <a:pt x="5233" y="100667"/>
                  <a:pt x="5399" y="101422"/>
                </a:cubicBezTo>
                <a:cubicBezTo>
                  <a:pt x="5399" y="102202"/>
                  <a:pt x="5233" y="102983"/>
                  <a:pt x="5545" y="103738"/>
                </a:cubicBezTo>
                <a:cubicBezTo>
                  <a:pt x="5856" y="104518"/>
                  <a:pt x="5856" y="105091"/>
                  <a:pt x="6002" y="106079"/>
                </a:cubicBezTo>
                <a:cubicBezTo>
                  <a:pt x="6002" y="106470"/>
                  <a:pt x="5856" y="107042"/>
                  <a:pt x="6002" y="107432"/>
                </a:cubicBezTo>
                <a:cubicBezTo>
                  <a:pt x="6002" y="107823"/>
                  <a:pt x="6479" y="108005"/>
                  <a:pt x="6479" y="108395"/>
                </a:cubicBezTo>
                <a:cubicBezTo>
                  <a:pt x="6479" y="108967"/>
                  <a:pt x="6002" y="109358"/>
                  <a:pt x="5711" y="109748"/>
                </a:cubicBezTo>
                <a:cubicBezTo>
                  <a:pt x="5711" y="110320"/>
                  <a:pt x="6168" y="110503"/>
                  <a:pt x="6479" y="110893"/>
                </a:cubicBezTo>
                <a:cubicBezTo>
                  <a:pt x="6770" y="111101"/>
                  <a:pt x="7082" y="111673"/>
                  <a:pt x="7393" y="112064"/>
                </a:cubicBezTo>
                <a:cubicBezTo>
                  <a:pt x="7850" y="113026"/>
                  <a:pt x="7850" y="114197"/>
                  <a:pt x="8328" y="115342"/>
                </a:cubicBezTo>
                <a:cubicBezTo>
                  <a:pt x="8473" y="115732"/>
                  <a:pt x="8473" y="116123"/>
                  <a:pt x="8618" y="116305"/>
                </a:cubicBezTo>
                <a:cubicBezTo>
                  <a:pt x="9096" y="116305"/>
                  <a:pt x="9408" y="116513"/>
                  <a:pt x="9865" y="116305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" name="Shape 2597">
            <a:extLst>
              <a:ext uri="{FF2B5EF4-FFF2-40B4-BE49-F238E27FC236}">
                <a16:creationId xmlns:a16="http://schemas.microsoft.com/office/drawing/2014/main" xmlns="" id="{241B0C79-9F65-EA4C-99DC-A3262F3F6737}"/>
              </a:ext>
            </a:extLst>
          </p:cNvPr>
          <p:cNvSpPr/>
          <p:nvPr/>
        </p:nvSpPr>
        <p:spPr>
          <a:xfrm>
            <a:off x="2948365" y="4866902"/>
            <a:ext cx="326901" cy="61294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3092" y="119720"/>
                </a:moveTo>
                <a:lnTo>
                  <a:pt x="103092" y="119720"/>
                </a:lnTo>
                <a:cubicBezTo>
                  <a:pt x="103573" y="119720"/>
                  <a:pt x="104123" y="119720"/>
                  <a:pt x="104123" y="119440"/>
                </a:cubicBezTo>
                <a:cubicBezTo>
                  <a:pt x="104604" y="118671"/>
                  <a:pt x="104604" y="117902"/>
                  <a:pt x="104604" y="116853"/>
                </a:cubicBezTo>
                <a:cubicBezTo>
                  <a:pt x="105085" y="117097"/>
                  <a:pt x="105085" y="116853"/>
                  <a:pt x="105635" y="116853"/>
                </a:cubicBezTo>
                <a:cubicBezTo>
                  <a:pt x="105635" y="116328"/>
                  <a:pt x="105635" y="115804"/>
                  <a:pt x="105635" y="115279"/>
                </a:cubicBezTo>
                <a:cubicBezTo>
                  <a:pt x="110240" y="116328"/>
                  <a:pt x="109209" y="114265"/>
                  <a:pt x="108178" y="112692"/>
                </a:cubicBezTo>
                <a:cubicBezTo>
                  <a:pt x="108178" y="112692"/>
                  <a:pt x="108178" y="112692"/>
                  <a:pt x="107697" y="112692"/>
                </a:cubicBezTo>
                <a:cubicBezTo>
                  <a:pt x="107697" y="111398"/>
                  <a:pt x="105085" y="110629"/>
                  <a:pt x="105635" y="109335"/>
                </a:cubicBezTo>
                <a:cubicBezTo>
                  <a:pt x="105635" y="108531"/>
                  <a:pt x="107697" y="107237"/>
                  <a:pt x="109690" y="107237"/>
                </a:cubicBezTo>
                <a:cubicBezTo>
                  <a:pt x="110240" y="106468"/>
                  <a:pt x="110240" y="105419"/>
                  <a:pt x="109690" y="104405"/>
                </a:cubicBezTo>
                <a:cubicBezTo>
                  <a:pt x="108178" y="104405"/>
                  <a:pt x="106116" y="102587"/>
                  <a:pt x="105635" y="101538"/>
                </a:cubicBezTo>
                <a:cubicBezTo>
                  <a:pt x="105085" y="100489"/>
                  <a:pt x="108178" y="100489"/>
                  <a:pt x="109209" y="99475"/>
                </a:cubicBezTo>
                <a:cubicBezTo>
                  <a:pt x="110721" y="98146"/>
                  <a:pt x="110240" y="93496"/>
                  <a:pt x="114295" y="94020"/>
                </a:cubicBezTo>
                <a:cubicBezTo>
                  <a:pt x="114295" y="92972"/>
                  <a:pt x="115326" y="90384"/>
                  <a:pt x="116838" y="89860"/>
                </a:cubicBezTo>
                <a:cubicBezTo>
                  <a:pt x="119931" y="88811"/>
                  <a:pt x="115876" y="88041"/>
                  <a:pt x="116357" y="86468"/>
                </a:cubicBezTo>
                <a:cubicBezTo>
                  <a:pt x="114295" y="86223"/>
                  <a:pt x="113814" y="86993"/>
                  <a:pt x="112783" y="87517"/>
                </a:cubicBezTo>
                <a:cubicBezTo>
                  <a:pt x="110240" y="87762"/>
                  <a:pt x="109209" y="86223"/>
                  <a:pt x="106666" y="85944"/>
                </a:cubicBezTo>
                <a:cubicBezTo>
                  <a:pt x="109690" y="85944"/>
                  <a:pt x="107147" y="82062"/>
                  <a:pt x="110721" y="81538"/>
                </a:cubicBezTo>
                <a:cubicBezTo>
                  <a:pt x="110721" y="81013"/>
                  <a:pt x="110721" y="80489"/>
                  <a:pt x="110721" y="80000"/>
                </a:cubicBezTo>
                <a:cubicBezTo>
                  <a:pt x="110240" y="80000"/>
                  <a:pt x="110240" y="80000"/>
                  <a:pt x="110240" y="80000"/>
                </a:cubicBezTo>
                <a:cubicBezTo>
                  <a:pt x="109209" y="78181"/>
                  <a:pt x="117869" y="75069"/>
                  <a:pt x="110240" y="74545"/>
                </a:cubicBezTo>
                <a:cubicBezTo>
                  <a:pt x="110721" y="73741"/>
                  <a:pt x="109690" y="73496"/>
                  <a:pt x="109690" y="72727"/>
                </a:cubicBezTo>
                <a:cubicBezTo>
                  <a:pt x="114295" y="72972"/>
                  <a:pt x="113814" y="67797"/>
                  <a:pt x="111271" y="66993"/>
                </a:cubicBezTo>
                <a:cubicBezTo>
                  <a:pt x="109209" y="66468"/>
                  <a:pt x="105635" y="66748"/>
                  <a:pt x="104123" y="67517"/>
                </a:cubicBezTo>
                <a:cubicBezTo>
                  <a:pt x="102542" y="68811"/>
                  <a:pt x="98969" y="68286"/>
                  <a:pt x="98969" y="70104"/>
                </a:cubicBezTo>
                <a:cubicBezTo>
                  <a:pt x="98487" y="70384"/>
                  <a:pt x="98006" y="70384"/>
                  <a:pt x="97457" y="70384"/>
                </a:cubicBezTo>
                <a:cubicBezTo>
                  <a:pt x="97457" y="69090"/>
                  <a:pt x="94914" y="69090"/>
                  <a:pt x="93402" y="68566"/>
                </a:cubicBezTo>
                <a:cubicBezTo>
                  <a:pt x="91821" y="68041"/>
                  <a:pt x="91821" y="66748"/>
                  <a:pt x="91340" y="65699"/>
                </a:cubicBezTo>
                <a:cubicBezTo>
                  <a:pt x="90790" y="64405"/>
                  <a:pt x="91340" y="63111"/>
                  <a:pt x="91821" y="61818"/>
                </a:cubicBezTo>
                <a:cubicBezTo>
                  <a:pt x="92371" y="60524"/>
                  <a:pt x="91821" y="58706"/>
                  <a:pt x="93883" y="57902"/>
                </a:cubicBezTo>
                <a:cubicBezTo>
                  <a:pt x="94432" y="56608"/>
                  <a:pt x="94914" y="54790"/>
                  <a:pt x="92852" y="53496"/>
                </a:cubicBezTo>
                <a:cubicBezTo>
                  <a:pt x="91821" y="52727"/>
                  <a:pt x="85704" y="51153"/>
                  <a:pt x="84192" y="51153"/>
                </a:cubicBezTo>
                <a:cubicBezTo>
                  <a:pt x="84673" y="50384"/>
                  <a:pt x="83711" y="49090"/>
                  <a:pt x="84673" y="48321"/>
                </a:cubicBezTo>
                <a:cubicBezTo>
                  <a:pt x="85704" y="48321"/>
                  <a:pt x="86254" y="48321"/>
                  <a:pt x="87285" y="48321"/>
                </a:cubicBezTo>
                <a:cubicBezTo>
                  <a:pt x="87285" y="46748"/>
                  <a:pt x="88247" y="44685"/>
                  <a:pt x="85223" y="43881"/>
                </a:cubicBezTo>
                <a:cubicBezTo>
                  <a:pt x="81649" y="42867"/>
                  <a:pt x="76563" y="43636"/>
                  <a:pt x="72439" y="43636"/>
                </a:cubicBezTo>
                <a:cubicBezTo>
                  <a:pt x="72989" y="43636"/>
                  <a:pt x="72989" y="43636"/>
                  <a:pt x="73470" y="43636"/>
                </a:cubicBezTo>
                <a:cubicBezTo>
                  <a:pt x="73470" y="42867"/>
                  <a:pt x="77044" y="40244"/>
                  <a:pt x="78556" y="40000"/>
                </a:cubicBezTo>
                <a:cubicBezTo>
                  <a:pt x="78556" y="39230"/>
                  <a:pt x="76563" y="39230"/>
                  <a:pt x="75532" y="38951"/>
                </a:cubicBezTo>
                <a:cubicBezTo>
                  <a:pt x="73951" y="38706"/>
                  <a:pt x="73951" y="37937"/>
                  <a:pt x="72439" y="37657"/>
                </a:cubicBezTo>
                <a:cubicBezTo>
                  <a:pt x="71408" y="37132"/>
                  <a:pt x="69896" y="37412"/>
                  <a:pt x="68384" y="36888"/>
                </a:cubicBezTo>
                <a:cubicBezTo>
                  <a:pt x="66872" y="36118"/>
                  <a:pt x="65292" y="36363"/>
                  <a:pt x="63298" y="36363"/>
                </a:cubicBezTo>
                <a:cubicBezTo>
                  <a:pt x="63298" y="35069"/>
                  <a:pt x="63298" y="33496"/>
                  <a:pt x="63780" y="32202"/>
                </a:cubicBezTo>
                <a:cubicBezTo>
                  <a:pt x="65841" y="32482"/>
                  <a:pt x="66872" y="33496"/>
                  <a:pt x="69415" y="33251"/>
                </a:cubicBezTo>
                <a:cubicBezTo>
                  <a:pt x="69415" y="31433"/>
                  <a:pt x="73470" y="32482"/>
                  <a:pt x="73470" y="30664"/>
                </a:cubicBezTo>
                <a:cubicBezTo>
                  <a:pt x="73951" y="30664"/>
                  <a:pt x="73951" y="30664"/>
                  <a:pt x="73951" y="30664"/>
                </a:cubicBezTo>
                <a:cubicBezTo>
                  <a:pt x="73951" y="29860"/>
                  <a:pt x="73951" y="29615"/>
                  <a:pt x="73951" y="29370"/>
                </a:cubicBezTo>
                <a:cubicBezTo>
                  <a:pt x="72989" y="28321"/>
                  <a:pt x="70378" y="28846"/>
                  <a:pt x="68384" y="28566"/>
                </a:cubicBezTo>
                <a:cubicBezTo>
                  <a:pt x="66872" y="28041"/>
                  <a:pt x="65841" y="26503"/>
                  <a:pt x="63780" y="26748"/>
                </a:cubicBezTo>
                <a:cubicBezTo>
                  <a:pt x="63780" y="26748"/>
                  <a:pt x="63780" y="26748"/>
                  <a:pt x="63780" y="27027"/>
                </a:cubicBezTo>
                <a:cubicBezTo>
                  <a:pt x="62749" y="27027"/>
                  <a:pt x="62749" y="25734"/>
                  <a:pt x="62268" y="25454"/>
                </a:cubicBezTo>
                <a:cubicBezTo>
                  <a:pt x="61237" y="24685"/>
                  <a:pt x="58694" y="24930"/>
                  <a:pt x="57113" y="24930"/>
                </a:cubicBezTo>
                <a:cubicBezTo>
                  <a:pt x="57113" y="24160"/>
                  <a:pt x="57113" y="23391"/>
                  <a:pt x="57113" y="22587"/>
                </a:cubicBezTo>
                <a:cubicBezTo>
                  <a:pt x="55601" y="22342"/>
                  <a:pt x="53058" y="23111"/>
                  <a:pt x="51546" y="23111"/>
                </a:cubicBezTo>
                <a:cubicBezTo>
                  <a:pt x="49965" y="23111"/>
                  <a:pt x="48453" y="23111"/>
                  <a:pt x="47422" y="22867"/>
                </a:cubicBezTo>
                <a:cubicBezTo>
                  <a:pt x="43848" y="22342"/>
                  <a:pt x="43367" y="21573"/>
                  <a:pt x="42886" y="20000"/>
                </a:cubicBezTo>
                <a:cubicBezTo>
                  <a:pt x="42336" y="18706"/>
                  <a:pt x="37731" y="19230"/>
                  <a:pt x="35670" y="18461"/>
                </a:cubicBezTo>
                <a:cubicBezTo>
                  <a:pt x="34158" y="17937"/>
                  <a:pt x="32646" y="16643"/>
                  <a:pt x="30103" y="16643"/>
                </a:cubicBezTo>
                <a:cubicBezTo>
                  <a:pt x="30584" y="15594"/>
                  <a:pt x="28041" y="13251"/>
                  <a:pt x="26048" y="13006"/>
                </a:cubicBezTo>
                <a:cubicBezTo>
                  <a:pt x="22955" y="12482"/>
                  <a:pt x="21924" y="12727"/>
                  <a:pt x="21924" y="11188"/>
                </a:cubicBezTo>
                <a:cubicBezTo>
                  <a:pt x="21924" y="10384"/>
                  <a:pt x="20893" y="10139"/>
                  <a:pt x="20893" y="9615"/>
                </a:cubicBezTo>
                <a:cubicBezTo>
                  <a:pt x="20893" y="8846"/>
                  <a:pt x="22474" y="8601"/>
                  <a:pt x="23436" y="8076"/>
                </a:cubicBezTo>
                <a:cubicBezTo>
                  <a:pt x="23986" y="7027"/>
                  <a:pt x="20893" y="7027"/>
                  <a:pt x="20893" y="7797"/>
                </a:cubicBezTo>
                <a:cubicBezTo>
                  <a:pt x="20412" y="7797"/>
                  <a:pt x="19862" y="7797"/>
                  <a:pt x="19381" y="7797"/>
                </a:cubicBezTo>
                <a:cubicBezTo>
                  <a:pt x="18350" y="7027"/>
                  <a:pt x="18350" y="6258"/>
                  <a:pt x="16288" y="5979"/>
                </a:cubicBezTo>
                <a:cubicBezTo>
                  <a:pt x="16838" y="5454"/>
                  <a:pt x="16838" y="4685"/>
                  <a:pt x="16838" y="4160"/>
                </a:cubicBezTo>
                <a:cubicBezTo>
                  <a:pt x="16288" y="4160"/>
                  <a:pt x="13745" y="5209"/>
                  <a:pt x="13745" y="5454"/>
                </a:cubicBezTo>
                <a:cubicBezTo>
                  <a:pt x="13264" y="5209"/>
                  <a:pt x="13745" y="4685"/>
                  <a:pt x="13745" y="4440"/>
                </a:cubicBezTo>
                <a:cubicBezTo>
                  <a:pt x="12714" y="4160"/>
                  <a:pt x="11752" y="4160"/>
                  <a:pt x="10721" y="4160"/>
                </a:cubicBezTo>
                <a:cubicBezTo>
                  <a:pt x="10171" y="3391"/>
                  <a:pt x="12714" y="3111"/>
                  <a:pt x="10171" y="2342"/>
                </a:cubicBezTo>
                <a:cubicBezTo>
                  <a:pt x="8178" y="1573"/>
                  <a:pt x="7147" y="1818"/>
                  <a:pt x="6597" y="2867"/>
                </a:cubicBezTo>
                <a:cubicBezTo>
                  <a:pt x="5635" y="3111"/>
                  <a:pt x="5085" y="2622"/>
                  <a:pt x="4604" y="2097"/>
                </a:cubicBezTo>
                <a:cubicBezTo>
                  <a:pt x="6597" y="1818"/>
                  <a:pt x="4604" y="524"/>
                  <a:pt x="3024" y="804"/>
                </a:cubicBezTo>
                <a:cubicBezTo>
                  <a:pt x="3024" y="804"/>
                  <a:pt x="1993" y="524"/>
                  <a:pt x="0" y="0"/>
                </a:cubicBezTo>
                <a:cubicBezTo>
                  <a:pt x="0" y="279"/>
                  <a:pt x="481" y="279"/>
                  <a:pt x="481" y="279"/>
                </a:cubicBezTo>
                <a:cubicBezTo>
                  <a:pt x="1993" y="1818"/>
                  <a:pt x="4054" y="3391"/>
                  <a:pt x="4604" y="5209"/>
                </a:cubicBezTo>
                <a:cubicBezTo>
                  <a:pt x="5085" y="6783"/>
                  <a:pt x="6116" y="8321"/>
                  <a:pt x="7147" y="9895"/>
                </a:cubicBezTo>
                <a:cubicBezTo>
                  <a:pt x="8178" y="11433"/>
                  <a:pt x="8659" y="13006"/>
                  <a:pt x="10171" y="14300"/>
                </a:cubicBezTo>
                <a:cubicBezTo>
                  <a:pt x="10721" y="14825"/>
                  <a:pt x="11202" y="15594"/>
                  <a:pt x="11202" y="16118"/>
                </a:cubicBezTo>
                <a:cubicBezTo>
                  <a:pt x="11202" y="16643"/>
                  <a:pt x="11202" y="17412"/>
                  <a:pt x="11202" y="17937"/>
                </a:cubicBezTo>
                <a:cubicBezTo>
                  <a:pt x="12233" y="18706"/>
                  <a:pt x="11752" y="18181"/>
                  <a:pt x="12714" y="18181"/>
                </a:cubicBezTo>
                <a:cubicBezTo>
                  <a:pt x="13264" y="18181"/>
                  <a:pt x="13745" y="18461"/>
                  <a:pt x="14295" y="18461"/>
                </a:cubicBezTo>
                <a:cubicBezTo>
                  <a:pt x="14776" y="18461"/>
                  <a:pt x="15807" y="18181"/>
                  <a:pt x="16288" y="18461"/>
                </a:cubicBezTo>
                <a:cubicBezTo>
                  <a:pt x="16838" y="18706"/>
                  <a:pt x="16288" y="18986"/>
                  <a:pt x="15807" y="18986"/>
                </a:cubicBezTo>
                <a:cubicBezTo>
                  <a:pt x="15807" y="19230"/>
                  <a:pt x="19862" y="20524"/>
                  <a:pt x="20412" y="20769"/>
                </a:cubicBezTo>
                <a:cubicBezTo>
                  <a:pt x="19862" y="20769"/>
                  <a:pt x="18831" y="20769"/>
                  <a:pt x="17869" y="20769"/>
                </a:cubicBezTo>
                <a:cubicBezTo>
                  <a:pt x="17869" y="21293"/>
                  <a:pt x="18831" y="21573"/>
                  <a:pt x="19381" y="22062"/>
                </a:cubicBezTo>
                <a:cubicBezTo>
                  <a:pt x="20412" y="22587"/>
                  <a:pt x="19381" y="22867"/>
                  <a:pt x="20893" y="23391"/>
                </a:cubicBezTo>
                <a:cubicBezTo>
                  <a:pt x="21924" y="23636"/>
                  <a:pt x="22955" y="23916"/>
                  <a:pt x="23986" y="24160"/>
                </a:cubicBezTo>
                <a:cubicBezTo>
                  <a:pt x="25017" y="24685"/>
                  <a:pt x="25498" y="24930"/>
                  <a:pt x="26529" y="24930"/>
                </a:cubicBezTo>
                <a:cubicBezTo>
                  <a:pt x="26529" y="25454"/>
                  <a:pt x="27560" y="25979"/>
                  <a:pt x="28591" y="26503"/>
                </a:cubicBezTo>
                <a:cubicBezTo>
                  <a:pt x="29072" y="26748"/>
                  <a:pt x="30584" y="27272"/>
                  <a:pt x="30584" y="27797"/>
                </a:cubicBezTo>
                <a:cubicBezTo>
                  <a:pt x="31134" y="28566"/>
                  <a:pt x="30584" y="28846"/>
                  <a:pt x="31134" y="29615"/>
                </a:cubicBezTo>
                <a:cubicBezTo>
                  <a:pt x="31615" y="29860"/>
                  <a:pt x="32096" y="30664"/>
                  <a:pt x="33127" y="30664"/>
                </a:cubicBezTo>
                <a:lnTo>
                  <a:pt x="33127" y="30909"/>
                </a:lnTo>
                <a:cubicBezTo>
                  <a:pt x="32646" y="30909"/>
                  <a:pt x="32096" y="30909"/>
                  <a:pt x="31615" y="30909"/>
                </a:cubicBezTo>
                <a:cubicBezTo>
                  <a:pt x="31615" y="31433"/>
                  <a:pt x="32646" y="31678"/>
                  <a:pt x="32646" y="32202"/>
                </a:cubicBezTo>
                <a:cubicBezTo>
                  <a:pt x="32646" y="32482"/>
                  <a:pt x="32646" y="32972"/>
                  <a:pt x="32646" y="33251"/>
                </a:cubicBezTo>
                <a:cubicBezTo>
                  <a:pt x="33127" y="33776"/>
                  <a:pt x="33127" y="33776"/>
                  <a:pt x="34158" y="34020"/>
                </a:cubicBezTo>
                <a:cubicBezTo>
                  <a:pt x="35189" y="34020"/>
                  <a:pt x="34707" y="33776"/>
                  <a:pt x="35670" y="34300"/>
                </a:cubicBezTo>
                <a:cubicBezTo>
                  <a:pt x="36219" y="34545"/>
                  <a:pt x="36701" y="35069"/>
                  <a:pt x="36701" y="35314"/>
                </a:cubicBezTo>
                <a:cubicBezTo>
                  <a:pt x="37250" y="35594"/>
                  <a:pt x="37250" y="36118"/>
                  <a:pt x="37731" y="36363"/>
                </a:cubicBezTo>
                <a:cubicBezTo>
                  <a:pt x="38281" y="36643"/>
                  <a:pt x="41305" y="36118"/>
                  <a:pt x="41305" y="36888"/>
                </a:cubicBezTo>
                <a:cubicBezTo>
                  <a:pt x="40274" y="36888"/>
                  <a:pt x="39312" y="36888"/>
                  <a:pt x="38762" y="36888"/>
                </a:cubicBezTo>
                <a:cubicBezTo>
                  <a:pt x="38281" y="37132"/>
                  <a:pt x="39312" y="37132"/>
                  <a:pt x="39793" y="37657"/>
                </a:cubicBezTo>
                <a:cubicBezTo>
                  <a:pt x="40274" y="37937"/>
                  <a:pt x="39793" y="38181"/>
                  <a:pt x="39793" y="38426"/>
                </a:cubicBezTo>
                <a:cubicBezTo>
                  <a:pt x="39793" y="39475"/>
                  <a:pt x="40824" y="40000"/>
                  <a:pt x="40824" y="40769"/>
                </a:cubicBezTo>
                <a:cubicBezTo>
                  <a:pt x="40824" y="40769"/>
                  <a:pt x="40824" y="40769"/>
                  <a:pt x="41305" y="40769"/>
                </a:cubicBezTo>
                <a:cubicBezTo>
                  <a:pt x="41855" y="40769"/>
                  <a:pt x="42886" y="40524"/>
                  <a:pt x="43848" y="40524"/>
                </a:cubicBezTo>
                <a:cubicBezTo>
                  <a:pt x="43848" y="41293"/>
                  <a:pt x="41855" y="41293"/>
                  <a:pt x="41855" y="41818"/>
                </a:cubicBezTo>
                <a:cubicBezTo>
                  <a:pt x="41855" y="42342"/>
                  <a:pt x="42886" y="42867"/>
                  <a:pt x="42886" y="43391"/>
                </a:cubicBezTo>
                <a:cubicBezTo>
                  <a:pt x="43367" y="43881"/>
                  <a:pt x="43367" y="44685"/>
                  <a:pt x="43367" y="45209"/>
                </a:cubicBezTo>
                <a:cubicBezTo>
                  <a:pt x="43848" y="45699"/>
                  <a:pt x="43848" y="46223"/>
                  <a:pt x="44398" y="46748"/>
                </a:cubicBezTo>
                <a:cubicBezTo>
                  <a:pt x="44398" y="47517"/>
                  <a:pt x="44879" y="48041"/>
                  <a:pt x="45429" y="48566"/>
                </a:cubicBezTo>
                <a:cubicBezTo>
                  <a:pt x="45429" y="49090"/>
                  <a:pt x="45429" y="49860"/>
                  <a:pt x="45429" y="50384"/>
                </a:cubicBezTo>
                <a:cubicBezTo>
                  <a:pt x="45910" y="50909"/>
                  <a:pt x="46460" y="51678"/>
                  <a:pt x="46941" y="52202"/>
                </a:cubicBezTo>
                <a:cubicBezTo>
                  <a:pt x="46941" y="52727"/>
                  <a:pt x="46460" y="53496"/>
                  <a:pt x="46941" y="54020"/>
                </a:cubicBezTo>
                <a:cubicBezTo>
                  <a:pt x="46941" y="53496"/>
                  <a:pt x="46941" y="52972"/>
                  <a:pt x="47422" y="52727"/>
                </a:cubicBezTo>
                <a:cubicBezTo>
                  <a:pt x="47422" y="52727"/>
                  <a:pt x="47422" y="52727"/>
                  <a:pt x="47972" y="52727"/>
                </a:cubicBezTo>
                <a:cubicBezTo>
                  <a:pt x="47972" y="52447"/>
                  <a:pt x="47972" y="52202"/>
                  <a:pt x="47972" y="51958"/>
                </a:cubicBezTo>
                <a:cubicBezTo>
                  <a:pt x="48453" y="51958"/>
                  <a:pt x="48453" y="51958"/>
                  <a:pt x="48453" y="52202"/>
                </a:cubicBezTo>
                <a:cubicBezTo>
                  <a:pt x="49003" y="52202"/>
                  <a:pt x="49484" y="52202"/>
                  <a:pt x="49965" y="52727"/>
                </a:cubicBezTo>
                <a:cubicBezTo>
                  <a:pt x="49965" y="52972"/>
                  <a:pt x="49965" y="53251"/>
                  <a:pt x="49003" y="53251"/>
                </a:cubicBezTo>
                <a:cubicBezTo>
                  <a:pt x="49003" y="53776"/>
                  <a:pt x="49484" y="54020"/>
                  <a:pt x="49484" y="54300"/>
                </a:cubicBezTo>
                <a:cubicBezTo>
                  <a:pt x="49003" y="54020"/>
                  <a:pt x="47972" y="54020"/>
                  <a:pt x="47422" y="54020"/>
                </a:cubicBezTo>
                <a:cubicBezTo>
                  <a:pt x="47422" y="54545"/>
                  <a:pt x="47972" y="54790"/>
                  <a:pt x="47972" y="55314"/>
                </a:cubicBezTo>
                <a:cubicBezTo>
                  <a:pt x="48453" y="55314"/>
                  <a:pt x="49965" y="56363"/>
                  <a:pt x="49965" y="56608"/>
                </a:cubicBezTo>
                <a:cubicBezTo>
                  <a:pt x="50515" y="57132"/>
                  <a:pt x="50515" y="57412"/>
                  <a:pt x="50515" y="57657"/>
                </a:cubicBezTo>
                <a:cubicBezTo>
                  <a:pt x="50996" y="58181"/>
                  <a:pt x="50996" y="58951"/>
                  <a:pt x="52577" y="58951"/>
                </a:cubicBezTo>
                <a:cubicBezTo>
                  <a:pt x="52027" y="58181"/>
                  <a:pt x="53539" y="58706"/>
                  <a:pt x="54089" y="58951"/>
                </a:cubicBezTo>
                <a:cubicBezTo>
                  <a:pt x="54570" y="59195"/>
                  <a:pt x="55120" y="59720"/>
                  <a:pt x="55601" y="60244"/>
                </a:cubicBezTo>
                <a:cubicBezTo>
                  <a:pt x="53539" y="60244"/>
                  <a:pt x="53539" y="60244"/>
                  <a:pt x="53058" y="59195"/>
                </a:cubicBezTo>
                <a:lnTo>
                  <a:pt x="52577" y="59195"/>
                </a:lnTo>
                <a:cubicBezTo>
                  <a:pt x="52577" y="60000"/>
                  <a:pt x="53539" y="60524"/>
                  <a:pt x="54089" y="61293"/>
                </a:cubicBezTo>
                <a:cubicBezTo>
                  <a:pt x="54089" y="61538"/>
                  <a:pt x="54089" y="61818"/>
                  <a:pt x="54570" y="62342"/>
                </a:cubicBezTo>
                <a:cubicBezTo>
                  <a:pt x="55120" y="62587"/>
                  <a:pt x="55120" y="62867"/>
                  <a:pt x="55601" y="63111"/>
                </a:cubicBezTo>
                <a:cubicBezTo>
                  <a:pt x="55601" y="63636"/>
                  <a:pt x="55601" y="63881"/>
                  <a:pt x="55601" y="64405"/>
                </a:cubicBezTo>
                <a:cubicBezTo>
                  <a:pt x="55601" y="64405"/>
                  <a:pt x="55601" y="64685"/>
                  <a:pt x="55601" y="64930"/>
                </a:cubicBezTo>
                <a:cubicBezTo>
                  <a:pt x="55601" y="65174"/>
                  <a:pt x="56151" y="65174"/>
                  <a:pt x="56632" y="65454"/>
                </a:cubicBezTo>
                <a:cubicBezTo>
                  <a:pt x="57113" y="65979"/>
                  <a:pt x="57113" y="66748"/>
                  <a:pt x="57113" y="67517"/>
                </a:cubicBezTo>
                <a:cubicBezTo>
                  <a:pt x="57663" y="67272"/>
                  <a:pt x="58694" y="67272"/>
                  <a:pt x="59175" y="67272"/>
                </a:cubicBezTo>
                <a:cubicBezTo>
                  <a:pt x="59725" y="66993"/>
                  <a:pt x="59175" y="66468"/>
                  <a:pt x="59175" y="65979"/>
                </a:cubicBezTo>
                <a:cubicBezTo>
                  <a:pt x="60206" y="66468"/>
                  <a:pt x="61237" y="68811"/>
                  <a:pt x="62268" y="68811"/>
                </a:cubicBezTo>
                <a:cubicBezTo>
                  <a:pt x="61237" y="68811"/>
                  <a:pt x="60756" y="68286"/>
                  <a:pt x="59725" y="68286"/>
                </a:cubicBezTo>
                <a:lnTo>
                  <a:pt x="59725" y="68041"/>
                </a:lnTo>
                <a:cubicBezTo>
                  <a:pt x="58144" y="67797"/>
                  <a:pt x="59175" y="68811"/>
                  <a:pt x="59175" y="69090"/>
                </a:cubicBezTo>
                <a:cubicBezTo>
                  <a:pt x="58694" y="69090"/>
                  <a:pt x="58694" y="69335"/>
                  <a:pt x="58144" y="69335"/>
                </a:cubicBezTo>
                <a:cubicBezTo>
                  <a:pt x="58694" y="69580"/>
                  <a:pt x="58694" y="70104"/>
                  <a:pt x="58694" y="70384"/>
                </a:cubicBezTo>
                <a:cubicBezTo>
                  <a:pt x="59175" y="71153"/>
                  <a:pt x="59175" y="71678"/>
                  <a:pt x="60206" y="72202"/>
                </a:cubicBezTo>
                <a:cubicBezTo>
                  <a:pt x="61237" y="72727"/>
                  <a:pt x="61718" y="73496"/>
                  <a:pt x="62749" y="74020"/>
                </a:cubicBezTo>
                <a:cubicBezTo>
                  <a:pt x="63298" y="74545"/>
                  <a:pt x="64261" y="74790"/>
                  <a:pt x="64810" y="75314"/>
                </a:cubicBezTo>
                <a:cubicBezTo>
                  <a:pt x="65841" y="75839"/>
                  <a:pt x="66872" y="76083"/>
                  <a:pt x="66872" y="76853"/>
                </a:cubicBezTo>
                <a:cubicBezTo>
                  <a:pt x="67353" y="77657"/>
                  <a:pt x="66872" y="78181"/>
                  <a:pt x="66872" y="78671"/>
                </a:cubicBezTo>
                <a:cubicBezTo>
                  <a:pt x="66872" y="79475"/>
                  <a:pt x="67835" y="79720"/>
                  <a:pt x="67835" y="80489"/>
                </a:cubicBezTo>
                <a:cubicBezTo>
                  <a:pt x="67835" y="82062"/>
                  <a:pt x="67835" y="83356"/>
                  <a:pt x="67835" y="84650"/>
                </a:cubicBezTo>
                <a:cubicBezTo>
                  <a:pt x="68865" y="84650"/>
                  <a:pt x="69415" y="84650"/>
                  <a:pt x="70378" y="84650"/>
                </a:cubicBezTo>
                <a:cubicBezTo>
                  <a:pt x="69896" y="84405"/>
                  <a:pt x="70378" y="84405"/>
                  <a:pt x="70378" y="84125"/>
                </a:cubicBezTo>
                <a:cubicBezTo>
                  <a:pt x="71958" y="84650"/>
                  <a:pt x="72989" y="84930"/>
                  <a:pt x="72439" y="85944"/>
                </a:cubicBezTo>
                <a:cubicBezTo>
                  <a:pt x="70927" y="85944"/>
                  <a:pt x="69896" y="85699"/>
                  <a:pt x="68384" y="85454"/>
                </a:cubicBezTo>
                <a:cubicBezTo>
                  <a:pt x="66323" y="85454"/>
                  <a:pt x="65292" y="85699"/>
                  <a:pt x="65292" y="84650"/>
                </a:cubicBezTo>
                <a:cubicBezTo>
                  <a:pt x="65292" y="83881"/>
                  <a:pt x="65292" y="83356"/>
                  <a:pt x="65841" y="82587"/>
                </a:cubicBezTo>
                <a:cubicBezTo>
                  <a:pt x="65841" y="82342"/>
                  <a:pt x="66872" y="81538"/>
                  <a:pt x="66872" y="81013"/>
                </a:cubicBezTo>
                <a:cubicBezTo>
                  <a:pt x="66323" y="80489"/>
                  <a:pt x="64810" y="81013"/>
                  <a:pt x="64261" y="80000"/>
                </a:cubicBezTo>
                <a:cubicBezTo>
                  <a:pt x="64261" y="79475"/>
                  <a:pt x="64261" y="78671"/>
                  <a:pt x="63780" y="78181"/>
                </a:cubicBezTo>
                <a:cubicBezTo>
                  <a:pt x="63298" y="77377"/>
                  <a:pt x="63298" y="76853"/>
                  <a:pt x="63298" y="76083"/>
                </a:cubicBezTo>
                <a:cubicBezTo>
                  <a:pt x="62749" y="75559"/>
                  <a:pt x="62268" y="75314"/>
                  <a:pt x="61718" y="74790"/>
                </a:cubicBezTo>
                <a:cubicBezTo>
                  <a:pt x="61237" y="74265"/>
                  <a:pt x="61237" y="74020"/>
                  <a:pt x="60756" y="73741"/>
                </a:cubicBezTo>
                <a:cubicBezTo>
                  <a:pt x="60206" y="73496"/>
                  <a:pt x="59725" y="73496"/>
                  <a:pt x="59725" y="72972"/>
                </a:cubicBezTo>
                <a:cubicBezTo>
                  <a:pt x="59725" y="75314"/>
                  <a:pt x="62268" y="76853"/>
                  <a:pt x="62268" y="78951"/>
                </a:cubicBezTo>
                <a:cubicBezTo>
                  <a:pt x="62749" y="80244"/>
                  <a:pt x="63298" y="81293"/>
                  <a:pt x="62749" y="82587"/>
                </a:cubicBezTo>
                <a:cubicBezTo>
                  <a:pt x="62749" y="83636"/>
                  <a:pt x="62749" y="84650"/>
                  <a:pt x="63298" y="85699"/>
                </a:cubicBezTo>
                <a:cubicBezTo>
                  <a:pt x="63298" y="86468"/>
                  <a:pt x="64261" y="87237"/>
                  <a:pt x="64810" y="88041"/>
                </a:cubicBezTo>
                <a:cubicBezTo>
                  <a:pt x="65841" y="89055"/>
                  <a:pt x="65292" y="89860"/>
                  <a:pt x="65292" y="90909"/>
                </a:cubicBezTo>
                <a:cubicBezTo>
                  <a:pt x="65841" y="91678"/>
                  <a:pt x="66872" y="92447"/>
                  <a:pt x="67353" y="93216"/>
                </a:cubicBezTo>
                <a:cubicBezTo>
                  <a:pt x="68384" y="94020"/>
                  <a:pt x="68865" y="95034"/>
                  <a:pt x="69415" y="95839"/>
                </a:cubicBezTo>
                <a:cubicBezTo>
                  <a:pt x="69896" y="96328"/>
                  <a:pt x="69896" y="96853"/>
                  <a:pt x="70378" y="97377"/>
                </a:cubicBezTo>
                <a:cubicBezTo>
                  <a:pt x="70378" y="97622"/>
                  <a:pt x="70378" y="98146"/>
                  <a:pt x="70927" y="98426"/>
                </a:cubicBezTo>
                <a:cubicBezTo>
                  <a:pt x="71408" y="97902"/>
                  <a:pt x="70927" y="97622"/>
                  <a:pt x="70927" y="97132"/>
                </a:cubicBezTo>
                <a:cubicBezTo>
                  <a:pt x="70927" y="96853"/>
                  <a:pt x="70927" y="96608"/>
                  <a:pt x="70927" y="96083"/>
                </a:cubicBezTo>
                <a:cubicBezTo>
                  <a:pt x="70927" y="95839"/>
                  <a:pt x="70927" y="95559"/>
                  <a:pt x="70378" y="95314"/>
                </a:cubicBezTo>
                <a:cubicBezTo>
                  <a:pt x="69896" y="94790"/>
                  <a:pt x="69415" y="94510"/>
                  <a:pt x="69415" y="94265"/>
                </a:cubicBezTo>
                <a:cubicBezTo>
                  <a:pt x="69415" y="94510"/>
                  <a:pt x="70378" y="94790"/>
                  <a:pt x="70378" y="95034"/>
                </a:cubicBezTo>
                <a:cubicBezTo>
                  <a:pt x="70378" y="95314"/>
                  <a:pt x="70927" y="95559"/>
                  <a:pt x="70927" y="95839"/>
                </a:cubicBezTo>
                <a:cubicBezTo>
                  <a:pt x="71408" y="96083"/>
                  <a:pt x="71408" y="96328"/>
                  <a:pt x="71408" y="96853"/>
                </a:cubicBezTo>
                <a:cubicBezTo>
                  <a:pt x="71958" y="97132"/>
                  <a:pt x="71958" y="97377"/>
                  <a:pt x="71958" y="97902"/>
                </a:cubicBezTo>
                <a:cubicBezTo>
                  <a:pt x="71958" y="98146"/>
                  <a:pt x="72439" y="98146"/>
                  <a:pt x="72439" y="98426"/>
                </a:cubicBezTo>
                <a:cubicBezTo>
                  <a:pt x="72439" y="98671"/>
                  <a:pt x="71408" y="98671"/>
                  <a:pt x="71408" y="99195"/>
                </a:cubicBezTo>
                <a:cubicBezTo>
                  <a:pt x="72439" y="99475"/>
                  <a:pt x="71958" y="100244"/>
                  <a:pt x="72989" y="100769"/>
                </a:cubicBezTo>
                <a:cubicBezTo>
                  <a:pt x="73470" y="100244"/>
                  <a:pt x="73951" y="100769"/>
                  <a:pt x="74501" y="100489"/>
                </a:cubicBezTo>
                <a:cubicBezTo>
                  <a:pt x="74982" y="100244"/>
                  <a:pt x="74501" y="99720"/>
                  <a:pt x="75532" y="99475"/>
                </a:cubicBezTo>
                <a:cubicBezTo>
                  <a:pt x="76563" y="99195"/>
                  <a:pt x="78075" y="100244"/>
                  <a:pt x="78556" y="100769"/>
                </a:cubicBezTo>
                <a:cubicBezTo>
                  <a:pt x="77594" y="101013"/>
                  <a:pt x="76013" y="101013"/>
                  <a:pt x="74982" y="101538"/>
                </a:cubicBezTo>
                <a:cubicBezTo>
                  <a:pt x="75532" y="101783"/>
                  <a:pt x="76013" y="102062"/>
                  <a:pt x="76563" y="102062"/>
                </a:cubicBezTo>
                <a:cubicBezTo>
                  <a:pt x="76013" y="102062"/>
                  <a:pt x="74982" y="102307"/>
                  <a:pt x="74501" y="102062"/>
                </a:cubicBezTo>
                <a:cubicBezTo>
                  <a:pt x="74501" y="102587"/>
                  <a:pt x="75532" y="103356"/>
                  <a:pt x="76563" y="103601"/>
                </a:cubicBezTo>
                <a:cubicBezTo>
                  <a:pt x="77044" y="103601"/>
                  <a:pt x="79587" y="103601"/>
                  <a:pt x="80137" y="103601"/>
                </a:cubicBezTo>
                <a:cubicBezTo>
                  <a:pt x="80137" y="103881"/>
                  <a:pt x="80137" y="104405"/>
                  <a:pt x="80137" y="104650"/>
                </a:cubicBezTo>
                <a:cubicBezTo>
                  <a:pt x="79587" y="104405"/>
                  <a:pt x="79106" y="104405"/>
                  <a:pt x="78075" y="104405"/>
                </a:cubicBezTo>
                <a:cubicBezTo>
                  <a:pt x="78075" y="105699"/>
                  <a:pt x="82680" y="107762"/>
                  <a:pt x="83711" y="108811"/>
                </a:cubicBezTo>
                <a:cubicBezTo>
                  <a:pt x="86254" y="110384"/>
                  <a:pt x="88797" y="111923"/>
                  <a:pt x="91340" y="113496"/>
                </a:cubicBezTo>
                <a:cubicBezTo>
                  <a:pt x="92852" y="114265"/>
                  <a:pt x="93402" y="115034"/>
                  <a:pt x="93883" y="115804"/>
                </a:cubicBezTo>
                <a:cubicBezTo>
                  <a:pt x="94914" y="117097"/>
                  <a:pt x="95945" y="117097"/>
                  <a:pt x="98006" y="117622"/>
                </a:cubicBezTo>
                <a:cubicBezTo>
                  <a:pt x="98969" y="117902"/>
                  <a:pt x="100549" y="118426"/>
                  <a:pt x="101030" y="119195"/>
                </a:cubicBezTo>
                <a:cubicBezTo>
                  <a:pt x="101580" y="119440"/>
                  <a:pt x="102061" y="119720"/>
                  <a:pt x="102061" y="119965"/>
                </a:cubicBezTo>
                <a:cubicBezTo>
                  <a:pt x="102542" y="119965"/>
                  <a:pt x="103092" y="119720"/>
                  <a:pt x="103092" y="119720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Shape 2598">
            <a:extLst>
              <a:ext uri="{FF2B5EF4-FFF2-40B4-BE49-F238E27FC236}">
                <a16:creationId xmlns:a16="http://schemas.microsoft.com/office/drawing/2014/main" xmlns="" id="{8A2787F9-2A1E-A547-874E-DDFE23C3623E}"/>
              </a:ext>
            </a:extLst>
          </p:cNvPr>
          <p:cNvSpPr/>
          <p:nvPr/>
        </p:nvSpPr>
        <p:spPr>
          <a:xfrm>
            <a:off x="4128843" y="2955586"/>
            <a:ext cx="615003" cy="44355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4141" y="9334"/>
                </a:moveTo>
                <a:lnTo>
                  <a:pt x="14141" y="9334"/>
                </a:lnTo>
                <a:cubicBezTo>
                  <a:pt x="13848" y="11463"/>
                  <a:pt x="15749" y="12914"/>
                  <a:pt x="15200" y="15090"/>
                </a:cubicBezTo>
                <a:cubicBezTo>
                  <a:pt x="14945" y="17557"/>
                  <a:pt x="17101" y="16493"/>
                  <a:pt x="17393" y="18669"/>
                </a:cubicBezTo>
                <a:cubicBezTo>
                  <a:pt x="17649" y="20798"/>
                  <a:pt x="16845" y="23313"/>
                  <a:pt x="18197" y="24764"/>
                </a:cubicBezTo>
                <a:cubicBezTo>
                  <a:pt x="19293" y="25828"/>
                  <a:pt x="21193" y="25102"/>
                  <a:pt x="22545" y="25489"/>
                </a:cubicBezTo>
                <a:cubicBezTo>
                  <a:pt x="22545" y="27279"/>
                  <a:pt x="22545" y="28730"/>
                  <a:pt x="22801" y="30133"/>
                </a:cubicBezTo>
                <a:cubicBezTo>
                  <a:pt x="23349" y="30133"/>
                  <a:pt x="23641" y="30519"/>
                  <a:pt x="23641" y="31584"/>
                </a:cubicBezTo>
                <a:cubicBezTo>
                  <a:pt x="24445" y="31584"/>
                  <a:pt x="25542" y="31245"/>
                  <a:pt x="26053" y="31922"/>
                </a:cubicBezTo>
                <a:cubicBezTo>
                  <a:pt x="26894" y="33373"/>
                  <a:pt x="26053" y="34099"/>
                  <a:pt x="25249" y="34099"/>
                </a:cubicBezTo>
                <a:cubicBezTo>
                  <a:pt x="23093" y="34437"/>
                  <a:pt x="20901" y="33373"/>
                  <a:pt x="19001" y="34099"/>
                </a:cubicBezTo>
                <a:cubicBezTo>
                  <a:pt x="17393" y="34824"/>
                  <a:pt x="18197" y="36227"/>
                  <a:pt x="16552" y="36227"/>
                </a:cubicBezTo>
                <a:cubicBezTo>
                  <a:pt x="14689" y="36227"/>
                  <a:pt x="14397" y="38065"/>
                  <a:pt x="15200" y="39854"/>
                </a:cubicBezTo>
                <a:cubicBezTo>
                  <a:pt x="16297" y="40193"/>
                  <a:pt x="17393" y="41305"/>
                  <a:pt x="18745" y="41305"/>
                </a:cubicBezTo>
                <a:cubicBezTo>
                  <a:pt x="19549" y="41644"/>
                  <a:pt x="20353" y="41305"/>
                  <a:pt x="20645" y="42708"/>
                </a:cubicBezTo>
                <a:cubicBezTo>
                  <a:pt x="20645" y="43434"/>
                  <a:pt x="21449" y="45223"/>
                  <a:pt x="20645" y="45949"/>
                </a:cubicBezTo>
                <a:cubicBezTo>
                  <a:pt x="19549" y="47013"/>
                  <a:pt x="17941" y="47738"/>
                  <a:pt x="16552" y="47738"/>
                </a:cubicBezTo>
                <a:cubicBezTo>
                  <a:pt x="17393" y="50253"/>
                  <a:pt x="19001" y="50640"/>
                  <a:pt x="19805" y="52769"/>
                </a:cubicBezTo>
                <a:cubicBezTo>
                  <a:pt x="20353" y="53881"/>
                  <a:pt x="20097" y="54945"/>
                  <a:pt x="20901" y="55671"/>
                </a:cubicBezTo>
                <a:cubicBezTo>
                  <a:pt x="21449" y="56348"/>
                  <a:pt x="21997" y="56735"/>
                  <a:pt x="22545" y="57073"/>
                </a:cubicBezTo>
                <a:cubicBezTo>
                  <a:pt x="24993" y="58524"/>
                  <a:pt x="26601" y="61039"/>
                  <a:pt x="29305" y="61765"/>
                </a:cubicBezTo>
                <a:cubicBezTo>
                  <a:pt x="32046" y="62829"/>
                  <a:pt x="32046" y="67134"/>
                  <a:pt x="28794" y="66795"/>
                </a:cubicBezTo>
                <a:cubicBezTo>
                  <a:pt x="27405" y="66408"/>
                  <a:pt x="25542" y="64619"/>
                  <a:pt x="24153" y="66070"/>
                </a:cubicBezTo>
                <a:cubicBezTo>
                  <a:pt x="23093" y="66795"/>
                  <a:pt x="23093" y="67859"/>
                  <a:pt x="21705" y="67859"/>
                </a:cubicBezTo>
                <a:cubicBezTo>
                  <a:pt x="21997" y="65344"/>
                  <a:pt x="19001" y="64619"/>
                  <a:pt x="18453" y="66795"/>
                </a:cubicBezTo>
                <a:cubicBezTo>
                  <a:pt x="18453" y="67859"/>
                  <a:pt x="18453" y="68923"/>
                  <a:pt x="17649" y="69649"/>
                </a:cubicBezTo>
                <a:cubicBezTo>
                  <a:pt x="16845" y="70036"/>
                  <a:pt x="15749" y="70036"/>
                  <a:pt x="15493" y="71100"/>
                </a:cubicBezTo>
                <a:cubicBezTo>
                  <a:pt x="13593" y="71438"/>
                  <a:pt x="13045" y="73954"/>
                  <a:pt x="12241" y="75743"/>
                </a:cubicBezTo>
                <a:cubicBezTo>
                  <a:pt x="11400" y="77581"/>
                  <a:pt x="9500" y="77581"/>
                  <a:pt x="8148" y="78258"/>
                </a:cubicBezTo>
                <a:cubicBezTo>
                  <a:pt x="6540" y="79709"/>
                  <a:pt x="5444" y="81160"/>
                  <a:pt x="3544" y="81886"/>
                </a:cubicBezTo>
                <a:cubicBezTo>
                  <a:pt x="1900" y="82224"/>
                  <a:pt x="1096" y="84014"/>
                  <a:pt x="548" y="85804"/>
                </a:cubicBezTo>
                <a:cubicBezTo>
                  <a:pt x="0" y="88706"/>
                  <a:pt x="0" y="90834"/>
                  <a:pt x="840" y="93349"/>
                </a:cubicBezTo>
                <a:cubicBezTo>
                  <a:pt x="1352" y="95525"/>
                  <a:pt x="840" y="98041"/>
                  <a:pt x="2740" y="99830"/>
                </a:cubicBezTo>
                <a:cubicBezTo>
                  <a:pt x="4092" y="101281"/>
                  <a:pt x="5188" y="102345"/>
                  <a:pt x="5188" y="105199"/>
                </a:cubicBezTo>
                <a:cubicBezTo>
                  <a:pt x="4896" y="107714"/>
                  <a:pt x="3544" y="108440"/>
                  <a:pt x="1900" y="108827"/>
                </a:cubicBezTo>
                <a:lnTo>
                  <a:pt x="1900" y="109165"/>
                </a:lnTo>
                <a:cubicBezTo>
                  <a:pt x="2996" y="109504"/>
                  <a:pt x="3800" y="109891"/>
                  <a:pt x="4348" y="109891"/>
                </a:cubicBezTo>
                <a:cubicBezTo>
                  <a:pt x="6540" y="112019"/>
                  <a:pt x="10341" y="111342"/>
                  <a:pt x="12752" y="111680"/>
                </a:cubicBezTo>
                <a:cubicBezTo>
                  <a:pt x="15200" y="111680"/>
                  <a:pt x="16845" y="112406"/>
                  <a:pt x="17101" y="108827"/>
                </a:cubicBezTo>
                <a:cubicBezTo>
                  <a:pt x="19001" y="108440"/>
                  <a:pt x="19549" y="110616"/>
                  <a:pt x="20353" y="112744"/>
                </a:cubicBezTo>
                <a:cubicBezTo>
                  <a:pt x="21193" y="114921"/>
                  <a:pt x="23349" y="112019"/>
                  <a:pt x="24445" y="111680"/>
                </a:cubicBezTo>
                <a:cubicBezTo>
                  <a:pt x="26601" y="110955"/>
                  <a:pt x="26345" y="114534"/>
                  <a:pt x="26345" y="116372"/>
                </a:cubicBezTo>
                <a:cubicBezTo>
                  <a:pt x="26601" y="119564"/>
                  <a:pt x="30146" y="119951"/>
                  <a:pt x="32046" y="119951"/>
                </a:cubicBezTo>
                <a:cubicBezTo>
                  <a:pt x="32302" y="118887"/>
                  <a:pt x="32302" y="117775"/>
                  <a:pt x="32302" y="116711"/>
                </a:cubicBezTo>
                <a:cubicBezTo>
                  <a:pt x="33398" y="116711"/>
                  <a:pt x="34750" y="117097"/>
                  <a:pt x="35298" y="115646"/>
                </a:cubicBezTo>
                <a:cubicBezTo>
                  <a:pt x="35846" y="114534"/>
                  <a:pt x="35554" y="113131"/>
                  <a:pt x="37198" y="112744"/>
                </a:cubicBezTo>
                <a:cubicBezTo>
                  <a:pt x="39098" y="112406"/>
                  <a:pt x="39098" y="116372"/>
                  <a:pt x="40706" y="117436"/>
                </a:cubicBezTo>
                <a:cubicBezTo>
                  <a:pt x="41254" y="117775"/>
                  <a:pt x="42095" y="118162"/>
                  <a:pt x="42606" y="118162"/>
                </a:cubicBezTo>
                <a:cubicBezTo>
                  <a:pt x="43447" y="117775"/>
                  <a:pt x="43447" y="116372"/>
                  <a:pt x="44250" y="115985"/>
                </a:cubicBezTo>
                <a:cubicBezTo>
                  <a:pt x="45347" y="115646"/>
                  <a:pt x="47758" y="116372"/>
                  <a:pt x="47758" y="113808"/>
                </a:cubicBezTo>
                <a:cubicBezTo>
                  <a:pt x="49658" y="112406"/>
                  <a:pt x="51559" y="113131"/>
                  <a:pt x="53751" y="112744"/>
                </a:cubicBezTo>
                <a:cubicBezTo>
                  <a:pt x="54299" y="112406"/>
                  <a:pt x="54555" y="111342"/>
                  <a:pt x="54555" y="110616"/>
                </a:cubicBezTo>
                <a:cubicBezTo>
                  <a:pt x="54847" y="109891"/>
                  <a:pt x="55103" y="109891"/>
                  <a:pt x="55907" y="109891"/>
                </a:cubicBezTo>
                <a:cubicBezTo>
                  <a:pt x="56455" y="109504"/>
                  <a:pt x="57003" y="109504"/>
                  <a:pt x="57003" y="108440"/>
                </a:cubicBezTo>
                <a:cubicBezTo>
                  <a:pt x="57259" y="108101"/>
                  <a:pt x="57259" y="107714"/>
                  <a:pt x="57259" y="106989"/>
                </a:cubicBezTo>
                <a:cubicBezTo>
                  <a:pt x="57259" y="105925"/>
                  <a:pt x="58099" y="105925"/>
                  <a:pt x="58355" y="105199"/>
                </a:cubicBezTo>
                <a:cubicBezTo>
                  <a:pt x="58611" y="104135"/>
                  <a:pt x="57807" y="102684"/>
                  <a:pt x="58903" y="101958"/>
                </a:cubicBezTo>
                <a:cubicBezTo>
                  <a:pt x="59451" y="101620"/>
                  <a:pt x="60803" y="101958"/>
                  <a:pt x="61607" y="102345"/>
                </a:cubicBezTo>
                <a:cubicBezTo>
                  <a:pt x="61607" y="105199"/>
                  <a:pt x="65408" y="103071"/>
                  <a:pt x="66504" y="102684"/>
                </a:cubicBezTo>
                <a:cubicBezTo>
                  <a:pt x="66760" y="103071"/>
                  <a:pt x="66760" y="103071"/>
                  <a:pt x="66760" y="103409"/>
                </a:cubicBezTo>
                <a:cubicBezTo>
                  <a:pt x="67052" y="104522"/>
                  <a:pt x="67856" y="104860"/>
                  <a:pt x="68404" y="105586"/>
                </a:cubicBezTo>
                <a:cubicBezTo>
                  <a:pt x="69464" y="106989"/>
                  <a:pt x="68660" y="109165"/>
                  <a:pt x="68660" y="110616"/>
                </a:cubicBezTo>
                <a:cubicBezTo>
                  <a:pt x="70560" y="111342"/>
                  <a:pt x="72460" y="108101"/>
                  <a:pt x="72460" y="112019"/>
                </a:cubicBezTo>
                <a:cubicBezTo>
                  <a:pt x="72752" y="113131"/>
                  <a:pt x="72204" y="114921"/>
                  <a:pt x="72752" y="115985"/>
                </a:cubicBezTo>
                <a:cubicBezTo>
                  <a:pt x="73300" y="116711"/>
                  <a:pt x="74908" y="115259"/>
                  <a:pt x="74908" y="117097"/>
                </a:cubicBezTo>
                <a:cubicBezTo>
                  <a:pt x="77356" y="117775"/>
                  <a:pt x="76808" y="113808"/>
                  <a:pt x="77356" y="112019"/>
                </a:cubicBezTo>
                <a:cubicBezTo>
                  <a:pt x="77612" y="111342"/>
                  <a:pt x="78160" y="111342"/>
                  <a:pt x="78708" y="110955"/>
                </a:cubicBezTo>
                <a:cubicBezTo>
                  <a:pt x="78964" y="110229"/>
                  <a:pt x="78708" y="109504"/>
                  <a:pt x="79257" y="109165"/>
                </a:cubicBezTo>
                <a:cubicBezTo>
                  <a:pt x="80353" y="108101"/>
                  <a:pt x="80864" y="110229"/>
                  <a:pt x="80864" y="111342"/>
                </a:cubicBezTo>
                <a:cubicBezTo>
                  <a:pt x="81961" y="111680"/>
                  <a:pt x="83861" y="110229"/>
                  <a:pt x="83861" y="108440"/>
                </a:cubicBezTo>
                <a:cubicBezTo>
                  <a:pt x="85213" y="108440"/>
                  <a:pt x="85761" y="111680"/>
                  <a:pt x="87405" y="110616"/>
                </a:cubicBezTo>
                <a:cubicBezTo>
                  <a:pt x="87661" y="109504"/>
                  <a:pt x="86857" y="108440"/>
                  <a:pt x="87917" y="107714"/>
                </a:cubicBezTo>
                <a:cubicBezTo>
                  <a:pt x="88465" y="107376"/>
                  <a:pt x="89561" y="108101"/>
                  <a:pt x="89817" y="107376"/>
                </a:cubicBezTo>
                <a:cubicBezTo>
                  <a:pt x="90365" y="105925"/>
                  <a:pt x="90365" y="103409"/>
                  <a:pt x="90365" y="101958"/>
                </a:cubicBezTo>
                <a:cubicBezTo>
                  <a:pt x="90365" y="100169"/>
                  <a:pt x="91753" y="100556"/>
                  <a:pt x="92009" y="99105"/>
                </a:cubicBezTo>
                <a:cubicBezTo>
                  <a:pt x="92813" y="96590"/>
                  <a:pt x="90657" y="92285"/>
                  <a:pt x="93909" y="91946"/>
                </a:cubicBezTo>
                <a:cubicBezTo>
                  <a:pt x="95517" y="91559"/>
                  <a:pt x="95809" y="87980"/>
                  <a:pt x="96358" y="86191"/>
                </a:cubicBezTo>
                <a:cubicBezTo>
                  <a:pt x="97710" y="86191"/>
                  <a:pt x="99062" y="86191"/>
                  <a:pt x="100414" y="86191"/>
                </a:cubicBezTo>
                <a:cubicBezTo>
                  <a:pt x="100706" y="85465"/>
                  <a:pt x="100158" y="84014"/>
                  <a:pt x="101218" y="84014"/>
                </a:cubicBezTo>
                <a:cubicBezTo>
                  <a:pt x="101218" y="84014"/>
                  <a:pt x="101218" y="81886"/>
                  <a:pt x="101510" y="81886"/>
                </a:cubicBezTo>
                <a:cubicBezTo>
                  <a:pt x="103118" y="81499"/>
                  <a:pt x="104762" y="82224"/>
                  <a:pt x="106114" y="83675"/>
                </a:cubicBezTo>
                <a:cubicBezTo>
                  <a:pt x="106370" y="84014"/>
                  <a:pt x="107722" y="84401"/>
                  <a:pt x="108818" y="84740"/>
                </a:cubicBezTo>
                <a:cubicBezTo>
                  <a:pt x="109110" y="83675"/>
                  <a:pt x="110462" y="82950"/>
                  <a:pt x="111010" y="81886"/>
                </a:cubicBezTo>
                <a:cubicBezTo>
                  <a:pt x="109914" y="81160"/>
                  <a:pt x="108014" y="76130"/>
                  <a:pt x="108270" y="74679"/>
                </a:cubicBezTo>
                <a:cubicBezTo>
                  <a:pt x="109110" y="74679"/>
                  <a:pt x="109914" y="74679"/>
                  <a:pt x="110718" y="74679"/>
                </a:cubicBezTo>
                <a:cubicBezTo>
                  <a:pt x="110718" y="73228"/>
                  <a:pt x="111010" y="71438"/>
                  <a:pt x="112362" y="71100"/>
                </a:cubicBezTo>
                <a:cubicBezTo>
                  <a:pt x="113459" y="71100"/>
                  <a:pt x="113970" y="72889"/>
                  <a:pt x="115066" y="72551"/>
                </a:cubicBezTo>
                <a:cubicBezTo>
                  <a:pt x="114811" y="68585"/>
                  <a:pt x="114811" y="63555"/>
                  <a:pt x="111010" y="63168"/>
                </a:cubicBezTo>
                <a:cubicBezTo>
                  <a:pt x="110718" y="61378"/>
                  <a:pt x="109110" y="61378"/>
                  <a:pt x="108562" y="59975"/>
                </a:cubicBezTo>
                <a:cubicBezTo>
                  <a:pt x="108014" y="57799"/>
                  <a:pt x="109658" y="55284"/>
                  <a:pt x="109658" y="53155"/>
                </a:cubicBezTo>
                <a:cubicBezTo>
                  <a:pt x="110462" y="53494"/>
                  <a:pt x="111266" y="53494"/>
                  <a:pt x="112070" y="53494"/>
                </a:cubicBezTo>
                <a:cubicBezTo>
                  <a:pt x="112070" y="52430"/>
                  <a:pt x="112362" y="51318"/>
                  <a:pt x="112911" y="50640"/>
                </a:cubicBezTo>
                <a:cubicBezTo>
                  <a:pt x="113166" y="49915"/>
                  <a:pt x="114518" y="49915"/>
                  <a:pt x="114811" y="49189"/>
                </a:cubicBezTo>
                <a:cubicBezTo>
                  <a:pt x="115322" y="48125"/>
                  <a:pt x="115322" y="47013"/>
                  <a:pt x="116419" y="46287"/>
                </a:cubicBezTo>
                <a:cubicBezTo>
                  <a:pt x="116967" y="45949"/>
                  <a:pt x="117771" y="45610"/>
                  <a:pt x="118319" y="44885"/>
                </a:cubicBezTo>
                <a:cubicBezTo>
                  <a:pt x="119963" y="42370"/>
                  <a:pt x="117771" y="39467"/>
                  <a:pt x="118063" y="36614"/>
                </a:cubicBezTo>
                <a:cubicBezTo>
                  <a:pt x="118063" y="35163"/>
                  <a:pt x="118611" y="33035"/>
                  <a:pt x="117222" y="32309"/>
                </a:cubicBezTo>
                <a:lnTo>
                  <a:pt x="117222" y="32309"/>
                </a:lnTo>
                <a:cubicBezTo>
                  <a:pt x="116967" y="33760"/>
                  <a:pt x="116711" y="34099"/>
                  <a:pt x="114811" y="34099"/>
                </a:cubicBezTo>
                <a:cubicBezTo>
                  <a:pt x="115066" y="33760"/>
                  <a:pt x="114811" y="33035"/>
                  <a:pt x="114811" y="33035"/>
                </a:cubicBezTo>
                <a:cubicBezTo>
                  <a:pt x="114263" y="33760"/>
                  <a:pt x="114263" y="35163"/>
                  <a:pt x="113970" y="36227"/>
                </a:cubicBezTo>
                <a:cubicBezTo>
                  <a:pt x="113970" y="37339"/>
                  <a:pt x="113459" y="38790"/>
                  <a:pt x="113166" y="39854"/>
                </a:cubicBezTo>
                <a:cubicBezTo>
                  <a:pt x="112362" y="40193"/>
                  <a:pt x="110718" y="36227"/>
                  <a:pt x="109658" y="35888"/>
                </a:cubicBezTo>
                <a:cubicBezTo>
                  <a:pt x="109658" y="36227"/>
                  <a:pt x="109366" y="36614"/>
                  <a:pt x="109366" y="36952"/>
                </a:cubicBezTo>
                <a:cubicBezTo>
                  <a:pt x="109366" y="36952"/>
                  <a:pt x="105018" y="38065"/>
                  <a:pt x="104762" y="38065"/>
                </a:cubicBezTo>
                <a:cubicBezTo>
                  <a:pt x="104214" y="38403"/>
                  <a:pt x="103958" y="38790"/>
                  <a:pt x="103410" y="38790"/>
                </a:cubicBezTo>
                <a:cubicBezTo>
                  <a:pt x="101766" y="39467"/>
                  <a:pt x="100414" y="37678"/>
                  <a:pt x="98769" y="38065"/>
                </a:cubicBezTo>
                <a:cubicBezTo>
                  <a:pt x="97417" y="38403"/>
                  <a:pt x="98258" y="40580"/>
                  <a:pt x="97161" y="41305"/>
                </a:cubicBezTo>
                <a:cubicBezTo>
                  <a:pt x="96358" y="41644"/>
                  <a:pt x="95517" y="39467"/>
                  <a:pt x="94457" y="39854"/>
                </a:cubicBezTo>
                <a:cubicBezTo>
                  <a:pt x="94457" y="39467"/>
                  <a:pt x="94165" y="39129"/>
                  <a:pt x="94165" y="38790"/>
                </a:cubicBezTo>
                <a:cubicBezTo>
                  <a:pt x="93617" y="38403"/>
                  <a:pt x="92557" y="38790"/>
                  <a:pt x="91753" y="38403"/>
                </a:cubicBezTo>
                <a:cubicBezTo>
                  <a:pt x="91753" y="36614"/>
                  <a:pt x="91461" y="34099"/>
                  <a:pt x="90913" y="32309"/>
                </a:cubicBezTo>
                <a:cubicBezTo>
                  <a:pt x="90109" y="32648"/>
                  <a:pt x="90109" y="33760"/>
                  <a:pt x="89561" y="34437"/>
                </a:cubicBezTo>
                <a:cubicBezTo>
                  <a:pt x="89013" y="34824"/>
                  <a:pt x="88757" y="34437"/>
                  <a:pt x="88465" y="34437"/>
                </a:cubicBezTo>
                <a:cubicBezTo>
                  <a:pt x="87917" y="34824"/>
                  <a:pt x="87917" y="35163"/>
                  <a:pt x="87661" y="35550"/>
                </a:cubicBezTo>
                <a:cubicBezTo>
                  <a:pt x="86309" y="37339"/>
                  <a:pt x="85505" y="38403"/>
                  <a:pt x="83313" y="37678"/>
                </a:cubicBezTo>
                <a:cubicBezTo>
                  <a:pt x="83313" y="38403"/>
                  <a:pt x="83057" y="38403"/>
                  <a:pt x="82764" y="38790"/>
                </a:cubicBezTo>
                <a:cubicBezTo>
                  <a:pt x="82253" y="38790"/>
                  <a:pt x="81412" y="36952"/>
                  <a:pt x="80864" y="36614"/>
                </a:cubicBezTo>
                <a:cubicBezTo>
                  <a:pt x="80060" y="35550"/>
                  <a:pt x="78964" y="35163"/>
                  <a:pt x="78160" y="34437"/>
                </a:cubicBezTo>
                <a:cubicBezTo>
                  <a:pt x="77612" y="34437"/>
                  <a:pt x="77612" y="34099"/>
                  <a:pt x="76808" y="33760"/>
                </a:cubicBezTo>
                <a:cubicBezTo>
                  <a:pt x="76260" y="33373"/>
                  <a:pt x="75712" y="33373"/>
                  <a:pt x="75164" y="33373"/>
                </a:cubicBezTo>
                <a:cubicBezTo>
                  <a:pt x="74360" y="33035"/>
                  <a:pt x="72460" y="31245"/>
                  <a:pt x="72204" y="32309"/>
                </a:cubicBezTo>
                <a:cubicBezTo>
                  <a:pt x="70852" y="33035"/>
                  <a:pt x="69756" y="32648"/>
                  <a:pt x="68660" y="31922"/>
                </a:cubicBezTo>
                <a:cubicBezTo>
                  <a:pt x="67856" y="31245"/>
                  <a:pt x="67308" y="30519"/>
                  <a:pt x="66211" y="30519"/>
                </a:cubicBezTo>
                <a:cubicBezTo>
                  <a:pt x="65408" y="30519"/>
                  <a:pt x="65408" y="30858"/>
                  <a:pt x="64859" y="31584"/>
                </a:cubicBezTo>
                <a:cubicBezTo>
                  <a:pt x="64311" y="31922"/>
                  <a:pt x="64056" y="32309"/>
                  <a:pt x="63507" y="32648"/>
                </a:cubicBezTo>
                <a:cubicBezTo>
                  <a:pt x="63252" y="33035"/>
                  <a:pt x="62155" y="34099"/>
                  <a:pt x="61900" y="34099"/>
                </a:cubicBezTo>
                <a:cubicBezTo>
                  <a:pt x="61352" y="34099"/>
                  <a:pt x="61059" y="32648"/>
                  <a:pt x="60511" y="32309"/>
                </a:cubicBezTo>
                <a:cubicBezTo>
                  <a:pt x="60000" y="31922"/>
                  <a:pt x="59159" y="31584"/>
                  <a:pt x="58611" y="31584"/>
                </a:cubicBezTo>
                <a:cubicBezTo>
                  <a:pt x="58355" y="28730"/>
                  <a:pt x="58611" y="26215"/>
                  <a:pt x="58611" y="23313"/>
                </a:cubicBezTo>
                <a:cubicBezTo>
                  <a:pt x="57551" y="23313"/>
                  <a:pt x="56199" y="22974"/>
                  <a:pt x="55103" y="23700"/>
                </a:cubicBezTo>
                <a:cubicBezTo>
                  <a:pt x="54555" y="24038"/>
                  <a:pt x="52399" y="25828"/>
                  <a:pt x="52107" y="26553"/>
                </a:cubicBezTo>
                <a:cubicBezTo>
                  <a:pt x="51047" y="27279"/>
                  <a:pt x="51303" y="28004"/>
                  <a:pt x="49658" y="28004"/>
                </a:cubicBezTo>
                <a:cubicBezTo>
                  <a:pt x="48855" y="28004"/>
                  <a:pt x="47758" y="28004"/>
                  <a:pt x="46954" y="26940"/>
                </a:cubicBezTo>
                <a:cubicBezTo>
                  <a:pt x="46406" y="25828"/>
                  <a:pt x="46954" y="24377"/>
                  <a:pt x="45858" y="23700"/>
                </a:cubicBezTo>
                <a:cubicBezTo>
                  <a:pt x="45347" y="23313"/>
                  <a:pt x="43702" y="23700"/>
                  <a:pt x="43154" y="23700"/>
                </a:cubicBezTo>
                <a:cubicBezTo>
                  <a:pt x="42606" y="21185"/>
                  <a:pt x="41254" y="20459"/>
                  <a:pt x="39902" y="19395"/>
                </a:cubicBezTo>
                <a:cubicBezTo>
                  <a:pt x="38258" y="18282"/>
                  <a:pt x="36394" y="19395"/>
                  <a:pt x="34494" y="18669"/>
                </a:cubicBezTo>
                <a:cubicBezTo>
                  <a:pt x="32046" y="17944"/>
                  <a:pt x="32850" y="15767"/>
                  <a:pt x="33654" y="13639"/>
                </a:cubicBezTo>
                <a:cubicBezTo>
                  <a:pt x="33946" y="12527"/>
                  <a:pt x="33946" y="11463"/>
                  <a:pt x="33946" y="10399"/>
                </a:cubicBezTo>
                <a:cubicBezTo>
                  <a:pt x="33654" y="8948"/>
                  <a:pt x="33398" y="7883"/>
                  <a:pt x="33142" y="6432"/>
                </a:cubicBezTo>
                <a:cubicBezTo>
                  <a:pt x="30657" y="5707"/>
                  <a:pt x="26601" y="7158"/>
                  <a:pt x="24701" y="3917"/>
                </a:cubicBezTo>
                <a:cubicBezTo>
                  <a:pt x="24445" y="3579"/>
                  <a:pt x="24445" y="2515"/>
                  <a:pt x="23897" y="1789"/>
                </a:cubicBezTo>
                <a:cubicBezTo>
                  <a:pt x="23641" y="1402"/>
                  <a:pt x="22801" y="1789"/>
                  <a:pt x="21997" y="1402"/>
                </a:cubicBezTo>
                <a:cubicBezTo>
                  <a:pt x="21193" y="1064"/>
                  <a:pt x="21193" y="0"/>
                  <a:pt x="20097" y="338"/>
                </a:cubicBezTo>
                <a:cubicBezTo>
                  <a:pt x="19549" y="1789"/>
                  <a:pt x="20097" y="2128"/>
                  <a:pt x="18745" y="2515"/>
                </a:cubicBezTo>
                <a:cubicBezTo>
                  <a:pt x="17101" y="2515"/>
                  <a:pt x="16041" y="2515"/>
                  <a:pt x="14689" y="3579"/>
                </a:cubicBezTo>
                <a:cubicBezTo>
                  <a:pt x="14141" y="3579"/>
                  <a:pt x="13593" y="4304"/>
                  <a:pt x="13045" y="4643"/>
                </a:cubicBezTo>
                <a:cubicBezTo>
                  <a:pt x="12752" y="4643"/>
                  <a:pt x="12496" y="4643"/>
                  <a:pt x="11948" y="4643"/>
                </a:cubicBezTo>
                <a:cubicBezTo>
                  <a:pt x="12241" y="6819"/>
                  <a:pt x="12752" y="9334"/>
                  <a:pt x="14141" y="9334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Shape 2600">
            <a:extLst>
              <a:ext uri="{FF2B5EF4-FFF2-40B4-BE49-F238E27FC236}">
                <a16:creationId xmlns:a16="http://schemas.microsoft.com/office/drawing/2014/main" xmlns="" id="{FF44C6D1-DEA4-BB43-8F75-7AB695726035}"/>
              </a:ext>
            </a:extLst>
          </p:cNvPr>
          <p:cNvSpPr/>
          <p:nvPr/>
        </p:nvSpPr>
        <p:spPr>
          <a:xfrm>
            <a:off x="3710310" y="3409386"/>
            <a:ext cx="544009" cy="83826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049" y="24490"/>
                </a:moveTo>
                <a:lnTo>
                  <a:pt x="119049" y="24490"/>
                </a:lnTo>
                <a:cubicBezTo>
                  <a:pt x="119049" y="23544"/>
                  <a:pt x="119628" y="22599"/>
                  <a:pt x="119958" y="21448"/>
                </a:cubicBezTo>
                <a:cubicBezTo>
                  <a:pt x="118099" y="21448"/>
                  <a:pt x="115950" y="21832"/>
                  <a:pt x="114710" y="20502"/>
                </a:cubicBezTo>
                <a:cubicBezTo>
                  <a:pt x="114132" y="19940"/>
                  <a:pt x="113512" y="18994"/>
                  <a:pt x="112272" y="18994"/>
                </a:cubicBezTo>
                <a:cubicBezTo>
                  <a:pt x="111983" y="18048"/>
                  <a:pt x="112603" y="15185"/>
                  <a:pt x="110454" y="15568"/>
                </a:cubicBezTo>
                <a:cubicBezTo>
                  <a:pt x="109834" y="13677"/>
                  <a:pt x="112603" y="11018"/>
                  <a:pt x="109834" y="9688"/>
                </a:cubicBezTo>
                <a:cubicBezTo>
                  <a:pt x="109214" y="9305"/>
                  <a:pt x="107355" y="9867"/>
                  <a:pt x="106157" y="9484"/>
                </a:cubicBezTo>
                <a:cubicBezTo>
                  <a:pt x="105206" y="9305"/>
                  <a:pt x="105206" y="8359"/>
                  <a:pt x="105206" y="7797"/>
                </a:cubicBezTo>
                <a:cubicBezTo>
                  <a:pt x="103677" y="7976"/>
                  <a:pt x="103388" y="7030"/>
                  <a:pt x="103057" y="6263"/>
                </a:cubicBezTo>
                <a:cubicBezTo>
                  <a:pt x="102768" y="5521"/>
                  <a:pt x="102148" y="5138"/>
                  <a:pt x="100909" y="4755"/>
                </a:cubicBezTo>
                <a:cubicBezTo>
                  <a:pt x="98760" y="3809"/>
                  <a:pt x="97851" y="3425"/>
                  <a:pt x="97561" y="1533"/>
                </a:cubicBezTo>
                <a:cubicBezTo>
                  <a:pt x="97561" y="383"/>
                  <a:pt x="95413" y="0"/>
                  <a:pt x="93264" y="0"/>
                </a:cubicBezTo>
                <a:cubicBezTo>
                  <a:pt x="93264" y="204"/>
                  <a:pt x="93553" y="383"/>
                  <a:pt x="93553" y="766"/>
                </a:cubicBezTo>
                <a:cubicBezTo>
                  <a:pt x="92644" y="766"/>
                  <a:pt x="91404" y="562"/>
                  <a:pt x="91404" y="1150"/>
                </a:cubicBezTo>
                <a:cubicBezTo>
                  <a:pt x="91404" y="1891"/>
                  <a:pt x="90785" y="1329"/>
                  <a:pt x="90165" y="1712"/>
                </a:cubicBezTo>
                <a:cubicBezTo>
                  <a:pt x="88966" y="2479"/>
                  <a:pt x="90495" y="3988"/>
                  <a:pt x="88636" y="4755"/>
                </a:cubicBezTo>
                <a:cubicBezTo>
                  <a:pt x="86818" y="5138"/>
                  <a:pt x="80991" y="5138"/>
                  <a:pt x="80991" y="3604"/>
                </a:cubicBezTo>
                <a:cubicBezTo>
                  <a:pt x="79752" y="3425"/>
                  <a:pt x="78223" y="3425"/>
                  <a:pt x="77603" y="2863"/>
                </a:cubicBezTo>
                <a:cubicBezTo>
                  <a:pt x="76983" y="3425"/>
                  <a:pt x="76363" y="3809"/>
                  <a:pt x="75785" y="3988"/>
                </a:cubicBezTo>
                <a:cubicBezTo>
                  <a:pt x="74834" y="3988"/>
                  <a:pt x="73305" y="3809"/>
                  <a:pt x="73016" y="4550"/>
                </a:cubicBezTo>
                <a:cubicBezTo>
                  <a:pt x="73016" y="4933"/>
                  <a:pt x="73305" y="5700"/>
                  <a:pt x="72396" y="5879"/>
                </a:cubicBezTo>
                <a:cubicBezTo>
                  <a:pt x="71776" y="6084"/>
                  <a:pt x="70867" y="5700"/>
                  <a:pt x="70247" y="5879"/>
                </a:cubicBezTo>
                <a:cubicBezTo>
                  <a:pt x="69338" y="6263"/>
                  <a:pt x="69917" y="7209"/>
                  <a:pt x="69049" y="7592"/>
                </a:cubicBezTo>
                <a:cubicBezTo>
                  <a:pt x="68140" y="7797"/>
                  <a:pt x="68429" y="6646"/>
                  <a:pt x="67520" y="6467"/>
                </a:cubicBezTo>
                <a:cubicBezTo>
                  <a:pt x="66611" y="6263"/>
                  <a:pt x="65661" y="6646"/>
                  <a:pt x="64752" y="6467"/>
                </a:cubicBezTo>
                <a:cubicBezTo>
                  <a:pt x="64462" y="5521"/>
                  <a:pt x="61694" y="6263"/>
                  <a:pt x="60454" y="6263"/>
                </a:cubicBezTo>
                <a:cubicBezTo>
                  <a:pt x="60743" y="4371"/>
                  <a:pt x="49421" y="5317"/>
                  <a:pt x="47892" y="5138"/>
                </a:cubicBezTo>
                <a:cubicBezTo>
                  <a:pt x="48181" y="2658"/>
                  <a:pt x="41735" y="4371"/>
                  <a:pt x="43884" y="5317"/>
                </a:cubicBezTo>
                <a:cubicBezTo>
                  <a:pt x="45743" y="6084"/>
                  <a:pt x="47892" y="6467"/>
                  <a:pt x="45413" y="7797"/>
                </a:cubicBezTo>
                <a:cubicBezTo>
                  <a:pt x="43264" y="8922"/>
                  <a:pt x="41446" y="9688"/>
                  <a:pt x="44214" y="11197"/>
                </a:cubicBezTo>
                <a:cubicBezTo>
                  <a:pt x="45413" y="11785"/>
                  <a:pt x="46942" y="10455"/>
                  <a:pt x="48471" y="10839"/>
                </a:cubicBezTo>
                <a:cubicBezTo>
                  <a:pt x="49710" y="11197"/>
                  <a:pt x="50619" y="12526"/>
                  <a:pt x="51570" y="11197"/>
                </a:cubicBezTo>
                <a:cubicBezTo>
                  <a:pt x="52479" y="11401"/>
                  <a:pt x="53388" y="12168"/>
                  <a:pt x="53388" y="12731"/>
                </a:cubicBezTo>
                <a:cubicBezTo>
                  <a:pt x="55867" y="12731"/>
                  <a:pt x="58305" y="15568"/>
                  <a:pt x="58636" y="16719"/>
                </a:cubicBezTo>
                <a:cubicBezTo>
                  <a:pt x="58925" y="19556"/>
                  <a:pt x="56157" y="19556"/>
                  <a:pt x="52479" y="19735"/>
                </a:cubicBezTo>
                <a:cubicBezTo>
                  <a:pt x="52809" y="20502"/>
                  <a:pt x="51859" y="20502"/>
                  <a:pt x="51239" y="20886"/>
                </a:cubicBezTo>
                <a:cubicBezTo>
                  <a:pt x="50330" y="21448"/>
                  <a:pt x="50330" y="22011"/>
                  <a:pt x="50330" y="22778"/>
                </a:cubicBezTo>
                <a:cubicBezTo>
                  <a:pt x="50041" y="23365"/>
                  <a:pt x="49090" y="23749"/>
                  <a:pt x="48181" y="24107"/>
                </a:cubicBezTo>
                <a:cubicBezTo>
                  <a:pt x="47272" y="24695"/>
                  <a:pt x="47561" y="25232"/>
                  <a:pt x="47272" y="25794"/>
                </a:cubicBezTo>
                <a:cubicBezTo>
                  <a:pt x="47272" y="26740"/>
                  <a:pt x="45743" y="26740"/>
                  <a:pt x="44793" y="27123"/>
                </a:cubicBezTo>
                <a:cubicBezTo>
                  <a:pt x="43595" y="27507"/>
                  <a:pt x="43884" y="27686"/>
                  <a:pt x="42975" y="28453"/>
                </a:cubicBezTo>
                <a:cubicBezTo>
                  <a:pt x="42066" y="29220"/>
                  <a:pt x="38677" y="28836"/>
                  <a:pt x="38677" y="30166"/>
                </a:cubicBezTo>
                <a:cubicBezTo>
                  <a:pt x="37768" y="30345"/>
                  <a:pt x="37148" y="29782"/>
                  <a:pt x="36198" y="29782"/>
                </a:cubicBezTo>
                <a:cubicBezTo>
                  <a:pt x="35289" y="29603"/>
                  <a:pt x="35000" y="29987"/>
                  <a:pt x="34380" y="30166"/>
                </a:cubicBezTo>
                <a:cubicBezTo>
                  <a:pt x="32520" y="30345"/>
                  <a:pt x="30991" y="30345"/>
                  <a:pt x="29173" y="30345"/>
                </a:cubicBezTo>
                <a:cubicBezTo>
                  <a:pt x="29173" y="31495"/>
                  <a:pt x="29173" y="32620"/>
                  <a:pt x="29173" y="33770"/>
                </a:cubicBezTo>
                <a:cubicBezTo>
                  <a:pt x="28223" y="33770"/>
                  <a:pt x="27603" y="33770"/>
                  <a:pt x="27024" y="33770"/>
                </a:cubicBezTo>
                <a:cubicBezTo>
                  <a:pt x="26694" y="34154"/>
                  <a:pt x="24545" y="35662"/>
                  <a:pt x="26074" y="36046"/>
                </a:cubicBezTo>
                <a:cubicBezTo>
                  <a:pt x="26074" y="36429"/>
                  <a:pt x="26074" y="36991"/>
                  <a:pt x="26074" y="37375"/>
                </a:cubicBezTo>
                <a:cubicBezTo>
                  <a:pt x="24876" y="37579"/>
                  <a:pt x="23925" y="36812"/>
                  <a:pt x="22396" y="36991"/>
                </a:cubicBezTo>
                <a:cubicBezTo>
                  <a:pt x="22396" y="37579"/>
                  <a:pt x="22396" y="38321"/>
                  <a:pt x="22396" y="39088"/>
                </a:cubicBezTo>
                <a:cubicBezTo>
                  <a:pt x="21198" y="39471"/>
                  <a:pt x="19958" y="39088"/>
                  <a:pt x="19958" y="40034"/>
                </a:cubicBezTo>
                <a:cubicBezTo>
                  <a:pt x="19958" y="40801"/>
                  <a:pt x="20578" y="41542"/>
                  <a:pt x="20867" y="42130"/>
                </a:cubicBezTo>
                <a:cubicBezTo>
                  <a:pt x="21198" y="43638"/>
                  <a:pt x="19958" y="44789"/>
                  <a:pt x="17479" y="44584"/>
                </a:cubicBezTo>
                <a:cubicBezTo>
                  <a:pt x="17190" y="46118"/>
                  <a:pt x="17190" y="50489"/>
                  <a:pt x="14132" y="52177"/>
                </a:cubicBezTo>
                <a:cubicBezTo>
                  <a:pt x="14752" y="52381"/>
                  <a:pt x="15330" y="52765"/>
                  <a:pt x="14752" y="53711"/>
                </a:cubicBezTo>
                <a:cubicBezTo>
                  <a:pt x="14421" y="54273"/>
                  <a:pt x="13512" y="54452"/>
                  <a:pt x="12272" y="54657"/>
                </a:cubicBezTo>
                <a:cubicBezTo>
                  <a:pt x="11363" y="54657"/>
                  <a:pt x="10743" y="55602"/>
                  <a:pt x="9504" y="55602"/>
                </a:cubicBezTo>
                <a:cubicBezTo>
                  <a:pt x="9834" y="54835"/>
                  <a:pt x="8925" y="54657"/>
                  <a:pt x="7975" y="54835"/>
                </a:cubicBezTo>
                <a:cubicBezTo>
                  <a:pt x="7975" y="55423"/>
                  <a:pt x="8305" y="55781"/>
                  <a:pt x="8305" y="56369"/>
                </a:cubicBezTo>
                <a:cubicBezTo>
                  <a:pt x="8595" y="57111"/>
                  <a:pt x="7975" y="57878"/>
                  <a:pt x="8595" y="58466"/>
                </a:cubicBezTo>
                <a:cubicBezTo>
                  <a:pt x="9214" y="59412"/>
                  <a:pt x="10743" y="59028"/>
                  <a:pt x="11652" y="59769"/>
                </a:cubicBezTo>
                <a:cubicBezTo>
                  <a:pt x="13801" y="61866"/>
                  <a:pt x="9834" y="63757"/>
                  <a:pt x="9834" y="65675"/>
                </a:cubicBezTo>
                <a:cubicBezTo>
                  <a:pt x="10743" y="65854"/>
                  <a:pt x="11652" y="65291"/>
                  <a:pt x="12892" y="65291"/>
                </a:cubicBezTo>
                <a:cubicBezTo>
                  <a:pt x="12892" y="66237"/>
                  <a:pt x="12603" y="67004"/>
                  <a:pt x="12603" y="67746"/>
                </a:cubicBezTo>
                <a:cubicBezTo>
                  <a:pt x="12603" y="68512"/>
                  <a:pt x="12892" y="69279"/>
                  <a:pt x="11983" y="70225"/>
                </a:cubicBezTo>
                <a:cubicBezTo>
                  <a:pt x="11652" y="70609"/>
                  <a:pt x="7975" y="71938"/>
                  <a:pt x="7685" y="71171"/>
                </a:cubicBezTo>
                <a:cubicBezTo>
                  <a:pt x="7975" y="71734"/>
                  <a:pt x="7066" y="71938"/>
                  <a:pt x="6735" y="72501"/>
                </a:cubicBezTo>
                <a:cubicBezTo>
                  <a:pt x="6446" y="72884"/>
                  <a:pt x="6446" y="73446"/>
                  <a:pt x="6735" y="74009"/>
                </a:cubicBezTo>
                <a:cubicBezTo>
                  <a:pt x="7066" y="74009"/>
                  <a:pt x="7685" y="73830"/>
                  <a:pt x="7975" y="73651"/>
                </a:cubicBezTo>
                <a:cubicBezTo>
                  <a:pt x="9834" y="74213"/>
                  <a:pt x="10743" y="74392"/>
                  <a:pt x="10454" y="75722"/>
                </a:cubicBezTo>
                <a:cubicBezTo>
                  <a:pt x="10454" y="77435"/>
                  <a:pt x="10123" y="77435"/>
                  <a:pt x="7685" y="77613"/>
                </a:cubicBezTo>
                <a:cubicBezTo>
                  <a:pt x="7355" y="78201"/>
                  <a:pt x="8595" y="78585"/>
                  <a:pt x="8305" y="79147"/>
                </a:cubicBezTo>
                <a:cubicBezTo>
                  <a:pt x="7685" y="79914"/>
                  <a:pt x="6446" y="79914"/>
                  <a:pt x="7355" y="80656"/>
                </a:cubicBezTo>
                <a:cubicBezTo>
                  <a:pt x="8595" y="80272"/>
                  <a:pt x="9504" y="79326"/>
                  <a:pt x="11074" y="79914"/>
                </a:cubicBezTo>
                <a:cubicBezTo>
                  <a:pt x="12272" y="80477"/>
                  <a:pt x="11983" y="81602"/>
                  <a:pt x="13512" y="81806"/>
                </a:cubicBezTo>
                <a:cubicBezTo>
                  <a:pt x="13512" y="83314"/>
                  <a:pt x="13512" y="83877"/>
                  <a:pt x="15661" y="83877"/>
                </a:cubicBezTo>
                <a:cubicBezTo>
                  <a:pt x="15661" y="84260"/>
                  <a:pt x="15950" y="84465"/>
                  <a:pt x="15950" y="84848"/>
                </a:cubicBezTo>
                <a:cubicBezTo>
                  <a:pt x="17479" y="84848"/>
                  <a:pt x="19958" y="84848"/>
                  <a:pt x="20578" y="85794"/>
                </a:cubicBezTo>
                <a:cubicBezTo>
                  <a:pt x="20867" y="86561"/>
                  <a:pt x="19049" y="86919"/>
                  <a:pt x="19338" y="87686"/>
                </a:cubicBezTo>
                <a:cubicBezTo>
                  <a:pt x="19628" y="87686"/>
                  <a:pt x="19958" y="87865"/>
                  <a:pt x="20247" y="87865"/>
                </a:cubicBezTo>
                <a:cubicBezTo>
                  <a:pt x="19628" y="88248"/>
                  <a:pt x="19049" y="88453"/>
                  <a:pt x="19049" y="89015"/>
                </a:cubicBezTo>
                <a:cubicBezTo>
                  <a:pt x="18719" y="89194"/>
                  <a:pt x="18719" y="89015"/>
                  <a:pt x="18429" y="89399"/>
                </a:cubicBezTo>
                <a:cubicBezTo>
                  <a:pt x="17809" y="89578"/>
                  <a:pt x="17190" y="89578"/>
                  <a:pt x="16900" y="89961"/>
                </a:cubicBezTo>
                <a:cubicBezTo>
                  <a:pt x="15661" y="90140"/>
                  <a:pt x="14132" y="89961"/>
                  <a:pt x="13181" y="89782"/>
                </a:cubicBezTo>
                <a:cubicBezTo>
                  <a:pt x="11983" y="89578"/>
                  <a:pt x="11652" y="88632"/>
                  <a:pt x="10743" y="88248"/>
                </a:cubicBezTo>
                <a:cubicBezTo>
                  <a:pt x="9504" y="87686"/>
                  <a:pt x="6446" y="90728"/>
                  <a:pt x="4628" y="90524"/>
                </a:cubicBezTo>
                <a:cubicBezTo>
                  <a:pt x="4628" y="90728"/>
                  <a:pt x="4628" y="90728"/>
                  <a:pt x="4628" y="90907"/>
                </a:cubicBezTo>
                <a:cubicBezTo>
                  <a:pt x="2768" y="91112"/>
                  <a:pt x="4628" y="92824"/>
                  <a:pt x="2768" y="93003"/>
                </a:cubicBezTo>
                <a:cubicBezTo>
                  <a:pt x="1239" y="93182"/>
                  <a:pt x="1859" y="95458"/>
                  <a:pt x="2479" y="96046"/>
                </a:cubicBezTo>
                <a:cubicBezTo>
                  <a:pt x="3057" y="96608"/>
                  <a:pt x="6157" y="97375"/>
                  <a:pt x="3677" y="98321"/>
                </a:cubicBezTo>
                <a:cubicBezTo>
                  <a:pt x="2148" y="98883"/>
                  <a:pt x="0" y="98500"/>
                  <a:pt x="619" y="99829"/>
                </a:cubicBezTo>
                <a:cubicBezTo>
                  <a:pt x="619" y="99829"/>
                  <a:pt x="619" y="100417"/>
                  <a:pt x="619" y="100979"/>
                </a:cubicBezTo>
                <a:cubicBezTo>
                  <a:pt x="909" y="100979"/>
                  <a:pt x="1239" y="100979"/>
                  <a:pt x="1528" y="101158"/>
                </a:cubicBezTo>
                <a:cubicBezTo>
                  <a:pt x="2148" y="101363"/>
                  <a:pt x="2479" y="101925"/>
                  <a:pt x="3057" y="102104"/>
                </a:cubicBezTo>
                <a:cubicBezTo>
                  <a:pt x="3677" y="102692"/>
                  <a:pt x="5537" y="103050"/>
                  <a:pt x="6446" y="102488"/>
                </a:cubicBezTo>
                <a:cubicBezTo>
                  <a:pt x="8595" y="101158"/>
                  <a:pt x="12272" y="105351"/>
                  <a:pt x="13181" y="106092"/>
                </a:cubicBezTo>
                <a:cubicBezTo>
                  <a:pt x="14132" y="107064"/>
                  <a:pt x="14421" y="108189"/>
                  <a:pt x="15041" y="109135"/>
                </a:cubicBezTo>
                <a:cubicBezTo>
                  <a:pt x="15661" y="110080"/>
                  <a:pt x="14132" y="110464"/>
                  <a:pt x="14421" y="111410"/>
                </a:cubicBezTo>
                <a:cubicBezTo>
                  <a:pt x="15950" y="111793"/>
                  <a:pt x="17190" y="110643"/>
                  <a:pt x="18719" y="110847"/>
                </a:cubicBezTo>
                <a:cubicBezTo>
                  <a:pt x="18719" y="111231"/>
                  <a:pt x="18719" y="111614"/>
                  <a:pt x="18719" y="111998"/>
                </a:cubicBezTo>
                <a:cubicBezTo>
                  <a:pt x="19958" y="112177"/>
                  <a:pt x="19958" y="111614"/>
                  <a:pt x="20867" y="111614"/>
                </a:cubicBezTo>
                <a:cubicBezTo>
                  <a:pt x="20867" y="111793"/>
                  <a:pt x="20867" y="111793"/>
                  <a:pt x="20867" y="111793"/>
                </a:cubicBezTo>
                <a:cubicBezTo>
                  <a:pt x="21818" y="112381"/>
                  <a:pt x="19958" y="113123"/>
                  <a:pt x="21198" y="114069"/>
                </a:cubicBezTo>
                <a:cubicBezTo>
                  <a:pt x="22396" y="114835"/>
                  <a:pt x="22107" y="115960"/>
                  <a:pt x="22107" y="116932"/>
                </a:cubicBezTo>
                <a:cubicBezTo>
                  <a:pt x="22107" y="119974"/>
                  <a:pt x="24256" y="117878"/>
                  <a:pt x="27314" y="117673"/>
                </a:cubicBezTo>
                <a:cubicBezTo>
                  <a:pt x="28553" y="117494"/>
                  <a:pt x="29462" y="118440"/>
                  <a:pt x="30702" y="118261"/>
                </a:cubicBezTo>
                <a:lnTo>
                  <a:pt x="30991" y="118261"/>
                </a:lnTo>
                <a:cubicBezTo>
                  <a:pt x="30991" y="117878"/>
                  <a:pt x="30991" y="117494"/>
                  <a:pt x="30991" y="117494"/>
                </a:cubicBezTo>
                <a:cubicBezTo>
                  <a:pt x="30991" y="115960"/>
                  <a:pt x="32520" y="115398"/>
                  <a:pt x="33760" y="114273"/>
                </a:cubicBezTo>
                <a:cubicBezTo>
                  <a:pt x="35289" y="113123"/>
                  <a:pt x="35289" y="111614"/>
                  <a:pt x="35619" y="110285"/>
                </a:cubicBezTo>
                <a:cubicBezTo>
                  <a:pt x="36818" y="110080"/>
                  <a:pt x="37438" y="109518"/>
                  <a:pt x="38347" y="108956"/>
                </a:cubicBezTo>
                <a:cubicBezTo>
                  <a:pt x="38966" y="108751"/>
                  <a:pt x="39297" y="108572"/>
                  <a:pt x="39876" y="108368"/>
                </a:cubicBezTo>
                <a:cubicBezTo>
                  <a:pt x="40495" y="108189"/>
                  <a:pt x="41446" y="108572"/>
                  <a:pt x="42066" y="108368"/>
                </a:cubicBezTo>
                <a:cubicBezTo>
                  <a:pt x="44504" y="107626"/>
                  <a:pt x="44504" y="105530"/>
                  <a:pt x="46363" y="104584"/>
                </a:cubicBezTo>
                <a:cubicBezTo>
                  <a:pt x="47272" y="104584"/>
                  <a:pt x="47892" y="104380"/>
                  <a:pt x="48801" y="104380"/>
                </a:cubicBezTo>
                <a:cubicBezTo>
                  <a:pt x="49090" y="103050"/>
                  <a:pt x="48801" y="102692"/>
                  <a:pt x="46942" y="101925"/>
                </a:cubicBezTo>
                <a:cubicBezTo>
                  <a:pt x="48181" y="101746"/>
                  <a:pt x="49421" y="101746"/>
                  <a:pt x="50619" y="101746"/>
                </a:cubicBezTo>
                <a:cubicBezTo>
                  <a:pt x="50950" y="100417"/>
                  <a:pt x="52809" y="100979"/>
                  <a:pt x="53719" y="100417"/>
                </a:cubicBezTo>
                <a:cubicBezTo>
                  <a:pt x="54958" y="99829"/>
                  <a:pt x="54958" y="98321"/>
                  <a:pt x="54628" y="97554"/>
                </a:cubicBezTo>
                <a:cubicBezTo>
                  <a:pt x="55537" y="97554"/>
                  <a:pt x="56157" y="97554"/>
                  <a:pt x="56776" y="97554"/>
                </a:cubicBezTo>
                <a:cubicBezTo>
                  <a:pt x="57396" y="95100"/>
                  <a:pt x="55867" y="93003"/>
                  <a:pt x="55867" y="90728"/>
                </a:cubicBezTo>
                <a:cubicBezTo>
                  <a:pt x="55867" y="89782"/>
                  <a:pt x="56487" y="88632"/>
                  <a:pt x="55537" y="87865"/>
                </a:cubicBezTo>
                <a:cubicBezTo>
                  <a:pt x="55247" y="87123"/>
                  <a:pt x="53719" y="86919"/>
                  <a:pt x="53388" y="86178"/>
                </a:cubicBezTo>
                <a:cubicBezTo>
                  <a:pt x="53099" y="86178"/>
                  <a:pt x="52190" y="85973"/>
                  <a:pt x="51570" y="85973"/>
                </a:cubicBezTo>
                <a:cubicBezTo>
                  <a:pt x="51570" y="84260"/>
                  <a:pt x="54338" y="82752"/>
                  <a:pt x="53388" y="81039"/>
                </a:cubicBezTo>
                <a:cubicBezTo>
                  <a:pt x="52809" y="79914"/>
                  <a:pt x="50330" y="80656"/>
                  <a:pt x="50330" y="79326"/>
                </a:cubicBezTo>
                <a:cubicBezTo>
                  <a:pt x="49421" y="79326"/>
                  <a:pt x="48471" y="79326"/>
                  <a:pt x="47892" y="79326"/>
                </a:cubicBezTo>
                <a:cubicBezTo>
                  <a:pt x="46363" y="77818"/>
                  <a:pt x="48471" y="76489"/>
                  <a:pt x="48471" y="74955"/>
                </a:cubicBezTo>
                <a:cubicBezTo>
                  <a:pt x="49710" y="74955"/>
                  <a:pt x="52190" y="74597"/>
                  <a:pt x="51859" y="75926"/>
                </a:cubicBezTo>
                <a:cubicBezTo>
                  <a:pt x="55247" y="75926"/>
                  <a:pt x="57396" y="76284"/>
                  <a:pt x="60165" y="77435"/>
                </a:cubicBezTo>
                <a:cubicBezTo>
                  <a:pt x="60165" y="78380"/>
                  <a:pt x="60165" y="80093"/>
                  <a:pt x="62603" y="79710"/>
                </a:cubicBezTo>
                <a:cubicBezTo>
                  <a:pt x="62314" y="77997"/>
                  <a:pt x="67231" y="78585"/>
                  <a:pt x="68760" y="78968"/>
                </a:cubicBezTo>
                <a:cubicBezTo>
                  <a:pt x="68760" y="79531"/>
                  <a:pt x="68760" y="80272"/>
                  <a:pt x="68760" y="80860"/>
                </a:cubicBezTo>
                <a:cubicBezTo>
                  <a:pt x="70247" y="81039"/>
                  <a:pt x="70867" y="80272"/>
                  <a:pt x="71776" y="79914"/>
                </a:cubicBezTo>
                <a:cubicBezTo>
                  <a:pt x="71776" y="78968"/>
                  <a:pt x="72396" y="77818"/>
                  <a:pt x="71446" y="77051"/>
                </a:cubicBezTo>
                <a:cubicBezTo>
                  <a:pt x="71446" y="76872"/>
                  <a:pt x="67520" y="77051"/>
                  <a:pt x="67231" y="77051"/>
                </a:cubicBezTo>
                <a:cubicBezTo>
                  <a:pt x="65991" y="76872"/>
                  <a:pt x="63512" y="76668"/>
                  <a:pt x="63223" y="75722"/>
                </a:cubicBezTo>
                <a:cubicBezTo>
                  <a:pt x="63223" y="74776"/>
                  <a:pt x="63512" y="73830"/>
                  <a:pt x="63842" y="73063"/>
                </a:cubicBezTo>
                <a:cubicBezTo>
                  <a:pt x="64132" y="71350"/>
                  <a:pt x="65661" y="69458"/>
                  <a:pt x="63842" y="67950"/>
                </a:cubicBezTo>
                <a:cubicBezTo>
                  <a:pt x="63512" y="67567"/>
                  <a:pt x="62314" y="67746"/>
                  <a:pt x="62314" y="67183"/>
                </a:cubicBezTo>
                <a:cubicBezTo>
                  <a:pt x="61983" y="66416"/>
                  <a:pt x="62314" y="65854"/>
                  <a:pt x="62314" y="65087"/>
                </a:cubicBezTo>
                <a:cubicBezTo>
                  <a:pt x="61983" y="63195"/>
                  <a:pt x="62314" y="61099"/>
                  <a:pt x="62603" y="59207"/>
                </a:cubicBezTo>
                <a:cubicBezTo>
                  <a:pt x="62933" y="59207"/>
                  <a:pt x="63512" y="59207"/>
                  <a:pt x="64132" y="59412"/>
                </a:cubicBezTo>
                <a:cubicBezTo>
                  <a:pt x="64132" y="60153"/>
                  <a:pt x="64752" y="60920"/>
                  <a:pt x="66280" y="60741"/>
                </a:cubicBezTo>
                <a:cubicBezTo>
                  <a:pt x="66900" y="60536"/>
                  <a:pt x="67520" y="59590"/>
                  <a:pt x="68140" y="59207"/>
                </a:cubicBezTo>
                <a:cubicBezTo>
                  <a:pt x="69338" y="57699"/>
                  <a:pt x="70247" y="56165"/>
                  <a:pt x="70247" y="54452"/>
                </a:cubicBezTo>
                <a:cubicBezTo>
                  <a:pt x="73305" y="54273"/>
                  <a:pt x="76694" y="54657"/>
                  <a:pt x="79752" y="54657"/>
                </a:cubicBezTo>
                <a:cubicBezTo>
                  <a:pt x="80661" y="54657"/>
                  <a:pt x="82520" y="54452"/>
                  <a:pt x="83429" y="55040"/>
                </a:cubicBezTo>
                <a:cubicBezTo>
                  <a:pt x="84338" y="55602"/>
                  <a:pt x="85289" y="55423"/>
                  <a:pt x="86487" y="55423"/>
                </a:cubicBezTo>
                <a:cubicBezTo>
                  <a:pt x="86818" y="54835"/>
                  <a:pt x="87438" y="54273"/>
                  <a:pt x="87727" y="53506"/>
                </a:cubicBezTo>
                <a:cubicBezTo>
                  <a:pt x="88057" y="52944"/>
                  <a:pt x="87438" y="52177"/>
                  <a:pt x="88057" y="51819"/>
                </a:cubicBezTo>
                <a:cubicBezTo>
                  <a:pt x="88966" y="50847"/>
                  <a:pt x="91735" y="51231"/>
                  <a:pt x="93264" y="51231"/>
                </a:cubicBezTo>
                <a:cubicBezTo>
                  <a:pt x="93553" y="50489"/>
                  <a:pt x="92024" y="50106"/>
                  <a:pt x="92024" y="49339"/>
                </a:cubicBezTo>
                <a:cubicBezTo>
                  <a:pt x="91735" y="48393"/>
                  <a:pt x="92024" y="47064"/>
                  <a:pt x="92933" y="46297"/>
                </a:cubicBezTo>
                <a:cubicBezTo>
                  <a:pt x="93553" y="45734"/>
                  <a:pt x="95082" y="45556"/>
                  <a:pt x="95082" y="45172"/>
                </a:cubicBezTo>
                <a:cubicBezTo>
                  <a:pt x="95413" y="44584"/>
                  <a:pt x="94793" y="44022"/>
                  <a:pt x="95702" y="43843"/>
                </a:cubicBezTo>
                <a:cubicBezTo>
                  <a:pt x="96322" y="42309"/>
                  <a:pt x="97561" y="41925"/>
                  <a:pt x="99710" y="41184"/>
                </a:cubicBezTo>
                <a:cubicBezTo>
                  <a:pt x="98760" y="40034"/>
                  <a:pt x="96611" y="39471"/>
                  <a:pt x="97851" y="37963"/>
                </a:cubicBezTo>
                <a:cubicBezTo>
                  <a:pt x="98471" y="37196"/>
                  <a:pt x="99380" y="37758"/>
                  <a:pt x="99380" y="36812"/>
                </a:cubicBezTo>
                <a:cubicBezTo>
                  <a:pt x="99380" y="36046"/>
                  <a:pt x="101239" y="35279"/>
                  <a:pt x="102148" y="35100"/>
                </a:cubicBezTo>
                <a:cubicBezTo>
                  <a:pt x="103677" y="34333"/>
                  <a:pt x="106446" y="32824"/>
                  <a:pt x="108305" y="32620"/>
                </a:cubicBezTo>
                <a:cubicBezTo>
                  <a:pt x="111983" y="32057"/>
                  <a:pt x="111652" y="31316"/>
                  <a:pt x="111652" y="29399"/>
                </a:cubicBezTo>
                <a:cubicBezTo>
                  <a:pt x="111363" y="29220"/>
                  <a:pt x="111033" y="29220"/>
                  <a:pt x="111033" y="29220"/>
                </a:cubicBezTo>
                <a:cubicBezTo>
                  <a:pt x="111652" y="29220"/>
                  <a:pt x="111983" y="29220"/>
                  <a:pt x="112603" y="29220"/>
                </a:cubicBezTo>
                <a:cubicBezTo>
                  <a:pt x="113181" y="28069"/>
                  <a:pt x="114132" y="27123"/>
                  <a:pt x="115661" y="26357"/>
                </a:cubicBezTo>
                <a:cubicBezTo>
                  <a:pt x="116570" y="25615"/>
                  <a:pt x="119049" y="25794"/>
                  <a:pt x="119049" y="24490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" name="Shape 2602">
            <a:extLst>
              <a:ext uri="{FF2B5EF4-FFF2-40B4-BE49-F238E27FC236}">
                <a16:creationId xmlns:a16="http://schemas.microsoft.com/office/drawing/2014/main" xmlns="" id="{B63A7489-A616-5645-B7EC-F62C0202159D}"/>
              </a:ext>
            </a:extLst>
          </p:cNvPr>
          <p:cNvSpPr/>
          <p:nvPr/>
        </p:nvSpPr>
        <p:spPr>
          <a:xfrm>
            <a:off x="3850647" y="3610285"/>
            <a:ext cx="820555" cy="6247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727" y="20371"/>
                </a:moveTo>
                <a:lnTo>
                  <a:pt x="117727" y="20371"/>
                </a:lnTo>
                <a:cubicBezTo>
                  <a:pt x="116713" y="19342"/>
                  <a:pt x="115289" y="19617"/>
                  <a:pt x="114879" y="17833"/>
                </a:cubicBezTo>
                <a:cubicBezTo>
                  <a:pt x="114659" y="16804"/>
                  <a:pt x="114659" y="15021"/>
                  <a:pt x="113455" y="15295"/>
                </a:cubicBezTo>
                <a:cubicBezTo>
                  <a:pt x="112852" y="16804"/>
                  <a:pt x="112852" y="16564"/>
                  <a:pt x="111839" y="17044"/>
                </a:cubicBezTo>
                <a:cubicBezTo>
                  <a:pt x="111620" y="18588"/>
                  <a:pt x="110415" y="17559"/>
                  <a:pt x="110196" y="16804"/>
                </a:cubicBezTo>
                <a:cubicBezTo>
                  <a:pt x="109402" y="15295"/>
                  <a:pt x="110607" y="13752"/>
                  <a:pt x="109593" y="12243"/>
                </a:cubicBezTo>
                <a:cubicBezTo>
                  <a:pt x="108169" y="10700"/>
                  <a:pt x="106143" y="12243"/>
                  <a:pt x="105513" y="9156"/>
                </a:cubicBezTo>
                <a:cubicBezTo>
                  <a:pt x="105321" y="9156"/>
                  <a:pt x="105102" y="9156"/>
                  <a:pt x="104910" y="8916"/>
                </a:cubicBezTo>
                <a:lnTo>
                  <a:pt x="104910" y="8916"/>
                </a:lnTo>
                <a:lnTo>
                  <a:pt x="104910" y="8916"/>
                </a:lnTo>
                <a:cubicBezTo>
                  <a:pt x="104719" y="8916"/>
                  <a:pt x="104500" y="8916"/>
                  <a:pt x="104089" y="8916"/>
                </a:cubicBezTo>
                <a:cubicBezTo>
                  <a:pt x="104500" y="6378"/>
                  <a:pt x="100858" y="3566"/>
                  <a:pt x="100228" y="6619"/>
                </a:cubicBezTo>
                <a:cubicBezTo>
                  <a:pt x="100036" y="6859"/>
                  <a:pt x="99625" y="6859"/>
                  <a:pt x="99406" y="6859"/>
                </a:cubicBezTo>
                <a:cubicBezTo>
                  <a:pt x="99625" y="5864"/>
                  <a:pt x="98201" y="3806"/>
                  <a:pt x="97599" y="3052"/>
                </a:cubicBezTo>
                <a:cubicBezTo>
                  <a:pt x="96586" y="1543"/>
                  <a:pt x="94751" y="2297"/>
                  <a:pt x="93327" y="2023"/>
                </a:cubicBezTo>
                <a:cubicBezTo>
                  <a:pt x="93518" y="0"/>
                  <a:pt x="91273" y="1028"/>
                  <a:pt x="90260" y="1268"/>
                </a:cubicBezTo>
                <a:cubicBezTo>
                  <a:pt x="90670" y="2297"/>
                  <a:pt x="92916" y="6619"/>
                  <a:pt x="91081" y="7373"/>
                </a:cubicBezTo>
                <a:cubicBezTo>
                  <a:pt x="90890" y="8642"/>
                  <a:pt x="91903" y="9671"/>
                  <a:pt x="91684" y="11214"/>
                </a:cubicBezTo>
                <a:cubicBezTo>
                  <a:pt x="89876" y="10940"/>
                  <a:pt x="90479" y="13238"/>
                  <a:pt x="89876" y="14266"/>
                </a:cubicBezTo>
                <a:cubicBezTo>
                  <a:pt x="88836" y="14507"/>
                  <a:pt x="88233" y="13992"/>
                  <a:pt x="87439" y="13752"/>
                </a:cubicBezTo>
                <a:cubicBezTo>
                  <a:pt x="88041" y="12997"/>
                  <a:pt x="88644" y="11969"/>
                  <a:pt x="87439" y="11454"/>
                </a:cubicBezTo>
                <a:cubicBezTo>
                  <a:pt x="86207" y="12997"/>
                  <a:pt x="84783" y="11454"/>
                  <a:pt x="83550" y="10700"/>
                </a:cubicBezTo>
                <a:cubicBezTo>
                  <a:pt x="82345" y="10185"/>
                  <a:pt x="80702" y="9431"/>
                  <a:pt x="79497" y="10185"/>
                </a:cubicBezTo>
                <a:cubicBezTo>
                  <a:pt x="78484" y="10700"/>
                  <a:pt x="78073" y="12483"/>
                  <a:pt x="76841" y="12723"/>
                </a:cubicBezTo>
                <a:cubicBezTo>
                  <a:pt x="75225" y="12997"/>
                  <a:pt x="73801" y="11454"/>
                  <a:pt x="72377" y="11214"/>
                </a:cubicBezTo>
                <a:cubicBezTo>
                  <a:pt x="72569" y="10425"/>
                  <a:pt x="73610" y="10425"/>
                  <a:pt x="73610" y="9431"/>
                </a:cubicBezTo>
                <a:cubicBezTo>
                  <a:pt x="73801" y="9156"/>
                  <a:pt x="73801" y="9156"/>
                  <a:pt x="73993" y="9156"/>
                </a:cubicBezTo>
                <a:cubicBezTo>
                  <a:pt x="74212" y="6619"/>
                  <a:pt x="74212" y="3806"/>
                  <a:pt x="73993" y="1268"/>
                </a:cubicBezTo>
                <a:cubicBezTo>
                  <a:pt x="72980" y="1028"/>
                  <a:pt x="72186" y="2023"/>
                  <a:pt x="71364" y="2537"/>
                </a:cubicBezTo>
                <a:cubicBezTo>
                  <a:pt x="70351" y="3052"/>
                  <a:pt x="69310" y="3326"/>
                  <a:pt x="68297" y="3566"/>
                </a:cubicBezTo>
                <a:cubicBezTo>
                  <a:pt x="66873" y="3806"/>
                  <a:pt x="65668" y="3052"/>
                  <a:pt x="64244" y="3326"/>
                </a:cubicBezTo>
                <a:cubicBezTo>
                  <a:pt x="63423" y="3566"/>
                  <a:pt x="62820" y="4081"/>
                  <a:pt x="62218" y="4595"/>
                </a:cubicBezTo>
                <a:cubicBezTo>
                  <a:pt x="60575" y="5590"/>
                  <a:pt x="57316" y="5075"/>
                  <a:pt x="56303" y="3566"/>
                </a:cubicBezTo>
                <a:cubicBezTo>
                  <a:pt x="55700" y="2812"/>
                  <a:pt x="55700" y="1543"/>
                  <a:pt x="55098" y="1028"/>
                </a:cubicBezTo>
                <a:cubicBezTo>
                  <a:pt x="54879" y="514"/>
                  <a:pt x="54468" y="514"/>
                  <a:pt x="54084" y="514"/>
                </a:cubicBezTo>
                <a:lnTo>
                  <a:pt x="54084" y="514"/>
                </a:lnTo>
                <a:lnTo>
                  <a:pt x="54084" y="514"/>
                </a:lnTo>
                <a:cubicBezTo>
                  <a:pt x="53674" y="514"/>
                  <a:pt x="53455" y="514"/>
                  <a:pt x="53044" y="514"/>
                </a:cubicBezTo>
                <a:cubicBezTo>
                  <a:pt x="53044" y="514"/>
                  <a:pt x="53263" y="514"/>
                  <a:pt x="53455" y="754"/>
                </a:cubicBezTo>
                <a:cubicBezTo>
                  <a:pt x="53455" y="3326"/>
                  <a:pt x="53674" y="4321"/>
                  <a:pt x="51236" y="5075"/>
                </a:cubicBezTo>
                <a:cubicBezTo>
                  <a:pt x="50004" y="5350"/>
                  <a:pt x="48169" y="7373"/>
                  <a:pt x="47156" y="8402"/>
                </a:cubicBezTo>
                <a:cubicBezTo>
                  <a:pt x="46554" y="8642"/>
                  <a:pt x="45321" y="9671"/>
                  <a:pt x="45321" y="10700"/>
                </a:cubicBezTo>
                <a:cubicBezTo>
                  <a:pt x="45321" y="11969"/>
                  <a:pt x="44719" y="11214"/>
                  <a:pt x="44308" y="12243"/>
                </a:cubicBezTo>
                <a:cubicBezTo>
                  <a:pt x="43486" y="14266"/>
                  <a:pt x="44910" y="15021"/>
                  <a:pt x="45540" y="16564"/>
                </a:cubicBezTo>
                <a:cubicBezTo>
                  <a:pt x="44116" y="17559"/>
                  <a:pt x="43295" y="18073"/>
                  <a:pt x="42884" y="20131"/>
                </a:cubicBezTo>
                <a:cubicBezTo>
                  <a:pt x="42282" y="20371"/>
                  <a:pt x="42692" y="21126"/>
                  <a:pt x="42473" y="21914"/>
                </a:cubicBezTo>
                <a:cubicBezTo>
                  <a:pt x="42473" y="22429"/>
                  <a:pt x="41460" y="22669"/>
                  <a:pt x="41049" y="23423"/>
                </a:cubicBezTo>
                <a:cubicBezTo>
                  <a:pt x="40447" y="24452"/>
                  <a:pt x="40255" y="26236"/>
                  <a:pt x="40447" y="27505"/>
                </a:cubicBezTo>
                <a:cubicBezTo>
                  <a:pt x="40447" y="28533"/>
                  <a:pt x="41460" y="29048"/>
                  <a:pt x="41268" y="30042"/>
                </a:cubicBezTo>
                <a:cubicBezTo>
                  <a:pt x="40255" y="30042"/>
                  <a:pt x="38420" y="29528"/>
                  <a:pt x="37818" y="30831"/>
                </a:cubicBezTo>
                <a:cubicBezTo>
                  <a:pt x="37407" y="31311"/>
                  <a:pt x="37818" y="32340"/>
                  <a:pt x="37599" y="33095"/>
                </a:cubicBezTo>
                <a:cubicBezTo>
                  <a:pt x="37407" y="34124"/>
                  <a:pt x="36996" y="34878"/>
                  <a:pt x="36777" y="35667"/>
                </a:cubicBezTo>
                <a:cubicBezTo>
                  <a:pt x="35983" y="35667"/>
                  <a:pt x="35353" y="35907"/>
                  <a:pt x="34751" y="35152"/>
                </a:cubicBezTo>
                <a:cubicBezTo>
                  <a:pt x="34148" y="34364"/>
                  <a:pt x="32916" y="34638"/>
                  <a:pt x="32314" y="34638"/>
                </a:cubicBezTo>
                <a:cubicBezTo>
                  <a:pt x="30287" y="34638"/>
                  <a:pt x="28041" y="34124"/>
                  <a:pt x="26015" y="34364"/>
                </a:cubicBezTo>
                <a:cubicBezTo>
                  <a:pt x="26015" y="36661"/>
                  <a:pt x="25413" y="38719"/>
                  <a:pt x="24618" y="40743"/>
                </a:cubicBezTo>
                <a:cubicBezTo>
                  <a:pt x="24208" y="41257"/>
                  <a:pt x="23797" y="42526"/>
                  <a:pt x="23386" y="42800"/>
                </a:cubicBezTo>
                <a:cubicBezTo>
                  <a:pt x="22373" y="43040"/>
                  <a:pt x="21962" y="42012"/>
                  <a:pt x="21962" y="41017"/>
                </a:cubicBezTo>
                <a:cubicBezTo>
                  <a:pt x="21551" y="40743"/>
                  <a:pt x="21168" y="40743"/>
                  <a:pt x="20949" y="40743"/>
                </a:cubicBezTo>
                <a:cubicBezTo>
                  <a:pt x="20757" y="43280"/>
                  <a:pt x="20538" y="46093"/>
                  <a:pt x="20757" y="48631"/>
                </a:cubicBezTo>
                <a:cubicBezTo>
                  <a:pt x="20757" y="49659"/>
                  <a:pt x="20538" y="50414"/>
                  <a:pt x="20757" y="51443"/>
                </a:cubicBezTo>
                <a:cubicBezTo>
                  <a:pt x="20757" y="52197"/>
                  <a:pt x="21551" y="51957"/>
                  <a:pt x="21770" y="52472"/>
                </a:cubicBezTo>
                <a:cubicBezTo>
                  <a:pt x="22975" y="54495"/>
                  <a:pt x="21962" y="57033"/>
                  <a:pt x="21770" y="59331"/>
                </a:cubicBezTo>
                <a:cubicBezTo>
                  <a:pt x="21551" y="60360"/>
                  <a:pt x="21360" y="61629"/>
                  <a:pt x="21360" y="62897"/>
                </a:cubicBezTo>
                <a:cubicBezTo>
                  <a:pt x="21551" y="64166"/>
                  <a:pt x="23194" y="64441"/>
                  <a:pt x="24016" y="64681"/>
                </a:cubicBezTo>
                <a:cubicBezTo>
                  <a:pt x="24208" y="64681"/>
                  <a:pt x="26809" y="64441"/>
                  <a:pt x="26809" y="64681"/>
                </a:cubicBezTo>
                <a:cubicBezTo>
                  <a:pt x="27439" y="65710"/>
                  <a:pt x="27028" y="67253"/>
                  <a:pt x="27028" y="68522"/>
                </a:cubicBezTo>
                <a:cubicBezTo>
                  <a:pt x="26426" y="69002"/>
                  <a:pt x="26015" y="70031"/>
                  <a:pt x="25029" y="69791"/>
                </a:cubicBezTo>
                <a:cubicBezTo>
                  <a:pt x="25029" y="69002"/>
                  <a:pt x="25029" y="68008"/>
                  <a:pt x="25029" y="67253"/>
                </a:cubicBezTo>
                <a:cubicBezTo>
                  <a:pt x="24016" y="66739"/>
                  <a:pt x="20757" y="65950"/>
                  <a:pt x="20949" y="68248"/>
                </a:cubicBezTo>
                <a:cubicBezTo>
                  <a:pt x="19333" y="68762"/>
                  <a:pt x="19333" y="66464"/>
                  <a:pt x="19333" y="65195"/>
                </a:cubicBezTo>
                <a:cubicBezTo>
                  <a:pt x="17498" y="63652"/>
                  <a:pt x="16074" y="63172"/>
                  <a:pt x="13829" y="63172"/>
                </a:cubicBezTo>
                <a:cubicBezTo>
                  <a:pt x="14048" y="61388"/>
                  <a:pt x="12405" y="61869"/>
                  <a:pt x="11583" y="61869"/>
                </a:cubicBezTo>
                <a:cubicBezTo>
                  <a:pt x="11583" y="63926"/>
                  <a:pt x="10187" y="65710"/>
                  <a:pt x="11200" y="67733"/>
                </a:cubicBezTo>
                <a:cubicBezTo>
                  <a:pt x="11583" y="67733"/>
                  <a:pt x="12213" y="67733"/>
                  <a:pt x="12816" y="67733"/>
                </a:cubicBezTo>
                <a:cubicBezTo>
                  <a:pt x="12816" y="69517"/>
                  <a:pt x="14459" y="68522"/>
                  <a:pt x="14842" y="70031"/>
                </a:cubicBezTo>
                <a:cubicBezTo>
                  <a:pt x="15472" y="72329"/>
                  <a:pt x="13637" y="74352"/>
                  <a:pt x="13637" y="76650"/>
                </a:cubicBezTo>
                <a:cubicBezTo>
                  <a:pt x="14048" y="76650"/>
                  <a:pt x="14650" y="76924"/>
                  <a:pt x="14842" y="76924"/>
                </a:cubicBezTo>
                <a:cubicBezTo>
                  <a:pt x="15061" y="77919"/>
                  <a:pt x="16074" y="78193"/>
                  <a:pt x="16266" y="79188"/>
                </a:cubicBezTo>
                <a:cubicBezTo>
                  <a:pt x="16896" y="80217"/>
                  <a:pt x="16485" y="81760"/>
                  <a:pt x="16485" y="83029"/>
                </a:cubicBezTo>
                <a:cubicBezTo>
                  <a:pt x="16485" y="86081"/>
                  <a:pt x="17498" y="88893"/>
                  <a:pt x="17088" y="92186"/>
                </a:cubicBezTo>
                <a:cubicBezTo>
                  <a:pt x="16677" y="92186"/>
                  <a:pt x="16266" y="92186"/>
                  <a:pt x="15664" y="92186"/>
                </a:cubicBezTo>
                <a:cubicBezTo>
                  <a:pt x="15883" y="93215"/>
                  <a:pt x="15883" y="95238"/>
                  <a:pt x="15061" y="96027"/>
                </a:cubicBezTo>
                <a:cubicBezTo>
                  <a:pt x="14459" y="96781"/>
                  <a:pt x="13226" y="96027"/>
                  <a:pt x="13007" y="97810"/>
                </a:cubicBezTo>
                <a:cubicBezTo>
                  <a:pt x="12213" y="97810"/>
                  <a:pt x="11392" y="97810"/>
                  <a:pt x="10570" y="98050"/>
                </a:cubicBezTo>
                <a:cubicBezTo>
                  <a:pt x="11802" y="99079"/>
                  <a:pt x="11994" y="99559"/>
                  <a:pt x="11802" y="101343"/>
                </a:cubicBezTo>
                <a:cubicBezTo>
                  <a:pt x="11200" y="101343"/>
                  <a:pt x="10789" y="101617"/>
                  <a:pt x="10187" y="101617"/>
                </a:cubicBezTo>
                <a:cubicBezTo>
                  <a:pt x="8954" y="102886"/>
                  <a:pt x="8954" y="105698"/>
                  <a:pt x="7339" y="106693"/>
                </a:cubicBezTo>
                <a:cubicBezTo>
                  <a:pt x="6928" y="106967"/>
                  <a:pt x="6298" y="106453"/>
                  <a:pt x="5887" y="106693"/>
                </a:cubicBezTo>
                <a:cubicBezTo>
                  <a:pt x="5504" y="106967"/>
                  <a:pt x="5285" y="107207"/>
                  <a:pt x="4874" y="107482"/>
                </a:cubicBezTo>
                <a:cubicBezTo>
                  <a:pt x="4272" y="108236"/>
                  <a:pt x="3861" y="108991"/>
                  <a:pt x="3067" y="109265"/>
                </a:cubicBezTo>
                <a:cubicBezTo>
                  <a:pt x="2848" y="111048"/>
                  <a:pt x="2848" y="113072"/>
                  <a:pt x="1834" y="114615"/>
                </a:cubicBezTo>
                <a:cubicBezTo>
                  <a:pt x="1013" y="116124"/>
                  <a:pt x="0" y="116879"/>
                  <a:pt x="0" y="118936"/>
                </a:cubicBezTo>
                <a:cubicBezTo>
                  <a:pt x="0" y="118936"/>
                  <a:pt x="0" y="119451"/>
                  <a:pt x="0" y="119965"/>
                </a:cubicBezTo>
                <a:cubicBezTo>
                  <a:pt x="1232" y="119691"/>
                  <a:pt x="2437" y="119451"/>
                  <a:pt x="3669" y="119451"/>
                </a:cubicBezTo>
                <a:cubicBezTo>
                  <a:pt x="4874" y="119691"/>
                  <a:pt x="5285" y="119176"/>
                  <a:pt x="6298" y="118936"/>
                </a:cubicBezTo>
                <a:cubicBezTo>
                  <a:pt x="6709" y="118662"/>
                  <a:pt x="7339" y="118936"/>
                  <a:pt x="7941" y="118936"/>
                </a:cubicBezTo>
                <a:cubicBezTo>
                  <a:pt x="8352" y="118936"/>
                  <a:pt x="8763" y="118422"/>
                  <a:pt x="9365" y="118422"/>
                </a:cubicBezTo>
                <a:cubicBezTo>
                  <a:pt x="9557" y="116124"/>
                  <a:pt x="10378" y="116639"/>
                  <a:pt x="11802" y="116398"/>
                </a:cubicBezTo>
                <a:cubicBezTo>
                  <a:pt x="13007" y="116124"/>
                  <a:pt x="13418" y="114101"/>
                  <a:pt x="14842" y="114341"/>
                </a:cubicBezTo>
                <a:cubicBezTo>
                  <a:pt x="15472" y="114341"/>
                  <a:pt x="16266" y="114341"/>
                  <a:pt x="16677" y="115130"/>
                </a:cubicBezTo>
                <a:cubicBezTo>
                  <a:pt x="16896" y="115610"/>
                  <a:pt x="16896" y="116398"/>
                  <a:pt x="17498" y="116398"/>
                </a:cubicBezTo>
                <a:cubicBezTo>
                  <a:pt x="18512" y="116639"/>
                  <a:pt x="18320" y="115610"/>
                  <a:pt x="18512" y="114855"/>
                </a:cubicBezTo>
                <a:cubicBezTo>
                  <a:pt x="18922" y="114101"/>
                  <a:pt x="19114" y="114615"/>
                  <a:pt x="19717" y="114341"/>
                </a:cubicBezTo>
                <a:cubicBezTo>
                  <a:pt x="19717" y="113826"/>
                  <a:pt x="19525" y="112832"/>
                  <a:pt x="20346" y="112832"/>
                </a:cubicBezTo>
                <a:cubicBezTo>
                  <a:pt x="20346" y="112557"/>
                  <a:pt x="20346" y="112077"/>
                  <a:pt x="20346" y="111803"/>
                </a:cubicBezTo>
                <a:cubicBezTo>
                  <a:pt x="19936" y="111803"/>
                  <a:pt x="19717" y="111563"/>
                  <a:pt x="19525" y="111563"/>
                </a:cubicBezTo>
                <a:cubicBezTo>
                  <a:pt x="19525" y="110774"/>
                  <a:pt x="19333" y="109505"/>
                  <a:pt x="19936" y="109265"/>
                </a:cubicBezTo>
                <a:cubicBezTo>
                  <a:pt x="20346" y="108991"/>
                  <a:pt x="20538" y="108751"/>
                  <a:pt x="20538" y="108236"/>
                </a:cubicBezTo>
                <a:cubicBezTo>
                  <a:pt x="20346" y="108236"/>
                  <a:pt x="20346" y="108236"/>
                  <a:pt x="20127" y="108236"/>
                </a:cubicBezTo>
                <a:cubicBezTo>
                  <a:pt x="20346" y="107207"/>
                  <a:pt x="19717" y="106213"/>
                  <a:pt x="19936" y="105184"/>
                </a:cubicBezTo>
                <a:cubicBezTo>
                  <a:pt x="21168" y="104944"/>
                  <a:pt x="21551" y="104155"/>
                  <a:pt x="22373" y="102886"/>
                </a:cubicBezTo>
                <a:cubicBezTo>
                  <a:pt x="23797" y="103400"/>
                  <a:pt x="24399" y="105698"/>
                  <a:pt x="24810" y="107207"/>
                </a:cubicBezTo>
                <a:cubicBezTo>
                  <a:pt x="25796" y="107482"/>
                  <a:pt x="24618" y="108476"/>
                  <a:pt x="24208" y="108751"/>
                </a:cubicBezTo>
                <a:cubicBezTo>
                  <a:pt x="24618" y="111803"/>
                  <a:pt x="27028" y="106967"/>
                  <a:pt x="28233" y="107207"/>
                </a:cubicBezTo>
                <a:cubicBezTo>
                  <a:pt x="28233" y="106693"/>
                  <a:pt x="28233" y="105938"/>
                  <a:pt x="28233" y="105424"/>
                </a:cubicBezTo>
                <a:cubicBezTo>
                  <a:pt x="29055" y="105424"/>
                  <a:pt x="29685" y="105424"/>
                  <a:pt x="30068" y="106213"/>
                </a:cubicBezTo>
                <a:cubicBezTo>
                  <a:pt x="30287" y="106967"/>
                  <a:pt x="30698" y="107722"/>
                  <a:pt x="31300" y="107722"/>
                </a:cubicBezTo>
                <a:cubicBezTo>
                  <a:pt x="32122" y="107722"/>
                  <a:pt x="32505" y="106213"/>
                  <a:pt x="33518" y="106453"/>
                </a:cubicBezTo>
                <a:cubicBezTo>
                  <a:pt x="33518" y="105938"/>
                  <a:pt x="33518" y="105938"/>
                  <a:pt x="33135" y="105698"/>
                </a:cubicBezTo>
                <a:cubicBezTo>
                  <a:pt x="33135" y="104669"/>
                  <a:pt x="33327" y="103915"/>
                  <a:pt x="34148" y="104155"/>
                </a:cubicBezTo>
                <a:cubicBezTo>
                  <a:pt x="34340" y="103641"/>
                  <a:pt x="34340" y="102886"/>
                  <a:pt x="33738" y="102886"/>
                </a:cubicBezTo>
                <a:cubicBezTo>
                  <a:pt x="33738" y="101857"/>
                  <a:pt x="32505" y="102132"/>
                  <a:pt x="32724" y="100863"/>
                </a:cubicBezTo>
                <a:cubicBezTo>
                  <a:pt x="32724" y="99834"/>
                  <a:pt x="33135" y="99559"/>
                  <a:pt x="33738" y="99319"/>
                </a:cubicBezTo>
                <a:cubicBezTo>
                  <a:pt x="34942" y="99079"/>
                  <a:pt x="34148" y="97022"/>
                  <a:pt x="34559" y="96781"/>
                </a:cubicBezTo>
                <a:cubicBezTo>
                  <a:pt x="35162" y="96507"/>
                  <a:pt x="35764" y="97022"/>
                  <a:pt x="36394" y="97022"/>
                </a:cubicBezTo>
                <a:cubicBezTo>
                  <a:pt x="37188" y="96781"/>
                  <a:pt x="37818" y="96507"/>
                  <a:pt x="38612" y="96267"/>
                </a:cubicBezTo>
                <a:cubicBezTo>
                  <a:pt x="39214" y="95753"/>
                  <a:pt x="39844" y="93969"/>
                  <a:pt x="40447" y="93729"/>
                </a:cubicBezTo>
                <a:cubicBezTo>
                  <a:pt x="40255" y="93729"/>
                  <a:pt x="40036" y="93729"/>
                  <a:pt x="40036" y="93729"/>
                </a:cubicBezTo>
                <a:cubicBezTo>
                  <a:pt x="39844" y="92940"/>
                  <a:pt x="38010" y="92460"/>
                  <a:pt x="38831" y="91671"/>
                </a:cubicBezTo>
                <a:cubicBezTo>
                  <a:pt x="40255" y="90162"/>
                  <a:pt x="40447" y="91946"/>
                  <a:pt x="41460" y="92700"/>
                </a:cubicBezTo>
                <a:cubicBezTo>
                  <a:pt x="41460" y="91671"/>
                  <a:pt x="41652" y="90162"/>
                  <a:pt x="42062" y="89374"/>
                </a:cubicBezTo>
                <a:cubicBezTo>
                  <a:pt x="42473" y="89648"/>
                  <a:pt x="42473" y="90402"/>
                  <a:pt x="42692" y="91157"/>
                </a:cubicBezTo>
                <a:cubicBezTo>
                  <a:pt x="42884" y="90917"/>
                  <a:pt x="43103" y="90402"/>
                  <a:pt x="43295" y="90162"/>
                </a:cubicBezTo>
                <a:cubicBezTo>
                  <a:pt x="44527" y="91431"/>
                  <a:pt x="44527" y="88379"/>
                  <a:pt x="44527" y="87350"/>
                </a:cubicBezTo>
                <a:cubicBezTo>
                  <a:pt x="44719" y="87350"/>
                  <a:pt x="44910" y="87625"/>
                  <a:pt x="45130" y="87625"/>
                </a:cubicBezTo>
                <a:cubicBezTo>
                  <a:pt x="44910" y="88893"/>
                  <a:pt x="45951" y="91431"/>
                  <a:pt x="46964" y="91157"/>
                </a:cubicBezTo>
                <a:cubicBezTo>
                  <a:pt x="46964" y="90677"/>
                  <a:pt x="47348" y="90677"/>
                  <a:pt x="47759" y="90677"/>
                </a:cubicBezTo>
                <a:cubicBezTo>
                  <a:pt x="48169" y="92186"/>
                  <a:pt x="48991" y="93215"/>
                  <a:pt x="49183" y="94998"/>
                </a:cubicBezTo>
                <a:cubicBezTo>
                  <a:pt x="49402" y="96267"/>
                  <a:pt x="50607" y="95753"/>
                  <a:pt x="51236" y="95753"/>
                </a:cubicBezTo>
                <a:cubicBezTo>
                  <a:pt x="52660" y="95753"/>
                  <a:pt x="53263" y="96507"/>
                  <a:pt x="54468" y="97022"/>
                </a:cubicBezTo>
                <a:cubicBezTo>
                  <a:pt x="55481" y="97536"/>
                  <a:pt x="56713" y="97296"/>
                  <a:pt x="57727" y="97296"/>
                </a:cubicBezTo>
                <a:cubicBezTo>
                  <a:pt x="57727" y="97022"/>
                  <a:pt x="57946" y="96507"/>
                  <a:pt x="57946" y="96267"/>
                </a:cubicBezTo>
                <a:cubicBezTo>
                  <a:pt x="59151" y="96267"/>
                  <a:pt x="58959" y="94244"/>
                  <a:pt x="60383" y="94244"/>
                </a:cubicBezTo>
                <a:cubicBezTo>
                  <a:pt x="60383" y="93969"/>
                  <a:pt x="59370" y="92460"/>
                  <a:pt x="59561" y="92186"/>
                </a:cubicBezTo>
                <a:cubicBezTo>
                  <a:pt x="59780" y="91946"/>
                  <a:pt x="60164" y="92186"/>
                  <a:pt x="60383" y="92186"/>
                </a:cubicBezTo>
                <a:cubicBezTo>
                  <a:pt x="60794" y="91946"/>
                  <a:pt x="60985" y="91671"/>
                  <a:pt x="61177" y="91157"/>
                </a:cubicBezTo>
                <a:cubicBezTo>
                  <a:pt x="61999" y="90402"/>
                  <a:pt x="64436" y="90917"/>
                  <a:pt x="64244" y="89648"/>
                </a:cubicBezTo>
                <a:cubicBezTo>
                  <a:pt x="63833" y="89648"/>
                  <a:pt x="63423" y="89134"/>
                  <a:pt x="63614" y="88619"/>
                </a:cubicBezTo>
                <a:cubicBezTo>
                  <a:pt x="64436" y="88105"/>
                  <a:pt x="64655" y="87865"/>
                  <a:pt x="65668" y="87865"/>
                </a:cubicBezTo>
                <a:cubicBezTo>
                  <a:pt x="65668" y="88619"/>
                  <a:pt x="66271" y="89134"/>
                  <a:pt x="67092" y="89648"/>
                </a:cubicBezTo>
                <a:cubicBezTo>
                  <a:pt x="67092" y="89374"/>
                  <a:pt x="67092" y="88893"/>
                  <a:pt x="67284" y="88619"/>
                </a:cubicBezTo>
                <a:cubicBezTo>
                  <a:pt x="67695" y="87350"/>
                  <a:pt x="68927" y="86836"/>
                  <a:pt x="69529" y="85841"/>
                </a:cubicBezTo>
                <a:cubicBezTo>
                  <a:pt x="69721" y="85052"/>
                  <a:pt x="69940" y="84298"/>
                  <a:pt x="70351" y="83543"/>
                </a:cubicBezTo>
                <a:cubicBezTo>
                  <a:pt x="70953" y="82755"/>
                  <a:pt x="71364" y="81486"/>
                  <a:pt x="71967" y="80731"/>
                </a:cubicBezTo>
                <a:cubicBezTo>
                  <a:pt x="72569" y="79977"/>
                  <a:pt x="73610" y="79702"/>
                  <a:pt x="74404" y="78948"/>
                </a:cubicBezTo>
                <a:cubicBezTo>
                  <a:pt x="75006" y="78193"/>
                  <a:pt x="75006" y="77439"/>
                  <a:pt x="76047" y="76924"/>
                </a:cubicBezTo>
                <a:cubicBezTo>
                  <a:pt x="76841" y="76410"/>
                  <a:pt x="77252" y="75655"/>
                  <a:pt x="78265" y="75381"/>
                </a:cubicBezTo>
                <a:cubicBezTo>
                  <a:pt x="78265" y="75141"/>
                  <a:pt x="78265" y="74867"/>
                  <a:pt x="78265" y="74867"/>
                </a:cubicBezTo>
                <a:cubicBezTo>
                  <a:pt x="77854" y="74867"/>
                  <a:pt x="77444" y="74627"/>
                  <a:pt x="77252" y="74627"/>
                </a:cubicBezTo>
                <a:cubicBezTo>
                  <a:pt x="76841" y="75381"/>
                  <a:pt x="76239" y="74867"/>
                  <a:pt x="75828" y="75141"/>
                </a:cubicBezTo>
                <a:cubicBezTo>
                  <a:pt x="76047" y="74352"/>
                  <a:pt x="76841" y="74112"/>
                  <a:pt x="77060" y="73598"/>
                </a:cubicBezTo>
                <a:cubicBezTo>
                  <a:pt x="76841" y="73358"/>
                  <a:pt x="76430" y="73358"/>
                  <a:pt x="76239" y="73083"/>
                </a:cubicBezTo>
                <a:cubicBezTo>
                  <a:pt x="76047" y="73838"/>
                  <a:pt x="75417" y="75141"/>
                  <a:pt x="74815" y="75655"/>
                </a:cubicBezTo>
                <a:cubicBezTo>
                  <a:pt x="74623" y="75895"/>
                  <a:pt x="74404" y="76136"/>
                  <a:pt x="73993" y="76136"/>
                </a:cubicBezTo>
                <a:cubicBezTo>
                  <a:pt x="73993" y="76410"/>
                  <a:pt x="73610" y="76650"/>
                  <a:pt x="73391" y="76650"/>
                </a:cubicBezTo>
                <a:cubicBezTo>
                  <a:pt x="73610" y="76410"/>
                  <a:pt x="73801" y="76410"/>
                  <a:pt x="73993" y="76136"/>
                </a:cubicBezTo>
                <a:cubicBezTo>
                  <a:pt x="74623" y="75381"/>
                  <a:pt x="74404" y="73598"/>
                  <a:pt x="74623" y="72843"/>
                </a:cubicBezTo>
                <a:cubicBezTo>
                  <a:pt x="74815" y="72329"/>
                  <a:pt x="75417" y="71574"/>
                  <a:pt x="75636" y="71060"/>
                </a:cubicBezTo>
                <a:cubicBezTo>
                  <a:pt x="76430" y="70031"/>
                  <a:pt x="77663" y="69791"/>
                  <a:pt x="78484" y="69002"/>
                </a:cubicBezTo>
                <a:cubicBezTo>
                  <a:pt x="79497" y="68248"/>
                  <a:pt x="81113" y="66464"/>
                  <a:pt x="82126" y="68522"/>
                </a:cubicBezTo>
                <a:cubicBezTo>
                  <a:pt x="82948" y="69791"/>
                  <a:pt x="81743" y="70785"/>
                  <a:pt x="81113" y="71574"/>
                </a:cubicBezTo>
                <a:cubicBezTo>
                  <a:pt x="80921" y="71814"/>
                  <a:pt x="78484" y="73358"/>
                  <a:pt x="78484" y="73083"/>
                </a:cubicBezTo>
                <a:cubicBezTo>
                  <a:pt x="78265" y="73598"/>
                  <a:pt x="78265" y="74112"/>
                  <a:pt x="78265" y="74627"/>
                </a:cubicBezTo>
                <a:cubicBezTo>
                  <a:pt x="79087" y="74867"/>
                  <a:pt x="78895" y="74112"/>
                  <a:pt x="79278" y="73838"/>
                </a:cubicBezTo>
                <a:cubicBezTo>
                  <a:pt x="79689" y="73598"/>
                  <a:pt x="80319" y="73358"/>
                  <a:pt x="80921" y="73083"/>
                </a:cubicBezTo>
                <a:cubicBezTo>
                  <a:pt x="81743" y="72843"/>
                  <a:pt x="82756" y="72843"/>
                  <a:pt x="83550" y="72329"/>
                </a:cubicBezTo>
                <a:cubicBezTo>
                  <a:pt x="85193" y="71300"/>
                  <a:pt x="87028" y="70305"/>
                  <a:pt x="88644" y="69517"/>
                </a:cubicBezTo>
                <a:cubicBezTo>
                  <a:pt x="90479" y="68522"/>
                  <a:pt x="92505" y="68762"/>
                  <a:pt x="94340" y="67733"/>
                </a:cubicBezTo>
                <a:cubicBezTo>
                  <a:pt x="95764" y="66739"/>
                  <a:pt x="97599" y="66224"/>
                  <a:pt x="98201" y="63926"/>
                </a:cubicBezTo>
                <a:cubicBezTo>
                  <a:pt x="98393" y="62897"/>
                  <a:pt x="98612" y="61388"/>
                  <a:pt x="99625" y="61388"/>
                </a:cubicBezTo>
                <a:cubicBezTo>
                  <a:pt x="99817" y="59845"/>
                  <a:pt x="102473" y="59091"/>
                  <a:pt x="103486" y="58336"/>
                </a:cubicBezTo>
                <a:cubicBezTo>
                  <a:pt x="103897" y="58062"/>
                  <a:pt x="104910" y="57547"/>
                  <a:pt x="105321" y="57307"/>
                </a:cubicBezTo>
                <a:cubicBezTo>
                  <a:pt x="105924" y="56553"/>
                  <a:pt x="105924" y="55010"/>
                  <a:pt x="105924" y="54255"/>
                </a:cubicBezTo>
                <a:cubicBezTo>
                  <a:pt x="105513" y="54255"/>
                  <a:pt x="105102" y="54255"/>
                  <a:pt x="104719" y="54255"/>
                </a:cubicBezTo>
                <a:cubicBezTo>
                  <a:pt x="104500" y="51957"/>
                  <a:pt x="106745" y="50928"/>
                  <a:pt x="107950" y="49934"/>
                </a:cubicBezTo>
                <a:cubicBezTo>
                  <a:pt x="109402" y="48905"/>
                  <a:pt x="110798" y="46847"/>
                  <a:pt x="111428" y="45064"/>
                </a:cubicBezTo>
                <a:cubicBezTo>
                  <a:pt x="111209" y="45064"/>
                  <a:pt x="110798" y="45064"/>
                  <a:pt x="110607" y="45064"/>
                </a:cubicBezTo>
                <a:cubicBezTo>
                  <a:pt x="110196" y="45064"/>
                  <a:pt x="110415" y="45578"/>
                  <a:pt x="110196" y="45578"/>
                </a:cubicBezTo>
                <a:cubicBezTo>
                  <a:pt x="110004" y="45853"/>
                  <a:pt x="109593" y="45578"/>
                  <a:pt x="109593" y="45853"/>
                </a:cubicBezTo>
                <a:cubicBezTo>
                  <a:pt x="109402" y="45853"/>
                  <a:pt x="109183" y="46333"/>
                  <a:pt x="108991" y="46333"/>
                </a:cubicBezTo>
                <a:cubicBezTo>
                  <a:pt x="108361" y="46607"/>
                  <a:pt x="108169" y="46607"/>
                  <a:pt x="107567" y="46847"/>
                </a:cubicBezTo>
                <a:cubicBezTo>
                  <a:pt x="107156" y="46847"/>
                  <a:pt x="106937" y="47362"/>
                  <a:pt x="106526" y="47636"/>
                </a:cubicBezTo>
                <a:cubicBezTo>
                  <a:pt x="106526" y="45064"/>
                  <a:pt x="106937" y="45064"/>
                  <a:pt x="108772" y="44824"/>
                </a:cubicBezTo>
                <a:cubicBezTo>
                  <a:pt x="111017" y="44824"/>
                  <a:pt x="109593" y="42526"/>
                  <a:pt x="108991" y="41017"/>
                </a:cubicBezTo>
                <a:cubicBezTo>
                  <a:pt x="108361" y="39748"/>
                  <a:pt x="107759" y="38205"/>
                  <a:pt x="107567" y="36661"/>
                </a:cubicBezTo>
                <a:cubicBezTo>
                  <a:pt x="107348" y="35667"/>
                  <a:pt x="107348" y="32340"/>
                  <a:pt x="108169" y="32100"/>
                </a:cubicBezTo>
                <a:cubicBezTo>
                  <a:pt x="108361" y="30831"/>
                  <a:pt x="109183" y="29802"/>
                  <a:pt x="110004" y="29048"/>
                </a:cubicBezTo>
                <a:cubicBezTo>
                  <a:pt x="110798" y="28259"/>
                  <a:pt x="111428" y="27230"/>
                  <a:pt x="112222" y="26476"/>
                </a:cubicBezTo>
                <a:cubicBezTo>
                  <a:pt x="113044" y="25961"/>
                  <a:pt x="114468" y="25207"/>
                  <a:pt x="115289" y="24967"/>
                </a:cubicBezTo>
                <a:cubicBezTo>
                  <a:pt x="115892" y="24692"/>
                  <a:pt x="116494" y="24692"/>
                  <a:pt x="116905" y="24967"/>
                </a:cubicBezTo>
                <a:cubicBezTo>
                  <a:pt x="117727" y="24967"/>
                  <a:pt x="118329" y="25721"/>
                  <a:pt x="119151" y="25481"/>
                </a:cubicBezTo>
                <a:cubicBezTo>
                  <a:pt x="119151" y="25481"/>
                  <a:pt x="119561" y="24692"/>
                  <a:pt x="119972" y="23938"/>
                </a:cubicBezTo>
                <a:cubicBezTo>
                  <a:pt x="119972" y="21640"/>
                  <a:pt x="118931" y="21640"/>
                  <a:pt x="117727" y="20371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" name="Shape 2603">
            <a:extLst>
              <a:ext uri="{FF2B5EF4-FFF2-40B4-BE49-F238E27FC236}">
                <a16:creationId xmlns:a16="http://schemas.microsoft.com/office/drawing/2014/main" xmlns="" id="{24A99886-5984-B44B-B8EC-E890B5B53BD3}"/>
              </a:ext>
            </a:extLst>
          </p:cNvPr>
          <p:cNvSpPr/>
          <p:nvPr/>
        </p:nvSpPr>
        <p:spPr>
          <a:xfrm>
            <a:off x="5125230" y="3341632"/>
            <a:ext cx="140337" cy="1938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561" y="39373"/>
                </a:moveTo>
                <a:lnTo>
                  <a:pt x="118561" y="39373"/>
                </a:lnTo>
                <a:cubicBezTo>
                  <a:pt x="118561" y="36940"/>
                  <a:pt x="116324" y="35281"/>
                  <a:pt x="115046" y="32847"/>
                </a:cubicBezTo>
                <a:cubicBezTo>
                  <a:pt x="115046" y="30304"/>
                  <a:pt x="116324" y="27870"/>
                  <a:pt x="116324" y="26211"/>
                </a:cubicBezTo>
                <a:cubicBezTo>
                  <a:pt x="116324" y="23778"/>
                  <a:pt x="111531" y="22119"/>
                  <a:pt x="111531" y="21235"/>
                </a:cubicBezTo>
                <a:cubicBezTo>
                  <a:pt x="110412" y="18801"/>
                  <a:pt x="110412" y="15594"/>
                  <a:pt x="111531" y="12276"/>
                </a:cubicBezTo>
                <a:cubicBezTo>
                  <a:pt x="106737" y="13050"/>
                  <a:pt x="102103" y="13050"/>
                  <a:pt x="102103" y="13050"/>
                </a:cubicBezTo>
                <a:cubicBezTo>
                  <a:pt x="103222" y="8184"/>
                  <a:pt x="100825" y="3207"/>
                  <a:pt x="98428" y="0"/>
                </a:cubicBezTo>
                <a:cubicBezTo>
                  <a:pt x="97310" y="0"/>
                  <a:pt x="97310" y="774"/>
                  <a:pt x="97310" y="1548"/>
                </a:cubicBezTo>
                <a:cubicBezTo>
                  <a:pt x="96191" y="1548"/>
                  <a:pt x="96191" y="1548"/>
                  <a:pt x="96191" y="1548"/>
                </a:cubicBezTo>
                <a:cubicBezTo>
                  <a:pt x="94913" y="3207"/>
                  <a:pt x="96191" y="5640"/>
                  <a:pt x="92516" y="6525"/>
                </a:cubicBezTo>
                <a:cubicBezTo>
                  <a:pt x="90119" y="7299"/>
                  <a:pt x="87723" y="4092"/>
                  <a:pt x="85326" y="3207"/>
                </a:cubicBezTo>
                <a:cubicBezTo>
                  <a:pt x="84207" y="4866"/>
                  <a:pt x="81810" y="4866"/>
                  <a:pt x="80692" y="7299"/>
                </a:cubicBezTo>
                <a:cubicBezTo>
                  <a:pt x="80692" y="8184"/>
                  <a:pt x="81810" y="9843"/>
                  <a:pt x="80692" y="10617"/>
                </a:cubicBezTo>
                <a:cubicBezTo>
                  <a:pt x="80692" y="11391"/>
                  <a:pt x="79414" y="11391"/>
                  <a:pt x="78295" y="12276"/>
                </a:cubicBezTo>
                <a:cubicBezTo>
                  <a:pt x="75898" y="16368"/>
                  <a:pt x="80692" y="20460"/>
                  <a:pt x="75898" y="23778"/>
                </a:cubicBezTo>
                <a:cubicBezTo>
                  <a:pt x="72383" y="21235"/>
                  <a:pt x="71105" y="18027"/>
                  <a:pt x="66471" y="18027"/>
                </a:cubicBezTo>
                <a:cubicBezTo>
                  <a:pt x="60559" y="18027"/>
                  <a:pt x="59280" y="19686"/>
                  <a:pt x="59280" y="22894"/>
                </a:cubicBezTo>
                <a:cubicBezTo>
                  <a:pt x="55765" y="23778"/>
                  <a:pt x="53368" y="21235"/>
                  <a:pt x="52250" y="19686"/>
                </a:cubicBezTo>
                <a:cubicBezTo>
                  <a:pt x="49853" y="21235"/>
                  <a:pt x="50972" y="22894"/>
                  <a:pt x="48575" y="24552"/>
                </a:cubicBezTo>
                <a:cubicBezTo>
                  <a:pt x="47456" y="26211"/>
                  <a:pt x="45059" y="27870"/>
                  <a:pt x="42663" y="28755"/>
                </a:cubicBezTo>
                <a:cubicBezTo>
                  <a:pt x="39147" y="31188"/>
                  <a:pt x="37869" y="29529"/>
                  <a:pt x="33235" y="28755"/>
                </a:cubicBezTo>
                <a:cubicBezTo>
                  <a:pt x="30838" y="28755"/>
                  <a:pt x="27323" y="28755"/>
                  <a:pt x="24926" y="28755"/>
                </a:cubicBezTo>
                <a:cubicBezTo>
                  <a:pt x="23648" y="30304"/>
                  <a:pt x="23648" y="31963"/>
                  <a:pt x="23648" y="33622"/>
                </a:cubicBezTo>
                <a:cubicBezTo>
                  <a:pt x="19014" y="33622"/>
                  <a:pt x="16617" y="36940"/>
                  <a:pt x="11824" y="36940"/>
                </a:cubicBezTo>
                <a:cubicBezTo>
                  <a:pt x="9427" y="40147"/>
                  <a:pt x="10705" y="42691"/>
                  <a:pt x="10705" y="46783"/>
                </a:cubicBezTo>
                <a:cubicBezTo>
                  <a:pt x="9427" y="50875"/>
                  <a:pt x="4793" y="51649"/>
                  <a:pt x="3515" y="55852"/>
                </a:cubicBezTo>
                <a:cubicBezTo>
                  <a:pt x="0" y="60718"/>
                  <a:pt x="8308" y="60718"/>
                  <a:pt x="9427" y="64811"/>
                </a:cubicBezTo>
                <a:cubicBezTo>
                  <a:pt x="9427" y="65695"/>
                  <a:pt x="8308" y="67244"/>
                  <a:pt x="8308" y="68903"/>
                </a:cubicBezTo>
                <a:cubicBezTo>
                  <a:pt x="8308" y="70562"/>
                  <a:pt x="10705" y="72995"/>
                  <a:pt x="11824" y="74654"/>
                </a:cubicBezTo>
                <a:cubicBezTo>
                  <a:pt x="13102" y="76313"/>
                  <a:pt x="14221" y="77972"/>
                  <a:pt x="15339" y="80405"/>
                </a:cubicBezTo>
                <a:cubicBezTo>
                  <a:pt x="16617" y="82064"/>
                  <a:pt x="15339" y="83723"/>
                  <a:pt x="16617" y="86156"/>
                </a:cubicBezTo>
                <a:cubicBezTo>
                  <a:pt x="16617" y="88700"/>
                  <a:pt x="20133" y="91133"/>
                  <a:pt x="21411" y="93566"/>
                </a:cubicBezTo>
                <a:cubicBezTo>
                  <a:pt x="21411" y="96000"/>
                  <a:pt x="19014" y="98543"/>
                  <a:pt x="19014" y="100976"/>
                </a:cubicBezTo>
                <a:cubicBezTo>
                  <a:pt x="19014" y="102635"/>
                  <a:pt x="19014" y="105069"/>
                  <a:pt x="21411" y="106728"/>
                </a:cubicBezTo>
                <a:cubicBezTo>
                  <a:pt x="21411" y="107502"/>
                  <a:pt x="27323" y="109935"/>
                  <a:pt x="27323" y="109161"/>
                </a:cubicBezTo>
                <a:cubicBezTo>
                  <a:pt x="27323" y="105843"/>
                  <a:pt x="24926" y="87041"/>
                  <a:pt x="35632" y="92792"/>
                </a:cubicBezTo>
                <a:cubicBezTo>
                  <a:pt x="45059" y="96884"/>
                  <a:pt x="36750" y="108387"/>
                  <a:pt x="45059" y="114138"/>
                </a:cubicBezTo>
                <a:cubicBezTo>
                  <a:pt x="52250" y="119889"/>
                  <a:pt x="69986" y="111594"/>
                  <a:pt x="69986" y="105069"/>
                </a:cubicBezTo>
                <a:cubicBezTo>
                  <a:pt x="69986" y="103410"/>
                  <a:pt x="67589" y="100976"/>
                  <a:pt x="66471" y="99317"/>
                </a:cubicBezTo>
                <a:cubicBezTo>
                  <a:pt x="65193" y="96884"/>
                  <a:pt x="62956" y="92792"/>
                  <a:pt x="65193" y="89474"/>
                </a:cubicBezTo>
                <a:cubicBezTo>
                  <a:pt x="67589" y="86156"/>
                  <a:pt x="72383" y="85382"/>
                  <a:pt x="73501" y="81290"/>
                </a:cubicBezTo>
                <a:cubicBezTo>
                  <a:pt x="74780" y="77972"/>
                  <a:pt x="78295" y="76313"/>
                  <a:pt x="83089" y="77087"/>
                </a:cubicBezTo>
                <a:cubicBezTo>
                  <a:pt x="84207" y="72221"/>
                  <a:pt x="79414" y="69788"/>
                  <a:pt x="79414" y="66470"/>
                </a:cubicBezTo>
                <a:cubicBezTo>
                  <a:pt x="79414" y="63152"/>
                  <a:pt x="78295" y="57400"/>
                  <a:pt x="79414" y="54967"/>
                </a:cubicBezTo>
                <a:cubicBezTo>
                  <a:pt x="87723" y="54193"/>
                  <a:pt x="83089" y="59059"/>
                  <a:pt x="86604" y="61493"/>
                </a:cubicBezTo>
                <a:cubicBezTo>
                  <a:pt x="93794" y="64811"/>
                  <a:pt x="97310" y="55852"/>
                  <a:pt x="103222" y="55852"/>
                </a:cubicBezTo>
                <a:cubicBezTo>
                  <a:pt x="108015" y="54967"/>
                  <a:pt x="106737" y="57400"/>
                  <a:pt x="108015" y="59944"/>
                </a:cubicBezTo>
                <a:cubicBezTo>
                  <a:pt x="108015" y="58285"/>
                  <a:pt x="112649" y="56626"/>
                  <a:pt x="112649" y="55852"/>
                </a:cubicBezTo>
                <a:cubicBezTo>
                  <a:pt x="115046" y="54967"/>
                  <a:pt x="115046" y="52534"/>
                  <a:pt x="117443" y="50875"/>
                </a:cubicBezTo>
                <a:cubicBezTo>
                  <a:pt x="118561" y="47557"/>
                  <a:pt x="119840" y="43465"/>
                  <a:pt x="118561" y="39373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" name="Shape 2604">
            <a:extLst>
              <a:ext uri="{FF2B5EF4-FFF2-40B4-BE49-F238E27FC236}">
                <a16:creationId xmlns:a16="http://schemas.microsoft.com/office/drawing/2014/main" xmlns="" id="{BF125FC8-DFC8-624C-B28E-58A7069CFC3D}"/>
              </a:ext>
            </a:extLst>
          </p:cNvPr>
          <p:cNvSpPr/>
          <p:nvPr/>
        </p:nvSpPr>
        <p:spPr>
          <a:xfrm>
            <a:off x="3527871" y="5344337"/>
            <a:ext cx="36322" cy="228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4153" y="55748"/>
                </a:moveTo>
                <a:lnTo>
                  <a:pt x="14153" y="55748"/>
                </a:lnTo>
                <a:cubicBezTo>
                  <a:pt x="27692" y="41574"/>
                  <a:pt x="54769" y="55748"/>
                  <a:pt x="68923" y="69921"/>
                </a:cubicBezTo>
                <a:cubicBezTo>
                  <a:pt x="78153" y="76535"/>
                  <a:pt x="87384" y="84094"/>
                  <a:pt x="91692" y="98267"/>
                </a:cubicBezTo>
                <a:cubicBezTo>
                  <a:pt x="100923" y="104881"/>
                  <a:pt x="105230" y="119055"/>
                  <a:pt x="119384" y="119055"/>
                </a:cubicBezTo>
                <a:cubicBezTo>
                  <a:pt x="114461" y="111496"/>
                  <a:pt x="114461" y="98267"/>
                  <a:pt x="110153" y="90708"/>
                </a:cubicBezTo>
                <a:cubicBezTo>
                  <a:pt x="105230" y="76535"/>
                  <a:pt x="96000" y="76535"/>
                  <a:pt x="87384" y="69921"/>
                </a:cubicBezTo>
                <a:cubicBezTo>
                  <a:pt x="73230" y="55748"/>
                  <a:pt x="78153" y="34960"/>
                  <a:pt x="78153" y="6614"/>
                </a:cubicBezTo>
                <a:cubicBezTo>
                  <a:pt x="64000" y="0"/>
                  <a:pt x="64000" y="14173"/>
                  <a:pt x="59692" y="27401"/>
                </a:cubicBezTo>
                <a:cubicBezTo>
                  <a:pt x="50461" y="34960"/>
                  <a:pt x="41230" y="34960"/>
                  <a:pt x="32000" y="34960"/>
                </a:cubicBezTo>
                <a:cubicBezTo>
                  <a:pt x="22769" y="34960"/>
                  <a:pt x="9230" y="34960"/>
                  <a:pt x="0" y="34960"/>
                </a:cubicBezTo>
                <a:cubicBezTo>
                  <a:pt x="9230" y="41574"/>
                  <a:pt x="14153" y="49133"/>
                  <a:pt x="14153" y="55748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" name="Shape 2605">
            <a:extLst>
              <a:ext uri="{FF2B5EF4-FFF2-40B4-BE49-F238E27FC236}">
                <a16:creationId xmlns:a16="http://schemas.microsoft.com/office/drawing/2014/main" xmlns="" id="{99421E70-D2EC-064B-A9F3-BBE1BF9E0712}"/>
              </a:ext>
            </a:extLst>
          </p:cNvPr>
          <p:cNvSpPr/>
          <p:nvPr/>
        </p:nvSpPr>
        <p:spPr>
          <a:xfrm>
            <a:off x="5240802" y="3334539"/>
            <a:ext cx="4127" cy="709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000" y="92307"/>
                </a:moveTo>
                <a:lnTo>
                  <a:pt x="115000" y="92307"/>
                </a:lnTo>
                <a:cubicBezTo>
                  <a:pt x="115000" y="70769"/>
                  <a:pt x="115000" y="46153"/>
                  <a:pt x="115000" y="0"/>
                </a:cubicBezTo>
                <a:cubicBezTo>
                  <a:pt x="75000" y="24615"/>
                  <a:pt x="0" y="70769"/>
                  <a:pt x="0" y="116923"/>
                </a:cubicBezTo>
                <a:cubicBezTo>
                  <a:pt x="40000" y="92307"/>
                  <a:pt x="75000" y="116923"/>
                  <a:pt x="115000" y="92307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" name="Shape 2606">
            <a:extLst>
              <a:ext uri="{FF2B5EF4-FFF2-40B4-BE49-F238E27FC236}">
                <a16:creationId xmlns:a16="http://schemas.microsoft.com/office/drawing/2014/main" xmlns="" id="{90376110-0C57-B140-AB6F-F59F66205E8C}"/>
              </a:ext>
            </a:extLst>
          </p:cNvPr>
          <p:cNvSpPr/>
          <p:nvPr/>
        </p:nvSpPr>
        <p:spPr>
          <a:xfrm>
            <a:off x="3522919" y="5349852"/>
            <a:ext cx="5778" cy="15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000" y="106666"/>
                </a:moveTo>
                <a:lnTo>
                  <a:pt x="116000" y="106666"/>
                </a:lnTo>
                <a:cubicBezTo>
                  <a:pt x="88000" y="106666"/>
                  <a:pt x="60000" y="0"/>
                  <a:pt x="28000" y="0"/>
                </a:cubicBezTo>
                <a:lnTo>
                  <a:pt x="0" y="0"/>
                </a:lnTo>
                <a:cubicBezTo>
                  <a:pt x="28000" y="106666"/>
                  <a:pt x="60000" y="106666"/>
                  <a:pt x="60000" y="106666"/>
                </a:cubicBezTo>
                <a:cubicBezTo>
                  <a:pt x="88000" y="106666"/>
                  <a:pt x="116000" y="106666"/>
                  <a:pt x="116000" y="106666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" name="Shape 2607">
            <a:extLst>
              <a:ext uri="{FF2B5EF4-FFF2-40B4-BE49-F238E27FC236}">
                <a16:creationId xmlns:a16="http://schemas.microsoft.com/office/drawing/2014/main" xmlns="" id="{7303EE47-C99E-3D42-8A64-BBAF7E8651FC}"/>
              </a:ext>
            </a:extLst>
          </p:cNvPr>
          <p:cNvSpPr/>
          <p:nvPr/>
        </p:nvSpPr>
        <p:spPr>
          <a:xfrm>
            <a:off x="5342338" y="3161215"/>
            <a:ext cx="223713" cy="228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055" y="1314"/>
                </a:moveTo>
                <a:lnTo>
                  <a:pt x="102055" y="1314"/>
                </a:lnTo>
                <a:cubicBezTo>
                  <a:pt x="100551" y="1314"/>
                  <a:pt x="100551" y="657"/>
                  <a:pt x="99749" y="0"/>
                </a:cubicBezTo>
                <a:cubicBezTo>
                  <a:pt x="99047" y="0"/>
                  <a:pt x="95338" y="4882"/>
                  <a:pt x="94536" y="5539"/>
                </a:cubicBezTo>
                <a:cubicBezTo>
                  <a:pt x="94536" y="6197"/>
                  <a:pt x="93834" y="6948"/>
                  <a:pt x="93032" y="7605"/>
                </a:cubicBezTo>
                <a:cubicBezTo>
                  <a:pt x="93032" y="9014"/>
                  <a:pt x="93834" y="9671"/>
                  <a:pt x="92330" y="11079"/>
                </a:cubicBezTo>
                <a:cubicBezTo>
                  <a:pt x="90827" y="11830"/>
                  <a:pt x="87919" y="11830"/>
                  <a:pt x="86416" y="11830"/>
                </a:cubicBezTo>
                <a:cubicBezTo>
                  <a:pt x="83408" y="11830"/>
                  <a:pt x="81904" y="12488"/>
                  <a:pt x="79699" y="13239"/>
                </a:cubicBezTo>
                <a:cubicBezTo>
                  <a:pt x="78997" y="13896"/>
                  <a:pt x="78195" y="13896"/>
                  <a:pt x="76691" y="13896"/>
                </a:cubicBezTo>
                <a:cubicBezTo>
                  <a:pt x="75187" y="13896"/>
                  <a:pt x="75989" y="12488"/>
                  <a:pt x="74486" y="12488"/>
                </a:cubicBezTo>
                <a:cubicBezTo>
                  <a:pt x="73784" y="12488"/>
                  <a:pt x="72280" y="13896"/>
                  <a:pt x="71478" y="13896"/>
                </a:cubicBezTo>
                <a:cubicBezTo>
                  <a:pt x="69974" y="13896"/>
                  <a:pt x="69974" y="13239"/>
                  <a:pt x="68471" y="13239"/>
                </a:cubicBezTo>
                <a:cubicBezTo>
                  <a:pt x="66265" y="12488"/>
                  <a:pt x="64060" y="12488"/>
                  <a:pt x="61854" y="12488"/>
                </a:cubicBezTo>
                <a:cubicBezTo>
                  <a:pt x="58847" y="12488"/>
                  <a:pt x="56641" y="12488"/>
                  <a:pt x="54436" y="13896"/>
                </a:cubicBezTo>
                <a:cubicBezTo>
                  <a:pt x="52130" y="14553"/>
                  <a:pt x="48421" y="14553"/>
                  <a:pt x="47719" y="16713"/>
                </a:cubicBezTo>
                <a:cubicBezTo>
                  <a:pt x="50626" y="17370"/>
                  <a:pt x="51428" y="19530"/>
                  <a:pt x="49924" y="22253"/>
                </a:cubicBezTo>
                <a:cubicBezTo>
                  <a:pt x="48421" y="23661"/>
                  <a:pt x="47719" y="25070"/>
                  <a:pt x="46215" y="26478"/>
                </a:cubicBezTo>
                <a:cubicBezTo>
                  <a:pt x="43208" y="28544"/>
                  <a:pt x="42506" y="31361"/>
                  <a:pt x="41002" y="34835"/>
                </a:cubicBezTo>
                <a:cubicBezTo>
                  <a:pt x="38696" y="33427"/>
                  <a:pt x="36491" y="32018"/>
                  <a:pt x="33483" y="31361"/>
                </a:cubicBezTo>
                <a:cubicBezTo>
                  <a:pt x="33483" y="30610"/>
                  <a:pt x="31278" y="29953"/>
                  <a:pt x="29072" y="29953"/>
                </a:cubicBezTo>
                <a:cubicBezTo>
                  <a:pt x="29072" y="29953"/>
                  <a:pt x="29072" y="30610"/>
                  <a:pt x="29774" y="30610"/>
                </a:cubicBezTo>
                <a:cubicBezTo>
                  <a:pt x="26867" y="30610"/>
                  <a:pt x="26065" y="32018"/>
                  <a:pt x="24661" y="33427"/>
                </a:cubicBezTo>
                <a:cubicBezTo>
                  <a:pt x="23859" y="34084"/>
                  <a:pt x="21654" y="36244"/>
                  <a:pt x="20852" y="36901"/>
                </a:cubicBezTo>
                <a:cubicBezTo>
                  <a:pt x="20150" y="38309"/>
                  <a:pt x="20852" y="41126"/>
                  <a:pt x="20150" y="42535"/>
                </a:cubicBezTo>
                <a:cubicBezTo>
                  <a:pt x="20150" y="44600"/>
                  <a:pt x="19348" y="46009"/>
                  <a:pt x="18646" y="47417"/>
                </a:cubicBezTo>
                <a:cubicBezTo>
                  <a:pt x="17142" y="47417"/>
                  <a:pt x="16441" y="47417"/>
                  <a:pt x="14937" y="48075"/>
                </a:cubicBezTo>
                <a:cubicBezTo>
                  <a:pt x="17142" y="50892"/>
                  <a:pt x="15639" y="52957"/>
                  <a:pt x="14937" y="55774"/>
                </a:cubicBezTo>
                <a:cubicBezTo>
                  <a:pt x="14135" y="58497"/>
                  <a:pt x="14937" y="61314"/>
                  <a:pt x="13433" y="63380"/>
                </a:cubicBezTo>
                <a:cubicBezTo>
                  <a:pt x="11228" y="63380"/>
                  <a:pt x="8922" y="63380"/>
                  <a:pt x="6716" y="63380"/>
                </a:cubicBezTo>
                <a:cubicBezTo>
                  <a:pt x="6015" y="68262"/>
                  <a:pt x="6015" y="73145"/>
                  <a:pt x="5213" y="78028"/>
                </a:cubicBezTo>
                <a:cubicBezTo>
                  <a:pt x="5213" y="80845"/>
                  <a:pt x="5213" y="82910"/>
                  <a:pt x="3809" y="84976"/>
                </a:cubicBezTo>
                <a:cubicBezTo>
                  <a:pt x="2305" y="87793"/>
                  <a:pt x="2305" y="89201"/>
                  <a:pt x="2305" y="92018"/>
                </a:cubicBezTo>
                <a:cubicBezTo>
                  <a:pt x="1503" y="92676"/>
                  <a:pt x="1503" y="92676"/>
                  <a:pt x="1503" y="92676"/>
                </a:cubicBezTo>
                <a:cubicBezTo>
                  <a:pt x="2305" y="94835"/>
                  <a:pt x="3809" y="97558"/>
                  <a:pt x="3809" y="98967"/>
                </a:cubicBezTo>
                <a:cubicBezTo>
                  <a:pt x="3809" y="100375"/>
                  <a:pt x="3809" y="101784"/>
                  <a:pt x="3007" y="103192"/>
                </a:cubicBezTo>
                <a:cubicBezTo>
                  <a:pt x="2305" y="105258"/>
                  <a:pt x="0" y="105258"/>
                  <a:pt x="802" y="107323"/>
                </a:cubicBezTo>
                <a:cubicBezTo>
                  <a:pt x="3809" y="108732"/>
                  <a:pt x="6716" y="108075"/>
                  <a:pt x="9724" y="108732"/>
                </a:cubicBezTo>
                <a:cubicBezTo>
                  <a:pt x="12731" y="109389"/>
                  <a:pt x="11929" y="109389"/>
                  <a:pt x="13433" y="110798"/>
                </a:cubicBezTo>
                <a:cubicBezTo>
                  <a:pt x="14937" y="111549"/>
                  <a:pt x="17142" y="110798"/>
                  <a:pt x="18646" y="110798"/>
                </a:cubicBezTo>
                <a:cubicBezTo>
                  <a:pt x="20852" y="110798"/>
                  <a:pt x="26065" y="109389"/>
                  <a:pt x="27568" y="110140"/>
                </a:cubicBezTo>
                <a:lnTo>
                  <a:pt x="28370" y="110798"/>
                </a:lnTo>
                <a:cubicBezTo>
                  <a:pt x="28370" y="110140"/>
                  <a:pt x="28370" y="110140"/>
                  <a:pt x="28370" y="109389"/>
                </a:cubicBezTo>
                <a:cubicBezTo>
                  <a:pt x="29072" y="108075"/>
                  <a:pt x="29072" y="105258"/>
                  <a:pt x="31278" y="104507"/>
                </a:cubicBezTo>
                <a:cubicBezTo>
                  <a:pt x="32781" y="104507"/>
                  <a:pt x="34987" y="108075"/>
                  <a:pt x="35789" y="108732"/>
                </a:cubicBezTo>
                <a:cubicBezTo>
                  <a:pt x="37293" y="110140"/>
                  <a:pt x="39498" y="112206"/>
                  <a:pt x="41704" y="112863"/>
                </a:cubicBezTo>
                <a:cubicBezTo>
                  <a:pt x="45413" y="112863"/>
                  <a:pt x="44711" y="110140"/>
                  <a:pt x="44711" y="107323"/>
                </a:cubicBezTo>
                <a:cubicBezTo>
                  <a:pt x="47719" y="107323"/>
                  <a:pt x="52932" y="106666"/>
                  <a:pt x="55137" y="107323"/>
                </a:cubicBezTo>
                <a:cubicBezTo>
                  <a:pt x="58145" y="108732"/>
                  <a:pt x="58145" y="114272"/>
                  <a:pt x="60350" y="114272"/>
                </a:cubicBezTo>
                <a:cubicBezTo>
                  <a:pt x="60350" y="109389"/>
                  <a:pt x="67769" y="109389"/>
                  <a:pt x="71478" y="110798"/>
                </a:cubicBezTo>
                <a:cubicBezTo>
                  <a:pt x="75187" y="112863"/>
                  <a:pt x="78195" y="115680"/>
                  <a:pt x="79699" y="119248"/>
                </a:cubicBezTo>
                <a:cubicBezTo>
                  <a:pt x="85614" y="119906"/>
                  <a:pt x="88621" y="101784"/>
                  <a:pt x="89323" y="98967"/>
                </a:cubicBezTo>
                <a:cubicBezTo>
                  <a:pt x="90125" y="96901"/>
                  <a:pt x="90125" y="94835"/>
                  <a:pt x="90827" y="93427"/>
                </a:cubicBezTo>
                <a:cubicBezTo>
                  <a:pt x="91629" y="91267"/>
                  <a:pt x="93032" y="90610"/>
                  <a:pt x="93834" y="88544"/>
                </a:cubicBezTo>
                <a:cubicBezTo>
                  <a:pt x="94536" y="87136"/>
                  <a:pt x="94536" y="84976"/>
                  <a:pt x="96040" y="83661"/>
                </a:cubicBezTo>
                <a:cubicBezTo>
                  <a:pt x="96842" y="82253"/>
                  <a:pt x="96842" y="82910"/>
                  <a:pt x="97543" y="81502"/>
                </a:cubicBezTo>
                <a:cubicBezTo>
                  <a:pt x="97543" y="80845"/>
                  <a:pt x="97543" y="79436"/>
                  <a:pt x="97543" y="78779"/>
                </a:cubicBezTo>
                <a:cubicBezTo>
                  <a:pt x="97543" y="76619"/>
                  <a:pt x="98345" y="75962"/>
                  <a:pt x="99047" y="73896"/>
                </a:cubicBezTo>
                <a:cubicBezTo>
                  <a:pt x="99749" y="71830"/>
                  <a:pt x="99047" y="71079"/>
                  <a:pt x="102055" y="69671"/>
                </a:cubicBezTo>
                <a:cubicBezTo>
                  <a:pt x="104260" y="69671"/>
                  <a:pt x="105764" y="69671"/>
                  <a:pt x="106466" y="66854"/>
                </a:cubicBezTo>
                <a:cubicBezTo>
                  <a:pt x="107268" y="65539"/>
                  <a:pt x="106466" y="63380"/>
                  <a:pt x="106466" y="61971"/>
                </a:cubicBezTo>
                <a:cubicBezTo>
                  <a:pt x="108771" y="60657"/>
                  <a:pt x="110175" y="60657"/>
                  <a:pt x="110977" y="58497"/>
                </a:cubicBezTo>
                <a:cubicBezTo>
                  <a:pt x="110977" y="57089"/>
                  <a:pt x="110977" y="55774"/>
                  <a:pt x="110977" y="54366"/>
                </a:cubicBezTo>
                <a:cubicBezTo>
                  <a:pt x="111679" y="50892"/>
                  <a:pt x="113984" y="51549"/>
                  <a:pt x="116190" y="49483"/>
                </a:cubicBezTo>
                <a:cubicBezTo>
                  <a:pt x="117694" y="46666"/>
                  <a:pt x="116190" y="43849"/>
                  <a:pt x="117694" y="41126"/>
                </a:cubicBezTo>
                <a:cubicBezTo>
                  <a:pt x="119097" y="38309"/>
                  <a:pt x="119097" y="38309"/>
                  <a:pt x="119097" y="38309"/>
                </a:cubicBezTo>
                <a:cubicBezTo>
                  <a:pt x="119899" y="36901"/>
                  <a:pt x="119899" y="34835"/>
                  <a:pt x="119899" y="33427"/>
                </a:cubicBezTo>
                <a:cubicBezTo>
                  <a:pt x="116892" y="32769"/>
                  <a:pt x="116190" y="32769"/>
                  <a:pt x="113984" y="31361"/>
                </a:cubicBezTo>
                <a:cubicBezTo>
                  <a:pt x="112481" y="30610"/>
                  <a:pt x="110175" y="29201"/>
                  <a:pt x="108771" y="28544"/>
                </a:cubicBezTo>
                <a:cubicBezTo>
                  <a:pt x="108771" y="26478"/>
                  <a:pt x="108771" y="22253"/>
                  <a:pt x="109473" y="20187"/>
                </a:cubicBezTo>
                <a:cubicBezTo>
                  <a:pt x="110175" y="18779"/>
                  <a:pt x="111679" y="18779"/>
                  <a:pt x="112481" y="17370"/>
                </a:cubicBezTo>
                <a:cubicBezTo>
                  <a:pt x="112481" y="17370"/>
                  <a:pt x="112481" y="16713"/>
                  <a:pt x="112481" y="15305"/>
                </a:cubicBezTo>
                <a:cubicBezTo>
                  <a:pt x="108771" y="15305"/>
                  <a:pt x="105062" y="13239"/>
                  <a:pt x="101253" y="13239"/>
                </a:cubicBezTo>
                <a:cubicBezTo>
                  <a:pt x="101253" y="9014"/>
                  <a:pt x="102055" y="5539"/>
                  <a:pt x="102055" y="1314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" name="Shape 2608">
            <a:extLst>
              <a:ext uri="{FF2B5EF4-FFF2-40B4-BE49-F238E27FC236}">
                <a16:creationId xmlns:a16="http://schemas.microsoft.com/office/drawing/2014/main" xmlns="" id="{B55C23E0-5C0C-9345-A1E1-656605BEADB2}"/>
              </a:ext>
            </a:extLst>
          </p:cNvPr>
          <p:cNvSpPr/>
          <p:nvPr/>
        </p:nvSpPr>
        <p:spPr>
          <a:xfrm>
            <a:off x="5153297" y="2641235"/>
            <a:ext cx="706635" cy="5861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68" y="36369"/>
                </a:moveTo>
                <a:lnTo>
                  <a:pt x="119968" y="36369"/>
                </a:lnTo>
                <a:cubicBezTo>
                  <a:pt x="119968" y="35272"/>
                  <a:pt x="119014" y="35272"/>
                  <a:pt x="118537" y="34468"/>
                </a:cubicBezTo>
                <a:cubicBezTo>
                  <a:pt x="118537" y="33920"/>
                  <a:pt x="118537" y="33079"/>
                  <a:pt x="118537" y="32567"/>
                </a:cubicBezTo>
                <a:cubicBezTo>
                  <a:pt x="118791" y="31471"/>
                  <a:pt x="118537" y="31215"/>
                  <a:pt x="117837" y="30667"/>
                </a:cubicBezTo>
                <a:cubicBezTo>
                  <a:pt x="117138" y="30374"/>
                  <a:pt x="116661" y="30118"/>
                  <a:pt x="116661" y="29314"/>
                </a:cubicBezTo>
                <a:cubicBezTo>
                  <a:pt x="116184" y="29022"/>
                  <a:pt x="115961" y="29022"/>
                  <a:pt x="115707" y="28473"/>
                </a:cubicBezTo>
                <a:cubicBezTo>
                  <a:pt x="115484" y="28218"/>
                  <a:pt x="115230" y="27669"/>
                  <a:pt x="114785" y="27413"/>
                </a:cubicBezTo>
                <a:cubicBezTo>
                  <a:pt x="114308" y="27121"/>
                  <a:pt x="112877" y="27413"/>
                  <a:pt x="112400" y="27413"/>
                </a:cubicBezTo>
                <a:cubicBezTo>
                  <a:pt x="111701" y="27669"/>
                  <a:pt x="111224" y="28473"/>
                  <a:pt x="110524" y="28473"/>
                </a:cubicBezTo>
                <a:cubicBezTo>
                  <a:pt x="110047" y="28473"/>
                  <a:pt x="109793" y="27669"/>
                  <a:pt x="109348" y="27413"/>
                </a:cubicBezTo>
                <a:cubicBezTo>
                  <a:pt x="108871" y="27413"/>
                  <a:pt x="108616" y="27413"/>
                  <a:pt x="108394" y="27669"/>
                </a:cubicBezTo>
                <a:cubicBezTo>
                  <a:pt x="107217" y="27962"/>
                  <a:pt x="106740" y="28218"/>
                  <a:pt x="105786" y="27413"/>
                </a:cubicBezTo>
                <a:cubicBezTo>
                  <a:pt x="105087" y="26865"/>
                  <a:pt x="104133" y="25769"/>
                  <a:pt x="103211" y="25769"/>
                </a:cubicBezTo>
                <a:cubicBezTo>
                  <a:pt x="102480" y="25513"/>
                  <a:pt x="101558" y="26317"/>
                  <a:pt x="100826" y="26573"/>
                </a:cubicBezTo>
                <a:cubicBezTo>
                  <a:pt x="100127" y="26865"/>
                  <a:pt x="99173" y="27413"/>
                  <a:pt x="98950" y="27962"/>
                </a:cubicBezTo>
                <a:cubicBezTo>
                  <a:pt x="98251" y="28473"/>
                  <a:pt x="98728" y="29022"/>
                  <a:pt x="98473" y="29826"/>
                </a:cubicBezTo>
                <a:cubicBezTo>
                  <a:pt x="97996" y="29570"/>
                  <a:pt x="97519" y="29570"/>
                  <a:pt x="97042" y="29314"/>
                </a:cubicBezTo>
                <a:cubicBezTo>
                  <a:pt x="96597" y="29314"/>
                  <a:pt x="96120" y="29314"/>
                  <a:pt x="95643" y="29314"/>
                </a:cubicBezTo>
                <a:cubicBezTo>
                  <a:pt x="95389" y="27669"/>
                  <a:pt x="97297" y="27669"/>
                  <a:pt x="97042" y="26317"/>
                </a:cubicBezTo>
                <a:cubicBezTo>
                  <a:pt x="96343" y="26317"/>
                  <a:pt x="96597" y="24416"/>
                  <a:pt x="96820" y="23868"/>
                </a:cubicBezTo>
                <a:cubicBezTo>
                  <a:pt x="97519" y="23868"/>
                  <a:pt x="97774" y="23064"/>
                  <a:pt x="98251" y="22771"/>
                </a:cubicBezTo>
                <a:cubicBezTo>
                  <a:pt x="98950" y="21711"/>
                  <a:pt x="98473" y="22223"/>
                  <a:pt x="98473" y="21163"/>
                </a:cubicBezTo>
                <a:cubicBezTo>
                  <a:pt x="98473" y="19518"/>
                  <a:pt x="100127" y="19518"/>
                  <a:pt x="100604" y="18714"/>
                </a:cubicBezTo>
                <a:cubicBezTo>
                  <a:pt x="100826" y="18458"/>
                  <a:pt x="100826" y="17910"/>
                  <a:pt x="100826" y="17910"/>
                </a:cubicBezTo>
                <a:cubicBezTo>
                  <a:pt x="101081" y="17618"/>
                  <a:pt x="101558" y="17910"/>
                  <a:pt x="101558" y="17362"/>
                </a:cubicBezTo>
                <a:cubicBezTo>
                  <a:pt x="101780" y="16813"/>
                  <a:pt x="99904" y="15717"/>
                  <a:pt x="99650" y="15169"/>
                </a:cubicBezTo>
                <a:cubicBezTo>
                  <a:pt x="99173" y="14620"/>
                  <a:pt x="98473" y="13560"/>
                  <a:pt x="98251" y="12756"/>
                </a:cubicBezTo>
                <a:cubicBezTo>
                  <a:pt x="97996" y="11915"/>
                  <a:pt x="98251" y="11367"/>
                  <a:pt x="97996" y="10563"/>
                </a:cubicBezTo>
                <a:cubicBezTo>
                  <a:pt x="95866" y="10307"/>
                  <a:pt x="93767" y="11367"/>
                  <a:pt x="93513" y="13816"/>
                </a:cubicBezTo>
                <a:cubicBezTo>
                  <a:pt x="93513" y="14364"/>
                  <a:pt x="93767" y="15169"/>
                  <a:pt x="93036" y="15461"/>
                </a:cubicBezTo>
                <a:cubicBezTo>
                  <a:pt x="92559" y="15717"/>
                  <a:pt x="92337" y="15461"/>
                  <a:pt x="92114" y="14913"/>
                </a:cubicBezTo>
                <a:cubicBezTo>
                  <a:pt x="91860" y="13816"/>
                  <a:pt x="92813" y="13012"/>
                  <a:pt x="92337" y="11915"/>
                </a:cubicBezTo>
                <a:cubicBezTo>
                  <a:pt x="91860" y="11915"/>
                  <a:pt x="91160" y="11660"/>
                  <a:pt x="90683" y="11660"/>
                </a:cubicBezTo>
                <a:cubicBezTo>
                  <a:pt x="90683" y="11111"/>
                  <a:pt x="91160" y="10855"/>
                  <a:pt x="91160" y="10307"/>
                </a:cubicBezTo>
                <a:cubicBezTo>
                  <a:pt x="91383" y="10307"/>
                  <a:pt x="91860" y="10015"/>
                  <a:pt x="91860" y="10307"/>
                </a:cubicBezTo>
                <a:cubicBezTo>
                  <a:pt x="92114" y="9759"/>
                  <a:pt x="93290" y="7310"/>
                  <a:pt x="93767" y="7310"/>
                </a:cubicBezTo>
                <a:cubicBezTo>
                  <a:pt x="94213" y="7054"/>
                  <a:pt x="94689" y="7602"/>
                  <a:pt x="94944" y="6762"/>
                </a:cubicBezTo>
                <a:cubicBezTo>
                  <a:pt x="95166" y="6506"/>
                  <a:pt x="94689" y="5665"/>
                  <a:pt x="94944" y="5409"/>
                </a:cubicBezTo>
                <a:cubicBezTo>
                  <a:pt x="94213" y="4861"/>
                  <a:pt x="93767" y="5409"/>
                  <a:pt x="93036" y="5409"/>
                </a:cubicBezTo>
                <a:cubicBezTo>
                  <a:pt x="92114" y="5665"/>
                  <a:pt x="91637" y="4861"/>
                  <a:pt x="91160" y="3764"/>
                </a:cubicBezTo>
                <a:cubicBezTo>
                  <a:pt x="90937" y="3253"/>
                  <a:pt x="91160" y="3508"/>
                  <a:pt x="90683" y="2960"/>
                </a:cubicBezTo>
                <a:cubicBezTo>
                  <a:pt x="90461" y="2412"/>
                  <a:pt x="89729" y="2412"/>
                  <a:pt x="89507" y="1900"/>
                </a:cubicBezTo>
                <a:cubicBezTo>
                  <a:pt x="89030" y="1352"/>
                  <a:pt x="89252" y="255"/>
                  <a:pt x="88330" y="0"/>
                </a:cubicBezTo>
                <a:cubicBezTo>
                  <a:pt x="88330" y="1060"/>
                  <a:pt x="88076" y="511"/>
                  <a:pt x="87599" y="1060"/>
                </a:cubicBezTo>
                <a:cubicBezTo>
                  <a:pt x="87154" y="1352"/>
                  <a:pt x="87376" y="1608"/>
                  <a:pt x="87154" y="1900"/>
                </a:cubicBezTo>
                <a:cubicBezTo>
                  <a:pt x="86899" y="2412"/>
                  <a:pt x="86422" y="2412"/>
                  <a:pt x="86200" y="2412"/>
                </a:cubicBezTo>
                <a:cubicBezTo>
                  <a:pt x="85023" y="3253"/>
                  <a:pt x="84069" y="4057"/>
                  <a:pt x="82893" y="4605"/>
                </a:cubicBezTo>
                <a:cubicBezTo>
                  <a:pt x="81717" y="5409"/>
                  <a:pt x="80540" y="5957"/>
                  <a:pt x="79586" y="7054"/>
                </a:cubicBezTo>
                <a:cubicBezTo>
                  <a:pt x="79109" y="7310"/>
                  <a:pt x="78155" y="7858"/>
                  <a:pt x="78155" y="8662"/>
                </a:cubicBezTo>
                <a:cubicBezTo>
                  <a:pt x="78155" y="8955"/>
                  <a:pt x="78632" y="8955"/>
                  <a:pt x="78632" y="9503"/>
                </a:cubicBezTo>
                <a:cubicBezTo>
                  <a:pt x="78632" y="9759"/>
                  <a:pt x="78632" y="10015"/>
                  <a:pt x="78632" y="10307"/>
                </a:cubicBezTo>
                <a:cubicBezTo>
                  <a:pt x="78410" y="10307"/>
                  <a:pt x="77933" y="10307"/>
                  <a:pt x="77456" y="10307"/>
                </a:cubicBezTo>
                <a:cubicBezTo>
                  <a:pt x="77933" y="11111"/>
                  <a:pt x="77710" y="12208"/>
                  <a:pt x="77233" y="12756"/>
                </a:cubicBezTo>
                <a:cubicBezTo>
                  <a:pt x="76756" y="13268"/>
                  <a:pt x="75802" y="13268"/>
                  <a:pt x="75103" y="13560"/>
                </a:cubicBezTo>
                <a:cubicBezTo>
                  <a:pt x="74149" y="13560"/>
                  <a:pt x="73227" y="12756"/>
                  <a:pt x="72273" y="11915"/>
                </a:cubicBezTo>
                <a:cubicBezTo>
                  <a:pt x="71319" y="11367"/>
                  <a:pt x="70620" y="11111"/>
                  <a:pt x="69443" y="11111"/>
                </a:cubicBezTo>
                <a:cubicBezTo>
                  <a:pt x="68489" y="11111"/>
                  <a:pt x="67790" y="11367"/>
                  <a:pt x="66836" y="11367"/>
                </a:cubicBezTo>
                <a:cubicBezTo>
                  <a:pt x="65437" y="11660"/>
                  <a:pt x="64960" y="11367"/>
                  <a:pt x="63751" y="10307"/>
                </a:cubicBezTo>
                <a:cubicBezTo>
                  <a:pt x="62352" y="9211"/>
                  <a:pt x="60922" y="7602"/>
                  <a:pt x="59046" y="7602"/>
                </a:cubicBezTo>
                <a:cubicBezTo>
                  <a:pt x="59046" y="8955"/>
                  <a:pt x="59046" y="9759"/>
                  <a:pt x="57869" y="10307"/>
                </a:cubicBezTo>
                <a:cubicBezTo>
                  <a:pt x="56915" y="10855"/>
                  <a:pt x="55961" y="10563"/>
                  <a:pt x="55039" y="11111"/>
                </a:cubicBezTo>
                <a:cubicBezTo>
                  <a:pt x="53831" y="11660"/>
                  <a:pt x="53608" y="12756"/>
                  <a:pt x="52655" y="13560"/>
                </a:cubicBezTo>
                <a:cubicBezTo>
                  <a:pt x="51955" y="14109"/>
                  <a:pt x="51255" y="14913"/>
                  <a:pt x="51001" y="15717"/>
                </a:cubicBezTo>
                <a:cubicBezTo>
                  <a:pt x="50779" y="16265"/>
                  <a:pt x="50302" y="18166"/>
                  <a:pt x="49825" y="18458"/>
                </a:cubicBezTo>
                <a:cubicBezTo>
                  <a:pt x="49602" y="18458"/>
                  <a:pt x="48171" y="18166"/>
                  <a:pt x="47949" y="18458"/>
                </a:cubicBezTo>
                <a:cubicBezTo>
                  <a:pt x="47726" y="18970"/>
                  <a:pt x="48648" y="19518"/>
                  <a:pt x="48426" y="20359"/>
                </a:cubicBezTo>
                <a:cubicBezTo>
                  <a:pt x="48426" y="20871"/>
                  <a:pt x="46295" y="21711"/>
                  <a:pt x="45818" y="21967"/>
                </a:cubicBezTo>
                <a:cubicBezTo>
                  <a:pt x="46041" y="23064"/>
                  <a:pt x="44642" y="23612"/>
                  <a:pt x="43942" y="24124"/>
                </a:cubicBezTo>
                <a:cubicBezTo>
                  <a:pt x="43465" y="24416"/>
                  <a:pt x="43211" y="24672"/>
                  <a:pt x="42734" y="25220"/>
                </a:cubicBezTo>
                <a:cubicBezTo>
                  <a:pt x="42511" y="25513"/>
                  <a:pt x="42034" y="26317"/>
                  <a:pt x="41558" y="26573"/>
                </a:cubicBezTo>
                <a:cubicBezTo>
                  <a:pt x="40858" y="26865"/>
                  <a:pt x="40158" y="26317"/>
                  <a:pt x="39459" y="26573"/>
                </a:cubicBezTo>
                <a:cubicBezTo>
                  <a:pt x="38728" y="26573"/>
                  <a:pt x="38505" y="26865"/>
                  <a:pt x="38028" y="27121"/>
                </a:cubicBezTo>
                <a:cubicBezTo>
                  <a:pt x="37074" y="27669"/>
                  <a:pt x="36152" y="27962"/>
                  <a:pt x="35198" y="28473"/>
                </a:cubicBezTo>
                <a:cubicBezTo>
                  <a:pt x="34244" y="29022"/>
                  <a:pt x="33322" y="28473"/>
                  <a:pt x="32368" y="28766"/>
                </a:cubicBezTo>
                <a:cubicBezTo>
                  <a:pt x="31414" y="29022"/>
                  <a:pt x="31669" y="30374"/>
                  <a:pt x="31669" y="31471"/>
                </a:cubicBezTo>
                <a:cubicBezTo>
                  <a:pt x="31669" y="32567"/>
                  <a:pt x="31669" y="33371"/>
                  <a:pt x="31192" y="34468"/>
                </a:cubicBezTo>
                <a:cubicBezTo>
                  <a:pt x="30937" y="34980"/>
                  <a:pt x="30715" y="35528"/>
                  <a:pt x="30461" y="35820"/>
                </a:cubicBezTo>
                <a:cubicBezTo>
                  <a:pt x="30238" y="36076"/>
                  <a:pt x="29761" y="36369"/>
                  <a:pt x="29538" y="36625"/>
                </a:cubicBezTo>
                <a:cubicBezTo>
                  <a:pt x="29284" y="37173"/>
                  <a:pt x="29284" y="37429"/>
                  <a:pt x="28807" y="37721"/>
                </a:cubicBezTo>
                <a:cubicBezTo>
                  <a:pt x="28330" y="38269"/>
                  <a:pt x="27885" y="38269"/>
                  <a:pt x="27408" y="38525"/>
                </a:cubicBezTo>
                <a:cubicBezTo>
                  <a:pt x="27154" y="39074"/>
                  <a:pt x="27154" y="39622"/>
                  <a:pt x="26709" y="39878"/>
                </a:cubicBezTo>
                <a:cubicBezTo>
                  <a:pt x="26232" y="40170"/>
                  <a:pt x="25977" y="40426"/>
                  <a:pt x="25500" y="40682"/>
                </a:cubicBezTo>
                <a:cubicBezTo>
                  <a:pt x="24801" y="40974"/>
                  <a:pt x="23402" y="41230"/>
                  <a:pt x="22925" y="42071"/>
                </a:cubicBezTo>
                <a:cubicBezTo>
                  <a:pt x="22670" y="42583"/>
                  <a:pt x="22925" y="42875"/>
                  <a:pt x="22448" y="43423"/>
                </a:cubicBezTo>
                <a:cubicBezTo>
                  <a:pt x="22225" y="43935"/>
                  <a:pt x="21271" y="44227"/>
                  <a:pt x="21494" y="45031"/>
                </a:cubicBezTo>
                <a:cubicBezTo>
                  <a:pt x="21971" y="45324"/>
                  <a:pt x="22670" y="45580"/>
                  <a:pt x="22925" y="46128"/>
                </a:cubicBezTo>
                <a:cubicBezTo>
                  <a:pt x="24324" y="48577"/>
                  <a:pt x="18664" y="49125"/>
                  <a:pt x="18887" y="51282"/>
                </a:cubicBezTo>
                <a:cubicBezTo>
                  <a:pt x="18187" y="51830"/>
                  <a:pt x="17011" y="51026"/>
                  <a:pt x="16057" y="51538"/>
                </a:cubicBezTo>
                <a:cubicBezTo>
                  <a:pt x="15135" y="52378"/>
                  <a:pt x="14880" y="53183"/>
                  <a:pt x="14435" y="51282"/>
                </a:cubicBezTo>
                <a:cubicBezTo>
                  <a:pt x="13958" y="51282"/>
                  <a:pt x="13704" y="51282"/>
                  <a:pt x="13227" y="51282"/>
                </a:cubicBezTo>
                <a:cubicBezTo>
                  <a:pt x="13227" y="51282"/>
                  <a:pt x="13227" y="51282"/>
                  <a:pt x="13481" y="51282"/>
                </a:cubicBezTo>
                <a:cubicBezTo>
                  <a:pt x="13481" y="51830"/>
                  <a:pt x="13481" y="52086"/>
                  <a:pt x="13481" y="52634"/>
                </a:cubicBezTo>
                <a:cubicBezTo>
                  <a:pt x="12273" y="52634"/>
                  <a:pt x="11828" y="52378"/>
                  <a:pt x="10874" y="52927"/>
                </a:cubicBezTo>
                <a:cubicBezTo>
                  <a:pt x="10397" y="53183"/>
                  <a:pt x="9920" y="53183"/>
                  <a:pt x="9697" y="53731"/>
                </a:cubicBezTo>
                <a:cubicBezTo>
                  <a:pt x="9220" y="54279"/>
                  <a:pt x="9220" y="54827"/>
                  <a:pt x="8744" y="55083"/>
                </a:cubicBezTo>
                <a:cubicBezTo>
                  <a:pt x="8521" y="55376"/>
                  <a:pt x="8044" y="55376"/>
                  <a:pt x="7567" y="55083"/>
                </a:cubicBezTo>
                <a:cubicBezTo>
                  <a:pt x="6613" y="54827"/>
                  <a:pt x="5437" y="54535"/>
                  <a:pt x="4483" y="54535"/>
                </a:cubicBezTo>
                <a:cubicBezTo>
                  <a:pt x="3306" y="54535"/>
                  <a:pt x="2130" y="54279"/>
                  <a:pt x="1208" y="54279"/>
                </a:cubicBezTo>
                <a:cubicBezTo>
                  <a:pt x="953" y="55376"/>
                  <a:pt x="1208" y="57276"/>
                  <a:pt x="0" y="57532"/>
                </a:cubicBezTo>
                <a:cubicBezTo>
                  <a:pt x="254" y="58081"/>
                  <a:pt x="731" y="58629"/>
                  <a:pt x="953" y="59141"/>
                </a:cubicBezTo>
                <a:cubicBezTo>
                  <a:pt x="1208" y="59689"/>
                  <a:pt x="953" y="60530"/>
                  <a:pt x="1208" y="61041"/>
                </a:cubicBezTo>
                <a:cubicBezTo>
                  <a:pt x="1653" y="61590"/>
                  <a:pt x="2384" y="61882"/>
                  <a:pt x="3084" y="62138"/>
                </a:cubicBezTo>
                <a:cubicBezTo>
                  <a:pt x="4038" y="62686"/>
                  <a:pt x="3783" y="62942"/>
                  <a:pt x="4260" y="64038"/>
                </a:cubicBezTo>
                <a:cubicBezTo>
                  <a:pt x="4737" y="62942"/>
                  <a:pt x="5214" y="63234"/>
                  <a:pt x="6391" y="63234"/>
                </a:cubicBezTo>
                <a:cubicBezTo>
                  <a:pt x="7344" y="63234"/>
                  <a:pt x="7821" y="62686"/>
                  <a:pt x="8521" y="62138"/>
                </a:cubicBezTo>
                <a:cubicBezTo>
                  <a:pt x="9443" y="61590"/>
                  <a:pt x="9443" y="62394"/>
                  <a:pt x="9920" y="63234"/>
                </a:cubicBezTo>
                <a:cubicBezTo>
                  <a:pt x="10397" y="63783"/>
                  <a:pt x="10874" y="64587"/>
                  <a:pt x="11351" y="65135"/>
                </a:cubicBezTo>
                <a:cubicBezTo>
                  <a:pt x="11573" y="65391"/>
                  <a:pt x="12050" y="66232"/>
                  <a:pt x="11828" y="66487"/>
                </a:cubicBezTo>
                <a:cubicBezTo>
                  <a:pt x="11828" y="66743"/>
                  <a:pt x="11096" y="66743"/>
                  <a:pt x="11096" y="67292"/>
                </a:cubicBezTo>
                <a:cubicBezTo>
                  <a:pt x="10874" y="67584"/>
                  <a:pt x="11096" y="68132"/>
                  <a:pt x="10874" y="68388"/>
                </a:cubicBezTo>
                <a:cubicBezTo>
                  <a:pt x="10651" y="68936"/>
                  <a:pt x="10174" y="68644"/>
                  <a:pt x="9920" y="69192"/>
                </a:cubicBezTo>
                <a:cubicBezTo>
                  <a:pt x="9697" y="69485"/>
                  <a:pt x="9443" y="71093"/>
                  <a:pt x="9697" y="71385"/>
                </a:cubicBezTo>
                <a:cubicBezTo>
                  <a:pt x="9920" y="72190"/>
                  <a:pt x="11351" y="72994"/>
                  <a:pt x="11828" y="73286"/>
                </a:cubicBezTo>
                <a:cubicBezTo>
                  <a:pt x="12050" y="74894"/>
                  <a:pt x="13004" y="75735"/>
                  <a:pt x="12273" y="77343"/>
                </a:cubicBezTo>
                <a:cubicBezTo>
                  <a:pt x="12050" y="78696"/>
                  <a:pt x="10651" y="78696"/>
                  <a:pt x="9697" y="78696"/>
                </a:cubicBezTo>
                <a:cubicBezTo>
                  <a:pt x="9697" y="78440"/>
                  <a:pt x="9697" y="78148"/>
                  <a:pt x="9697" y="78148"/>
                </a:cubicBezTo>
                <a:cubicBezTo>
                  <a:pt x="9443" y="78148"/>
                  <a:pt x="8998" y="77892"/>
                  <a:pt x="8521" y="77892"/>
                </a:cubicBezTo>
                <a:cubicBezTo>
                  <a:pt x="8998" y="78440"/>
                  <a:pt x="9443" y="78696"/>
                  <a:pt x="9920" y="78696"/>
                </a:cubicBezTo>
                <a:cubicBezTo>
                  <a:pt x="10874" y="78988"/>
                  <a:pt x="11573" y="78988"/>
                  <a:pt x="12273" y="78696"/>
                </a:cubicBezTo>
                <a:cubicBezTo>
                  <a:pt x="13004" y="78440"/>
                  <a:pt x="13481" y="78440"/>
                  <a:pt x="14181" y="78148"/>
                </a:cubicBezTo>
                <a:cubicBezTo>
                  <a:pt x="14658" y="78148"/>
                  <a:pt x="15135" y="77892"/>
                  <a:pt x="15612" y="77892"/>
                </a:cubicBezTo>
                <a:cubicBezTo>
                  <a:pt x="16057" y="77892"/>
                  <a:pt x="16311" y="77343"/>
                  <a:pt x="16788" y="77343"/>
                </a:cubicBezTo>
                <a:cubicBezTo>
                  <a:pt x="17265" y="77088"/>
                  <a:pt x="17965" y="77088"/>
                  <a:pt x="18441" y="77088"/>
                </a:cubicBezTo>
                <a:cubicBezTo>
                  <a:pt x="19364" y="76795"/>
                  <a:pt x="20095" y="76247"/>
                  <a:pt x="21017" y="75735"/>
                </a:cubicBezTo>
                <a:cubicBezTo>
                  <a:pt x="21271" y="75735"/>
                  <a:pt x="21494" y="75187"/>
                  <a:pt x="21748" y="75187"/>
                </a:cubicBezTo>
                <a:cubicBezTo>
                  <a:pt x="22225" y="75187"/>
                  <a:pt x="22448" y="75187"/>
                  <a:pt x="22670" y="75187"/>
                </a:cubicBezTo>
                <a:cubicBezTo>
                  <a:pt x="23402" y="74894"/>
                  <a:pt x="23402" y="74090"/>
                  <a:pt x="24101" y="74090"/>
                </a:cubicBezTo>
                <a:cubicBezTo>
                  <a:pt x="25500" y="74090"/>
                  <a:pt x="26709" y="74639"/>
                  <a:pt x="27885" y="74894"/>
                </a:cubicBezTo>
                <a:cubicBezTo>
                  <a:pt x="28585" y="75187"/>
                  <a:pt x="29284" y="75443"/>
                  <a:pt x="30015" y="75991"/>
                </a:cubicBezTo>
                <a:cubicBezTo>
                  <a:pt x="30937" y="76539"/>
                  <a:pt x="31669" y="76247"/>
                  <a:pt x="32591" y="76247"/>
                </a:cubicBezTo>
                <a:cubicBezTo>
                  <a:pt x="33322" y="75991"/>
                  <a:pt x="34244" y="75991"/>
                  <a:pt x="34721" y="75735"/>
                </a:cubicBezTo>
                <a:cubicBezTo>
                  <a:pt x="35675" y="74639"/>
                  <a:pt x="36852" y="74639"/>
                  <a:pt x="38251" y="74894"/>
                </a:cubicBezTo>
                <a:cubicBezTo>
                  <a:pt x="38728" y="74894"/>
                  <a:pt x="39459" y="74894"/>
                  <a:pt x="39936" y="74639"/>
                </a:cubicBezTo>
                <a:cubicBezTo>
                  <a:pt x="40381" y="74346"/>
                  <a:pt x="40381" y="74090"/>
                  <a:pt x="40858" y="74090"/>
                </a:cubicBezTo>
                <a:cubicBezTo>
                  <a:pt x="41112" y="74090"/>
                  <a:pt x="41335" y="74090"/>
                  <a:pt x="41558" y="74090"/>
                </a:cubicBezTo>
                <a:cubicBezTo>
                  <a:pt x="42289" y="74090"/>
                  <a:pt x="42988" y="74090"/>
                  <a:pt x="43465" y="74090"/>
                </a:cubicBezTo>
                <a:cubicBezTo>
                  <a:pt x="44165" y="73798"/>
                  <a:pt x="44642" y="73542"/>
                  <a:pt x="45119" y="72994"/>
                </a:cubicBezTo>
                <a:cubicBezTo>
                  <a:pt x="45341" y="72445"/>
                  <a:pt x="45596" y="71897"/>
                  <a:pt x="45818" y="71385"/>
                </a:cubicBezTo>
                <a:cubicBezTo>
                  <a:pt x="46295" y="70837"/>
                  <a:pt x="46518" y="70837"/>
                  <a:pt x="47249" y="70837"/>
                </a:cubicBezTo>
                <a:cubicBezTo>
                  <a:pt x="47249" y="70289"/>
                  <a:pt x="46995" y="69741"/>
                  <a:pt x="47249" y="69192"/>
                </a:cubicBezTo>
                <a:cubicBezTo>
                  <a:pt x="47249" y="68388"/>
                  <a:pt x="47472" y="67840"/>
                  <a:pt x="47726" y="67584"/>
                </a:cubicBezTo>
                <a:cubicBezTo>
                  <a:pt x="48426" y="66487"/>
                  <a:pt x="48903" y="65683"/>
                  <a:pt x="49602" y="64843"/>
                </a:cubicBezTo>
                <a:cubicBezTo>
                  <a:pt x="49825" y="64587"/>
                  <a:pt x="50079" y="64331"/>
                  <a:pt x="50302" y="64331"/>
                </a:cubicBezTo>
                <a:cubicBezTo>
                  <a:pt x="50302" y="64038"/>
                  <a:pt x="50556" y="63783"/>
                  <a:pt x="50779" y="63783"/>
                </a:cubicBezTo>
                <a:cubicBezTo>
                  <a:pt x="51001" y="63234"/>
                  <a:pt x="51478" y="62942"/>
                  <a:pt x="51955" y="62394"/>
                </a:cubicBezTo>
                <a:cubicBezTo>
                  <a:pt x="52209" y="62138"/>
                  <a:pt x="52655" y="61590"/>
                  <a:pt x="52909" y="61334"/>
                </a:cubicBezTo>
                <a:cubicBezTo>
                  <a:pt x="53386" y="60785"/>
                  <a:pt x="53608" y="59981"/>
                  <a:pt x="54085" y="59981"/>
                </a:cubicBezTo>
                <a:cubicBezTo>
                  <a:pt x="54085" y="59981"/>
                  <a:pt x="54085" y="59981"/>
                  <a:pt x="54308" y="59689"/>
                </a:cubicBezTo>
                <a:cubicBezTo>
                  <a:pt x="54308" y="59141"/>
                  <a:pt x="54308" y="57276"/>
                  <a:pt x="53831" y="56728"/>
                </a:cubicBezTo>
                <a:cubicBezTo>
                  <a:pt x="53608" y="56436"/>
                  <a:pt x="53386" y="56728"/>
                  <a:pt x="53386" y="56180"/>
                </a:cubicBezTo>
                <a:cubicBezTo>
                  <a:pt x="53386" y="55887"/>
                  <a:pt x="53386" y="55632"/>
                  <a:pt x="53608" y="55376"/>
                </a:cubicBezTo>
                <a:cubicBezTo>
                  <a:pt x="54085" y="55376"/>
                  <a:pt x="55039" y="55887"/>
                  <a:pt x="55262" y="55887"/>
                </a:cubicBezTo>
                <a:cubicBezTo>
                  <a:pt x="55739" y="56180"/>
                  <a:pt x="56438" y="56984"/>
                  <a:pt x="56915" y="56984"/>
                </a:cubicBezTo>
                <a:cubicBezTo>
                  <a:pt x="57615" y="56984"/>
                  <a:pt x="58092" y="56436"/>
                  <a:pt x="58569" y="56180"/>
                </a:cubicBezTo>
                <a:cubicBezTo>
                  <a:pt x="59046" y="55887"/>
                  <a:pt x="60000" y="56436"/>
                  <a:pt x="60000" y="55632"/>
                </a:cubicBezTo>
                <a:cubicBezTo>
                  <a:pt x="60699" y="55376"/>
                  <a:pt x="61176" y="55887"/>
                  <a:pt x="61875" y="55083"/>
                </a:cubicBezTo>
                <a:cubicBezTo>
                  <a:pt x="62352" y="54827"/>
                  <a:pt x="63052" y="54279"/>
                  <a:pt x="63751" y="53987"/>
                </a:cubicBezTo>
                <a:cubicBezTo>
                  <a:pt x="64228" y="53731"/>
                  <a:pt x="64705" y="53438"/>
                  <a:pt x="65182" y="52927"/>
                </a:cubicBezTo>
                <a:cubicBezTo>
                  <a:pt x="65437" y="52634"/>
                  <a:pt x="65659" y="52378"/>
                  <a:pt x="66136" y="52086"/>
                </a:cubicBezTo>
                <a:cubicBezTo>
                  <a:pt x="66136" y="52086"/>
                  <a:pt x="66613" y="52086"/>
                  <a:pt x="66613" y="51830"/>
                </a:cubicBezTo>
                <a:cubicBezTo>
                  <a:pt x="66836" y="51830"/>
                  <a:pt x="66836" y="51830"/>
                  <a:pt x="67058" y="51830"/>
                </a:cubicBezTo>
                <a:lnTo>
                  <a:pt x="67058" y="51538"/>
                </a:lnTo>
                <a:cubicBezTo>
                  <a:pt x="67535" y="51282"/>
                  <a:pt x="67313" y="51282"/>
                  <a:pt x="67790" y="51026"/>
                </a:cubicBezTo>
                <a:cubicBezTo>
                  <a:pt x="68012" y="51026"/>
                  <a:pt x="68489" y="51026"/>
                  <a:pt x="68712" y="51026"/>
                </a:cubicBezTo>
                <a:cubicBezTo>
                  <a:pt x="68966" y="50734"/>
                  <a:pt x="68966" y="50478"/>
                  <a:pt x="69443" y="50185"/>
                </a:cubicBezTo>
                <a:cubicBezTo>
                  <a:pt x="69666" y="50185"/>
                  <a:pt x="69666" y="50185"/>
                  <a:pt x="70143" y="49929"/>
                </a:cubicBezTo>
                <a:cubicBezTo>
                  <a:pt x="70620" y="49381"/>
                  <a:pt x="71096" y="49674"/>
                  <a:pt x="71796" y="49381"/>
                </a:cubicBezTo>
                <a:cubicBezTo>
                  <a:pt x="72019" y="49125"/>
                  <a:pt x="72273" y="48833"/>
                  <a:pt x="72496" y="48833"/>
                </a:cubicBezTo>
                <a:cubicBezTo>
                  <a:pt x="72750" y="48577"/>
                  <a:pt x="73227" y="48577"/>
                  <a:pt x="73449" y="48577"/>
                </a:cubicBezTo>
                <a:cubicBezTo>
                  <a:pt x="73672" y="48285"/>
                  <a:pt x="73926" y="48285"/>
                  <a:pt x="74149" y="48029"/>
                </a:cubicBezTo>
                <a:cubicBezTo>
                  <a:pt x="74403" y="47773"/>
                  <a:pt x="74403" y="47480"/>
                  <a:pt x="74880" y="47225"/>
                </a:cubicBezTo>
                <a:cubicBezTo>
                  <a:pt x="75103" y="47225"/>
                  <a:pt x="75325" y="47480"/>
                  <a:pt x="75580" y="47225"/>
                </a:cubicBezTo>
                <a:cubicBezTo>
                  <a:pt x="75802" y="47225"/>
                  <a:pt x="75802" y="46676"/>
                  <a:pt x="76057" y="46676"/>
                </a:cubicBezTo>
                <a:cubicBezTo>
                  <a:pt x="76502" y="46420"/>
                  <a:pt x="77233" y="46420"/>
                  <a:pt x="77710" y="46420"/>
                </a:cubicBezTo>
                <a:cubicBezTo>
                  <a:pt x="78155" y="46128"/>
                  <a:pt x="79109" y="46128"/>
                  <a:pt x="79586" y="45872"/>
                </a:cubicBezTo>
                <a:cubicBezTo>
                  <a:pt x="80063" y="45324"/>
                  <a:pt x="80286" y="45031"/>
                  <a:pt x="81017" y="44776"/>
                </a:cubicBezTo>
                <a:cubicBezTo>
                  <a:pt x="81717" y="44776"/>
                  <a:pt x="81717" y="44776"/>
                  <a:pt x="82416" y="43935"/>
                </a:cubicBezTo>
                <a:cubicBezTo>
                  <a:pt x="82893" y="43423"/>
                  <a:pt x="83370" y="43423"/>
                  <a:pt x="84069" y="43423"/>
                </a:cubicBezTo>
                <a:cubicBezTo>
                  <a:pt x="84769" y="43423"/>
                  <a:pt x="85246" y="43131"/>
                  <a:pt x="85945" y="43131"/>
                </a:cubicBezTo>
                <a:cubicBezTo>
                  <a:pt x="86677" y="42875"/>
                  <a:pt x="88807" y="42327"/>
                  <a:pt x="89252" y="43423"/>
                </a:cubicBezTo>
                <a:cubicBezTo>
                  <a:pt x="89507" y="43935"/>
                  <a:pt x="88807" y="44483"/>
                  <a:pt x="88553" y="45031"/>
                </a:cubicBezTo>
                <a:cubicBezTo>
                  <a:pt x="88330" y="45580"/>
                  <a:pt x="88076" y="45872"/>
                  <a:pt x="87599" y="46128"/>
                </a:cubicBezTo>
                <a:cubicBezTo>
                  <a:pt x="87376" y="46420"/>
                  <a:pt x="86899" y="46420"/>
                  <a:pt x="86677" y="46676"/>
                </a:cubicBezTo>
                <a:cubicBezTo>
                  <a:pt x="86422" y="47225"/>
                  <a:pt x="86422" y="48577"/>
                  <a:pt x="86422" y="49381"/>
                </a:cubicBezTo>
                <a:cubicBezTo>
                  <a:pt x="86422" y="51282"/>
                  <a:pt x="86422" y="52927"/>
                  <a:pt x="88076" y="53731"/>
                </a:cubicBezTo>
                <a:cubicBezTo>
                  <a:pt x="88076" y="54535"/>
                  <a:pt x="88076" y="55083"/>
                  <a:pt x="88330" y="55887"/>
                </a:cubicBezTo>
                <a:cubicBezTo>
                  <a:pt x="88553" y="56436"/>
                  <a:pt x="88807" y="56984"/>
                  <a:pt x="88807" y="57788"/>
                </a:cubicBezTo>
                <a:cubicBezTo>
                  <a:pt x="89252" y="57788"/>
                  <a:pt x="89729" y="57788"/>
                  <a:pt x="90206" y="57532"/>
                </a:cubicBezTo>
                <a:cubicBezTo>
                  <a:pt x="90461" y="57276"/>
                  <a:pt x="90461" y="56728"/>
                  <a:pt x="90937" y="56728"/>
                </a:cubicBezTo>
                <a:cubicBezTo>
                  <a:pt x="91637" y="56436"/>
                  <a:pt x="91383" y="58336"/>
                  <a:pt x="91383" y="58885"/>
                </a:cubicBezTo>
                <a:cubicBezTo>
                  <a:pt x="91160" y="60530"/>
                  <a:pt x="89729" y="61590"/>
                  <a:pt x="88330" y="61590"/>
                </a:cubicBezTo>
                <a:cubicBezTo>
                  <a:pt x="88076" y="61882"/>
                  <a:pt x="87154" y="61882"/>
                  <a:pt x="86677" y="62138"/>
                </a:cubicBezTo>
                <a:cubicBezTo>
                  <a:pt x="86200" y="62394"/>
                  <a:pt x="85723" y="62686"/>
                  <a:pt x="85500" y="62686"/>
                </a:cubicBezTo>
                <a:cubicBezTo>
                  <a:pt x="84769" y="62942"/>
                  <a:pt x="82670" y="62942"/>
                  <a:pt x="82416" y="62138"/>
                </a:cubicBezTo>
                <a:cubicBezTo>
                  <a:pt x="81462" y="62394"/>
                  <a:pt x="81017" y="62394"/>
                  <a:pt x="80763" y="63490"/>
                </a:cubicBezTo>
                <a:cubicBezTo>
                  <a:pt x="80763" y="64038"/>
                  <a:pt x="80763" y="65135"/>
                  <a:pt x="80763" y="65391"/>
                </a:cubicBezTo>
                <a:cubicBezTo>
                  <a:pt x="80540" y="65939"/>
                  <a:pt x="79586" y="66232"/>
                  <a:pt x="79109" y="66487"/>
                </a:cubicBezTo>
                <a:cubicBezTo>
                  <a:pt x="78887" y="66743"/>
                  <a:pt x="78155" y="67840"/>
                  <a:pt x="77710" y="67840"/>
                </a:cubicBezTo>
                <a:cubicBezTo>
                  <a:pt x="77710" y="68132"/>
                  <a:pt x="77933" y="68132"/>
                  <a:pt x="78155" y="68132"/>
                </a:cubicBezTo>
                <a:cubicBezTo>
                  <a:pt x="77710" y="68388"/>
                  <a:pt x="77233" y="68644"/>
                  <a:pt x="77233" y="68936"/>
                </a:cubicBezTo>
                <a:cubicBezTo>
                  <a:pt x="76756" y="68936"/>
                  <a:pt x="76057" y="68644"/>
                  <a:pt x="75580" y="68936"/>
                </a:cubicBezTo>
                <a:cubicBezTo>
                  <a:pt x="75103" y="69192"/>
                  <a:pt x="75103" y="69485"/>
                  <a:pt x="74880" y="69741"/>
                </a:cubicBezTo>
                <a:cubicBezTo>
                  <a:pt x="74403" y="70289"/>
                  <a:pt x="73926" y="70545"/>
                  <a:pt x="73449" y="71093"/>
                </a:cubicBezTo>
                <a:cubicBezTo>
                  <a:pt x="73227" y="71385"/>
                  <a:pt x="72972" y="71897"/>
                  <a:pt x="72496" y="72190"/>
                </a:cubicBezTo>
                <a:cubicBezTo>
                  <a:pt x="72273" y="72190"/>
                  <a:pt x="71796" y="72190"/>
                  <a:pt x="71319" y="72190"/>
                </a:cubicBezTo>
                <a:cubicBezTo>
                  <a:pt x="70842" y="72445"/>
                  <a:pt x="69888" y="72445"/>
                  <a:pt x="69443" y="72738"/>
                </a:cubicBezTo>
                <a:cubicBezTo>
                  <a:pt x="69189" y="73286"/>
                  <a:pt x="69189" y="73798"/>
                  <a:pt x="69189" y="74639"/>
                </a:cubicBezTo>
                <a:cubicBezTo>
                  <a:pt x="68489" y="74639"/>
                  <a:pt x="68012" y="75735"/>
                  <a:pt x="67790" y="76247"/>
                </a:cubicBezTo>
                <a:cubicBezTo>
                  <a:pt x="67535" y="76795"/>
                  <a:pt x="66836" y="77343"/>
                  <a:pt x="66359" y="77599"/>
                </a:cubicBezTo>
                <a:cubicBezTo>
                  <a:pt x="64228" y="78988"/>
                  <a:pt x="61399" y="79500"/>
                  <a:pt x="60445" y="82241"/>
                </a:cubicBezTo>
                <a:cubicBezTo>
                  <a:pt x="60222" y="83045"/>
                  <a:pt x="60222" y="83594"/>
                  <a:pt x="60222" y="84398"/>
                </a:cubicBezTo>
                <a:cubicBezTo>
                  <a:pt x="60000" y="84946"/>
                  <a:pt x="59268" y="85494"/>
                  <a:pt x="58823" y="86043"/>
                </a:cubicBezTo>
                <a:cubicBezTo>
                  <a:pt x="58569" y="86299"/>
                  <a:pt x="58569" y="86299"/>
                  <a:pt x="58346" y="86591"/>
                </a:cubicBezTo>
                <a:cubicBezTo>
                  <a:pt x="57869" y="86591"/>
                  <a:pt x="57615" y="86591"/>
                  <a:pt x="57615" y="86043"/>
                </a:cubicBezTo>
                <a:cubicBezTo>
                  <a:pt x="57392" y="85494"/>
                  <a:pt x="57615" y="84690"/>
                  <a:pt x="57615" y="84142"/>
                </a:cubicBezTo>
                <a:cubicBezTo>
                  <a:pt x="57170" y="84142"/>
                  <a:pt x="56438" y="84142"/>
                  <a:pt x="56216" y="84398"/>
                </a:cubicBezTo>
                <a:cubicBezTo>
                  <a:pt x="55262" y="85750"/>
                  <a:pt x="55739" y="87651"/>
                  <a:pt x="55039" y="89003"/>
                </a:cubicBezTo>
                <a:cubicBezTo>
                  <a:pt x="54562" y="89844"/>
                  <a:pt x="53831" y="89844"/>
                  <a:pt x="53386" y="90356"/>
                </a:cubicBezTo>
                <a:cubicBezTo>
                  <a:pt x="53386" y="90648"/>
                  <a:pt x="51255" y="94706"/>
                  <a:pt x="51255" y="94450"/>
                </a:cubicBezTo>
                <a:cubicBezTo>
                  <a:pt x="51732" y="95802"/>
                  <a:pt x="52655" y="95546"/>
                  <a:pt x="51478" y="97155"/>
                </a:cubicBezTo>
                <a:cubicBezTo>
                  <a:pt x="50779" y="97959"/>
                  <a:pt x="50556" y="97959"/>
                  <a:pt x="51001" y="99311"/>
                </a:cubicBezTo>
                <a:cubicBezTo>
                  <a:pt x="51478" y="101212"/>
                  <a:pt x="50779" y="103113"/>
                  <a:pt x="48903" y="103405"/>
                </a:cubicBezTo>
                <a:cubicBezTo>
                  <a:pt x="48171" y="103405"/>
                  <a:pt x="47726" y="103405"/>
                  <a:pt x="47249" y="102308"/>
                </a:cubicBezTo>
                <a:cubicBezTo>
                  <a:pt x="46995" y="101760"/>
                  <a:pt x="46518" y="100700"/>
                  <a:pt x="47249" y="100408"/>
                </a:cubicBezTo>
                <a:cubicBezTo>
                  <a:pt x="46295" y="100956"/>
                  <a:pt x="45596" y="100956"/>
                  <a:pt x="44642" y="101212"/>
                </a:cubicBezTo>
                <a:cubicBezTo>
                  <a:pt x="44642" y="102053"/>
                  <a:pt x="44642" y="102601"/>
                  <a:pt x="45341" y="103113"/>
                </a:cubicBezTo>
                <a:cubicBezTo>
                  <a:pt x="44864" y="104501"/>
                  <a:pt x="42988" y="104501"/>
                  <a:pt x="42034" y="105854"/>
                </a:cubicBezTo>
                <a:cubicBezTo>
                  <a:pt x="41558" y="106658"/>
                  <a:pt x="42034" y="107206"/>
                  <a:pt x="41812" y="108010"/>
                </a:cubicBezTo>
                <a:cubicBezTo>
                  <a:pt x="41558" y="108559"/>
                  <a:pt x="40858" y="108303"/>
                  <a:pt x="40858" y="109363"/>
                </a:cubicBezTo>
                <a:cubicBezTo>
                  <a:pt x="40158" y="109655"/>
                  <a:pt x="38728" y="110167"/>
                  <a:pt x="38505" y="111008"/>
                </a:cubicBezTo>
                <a:cubicBezTo>
                  <a:pt x="38028" y="111812"/>
                  <a:pt x="38505" y="111264"/>
                  <a:pt x="38728" y="111812"/>
                </a:cubicBezTo>
                <a:cubicBezTo>
                  <a:pt x="38728" y="112068"/>
                  <a:pt x="39205" y="112908"/>
                  <a:pt x="39459" y="113164"/>
                </a:cubicBezTo>
                <a:cubicBezTo>
                  <a:pt x="40635" y="114005"/>
                  <a:pt x="41335" y="112616"/>
                  <a:pt x="41112" y="115065"/>
                </a:cubicBezTo>
                <a:cubicBezTo>
                  <a:pt x="41112" y="116162"/>
                  <a:pt x="41112" y="117258"/>
                  <a:pt x="41335" y="118062"/>
                </a:cubicBezTo>
                <a:cubicBezTo>
                  <a:pt x="42034" y="118062"/>
                  <a:pt x="42734" y="118318"/>
                  <a:pt x="42734" y="118611"/>
                </a:cubicBezTo>
                <a:cubicBezTo>
                  <a:pt x="43688" y="118866"/>
                  <a:pt x="44387" y="119415"/>
                  <a:pt x="45119" y="119963"/>
                </a:cubicBezTo>
                <a:cubicBezTo>
                  <a:pt x="45596" y="118611"/>
                  <a:pt x="45818" y="117514"/>
                  <a:pt x="46772" y="116710"/>
                </a:cubicBezTo>
                <a:cubicBezTo>
                  <a:pt x="47249" y="116162"/>
                  <a:pt x="47472" y="115613"/>
                  <a:pt x="47949" y="115065"/>
                </a:cubicBezTo>
                <a:cubicBezTo>
                  <a:pt x="48426" y="114005"/>
                  <a:pt x="48171" y="113164"/>
                  <a:pt x="47249" y="112908"/>
                </a:cubicBezTo>
                <a:cubicBezTo>
                  <a:pt x="47472" y="112068"/>
                  <a:pt x="48648" y="112068"/>
                  <a:pt x="49379" y="111812"/>
                </a:cubicBezTo>
                <a:cubicBezTo>
                  <a:pt x="50079" y="111264"/>
                  <a:pt x="50779" y="111264"/>
                  <a:pt x="51732" y="111264"/>
                </a:cubicBezTo>
                <a:cubicBezTo>
                  <a:pt x="52432" y="111264"/>
                  <a:pt x="53131" y="111264"/>
                  <a:pt x="53831" y="111556"/>
                </a:cubicBezTo>
                <a:cubicBezTo>
                  <a:pt x="54308" y="111556"/>
                  <a:pt x="54308" y="111812"/>
                  <a:pt x="54785" y="111812"/>
                </a:cubicBezTo>
                <a:cubicBezTo>
                  <a:pt x="55039" y="111812"/>
                  <a:pt x="55516" y="111264"/>
                  <a:pt x="55739" y="111264"/>
                </a:cubicBezTo>
                <a:cubicBezTo>
                  <a:pt x="56216" y="111264"/>
                  <a:pt x="55961" y="111812"/>
                  <a:pt x="56438" y="111812"/>
                </a:cubicBezTo>
                <a:cubicBezTo>
                  <a:pt x="56915" y="111812"/>
                  <a:pt x="57170" y="111812"/>
                  <a:pt x="57392" y="111556"/>
                </a:cubicBezTo>
                <a:cubicBezTo>
                  <a:pt x="58092" y="111264"/>
                  <a:pt x="58569" y="111008"/>
                  <a:pt x="59523" y="111008"/>
                </a:cubicBezTo>
                <a:cubicBezTo>
                  <a:pt x="60000" y="111008"/>
                  <a:pt x="60922" y="111008"/>
                  <a:pt x="61399" y="110715"/>
                </a:cubicBezTo>
                <a:cubicBezTo>
                  <a:pt x="61875" y="110167"/>
                  <a:pt x="61621" y="109911"/>
                  <a:pt x="61621" y="109363"/>
                </a:cubicBezTo>
                <a:cubicBezTo>
                  <a:pt x="61875" y="109107"/>
                  <a:pt x="62098" y="108815"/>
                  <a:pt x="62098" y="108559"/>
                </a:cubicBezTo>
                <a:cubicBezTo>
                  <a:pt x="62352" y="108303"/>
                  <a:pt x="63529" y="106402"/>
                  <a:pt x="63751" y="106402"/>
                </a:cubicBezTo>
                <a:cubicBezTo>
                  <a:pt x="64006" y="106658"/>
                  <a:pt x="64006" y="106914"/>
                  <a:pt x="64483" y="106914"/>
                </a:cubicBezTo>
                <a:cubicBezTo>
                  <a:pt x="64483" y="108559"/>
                  <a:pt x="64228" y="109911"/>
                  <a:pt x="64228" y="111556"/>
                </a:cubicBezTo>
                <a:cubicBezTo>
                  <a:pt x="65437" y="111556"/>
                  <a:pt x="66613" y="112360"/>
                  <a:pt x="67790" y="112360"/>
                </a:cubicBezTo>
                <a:cubicBezTo>
                  <a:pt x="67790" y="111264"/>
                  <a:pt x="67790" y="109363"/>
                  <a:pt x="68012" y="109655"/>
                </a:cubicBezTo>
                <a:cubicBezTo>
                  <a:pt x="68712" y="109107"/>
                  <a:pt x="69189" y="109363"/>
                  <a:pt x="69666" y="109107"/>
                </a:cubicBezTo>
                <a:cubicBezTo>
                  <a:pt x="70365" y="108815"/>
                  <a:pt x="70143" y="108559"/>
                  <a:pt x="70365" y="108010"/>
                </a:cubicBezTo>
                <a:cubicBezTo>
                  <a:pt x="70620" y="107206"/>
                  <a:pt x="71319" y="106914"/>
                  <a:pt x="71796" y="106658"/>
                </a:cubicBezTo>
                <a:cubicBezTo>
                  <a:pt x="72019" y="106402"/>
                  <a:pt x="72019" y="106402"/>
                  <a:pt x="72273" y="106110"/>
                </a:cubicBezTo>
                <a:cubicBezTo>
                  <a:pt x="72273" y="105854"/>
                  <a:pt x="72273" y="105306"/>
                  <a:pt x="72273" y="105050"/>
                </a:cubicBezTo>
                <a:cubicBezTo>
                  <a:pt x="72750" y="104757"/>
                  <a:pt x="72750" y="104501"/>
                  <a:pt x="72750" y="103953"/>
                </a:cubicBezTo>
                <a:cubicBezTo>
                  <a:pt x="72972" y="103113"/>
                  <a:pt x="73227" y="102857"/>
                  <a:pt x="73672" y="102308"/>
                </a:cubicBezTo>
                <a:cubicBezTo>
                  <a:pt x="74403" y="101504"/>
                  <a:pt x="75325" y="101504"/>
                  <a:pt x="75103" y="100152"/>
                </a:cubicBezTo>
                <a:cubicBezTo>
                  <a:pt x="75103" y="98799"/>
                  <a:pt x="74149" y="98251"/>
                  <a:pt x="74626" y="96899"/>
                </a:cubicBezTo>
                <a:cubicBezTo>
                  <a:pt x="74880" y="96058"/>
                  <a:pt x="75580" y="95546"/>
                  <a:pt x="76057" y="94998"/>
                </a:cubicBezTo>
                <a:cubicBezTo>
                  <a:pt x="76756" y="94157"/>
                  <a:pt x="76756" y="93097"/>
                  <a:pt x="76756" y="92001"/>
                </a:cubicBezTo>
                <a:cubicBezTo>
                  <a:pt x="75802" y="92257"/>
                  <a:pt x="76057" y="90904"/>
                  <a:pt x="76057" y="90356"/>
                </a:cubicBezTo>
                <a:cubicBezTo>
                  <a:pt x="76057" y="89844"/>
                  <a:pt x="76057" y="89552"/>
                  <a:pt x="75802" y="89003"/>
                </a:cubicBezTo>
                <a:cubicBezTo>
                  <a:pt x="75580" y="88455"/>
                  <a:pt x="75580" y="88455"/>
                  <a:pt x="75325" y="87943"/>
                </a:cubicBezTo>
                <a:cubicBezTo>
                  <a:pt x="75325" y="86847"/>
                  <a:pt x="74880" y="86591"/>
                  <a:pt x="74626" y="85750"/>
                </a:cubicBezTo>
                <a:cubicBezTo>
                  <a:pt x="74626" y="83850"/>
                  <a:pt x="74626" y="83301"/>
                  <a:pt x="75580" y="81693"/>
                </a:cubicBezTo>
                <a:cubicBezTo>
                  <a:pt x="75802" y="81401"/>
                  <a:pt x="75802" y="80852"/>
                  <a:pt x="76057" y="80597"/>
                </a:cubicBezTo>
                <a:cubicBezTo>
                  <a:pt x="76502" y="79792"/>
                  <a:pt x="76979" y="79244"/>
                  <a:pt x="77456" y="78440"/>
                </a:cubicBezTo>
                <a:cubicBezTo>
                  <a:pt x="78155" y="77892"/>
                  <a:pt x="78632" y="77343"/>
                  <a:pt x="79332" y="77088"/>
                </a:cubicBezTo>
                <a:cubicBezTo>
                  <a:pt x="79809" y="77088"/>
                  <a:pt x="80540" y="77343"/>
                  <a:pt x="81017" y="77088"/>
                </a:cubicBezTo>
                <a:cubicBezTo>
                  <a:pt x="81017" y="75443"/>
                  <a:pt x="82416" y="74639"/>
                  <a:pt x="82893" y="73286"/>
                </a:cubicBezTo>
                <a:cubicBezTo>
                  <a:pt x="83370" y="72445"/>
                  <a:pt x="84069" y="71897"/>
                  <a:pt x="84769" y="71641"/>
                </a:cubicBezTo>
                <a:cubicBezTo>
                  <a:pt x="85246" y="71641"/>
                  <a:pt x="85246" y="71641"/>
                  <a:pt x="85945" y="71385"/>
                </a:cubicBezTo>
                <a:cubicBezTo>
                  <a:pt x="86200" y="71093"/>
                  <a:pt x="86422" y="71093"/>
                  <a:pt x="86677" y="70837"/>
                </a:cubicBezTo>
                <a:cubicBezTo>
                  <a:pt x="88076" y="69485"/>
                  <a:pt x="88330" y="67036"/>
                  <a:pt x="90206" y="67036"/>
                </a:cubicBezTo>
                <a:cubicBezTo>
                  <a:pt x="91383" y="67036"/>
                  <a:pt x="91637" y="66232"/>
                  <a:pt x="92114" y="65135"/>
                </a:cubicBezTo>
                <a:cubicBezTo>
                  <a:pt x="92559" y="63490"/>
                  <a:pt x="93990" y="61041"/>
                  <a:pt x="95389" y="59981"/>
                </a:cubicBezTo>
                <a:cubicBezTo>
                  <a:pt x="95866" y="59689"/>
                  <a:pt x="96597" y="59689"/>
                  <a:pt x="97042" y="59433"/>
                </a:cubicBezTo>
                <a:cubicBezTo>
                  <a:pt x="97519" y="59141"/>
                  <a:pt x="98251" y="58885"/>
                  <a:pt x="98950" y="58629"/>
                </a:cubicBezTo>
                <a:cubicBezTo>
                  <a:pt x="99173" y="58629"/>
                  <a:pt x="99904" y="58885"/>
                  <a:pt x="100127" y="58629"/>
                </a:cubicBezTo>
                <a:cubicBezTo>
                  <a:pt x="100604" y="58629"/>
                  <a:pt x="100826" y="58081"/>
                  <a:pt x="101303" y="57788"/>
                </a:cubicBezTo>
                <a:cubicBezTo>
                  <a:pt x="102003" y="57532"/>
                  <a:pt x="102957" y="57532"/>
                  <a:pt x="103656" y="57276"/>
                </a:cubicBezTo>
                <a:cubicBezTo>
                  <a:pt x="104387" y="56984"/>
                  <a:pt x="104133" y="55887"/>
                  <a:pt x="104833" y="55376"/>
                </a:cubicBezTo>
                <a:cubicBezTo>
                  <a:pt x="104833" y="55632"/>
                  <a:pt x="105310" y="56180"/>
                  <a:pt x="105786" y="56436"/>
                </a:cubicBezTo>
                <a:cubicBezTo>
                  <a:pt x="106518" y="56436"/>
                  <a:pt x="106041" y="56180"/>
                  <a:pt x="106740" y="55632"/>
                </a:cubicBezTo>
                <a:cubicBezTo>
                  <a:pt x="107217" y="55376"/>
                  <a:pt x="108171" y="55376"/>
                  <a:pt x="108616" y="55632"/>
                </a:cubicBezTo>
                <a:cubicBezTo>
                  <a:pt x="109093" y="55887"/>
                  <a:pt x="109093" y="56436"/>
                  <a:pt x="109348" y="56436"/>
                </a:cubicBezTo>
                <a:cubicBezTo>
                  <a:pt x="109570" y="56728"/>
                  <a:pt x="110047" y="56728"/>
                  <a:pt x="110270" y="57276"/>
                </a:cubicBezTo>
                <a:cubicBezTo>
                  <a:pt x="110747" y="57788"/>
                  <a:pt x="110524" y="58885"/>
                  <a:pt x="110747" y="59433"/>
                </a:cubicBezTo>
                <a:cubicBezTo>
                  <a:pt x="111923" y="59689"/>
                  <a:pt x="112877" y="60237"/>
                  <a:pt x="113831" y="61041"/>
                </a:cubicBezTo>
                <a:cubicBezTo>
                  <a:pt x="114308" y="61041"/>
                  <a:pt x="115007" y="61882"/>
                  <a:pt x="115484" y="61882"/>
                </a:cubicBezTo>
                <a:cubicBezTo>
                  <a:pt x="115961" y="61590"/>
                  <a:pt x="116184" y="60785"/>
                  <a:pt x="116661" y="60530"/>
                </a:cubicBezTo>
                <a:cubicBezTo>
                  <a:pt x="116661" y="59689"/>
                  <a:pt x="115484" y="58336"/>
                  <a:pt x="115007" y="57532"/>
                </a:cubicBezTo>
                <a:cubicBezTo>
                  <a:pt x="114531" y="56984"/>
                  <a:pt x="114308" y="56728"/>
                  <a:pt x="114054" y="56180"/>
                </a:cubicBezTo>
                <a:cubicBezTo>
                  <a:pt x="113831" y="56180"/>
                  <a:pt x="113100" y="55376"/>
                  <a:pt x="113100" y="55376"/>
                </a:cubicBezTo>
                <a:cubicBezTo>
                  <a:pt x="112877" y="54827"/>
                  <a:pt x="112400" y="54827"/>
                  <a:pt x="112400" y="54279"/>
                </a:cubicBezTo>
                <a:cubicBezTo>
                  <a:pt x="112178" y="53987"/>
                  <a:pt x="112178" y="53438"/>
                  <a:pt x="111923" y="53183"/>
                </a:cubicBezTo>
                <a:cubicBezTo>
                  <a:pt x="111701" y="53183"/>
                  <a:pt x="111001" y="53183"/>
                  <a:pt x="111001" y="52927"/>
                </a:cubicBezTo>
                <a:cubicBezTo>
                  <a:pt x="110747" y="52086"/>
                  <a:pt x="109348" y="46932"/>
                  <a:pt x="111001" y="46932"/>
                </a:cubicBezTo>
                <a:cubicBezTo>
                  <a:pt x="111446" y="46420"/>
                  <a:pt x="111923" y="45324"/>
                  <a:pt x="112400" y="45324"/>
                </a:cubicBezTo>
                <a:cubicBezTo>
                  <a:pt x="113100" y="43935"/>
                  <a:pt x="115707" y="42583"/>
                  <a:pt x="115484" y="40682"/>
                </a:cubicBezTo>
                <a:cubicBezTo>
                  <a:pt x="115961" y="40170"/>
                  <a:pt x="116438" y="39622"/>
                  <a:pt x="117360" y="39622"/>
                </a:cubicBezTo>
                <a:cubicBezTo>
                  <a:pt x="118060" y="39622"/>
                  <a:pt x="118791" y="39878"/>
                  <a:pt x="119491" y="39878"/>
                </a:cubicBezTo>
                <a:cubicBezTo>
                  <a:pt x="119491" y="38818"/>
                  <a:pt x="119268" y="37173"/>
                  <a:pt x="119713" y="36369"/>
                </a:cubicBezTo>
                <a:cubicBezTo>
                  <a:pt x="119713" y="36369"/>
                  <a:pt x="119713" y="36369"/>
                  <a:pt x="119968" y="36369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" name="Shape 2609">
            <a:extLst>
              <a:ext uri="{FF2B5EF4-FFF2-40B4-BE49-F238E27FC236}">
                <a16:creationId xmlns:a16="http://schemas.microsoft.com/office/drawing/2014/main" xmlns="" id="{0B8BEF04-9EE4-F145-B361-E0FDF9CFCFA2}"/>
              </a:ext>
            </a:extLst>
          </p:cNvPr>
          <p:cNvSpPr/>
          <p:nvPr/>
        </p:nvSpPr>
        <p:spPr>
          <a:xfrm>
            <a:off x="4941968" y="3132062"/>
            <a:ext cx="375605" cy="1260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829" y="102178"/>
                </a:moveTo>
                <a:lnTo>
                  <a:pt x="116829" y="102178"/>
                </a:lnTo>
                <a:cubicBezTo>
                  <a:pt x="117726" y="100820"/>
                  <a:pt x="118564" y="99632"/>
                  <a:pt x="119461" y="98274"/>
                </a:cubicBezTo>
                <a:cubicBezTo>
                  <a:pt x="119940" y="94540"/>
                  <a:pt x="119940" y="89448"/>
                  <a:pt x="119461" y="85714"/>
                </a:cubicBezTo>
                <a:cubicBezTo>
                  <a:pt x="117726" y="79434"/>
                  <a:pt x="113718" y="79434"/>
                  <a:pt x="112821" y="70608"/>
                </a:cubicBezTo>
                <a:cubicBezTo>
                  <a:pt x="112821" y="68062"/>
                  <a:pt x="112821" y="54144"/>
                  <a:pt x="114616" y="52956"/>
                </a:cubicBezTo>
                <a:cubicBezTo>
                  <a:pt x="113240" y="52956"/>
                  <a:pt x="110608" y="51768"/>
                  <a:pt x="109710" y="50410"/>
                </a:cubicBezTo>
                <a:cubicBezTo>
                  <a:pt x="107497" y="47864"/>
                  <a:pt x="107916" y="41584"/>
                  <a:pt x="105702" y="39038"/>
                </a:cubicBezTo>
                <a:cubicBezTo>
                  <a:pt x="103908" y="37850"/>
                  <a:pt x="101694" y="40396"/>
                  <a:pt x="99960" y="41584"/>
                </a:cubicBezTo>
                <a:cubicBezTo>
                  <a:pt x="98165" y="42942"/>
                  <a:pt x="97268" y="47864"/>
                  <a:pt x="95054" y="46676"/>
                </a:cubicBezTo>
                <a:cubicBezTo>
                  <a:pt x="95054" y="40396"/>
                  <a:pt x="95054" y="35304"/>
                  <a:pt x="95473" y="30212"/>
                </a:cubicBezTo>
                <a:cubicBezTo>
                  <a:pt x="95952" y="23932"/>
                  <a:pt x="96370" y="19009"/>
                  <a:pt x="93738" y="17652"/>
                </a:cubicBezTo>
                <a:cubicBezTo>
                  <a:pt x="93738" y="15106"/>
                  <a:pt x="95054" y="10183"/>
                  <a:pt x="95473" y="8826"/>
                </a:cubicBezTo>
                <a:cubicBezTo>
                  <a:pt x="96849" y="7637"/>
                  <a:pt x="98584" y="7637"/>
                  <a:pt x="98165" y="3734"/>
                </a:cubicBezTo>
                <a:cubicBezTo>
                  <a:pt x="96370" y="3734"/>
                  <a:pt x="94636" y="5091"/>
                  <a:pt x="92841" y="5091"/>
                </a:cubicBezTo>
                <a:cubicBezTo>
                  <a:pt x="91046" y="5091"/>
                  <a:pt x="89730" y="5091"/>
                  <a:pt x="88354" y="5091"/>
                </a:cubicBezTo>
                <a:cubicBezTo>
                  <a:pt x="86141" y="13917"/>
                  <a:pt x="82193" y="0"/>
                  <a:pt x="79501" y="3734"/>
                </a:cubicBezTo>
                <a:cubicBezTo>
                  <a:pt x="77288" y="7637"/>
                  <a:pt x="78604" y="11371"/>
                  <a:pt x="78185" y="15106"/>
                </a:cubicBezTo>
                <a:cubicBezTo>
                  <a:pt x="77706" y="20198"/>
                  <a:pt x="76809" y="20198"/>
                  <a:pt x="76809" y="26478"/>
                </a:cubicBezTo>
                <a:cubicBezTo>
                  <a:pt x="75074" y="23932"/>
                  <a:pt x="75493" y="17652"/>
                  <a:pt x="74596" y="15106"/>
                </a:cubicBezTo>
                <a:cubicBezTo>
                  <a:pt x="73280" y="12560"/>
                  <a:pt x="71964" y="12560"/>
                  <a:pt x="70588" y="12560"/>
                </a:cubicBezTo>
                <a:cubicBezTo>
                  <a:pt x="70588" y="17652"/>
                  <a:pt x="67956" y="16463"/>
                  <a:pt x="67956" y="22743"/>
                </a:cubicBezTo>
                <a:cubicBezTo>
                  <a:pt x="67477" y="27835"/>
                  <a:pt x="71066" y="30212"/>
                  <a:pt x="67477" y="32758"/>
                </a:cubicBezTo>
                <a:cubicBezTo>
                  <a:pt x="65264" y="32758"/>
                  <a:pt x="63050" y="30212"/>
                  <a:pt x="62632" y="39038"/>
                </a:cubicBezTo>
                <a:cubicBezTo>
                  <a:pt x="61734" y="41584"/>
                  <a:pt x="60837" y="40396"/>
                  <a:pt x="60418" y="41584"/>
                </a:cubicBezTo>
                <a:cubicBezTo>
                  <a:pt x="59521" y="42942"/>
                  <a:pt x="59521" y="45318"/>
                  <a:pt x="59042" y="49222"/>
                </a:cubicBezTo>
                <a:cubicBezTo>
                  <a:pt x="57248" y="49222"/>
                  <a:pt x="56410" y="49222"/>
                  <a:pt x="55932" y="45318"/>
                </a:cubicBezTo>
                <a:cubicBezTo>
                  <a:pt x="55513" y="41584"/>
                  <a:pt x="55932" y="35304"/>
                  <a:pt x="55932" y="32758"/>
                </a:cubicBezTo>
                <a:cubicBezTo>
                  <a:pt x="54616" y="31570"/>
                  <a:pt x="54197" y="31570"/>
                  <a:pt x="52821" y="34115"/>
                </a:cubicBezTo>
                <a:cubicBezTo>
                  <a:pt x="52402" y="34115"/>
                  <a:pt x="52402" y="40396"/>
                  <a:pt x="51086" y="39038"/>
                </a:cubicBezTo>
                <a:cubicBezTo>
                  <a:pt x="49292" y="39038"/>
                  <a:pt x="49710" y="32758"/>
                  <a:pt x="48873" y="30212"/>
                </a:cubicBezTo>
                <a:cubicBezTo>
                  <a:pt x="47497" y="25289"/>
                  <a:pt x="46181" y="29024"/>
                  <a:pt x="44386" y="26478"/>
                </a:cubicBezTo>
                <a:cubicBezTo>
                  <a:pt x="43070" y="25289"/>
                  <a:pt x="41754" y="22743"/>
                  <a:pt x="40378" y="22743"/>
                </a:cubicBezTo>
                <a:cubicBezTo>
                  <a:pt x="38644" y="22743"/>
                  <a:pt x="37268" y="25289"/>
                  <a:pt x="35533" y="25289"/>
                </a:cubicBezTo>
                <a:cubicBezTo>
                  <a:pt x="33738" y="26478"/>
                  <a:pt x="31525" y="25289"/>
                  <a:pt x="29730" y="23932"/>
                </a:cubicBezTo>
                <a:cubicBezTo>
                  <a:pt x="28414" y="23932"/>
                  <a:pt x="27936" y="21555"/>
                  <a:pt x="26620" y="20198"/>
                </a:cubicBezTo>
                <a:cubicBezTo>
                  <a:pt x="25304" y="19009"/>
                  <a:pt x="24406" y="20198"/>
                  <a:pt x="22612" y="21555"/>
                </a:cubicBezTo>
                <a:cubicBezTo>
                  <a:pt x="20877" y="22743"/>
                  <a:pt x="19501" y="21555"/>
                  <a:pt x="17766" y="21555"/>
                </a:cubicBezTo>
                <a:cubicBezTo>
                  <a:pt x="17766" y="32758"/>
                  <a:pt x="10169" y="29024"/>
                  <a:pt x="7956" y="29024"/>
                </a:cubicBezTo>
                <a:cubicBezTo>
                  <a:pt x="6221" y="29024"/>
                  <a:pt x="6640" y="29024"/>
                  <a:pt x="5742" y="32758"/>
                </a:cubicBezTo>
                <a:cubicBezTo>
                  <a:pt x="4426" y="35304"/>
                  <a:pt x="4426" y="40396"/>
                  <a:pt x="2213" y="41584"/>
                </a:cubicBezTo>
                <a:cubicBezTo>
                  <a:pt x="2213" y="44130"/>
                  <a:pt x="2213" y="46676"/>
                  <a:pt x="2213" y="50410"/>
                </a:cubicBezTo>
                <a:cubicBezTo>
                  <a:pt x="2632" y="49222"/>
                  <a:pt x="3110" y="50410"/>
                  <a:pt x="3529" y="50410"/>
                </a:cubicBezTo>
                <a:cubicBezTo>
                  <a:pt x="4007" y="54144"/>
                  <a:pt x="5742" y="66874"/>
                  <a:pt x="4426" y="69420"/>
                </a:cubicBezTo>
                <a:cubicBezTo>
                  <a:pt x="3529" y="70608"/>
                  <a:pt x="1734" y="70608"/>
                  <a:pt x="0" y="70608"/>
                </a:cubicBezTo>
                <a:cubicBezTo>
                  <a:pt x="0" y="78246"/>
                  <a:pt x="0" y="85714"/>
                  <a:pt x="1316" y="91994"/>
                </a:cubicBezTo>
                <a:cubicBezTo>
                  <a:pt x="2632" y="98274"/>
                  <a:pt x="5324" y="94540"/>
                  <a:pt x="7537" y="94540"/>
                </a:cubicBezTo>
                <a:cubicBezTo>
                  <a:pt x="10169" y="93352"/>
                  <a:pt x="11066" y="99632"/>
                  <a:pt x="13758" y="102178"/>
                </a:cubicBezTo>
                <a:cubicBezTo>
                  <a:pt x="15074" y="103366"/>
                  <a:pt x="17766" y="104724"/>
                  <a:pt x="19082" y="105912"/>
                </a:cubicBezTo>
                <a:cubicBezTo>
                  <a:pt x="21296" y="107100"/>
                  <a:pt x="22193" y="109646"/>
                  <a:pt x="24406" y="109646"/>
                </a:cubicBezTo>
                <a:cubicBezTo>
                  <a:pt x="27936" y="109646"/>
                  <a:pt x="31944" y="109646"/>
                  <a:pt x="35533" y="108458"/>
                </a:cubicBezTo>
                <a:cubicBezTo>
                  <a:pt x="39541" y="107100"/>
                  <a:pt x="43489" y="108458"/>
                  <a:pt x="47078" y="108458"/>
                </a:cubicBezTo>
                <a:cubicBezTo>
                  <a:pt x="48873" y="108458"/>
                  <a:pt x="50608" y="107100"/>
                  <a:pt x="51984" y="107100"/>
                </a:cubicBezTo>
                <a:cubicBezTo>
                  <a:pt x="53718" y="107100"/>
                  <a:pt x="55034" y="111004"/>
                  <a:pt x="56829" y="111004"/>
                </a:cubicBezTo>
                <a:cubicBezTo>
                  <a:pt x="58624" y="111004"/>
                  <a:pt x="59940" y="107100"/>
                  <a:pt x="61734" y="105912"/>
                </a:cubicBezTo>
                <a:cubicBezTo>
                  <a:pt x="63948" y="105912"/>
                  <a:pt x="65264" y="113550"/>
                  <a:pt x="67477" y="112192"/>
                </a:cubicBezTo>
                <a:cubicBezTo>
                  <a:pt x="68853" y="112192"/>
                  <a:pt x="69750" y="108458"/>
                  <a:pt x="71066" y="109646"/>
                </a:cubicBezTo>
                <a:cubicBezTo>
                  <a:pt x="71066" y="109646"/>
                  <a:pt x="71485" y="112192"/>
                  <a:pt x="71964" y="112192"/>
                </a:cubicBezTo>
                <a:lnTo>
                  <a:pt x="72801" y="112192"/>
                </a:lnTo>
                <a:cubicBezTo>
                  <a:pt x="74177" y="112192"/>
                  <a:pt x="77288" y="114738"/>
                  <a:pt x="78185" y="112192"/>
                </a:cubicBezTo>
                <a:cubicBezTo>
                  <a:pt x="79082" y="111004"/>
                  <a:pt x="78185" y="108458"/>
                  <a:pt x="79501" y="107100"/>
                </a:cubicBezTo>
                <a:cubicBezTo>
                  <a:pt x="80398" y="105912"/>
                  <a:pt x="81714" y="107100"/>
                  <a:pt x="82612" y="107100"/>
                </a:cubicBezTo>
                <a:cubicBezTo>
                  <a:pt x="86141" y="105912"/>
                  <a:pt x="89730" y="107100"/>
                  <a:pt x="92841" y="107100"/>
                </a:cubicBezTo>
                <a:cubicBezTo>
                  <a:pt x="95952" y="108458"/>
                  <a:pt x="99481" y="111004"/>
                  <a:pt x="100797" y="118472"/>
                </a:cubicBezTo>
                <a:cubicBezTo>
                  <a:pt x="102173" y="119830"/>
                  <a:pt x="105284" y="117284"/>
                  <a:pt x="106600" y="119830"/>
                </a:cubicBezTo>
                <a:lnTo>
                  <a:pt x="106600" y="119830"/>
                </a:lnTo>
                <a:cubicBezTo>
                  <a:pt x="108394" y="117284"/>
                  <a:pt x="110129" y="117284"/>
                  <a:pt x="111505" y="114738"/>
                </a:cubicBezTo>
                <a:cubicBezTo>
                  <a:pt x="113718" y="112192"/>
                  <a:pt x="115034" y="104724"/>
                  <a:pt x="116829" y="102178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" name="Shape 2610">
            <a:extLst>
              <a:ext uri="{FF2B5EF4-FFF2-40B4-BE49-F238E27FC236}">
                <a16:creationId xmlns:a16="http://schemas.microsoft.com/office/drawing/2014/main" xmlns="" id="{12CD819F-7EB5-AA43-9DB8-A4C31652AC21}"/>
              </a:ext>
            </a:extLst>
          </p:cNvPr>
          <p:cNvSpPr/>
          <p:nvPr/>
        </p:nvSpPr>
        <p:spPr>
          <a:xfrm>
            <a:off x="5254834" y="3326662"/>
            <a:ext cx="164276" cy="32459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9350" y="16624"/>
                </a:moveTo>
                <a:lnTo>
                  <a:pt x="89350" y="16624"/>
                </a:lnTo>
                <a:cubicBezTo>
                  <a:pt x="87297" y="16624"/>
                  <a:pt x="84287" y="17152"/>
                  <a:pt x="82234" y="16624"/>
                </a:cubicBezTo>
                <a:cubicBezTo>
                  <a:pt x="80182" y="15634"/>
                  <a:pt x="81277" y="15634"/>
                  <a:pt x="77172" y="15173"/>
                </a:cubicBezTo>
                <a:cubicBezTo>
                  <a:pt x="73067" y="14711"/>
                  <a:pt x="69099" y="15173"/>
                  <a:pt x="64994" y="14183"/>
                </a:cubicBezTo>
                <a:cubicBezTo>
                  <a:pt x="63899" y="12732"/>
                  <a:pt x="67046" y="12732"/>
                  <a:pt x="68004" y="11280"/>
                </a:cubicBezTo>
                <a:cubicBezTo>
                  <a:pt x="69099" y="10291"/>
                  <a:pt x="69099" y="9301"/>
                  <a:pt x="69099" y="8312"/>
                </a:cubicBezTo>
                <a:cubicBezTo>
                  <a:pt x="69099" y="7322"/>
                  <a:pt x="67046" y="5409"/>
                  <a:pt x="65952" y="3892"/>
                </a:cubicBezTo>
                <a:cubicBezTo>
                  <a:pt x="62941" y="4420"/>
                  <a:pt x="59931" y="3430"/>
                  <a:pt x="56784" y="3430"/>
                </a:cubicBezTo>
                <a:cubicBezTo>
                  <a:pt x="53774" y="3892"/>
                  <a:pt x="51721" y="5871"/>
                  <a:pt x="47616" y="5409"/>
                </a:cubicBezTo>
                <a:cubicBezTo>
                  <a:pt x="46659" y="3430"/>
                  <a:pt x="40638" y="1913"/>
                  <a:pt x="38586" y="0"/>
                </a:cubicBezTo>
                <a:cubicBezTo>
                  <a:pt x="38586" y="1913"/>
                  <a:pt x="38586" y="5409"/>
                  <a:pt x="35438" y="6860"/>
                </a:cubicBezTo>
                <a:cubicBezTo>
                  <a:pt x="33523" y="7322"/>
                  <a:pt x="31470" y="7322"/>
                  <a:pt x="30376" y="8774"/>
                </a:cubicBezTo>
                <a:cubicBezTo>
                  <a:pt x="29418" y="9301"/>
                  <a:pt x="29418" y="10753"/>
                  <a:pt x="29418" y="11742"/>
                </a:cubicBezTo>
                <a:cubicBezTo>
                  <a:pt x="28460" y="11742"/>
                  <a:pt x="26408" y="11742"/>
                  <a:pt x="24355" y="11742"/>
                </a:cubicBezTo>
                <a:cubicBezTo>
                  <a:pt x="24355" y="13721"/>
                  <a:pt x="24355" y="14711"/>
                  <a:pt x="21345" y="16162"/>
                </a:cubicBezTo>
                <a:cubicBezTo>
                  <a:pt x="19293" y="17152"/>
                  <a:pt x="15188" y="18075"/>
                  <a:pt x="12177" y="17614"/>
                </a:cubicBezTo>
                <a:cubicBezTo>
                  <a:pt x="12177" y="15634"/>
                  <a:pt x="12177" y="14183"/>
                  <a:pt x="12177" y="12204"/>
                </a:cubicBezTo>
                <a:cubicBezTo>
                  <a:pt x="11083" y="12204"/>
                  <a:pt x="6020" y="12732"/>
                  <a:pt x="957" y="12732"/>
                </a:cubicBezTo>
                <a:cubicBezTo>
                  <a:pt x="0" y="14711"/>
                  <a:pt x="0" y="16624"/>
                  <a:pt x="957" y="18075"/>
                </a:cubicBezTo>
                <a:cubicBezTo>
                  <a:pt x="957" y="18603"/>
                  <a:pt x="5062" y="19593"/>
                  <a:pt x="5062" y="21044"/>
                </a:cubicBezTo>
                <a:cubicBezTo>
                  <a:pt x="5062" y="22034"/>
                  <a:pt x="3968" y="23485"/>
                  <a:pt x="3968" y="25002"/>
                </a:cubicBezTo>
                <a:cubicBezTo>
                  <a:pt x="5062" y="26454"/>
                  <a:pt x="6978" y="27443"/>
                  <a:pt x="6978" y="28894"/>
                </a:cubicBezTo>
                <a:cubicBezTo>
                  <a:pt x="8072" y="31335"/>
                  <a:pt x="6978" y="33776"/>
                  <a:pt x="6020" y="35755"/>
                </a:cubicBezTo>
                <a:lnTo>
                  <a:pt x="6020" y="35755"/>
                </a:lnTo>
                <a:cubicBezTo>
                  <a:pt x="11083" y="34766"/>
                  <a:pt x="12177" y="40637"/>
                  <a:pt x="13135" y="42089"/>
                </a:cubicBezTo>
                <a:cubicBezTo>
                  <a:pt x="14093" y="43078"/>
                  <a:pt x="14093" y="44595"/>
                  <a:pt x="14093" y="46047"/>
                </a:cubicBezTo>
                <a:cubicBezTo>
                  <a:pt x="13135" y="47036"/>
                  <a:pt x="13135" y="48488"/>
                  <a:pt x="14093" y="49477"/>
                </a:cubicBezTo>
                <a:cubicBezTo>
                  <a:pt x="16145" y="50929"/>
                  <a:pt x="19293" y="51390"/>
                  <a:pt x="20250" y="53369"/>
                </a:cubicBezTo>
                <a:cubicBezTo>
                  <a:pt x="20250" y="55810"/>
                  <a:pt x="19293" y="59241"/>
                  <a:pt x="19293" y="61748"/>
                </a:cubicBezTo>
                <a:cubicBezTo>
                  <a:pt x="19293" y="63661"/>
                  <a:pt x="18198" y="65112"/>
                  <a:pt x="18198" y="66630"/>
                </a:cubicBezTo>
                <a:cubicBezTo>
                  <a:pt x="18198" y="68543"/>
                  <a:pt x="20250" y="69532"/>
                  <a:pt x="21345" y="71511"/>
                </a:cubicBezTo>
                <a:cubicBezTo>
                  <a:pt x="22303" y="72963"/>
                  <a:pt x="22303" y="74942"/>
                  <a:pt x="24355" y="75931"/>
                </a:cubicBezTo>
                <a:cubicBezTo>
                  <a:pt x="25313" y="76921"/>
                  <a:pt x="26408" y="77910"/>
                  <a:pt x="27366" y="78372"/>
                </a:cubicBezTo>
                <a:cubicBezTo>
                  <a:pt x="30376" y="80813"/>
                  <a:pt x="31470" y="82792"/>
                  <a:pt x="33523" y="85233"/>
                </a:cubicBezTo>
                <a:cubicBezTo>
                  <a:pt x="34481" y="86223"/>
                  <a:pt x="34481" y="86684"/>
                  <a:pt x="34481" y="87674"/>
                </a:cubicBezTo>
                <a:cubicBezTo>
                  <a:pt x="35438" y="89125"/>
                  <a:pt x="36533" y="90115"/>
                  <a:pt x="37491" y="91105"/>
                </a:cubicBezTo>
                <a:cubicBezTo>
                  <a:pt x="38586" y="91632"/>
                  <a:pt x="39543" y="92556"/>
                  <a:pt x="39543" y="93545"/>
                </a:cubicBezTo>
                <a:cubicBezTo>
                  <a:pt x="40638" y="95459"/>
                  <a:pt x="42554" y="96910"/>
                  <a:pt x="42554" y="98361"/>
                </a:cubicBezTo>
                <a:cubicBezTo>
                  <a:pt x="42554" y="102781"/>
                  <a:pt x="43648" y="107201"/>
                  <a:pt x="44606" y="111159"/>
                </a:cubicBezTo>
                <a:cubicBezTo>
                  <a:pt x="44606" y="113073"/>
                  <a:pt x="47616" y="113600"/>
                  <a:pt x="47616" y="115514"/>
                </a:cubicBezTo>
                <a:cubicBezTo>
                  <a:pt x="47616" y="117031"/>
                  <a:pt x="47616" y="117493"/>
                  <a:pt x="51721" y="117493"/>
                </a:cubicBezTo>
                <a:cubicBezTo>
                  <a:pt x="55826" y="117031"/>
                  <a:pt x="53774" y="115514"/>
                  <a:pt x="53774" y="114062"/>
                </a:cubicBezTo>
                <a:cubicBezTo>
                  <a:pt x="53774" y="112611"/>
                  <a:pt x="53774" y="110170"/>
                  <a:pt x="56784" y="110170"/>
                </a:cubicBezTo>
                <a:cubicBezTo>
                  <a:pt x="58836" y="110170"/>
                  <a:pt x="58836" y="111159"/>
                  <a:pt x="59931" y="111621"/>
                </a:cubicBezTo>
                <a:cubicBezTo>
                  <a:pt x="60889" y="112083"/>
                  <a:pt x="61984" y="112611"/>
                  <a:pt x="63899" y="113073"/>
                </a:cubicBezTo>
                <a:cubicBezTo>
                  <a:pt x="65952" y="114062"/>
                  <a:pt x="68004" y="115052"/>
                  <a:pt x="69099" y="117031"/>
                </a:cubicBezTo>
                <a:cubicBezTo>
                  <a:pt x="70057" y="117954"/>
                  <a:pt x="70057" y="119472"/>
                  <a:pt x="73067" y="119934"/>
                </a:cubicBezTo>
                <a:cubicBezTo>
                  <a:pt x="75119" y="119934"/>
                  <a:pt x="78129" y="119472"/>
                  <a:pt x="81277" y="119472"/>
                </a:cubicBezTo>
                <a:cubicBezTo>
                  <a:pt x="82234" y="117954"/>
                  <a:pt x="82234" y="116041"/>
                  <a:pt x="84287" y="115052"/>
                </a:cubicBezTo>
                <a:cubicBezTo>
                  <a:pt x="86339" y="113600"/>
                  <a:pt x="89350" y="114524"/>
                  <a:pt x="89350" y="112611"/>
                </a:cubicBezTo>
                <a:cubicBezTo>
                  <a:pt x="90307" y="111159"/>
                  <a:pt x="89350" y="109642"/>
                  <a:pt x="91402" y="108653"/>
                </a:cubicBezTo>
                <a:cubicBezTo>
                  <a:pt x="95507" y="107201"/>
                  <a:pt x="97559" y="110170"/>
                  <a:pt x="100570" y="109180"/>
                </a:cubicBezTo>
                <a:cubicBezTo>
                  <a:pt x="101527" y="109180"/>
                  <a:pt x="101527" y="108191"/>
                  <a:pt x="102622" y="107729"/>
                </a:cubicBezTo>
                <a:cubicBezTo>
                  <a:pt x="102622" y="107201"/>
                  <a:pt x="103580" y="107201"/>
                  <a:pt x="103580" y="106739"/>
                </a:cubicBezTo>
                <a:cubicBezTo>
                  <a:pt x="104538" y="105222"/>
                  <a:pt x="102622" y="100340"/>
                  <a:pt x="105632" y="99879"/>
                </a:cubicBezTo>
                <a:cubicBezTo>
                  <a:pt x="106590" y="98361"/>
                  <a:pt x="104538" y="97899"/>
                  <a:pt x="103580" y="96910"/>
                </a:cubicBezTo>
                <a:cubicBezTo>
                  <a:pt x="102622" y="96448"/>
                  <a:pt x="101527" y="95459"/>
                  <a:pt x="99475" y="94997"/>
                </a:cubicBezTo>
                <a:cubicBezTo>
                  <a:pt x="96465" y="93545"/>
                  <a:pt x="97559" y="91632"/>
                  <a:pt x="97559" y="89653"/>
                </a:cubicBezTo>
                <a:cubicBezTo>
                  <a:pt x="96465" y="87674"/>
                  <a:pt x="94412" y="85695"/>
                  <a:pt x="96465" y="83782"/>
                </a:cubicBezTo>
                <a:cubicBezTo>
                  <a:pt x="97559" y="81275"/>
                  <a:pt x="96465" y="78834"/>
                  <a:pt x="96465" y="76393"/>
                </a:cubicBezTo>
                <a:cubicBezTo>
                  <a:pt x="93454" y="76921"/>
                  <a:pt x="92360" y="76921"/>
                  <a:pt x="90307" y="75404"/>
                </a:cubicBezTo>
                <a:cubicBezTo>
                  <a:pt x="90307" y="74480"/>
                  <a:pt x="89350" y="71973"/>
                  <a:pt x="89350" y="70984"/>
                </a:cubicBezTo>
                <a:cubicBezTo>
                  <a:pt x="92360" y="70060"/>
                  <a:pt x="93454" y="70984"/>
                  <a:pt x="95507" y="71511"/>
                </a:cubicBezTo>
                <a:cubicBezTo>
                  <a:pt x="98517" y="71511"/>
                  <a:pt x="100570" y="70984"/>
                  <a:pt x="103580" y="70984"/>
                </a:cubicBezTo>
                <a:cubicBezTo>
                  <a:pt x="107685" y="70984"/>
                  <a:pt x="109600" y="71511"/>
                  <a:pt x="110695" y="69532"/>
                </a:cubicBezTo>
                <a:cubicBezTo>
                  <a:pt x="111653" y="68081"/>
                  <a:pt x="111653" y="66630"/>
                  <a:pt x="113705" y="65112"/>
                </a:cubicBezTo>
                <a:cubicBezTo>
                  <a:pt x="114800" y="64650"/>
                  <a:pt x="115758" y="64189"/>
                  <a:pt x="115758" y="63199"/>
                </a:cubicBezTo>
                <a:cubicBezTo>
                  <a:pt x="117810" y="61220"/>
                  <a:pt x="117810" y="58779"/>
                  <a:pt x="118768" y="56800"/>
                </a:cubicBezTo>
                <a:cubicBezTo>
                  <a:pt x="118768" y="53369"/>
                  <a:pt x="119863" y="49477"/>
                  <a:pt x="119863" y="46047"/>
                </a:cubicBezTo>
                <a:cubicBezTo>
                  <a:pt x="119863" y="42616"/>
                  <a:pt x="117810" y="39648"/>
                  <a:pt x="115758" y="36745"/>
                </a:cubicBezTo>
                <a:cubicBezTo>
                  <a:pt x="113705" y="34766"/>
                  <a:pt x="114800" y="32325"/>
                  <a:pt x="111653" y="29884"/>
                </a:cubicBezTo>
                <a:cubicBezTo>
                  <a:pt x="109600" y="27905"/>
                  <a:pt x="106590" y="26454"/>
                  <a:pt x="105632" y="24474"/>
                </a:cubicBezTo>
                <a:cubicBezTo>
                  <a:pt x="105632" y="24013"/>
                  <a:pt x="105632" y="23023"/>
                  <a:pt x="104538" y="22034"/>
                </a:cubicBezTo>
                <a:cubicBezTo>
                  <a:pt x="104538" y="20582"/>
                  <a:pt x="104538" y="20582"/>
                  <a:pt x="102622" y="19593"/>
                </a:cubicBezTo>
                <a:cubicBezTo>
                  <a:pt x="99475" y="18075"/>
                  <a:pt x="100570" y="17614"/>
                  <a:pt x="102622" y="16624"/>
                </a:cubicBezTo>
                <a:lnTo>
                  <a:pt x="101527" y="16162"/>
                </a:lnTo>
                <a:cubicBezTo>
                  <a:pt x="99475" y="15634"/>
                  <a:pt x="92360" y="16624"/>
                  <a:pt x="89350" y="16624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" name="Shape 2611">
            <a:extLst>
              <a:ext uri="{FF2B5EF4-FFF2-40B4-BE49-F238E27FC236}">
                <a16:creationId xmlns:a16="http://schemas.microsoft.com/office/drawing/2014/main" xmlns="" id="{A1B7D1CA-4D6E-E34A-9EEF-79FEED2781A3}"/>
              </a:ext>
            </a:extLst>
          </p:cNvPr>
          <p:cNvSpPr/>
          <p:nvPr/>
        </p:nvSpPr>
        <p:spPr>
          <a:xfrm>
            <a:off x="3215830" y="3941182"/>
            <a:ext cx="1093798" cy="9674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911" y="15800"/>
                </a:moveTo>
                <a:lnTo>
                  <a:pt x="118911" y="15800"/>
                </a:lnTo>
                <a:cubicBezTo>
                  <a:pt x="118151" y="15800"/>
                  <a:pt x="117987" y="15955"/>
                  <a:pt x="117371" y="16288"/>
                </a:cubicBezTo>
                <a:cubicBezTo>
                  <a:pt x="117227" y="16620"/>
                  <a:pt x="117535" y="16952"/>
                  <a:pt x="117843" y="16952"/>
                </a:cubicBezTo>
                <a:cubicBezTo>
                  <a:pt x="117987" y="17772"/>
                  <a:pt x="116160" y="17440"/>
                  <a:pt x="115544" y="17927"/>
                </a:cubicBezTo>
                <a:cubicBezTo>
                  <a:pt x="115400" y="18260"/>
                  <a:pt x="115256" y="18437"/>
                  <a:pt x="114948" y="18592"/>
                </a:cubicBezTo>
                <a:cubicBezTo>
                  <a:pt x="114784" y="18592"/>
                  <a:pt x="114496" y="18437"/>
                  <a:pt x="114332" y="18592"/>
                </a:cubicBezTo>
                <a:cubicBezTo>
                  <a:pt x="114188" y="18770"/>
                  <a:pt x="114948" y="19745"/>
                  <a:pt x="114948" y="19922"/>
                </a:cubicBezTo>
                <a:cubicBezTo>
                  <a:pt x="113880" y="19922"/>
                  <a:pt x="114024" y="21229"/>
                  <a:pt x="113121" y="21229"/>
                </a:cubicBezTo>
                <a:cubicBezTo>
                  <a:pt x="113121" y="21385"/>
                  <a:pt x="112956" y="21717"/>
                  <a:pt x="112956" y="21894"/>
                </a:cubicBezTo>
                <a:cubicBezTo>
                  <a:pt x="112197" y="21894"/>
                  <a:pt x="111273" y="22049"/>
                  <a:pt x="110513" y="21717"/>
                </a:cubicBezTo>
                <a:cubicBezTo>
                  <a:pt x="109609" y="21385"/>
                  <a:pt x="109158" y="20897"/>
                  <a:pt x="108090" y="20897"/>
                </a:cubicBezTo>
                <a:cubicBezTo>
                  <a:pt x="107618" y="20897"/>
                  <a:pt x="106714" y="21229"/>
                  <a:pt x="106550" y="20409"/>
                </a:cubicBezTo>
                <a:cubicBezTo>
                  <a:pt x="106406" y="19257"/>
                  <a:pt x="105790" y="18592"/>
                  <a:pt x="105482" y="17617"/>
                </a:cubicBezTo>
                <a:cubicBezTo>
                  <a:pt x="105174" y="17617"/>
                  <a:pt x="104887" y="17617"/>
                  <a:pt x="104887" y="17927"/>
                </a:cubicBezTo>
                <a:cubicBezTo>
                  <a:pt x="104127" y="18105"/>
                  <a:pt x="103347" y="16465"/>
                  <a:pt x="103511" y="15645"/>
                </a:cubicBezTo>
                <a:cubicBezTo>
                  <a:pt x="103347" y="15645"/>
                  <a:pt x="103203" y="15468"/>
                  <a:pt x="103059" y="15468"/>
                </a:cubicBezTo>
                <a:cubicBezTo>
                  <a:pt x="103059" y="16132"/>
                  <a:pt x="103059" y="18105"/>
                  <a:pt x="102135" y="17285"/>
                </a:cubicBezTo>
                <a:cubicBezTo>
                  <a:pt x="101991" y="17440"/>
                  <a:pt x="101827" y="17772"/>
                  <a:pt x="101683" y="17927"/>
                </a:cubicBezTo>
                <a:cubicBezTo>
                  <a:pt x="101519" y="17440"/>
                  <a:pt x="101519" y="16952"/>
                  <a:pt x="101211" y="16775"/>
                </a:cubicBezTo>
                <a:cubicBezTo>
                  <a:pt x="100903" y="17285"/>
                  <a:pt x="100759" y="18260"/>
                  <a:pt x="100759" y="18925"/>
                </a:cubicBezTo>
                <a:cubicBezTo>
                  <a:pt x="100000" y="18437"/>
                  <a:pt x="99856" y="17285"/>
                  <a:pt x="98788" y="18260"/>
                </a:cubicBezTo>
                <a:cubicBezTo>
                  <a:pt x="98172" y="18770"/>
                  <a:pt x="99548" y="19080"/>
                  <a:pt x="99691" y="19590"/>
                </a:cubicBezTo>
                <a:cubicBezTo>
                  <a:pt x="99691" y="19590"/>
                  <a:pt x="99856" y="19590"/>
                  <a:pt x="100000" y="19590"/>
                </a:cubicBezTo>
                <a:cubicBezTo>
                  <a:pt x="99548" y="19745"/>
                  <a:pt x="99075" y="20897"/>
                  <a:pt x="98624" y="21229"/>
                </a:cubicBezTo>
                <a:cubicBezTo>
                  <a:pt x="98028" y="21385"/>
                  <a:pt x="97556" y="21562"/>
                  <a:pt x="96960" y="21717"/>
                </a:cubicBezTo>
                <a:cubicBezTo>
                  <a:pt x="96488" y="21717"/>
                  <a:pt x="96036" y="21385"/>
                  <a:pt x="95585" y="21562"/>
                </a:cubicBezTo>
                <a:cubicBezTo>
                  <a:pt x="95277" y="21717"/>
                  <a:pt x="95872" y="23047"/>
                  <a:pt x="94969" y="23202"/>
                </a:cubicBezTo>
                <a:cubicBezTo>
                  <a:pt x="94517" y="23357"/>
                  <a:pt x="94209" y="23534"/>
                  <a:pt x="94209" y="24199"/>
                </a:cubicBezTo>
                <a:cubicBezTo>
                  <a:pt x="94045" y="25019"/>
                  <a:pt x="94969" y="24842"/>
                  <a:pt x="94969" y="25506"/>
                </a:cubicBezTo>
                <a:cubicBezTo>
                  <a:pt x="95420" y="25506"/>
                  <a:pt x="95420" y="25994"/>
                  <a:pt x="95277" y="26326"/>
                </a:cubicBezTo>
                <a:cubicBezTo>
                  <a:pt x="94661" y="26171"/>
                  <a:pt x="94517" y="26659"/>
                  <a:pt x="94517" y="27324"/>
                </a:cubicBezTo>
                <a:cubicBezTo>
                  <a:pt x="94804" y="27479"/>
                  <a:pt x="94804" y="27479"/>
                  <a:pt x="94804" y="27811"/>
                </a:cubicBezTo>
                <a:cubicBezTo>
                  <a:pt x="94045" y="27656"/>
                  <a:pt x="93757" y="28631"/>
                  <a:pt x="93141" y="28631"/>
                </a:cubicBezTo>
                <a:cubicBezTo>
                  <a:pt x="92689" y="28631"/>
                  <a:pt x="92381" y="28144"/>
                  <a:pt x="92217" y="27656"/>
                </a:cubicBezTo>
                <a:cubicBezTo>
                  <a:pt x="91930" y="27146"/>
                  <a:pt x="91457" y="27146"/>
                  <a:pt x="90841" y="27146"/>
                </a:cubicBezTo>
                <a:cubicBezTo>
                  <a:pt x="90841" y="27479"/>
                  <a:pt x="90841" y="27966"/>
                  <a:pt x="90841" y="28299"/>
                </a:cubicBezTo>
                <a:cubicBezTo>
                  <a:pt x="89938" y="28144"/>
                  <a:pt x="88131" y="31268"/>
                  <a:pt x="87823" y="29296"/>
                </a:cubicBezTo>
                <a:cubicBezTo>
                  <a:pt x="88131" y="29119"/>
                  <a:pt x="89014" y="28476"/>
                  <a:pt x="88275" y="28299"/>
                </a:cubicBezTo>
                <a:cubicBezTo>
                  <a:pt x="87967" y="27324"/>
                  <a:pt x="87515" y="25839"/>
                  <a:pt x="86447" y="25506"/>
                </a:cubicBezTo>
                <a:cubicBezTo>
                  <a:pt x="85831" y="26326"/>
                  <a:pt x="85544" y="26836"/>
                  <a:pt x="84620" y="26991"/>
                </a:cubicBezTo>
                <a:cubicBezTo>
                  <a:pt x="84455" y="27656"/>
                  <a:pt x="84928" y="28299"/>
                  <a:pt x="84763" y="28963"/>
                </a:cubicBezTo>
                <a:cubicBezTo>
                  <a:pt x="84928" y="28963"/>
                  <a:pt x="84928" y="28963"/>
                  <a:pt x="85071" y="28963"/>
                </a:cubicBezTo>
                <a:cubicBezTo>
                  <a:pt x="85071" y="29296"/>
                  <a:pt x="84928" y="29451"/>
                  <a:pt x="84620" y="29628"/>
                </a:cubicBezTo>
                <a:cubicBezTo>
                  <a:pt x="84168" y="29783"/>
                  <a:pt x="84312" y="30603"/>
                  <a:pt x="84312" y="31113"/>
                </a:cubicBezTo>
                <a:cubicBezTo>
                  <a:pt x="84455" y="31113"/>
                  <a:pt x="84620" y="31268"/>
                  <a:pt x="84928" y="31268"/>
                </a:cubicBezTo>
                <a:cubicBezTo>
                  <a:pt x="84928" y="31445"/>
                  <a:pt x="84928" y="31756"/>
                  <a:pt x="84928" y="31933"/>
                </a:cubicBezTo>
                <a:cubicBezTo>
                  <a:pt x="84312" y="31933"/>
                  <a:pt x="84455" y="32576"/>
                  <a:pt x="84455" y="32908"/>
                </a:cubicBezTo>
                <a:cubicBezTo>
                  <a:pt x="84004" y="33085"/>
                  <a:pt x="83860" y="32753"/>
                  <a:pt x="83552" y="33240"/>
                </a:cubicBezTo>
                <a:cubicBezTo>
                  <a:pt x="83408" y="33728"/>
                  <a:pt x="83552" y="34393"/>
                  <a:pt x="82792" y="34238"/>
                </a:cubicBezTo>
                <a:cubicBezTo>
                  <a:pt x="82340" y="34238"/>
                  <a:pt x="82340" y="33728"/>
                  <a:pt x="82176" y="33418"/>
                </a:cubicBezTo>
                <a:cubicBezTo>
                  <a:pt x="81868" y="32908"/>
                  <a:pt x="81273" y="32908"/>
                  <a:pt x="80800" y="32908"/>
                </a:cubicBezTo>
                <a:cubicBezTo>
                  <a:pt x="79733" y="32753"/>
                  <a:pt x="79425" y="34060"/>
                  <a:pt x="78521" y="34238"/>
                </a:cubicBezTo>
                <a:cubicBezTo>
                  <a:pt x="77453" y="34393"/>
                  <a:pt x="76837" y="34060"/>
                  <a:pt x="76694" y="35545"/>
                </a:cubicBezTo>
                <a:cubicBezTo>
                  <a:pt x="76242" y="35545"/>
                  <a:pt x="75934" y="35878"/>
                  <a:pt x="75626" y="35878"/>
                </a:cubicBezTo>
                <a:cubicBezTo>
                  <a:pt x="75174" y="35878"/>
                  <a:pt x="74702" y="35700"/>
                  <a:pt x="74394" y="35878"/>
                </a:cubicBezTo>
                <a:cubicBezTo>
                  <a:pt x="73634" y="36033"/>
                  <a:pt x="73326" y="36365"/>
                  <a:pt x="72422" y="36210"/>
                </a:cubicBezTo>
                <a:cubicBezTo>
                  <a:pt x="71498" y="36210"/>
                  <a:pt x="70595" y="36365"/>
                  <a:pt x="69671" y="36542"/>
                </a:cubicBezTo>
                <a:cubicBezTo>
                  <a:pt x="69671" y="36875"/>
                  <a:pt x="69671" y="37185"/>
                  <a:pt x="69671" y="37362"/>
                </a:cubicBezTo>
                <a:cubicBezTo>
                  <a:pt x="69671" y="37185"/>
                  <a:pt x="69671" y="36875"/>
                  <a:pt x="69671" y="36542"/>
                </a:cubicBezTo>
                <a:lnTo>
                  <a:pt x="69527" y="36542"/>
                </a:lnTo>
                <a:cubicBezTo>
                  <a:pt x="68911" y="36698"/>
                  <a:pt x="68459" y="35878"/>
                  <a:pt x="67843" y="36033"/>
                </a:cubicBezTo>
                <a:cubicBezTo>
                  <a:pt x="66324" y="36210"/>
                  <a:pt x="65256" y="38027"/>
                  <a:pt x="65256" y="35390"/>
                </a:cubicBezTo>
                <a:cubicBezTo>
                  <a:pt x="65256" y="34548"/>
                  <a:pt x="65400" y="33573"/>
                  <a:pt x="64804" y="32908"/>
                </a:cubicBezTo>
                <a:cubicBezTo>
                  <a:pt x="64188" y="32088"/>
                  <a:pt x="65112" y="31445"/>
                  <a:pt x="64640" y="30936"/>
                </a:cubicBezTo>
                <a:cubicBezTo>
                  <a:pt x="64640" y="30936"/>
                  <a:pt x="64640" y="30936"/>
                  <a:pt x="64640" y="30781"/>
                </a:cubicBezTo>
                <a:cubicBezTo>
                  <a:pt x="64188" y="30781"/>
                  <a:pt x="64188" y="31268"/>
                  <a:pt x="63572" y="31113"/>
                </a:cubicBezTo>
                <a:cubicBezTo>
                  <a:pt x="63572" y="30781"/>
                  <a:pt x="63572" y="30448"/>
                  <a:pt x="63572" y="30116"/>
                </a:cubicBezTo>
                <a:cubicBezTo>
                  <a:pt x="62813" y="29939"/>
                  <a:pt x="62197" y="30936"/>
                  <a:pt x="61437" y="30603"/>
                </a:cubicBezTo>
                <a:cubicBezTo>
                  <a:pt x="61293" y="29783"/>
                  <a:pt x="62053" y="29451"/>
                  <a:pt x="61745" y="28631"/>
                </a:cubicBezTo>
                <a:cubicBezTo>
                  <a:pt x="61437" y="27811"/>
                  <a:pt x="61293" y="26836"/>
                  <a:pt x="60821" y="25994"/>
                </a:cubicBezTo>
                <a:cubicBezTo>
                  <a:pt x="60369" y="25351"/>
                  <a:pt x="58542" y="21717"/>
                  <a:pt x="57474" y="22869"/>
                </a:cubicBezTo>
                <a:cubicBezTo>
                  <a:pt x="57022" y="23357"/>
                  <a:pt x="56098" y="23047"/>
                  <a:pt x="55790" y="22537"/>
                </a:cubicBezTo>
                <a:cubicBezTo>
                  <a:pt x="55503" y="22382"/>
                  <a:pt x="55338" y="21894"/>
                  <a:pt x="55030" y="21717"/>
                </a:cubicBezTo>
                <a:cubicBezTo>
                  <a:pt x="54887" y="21562"/>
                  <a:pt x="54722" y="21562"/>
                  <a:pt x="54579" y="21562"/>
                </a:cubicBezTo>
                <a:cubicBezTo>
                  <a:pt x="54579" y="21894"/>
                  <a:pt x="54435" y="22382"/>
                  <a:pt x="54579" y="22537"/>
                </a:cubicBezTo>
                <a:cubicBezTo>
                  <a:pt x="53367" y="23202"/>
                  <a:pt x="54271" y="21894"/>
                  <a:pt x="54435" y="21562"/>
                </a:cubicBezTo>
                <a:cubicBezTo>
                  <a:pt x="54271" y="21562"/>
                  <a:pt x="54127" y="21562"/>
                  <a:pt x="53819" y="21562"/>
                </a:cubicBezTo>
                <a:cubicBezTo>
                  <a:pt x="52895" y="21229"/>
                  <a:pt x="51827" y="21074"/>
                  <a:pt x="51067" y="20254"/>
                </a:cubicBezTo>
                <a:cubicBezTo>
                  <a:pt x="50759" y="20077"/>
                  <a:pt x="49856" y="19080"/>
                  <a:pt x="50759" y="19080"/>
                </a:cubicBezTo>
                <a:cubicBezTo>
                  <a:pt x="50924" y="18437"/>
                  <a:pt x="50616" y="16288"/>
                  <a:pt x="50000" y="15955"/>
                </a:cubicBezTo>
                <a:cubicBezTo>
                  <a:pt x="48932" y="15468"/>
                  <a:pt x="49404" y="14648"/>
                  <a:pt x="50164" y="13983"/>
                </a:cubicBezTo>
                <a:cubicBezTo>
                  <a:pt x="50759" y="13163"/>
                  <a:pt x="50472" y="12011"/>
                  <a:pt x="50759" y="11036"/>
                </a:cubicBezTo>
                <a:cubicBezTo>
                  <a:pt x="50924" y="10526"/>
                  <a:pt x="51067" y="10193"/>
                  <a:pt x="51067" y="9551"/>
                </a:cubicBezTo>
                <a:cubicBezTo>
                  <a:pt x="51067" y="9063"/>
                  <a:pt x="50616" y="8886"/>
                  <a:pt x="50616" y="8398"/>
                </a:cubicBezTo>
                <a:cubicBezTo>
                  <a:pt x="49691" y="8221"/>
                  <a:pt x="48788" y="7246"/>
                  <a:pt x="48336" y="6581"/>
                </a:cubicBezTo>
                <a:cubicBezTo>
                  <a:pt x="48028" y="6249"/>
                  <a:pt x="47864" y="6094"/>
                  <a:pt x="47556" y="6249"/>
                </a:cubicBezTo>
                <a:cubicBezTo>
                  <a:pt x="46796" y="6426"/>
                  <a:pt x="46344" y="6094"/>
                  <a:pt x="45585" y="6094"/>
                </a:cubicBezTo>
                <a:cubicBezTo>
                  <a:pt x="45585" y="6581"/>
                  <a:pt x="45420" y="7069"/>
                  <a:pt x="44969" y="7069"/>
                </a:cubicBezTo>
                <a:cubicBezTo>
                  <a:pt x="44969" y="6736"/>
                  <a:pt x="44661" y="6249"/>
                  <a:pt x="44373" y="6426"/>
                </a:cubicBezTo>
                <a:cubicBezTo>
                  <a:pt x="44065" y="6736"/>
                  <a:pt x="44373" y="7069"/>
                  <a:pt x="44209" y="7401"/>
                </a:cubicBezTo>
                <a:cubicBezTo>
                  <a:pt x="43757" y="8221"/>
                  <a:pt x="42833" y="7069"/>
                  <a:pt x="42997" y="6426"/>
                </a:cubicBezTo>
                <a:cubicBezTo>
                  <a:pt x="42833" y="6426"/>
                  <a:pt x="42525" y="6426"/>
                  <a:pt x="42381" y="6426"/>
                </a:cubicBezTo>
                <a:cubicBezTo>
                  <a:pt x="42381" y="6249"/>
                  <a:pt x="42381" y="5916"/>
                  <a:pt x="42381" y="5761"/>
                </a:cubicBezTo>
                <a:cubicBezTo>
                  <a:pt x="41930" y="5761"/>
                  <a:pt x="41314" y="5916"/>
                  <a:pt x="41006" y="5584"/>
                </a:cubicBezTo>
                <a:cubicBezTo>
                  <a:pt x="40862" y="5584"/>
                  <a:pt x="40862" y="5096"/>
                  <a:pt x="40698" y="4941"/>
                </a:cubicBezTo>
                <a:cubicBezTo>
                  <a:pt x="40554" y="4941"/>
                  <a:pt x="40390" y="4941"/>
                  <a:pt x="40246" y="4941"/>
                </a:cubicBezTo>
                <a:cubicBezTo>
                  <a:pt x="40246" y="5429"/>
                  <a:pt x="40246" y="5916"/>
                  <a:pt x="40246" y="6249"/>
                </a:cubicBezTo>
                <a:cubicBezTo>
                  <a:pt x="39630" y="6581"/>
                  <a:pt x="39938" y="7246"/>
                  <a:pt x="40246" y="7578"/>
                </a:cubicBezTo>
                <a:cubicBezTo>
                  <a:pt x="39322" y="7734"/>
                  <a:pt x="39178" y="6581"/>
                  <a:pt x="38418" y="6581"/>
                </a:cubicBezTo>
                <a:cubicBezTo>
                  <a:pt x="38275" y="6736"/>
                  <a:pt x="38275" y="6736"/>
                  <a:pt x="38275" y="6914"/>
                </a:cubicBezTo>
                <a:cubicBezTo>
                  <a:pt x="37494" y="6736"/>
                  <a:pt x="36591" y="6914"/>
                  <a:pt x="35831" y="6736"/>
                </a:cubicBezTo>
                <a:cubicBezTo>
                  <a:pt x="35831" y="6249"/>
                  <a:pt x="35831" y="5584"/>
                  <a:pt x="36283" y="5274"/>
                </a:cubicBezTo>
                <a:cubicBezTo>
                  <a:pt x="36591" y="5096"/>
                  <a:pt x="36899" y="4941"/>
                  <a:pt x="36735" y="4454"/>
                </a:cubicBezTo>
                <a:cubicBezTo>
                  <a:pt x="36119" y="4277"/>
                  <a:pt x="35359" y="4609"/>
                  <a:pt x="34763" y="4454"/>
                </a:cubicBezTo>
                <a:cubicBezTo>
                  <a:pt x="34763" y="3789"/>
                  <a:pt x="34763" y="2969"/>
                  <a:pt x="34763" y="2149"/>
                </a:cubicBezTo>
                <a:cubicBezTo>
                  <a:pt x="34004" y="2149"/>
                  <a:pt x="33223" y="2149"/>
                  <a:pt x="32464" y="1817"/>
                </a:cubicBezTo>
                <a:cubicBezTo>
                  <a:pt x="31560" y="1484"/>
                  <a:pt x="30636" y="2149"/>
                  <a:pt x="29733" y="1972"/>
                </a:cubicBezTo>
                <a:cubicBezTo>
                  <a:pt x="29733" y="1152"/>
                  <a:pt x="27741" y="487"/>
                  <a:pt x="27433" y="0"/>
                </a:cubicBezTo>
                <a:cubicBezTo>
                  <a:pt x="27289" y="155"/>
                  <a:pt x="26981" y="487"/>
                  <a:pt x="26837" y="487"/>
                </a:cubicBezTo>
                <a:cubicBezTo>
                  <a:pt x="26837" y="1307"/>
                  <a:pt x="28193" y="1817"/>
                  <a:pt x="27433" y="2792"/>
                </a:cubicBezTo>
                <a:cubicBezTo>
                  <a:pt x="27289" y="3124"/>
                  <a:pt x="26837" y="2969"/>
                  <a:pt x="26673" y="3301"/>
                </a:cubicBezTo>
                <a:cubicBezTo>
                  <a:pt x="26365" y="3789"/>
                  <a:pt x="26981" y="3612"/>
                  <a:pt x="26981" y="4121"/>
                </a:cubicBezTo>
                <a:cubicBezTo>
                  <a:pt x="26981" y="4764"/>
                  <a:pt x="26981" y="6581"/>
                  <a:pt x="26529" y="7069"/>
                </a:cubicBezTo>
                <a:cubicBezTo>
                  <a:pt x="25605" y="8221"/>
                  <a:pt x="24845" y="8066"/>
                  <a:pt x="23634" y="8221"/>
                </a:cubicBezTo>
                <a:cubicBezTo>
                  <a:pt x="23634" y="8554"/>
                  <a:pt x="23778" y="8554"/>
                  <a:pt x="24086" y="8731"/>
                </a:cubicBezTo>
                <a:cubicBezTo>
                  <a:pt x="24537" y="9063"/>
                  <a:pt x="24537" y="9706"/>
                  <a:pt x="24845" y="10038"/>
                </a:cubicBezTo>
                <a:cubicBezTo>
                  <a:pt x="24845" y="10038"/>
                  <a:pt x="24681" y="10193"/>
                  <a:pt x="24537" y="10371"/>
                </a:cubicBezTo>
                <a:cubicBezTo>
                  <a:pt x="23921" y="10371"/>
                  <a:pt x="23018" y="10193"/>
                  <a:pt x="22566" y="10858"/>
                </a:cubicBezTo>
                <a:cubicBezTo>
                  <a:pt x="23018" y="9883"/>
                  <a:pt x="21806" y="9706"/>
                  <a:pt x="21950" y="8886"/>
                </a:cubicBezTo>
                <a:cubicBezTo>
                  <a:pt x="21642" y="8731"/>
                  <a:pt x="21334" y="8731"/>
                  <a:pt x="21026" y="8886"/>
                </a:cubicBezTo>
                <a:cubicBezTo>
                  <a:pt x="21190" y="9706"/>
                  <a:pt x="20574" y="9883"/>
                  <a:pt x="20266" y="10371"/>
                </a:cubicBezTo>
                <a:cubicBezTo>
                  <a:pt x="19815" y="11191"/>
                  <a:pt x="20431" y="12166"/>
                  <a:pt x="19507" y="12498"/>
                </a:cubicBezTo>
                <a:cubicBezTo>
                  <a:pt x="17515" y="13163"/>
                  <a:pt x="20266" y="14648"/>
                  <a:pt x="20123" y="15800"/>
                </a:cubicBezTo>
                <a:lnTo>
                  <a:pt x="20739" y="15800"/>
                </a:lnTo>
                <a:cubicBezTo>
                  <a:pt x="20882" y="16620"/>
                  <a:pt x="20574" y="16775"/>
                  <a:pt x="19958" y="17108"/>
                </a:cubicBezTo>
                <a:cubicBezTo>
                  <a:pt x="19199" y="17440"/>
                  <a:pt x="18583" y="18260"/>
                  <a:pt x="18131" y="19257"/>
                </a:cubicBezTo>
                <a:cubicBezTo>
                  <a:pt x="17987" y="19412"/>
                  <a:pt x="17823" y="21074"/>
                  <a:pt x="17515" y="21074"/>
                </a:cubicBezTo>
                <a:cubicBezTo>
                  <a:pt x="17063" y="21229"/>
                  <a:pt x="16303" y="20742"/>
                  <a:pt x="15852" y="21074"/>
                </a:cubicBezTo>
                <a:cubicBezTo>
                  <a:pt x="15995" y="21562"/>
                  <a:pt x="15708" y="21717"/>
                  <a:pt x="15236" y="21717"/>
                </a:cubicBezTo>
                <a:cubicBezTo>
                  <a:pt x="15400" y="22049"/>
                  <a:pt x="15400" y="22382"/>
                  <a:pt x="14928" y="22537"/>
                </a:cubicBezTo>
                <a:cubicBezTo>
                  <a:pt x="14928" y="23202"/>
                  <a:pt x="15236" y="23202"/>
                  <a:pt x="15400" y="23689"/>
                </a:cubicBezTo>
                <a:cubicBezTo>
                  <a:pt x="15708" y="24509"/>
                  <a:pt x="15236" y="25174"/>
                  <a:pt x="15092" y="25839"/>
                </a:cubicBezTo>
                <a:cubicBezTo>
                  <a:pt x="14928" y="25994"/>
                  <a:pt x="14928" y="26171"/>
                  <a:pt x="14928" y="26504"/>
                </a:cubicBezTo>
                <a:cubicBezTo>
                  <a:pt x="15544" y="26326"/>
                  <a:pt x="16919" y="26659"/>
                  <a:pt x="16919" y="26659"/>
                </a:cubicBezTo>
                <a:cubicBezTo>
                  <a:pt x="16919" y="26836"/>
                  <a:pt x="17063" y="27811"/>
                  <a:pt x="17063" y="27811"/>
                </a:cubicBezTo>
                <a:cubicBezTo>
                  <a:pt x="16919" y="27811"/>
                  <a:pt x="16755" y="27811"/>
                  <a:pt x="16611" y="27811"/>
                </a:cubicBezTo>
                <a:cubicBezTo>
                  <a:pt x="16611" y="28144"/>
                  <a:pt x="16468" y="29296"/>
                  <a:pt x="16919" y="29296"/>
                </a:cubicBezTo>
                <a:cubicBezTo>
                  <a:pt x="16919" y="29628"/>
                  <a:pt x="16919" y="30116"/>
                  <a:pt x="16755" y="30448"/>
                </a:cubicBezTo>
                <a:cubicBezTo>
                  <a:pt x="15544" y="30448"/>
                  <a:pt x="16755" y="32421"/>
                  <a:pt x="16611" y="33240"/>
                </a:cubicBezTo>
                <a:cubicBezTo>
                  <a:pt x="16468" y="33905"/>
                  <a:pt x="15236" y="35058"/>
                  <a:pt x="14620" y="34880"/>
                </a:cubicBezTo>
                <a:cubicBezTo>
                  <a:pt x="14620" y="35390"/>
                  <a:pt x="14620" y="35878"/>
                  <a:pt x="14620" y="36210"/>
                </a:cubicBezTo>
                <a:cubicBezTo>
                  <a:pt x="13716" y="36210"/>
                  <a:pt x="13716" y="36542"/>
                  <a:pt x="13552" y="37518"/>
                </a:cubicBezTo>
                <a:cubicBezTo>
                  <a:pt x="12956" y="37518"/>
                  <a:pt x="12340" y="37518"/>
                  <a:pt x="12484" y="38337"/>
                </a:cubicBezTo>
                <a:cubicBezTo>
                  <a:pt x="13100" y="38515"/>
                  <a:pt x="13264" y="39002"/>
                  <a:pt x="13860" y="39002"/>
                </a:cubicBezTo>
                <a:cubicBezTo>
                  <a:pt x="14312" y="39157"/>
                  <a:pt x="14784" y="39002"/>
                  <a:pt x="15236" y="39002"/>
                </a:cubicBezTo>
                <a:cubicBezTo>
                  <a:pt x="15708" y="39157"/>
                  <a:pt x="17063" y="39157"/>
                  <a:pt x="16755" y="40000"/>
                </a:cubicBezTo>
                <a:cubicBezTo>
                  <a:pt x="15236" y="40155"/>
                  <a:pt x="12956" y="41972"/>
                  <a:pt x="12648" y="43767"/>
                </a:cubicBezTo>
                <a:cubicBezTo>
                  <a:pt x="12032" y="43612"/>
                  <a:pt x="11129" y="44609"/>
                  <a:pt x="12032" y="45252"/>
                </a:cubicBezTo>
                <a:cubicBezTo>
                  <a:pt x="12648" y="45584"/>
                  <a:pt x="13264" y="45252"/>
                  <a:pt x="12956" y="46404"/>
                </a:cubicBezTo>
                <a:cubicBezTo>
                  <a:pt x="12792" y="47401"/>
                  <a:pt x="12792" y="48221"/>
                  <a:pt x="12197" y="49218"/>
                </a:cubicBezTo>
                <a:cubicBezTo>
                  <a:pt x="11724" y="50038"/>
                  <a:pt x="12648" y="50526"/>
                  <a:pt x="12484" y="51346"/>
                </a:cubicBezTo>
                <a:cubicBezTo>
                  <a:pt x="12197" y="51346"/>
                  <a:pt x="12032" y="51346"/>
                  <a:pt x="11724" y="51346"/>
                </a:cubicBezTo>
                <a:cubicBezTo>
                  <a:pt x="11581" y="51833"/>
                  <a:pt x="12032" y="52498"/>
                  <a:pt x="11724" y="53163"/>
                </a:cubicBezTo>
                <a:cubicBezTo>
                  <a:pt x="12197" y="53163"/>
                  <a:pt x="12340" y="53473"/>
                  <a:pt x="12340" y="53806"/>
                </a:cubicBezTo>
                <a:cubicBezTo>
                  <a:pt x="12032" y="53983"/>
                  <a:pt x="12032" y="54315"/>
                  <a:pt x="12032" y="54648"/>
                </a:cubicBezTo>
                <a:cubicBezTo>
                  <a:pt x="11581" y="54648"/>
                  <a:pt x="11129" y="55290"/>
                  <a:pt x="10965" y="55800"/>
                </a:cubicBezTo>
                <a:cubicBezTo>
                  <a:pt x="10205" y="56110"/>
                  <a:pt x="8377" y="55290"/>
                  <a:pt x="8685" y="56775"/>
                </a:cubicBezTo>
                <a:cubicBezTo>
                  <a:pt x="9753" y="56775"/>
                  <a:pt x="10513" y="57595"/>
                  <a:pt x="11581" y="57595"/>
                </a:cubicBezTo>
                <a:cubicBezTo>
                  <a:pt x="12032" y="57772"/>
                  <a:pt x="13264" y="57595"/>
                  <a:pt x="13408" y="58260"/>
                </a:cubicBezTo>
                <a:cubicBezTo>
                  <a:pt x="13716" y="58260"/>
                  <a:pt x="13860" y="58260"/>
                  <a:pt x="14168" y="58260"/>
                </a:cubicBezTo>
                <a:cubicBezTo>
                  <a:pt x="14168" y="59412"/>
                  <a:pt x="13552" y="59235"/>
                  <a:pt x="12792" y="59235"/>
                </a:cubicBezTo>
                <a:cubicBezTo>
                  <a:pt x="11724" y="60720"/>
                  <a:pt x="12484" y="63844"/>
                  <a:pt x="12340" y="65506"/>
                </a:cubicBezTo>
                <a:cubicBezTo>
                  <a:pt x="10205" y="65506"/>
                  <a:pt x="6098" y="63357"/>
                  <a:pt x="5174" y="66481"/>
                </a:cubicBezTo>
                <a:cubicBezTo>
                  <a:pt x="5030" y="67301"/>
                  <a:pt x="5030" y="68299"/>
                  <a:pt x="5790" y="68631"/>
                </a:cubicBezTo>
                <a:cubicBezTo>
                  <a:pt x="5934" y="68963"/>
                  <a:pt x="5934" y="69274"/>
                  <a:pt x="5934" y="69606"/>
                </a:cubicBezTo>
                <a:cubicBezTo>
                  <a:pt x="4866" y="69606"/>
                  <a:pt x="4866" y="70094"/>
                  <a:pt x="4722" y="71091"/>
                </a:cubicBezTo>
                <a:cubicBezTo>
                  <a:pt x="4722" y="71911"/>
                  <a:pt x="3490" y="72421"/>
                  <a:pt x="4106" y="72908"/>
                </a:cubicBezTo>
                <a:cubicBezTo>
                  <a:pt x="4558" y="73573"/>
                  <a:pt x="5790" y="74216"/>
                  <a:pt x="5790" y="75213"/>
                </a:cubicBezTo>
                <a:cubicBezTo>
                  <a:pt x="5790" y="75700"/>
                  <a:pt x="5626" y="76520"/>
                  <a:pt x="5934" y="76853"/>
                </a:cubicBezTo>
                <a:cubicBezTo>
                  <a:pt x="5934" y="77008"/>
                  <a:pt x="6386" y="77008"/>
                  <a:pt x="6386" y="77185"/>
                </a:cubicBezTo>
                <a:cubicBezTo>
                  <a:pt x="6694" y="78160"/>
                  <a:pt x="5934" y="78337"/>
                  <a:pt x="5482" y="79002"/>
                </a:cubicBezTo>
                <a:cubicBezTo>
                  <a:pt x="5030" y="79822"/>
                  <a:pt x="4722" y="79313"/>
                  <a:pt x="3963" y="79157"/>
                </a:cubicBezTo>
                <a:cubicBezTo>
                  <a:pt x="3490" y="79002"/>
                  <a:pt x="2895" y="79313"/>
                  <a:pt x="2279" y="79313"/>
                </a:cubicBezTo>
                <a:cubicBezTo>
                  <a:pt x="1519" y="79490"/>
                  <a:pt x="1211" y="78337"/>
                  <a:pt x="759" y="77850"/>
                </a:cubicBezTo>
                <a:cubicBezTo>
                  <a:pt x="595" y="78160"/>
                  <a:pt x="595" y="78670"/>
                  <a:pt x="287" y="78670"/>
                </a:cubicBezTo>
                <a:cubicBezTo>
                  <a:pt x="143" y="79645"/>
                  <a:pt x="287" y="79977"/>
                  <a:pt x="1355" y="79977"/>
                </a:cubicBezTo>
                <a:cubicBezTo>
                  <a:pt x="1211" y="81130"/>
                  <a:pt x="1067" y="82127"/>
                  <a:pt x="903" y="83102"/>
                </a:cubicBezTo>
                <a:cubicBezTo>
                  <a:pt x="759" y="83102"/>
                  <a:pt x="595" y="83279"/>
                  <a:pt x="451" y="83279"/>
                </a:cubicBezTo>
                <a:cubicBezTo>
                  <a:pt x="451" y="83279"/>
                  <a:pt x="143" y="84919"/>
                  <a:pt x="0" y="85074"/>
                </a:cubicBezTo>
                <a:cubicBezTo>
                  <a:pt x="0" y="85584"/>
                  <a:pt x="0" y="86227"/>
                  <a:pt x="287" y="86559"/>
                </a:cubicBezTo>
                <a:cubicBezTo>
                  <a:pt x="595" y="86891"/>
                  <a:pt x="903" y="86891"/>
                  <a:pt x="759" y="87379"/>
                </a:cubicBezTo>
                <a:cubicBezTo>
                  <a:pt x="1355" y="87556"/>
                  <a:pt x="1519" y="88199"/>
                  <a:pt x="2114" y="88199"/>
                </a:cubicBezTo>
                <a:cubicBezTo>
                  <a:pt x="2422" y="88044"/>
                  <a:pt x="3039" y="87867"/>
                  <a:pt x="2895" y="88531"/>
                </a:cubicBezTo>
                <a:cubicBezTo>
                  <a:pt x="2422" y="88531"/>
                  <a:pt x="2114" y="88709"/>
                  <a:pt x="2114" y="89196"/>
                </a:cubicBezTo>
                <a:cubicBezTo>
                  <a:pt x="1971" y="89351"/>
                  <a:pt x="1971" y="89196"/>
                  <a:pt x="1827" y="89529"/>
                </a:cubicBezTo>
                <a:lnTo>
                  <a:pt x="1663" y="89529"/>
                </a:lnTo>
                <a:cubicBezTo>
                  <a:pt x="1663" y="89861"/>
                  <a:pt x="1663" y="90349"/>
                  <a:pt x="2279" y="90349"/>
                </a:cubicBezTo>
                <a:cubicBezTo>
                  <a:pt x="2279" y="90836"/>
                  <a:pt x="1971" y="91833"/>
                  <a:pt x="2731" y="91833"/>
                </a:cubicBezTo>
                <a:cubicBezTo>
                  <a:pt x="3182" y="91988"/>
                  <a:pt x="3963" y="91656"/>
                  <a:pt x="4106" y="92166"/>
                </a:cubicBezTo>
                <a:cubicBezTo>
                  <a:pt x="4414" y="92166"/>
                  <a:pt x="4558" y="92166"/>
                  <a:pt x="4866" y="92166"/>
                </a:cubicBezTo>
                <a:cubicBezTo>
                  <a:pt x="5030" y="91346"/>
                  <a:pt x="5030" y="90504"/>
                  <a:pt x="6098" y="90836"/>
                </a:cubicBezTo>
                <a:cubicBezTo>
                  <a:pt x="6550" y="90836"/>
                  <a:pt x="7310" y="91168"/>
                  <a:pt x="7453" y="90504"/>
                </a:cubicBezTo>
                <a:cubicBezTo>
                  <a:pt x="7618" y="90504"/>
                  <a:pt x="7618" y="90504"/>
                  <a:pt x="7618" y="90504"/>
                </a:cubicBezTo>
                <a:cubicBezTo>
                  <a:pt x="7618" y="90836"/>
                  <a:pt x="7761" y="91346"/>
                  <a:pt x="7761" y="91833"/>
                </a:cubicBezTo>
                <a:cubicBezTo>
                  <a:pt x="8213" y="91833"/>
                  <a:pt x="8993" y="92808"/>
                  <a:pt x="9137" y="92476"/>
                </a:cubicBezTo>
                <a:cubicBezTo>
                  <a:pt x="9137" y="92321"/>
                  <a:pt x="8829" y="91013"/>
                  <a:pt x="8829" y="90681"/>
                </a:cubicBezTo>
                <a:cubicBezTo>
                  <a:pt x="9137" y="91013"/>
                  <a:pt x="9445" y="90681"/>
                  <a:pt x="9589" y="91346"/>
                </a:cubicBezTo>
                <a:cubicBezTo>
                  <a:pt x="9589" y="91656"/>
                  <a:pt x="9753" y="91833"/>
                  <a:pt x="9753" y="91988"/>
                </a:cubicBezTo>
                <a:cubicBezTo>
                  <a:pt x="9897" y="92476"/>
                  <a:pt x="10205" y="92986"/>
                  <a:pt x="10657" y="92986"/>
                </a:cubicBezTo>
                <a:cubicBezTo>
                  <a:pt x="10965" y="94138"/>
                  <a:pt x="9137" y="93318"/>
                  <a:pt x="8685" y="93806"/>
                </a:cubicBezTo>
                <a:cubicBezTo>
                  <a:pt x="8069" y="94448"/>
                  <a:pt x="8213" y="95955"/>
                  <a:pt x="9137" y="96265"/>
                </a:cubicBezTo>
                <a:cubicBezTo>
                  <a:pt x="10369" y="96598"/>
                  <a:pt x="8829" y="98570"/>
                  <a:pt x="8377" y="97085"/>
                </a:cubicBezTo>
                <a:cubicBezTo>
                  <a:pt x="7761" y="95955"/>
                  <a:pt x="7002" y="95623"/>
                  <a:pt x="5790" y="95778"/>
                </a:cubicBezTo>
                <a:cubicBezTo>
                  <a:pt x="5790" y="96110"/>
                  <a:pt x="5482" y="96265"/>
                  <a:pt x="5174" y="96265"/>
                </a:cubicBezTo>
                <a:cubicBezTo>
                  <a:pt x="5174" y="94781"/>
                  <a:pt x="3963" y="95445"/>
                  <a:pt x="3655" y="94448"/>
                </a:cubicBezTo>
                <a:cubicBezTo>
                  <a:pt x="3347" y="93318"/>
                  <a:pt x="2587" y="92653"/>
                  <a:pt x="1519" y="92653"/>
                </a:cubicBezTo>
                <a:cubicBezTo>
                  <a:pt x="1355" y="92808"/>
                  <a:pt x="1355" y="92986"/>
                  <a:pt x="1355" y="93318"/>
                </a:cubicBezTo>
                <a:cubicBezTo>
                  <a:pt x="1827" y="93318"/>
                  <a:pt x="2279" y="93806"/>
                  <a:pt x="2731" y="93806"/>
                </a:cubicBezTo>
                <a:cubicBezTo>
                  <a:pt x="2731" y="94293"/>
                  <a:pt x="2279" y="94958"/>
                  <a:pt x="2731" y="95290"/>
                </a:cubicBezTo>
                <a:cubicBezTo>
                  <a:pt x="2895" y="95445"/>
                  <a:pt x="3182" y="95445"/>
                  <a:pt x="3490" y="95778"/>
                </a:cubicBezTo>
                <a:cubicBezTo>
                  <a:pt x="4106" y="96443"/>
                  <a:pt x="4106" y="97595"/>
                  <a:pt x="3039" y="97595"/>
                </a:cubicBezTo>
                <a:cubicBezTo>
                  <a:pt x="2895" y="98083"/>
                  <a:pt x="2587" y="98747"/>
                  <a:pt x="2731" y="99235"/>
                </a:cubicBezTo>
                <a:cubicBezTo>
                  <a:pt x="3347" y="99390"/>
                  <a:pt x="4106" y="99567"/>
                  <a:pt x="4722" y="99390"/>
                </a:cubicBezTo>
                <a:cubicBezTo>
                  <a:pt x="5174" y="99390"/>
                  <a:pt x="4866" y="97418"/>
                  <a:pt x="4866" y="97085"/>
                </a:cubicBezTo>
                <a:cubicBezTo>
                  <a:pt x="5626" y="96930"/>
                  <a:pt x="5790" y="97595"/>
                  <a:pt x="6242" y="97927"/>
                </a:cubicBezTo>
                <a:cubicBezTo>
                  <a:pt x="6858" y="98415"/>
                  <a:pt x="8213" y="98415"/>
                  <a:pt x="8993" y="98415"/>
                </a:cubicBezTo>
                <a:cubicBezTo>
                  <a:pt x="8993" y="99235"/>
                  <a:pt x="8829" y="100210"/>
                  <a:pt x="9753" y="100210"/>
                </a:cubicBezTo>
                <a:cubicBezTo>
                  <a:pt x="9589" y="100387"/>
                  <a:pt x="9753" y="100720"/>
                  <a:pt x="9753" y="100720"/>
                </a:cubicBezTo>
                <a:cubicBezTo>
                  <a:pt x="10061" y="100720"/>
                  <a:pt x="10061" y="100210"/>
                  <a:pt x="10061" y="100055"/>
                </a:cubicBezTo>
                <a:cubicBezTo>
                  <a:pt x="10821" y="100055"/>
                  <a:pt x="11724" y="100055"/>
                  <a:pt x="12484" y="100055"/>
                </a:cubicBezTo>
                <a:cubicBezTo>
                  <a:pt x="12484" y="99900"/>
                  <a:pt x="12484" y="99900"/>
                  <a:pt x="12484" y="99722"/>
                </a:cubicBezTo>
                <a:cubicBezTo>
                  <a:pt x="12956" y="99722"/>
                  <a:pt x="13552" y="99722"/>
                  <a:pt x="13860" y="99390"/>
                </a:cubicBezTo>
                <a:cubicBezTo>
                  <a:pt x="14168" y="98903"/>
                  <a:pt x="14476" y="98570"/>
                  <a:pt x="14928" y="98415"/>
                </a:cubicBezTo>
                <a:cubicBezTo>
                  <a:pt x="14928" y="98083"/>
                  <a:pt x="15092" y="97750"/>
                  <a:pt x="14784" y="97418"/>
                </a:cubicBezTo>
                <a:cubicBezTo>
                  <a:pt x="15236" y="97418"/>
                  <a:pt x="16468" y="97263"/>
                  <a:pt x="16468" y="97927"/>
                </a:cubicBezTo>
                <a:cubicBezTo>
                  <a:pt x="16611" y="97927"/>
                  <a:pt x="16755" y="97927"/>
                  <a:pt x="16919" y="97927"/>
                </a:cubicBezTo>
                <a:cubicBezTo>
                  <a:pt x="16919" y="97750"/>
                  <a:pt x="16919" y="97418"/>
                  <a:pt x="16919" y="97263"/>
                </a:cubicBezTo>
                <a:cubicBezTo>
                  <a:pt x="17063" y="97263"/>
                  <a:pt x="17371" y="97263"/>
                  <a:pt x="17515" y="97263"/>
                </a:cubicBezTo>
                <a:cubicBezTo>
                  <a:pt x="17515" y="98083"/>
                  <a:pt x="16919" y="98415"/>
                  <a:pt x="17063" y="99235"/>
                </a:cubicBezTo>
                <a:cubicBezTo>
                  <a:pt x="17063" y="99235"/>
                  <a:pt x="17371" y="99235"/>
                  <a:pt x="17515" y="99235"/>
                </a:cubicBezTo>
                <a:cubicBezTo>
                  <a:pt x="17371" y="98570"/>
                  <a:pt x="18583" y="98570"/>
                  <a:pt x="19055" y="98747"/>
                </a:cubicBezTo>
                <a:cubicBezTo>
                  <a:pt x="19815" y="99058"/>
                  <a:pt x="19363" y="101052"/>
                  <a:pt x="19199" y="101695"/>
                </a:cubicBezTo>
                <a:cubicBezTo>
                  <a:pt x="18747" y="101695"/>
                  <a:pt x="18295" y="101695"/>
                  <a:pt x="18747" y="102204"/>
                </a:cubicBezTo>
                <a:cubicBezTo>
                  <a:pt x="19199" y="102360"/>
                  <a:pt x="19363" y="102027"/>
                  <a:pt x="19815" y="102204"/>
                </a:cubicBezTo>
                <a:cubicBezTo>
                  <a:pt x="19958" y="102360"/>
                  <a:pt x="20123" y="102360"/>
                  <a:pt x="20266" y="102537"/>
                </a:cubicBezTo>
                <a:cubicBezTo>
                  <a:pt x="20266" y="103024"/>
                  <a:pt x="20123" y="103357"/>
                  <a:pt x="20123" y="104000"/>
                </a:cubicBezTo>
                <a:cubicBezTo>
                  <a:pt x="20266" y="104000"/>
                  <a:pt x="20266" y="104000"/>
                  <a:pt x="20431" y="104000"/>
                </a:cubicBezTo>
                <a:cubicBezTo>
                  <a:pt x="20431" y="103180"/>
                  <a:pt x="22402" y="103180"/>
                  <a:pt x="22854" y="103512"/>
                </a:cubicBezTo>
                <a:cubicBezTo>
                  <a:pt x="23326" y="103844"/>
                  <a:pt x="23018" y="104997"/>
                  <a:pt x="23018" y="105484"/>
                </a:cubicBezTo>
                <a:cubicBezTo>
                  <a:pt x="22854" y="105972"/>
                  <a:pt x="22854" y="106481"/>
                  <a:pt x="22854" y="106969"/>
                </a:cubicBezTo>
                <a:cubicBezTo>
                  <a:pt x="23018" y="107301"/>
                  <a:pt x="23162" y="107634"/>
                  <a:pt x="23162" y="107966"/>
                </a:cubicBezTo>
                <a:cubicBezTo>
                  <a:pt x="23921" y="107966"/>
                  <a:pt x="24989" y="107634"/>
                  <a:pt x="25770" y="108121"/>
                </a:cubicBezTo>
                <a:cubicBezTo>
                  <a:pt x="26221" y="108454"/>
                  <a:pt x="25770" y="110426"/>
                  <a:pt x="25605" y="110914"/>
                </a:cubicBezTo>
                <a:cubicBezTo>
                  <a:pt x="25154" y="110914"/>
                  <a:pt x="25297" y="111734"/>
                  <a:pt x="25297" y="112066"/>
                </a:cubicBezTo>
                <a:cubicBezTo>
                  <a:pt x="24537" y="112066"/>
                  <a:pt x="24086" y="112066"/>
                  <a:pt x="23921" y="112886"/>
                </a:cubicBezTo>
                <a:cubicBezTo>
                  <a:pt x="23921" y="113396"/>
                  <a:pt x="24681" y="115368"/>
                  <a:pt x="23778" y="115368"/>
                </a:cubicBezTo>
                <a:cubicBezTo>
                  <a:pt x="23018" y="115368"/>
                  <a:pt x="22854" y="113728"/>
                  <a:pt x="21950" y="113728"/>
                </a:cubicBezTo>
                <a:cubicBezTo>
                  <a:pt x="20882" y="113883"/>
                  <a:pt x="21806" y="114858"/>
                  <a:pt x="22566" y="114858"/>
                </a:cubicBezTo>
                <a:cubicBezTo>
                  <a:pt x="22710" y="115523"/>
                  <a:pt x="21642" y="115523"/>
                  <a:pt x="21334" y="115700"/>
                </a:cubicBezTo>
                <a:cubicBezTo>
                  <a:pt x="21026" y="115855"/>
                  <a:pt x="20882" y="116675"/>
                  <a:pt x="20739" y="117340"/>
                </a:cubicBezTo>
                <a:cubicBezTo>
                  <a:pt x="20882" y="117495"/>
                  <a:pt x="20739" y="117983"/>
                  <a:pt x="20882" y="118160"/>
                </a:cubicBezTo>
                <a:cubicBezTo>
                  <a:pt x="21026" y="118648"/>
                  <a:pt x="21950" y="119157"/>
                  <a:pt x="22402" y="119313"/>
                </a:cubicBezTo>
                <a:cubicBezTo>
                  <a:pt x="23470" y="119977"/>
                  <a:pt x="24229" y="118825"/>
                  <a:pt x="24989" y="118160"/>
                </a:cubicBezTo>
                <a:cubicBezTo>
                  <a:pt x="25462" y="117673"/>
                  <a:pt x="25913" y="116011"/>
                  <a:pt x="26673" y="116188"/>
                </a:cubicBezTo>
                <a:cubicBezTo>
                  <a:pt x="26837" y="115523"/>
                  <a:pt x="26837" y="114703"/>
                  <a:pt x="26837" y="114038"/>
                </a:cubicBezTo>
                <a:cubicBezTo>
                  <a:pt x="26673" y="114038"/>
                  <a:pt x="26673" y="114038"/>
                  <a:pt x="26673" y="114038"/>
                </a:cubicBezTo>
                <a:cubicBezTo>
                  <a:pt x="26529" y="113728"/>
                  <a:pt x="26673" y="113218"/>
                  <a:pt x="26673" y="112886"/>
                </a:cubicBezTo>
                <a:cubicBezTo>
                  <a:pt x="28193" y="112221"/>
                  <a:pt x="30328" y="111734"/>
                  <a:pt x="32012" y="112066"/>
                </a:cubicBezTo>
                <a:cubicBezTo>
                  <a:pt x="32772" y="112398"/>
                  <a:pt x="32936" y="113396"/>
                  <a:pt x="33696" y="113551"/>
                </a:cubicBezTo>
                <a:cubicBezTo>
                  <a:pt x="34291" y="113551"/>
                  <a:pt x="35215" y="113551"/>
                  <a:pt x="35215" y="112731"/>
                </a:cubicBezTo>
                <a:cubicBezTo>
                  <a:pt x="35359" y="112731"/>
                  <a:pt x="35523" y="112554"/>
                  <a:pt x="35831" y="112731"/>
                </a:cubicBezTo>
                <a:cubicBezTo>
                  <a:pt x="35975" y="110581"/>
                  <a:pt x="36735" y="113063"/>
                  <a:pt x="37207" y="112066"/>
                </a:cubicBezTo>
                <a:cubicBezTo>
                  <a:pt x="37494" y="111246"/>
                  <a:pt x="37659" y="111091"/>
                  <a:pt x="38275" y="110914"/>
                </a:cubicBezTo>
                <a:cubicBezTo>
                  <a:pt x="39034" y="110581"/>
                  <a:pt x="38275" y="109606"/>
                  <a:pt x="39034" y="109119"/>
                </a:cubicBezTo>
                <a:cubicBezTo>
                  <a:pt x="37659" y="108609"/>
                  <a:pt x="38870" y="108277"/>
                  <a:pt x="39794" y="108277"/>
                </a:cubicBezTo>
                <a:cubicBezTo>
                  <a:pt x="40862" y="108454"/>
                  <a:pt x="41006" y="108786"/>
                  <a:pt x="41006" y="109939"/>
                </a:cubicBezTo>
                <a:cubicBezTo>
                  <a:pt x="41314" y="109939"/>
                  <a:pt x="41457" y="109761"/>
                  <a:pt x="41622" y="109761"/>
                </a:cubicBezTo>
                <a:cubicBezTo>
                  <a:pt x="41765" y="108121"/>
                  <a:pt x="43141" y="109606"/>
                  <a:pt x="42997" y="110581"/>
                </a:cubicBezTo>
                <a:cubicBezTo>
                  <a:pt x="43305" y="110759"/>
                  <a:pt x="43757" y="110581"/>
                  <a:pt x="44209" y="110581"/>
                </a:cubicBezTo>
                <a:cubicBezTo>
                  <a:pt x="44209" y="108941"/>
                  <a:pt x="45133" y="109429"/>
                  <a:pt x="46344" y="109274"/>
                </a:cubicBezTo>
                <a:cubicBezTo>
                  <a:pt x="46488" y="108786"/>
                  <a:pt x="45893" y="108609"/>
                  <a:pt x="46036" y="108121"/>
                </a:cubicBezTo>
                <a:cubicBezTo>
                  <a:pt x="46960" y="107634"/>
                  <a:pt x="46652" y="106149"/>
                  <a:pt x="47864" y="106304"/>
                </a:cubicBezTo>
                <a:cubicBezTo>
                  <a:pt x="47864" y="105817"/>
                  <a:pt x="47864" y="105329"/>
                  <a:pt x="48028" y="104819"/>
                </a:cubicBezTo>
                <a:cubicBezTo>
                  <a:pt x="48336" y="104664"/>
                  <a:pt x="48644" y="104819"/>
                  <a:pt x="48644" y="104997"/>
                </a:cubicBezTo>
                <a:cubicBezTo>
                  <a:pt x="48788" y="104997"/>
                  <a:pt x="48932" y="104997"/>
                  <a:pt x="48932" y="105152"/>
                </a:cubicBezTo>
                <a:cubicBezTo>
                  <a:pt x="48932" y="105329"/>
                  <a:pt x="49096" y="105639"/>
                  <a:pt x="49096" y="105817"/>
                </a:cubicBezTo>
                <a:cubicBezTo>
                  <a:pt x="49548" y="105972"/>
                  <a:pt x="49856" y="105639"/>
                  <a:pt x="50000" y="105152"/>
                </a:cubicBezTo>
                <a:cubicBezTo>
                  <a:pt x="50616" y="105329"/>
                  <a:pt x="51375" y="105639"/>
                  <a:pt x="52299" y="105972"/>
                </a:cubicBezTo>
                <a:cubicBezTo>
                  <a:pt x="52299" y="105817"/>
                  <a:pt x="52135" y="105639"/>
                  <a:pt x="52135" y="105484"/>
                </a:cubicBezTo>
                <a:cubicBezTo>
                  <a:pt x="52135" y="104997"/>
                  <a:pt x="51991" y="104819"/>
                  <a:pt x="51375" y="104819"/>
                </a:cubicBezTo>
                <a:cubicBezTo>
                  <a:pt x="51232" y="104177"/>
                  <a:pt x="50759" y="103844"/>
                  <a:pt x="50616" y="103357"/>
                </a:cubicBezTo>
                <a:cubicBezTo>
                  <a:pt x="51683" y="103357"/>
                  <a:pt x="50472" y="101540"/>
                  <a:pt x="50472" y="101362"/>
                </a:cubicBezTo>
                <a:cubicBezTo>
                  <a:pt x="50308" y="100542"/>
                  <a:pt x="50472" y="99567"/>
                  <a:pt x="50472" y="98747"/>
                </a:cubicBezTo>
                <a:cubicBezTo>
                  <a:pt x="50616" y="98747"/>
                  <a:pt x="50759" y="98747"/>
                  <a:pt x="50924" y="98747"/>
                </a:cubicBezTo>
                <a:cubicBezTo>
                  <a:pt x="50924" y="100210"/>
                  <a:pt x="51827" y="101362"/>
                  <a:pt x="51991" y="102692"/>
                </a:cubicBezTo>
                <a:cubicBezTo>
                  <a:pt x="51991" y="103180"/>
                  <a:pt x="52299" y="103357"/>
                  <a:pt x="52299" y="103844"/>
                </a:cubicBezTo>
                <a:cubicBezTo>
                  <a:pt x="52443" y="104000"/>
                  <a:pt x="52299" y="104509"/>
                  <a:pt x="52443" y="104664"/>
                </a:cubicBezTo>
                <a:cubicBezTo>
                  <a:pt x="52443" y="104997"/>
                  <a:pt x="52751" y="105484"/>
                  <a:pt x="53203" y="105329"/>
                </a:cubicBezTo>
                <a:cubicBezTo>
                  <a:pt x="53511" y="104997"/>
                  <a:pt x="52895" y="104664"/>
                  <a:pt x="52895" y="104664"/>
                </a:cubicBezTo>
                <a:cubicBezTo>
                  <a:pt x="52751" y="104000"/>
                  <a:pt x="53059" y="103357"/>
                  <a:pt x="52895" y="102692"/>
                </a:cubicBezTo>
                <a:cubicBezTo>
                  <a:pt x="52751" y="101695"/>
                  <a:pt x="52587" y="100542"/>
                  <a:pt x="52443" y="99390"/>
                </a:cubicBezTo>
                <a:cubicBezTo>
                  <a:pt x="52299" y="98570"/>
                  <a:pt x="52443" y="97750"/>
                  <a:pt x="52299" y="96930"/>
                </a:cubicBezTo>
                <a:cubicBezTo>
                  <a:pt x="52135" y="96110"/>
                  <a:pt x="51991" y="95290"/>
                  <a:pt x="51827" y="94448"/>
                </a:cubicBezTo>
                <a:cubicBezTo>
                  <a:pt x="51827" y="93628"/>
                  <a:pt x="51519" y="92986"/>
                  <a:pt x="51519" y="92321"/>
                </a:cubicBezTo>
                <a:cubicBezTo>
                  <a:pt x="51067" y="92166"/>
                  <a:pt x="50759" y="92321"/>
                  <a:pt x="50759" y="92653"/>
                </a:cubicBezTo>
                <a:cubicBezTo>
                  <a:pt x="50472" y="91833"/>
                  <a:pt x="51067" y="91988"/>
                  <a:pt x="51519" y="91988"/>
                </a:cubicBezTo>
                <a:cubicBezTo>
                  <a:pt x="51683" y="91346"/>
                  <a:pt x="51683" y="91346"/>
                  <a:pt x="51827" y="90836"/>
                </a:cubicBezTo>
                <a:cubicBezTo>
                  <a:pt x="52135" y="90504"/>
                  <a:pt x="52443" y="90349"/>
                  <a:pt x="52587" y="89861"/>
                </a:cubicBezTo>
                <a:cubicBezTo>
                  <a:pt x="52751" y="89019"/>
                  <a:pt x="52751" y="88044"/>
                  <a:pt x="52751" y="87224"/>
                </a:cubicBezTo>
                <a:cubicBezTo>
                  <a:pt x="52751" y="86891"/>
                  <a:pt x="52751" y="86404"/>
                  <a:pt x="52751" y="86072"/>
                </a:cubicBezTo>
                <a:cubicBezTo>
                  <a:pt x="52587" y="85074"/>
                  <a:pt x="52135" y="84099"/>
                  <a:pt x="51827" y="83279"/>
                </a:cubicBezTo>
                <a:cubicBezTo>
                  <a:pt x="51683" y="82127"/>
                  <a:pt x="51375" y="80797"/>
                  <a:pt x="51232" y="79645"/>
                </a:cubicBezTo>
                <a:cubicBezTo>
                  <a:pt x="51067" y="78493"/>
                  <a:pt x="51232" y="77185"/>
                  <a:pt x="51683" y="76188"/>
                </a:cubicBezTo>
                <a:cubicBezTo>
                  <a:pt x="51827" y="75855"/>
                  <a:pt x="51991" y="75545"/>
                  <a:pt x="52135" y="75213"/>
                </a:cubicBezTo>
                <a:cubicBezTo>
                  <a:pt x="52443" y="74060"/>
                  <a:pt x="52751" y="72243"/>
                  <a:pt x="53675" y="71423"/>
                </a:cubicBezTo>
                <a:cubicBezTo>
                  <a:pt x="54579" y="70759"/>
                  <a:pt x="54579" y="69606"/>
                  <a:pt x="55195" y="68631"/>
                </a:cubicBezTo>
                <a:cubicBezTo>
                  <a:pt x="55503" y="68121"/>
                  <a:pt x="55954" y="67301"/>
                  <a:pt x="56570" y="67146"/>
                </a:cubicBezTo>
                <a:cubicBezTo>
                  <a:pt x="57022" y="66991"/>
                  <a:pt x="57330" y="67146"/>
                  <a:pt x="57782" y="67146"/>
                </a:cubicBezTo>
                <a:cubicBezTo>
                  <a:pt x="58234" y="66991"/>
                  <a:pt x="58398" y="66659"/>
                  <a:pt x="58850" y="66481"/>
                </a:cubicBezTo>
                <a:cubicBezTo>
                  <a:pt x="58850" y="66326"/>
                  <a:pt x="58850" y="66326"/>
                  <a:pt x="58850" y="66149"/>
                </a:cubicBezTo>
                <a:cubicBezTo>
                  <a:pt x="59609" y="65662"/>
                  <a:pt x="60821" y="65817"/>
                  <a:pt x="61745" y="65817"/>
                </a:cubicBezTo>
                <a:cubicBezTo>
                  <a:pt x="61745" y="66481"/>
                  <a:pt x="62053" y="66991"/>
                  <a:pt x="62053" y="67479"/>
                </a:cubicBezTo>
                <a:cubicBezTo>
                  <a:pt x="62053" y="67966"/>
                  <a:pt x="61745" y="68963"/>
                  <a:pt x="62505" y="68786"/>
                </a:cubicBezTo>
                <a:cubicBezTo>
                  <a:pt x="62505" y="68299"/>
                  <a:pt x="62505" y="67811"/>
                  <a:pt x="62956" y="67634"/>
                </a:cubicBezTo>
                <a:cubicBezTo>
                  <a:pt x="62956" y="68121"/>
                  <a:pt x="62813" y="68454"/>
                  <a:pt x="62813" y="68786"/>
                </a:cubicBezTo>
                <a:cubicBezTo>
                  <a:pt x="63572" y="68963"/>
                  <a:pt x="63572" y="67479"/>
                  <a:pt x="63572" y="66991"/>
                </a:cubicBezTo>
                <a:cubicBezTo>
                  <a:pt x="63880" y="67301"/>
                  <a:pt x="63572" y="68121"/>
                  <a:pt x="64332" y="67966"/>
                </a:cubicBezTo>
                <a:cubicBezTo>
                  <a:pt x="64332" y="68121"/>
                  <a:pt x="64332" y="68299"/>
                  <a:pt x="64332" y="68299"/>
                </a:cubicBezTo>
                <a:cubicBezTo>
                  <a:pt x="64496" y="68299"/>
                  <a:pt x="64640" y="68299"/>
                  <a:pt x="64640" y="68299"/>
                </a:cubicBezTo>
                <a:cubicBezTo>
                  <a:pt x="64640" y="68121"/>
                  <a:pt x="64804" y="67811"/>
                  <a:pt x="64640" y="67634"/>
                </a:cubicBezTo>
                <a:cubicBezTo>
                  <a:pt x="64804" y="67966"/>
                  <a:pt x="65112" y="67966"/>
                  <a:pt x="65400" y="67966"/>
                </a:cubicBezTo>
                <a:cubicBezTo>
                  <a:pt x="64804" y="67811"/>
                  <a:pt x="64948" y="66814"/>
                  <a:pt x="65400" y="66481"/>
                </a:cubicBezTo>
                <a:cubicBezTo>
                  <a:pt x="66160" y="65662"/>
                  <a:pt x="66940" y="65506"/>
                  <a:pt x="67392" y="64509"/>
                </a:cubicBezTo>
                <a:cubicBezTo>
                  <a:pt x="67535" y="64022"/>
                  <a:pt x="67392" y="63512"/>
                  <a:pt x="67700" y="63202"/>
                </a:cubicBezTo>
                <a:cubicBezTo>
                  <a:pt x="67843" y="62869"/>
                  <a:pt x="68295" y="62537"/>
                  <a:pt x="68603" y="62204"/>
                </a:cubicBezTo>
                <a:cubicBezTo>
                  <a:pt x="68911" y="61717"/>
                  <a:pt x="68911" y="61717"/>
                  <a:pt x="69055" y="61052"/>
                </a:cubicBezTo>
                <a:cubicBezTo>
                  <a:pt x="69055" y="59900"/>
                  <a:pt x="69527" y="59745"/>
                  <a:pt x="70431" y="59567"/>
                </a:cubicBezTo>
                <a:cubicBezTo>
                  <a:pt x="71047" y="59567"/>
                  <a:pt x="71806" y="59412"/>
                  <a:pt x="72422" y="59235"/>
                </a:cubicBezTo>
                <a:cubicBezTo>
                  <a:pt x="72422" y="58592"/>
                  <a:pt x="71498" y="58592"/>
                  <a:pt x="71047" y="58592"/>
                </a:cubicBezTo>
                <a:cubicBezTo>
                  <a:pt x="70431" y="58903"/>
                  <a:pt x="70431" y="59235"/>
                  <a:pt x="69527" y="59235"/>
                </a:cubicBezTo>
                <a:cubicBezTo>
                  <a:pt x="69835" y="58415"/>
                  <a:pt x="71663" y="58592"/>
                  <a:pt x="72258" y="58592"/>
                </a:cubicBezTo>
                <a:cubicBezTo>
                  <a:pt x="72731" y="58592"/>
                  <a:pt x="73326" y="58592"/>
                  <a:pt x="73798" y="58747"/>
                </a:cubicBezTo>
                <a:cubicBezTo>
                  <a:pt x="74394" y="58903"/>
                  <a:pt x="74702" y="59412"/>
                  <a:pt x="75318" y="59567"/>
                </a:cubicBezTo>
                <a:cubicBezTo>
                  <a:pt x="75318" y="59567"/>
                  <a:pt x="75318" y="59745"/>
                  <a:pt x="75482" y="59900"/>
                </a:cubicBezTo>
                <a:cubicBezTo>
                  <a:pt x="75482" y="59412"/>
                  <a:pt x="75482" y="59080"/>
                  <a:pt x="75482" y="58592"/>
                </a:cubicBezTo>
                <a:cubicBezTo>
                  <a:pt x="75934" y="58747"/>
                  <a:pt x="75770" y="59567"/>
                  <a:pt x="75770" y="59900"/>
                </a:cubicBezTo>
                <a:cubicBezTo>
                  <a:pt x="76694" y="60232"/>
                  <a:pt x="77597" y="59745"/>
                  <a:pt x="78357" y="59412"/>
                </a:cubicBezTo>
                <a:cubicBezTo>
                  <a:pt x="79281" y="58903"/>
                  <a:pt x="79733" y="58415"/>
                  <a:pt x="80513" y="57927"/>
                </a:cubicBezTo>
                <a:cubicBezTo>
                  <a:pt x="81273" y="57595"/>
                  <a:pt x="82176" y="57440"/>
                  <a:pt x="82936" y="56930"/>
                </a:cubicBezTo>
                <a:cubicBezTo>
                  <a:pt x="83244" y="56775"/>
                  <a:pt x="83408" y="56620"/>
                  <a:pt x="83552" y="56288"/>
                </a:cubicBezTo>
                <a:cubicBezTo>
                  <a:pt x="83696" y="55800"/>
                  <a:pt x="83552" y="55290"/>
                  <a:pt x="84004" y="54958"/>
                </a:cubicBezTo>
                <a:cubicBezTo>
                  <a:pt x="84004" y="55290"/>
                  <a:pt x="83860" y="55800"/>
                  <a:pt x="84004" y="56110"/>
                </a:cubicBezTo>
                <a:cubicBezTo>
                  <a:pt x="84004" y="56110"/>
                  <a:pt x="84168" y="56110"/>
                  <a:pt x="84312" y="56110"/>
                </a:cubicBezTo>
                <a:cubicBezTo>
                  <a:pt x="84455" y="56110"/>
                  <a:pt x="84312" y="54315"/>
                  <a:pt x="84312" y="54138"/>
                </a:cubicBezTo>
                <a:cubicBezTo>
                  <a:pt x="84455" y="53650"/>
                  <a:pt x="84620" y="52831"/>
                  <a:pt x="84763" y="52321"/>
                </a:cubicBezTo>
                <a:cubicBezTo>
                  <a:pt x="85071" y="51833"/>
                  <a:pt x="85379" y="51501"/>
                  <a:pt x="85379" y="50858"/>
                </a:cubicBezTo>
                <a:cubicBezTo>
                  <a:pt x="85236" y="50349"/>
                  <a:pt x="84763" y="49706"/>
                  <a:pt x="84312" y="49706"/>
                </a:cubicBezTo>
                <a:cubicBezTo>
                  <a:pt x="84312" y="49861"/>
                  <a:pt x="84312" y="50038"/>
                  <a:pt x="84312" y="50193"/>
                </a:cubicBezTo>
                <a:cubicBezTo>
                  <a:pt x="84455" y="50349"/>
                  <a:pt x="84455" y="50349"/>
                  <a:pt x="84620" y="50349"/>
                </a:cubicBezTo>
                <a:cubicBezTo>
                  <a:pt x="84620" y="51013"/>
                  <a:pt x="84620" y="51833"/>
                  <a:pt x="84312" y="52498"/>
                </a:cubicBezTo>
                <a:cubicBezTo>
                  <a:pt x="82936" y="52831"/>
                  <a:pt x="84312" y="48886"/>
                  <a:pt x="84620" y="48554"/>
                </a:cubicBezTo>
                <a:cubicBezTo>
                  <a:pt x="84928" y="47889"/>
                  <a:pt x="85687" y="47734"/>
                  <a:pt x="86303" y="47401"/>
                </a:cubicBezTo>
                <a:cubicBezTo>
                  <a:pt x="87063" y="46891"/>
                  <a:pt x="87679" y="46249"/>
                  <a:pt x="88439" y="45739"/>
                </a:cubicBezTo>
                <a:cubicBezTo>
                  <a:pt x="89014" y="45252"/>
                  <a:pt x="89486" y="45096"/>
                  <a:pt x="89938" y="44432"/>
                </a:cubicBezTo>
                <a:cubicBezTo>
                  <a:pt x="90554" y="43457"/>
                  <a:pt x="91149" y="43279"/>
                  <a:pt x="92217" y="42792"/>
                </a:cubicBezTo>
                <a:cubicBezTo>
                  <a:pt x="92977" y="42304"/>
                  <a:pt x="93901" y="41795"/>
                  <a:pt x="94804" y="41639"/>
                </a:cubicBezTo>
                <a:cubicBezTo>
                  <a:pt x="95420" y="41462"/>
                  <a:pt x="96036" y="41307"/>
                  <a:pt x="96652" y="40975"/>
                </a:cubicBezTo>
                <a:cubicBezTo>
                  <a:pt x="97104" y="40642"/>
                  <a:pt x="97248" y="40155"/>
                  <a:pt x="97556" y="39822"/>
                </a:cubicBezTo>
                <a:cubicBezTo>
                  <a:pt x="98028" y="39335"/>
                  <a:pt x="98480" y="39335"/>
                  <a:pt x="98788" y="38847"/>
                </a:cubicBezTo>
                <a:cubicBezTo>
                  <a:pt x="98932" y="38515"/>
                  <a:pt x="98932" y="37850"/>
                  <a:pt x="99240" y="37362"/>
                </a:cubicBezTo>
                <a:cubicBezTo>
                  <a:pt x="99856" y="36542"/>
                  <a:pt x="100616" y="35700"/>
                  <a:pt x="101375" y="35058"/>
                </a:cubicBezTo>
                <a:cubicBezTo>
                  <a:pt x="102443" y="33905"/>
                  <a:pt x="103819" y="33418"/>
                  <a:pt x="105174" y="32421"/>
                </a:cubicBezTo>
                <a:cubicBezTo>
                  <a:pt x="105646" y="32088"/>
                  <a:pt x="105790" y="31756"/>
                  <a:pt x="106098" y="31601"/>
                </a:cubicBezTo>
                <a:cubicBezTo>
                  <a:pt x="106406" y="31268"/>
                  <a:pt x="106858" y="31268"/>
                  <a:pt x="107166" y="31113"/>
                </a:cubicBezTo>
                <a:cubicBezTo>
                  <a:pt x="107926" y="30603"/>
                  <a:pt x="108685" y="30448"/>
                  <a:pt x="109301" y="29939"/>
                </a:cubicBezTo>
                <a:cubicBezTo>
                  <a:pt x="109609" y="29628"/>
                  <a:pt x="109917" y="28808"/>
                  <a:pt x="110513" y="28631"/>
                </a:cubicBezTo>
                <a:cubicBezTo>
                  <a:pt x="111129" y="28476"/>
                  <a:pt x="110821" y="27324"/>
                  <a:pt x="110985" y="26836"/>
                </a:cubicBezTo>
                <a:cubicBezTo>
                  <a:pt x="111273" y="26504"/>
                  <a:pt x="111745" y="26326"/>
                  <a:pt x="112053" y="26171"/>
                </a:cubicBezTo>
                <a:cubicBezTo>
                  <a:pt x="112648" y="25839"/>
                  <a:pt x="113429" y="24842"/>
                  <a:pt x="114024" y="24842"/>
                </a:cubicBezTo>
                <a:cubicBezTo>
                  <a:pt x="114024" y="24509"/>
                  <a:pt x="114332" y="24354"/>
                  <a:pt x="114496" y="24199"/>
                </a:cubicBezTo>
                <a:cubicBezTo>
                  <a:pt x="114948" y="23689"/>
                  <a:pt x="115092" y="23047"/>
                  <a:pt x="115544" y="22382"/>
                </a:cubicBezTo>
                <a:cubicBezTo>
                  <a:pt x="115852" y="22049"/>
                  <a:pt x="116324" y="21894"/>
                  <a:pt x="116468" y="21562"/>
                </a:cubicBezTo>
                <a:cubicBezTo>
                  <a:pt x="116611" y="21229"/>
                  <a:pt x="116776" y="20897"/>
                  <a:pt x="116919" y="20565"/>
                </a:cubicBezTo>
                <a:cubicBezTo>
                  <a:pt x="117227" y="19922"/>
                  <a:pt x="117843" y="19412"/>
                  <a:pt x="118295" y="19080"/>
                </a:cubicBezTo>
                <a:cubicBezTo>
                  <a:pt x="118767" y="18592"/>
                  <a:pt x="119363" y="18105"/>
                  <a:pt x="119671" y="17617"/>
                </a:cubicBezTo>
                <a:cubicBezTo>
                  <a:pt x="119815" y="17440"/>
                  <a:pt x="119979" y="17108"/>
                  <a:pt x="119979" y="16952"/>
                </a:cubicBezTo>
                <a:cubicBezTo>
                  <a:pt x="119363" y="16620"/>
                  <a:pt x="118911" y="16288"/>
                  <a:pt x="118911" y="15800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 dirty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" name="Shape 2612">
            <a:extLst>
              <a:ext uri="{FF2B5EF4-FFF2-40B4-BE49-F238E27FC236}">
                <a16:creationId xmlns:a16="http://schemas.microsoft.com/office/drawing/2014/main" xmlns="" id="{7E524434-11B1-E94D-82B8-F63579D6290E}"/>
              </a:ext>
            </a:extLst>
          </p:cNvPr>
          <p:cNvSpPr/>
          <p:nvPr/>
        </p:nvSpPr>
        <p:spPr>
          <a:xfrm>
            <a:off x="4452442" y="2992616"/>
            <a:ext cx="493654" cy="7429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857" y="19735"/>
                </a:moveTo>
                <a:lnTo>
                  <a:pt x="114857" y="19735"/>
                </a:lnTo>
                <a:cubicBezTo>
                  <a:pt x="115540" y="19302"/>
                  <a:pt x="115904" y="19071"/>
                  <a:pt x="116587" y="18667"/>
                </a:cubicBezTo>
                <a:cubicBezTo>
                  <a:pt x="117269" y="18004"/>
                  <a:pt x="117906" y="17802"/>
                  <a:pt x="118589" y="17167"/>
                </a:cubicBezTo>
                <a:cubicBezTo>
                  <a:pt x="119271" y="16734"/>
                  <a:pt x="119635" y="16301"/>
                  <a:pt x="119954" y="15869"/>
                </a:cubicBezTo>
                <a:cubicBezTo>
                  <a:pt x="118953" y="15869"/>
                  <a:pt x="118270" y="15436"/>
                  <a:pt x="118270" y="15003"/>
                </a:cubicBezTo>
                <a:cubicBezTo>
                  <a:pt x="117588" y="13936"/>
                  <a:pt x="118270" y="12233"/>
                  <a:pt x="118953" y="11368"/>
                </a:cubicBezTo>
                <a:cubicBezTo>
                  <a:pt x="119271" y="10502"/>
                  <a:pt x="119954" y="10098"/>
                  <a:pt x="119954" y="9232"/>
                </a:cubicBezTo>
                <a:cubicBezTo>
                  <a:pt x="119271" y="9232"/>
                  <a:pt x="118953" y="9434"/>
                  <a:pt x="118270" y="9434"/>
                </a:cubicBezTo>
                <a:cubicBezTo>
                  <a:pt x="116587" y="9665"/>
                  <a:pt x="114857" y="9434"/>
                  <a:pt x="112855" y="9434"/>
                </a:cubicBezTo>
                <a:cubicBezTo>
                  <a:pt x="111171" y="9434"/>
                  <a:pt x="109806" y="9665"/>
                  <a:pt x="108486" y="10098"/>
                </a:cubicBezTo>
                <a:cubicBezTo>
                  <a:pt x="108122" y="9434"/>
                  <a:pt x="109124" y="9002"/>
                  <a:pt x="109488" y="8569"/>
                </a:cubicBezTo>
                <a:cubicBezTo>
                  <a:pt x="108805" y="8367"/>
                  <a:pt x="107440" y="8367"/>
                  <a:pt x="106439" y="8165"/>
                </a:cubicBezTo>
                <a:cubicBezTo>
                  <a:pt x="105756" y="7934"/>
                  <a:pt x="105073" y="7069"/>
                  <a:pt x="104072" y="6867"/>
                </a:cubicBezTo>
                <a:cubicBezTo>
                  <a:pt x="101342" y="6232"/>
                  <a:pt x="100341" y="7934"/>
                  <a:pt x="97974" y="7732"/>
                </a:cubicBezTo>
                <a:cubicBezTo>
                  <a:pt x="96655" y="7732"/>
                  <a:pt x="95608" y="7732"/>
                  <a:pt x="94971" y="6867"/>
                </a:cubicBezTo>
                <a:cubicBezTo>
                  <a:pt x="94288" y="6001"/>
                  <a:pt x="94971" y="5799"/>
                  <a:pt x="92923" y="5597"/>
                </a:cubicBezTo>
                <a:cubicBezTo>
                  <a:pt x="91558" y="5597"/>
                  <a:pt x="91240" y="5799"/>
                  <a:pt x="90193" y="5164"/>
                </a:cubicBezTo>
                <a:cubicBezTo>
                  <a:pt x="89556" y="4731"/>
                  <a:pt x="88873" y="4299"/>
                  <a:pt x="88509" y="3866"/>
                </a:cubicBezTo>
                <a:cubicBezTo>
                  <a:pt x="87827" y="3433"/>
                  <a:pt x="88191" y="2798"/>
                  <a:pt x="87508" y="2163"/>
                </a:cubicBezTo>
                <a:cubicBezTo>
                  <a:pt x="86507" y="1500"/>
                  <a:pt x="86507" y="1500"/>
                  <a:pt x="86507" y="1298"/>
                </a:cubicBezTo>
                <a:cubicBezTo>
                  <a:pt x="85142" y="1298"/>
                  <a:pt x="84459" y="1096"/>
                  <a:pt x="84141" y="1096"/>
                </a:cubicBezTo>
                <a:cubicBezTo>
                  <a:pt x="83458" y="1298"/>
                  <a:pt x="83139" y="1500"/>
                  <a:pt x="82775" y="1933"/>
                </a:cubicBezTo>
                <a:cubicBezTo>
                  <a:pt x="81774" y="432"/>
                  <a:pt x="81774" y="1731"/>
                  <a:pt x="80091" y="1298"/>
                </a:cubicBezTo>
                <a:cubicBezTo>
                  <a:pt x="78725" y="1096"/>
                  <a:pt x="78043" y="0"/>
                  <a:pt x="76359" y="663"/>
                </a:cubicBezTo>
                <a:cubicBezTo>
                  <a:pt x="76359" y="1096"/>
                  <a:pt x="76359" y="1500"/>
                  <a:pt x="76359" y="1933"/>
                </a:cubicBezTo>
                <a:cubicBezTo>
                  <a:pt x="74311" y="2596"/>
                  <a:pt x="73310" y="3664"/>
                  <a:pt x="70625" y="2798"/>
                </a:cubicBezTo>
                <a:cubicBezTo>
                  <a:pt x="69579" y="2365"/>
                  <a:pt x="69260" y="2365"/>
                  <a:pt x="67576" y="2365"/>
                </a:cubicBezTo>
                <a:cubicBezTo>
                  <a:pt x="66894" y="2365"/>
                  <a:pt x="64846" y="2365"/>
                  <a:pt x="64209" y="2163"/>
                </a:cubicBezTo>
                <a:cubicBezTo>
                  <a:pt x="64209" y="2163"/>
                  <a:pt x="62844" y="1500"/>
                  <a:pt x="63162" y="1731"/>
                </a:cubicBezTo>
                <a:cubicBezTo>
                  <a:pt x="62844" y="1298"/>
                  <a:pt x="62525" y="1096"/>
                  <a:pt x="62525" y="1096"/>
                </a:cubicBezTo>
                <a:cubicBezTo>
                  <a:pt x="62525" y="1731"/>
                  <a:pt x="62525" y="2365"/>
                  <a:pt x="62844" y="2596"/>
                </a:cubicBezTo>
                <a:cubicBezTo>
                  <a:pt x="63526" y="3029"/>
                  <a:pt x="64527" y="2365"/>
                  <a:pt x="65210" y="3029"/>
                </a:cubicBezTo>
                <a:cubicBezTo>
                  <a:pt x="65893" y="3433"/>
                  <a:pt x="64846" y="4299"/>
                  <a:pt x="66211" y="4097"/>
                </a:cubicBezTo>
                <a:cubicBezTo>
                  <a:pt x="66211" y="4731"/>
                  <a:pt x="66211" y="5597"/>
                  <a:pt x="66211" y="6232"/>
                </a:cubicBezTo>
                <a:cubicBezTo>
                  <a:pt x="66575" y="7069"/>
                  <a:pt x="67212" y="7299"/>
                  <a:pt x="67895" y="7934"/>
                </a:cubicBezTo>
                <a:cubicBezTo>
                  <a:pt x="68259" y="8367"/>
                  <a:pt x="69579" y="9665"/>
                  <a:pt x="69260" y="10098"/>
                </a:cubicBezTo>
                <a:cubicBezTo>
                  <a:pt x="69260" y="10300"/>
                  <a:pt x="67895" y="10733"/>
                  <a:pt x="67576" y="10935"/>
                </a:cubicBezTo>
                <a:cubicBezTo>
                  <a:pt x="67212" y="11368"/>
                  <a:pt x="67212" y="12002"/>
                  <a:pt x="67212" y="12435"/>
                </a:cubicBezTo>
                <a:cubicBezTo>
                  <a:pt x="67212" y="12868"/>
                  <a:pt x="67212" y="13070"/>
                  <a:pt x="67212" y="13301"/>
                </a:cubicBezTo>
                <a:lnTo>
                  <a:pt x="67212" y="13301"/>
                </a:lnTo>
                <a:cubicBezTo>
                  <a:pt x="68941" y="13734"/>
                  <a:pt x="68259" y="15003"/>
                  <a:pt x="68259" y="15869"/>
                </a:cubicBezTo>
                <a:cubicBezTo>
                  <a:pt x="67895" y="17571"/>
                  <a:pt x="70625" y="19302"/>
                  <a:pt x="68577" y="20803"/>
                </a:cubicBezTo>
                <a:cubicBezTo>
                  <a:pt x="67895" y="21235"/>
                  <a:pt x="66894" y="21437"/>
                  <a:pt x="66211" y="21639"/>
                </a:cubicBezTo>
                <a:cubicBezTo>
                  <a:pt x="64846" y="22072"/>
                  <a:pt x="64846" y="22736"/>
                  <a:pt x="64209" y="23371"/>
                </a:cubicBezTo>
                <a:cubicBezTo>
                  <a:pt x="63845" y="23803"/>
                  <a:pt x="62161" y="23803"/>
                  <a:pt x="61843" y="24236"/>
                </a:cubicBezTo>
                <a:cubicBezTo>
                  <a:pt x="61160" y="24640"/>
                  <a:pt x="60796" y="25304"/>
                  <a:pt x="60796" y="25938"/>
                </a:cubicBezTo>
                <a:cubicBezTo>
                  <a:pt x="59795" y="25938"/>
                  <a:pt x="58794" y="25938"/>
                  <a:pt x="57792" y="25736"/>
                </a:cubicBezTo>
                <a:cubicBezTo>
                  <a:pt x="57792" y="27006"/>
                  <a:pt x="55745" y="28506"/>
                  <a:pt x="56427" y="29805"/>
                </a:cubicBezTo>
                <a:cubicBezTo>
                  <a:pt x="57110" y="30641"/>
                  <a:pt x="59112" y="30641"/>
                  <a:pt x="59476" y="31709"/>
                </a:cubicBezTo>
                <a:cubicBezTo>
                  <a:pt x="64209" y="31940"/>
                  <a:pt x="64209" y="34941"/>
                  <a:pt x="64527" y="37307"/>
                </a:cubicBezTo>
                <a:cubicBezTo>
                  <a:pt x="63162" y="37509"/>
                  <a:pt x="62525" y="36441"/>
                  <a:pt x="61160" y="36441"/>
                </a:cubicBezTo>
                <a:cubicBezTo>
                  <a:pt x="59476" y="36643"/>
                  <a:pt x="59112" y="37710"/>
                  <a:pt x="59112" y="38576"/>
                </a:cubicBezTo>
                <a:cubicBezTo>
                  <a:pt x="58111" y="38576"/>
                  <a:pt x="57110" y="38576"/>
                  <a:pt x="56063" y="38576"/>
                </a:cubicBezTo>
                <a:cubicBezTo>
                  <a:pt x="55745" y="39442"/>
                  <a:pt x="58111" y="42442"/>
                  <a:pt x="59476" y="42875"/>
                </a:cubicBezTo>
                <a:cubicBezTo>
                  <a:pt x="58794" y="43510"/>
                  <a:pt x="57110" y="43943"/>
                  <a:pt x="56746" y="44578"/>
                </a:cubicBezTo>
                <a:cubicBezTo>
                  <a:pt x="58794" y="45010"/>
                  <a:pt x="60477" y="45212"/>
                  <a:pt x="61160" y="45443"/>
                </a:cubicBezTo>
                <a:cubicBezTo>
                  <a:pt x="60477" y="45212"/>
                  <a:pt x="58794" y="45010"/>
                  <a:pt x="56746" y="44578"/>
                </a:cubicBezTo>
                <a:cubicBezTo>
                  <a:pt x="56746" y="44779"/>
                  <a:pt x="56746" y="44779"/>
                  <a:pt x="56746" y="44779"/>
                </a:cubicBezTo>
                <a:cubicBezTo>
                  <a:pt x="56746" y="45443"/>
                  <a:pt x="58794" y="46280"/>
                  <a:pt x="59476" y="46713"/>
                </a:cubicBezTo>
                <a:cubicBezTo>
                  <a:pt x="61160" y="48444"/>
                  <a:pt x="60159" y="50579"/>
                  <a:pt x="59795" y="52281"/>
                </a:cubicBezTo>
                <a:cubicBezTo>
                  <a:pt x="59476" y="52512"/>
                  <a:pt x="59112" y="52714"/>
                  <a:pt x="58794" y="52714"/>
                </a:cubicBezTo>
                <a:cubicBezTo>
                  <a:pt x="58111" y="53782"/>
                  <a:pt x="60159" y="53782"/>
                  <a:pt x="60796" y="54445"/>
                </a:cubicBezTo>
                <a:cubicBezTo>
                  <a:pt x="61478" y="55282"/>
                  <a:pt x="60796" y="56378"/>
                  <a:pt x="60796" y="57215"/>
                </a:cubicBezTo>
                <a:cubicBezTo>
                  <a:pt x="59795" y="57215"/>
                  <a:pt x="58430" y="57013"/>
                  <a:pt x="57428" y="57215"/>
                </a:cubicBezTo>
                <a:cubicBezTo>
                  <a:pt x="58111" y="57850"/>
                  <a:pt x="55381" y="58946"/>
                  <a:pt x="58430" y="59350"/>
                </a:cubicBezTo>
                <a:cubicBezTo>
                  <a:pt x="58430" y="61081"/>
                  <a:pt x="57792" y="61716"/>
                  <a:pt x="56063" y="63015"/>
                </a:cubicBezTo>
                <a:cubicBezTo>
                  <a:pt x="55745" y="63649"/>
                  <a:pt x="53378" y="64284"/>
                  <a:pt x="53378" y="64948"/>
                </a:cubicBezTo>
                <a:cubicBezTo>
                  <a:pt x="54379" y="64948"/>
                  <a:pt x="54744" y="65352"/>
                  <a:pt x="55062" y="65785"/>
                </a:cubicBezTo>
                <a:cubicBezTo>
                  <a:pt x="53697" y="65785"/>
                  <a:pt x="51695" y="65785"/>
                  <a:pt x="52013" y="66852"/>
                </a:cubicBezTo>
                <a:cubicBezTo>
                  <a:pt x="49328" y="65785"/>
                  <a:pt x="49647" y="67516"/>
                  <a:pt x="49328" y="68583"/>
                </a:cubicBezTo>
                <a:cubicBezTo>
                  <a:pt x="49328" y="68583"/>
                  <a:pt x="49328" y="68583"/>
                  <a:pt x="49010" y="68583"/>
                </a:cubicBezTo>
                <a:cubicBezTo>
                  <a:pt x="49010" y="69016"/>
                  <a:pt x="49010" y="69420"/>
                  <a:pt x="49010" y="69853"/>
                </a:cubicBezTo>
                <a:cubicBezTo>
                  <a:pt x="46962" y="69853"/>
                  <a:pt x="47281" y="69016"/>
                  <a:pt x="45961" y="68583"/>
                </a:cubicBezTo>
                <a:cubicBezTo>
                  <a:pt x="45278" y="68352"/>
                  <a:pt x="43594" y="68150"/>
                  <a:pt x="42548" y="68352"/>
                </a:cubicBezTo>
                <a:cubicBezTo>
                  <a:pt x="41547" y="68352"/>
                  <a:pt x="43594" y="69651"/>
                  <a:pt x="43594" y="70084"/>
                </a:cubicBezTo>
                <a:cubicBezTo>
                  <a:pt x="43594" y="70718"/>
                  <a:pt x="43230" y="70718"/>
                  <a:pt x="42912" y="71151"/>
                </a:cubicBezTo>
                <a:cubicBezTo>
                  <a:pt x="42912" y="71584"/>
                  <a:pt x="42548" y="72017"/>
                  <a:pt x="42548" y="72421"/>
                </a:cubicBezTo>
                <a:cubicBezTo>
                  <a:pt x="41547" y="72421"/>
                  <a:pt x="40546" y="72017"/>
                  <a:pt x="39180" y="72017"/>
                </a:cubicBezTo>
                <a:cubicBezTo>
                  <a:pt x="40182" y="72219"/>
                  <a:pt x="40182" y="72854"/>
                  <a:pt x="40182" y="73517"/>
                </a:cubicBezTo>
                <a:cubicBezTo>
                  <a:pt x="37497" y="73517"/>
                  <a:pt x="35494" y="72421"/>
                  <a:pt x="33083" y="72219"/>
                </a:cubicBezTo>
                <a:cubicBezTo>
                  <a:pt x="31763" y="72219"/>
                  <a:pt x="32081" y="73286"/>
                  <a:pt x="32081" y="73921"/>
                </a:cubicBezTo>
                <a:cubicBezTo>
                  <a:pt x="29032" y="72219"/>
                  <a:pt x="30079" y="75854"/>
                  <a:pt x="28031" y="76085"/>
                </a:cubicBezTo>
                <a:cubicBezTo>
                  <a:pt x="26348" y="76287"/>
                  <a:pt x="24664" y="76287"/>
                  <a:pt x="23299" y="76720"/>
                </a:cubicBezTo>
                <a:cubicBezTo>
                  <a:pt x="21615" y="77153"/>
                  <a:pt x="20250" y="77989"/>
                  <a:pt x="18566" y="78653"/>
                </a:cubicBezTo>
                <a:cubicBezTo>
                  <a:pt x="17201" y="79288"/>
                  <a:pt x="16564" y="79519"/>
                  <a:pt x="16200" y="80586"/>
                </a:cubicBezTo>
                <a:cubicBezTo>
                  <a:pt x="15881" y="81423"/>
                  <a:pt x="15199" y="81423"/>
                  <a:pt x="14197" y="81423"/>
                </a:cubicBezTo>
                <a:cubicBezTo>
                  <a:pt x="11149" y="81423"/>
                  <a:pt x="10147" y="80788"/>
                  <a:pt x="10147" y="79086"/>
                </a:cubicBezTo>
                <a:cubicBezTo>
                  <a:pt x="8782" y="78855"/>
                  <a:pt x="7417" y="78855"/>
                  <a:pt x="6052" y="79086"/>
                </a:cubicBezTo>
                <a:cubicBezTo>
                  <a:pt x="5733" y="79721"/>
                  <a:pt x="6734" y="80153"/>
                  <a:pt x="6416" y="80788"/>
                </a:cubicBezTo>
                <a:cubicBezTo>
                  <a:pt x="4732" y="80788"/>
                  <a:pt x="3048" y="80788"/>
                  <a:pt x="1319" y="80788"/>
                </a:cubicBezTo>
                <a:cubicBezTo>
                  <a:pt x="2684" y="81423"/>
                  <a:pt x="3048" y="84222"/>
                  <a:pt x="1001" y="84222"/>
                </a:cubicBezTo>
                <a:cubicBezTo>
                  <a:pt x="318" y="84654"/>
                  <a:pt x="0" y="85924"/>
                  <a:pt x="0" y="86588"/>
                </a:cubicBezTo>
                <a:cubicBezTo>
                  <a:pt x="682" y="86588"/>
                  <a:pt x="2366" y="86357"/>
                  <a:pt x="2366" y="86992"/>
                </a:cubicBezTo>
                <a:cubicBezTo>
                  <a:pt x="2366" y="87424"/>
                  <a:pt x="2684" y="87655"/>
                  <a:pt x="3686" y="87655"/>
                </a:cubicBezTo>
                <a:cubicBezTo>
                  <a:pt x="5733" y="87655"/>
                  <a:pt x="7098" y="87655"/>
                  <a:pt x="7736" y="88925"/>
                </a:cubicBezTo>
                <a:cubicBezTo>
                  <a:pt x="9783" y="88723"/>
                  <a:pt x="10466" y="89358"/>
                  <a:pt x="11149" y="90223"/>
                </a:cubicBezTo>
                <a:cubicBezTo>
                  <a:pt x="12514" y="91493"/>
                  <a:pt x="14197" y="90858"/>
                  <a:pt x="16200" y="90858"/>
                </a:cubicBezTo>
                <a:cubicBezTo>
                  <a:pt x="15881" y="91291"/>
                  <a:pt x="16200" y="91723"/>
                  <a:pt x="16882" y="91493"/>
                </a:cubicBezTo>
                <a:cubicBezTo>
                  <a:pt x="17201" y="91493"/>
                  <a:pt x="17201" y="91291"/>
                  <a:pt x="17201" y="91291"/>
                </a:cubicBezTo>
                <a:cubicBezTo>
                  <a:pt x="18248" y="91291"/>
                  <a:pt x="22298" y="91060"/>
                  <a:pt x="21934" y="92127"/>
                </a:cubicBezTo>
                <a:cubicBezTo>
                  <a:pt x="19931" y="92560"/>
                  <a:pt x="17883" y="93859"/>
                  <a:pt x="19567" y="95330"/>
                </a:cubicBezTo>
                <a:cubicBezTo>
                  <a:pt x="19931" y="95763"/>
                  <a:pt x="20932" y="96398"/>
                  <a:pt x="21615" y="96628"/>
                </a:cubicBezTo>
                <a:cubicBezTo>
                  <a:pt x="22298" y="97263"/>
                  <a:pt x="23663" y="97696"/>
                  <a:pt x="24982" y="97898"/>
                </a:cubicBezTo>
                <a:cubicBezTo>
                  <a:pt x="24982" y="98331"/>
                  <a:pt x="24982" y="98764"/>
                  <a:pt x="24664" y="99196"/>
                </a:cubicBezTo>
                <a:cubicBezTo>
                  <a:pt x="25665" y="99196"/>
                  <a:pt x="26348" y="98966"/>
                  <a:pt x="27030" y="99196"/>
                </a:cubicBezTo>
                <a:cubicBezTo>
                  <a:pt x="26666" y="100033"/>
                  <a:pt x="29032" y="100466"/>
                  <a:pt x="29715" y="101130"/>
                </a:cubicBezTo>
                <a:cubicBezTo>
                  <a:pt x="30398" y="102197"/>
                  <a:pt x="29032" y="101966"/>
                  <a:pt x="28350" y="102630"/>
                </a:cubicBezTo>
                <a:cubicBezTo>
                  <a:pt x="29715" y="103265"/>
                  <a:pt x="31080" y="103265"/>
                  <a:pt x="31080" y="104332"/>
                </a:cubicBezTo>
                <a:cubicBezTo>
                  <a:pt x="31399" y="105602"/>
                  <a:pt x="31763" y="104967"/>
                  <a:pt x="33083" y="105833"/>
                </a:cubicBezTo>
                <a:cubicBezTo>
                  <a:pt x="31763" y="106035"/>
                  <a:pt x="31080" y="106900"/>
                  <a:pt x="29397" y="107102"/>
                </a:cubicBezTo>
                <a:cubicBezTo>
                  <a:pt x="28714" y="107102"/>
                  <a:pt x="28350" y="107333"/>
                  <a:pt x="28031" y="107333"/>
                </a:cubicBezTo>
                <a:cubicBezTo>
                  <a:pt x="28350" y="107535"/>
                  <a:pt x="28714" y="107535"/>
                  <a:pt x="29032" y="107535"/>
                </a:cubicBezTo>
                <a:cubicBezTo>
                  <a:pt x="30079" y="110132"/>
                  <a:pt x="33447" y="108833"/>
                  <a:pt x="35813" y="110132"/>
                </a:cubicBezTo>
                <a:cubicBezTo>
                  <a:pt x="37497" y="111401"/>
                  <a:pt x="35494" y="112700"/>
                  <a:pt x="36814" y="113969"/>
                </a:cubicBezTo>
                <a:cubicBezTo>
                  <a:pt x="37178" y="114604"/>
                  <a:pt x="39180" y="115470"/>
                  <a:pt x="39544" y="114171"/>
                </a:cubicBezTo>
                <a:cubicBezTo>
                  <a:pt x="41228" y="113767"/>
                  <a:pt x="41228" y="113969"/>
                  <a:pt x="42229" y="112700"/>
                </a:cubicBezTo>
                <a:cubicBezTo>
                  <a:pt x="44232" y="112469"/>
                  <a:pt x="44232" y="113969"/>
                  <a:pt x="44596" y="114835"/>
                </a:cubicBezTo>
                <a:cubicBezTo>
                  <a:pt x="45278" y="116335"/>
                  <a:pt x="47645" y="116104"/>
                  <a:pt x="49328" y="116970"/>
                </a:cubicBezTo>
                <a:cubicBezTo>
                  <a:pt x="51331" y="118037"/>
                  <a:pt x="53060" y="118037"/>
                  <a:pt x="53060" y="119971"/>
                </a:cubicBezTo>
                <a:cubicBezTo>
                  <a:pt x="53378" y="119769"/>
                  <a:pt x="53378" y="119538"/>
                  <a:pt x="53697" y="119336"/>
                </a:cubicBezTo>
                <a:cubicBezTo>
                  <a:pt x="55062" y="118903"/>
                  <a:pt x="56063" y="118037"/>
                  <a:pt x="57792" y="117836"/>
                </a:cubicBezTo>
                <a:cubicBezTo>
                  <a:pt x="59795" y="117403"/>
                  <a:pt x="61478" y="117605"/>
                  <a:pt x="62161" y="116104"/>
                </a:cubicBezTo>
                <a:cubicBezTo>
                  <a:pt x="62525" y="115672"/>
                  <a:pt x="61843" y="115470"/>
                  <a:pt x="62525" y="114835"/>
                </a:cubicBezTo>
                <a:cubicBezTo>
                  <a:pt x="63162" y="114402"/>
                  <a:pt x="64209" y="114402"/>
                  <a:pt x="64846" y="113767"/>
                </a:cubicBezTo>
                <a:cubicBezTo>
                  <a:pt x="65210" y="113536"/>
                  <a:pt x="65529" y="112902"/>
                  <a:pt x="65893" y="112700"/>
                </a:cubicBezTo>
                <a:cubicBezTo>
                  <a:pt x="66211" y="112469"/>
                  <a:pt x="66894" y="112267"/>
                  <a:pt x="67212" y="112036"/>
                </a:cubicBezTo>
                <a:cubicBezTo>
                  <a:pt x="67576" y="111834"/>
                  <a:pt x="67895" y="111401"/>
                  <a:pt x="68577" y="111199"/>
                </a:cubicBezTo>
                <a:cubicBezTo>
                  <a:pt x="69579" y="110767"/>
                  <a:pt x="69579" y="111199"/>
                  <a:pt x="70261" y="110536"/>
                </a:cubicBezTo>
                <a:cubicBezTo>
                  <a:pt x="70944" y="109901"/>
                  <a:pt x="70261" y="109901"/>
                  <a:pt x="71308" y="109699"/>
                </a:cubicBezTo>
                <a:cubicBezTo>
                  <a:pt x="71990" y="109468"/>
                  <a:pt x="72627" y="109468"/>
                  <a:pt x="73310" y="109266"/>
                </a:cubicBezTo>
                <a:cubicBezTo>
                  <a:pt x="73310" y="108603"/>
                  <a:pt x="73674" y="107766"/>
                  <a:pt x="73310" y="107102"/>
                </a:cubicBezTo>
                <a:cubicBezTo>
                  <a:pt x="72992" y="106265"/>
                  <a:pt x="71990" y="106035"/>
                  <a:pt x="71626" y="105400"/>
                </a:cubicBezTo>
                <a:cubicBezTo>
                  <a:pt x="74994" y="104967"/>
                  <a:pt x="74994" y="107333"/>
                  <a:pt x="74675" y="108603"/>
                </a:cubicBezTo>
                <a:cubicBezTo>
                  <a:pt x="74311" y="109468"/>
                  <a:pt x="73674" y="109699"/>
                  <a:pt x="73310" y="110334"/>
                </a:cubicBezTo>
                <a:cubicBezTo>
                  <a:pt x="72992" y="111199"/>
                  <a:pt x="73674" y="111603"/>
                  <a:pt x="74311" y="112267"/>
                </a:cubicBezTo>
                <a:cubicBezTo>
                  <a:pt x="74675" y="112700"/>
                  <a:pt x="74994" y="112700"/>
                  <a:pt x="74994" y="113334"/>
                </a:cubicBezTo>
                <a:cubicBezTo>
                  <a:pt x="74994" y="113536"/>
                  <a:pt x="74675" y="114171"/>
                  <a:pt x="74994" y="114402"/>
                </a:cubicBezTo>
                <a:cubicBezTo>
                  <a:pt x="76040" y="114835"/>
                  <a:pt x="77042" y="113969"/>
                  <a:pt x="77360" y="113536"/>
                </a:cubicBezTo>
                <a:cubicBezTo>
                  <a:pt x="78043" y="112902"/>
                  <a:pt x="78043" y="112469"/>
                  <a:pt x="79044" y="112036"/>
                </a:cubicBezTo>
                <a:cubicBezTo>
                  <a:pt x="80728" y="111834"/>
                  <a:pt x="81410" y="112267"/>
                  <a:pt x="81092" y="113104"/>
                </a:cubicBezTo>
                <a:cubicBezTo>
                  <a:pt x="81774" y="113334"/>
                  <a:pt x="82457" y="113334"/>
                  <a:pt x="82775" y="113104"/>
                </a:cubicBezTo>
                <a:cubicBezTo>
                  <a:pt x="83139" y="111603"/>
                  <a:pt x="82775" y="111834"/>
                  <a:pt x="85142" y="111603"/>
                </a:cubicBezTo>
                <a:cubicBezTo>
                  <a:pt x="85142" y="111199"/>
                  <a:pt x="84823" y="110132"/>
                  <a:pt x="84823" y="109468"/>
                </a:cubicBezTo>
                <a:cubicBezTo>
                  <a:pt x="85142" y="108833"/>
                  <a:pt x="85824" y="108603"/>
                  <a:pt x="85824" y="107766"/>
                </a:cubicBezTo>
                <a:cubicBezTo>
                  <a:pt x="87508" y="107535"/>
                  <a:pt x="90557" y="107968"/>
                  <a:pt x="90557" y="106669"/>
                </a:cubicBezTo>
                <a:cubicBezTo>
                  <a:pt x="91877" y="106265"/>
                  <a:pt x="92559" y="106035"/>
                  <a:pt x="93242" y="104967"/>
                </a:cubicBezTo>
                <a:cubicBezTo>
                  <a:pt x="93606" y="104534"/>
                  <a:pt x="93242" y="104534"/>
                  <a:pt x="94288" y="104332"/>
                </a:cubicBezTo>
                <a:cubicBezTo>
                  <a:pt x="94607" y="104101"/>
                  <a:pt x="95972" y="104332"/>
                  <a:pt x="96291" y="104332"/>
                </a:cubicBezTo>
                <a:cubicBezTo>
                  <a:pt x="97292" y="104534"/>
                  <a:pt x="98657" y="105602"/>
                  <a:pt x="99340" y="106035"/>
                </a:cubicBezTo>
                <a:cubicBezTo>
                  <a:pt x="99340" y="104534"/>
                  <a:pt x="99340" y="104534"/>
                  <a:pt x="99340" y="104534"/>
                </a:cubicBezTo>
                <a:cubicBezTo>
                  <a:pt x="97974" y="103034"/>
                  <a:pt x="97292" y="102197"/>
                  <a:pt x="97292" y="100466"/>
                </a:cubicBezTo>
                <a:cubicBezTo>
                  <a:pt x="97292" y="98764"/>
                  <a:pt x="96655" y="97898"/>
                  <a:pt x="95608" y="96398"/>
                </a:cubicBezTo>
                <a:cubicBezTo>
                  <a:pt x="95290" y="95561"/>
                  <a:pt x="95290" y="94926"/>
                  <a:pt x="95290" y="94291"/>
                </a:cubicBezTo>
                <a:cubicBezTo>
                  <a:pt x="94971" y="93657"/>
                  <a:pt x="93924" y="92791"/>
                  <a:pt x="95290" y="92560"/>
                </a:cubicBezTo>
                <a:cubicBezTo>
                  <a:pt x="95290" y="91925"/>
                  <a:pt x="95608" y="91291"/>
                  <a:pt x="95290" y="90656"/>
                </a:cubicBezTo>
                <a:cubicBezTo>
                  <a:pt x="94971" y="89992"/>
                  <a:pt x="94288" y="89992"/>
                  <a:pt x="93924" y="89790"/>
                </a:cubicBezTo>
                <a:cubicBezTo>
                  <a:pt x="93606" y="89358"/>
                  <a:pt x="93242" y="88925"/>
                  <a:pt x="92559" y="88925"/>
                </a:cubicBezTo>
                <a:cubicBezTo>
                  <a:pt x="93242" y="87857"/>
                  <a:pt x="92559" y="85722"/>
                  <a:pt x="94607" y="85058"/>
                </a:cubicBezTo>
                <a:cubicBezTo>
                  <a:pt x="94607" y="84424"/>
                  <a:pt x="95290" y="83789"/>
                  <a:pt x="96655" y="83991"/>
                </a:cubicBezTo>
                <a:cubicBezTo>
                  <a:pt x="95972" y="83789"/>
                  <a:pt x="92923" y="83154"/>
                  <a:pt x="92241" y="83154"/>
                </a:cubicBezTo>
                <a:cubicBezTo>
                  <a:pt x="90193" y="83154"/>
                  <a:pt x="88873" y="85058"/>
                  <a:pt x="87827" y="83587"/>
                </a:cubicBezTo>
                <a:cubicBezTo>
                  <a:pt x="87189" y="82721"/>
                  <a:pt x="88191" y="81221"/>
                  <a:pt x="88509" y="80355"/>
                </a:cubicBezTo>
                <a:cubicBezTo>
                  <a:pt x="88509" y="79923"/>
                  <a:pt x="88509" y="79721"/>
                  <a:pt x="88509" y="79288"/>
                </a:cubicBezTo>
                <a:cubicBezTo>
                  <a:pt x="88873" y="79086"/>
                  <a:pt x="89556" y="79086"/>
                  <a:pt x="89556" y="78653"/>
                </a:cubicBezTo>
                <a:cubicBezTo>
                  <a:pt x="89874" y="77585"/>
                  <a:pt x="88509" y="77787"/>
                  <a:pt x="87508" y="77355"/>
                </a:cubicBezTo>
                <a:cubicBezTo>
                  <a:pt x="86507" y="77153"/>
                  <a:pt x="85824" y="76720"/>
                  <a:pt x="84823" y="76287"/>
                </a:cubicBezTo>
                <a:cubicBezTo>
                  <a:pt x="84823" y="76085"/>
                  <a:pt x="84823" y="75854"/>
                  <a:pt x="84459" y="75652"/>
                </a:cubicBezTo>
                <a:cubicBezTo>
                  <a:pt x="84141" y="75421"/>
                  <a:pt x="83139" y="75652"/>
                  <a:pt x="82457" y="75652"/>
                </a:cubicBezTo>
                <a:cubicBezTo>
                  <a:pt x="82457" y="74354"/>
                  <a:pt x="82093" y="73084"/>
                  <a:pt x="82457" y="71786"/>
                </a:cubicBezTo>
                <a:cubicBezTo>
                  <a:pt x="82457" y="71353"/>
                  <a:pt x="82775" y="70286"/>
                  <a:pt x="83139" y="70084"/>
                </a:cubicBezTo>
                <a:cubicBezTo>
                  <a:pt x="83777" y="69853"/>
                  <a:pt x="84823" y="70286"/>
                  <a:pt x="85824" y="70084"/>
                </a:cubicBezTo>
                <a:cubicBezTo>
                  <a:pt x="86507" y="69651"/>
                  <a:pt x="86143" y="69420"/>
                  <a:pt x="86507" y="68785"/>
                </a:cubicBezTo>
                <a:cubicBezTo>
                  <a:pt x="87189" y="67718"/>
                  <a:pt x="88191" y="67083"/>
                  <a:pt x="88509" y="65785"/>
                </a:cubicBezTo>
                <a:cubicBezTo>
                  <a:pt x="88873" y="64515"/>
                  <a:pt x="87827" y="61716"/>
                  <a:pt x="85824" y="61081"/>
                </a:cubicBezTo>
                <a:cubicBezTo>
                  <a:pt x="84823" y="60649"/>
                  <a:pt x="83458" y="60851"/>
                  <a:pt x="82093" y="60649"/>
                </a:cubicBezTo>
                <a:cubicBezTo>
                  <a:pt x="80728" y="60649"/>
                  <a:pt x="80091" y="60216"/>
                  <a:pt x="79044" y="60014"/>
                </a:cubicBezTo>
                <a:cubicBezTo>
                  <a:pt x="77724" y="59581"/>
                  <a:pt x="76359" y="59581"/>
                  <a:pt x="74994" y="59581"/>
                </a:cubicBezTo>
                <a:cubicBezTo>
                  <a:pt x="74994" y="58716"/>
                  <a:pt x="73674" y="58283"/>
                  <a:pt x="72627" y="58081"/>
                </a:cubicBezTo>
                <a:cubicBezTo>
                  <a:pt x="71990" y="57446"/>
                  <a:pt x="69579" y="57215"/>
                  <a:pt x="68941" y="56378"/>
                </a:cubicBezTo>
                <a:cubicBezTo>
                  <a:pt x="68577" y="55946"/>
                  <a:pt x="68577" y="55513"/>
                  <a:pt x="68259" y="55080"/>
                </a:cubicBezTo>
                <a:cubicBezTo>
                  <a:pt x="67576" y="54647"/>
                  <a:pt x="66211" y="54214"/>
                  <a:pt x="65893" y="53782"/>
                </a:cubicBezTo>
                <a:cubicBezTo>
                  <a:pt x="65529" y="52945"/>
                  <a:pt x="66575" y="53147"/>
                  <a:pt x="66894" y="52512"/>
                </a:cubicBezTo>
                <a:cubicBezTo>
                  <a:pt x="67212" y="52281"/>
                  <a:pt x="66894" y="52079"/>
                  <a:pt x="67212" y="51647"/>
                </a:cubicBezTo>
                <a:cubicBezTo>
                  <a:pt x="67576" y="51445"/>
                  <a:pt x="67895" y="51214"/>
                  <a:pt x="68259" y="51012"/>
                </a:cubicBezTo>
                <a:cubicBezTo>
                  <a:pt x="69260" y="49944"/>
                  <a:pt x="68941" y="48877"/>
                  <a:pt x="68941" y="47578"/>
                </a:cubicBezTo>
                <a:cubicBezTo>
                  <a:pt x="69943" y="47578"/>
                  <a:pt x="72627" y="47376"/>
                  <a:pt x="72992" y="47780"/>
                </a:cubicBezTo>
                <a:cubicBezTo>
                  <a:pt x="73674" y="48011"/>
                  <a:pt x="72992" y="48646"/>
                  <a:pt x="73674" y="48877"/>
                </a:cubicBezTo>
                <a:cubicBezTo>
                  <a:pt x="73993" y="49079"/>
                  <a:pt x="74994" y="49079"/>
                  <a:pt x="75358" y="49079"/>
                </a:cubicBezTo>
                <a:cubicBezTo>
                  <a:pt x="74675" y="48646"/>
                  <a:pt x="73993" y="48444"/>
                  <a:pt x="74311" y="47578"/>
                </a:cubicBezTo>
                <a:cubicBezTo>
                  <a:pt x="75358" y="47578"/>
                  <a:pt x="76040" y="47578"/>
                  <a:pt x="77042" y="47578"/>
                </a:cubicBezTo>
                <a:cubicBezTo>
                  <a:pt x="77042" y="46280"/>
                  <a:pt x="76678" y="45876"/>
                  <a:pt x="79044" y="45876"/>
                </a:cubicBezTo>
                <a:cubicBezTo>
                  <a:pt x="79408" y="44578"/>
                  <a:pt x="78361" y="43943"/>
                  <a:pt x="78725" y="42644"/>
                </a:cubicBezTo>
                <a:cubicBezTo>
                  <a:pt x="79726" y="42212"/>
                  <a:pt x="82093" y="42442"/>
                  <a:pt x="83139" y="42212"/>
                </a:cubicBezTo>
                <a:cubicBezTo>
                  <a:pt x="85142" y="42010"/>
                  <a:pt x="86825" y="42442"/>
                  <a:pt x="88509" y="42442"/>
                </a:cubicBezTo>
                <a:cubicBezTo>
                  <a:pt x="88873" y="41144"/>
                  <a:pt x="91558" y="42442"/>
                  <a:pt x="92559" y="42010"/>
                </a:cubicBezTo>
                <a:cubicBezTo>
                  <a:pt x="93242" y="41808"/>
                  <a:pt x="94288" y="39009"/>
                  <a:pt x="94288" y="38374"/>
                </a:cubicBezTo>
                <a:cubicBezTo>
                  <a:pt x="92559" y="38143"/>
                  <a:pt x="93242" y="39211"/>
                  <a:pt x="92241" y="39442"/>
                </a:cubicBezTo>
                <a:cubicBezTo>
                  <a:pt x="91558" y="39644"/>
                  <a:pt x="90193" y="38778"/>
                  <a:pt x="89556" y="38374"/>
                </a:cubicBezTo>
                <a:cubicBezTo>
                  <a:pt x="89192" y="37941"/>
                  <a:pt x="88873" y="37307"/>
                  <a:pt x="88509" y="36643"/>
                </a:cubicBezTo>
                <a:cubicBezTo>
                  <a:pt x="88191" y="36210"/>
                  <a:pt x="87508" y="35575"/>
                  <a:pt x="87508" y="35143"/>
                </a:cubicBezTo>
                <a:cubicBezTo>
                  <a:pt x="86507" y="35575"/>
                  <a:pt x="86143" y="36008"/>
                  <a:pt x="84823" y="36210"/>
                </a:cubicBezTo>
                <a:cubicBezTo>
                  <a:pt x="83139" y="36643"/>
                  <a:pt x="82775" y="36441"/>
                  <a:pt x="81410" y="36008"/>
                </a:cubicBezTo>
                <a:cubicBezTo>
                  <a:pt x="80091" y="35575"/>
                  <a:pt x="77724" y="34941"/>
                  <a:pt x="77042" y="33642"/>
                </a:cubicBezTo>
                <a:cubicBezTo>
                  <a:pt x="77042" y="33440"/>
                  <a:pt x="77360" y="33007"/>
                  <a:pt x="77042" y="32805"/>
                </a:cubicBezTo>
                <a:cubicBezTo>
                  <a:pt x="77042" y="32373"/>
                  <a:pt x="76040" y="31940"/>
                  <a:pt x="75676" y="31709"/>
                </a:cubicBezTo>
                <a:cubicBezTo>
                  <a:pt x="74994" y="31305"/>
                  <a:pt x="74311" y="30872"/>
                  <a:pt x="73310" y="30641"/>
                </a:cubicBezTo>
                <a:cubicBezTo>
                  <a:pt x="72309" y="30440"/>
                  <a:pt x="71626" y="30209"/>
                  <a:pt x="70625" y="30007"/>
                </a:cubicBezTo>
                <a:cubicBezTo>
                  <a:pt x="69579" y="29805"/>
                  <a:pt x="68577" y="30007"/>
                  <a:pt x="67576" y="30007"/>
                </a:cubicBezTo>
                <a:cubicBezTo>
                  <a:pt x="67576" y="28506"/>
                  <a:pt x="66894" y="25736"/>
                  <a:pt x="69579" y="25304"/>
                </a:cubicBezTo>
                <a:cubicBezTo>
                  <a:pt x="69579" y="24640"/>
                  <a:pt x="68941" y="24438"/>
                  <a:pt x="68577" y="23803"/>
                </a:cubicBezTo>
                <a:cubicBezTo>
                  <a:pt x="68577" y="23140"/>
                  <a:pt x="68941" y="22736"/>
                  <a:pt x="69579" y="22303"/>
                </a:cubicBezTo>
                <a:cubicBezTo>
                  <a:pt x="70944" y="21437"/>
                  <a:pt x="72309" y="21437"/>
                  <a:pt x="73674" y="20803"/>
                </a:cubicBezTo>
                <a:cubicBezTo>
                  <a:pt x="74994" y="20370"/>
                  <a:pt x="74311" y="19504"/>
                  <a:pt x="75358" y="18667"/>
                </a:cubicBezTo>
                <a:cubicBezTo>
                  <a:pt x="76359" y="18235"/>
                  <a:pt x="77042" y="18004"/>
                  <a:pt x="78361" y="18004"/>
                </a:cubicBezTo>
                <a:cubicBezTo>
                  <a:pt x="78361" y="17571"/>
                  <a:pt x="78043" y="16936"/>
                  <a:pt x="77724" y="16503"/>
                </a:cubicBezTo>
                <a:cubicBezTo>
                  <a:pt x="75676" y="16301"/>
                  <a:pt x="75358" y="16301"/>
                  <a:pt x="74675" y="15234"/>
                </a:cubicBezTo>
                <a:cubicBezTo>
                  <a:pt x="73993" y="14570"/>
                  <a:pt x="73674" y="14368"/>
                  <a:pt x="73993" y="13503"/>
                </a:cubicBezTo>
                <a:cubicBezTo>
                  <a:pt x="73993" y="13070"/>
                  <a:pt x="74675" y="12868"/>
                  <a:pt x="74675" y="12233"/>
                </a:cubicBezTo>
                <a:cubicBezTo>
                  <a:pt x="74675" y="12435"/>
                  <a:pt x="74675" y="12868"/>
                  <a:pt x="74675" y="13070"/>
                </a:cubicBezTo>
                <a:cubicBezTo>
                  <a:pt x="75358" y="13070"/>
                  <a:pt x="75676" y="13301"/>
                  <a:pt x="76040" y="13301"/>
                </a:cubicBezTo>
                <a:cubicBezTo>
                  <a:pt x="76040" y="14166"/>
                  <a:pt x="78361" y="15003"/>
                  <a:pt x="79408" y="15003"/>
                </a:cubicBezTo>
                <a:cubicBezTo>
                  <a:pt x="79408" y="15234"/>
                  <a:pt x="79408" y="15638"/>
                  <a:pt x="79408" y="15869"/>
                </a:cubicBezTo>
                <a:cubicBezTo>
                  <a:pt x="80409" y="16071"/>
                  <a:pt x="81410" y="15869"/>
                  <a:pt x="82457" y="16071"/>
                </a:cubicBezTo>
                <a:cubicBezTo>
                  <a:pt x="82093" y="16301"/>
                  <a:pt x="81774" y="16734"/>
                  <a:pt x="81774" y="16936"/>
                </a:cubicBezTo>
                <a:cubicBezTo>
                  <a:pt x="82775" y="17167"/>
                  <a:pt x="83777" y="17167"/>
                  <a:pt x="84823" y="17167"/>
                </a:cubicBezTo>
                <a:cubicBezTo>
                  <a:pt x="84823" y="17802"/>
                  <a:pt x="85142" y="18667"/>
                  <a:pt x="84823" y="19071"/>
                </a:cubicBezTo>
                <a:cubicBezTo>
                  <a:pt x="84459" y="19735"/>
                  <a:pt x="83458" y="20168"/>
                  <a:pt x="83458" y="20803"/>
                </a:cubicBezTo>
                <a:cubicBezTo>
                  <a:pt x="84459" y="21005"/>
                  <a:pt x="85142" y="20803"/>
                  <a:pt x="85824" y="20803"/>
                </a:cubicBezTo>
                <a:cubicBezTo>
                  <a:pt x="85824" y="21437"/>
                  <a:pt x="85824" y="22505"/>
                  <a:pt x="86143" y="22938"/>
                </a:cubicBezTo>
                <a:cubicBezTo>
                  <a:pt x="86143" y="22505"/>
                  <a:pt x="86507" y="21870"/>
                  <a:pt x="86507" y="21437"/>
                </a:cubicBezTo>
                <a:cubicBezTo>
                  <a:pt x="87508" y="21005"/>
                  <a:pt x="86143" y="19302"/>
                  <a:pt x="87827" y="19504"/>
                </a:cubicBezTo>
                <a:cubicBezTo>
                  <a:pt x="88191" y="19735"/>
                  <a:pt x="88191" y="20370"/>
                  <a:pt x="88509" y="20572"/>
                </a:cubicBezTo>
                <a:cubicBezTo>
                  <a:pt x="88873" y="20370"/>
                  <a:pt x="88509" y="19735"/>
                  <a:pt x="88873" y="19504"/>
                </a:cubicBezTo>
                <a:cubicBezTo>
                  <a:pt x="89874" y="18869"/>
                  <a:pt x="89874" y="19302"/>
                  <a:pt x="90557" y="19504"/>
                </a:cubicBezTo>
                <a:cubicBezTo>
                  <a:pt x="91240" y="19735"/>
                  <a:pt x="91240" y="19937"/>
                  <a:pt x="92241" y="20168"/>
                </a:cubicBezTo>
                <a:cubicBezTo>
                  <a:pt x="92923" y="20168"/>
                  <a:pt x="93606" y="20168"/>
                  <a:pt x="94288" y="20168"/>
                </a:cubicBezTo>
                <a:cubicBezTo>
                  <a:pt x="93606" y="19504"/>
                  <a:pt x="92923" y="18869"/>
                  <a:pt x="92241" y="18235"/>
                </a:cubicBezTo>
                <a:cubicBezTo>
                  <a:pt x="91558" y="17571"/>
                  <a:pt x="90193" y="17167"/>
                  <a:pt x="90557" y="16071"/>
                </a:cubicBezTo>
                <a:cubicBezTo>
                  <a:pt x="91558" y="15869"/>
                  <a:pt x="92923" y="15869"/>
                  <a:pt x="93924" y="15869"/>
                </a:cubicBezTo>
                <a:cubicBezTo>
                  <a:pt x="93924" y="17167"/>
                  <a:pt x="95608" y="16734"/>
                  <a:pt x="96291" y="17369"/>
                </a:cubicBezTo>
                <a:cubicBezTo>
                  <a:pt x="96655" y="17802"/>
                  <a:pt x="96655" y="18869"/>
                  <a:pt x="96655" y="19302"/>
                </a:cubicBezTo>
                <a:cubicBezTo>
                  <a:pt x="96973" y="20168"/>
                  <a:pt x="96973" y="20370"/>
                  <a:pt x="97292" y="21005"/>
                </a:cubicBezTo>
                <a:cubicBezTo>
                  <a:pt x="97974" y="21870"/>
                  <a:pt x="98339" y="22303"/>
                  <a:pt x="99658" y="22736"/>
                </a:cubicBezTo>
                <a:cubicBezTo>
                  <a:pt x="101342" y="23371"/>
                  <a:pt x="103390" y="24438"/>
                  <a:pt x="105437" y="24640"/>
                </a:cubicBezTo>
                <a:cubicBezTo>
                  <a:pt x="106439" y="24640"/>
                  <a:pt x="109488" y="25073"/>
                  <a:pt x="110170" y="24640"/>
                </a:cubicBezTo>
                <a:cubicBezTo>
                  <a:pt x="110170" y="24438"/>
                  <a:pt x="110489" y="23803"/>
                  <a:pt x="110489" y="23572"/>
                </a:cubicBezTo>
                <a:cubicBezTo>
                  <a:pt x="110807" y="23371"/>
                  <a:pt x="111490" y="22938"/>
                  <a:pt x="111490" y="22736"/>
                </a:cubicBezTo>
                <a:cubicBezTo>
                  <a:pt x="111490" y="22505"/>
                  <a:pt x="111490" y="22072"/>
                  <a:pt x="111490" y="21870"/>
                </a:cubicBezTo>
                <a:cubicBezTo>
                  <a:pt x="111854" y="21437"/>
                  <a:pt x="112172" y="21437"/>
                  <a:pt x="112855" y="21235"/>
                </a:cubicBezTo>
                <a:cubicBezTo>
                  <a:pt x="113174" y="20572"/>
                  <a:pt x="113856" y="20168"/>
                  <a:pt x="114857" y="19735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" name="Shape 2613">
            <a:extLst>
              <a:ext uri="{FF2B5EF4-FFF2-40B4-BE49-F238E27FC236}">
                <a16:creationId xmlns:a16="http://schemas.microsoft.com/office/drawing/2014/main" xmlns="" id="{7E0223A8-6848-F243-9353-1877C277616C}"/>
              </a:ext>
            </a:extLst>
          </p:cNvPr>
          <p:cNvSpPr/>
          <p:nvPr/>
        </p:nvSpPr>
        <p:spPr>
          <a:xfrm>
            <a:off x="4706698" y="2866558"/>
            <a:ext cx="113094" cy="1489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365" y="112364"/>
                </a:moveTo>
                <a:lnTo>
                  <a:pt x="10365" y="112364"/>
                </a:lnTo>
                <a:cubicBezTo>
                  <a:pt x="13156" y="113373"/>
                  <a:pt x="22126" y="113373"/>
                  <a:pt x="25116" y="113373"/>
                </a:cubicBezTo>
                <a:cubicBezTo>
                  <a:pt x="32491" y="113373"/>
                  <a:pt x="33887" y="113373"/>
                  <a:pt x="38471" y="115534"/>
                </a:cubicBezTo>
                <a:cubicBezTo>
                  <a:pt x="50232" y="119855"/>
                  <a:pt x="54617" y="114525"/>
                  <a:pt x="63588" y="111212"/>
                </a:cubicBezTo>
                <a:cubicBezTo>
                  <a:pt x="63588" y="109051"/>
                  <a:pt x="63588" y="107034"/>
                  <a:pt x="63588" y="104873"/>
                </a:cubicBezTo>
                <a:cubicBezTo>
                  <a:pt x="70963" y="101560"/>
                  <a:pt x="73953" y="107034"/>
                  <a:pt x="79933" y="108043"/>
                </a:cubicBezTo>
                <a:cubicBezTo>
                  <a:pt x="87308" y="110204"/>
                  <a:pt x="87308" y="103721"/>
                  <a:pt x="91694" y="111212"/>
                </a:cubicBezTo>
                <a:cubicBezTo>
                  <a:pt x="93289" y="109051"/>
                  <a:pt x="94684" y="108043"/>
                  <a:pt x="97674" y="107034"/>
                </a:cubicBezTo>
                <a:cubicBezTo>
                  <a:pt x="99069" y="107034"/>
                  <a:pt x="102059" y="108043"/>
                  <a:pt x="108039" y="108043"/>
                </a:cubicBezTo>
                <a:cubicBezTo>
                  <a:pt x="108039" y="107034"/>
                  <a:pt x="108039" y="105882"/>
                  <a:pt x="108039" y="103721"/>
                </a:cubicBezTo>
                <a:cubicBezTo>
                  <a:pt x="109435" y="99543"/>
                  <a:pt x="106445" y="94069"/>
                  <a:pt x="115415" y="94069"/>
                </a:cubicBezTo>
                <a:cubicBezTo>
                  <a:pt x="116810" y="90900"/>
                  <a:pt x="119800" y="87731"/>
                  <a:pt x="119800" y="85570"/>
                </a:cubicBezTo>
                <a:cubicBezTo>
                  <a:pt x="118405" y="81248"/>
                  <a:pt x="115415" y="81248"/>
                  <a:pt x="112425" y="79231"/>
                </a:cubicBezTo>
                <a:cubicBezTo>
                  <a:pt x="106445" y="75918"/>
                  <a:pt x="105049" y="68427"/>
                  <a:pt x="105049" y="63097"/>
                </a:cubicBezTo>
                <a:cubicBezTo>
                  <a:pt x="103654" y="63097"/>
                  <a:pt x="103654" y="63097"/>
                  <a:pt x="103654" y="63097"/>
                </a:cubicBezTo>
                <a:cubicBezTo>
                  <a:pt x="103654" y="62088"/>
                  <a:pt x="102059" y="60936"/>
                  <a:pt x="102059" y="59927"/>
                </a:cubicBezTo>
                <a:cubicBezTo>
                  <a:pt x="103654" y="59927"/>
                  <a:pt x="105049" y="59927"/>
                  <a:pt x="106445" y="59927"/>
                </a:cubicBezTo>
                <a:cubicBezTo>
                  <a:pt x="106445" y="55606"/>
                  <a:pt x="111029" y="52436"/>
                  <a:pt x="112425" y="50276"/>
                </a:cubicBezTo>
                <a:cubicBezTo>
                  <a:pt x="115415" y="47106"/>
                  <a:pt x="116810" y="42785"/>
                  <a:pt x="116810" y="39615"/>
                </a:cubicBezTo>
                <a:cubicBezTo>
                  <a:pt x="109435" y="39615"/>
                  <a:pt x="113820" y="34285"/>
                  <a:pt x="115415" y="33133"/>
                </a:cubicBezTo>
                <a:cubicBezTo>
                  <a:pt x="118405" y="29963"/>
                  <a:pt x="118405" y="27803"/>
                  <a:pt x="118405" y="24633"/>
                </a:cubicBezTo>
                <a:cubicBezTo>
                  <a:pt x="108039" y="24633"/>
                  <a:pt x="112425" y="21320"/>
                  <a:pt x="112425" y="17142"/>
                </a:cubicBezTo>
                <a:cubicBezTo>
                  <a:pt x="112425" y="12821"/>
                  <a:pt x="111029" y="8499"/>
                  <a:pt x="106445" y="6482"/>
                </a:cubicBezTo>
                <a:cubicBezTo>
                  <a:pt x="103654" y="6482"/>
                  <a:pt x="99069" y="5330"/>
                  <a:pt x="97674" y="5330"/>
                </a:cubicBezTo>
                <a:cubicBezTo>
                  <a:pt x="94684" y="4321"/>
                  <a:pt x="93289" y="6482"/>
                  <a:pt x="90299" y="5330"/>
                </a:cubicBezTo>
                <a:cubicBezTo>
                  <a:pt x="85714" y="4321"/>
                  <a:pt x="90299" y="3169"/>
                  <a:pt x="87308" y="1152"/>
                </a:cubicBezTo>
                <a:cubicBezTo>
                  <a:pt x="85714" y="0"/>
                  <a:pt x="81328" y="0"/>
                  <a:pt x="79933" y="0"/>
                </a:cubicBezTo>
                <a:cubicBezTo>
                  <a:pt x="79933" y="1152"/>
                  <a:pt x="79933" y="3169"/>
                  <a:pt x="79933" y="4321"/>
                </a:cubicBezTo>
                <a:cubicBezTo>
                  <a:pt x="78338" y="4321"/>
                  <a:pt x="75348" y="4321"/>
                  <a:pt x="73953" y="4321"/>
                </a:cubicBezTo>
                <a:cubicBezTo>
                  <a:pt x="73953" y="6482"/>
                  <a:pt x="73953" y="8499"/>
                  <a:pt x="73953" y="9651"/>
                </a:cubicBezTo>
                <a:cubicBezTo>
                  <a:pt x="69568" y="10660"/>
                  <a:pt x="67973" y="7490"/>
                  <a:pt x="64983" y="6482"/>
                </a:cubicBezTo>
                <a:cubicBezTo>
                  <a:pt x="63588" y="8499"/>
                  <a:pt x="62192" y="10660"/>
                  <a:pt x="60598" y="11812"/>
                </a:cubicBezTo>
                <a:cubicBezTo>
                  <a:pt x="59202" y="12821"/>
                  <a:pt x="57607" y="15990"/>
                  <a:pt x="57607" y="15990"/>
                </a:cubicBezTo>
                <a:cubicBezTo>
                  <a:pt x="53222" y="18151"/>
                  <a:pt x="56212" y="12821"/>
                  <a:pt x="53222" y="11812"/>
                </a:cubicBezTo>
                <a:cubicBezTo>
                  <a:pt x="42857" y="10660"/>
                  <a:pt x="48837" y="15990"/>
                  <a:pt x="41461" y="17142"/>
                </a:cubicBezTo>
                <a:cubicBezTo>
                  <a:pt x="38471" y="18151"/>
                  <a:pt x="28106" y="13973"/>
                  <a:pt x="29501" y="18151"/>
                </a:cubicBezTo>
                <a:cubicBezTo>
                  <a:pt x="26511" y="18151"/>
                  <a:pt x="22126" y="18151"/>
                  <a:pt x="19136" y="18151"/>
                </a:cubicBezTo>
                <a:cubicBezTo>
                  <a:pt x="19136" y="22472"/>
                  <a:pt x="25116" y="24633"/>
                  <a:pt x="26511" y="27803"/>
                </a:cubicBezTo>
                <a:cubicBezTo>
                  <a:pt x="26511" y="29963"/>
                  <a:pt x="25116" y="36446"/>
                  <a:pt x="23521" y="39615"/>
                </a:cubicBezTo>
                <a:cubicBezTo>
                  <a:pt x="22126" y="40624"/>
                  <a:pt x="20730" y="42785"/>
                  <a:pt x="19136" y="44945"/>
                </a:cubicBezTo>
                <a:cubicBezTo>
                  <a:pt x="17740" y="47106"/>
                  <a:pt x="17740" y="47106"/>
                  <a:pt x="16146" y="49267"/>
                </a:cubicBezTo>
                <a:cubicBezTo>
                  <a:pt x="14750" y="51284"/>
                  <a:pt x="14750" y="52436"/>
                  <a:pt x="13156" y="54597"/>
                </a:cubicBezTo>
                <a:cubicBezTo>
                  <a:pt x="11760" y="58775"/>
                  <a:pt x="4385" y="58775"/>
                  <a:pt x="4385" y="63097"/>
                </a:cubicBezTo>
                <a:cubicBezTo>
                  <a:pt x="4385" y="67418"/>
                  <a:pt x="7375" y="70588"/>
                  <a:pt x="7375" y="74909"/>
                </a:cubicBezTo>
                <a:cubicBezTo>
                  <a:pt x="5780" y="77070"/>
                  <a:pt x="2990" y="79231"/>
                  <a:pt x="4385" y="82400"/>
                </a:cubicBezTo>
                <a:cubicBezTo>
                  <a:pt x="5780" y="88739"/>
                  <a:pt x="8770" y="92052"/>
                  <a:pt x="0" y="95222"/>
                </a:cubicBezTo>
                <a:lnTo>
                  <a:pt x="2990" y="96230"/>
                </a:lnTo>
                <a:cubicBezTo>
                  <a:pt x="4385" y="98391"/>
                  <a:pt x="2990" y="102713"/>
                  <a:pt x="2990" y="107034"/>
                </a:cubicBezTo>
                <a:cubicBezTo>
                  <a:pt x="2990" y="107034"/>
                  <a:pt x="4385" y="108043"/>
                  <a:pt x="5780" y="110204"/>
                </a:cubicBezTo>
                <a:cubicBezTo>
                  <a:pt x="4385" y="109051"/>
                  <a:pt x="10365" y="112364"/>
                  <a:pt x="10365" y="112364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" name="Shape 2614">
            <a:extLst>
              <a:ext uri="{FF2B5EF4-FFF2-40B4-BE49-F238E27FC236}">
                <a16:creationId xmlns:a16="http://schemas.microsoft.com/office/drawing/2014/main" xmlns="" id="{38CF44D1-2783-CD45-BB1D-1CD5B7D96A34}"/>
              </a:ext>
            </a:extLst>
          </p:cNvPr>
          <p:cNvSpPr/>
          <p:nvPr/>
        </p:nvSpPr>
        <p:spPr>
          <a:xfrm>
            <a:off x="3702056" y="4114508"/>
            <a:ext cx="11557" cy="133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4000" y="0"/>
                </a:moveTo>
                <a:lnTo>
                  <a:pt x="104000" y="0"/>
                </a:lnTo>
                <a:cubicBezTo>
                  <a:pt x="88000" y="24000"/>
                  <a:pt x="0" y="118400"/>
                  <a:pt x="118000" y="70400"/>
                </a:cubicBezTo>
                <a:cubicBezTo>
                  <a:pt x="104000" y="59200"/>
                  <a:pt x="118000" y="24000"/>
                  <a:pt x="118000" y="0"/>
                </a:cubicBezTo>
                <a:lnTo>
                  <a:pt x="104000" y="0"/>
                </a:ln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" name="Shape 2615">
            <a:extLst>
              <a:ext uri="{FF2B5EF4-FFF2-40B4-BE49-F238E27FC236}">
                <a16:creationId xmlns:a16="http://schemas.microsoft.com/office/drawing/2014/main" xmlns="" id="{741EF97F-E5BF-6149-8D80-FEABF96EBF8E}"/>
              </a:ext>
            </a:extLst>
          </p:cNvPr>
          <p:cNvSpPr/>
          <p:nvPr/>
        </p:nvSpPr>
        <p:spPr>
          <a:xfrm>
            <a:off x="3120897" y="4784967"/>
            <a:ext cx="582810" cy="7216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670" y="1544"/>
                </a:moveTo>
                <a:lnTo>
                  <a:pt x="111670" y="1544"/>
                </a:lnTo>
                <a:cubicBezTo>
                  <a:pt x="111670" y="1306"/>
                  <a:pt x="111362" y="890"/>
                  <a:pt x="111362" y="653"/>
                </a:cubicBezTo>
                <a:cubicBezTo>
                  <a:pt x="111362" y="445"/>
                  <a:pt x="111092" y="445"/>
                  <a:pt x="110822" y="445"/>
                </a:cubicBezTo>
                <a:cubicBezTo>
                  <a:pt x="110822" y="207"/>
                  <a:pt x="110244" y="0"/>
                  <a:pt x="109665" y="207"/>
                </a:cubicBezTo>
                <a:cubicBezTo>
                  <a:pt x="109357" y="890"/>
                  <a:pt x="109357" y="1544"/>
                  <a:pt x="109357" y="2197"/>
                </a:cubicBezTo>
                <a:cubicBezTo>
                  <a:pt x="107082" y="1989"/>
                  <a:pt x="107660" y="3979"/>
                  <a:pt x="105925" y="4632"/>
                </a:cubicBezTo>
                <a:cubicBezTo>
                  <a:pt x="105655" y="5285"/>
                  <a:pt x="106773" y="5523"/>
                  <a:pt x="106503" y="6176"/>
                </a:cubicBezTo>
                <a:cubicBezTo>
                  <a:pt x="104228" y="6384"/>
                  <a:pt x="102493" y="5731"/>
                  <a:pt x="102493" y="7928"/>
                </a:cubicBezTo>
                <a:cubicBezTo>
                  <a:pt x="101645" y="7928"/>
                  <a:pt x="100796" y="8166"/>
                  <a:pt x="100218" y="7928"/>
                </a:cubicBezTo>
                <a:cubicBezTo>
                  <a:pt x="100488" y="6622"/>
                  <a:pt x="97904" y="4632"/>
                  <a:pt x="97634" y="6829"/>
                </a:cubicBezTo>
                <a:cubicBezTo>
                  <a:pt x="97326" y="6829"/>
                  <a:pt x="97056" y="7067"/>
                  <a:pt x="96478" y="7067"/>
                </a:cubicBezTo>
                <a:cubicBezTo>
                  <a:pt x="96478" y="5523"/>
                  <a:pt x="96208" y="5077"/>
                  <a:pt x="94203" y="4840"/>
                </a:cubicBezTo>
                <a:cubicBezTo>
                  <a:pt x="92467" y="4840"/>
                  <a:pt x="90192" y="5285"/>
                  <a:pt x="92776" y="5968"/>
                </a:cubicBezTo>
                <a:cubicBezTo>
                  <a:pt x="91349" y="6622"/>
                  <a:pt x="92776" y="7928"/>
                  <a:pt x="91349" y="8374"/>
                </a:cubicBezTo>
                <a:cubicBezTo>
                  <a:pt x="90192" y="8611"/>
                  <a:pt x="89884" y="8819"/>
                  <a:pt x="89344" y="9918"/>
                </a:cubicBezTo>
                <a:cubicBezTo>
                  <a:pt x="88457" y="11254"/>
                  <a:pt x="87030" y="7928"/>
                  <a:pt x="86760" y="10809"/>
                </a:cubicBezTo>
                <a:cubicBezTo>
                  <a:pt x="86182" y="10571"/>
                  <a:pt x="85874" y="10809"/>
                  <a:pt x="85604" y="10809"/>
                </a:cubicBezTo>
                <a:cubicBezTo>
                  <a:pt x="85604" y="11907"/>
                  <a:pt x="83868" y="11907"/>
                  <a:pt x="82750" y="11907"/>
                </a:cubicBezTo>
                <a:cubicBezTo>
                  <a:pt x="81323" y="11700"/>
                  <a:pt x="81015" y="10363"/>
                  <a:pt x="79588" y="9918"/>
                </a:cubicBezTo>
                <a:cubicBezTo>
                  <a:pt x="76426" y="9472"/>
                  <a:pt x="72416" y="10126"/>
                  <a:pt x="69562" y="11017"/>
                </a:cubicBezTo>
                <a:cubicBezTo>
                  <a:pt x="69562" y="11462"/>
                  <a:pt x="69293" y="12145"/>
                  <a:pt x="69562" y="12561"/>
                </a:cubicBezTo>
                <a:cubicBezTo>
                  <a:pt x="69562" y="12561"/>
                  <a:pt x="69562" y="12561"/>
                  <a:pt x="69871" y="12561"/>
                </a:cubicBezTo>
                <a:cubicBezTo>
                  <a:pt x="69871" y="13452"/>
                  <a:pt x="69871" y="14550"/>
                  <a:pt x="69562" y="15441"/>
                </a:cubicBezTo>
                <a:cubicBezTo>
                  <a:pt x="68136" y="15204"/>
                  <a:pt x="67287" y="17431"/>
                  <a:pt x="66401" y="18084"/>
                </a:cubicBezTo>
                <a:cubicBezTo>
                  <a:pt x="64974" y="18975"/>
                  <a:pt x="63547" y="20519"/>
                  <a:pt x="61542" y="19628"/>
                </a:cubicBezTo>
                <a:cubicBezTo>
                  <a:pt x="60694" y="19420"/>
                  <a:pt x="58958" y="18737"/>
                  <a:pt x="58688" y="18084"/>
                </a:cubicBezTo>
                <a:cubicBezTo>
                  <a:pt x="58419" y="17847"/>
                  <a:pt x="58688" y="17193"/>
                  <a:pt x="58419" y="16985"/>
                </a:cubicBezTo>
                <a:cubicBezTo>
                  <a:pt x="58110" y="17847"/>
                  <a:pt x="57840" y="18737"/>
                  <a:pt x="57840" y="18975"/>
                </a:cubicBezTo>
                <a:cubicBezTo>
                  <a:pt x="57840" y="18737"/>
                  <a:pt x="58110" y="17847"/>
                  <a:pt x="58419" y="16985"/>
                </a:cubicBezTo>
                <a:cubicBezTo>
                  <a:pt x="58110" y="16985"/>
                  <a:pt x="58110" y="16748"/>
                  <a:pt x="58110" y="16748"/>
                </a:cubicBezTo>
                <a:cubicBezTo>
                  <a:pt x="57262" y="16540"/>
                  <a:pt x="56375" y="16540"/>
                  <a:pt x="55835" y="16302"/>
                </a:cubicBezTo>
                <a:cubicBezTo>
                  <a:pt x="54948" y="15887"/>
                  <a:pt x="54678" y="15204"/>
                  <a:pt x="53830" y="14788"/>
                </a:cubicBezTo>
                <a:cubicBezTo>
                  <a:pt x="52095" y="14342"/>
                  <a:pt x="52095" y="16985"/>
                  <a:pt x="50398" y="15204"/>
                </a:cubicBezTo>
                <a:cubicBezTo>
                  <a:pt x="49820" y="14550"/>
                  <a:pt x="46349" y="13897"/>
                  <a:pt x="46079" y="14788"/>
                </a:cubicBezTo>
                <a:cubicBezTo>
                  <a:pt x="45809" y="15887"/>
                  <a:pt x="45809" y="16985"/>
                  <a:pt x="45231" y="17847"/>
                </a:cubicBezTo>
                <a:cubicBezTo>
                  <a:pt x="44383" y="19183"/>
                  <a:pt x="41221" y="18737"/>
                  <a:pt x="39794" y="18737"/>
                </a:cubicBezTo>
                <a:cubicBezTo>
                  <a:pt x="39794" y="19836"/>
                  <a:pt x="40064" y="21380"/>
                  <a:pt x="39485" y="22271"/>
                </a:cubicBezTo>
                <a:cubicBezTo>
                  <a:pt x="39794" y="22271"/>
                  <a:pt x="40064" y="22479"/>
                  <a:pt x="40372" y="22271"/>
                </a:cubicBezTo>
                <a:cubicBezTo>
                  <a:pt x="40372" y="23608"/>
                  <a:pt x="40642" y="24914"/>
                  <a:pt x="39794" y="25805"/>
                </a:cubicBezTo>
                <a:cubicBezTo>
                  <a:pt x="38946" y="26458"/>
                  <a:pt x="36902" y="27349"/>
                  <a:pt x="36053" y="28002"/>
                </a:cubicBezTo>
                <a:cubicBezTo>
                  <a:pt x="37480" y="29339"/>
                  <a:pt x="42917" y="28002"/>
                  <a:pt x="43804" y="29784"/>
                </a:cubicBezTo>
                <a:cubicBezTo>
                  <a:pt x="44074" y="30645"/>
                  <a:pt x="43804" y="31536"/>
                  <a:pt x="43496" y="32397"/>
                </a:cubicBezTo>
                <a:cubicBezTo>
                  <a:pt x="43496" y="32843"/>
                  <a:pt x="42917" y="32843"/>
                  <a:pt x="42647" y="33080"/>
                </a:cubicBezTo>
                <a:cubicBezTo>
                  <a:pt x="41799" y="33526"/>
                  <a:pt x="41799" y="34179"/>
                  <a:pt x="41799" y="34832"/>
                </a:cubicBezTo>
                <a:cubicBezTo>
                  <a:pt x="40064" y="34832"/>
                  <a:pt x="37789" y="34387"/>
                  <a:pt x="36362" y="35515"/>
                </a:cubicBezTo>
                <a:cubicBezTo>
                  <a:pt x="35205" y="36377"/>
                  <a:pt x="35205" y="37713"/>
                  <a:pt x="34897" y="38812"/>
                </a:cubicBezTo>
                <a:cubicBezTo>
                  <a:pt x="33778" y="38812"/>
                  <a:pt x="31773" y="37921"/>
                  <a:pt x="30616" y="37921"/>
                </a:cubicBezTo>
                <a:cubicBezTo>
                  <a:pt x="28920" y="37475"/>
                  <a:pt x="27455" y="37268"/>
                  <a:pt x="25758" y="37713"/>
                </a:cubicBezTo>
                <a:cubicBezTo>
                  <a:pt x="25758" y="37921"/>
                  <a:pt x="25758" y="38366"/>
                  <a:pt x="25449" y="38604"/>
                </a:cubicBezTo>
                <a:cubicBezTo>
                  <a:pt x="24601" y="38812"/>
                  <a:pt x="24331" y="37921"/>
                  <a:pt x="24023" y="37475"/>
                </a:cubicBezTo>
                <a:cubicBezTo>
                  <a:pt x="23174" y="37060"/>
                  <a:pt x="22326" y="37268"/>
                  <a:pt x="21478" y="37268"/>
                </a:cubicBezTo>
                <a:cubicBezTo>
                  <a:pt x="19742" y="37475"/>
                  <a:pt x="18316" y="38366"/>
                  <a:pt x="18007" y="39703"/>
                </a:cubicBezTo>
                <a:cubicBezTo>
                  <a:pt x="17467" y="41247"/>
                  <a:pt x="17467" y="41662"/>
                  <a:pt x="14884" y="41455"/>
                </a:cubicBezTo>
                <a:cubicBezTo>
                  <a:pt x="13997" y="41247"/>
                  <a:pt x="12879" y="41247"/>
                  <a:pt x="11722" y="41247"/>
                </a:cubicBezTo>
                <a:cubicBezTo>
                  <a:pt x="11143" y="41455"/>
                  <a:pt x="10295" y="41900"/>
                  <a:pt x="9447" y="41662"/>
                </a:cubicBezTo>
                <a:cubicBezTo>
                  <a:pt x="9717" y="41662"/>
                  <a:pt x="9447" y="39910"/>
                  <a:pt x="9138" y="39703"/>
                </a:cubicBezTo>
                <a:cubicBezTo>
                  <a:pt x="8290" y="39257"/>
                  <a:pt x="6863" y="39465"/>
                  <a:pt x="5976" y="39703"/>
                </a:cubicBezTo>
                <a:cubicBezTo>
                  <a:pt x="5976" y="40564"/>
                  <a:pt x="6285" y="41900"/>
                  <a:pt x="6285" y="41900"/>
                </a:cubicBezTo>
                <a:cubicBezTo>
                  <a:pt x="6285" y="41900"/>
                  <a:pt x="5976" y="40564"/>
                  <a:pt x="5976" y="39703"/>
                </a:cubicBezTo>
                <a:cubicBezTo>
                  <a:pt x="5976" y="39703"/>
                  <a:pt x="5976" y="39703"/>
                  <a:pt x="5706" y="39703"/>
                </a:cubicBezTo>
                <a:cubicBezTo>
                  <a:pt x="5706" y="41247"/>
                  <a:pt x="3431" y="40356"/>
                  <a:pt x="3431" y="41900"/>
                </a:cubicBezTo>
                <a:cubicBezTo>
                  <a:pt x="2005" y="42108"/>
                  <a:pt x="1426" y="41247"/>
                  <a:pt x="269" y="41009"/>
                </a:cubicBezTo>
                <a:cubicBezTo>
                  <a:pt x="0" y="42108"/>
                  <a:pt x="0" y="43444"/>
                  <a:pt x="0" y="44543"/>
                </a:cubicBezTo>
                <a:cubicBezTo>
                  <a:pt x="1118" y="44543"/>
                  <a:pt x="2005" y="44335"/>
                  <a:pt x="2853" y="44988"/>
                </a:cubicBezTo>
                <a:cubicBezTo>
                  <a:pt x="3701" y="45434"/>
                  <a:pt x="4550" y="45196"/>
                  <a:pt x="5128" y="45642"/>
                </a:cubicBezTo>
                <a:cubicBezTo>
                  <a:pt x="5976" y="45879"/>
                  <a:pt x="5976" y="46533"/>
                  <a:pt x="6863" y="46740"/>
                </a:cubicBezTo>
                <a:cubicBezTo>
                  <a:pt x="7442" y="46978"/>
                  <a:pt x="8560" y="46978"/>
                  <a:pt x="8560" y="47631"/>
                </a:cubicBezTo>
                <a:cubicBezTo>
                  <a:pt x="7712" y="47839"/>
                  <a:pt x="5706" y="50066"/>
                  <a:pt x="5706" y="50720"/>
                </a:cubicBezTo>
                <a:cubicBezTo>
                  <a:pt x="5437" y="50720"/>
                  <a:pt x="5437" y="50720"/>
                  <a:pt x="5128" y="50720"/>
                </a:cubicBezTo>
                <a:cubicBezTo>
                  <a:pt x="7442" y="50720"/>
                  <a:pt x="10295" y="50066"/>
                  <a:pt x="12300" y="50927"/>
                </a:cubicBezTo>
                <a:cubicBezTo>
                  <a:pt x="13997" y="51610"/>
                  <a:pt x="13457" y="53363"/>
                  <a:pt x="13457" y="54699"/>
                </a:cubicBezTo>
                <a:cubicBezTo>
                  <a:pt x="12879" y="54699"/>
                  <a:pt x="12570" y="54699"/>
                  <a:pt x="11992" y="54699"/>
                </a:cubicBezTo>
                <a:cubicBezTo>
                  <a:pt x="11452" y="55352"/>
                  <a:pt x="11992" y="56451"/>
                  <a:pt x="11722" y="57104"/>
                </a:cubicBezTo>
                <a:cubicBezTo>
                  <a:pt x="12570" y="57104"/>
                  <a:pt x="16002" y="58440"/>
                  <a:pt x="16580" y="59094"/>
                </a:cubicBezTo>
                <a:cubicBezTo>
                  <a:pt x="17737" y="60193"/>
                  <a:pt x="17467" y="61737"/>
                  <a:pt x="17159" y="62835"/>
                </a:cubicBezTo>
                <a:cubicBezTo>
                  <a:pt x="16002" y="63518"/>
                  <a:pt x="16311" y="65063"/>
                  <a:pt x="16002" y="66161"/>
                </a:cubicBezTo>
                <a:cubicBezTo>
                  <a:pt x="15732" y="67260"/>
                  <a:pt x="15424" y="68359"/>
                  <a:pt x="15732" y="69458"/>
                </a:cubicBezTo>
                <a:cubicBezTo>
                  <a:pt x="16002" y="70348"/>
                  <a:pt x="16002" y="71447"/>
                  <a:pt x="16889" y="71893"/>
                </a:cubicBezTo>
                <a:cubicBezTo>
                  <a:pt x="17737" y="72338"/>
                  <a:pt x="19164" y="72338"/>
                  <a:pt x="19164" y="73437"/>
                </a:cubicBezTo>
                <a:cubicBezTo>
                  <a:pt x="19473" y="73437"/>
                  <a:pt x="19742" y="73437"/>
                  <a:pt x="20012" y="73199"/>
                </a:cubicBezTo>
                <a:cubicBezTo>
                  <a:pt x="20012" y="71655"/>
                  <a:pt x="22017" y="72100"/>
                  <a:pt x="22904" y="71002"/>
                </a:cubicBezTo>
                <a:cubicBezTo>
                  <a:pt x="23753" y="70348"/>
                  <a:pt x="25758" y="70111"/>
                  <a:pt x="26915" y="70556"/>
                </a:cubicBezTo>
                <a:cubicBezTo>
                  <a:pt x="28341" y="71239"/>
                  <a:pt x="28611" y="75634"/>
                  <a:pt x="26028" y="75426"/>
                </a:cubicBezTo>
                <a:cubicBezTo>
                  <a:pt x="26028" y="76080"/>
                  <a:pt x="26606" y="76288"/>
                  <a:pt x="26336" y="76971"/>
                </a:cubicBezTo>
                <a:cubicBezTo>
                  <a:pt x="30616" y="77416"/>
                  <a:pt x="25758" y="80059"/>
                  <a:pt x="26336" y="81603"/>
                </a:cubicBezTo>
                <a:cubicBezTo>
                  <a:pt x="26336" y="81603"/>
                  <a:pt x="26336" y="81603"/>
                  <a:pt x="26606" y="81603"/>
                </a:cubicBezTo>
                <a:cubicBezTo>
                  <a:pt x="26606" y="82019"/>
                  <a:pt x="26606" y="82464"/>
                  <a:pt x="26606" y="82910"/>
                </a:cubicBezTo>
                <a:cubicBezTo>
                  <a:pt x="24601" y="83355"/>
                  <a:pt x="26028" y="86651"/>
                  <a:pt x="24331" y="86651"/>
                </a:cubicBezTo>
                <a:cubicBezTo>
                  <a:pt x="25758" y="86889"/>
                  <a:pt x="26336" y="88195"/>
                  <a:pt x="27763" y="87988"/>
                </a:cubicBezTo>
                <a:cubicBezTo>
                  <a:pt x="28341" y="87542"/>
                  <a:pt x="28611" y="86889"/>
                  <a:pt x="29768" y="87097"/>
                </a:cubicBezTo>
                <a:cubicBezTo>
                  <a:pt x="29498" y="88433"/>
                  <a:pt x="31773" y="89086"/>
                  <a:pt x="30038" y="89977"/>
                </a:cubicBezTo>
                <a:cubicBezTo>
                  <a:pt x="29190" y="90423"/>
                  <a:pt x="28611" y="92620"/>
                  <a:pt x="28611" y="93511"/>
                </a:cubicBezTo>
                <a:cubicBezTo>
                  <a:pt x="26336" y="93066"/>
                  <a:pt x="26606" y="97015"/>
                  <a:pt x="25758" y="98144"/>
                </a:cubicBezTo>
                <a:cubicBezTo>
                  <a:pt x="25179" y="99005"/>
                  <a:pt x="23444" y="99005"/>
                  <a:pt x="23753" y="99896"/>
                </a:cubicBezTo>
                <a:cubicBezTo>
                  <a:pt x="24023" y="100786"/>
                  <a:pt x="25179" y="102331"/>
                  <a:pt x="26028" y="102331"/>
                </a:cubicBezTo>
                <a:cubicBezTo>
                  <a:pt x="26336" y="103192"/>
                  <a:pt x="26336" y="104083"/>
                  <a:pt x="26028" y="104736"/>
                </a:cubicBezTo>
                <a:cubicBezTo>
                  <a:pt x="24910" y="104736"/>
                  <a:pt x="23753" y="105835"/>
                  <a:pt x="23753" y="106518"/>
                </a:cubicBezTo>
                <a:cubicBezTo>
                  <a:pt x="23444" y="107616"/>
                  <a:pt x="24910" y="108270"/>
                  <a:pt x="24910" y="109368"/>
                </a:cubicBezTo>
                <a:cubicBezTo>
                  <a:pt x="25179" y="109368"/>
                  <a:pt x="25179" y="109368"/>
                  <a:pt x="25179" y="109368"/>
                </a:cubicBezTo>
                <a:cubicBezTo>
                  <a:pt x="25758" y="110705"/>
                  <a:pt x="26336" y="112457"/>
                  <a:pt x="23753" y="111566"/>
                </a:cubicBezTo>
                <a:cubicBezTo>
                  <a:pt x="23753" y="112011"/>
                  <a:pt x="23753" y="112457"/>
                  <a:pt x="23753" y="112902"/>
                </a:cubicBezTo>
                <a:cubicBezTo>
                  <a:pt x="23444" y="112902"/>
                  <a:pt x="23444" y="113110"/>
                  <a:pt x="23174" y="112902"/>
                </a:cubicBezTo>
                <a:cubicBezTo>
                  <a:pt x="23174" y="113793"/>
                  <a:pt x="23174" y="114446"/>
                  <a:pt x="22904" y="115100"/>
                </a:cubicBezTo>
                <a:cubicBezTo>
                  <a:pt x="22904" y="115337"/>
                  <a:pt x="22596" y="115337"/>
                  <a:pt x="22326" y="115337"/>
                </a:cubicBezTo>
                <a:cubicBezTo>
                  <a:pt x="22326" y="115337"/>
                  <a:pt x="22017" y="115545"/>
                  <a:pt x="21748" y="115545"/>
                </a:cubicBezTo>
                <a:cubicBezTo>
                  <a:pt x="22017" y="115991"/>
                  <a:pt x="22326" y="116436"/>
                  <a:pt x="22904" y="116881"/>
                </a:cubicBezTo>
                <a:cubicBezTo>
                  <a:pt x="23753" y="117327"/>
                  <a:pt x="25449" y="117743"/>
                  <a:pt x="26606" y="118188"/>
                </a:cubicBezTo>
                <a:cubicBezTo>
                  <a:pt x="28341" y="118634"/>
                  <a:pt x="30038" y="119287"/>
                  <a:pt x="31773" y="119732"/>
                </a:cubicBezTo>
                <a:cubicBezTo>
                  <a:pt x="32622" y="119732"/>
                  <a:pt x="33470" y="119732"/>
                  <a:pt x="34357" y="119732"/>
                </a:cubicBezTo>
                <a:cubicBezTo>
                  <a:pt x="34627" y="119732"/>
                  <a:pt x="34897" y="119970"/>
                  <a:pt x="35205" y="119732"/>
                </a:cubicBezTo>
                <a:cubicBezTo>
                  <a:pt x="35205" y="119732"/>
                  <a:pt x="35475" y="119287"/>
                  <a:pt x="35784" y="119287"/>
                </a:cubicBezTo>
                <a:lnTo>
                  <a:pt x="35784" y="119287"/>
                </a:lnTo>
                <a:cubicBezTo>
                  <a:pt x="36053" y="119079"/>
                  <a:pt x="36053" y="118426"/>
                  <a:pt x="36902" y="118188"/>
                </a:cubicBezTo>
                <a:cubicBezTo>
                  <a:pt x="37210" y="117980"/>
                  <a:pt x="38059" y="118188"/>
                  <a:pt x="38637" y="118188"/>
                </a:cubicBezTo>
                <a:cubicBezTo>
                  <a:pt x="39485" y="118188"/>
                  <a:pt x="40372" y="117980"/>
                  <a:pt x="41221" y="117743"/>
                </a:cubicBezTo>
                <a:cubicBezTo>
                  <a:pt x="41491" y="117535"/>
                  <a:pt x="42069" y="117327"/>
                  <a:pt x="42377" y="117089"/>
                </a:cubicBezTo>
                <a:cubicBezTo>
                  <a:pt x="42647" y="116436"/>
                  <a:pt x="42917" y="115991"/>
                  <a:pt x="43496" y="115545"/>
                </a:cubicBezTo>
                <a:cubicBezTo>
                  <a:pt x="44074" y="115337"/>
                  <a:pt x="44922" y="115337"/>
                  <a:pt x="45231" y="115100"/>
                </a:cubicBezTo>
                <a:cubicBezTo>
                  <a:pt x="45501" y="115100"/>
                  <a:pt x="46079" y="115100"/>
                  <a:pt x="46349" y="115100"/>
                </a:cubicBezTo>
                <a:cubicBezTo>
                  <a:pt x="46658" y="115100"/>
                  <a:pt x="46928" y="114684"/>
                  <a:pt x="47506" y="114684"/>
                </a:cubicBezTo>
                <a:cubicBezTo>
                  <a:pt x="48393" y="114239"/>
                  <a:pt x="48971" y="114239"/>
                  <a:pt x="49820" y="113556"/>
                </a:cubicBezTo>
                <a:cubicBezTo>
                  <a:pt x="50398" y="113110"/>
                  <a:pt x="50938" y="112457"/>
                  <a:pt x="51246" y="111804"/>
                </a:cubicBezTo>
                <a:cubicBezTo>
                  <a:pt x="51516" y="111358"/>
                  <a:pt x="51516" y="110913"/>
                  <a:pt x="51825" y="110705"/>
                </a:cubicBezTo>
                <a:cubicBezTo>
                  <a:pt x="52365" y="110259"/>
                  <a:pt x="52365" y="110259"/>
                  <a:pt x="52673" y="109814"/>
                </a:cubicBezTo>
                <a:cubicBezTo>
                  <a:pt x="52673" y="109606"/>
                  <a:pt x="52673" y="108715"/>
                  <a:pt x="52673" y="108507"/>
                </a:cubicBezTo>
                <a:cubicBezTo>
                  <a:pt x="52365" y="108270"/>
                  <a:pt x="51246" y="108270"/>
                  <a:pt x="51246" y="108507"/>
                </a:cubicBezTo>
                <a:cubicBezTo>
                  <a:pt x="50668" y="108507"/>
                  <a:pt x="49820" y="108507"/>
                  <a:pt x="49241" y="108507"/>
                </a:cubicBezTo>
                <a:cubicBezTo>
                  <a:pt x="49511" y="107616"/>
                  <a:pt x="51825" y="108062"/>
                  <a:pt x="52365" y="108062"/>
                </a:cubicBezTo>
                <a:cubicBezTo>
                  <a:pt x="52673" y="107409"/>
                  <a:pt x="52673" y="106963"/>
                  <a:pt x="53251" y="106518"/>
                </a:cubicBezTo>
                <a:cubicBezTo>
                  <a:pt x="53521" y="106280"/>
                  <a:pt x="54100" y="105835"/>
                  <a:pt x="54100" y="105419"/>
                </a:cubicBezTo>
                <a:cubicBezTo>
                  <a:pt x="54370" y="104291"/>
                  <a:pt x="54100" y="103192"/>
                  <a:pt x="54100" y="102093"/>
                </a:cubicBezTo>
                <a:cubicBezTo>
                  <a:pt x="54370" y="101648"/>
                  <a:pt x="54370" y="100549"/>
                  <a:pt x="54948" y="100103"/>
                </a:cubicBezTo>
                <a:cubicBezTo>
                  <a:pt x="55257" y="99896"/>
                  <a:pt x="55526" y="100103"/>
                  <a:pt x="55835" y="99896"/>
                </a:cubicBezTo>
                <a:cubicBezTo>
                  <a:pt x="56375" y="99896"/>
                  <a:pt x="56375" y="99688"/>
                  <a:pt x="56953" y="99450"/>
                </a:cubicBezTo>
                <a:cubicBezTo>
                  <a:pt x="57532" y="99005"/>
                  <a:pt x="58419" y="99242"/>
                  <a:pt x="58958" y="98797"/>
                </a:cubicBezTo>
                <a:cubicBezTo>
                  <a:pt x="59537" y="98351"/>
                  <a:pt x="59845" y="97698"/>
                  <a:pt x="60424" y="97461"/>
                </a:cubicBezTo>
                <a:cubicBezTo>
                  <a:pt x="60964" y="97015"/>
                  <a:pt x="62120" y="97015"/>
                  <a:pt x="62969" y="97015"/>
                </a:cubicBezTo>
                <a:cubicBezTo>
                  <a:pt x="64704" y="96807"/>
                  <a:pt x="66709" y="96570"/>
                  <a:pt x="68406" y="96154"/>
                </a:cubicBezTo>
                <a:cubicBezTo>
                  <a:pt x="68984" y="95916"/>
                  <a:pt x="69293" y="95916"/>
                  <a:pt x="69871" y="95916"/>
                </a:cubicBezTo>
                <a:cubicBezTo>
                  <a:pt x="69871" y="95916"/>
                  <a:pt x="70141" y="95708"/>
                  <a:pt x="70141" y="95471"/>
                </a:cubicBezTo>
                <a:cubicBezTo>
                  <a:pt x="70411" y="95263"/>
                  <a:pt x="71298" y="95263"/>
                  <a:pt x="71876" y="95263"/>
                </a:cubicBezTo>
                <a:cubicBezTo>
                  <a:pt x="72146" y="94818"/>
                  <a:pt x="72146" y="94818"/>
                  <a:pt x="72724" y="94610"/>
                </a:cubicBezTo>
                <a:cubicBezTo>
                  <a:pt x="72994" y="94610"/>
                  <a:pt x="73573" y="94610"/>
                  <a:pt x="73843" y="94610"/>
                </a:cubicBezTo>
                <a:cubicBezTo>
                  <a:pt x="75308" y="94164"/>
                  <a:pt x="76735" y="93927"/>
                  <a:pt x="78431" y="94164"/>
                </a:cubicBezTo>
                <a:cubicBezTo>
                  <a:pt x="79318" y="94164"/>
                  <a:pt x="80167" y="94372"/>
                  <a:pt x="81323" y="94372"/>
                </a:cubicBezTo>
                <a:cubicBezTo>
                  <a:pt x="81863" y="94372"/>
                  <a:pt x="82172" y="94164"/>
                  <a:pt x="82750" y="93927"/>
                </a:cubicBezTo>
                <a:cubicBezTo>
                  <a:pt x="82442" y="93927"/>
                  <a:pt x="81863" y="93719"/>
                  <a:pt x="81593" y="93719"/>
                </a:cubicBezTo>
                <a:cubicBezTo>
                  <a:pt x="81593" y="93511"/>
                  <a:pt x="81323" y="93273"/>
                  <a:pt x="81015" y="93066"/>
                </a:cubicBezTo>
                <a:cubicBezTo>
                  <a:pt x="80745" y="93066"/>
                  <a:pt x="80437" y="93066"/>
                  <a:pt x="80167" y="92828"/>
                </a:cubicBezTo>
                <a:cubicBezTo>
                  <a:pt x="79318" y="92412"/>
                  <a:pt x="78740" y="92175"/>
                  <a:pt x="77853" y="91967"/>
                </a:cubicBezTo>
                <a:cubicBezTo>
                  <a:pt x="75000" y="90868"/>
                  <a:pt x="76735" y="87542"/>
                  <a:pt x="77853" y="85998"/>
                </a:cubicBezTo>
                <a:cubicBezTo>
                  <a:pt x="78431" y="84899"/>
                  <a:pt x="79897" y="84454"/>
                  <a:pt x="80437" y="83593"/>
                </a:cubicBezTo>
                <a:cubicBezTo>
                  <a:pt x="80745" y="82702"/>
                  <a:pt x="81323" y="82019"/>
                  <a:pt x="82442" y="81603"/>
                </a:cubicBezTo>
                <a:cubicBezTo>
                  <a:pt x="82442" y="80267"/>
                  <a:pt x="84177" y="79613"/>
                  <a:pt x="85295" y="78723"/>
                </a:cubicBezTo>
                <a:cubicBezTo>
                  <a:pt x="85604" y="78277"/>
                  <a:pt x="85874" y="78069"/>
                  <a:pt x="86182" y="77832"/>
                </a:cubicBezTo>
                <a:cubicBezTo>
                  <a:pt x="86452" y="77624"/>
                  <a:pt x="86760" y="77624"/>
                  <a:pt x="87030" y="77416"/>
                </a:cubicBezTo>
                <a:cubicBezTo>
                  <a:pt x="88187" y="76733"/>
                  <a:pt x="87030" y="76733"/>
                  <a:pt x="86452" y="76525"/>
                </a:cubicBezTo>
                <a:cubicBezTo>
                  <a:pt x="86452" y="76080"/>
                  <a:pt x="86452" y="73882"/>
                  <a:pt x="87300" y="74090"/>
                </a:cubicBezTo>
                <a:cubicBezTo>
                  <a:pt x="87300" y="73645"/>
                  <a:pt x="87300" y="73199"/>
                  <a:pt x="87609" y="72991"/>
                </a:cubicBezTo>
                <a:cubicBezTo>
                  <a:pt x="87879" y="72546"/>
                  <a:pt x="89035" y="71655"/>
                  <a:pt x="89614" y="71447"/>
                </a:cubicBezTo>
                <a:cubicBezTo>
                  <a:pt x="90192" y="71239"/>
                  <a:pt x="91041" y="71239"/>
                  <a:pt x="91619" y="71239"/>
                </a:cubicBezTo>
                <a:cubicBezTo>
                  <a:pt x="92197" y="71239"/>
                  <a:pt x="92776" y="71239"/>
                  <a:pt x="93046" y="71239"/>
                </a:cubicBezTo>
                <a:cubicBezTo>
                  <a:pt x="93316" y="71447"/>
                  <a:pt x="93624" y="71447"/>
                  <a:pt x="93894" y="71447"/>
                </a:cubicBezTo>
                <a:cubicBezTo>
                  <a:pt x="94781" y="71239"/>
                  <a:pt x="95321" y="71893"/>
                  <a:pt x="96208" y="71655"/>
                </a:cubicBezTo>
                <a:cubicBezTo>
                  <a:pt x="95899" y="71239"/>
                  <a:pt x="95899" y="70794"/>
                  <a:pt x="95629" y="70556"/>
                </a:cubicBezTo>
                <a:cubicBezTo>
                  <a:pt x="95899" y="70348"/>
                  <a:pt x="96208" y="70348"/>
                  <a:pt x="96748" y="70348"/>
                </a:cubicBezTo>
                <a:cubicBezTo>
                  <a:pt x="97904" y="70348"/>
                  <a:pt x="99061" y="70556"/>
                  <a:pt x="100218" y="70556"/>
                </a:cubicBezTo>
                <a:cubicBezTo>
                  <a:pt x="100488" y="70556"/>
                  <a:pt x="101066" y="70556"/>
                  <a:pt x="101336" y="70556"/>
                </a:cubicBezTo>
                <a:cubicBezTo>
                  <a:pt x="101645" y="70794"/>
                  <a:pt x="101915" y="71002"/>
                  <a:pt x="102493" y="71002"/>
                </a:cubicBezTo>
                <a:cubicBezTo>
                  <a:pt x="102802" y="71002"/>
                  <a:pt x="103341" y="70794"/>
                  <a:pt x="103650" y="71002"/>
                </a:cubicBezTo>
                <a:cubicBezTo>
                  <a:pt x="104228" y="71239"/>
                  <a:pt x="103071" y="71893"/>
                  <a:pt x="102802" y="72100"/>
                </a:cubicBezTo>
                <a:cubicBezTo>
                  <a:pt x="103071" y="72100"/>
                  <a:pt x="103341" y="72100"/>
                  <a:pt x="103650" y="72100"/>
                </a:cubicBezTo>
                <a:cubicBezTo>
                  <a:pt x="104768" y="70111"/>
                  <a:pt x="104768" y="70111"/>
                  <a:pt x="104768" y="70111"/>
                </a:cubicBezTo>
                <a:cubicBezTo>
                  <a:pt x="104768" y="68804"/>
                  <a:pt x="104768" y="67468"/>
                  <a:pt x="104768" y="66161"/>
                </a:cubicBezTo>
                <a:cubicBezTo>
                  <a:pt x="104498" y="63518"/>
                  <a:pt x="104228" y="60876"/>
                  <a:pt x="104228" y="58203"/>
                </a:cubicBezTo>
                <a:cubicBezTo>
                  <a:pt x="104228" y="56005"/>
                  <a:pt x="104228" y="53808"/>
                  <a:pt x="104228" y="51373"/>
                </a:cubicBezTo>
                <a:cubicBezTo>
                  <a:pt x="104228" y="50274"/>
                  <a:pt x="104228" y="48938"/>
                  <a:pt x="103920" y="47839"/>
                </a:cubicBezTo>
                <a:cubicBezTo>
                  <a:pt x="103920" y="47631"/>
                  <a:pt x="103650" y="47631"/>
                  <a:pt x="103650" y="47423"/>
                </a:cubicBezTo>
                <a:cubicBezTo>
                  <a:pt x="103650" y="46978"/>
                  <a:pt x="103650" y="46533"/>
                  <a:pt x="103650" y="46295"/>
                </a:cubicBezTo>
                <a:cubicBezTo>
                  <a:pt x="103650" y="45879"/>
                  <a:pt x="103341" y="45879"/>
                  <a:pt x="103071" y="45642"/>
                </a:cubicBezTo>
                <a:cubicBezTo>
                  <a:pt x="102223" y="44543"/>
                  <a:pt x="102802" y="42345"/>
                  <a:pt x="103071" y="41247"/>
                </a:cubicBezTo>
                <a:cubicBezTo>
                  <a:pt x="103341" y="41009"/>
                  <a:pt x="103341" y="40564"/>
                  <a:pt x="103341" y="40356"/>
                </a:cubicBezTo>
                <a:cubicBezTo>
                  <a:pt x="103071" y="40356"/>
                  <a:pt x="102802" y="40118"/>
                  <a:pt x="102493" y="40356"/>
                </a:cubicBezTo>
                <a:cubicBezTo>
                  <a:pt x="102223" y="40356"/>
                  <a:pt x="101915" y="40356"/>
                  <a:pt x="101915" y="40356"/>
                </a:cubicBezTo>
                <a:cubicBezTo>
                  <a:pt x="101645" y="40356"/>
                  <a:pt x="101336" y="40356"/>
                  <a:pt x="101336" y="40356"/>
                </a:cubicBezTo>
                <a:lnTo>
                  <a:pt x="101066" y="39910"/>
                </a:lnTo>
                <a:cubicBezTo>
                  <a:pt x="101066" y="39703"/>
                  <a:pt x="100796" y="39465"/>
                  <a:pt x="100488" y="39465"/>
                </a:cubicBezTo>
                <a:cubicBezTo>
                  <a:pt x="100488" y="39910"/>
                  <a:pt x="99331" y="39910"/>
                  <a:pt x="99331" y="39465"/>
                </a:cubicBezTo>
                <a:cubicBezTo>
                  <a:pt x="98791" y="39465"/>
                  <a:pt x="98483" y="39257"/>
                  <a:pt x="97904" y="39020"/>
                </a:cubicBezTo>
                <a:cubicBezTo>
                  <a:pt x="98791" y="38158"/>
                  <a:pt x="96478" y="37475"/>
                  <a:pt x="95629" y="37475"/>
                </a:cubicBezTo>
                <a:cubicBezTo>
                  <a:pt x="95899" y="36822"/>
                  <a:pt x="97634" y="37060"/>
                  <a:pt x="97634" y="37060"/>
                </a:cubicBezTo>
                <a:cubicBezTo>
                  <a:pt x="97904" y="36377"/>
                  <a:pt x="97326" y="35961"/>
                  <a:pt x="98213" y="35723"/>
                </a:cubicBezTo>
                <a:cubicBezTo>
                  <a:pt x="98213" y="35515"/>
                  <a:pt x="98213" y="35515"/>
                  <a:pt x="98213" y="35278"/>
                </a:cubicBezTo>
                <a:cubicBezTo>
                  <a:pt x="97326" y="35278"/>
                  <a:pt x="97056" y="34832"/>
                  <a:pt x="97326" y="34387"/>
                </a:cubicBezTo>
                <a:cubicBezTo>
                  <a:pt x="97904" y="34387"/>
                  <a:pt x="98791" y="33971"/>
                  <a:pt x="99061" y="34387"/>
                </a:cubicBezTo>
                <a:cubicBezTo>
                  <a:pt x="99331" y="34625"/>
                  <a:pt x="99061" y="35515"/>
                  <a:pt x="99910" y="35070"/>
                </a:cubicBezTo>
                <a:cubicBezTo>
                  <a:pt x="100488" y="34832"/>
                  <a:pt x="100218" y="33971"/>
                  <a:pt x="100796" y="34179"/>
                </a:cubicBezTo>
                <a:cubicBezTo>
                  <a:pt x="101645" y="34387"/>
                  <a:pt x="101336" y="35070"/>
                  <a:pt x="100796" y="35278"/>
                </a:cubicBezTo>
                <a:cubicBezTo>
                  <a:pt x="100796" y="35278"/>
                  <a:pt x="101066" y="35723"/>
                  <a:pt x="101336" y="35723"/>
                </a:cubicBezTo>
                <a:cubicBezTo>
                  <a:pt x="101066" y="35723"/>
                  <a:pt x="100796" y="35961"/>
                  <a:pt x="100796" y="36169"/>
                </a:cubicBezTo>
                <a:cubicBezTo>
                  <a:pt x="101066" y="36377"/>
                  <a:pt x="101645" y="36169"/>
                  <a:pt x="101915" y="36169"/>
                </a:cubicBezTo>
                <a:cubicBezTo>
                  <a:pt x="102493" y="35961"/>
                  <a:pt x="103341" y="35723"/>
                  <a:pt x="104228" y="35961"/>
                </a:cubicBezTo>
                <a:cubicBezTo>
                  <a:pt x="104498" y="35515"/>
                  <a:pt x="104768" y="34832"/>
                  <a:pt x="105077" y="34387"/>
                </a:cubicBezTo>
                <a:cubicBezTo>
                  <a:pt x="105347" y="33971"/>
                  <a:pt x="105347" y="33288"/>
                  <a:pt x="105347" y="32843"/>
                </a:cubicBezTo>
                <a:cubicBezTo>
                  <a:pt x="105655" y="32635"/>
                  <a:pt x="105925" y="31982"/>
                  <a:pt x="105655" y="31744"/>
                </a:cubicBezTo>
                <a:cubicBezTo>
                  <a:pt x="105655" y="31299"/>
                  <a:pt x="104228" y="31982"/>
                  <a:pt x="104228" y="31299"/>
                </a:cubicBezTo>
                <a:cubicBezTo>
                  <a:pt x="104228" y="30883"/>
                  <a:pt x="105077" y="30438"/>
                  <a:pt x="105655" y="30438"/>
                </a:cubicBezTo>
                <a:cubicBezTo>
                  <a:pt x="105925" y="30645"/>
                  <a:pt x="106503" y="31299"/>
                  <a:pt x="106233" y="31299"/>
                </a:cubicBezTo>
                <a:cubicBezTo>
                  <a:pt x="106773" y="31299"/>
                  <a:pt x="106773" y="31091"/>
                  <a:pt x="107082" y="30883"/>
                </a:cubicBezTo>
                <a:cubicBezTo>
                  <a:pt x="107082" y="30645"/>
                  <a:pt x="107082" y="30645"/>
                  <a:pt x="107082" y="30438"/>
                </a:cubicBezTo>
                <a:cubicBezTo>
                  <a:pt x="107082" y="30200"/>
                  <a:pt x="107352" y="30200"/>
                  <a:pt x="107352" y="29992"/>
                </a:cubicBezTo>
                <a:cubicBezTo>
                  <a:pt x="107352" y="29547"/>
                  <a:pt x="107352" y="29339"/>
                  <a:pt x="107660" y="29101"/>
                </a:cubicBezTo>
                <a:cubicBezTo>
                  <a:pt x="107930" y="28893"/>
                  <a:pt x="108239" y="28656"/>
                  <a:pt x="108508" y="28448"/>
                </a:cubicBezTo>
                <a:cubicBezTo>
                  <a:pt x="109357" y="27795"/>
                  <a:pt x="110514" y="27349"/>
                  <a:pt x="111362" y="26696"/>
                </a:cubicBezTo>
                <a:cubicBezTo>
                  <a:pt x="111940" y="26250"/>
                  <a:pt x="111940" y="26013"/>
                  <a:pt x="111940" y="25567"/>
                </a:cubicBezTo>
                <a:cubicBezTo>
                  <a:pt x="112249" y="25122"/>
                  <a:pt x="112789" y="24914"/>
                  <a:pt x="113097" y="24706"/>
                </a:cubicBezTo>
                <a:cubicBezTo>
                  <a:pt x="113367" y="24261"/>
                  <a:pt x="113367" y="23815"/>
                  <a:pt x="113367" y="23370"/>
                </a:cubicBezTo>
                <a:cubicBezTo>
                  <a:pt x="113097" y="22925"/>
                  <a:pt x="112789" y="22925"/>
                  <a:pt x="112249" y="22717"/>
                </a:cubicBezTo>
                <a:cubicBezTo>
                  <a:pt x="111940" y="22717"/>
                  <a:pt x="111670" y="22271"/>
                  <a:pt x="111092" y="22271"/>
                </a:cubicBezTo>
                <a:cubicBezTo>
                  <a:pt x="111670" y="22271"/>
                  <a:pt x="111940" y="22271"/>
                  <a:pt x="112249" y="22271"/>
                </a:cubicBezTo>
                <a:cubicBezTo>
                  <a:pt x="112519" y="22479"/>
                  <a:pt x="112789" y="22717"/>
                  <a:pt x="113097" y="22717"/>
                </a:cubicBezTo>
                <a:cubicBezTo>
                  <a:pt x="114524" y="22925"/>
                  <a:pt x="115951" y="19628"/>
                  <a:pt x="116221" y="18737"/>
                </a:cubicBezTo>
                <a:cubicBezTo>
                  <a:pt x="116799" y="17639"/>
                  <a:pt x="117377" y="17193"/>
                  <a:pt x="117377" y="16095"/>
                </a:cubicBezTo>
                <a:cubicBezTo>
                  <a:pt x="117686" y="15204"/>
                  <a:pt x="117377" y="14342"/>
                  <a:pt x="117686" y="13452"/>
                </a:cubicBezTo>
                <a:cubicBezTo>
                  <a:pt x="117686" y="11462"/>
                  <a:pt x="119691" y="10363"/>
                  <a:pt x="119691" y="8611"/>
                </a:cubicBezTo>
                <a:cubicBezTo>
                  <a:pt x="119961" y="7067"/>
                  <a:pt x="119961" y="5523"/>
                  <a:pt x="119383" y="3979"/>
                </a:cubicBezTo>
                <a:cubicBezTo>
                  <a:pt x="119113" y="3088"/>
                  <a:pt x="118226" y="2435"/>
                  <a:pt x="117686" y="1752"/>
                </a:cubicBezTo>
                <a:cubicBezTo>
                  <a:pt x="115951" y="1306"/>
                  <a:pt x="114524" y="890"/>
                  <a:pt x="113367" y="653"/>
                </a:cubicBezTo>
                <a:cubicBezTo>
                  <a:pt x="113097" y="1306"/>
                  <a:pt x="112519" y="1752"/>
                  <a:pt x="111670" y="1544"/>
                </a:cubicBezTo>
                <a:close/>
                <a:moveTo>
                  <a:pt x="100488" y="57342"/>
                </a:moveTo>
                <a:lnTo>
                  <a:pt x="100488" y="57342"/>
                </a:lnTo>
                <a:cubicBezTo>
                  <a:pt x="101336" y="57104"/>
                  <a:pt x="102223" y="57104"/>
                  <a:pt x="102802" y="57342"/>
                </a:cubicBezTo>
                <a:cubicBezTo>
                  <a:pt x="103071" y="57550"/>
                  <a:pt x="103341" y="57995"/>
                  <a:pt x="103650" y="58440"/>
                </a:cubicBezTo>
                <a:cubicBezTo>
                  <a:pt x="103920" y="59094"/>
                  <a:pt x="103920" y="60193"/>
                  <a:pt x="103650" y="61083"/>
                </a:cubicBezTo>
                <a:cubicBezTo>
                  <a:pt x="102802" y="61529"/>
                  <a:pt x="103071" y="61291"/>
                  <a:pt x="102223" y="60876"/>
                </a:cubicBezTo>
                <a:cubicBezTo>
                  <a:pt x="101915" y="60638"/>
                  <a:pt x="101645" y="60638"/>
                  <a:pt x="101336" y="60430"/>
                </a:cubicBezTo>
                <a:cubicBezTo>
                  <a:pt x="101066" y="60193"/>
                  <a:pt x="101336" y="59985"/>
                  <a:pt x="100796" y="59985"/>
                </a:cubicBezTo>
                <a:lnTo>
                  <a:pt x="100796" y="59985"/>
                </a:lnTo>
                <a:cubicBezTo>
                  <a:pt x="99910" y="59777"/>
                  <a:pt x="99061" y="58886"/>
                  <a:pt x="99061" y="58440"/>
                </a:cubicBezTo>
                <a:cubicBezTo>
                  <a:pt x="100218" y="58440"/>
                  <a:pt x="99640" y="57550"/>
                  <a:pt x="100488" y="57342"/>
                </a:cubicBezTo>
                <a:close/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" name="Shape 2616">
            <a:extLst>
              <a:ext uri="{FF2B5EF4-FFF2-40B4-BE49-F238E27FC236}">
                <a16:creationId xmlns:a16="http://schemas.microsoft.com/office/drawing/2014/main" xmlns="" id="{F3CD7406-022B-AD40-AF42-E517DA9D4784}"/>
              </a:ext>
            </a:extLst>
          </p:cNvPr>
          <p:cNvSpPr/>
          <p:nvPr/>
        </p:nvSpPr>
        <p:spPr>
          <a:xfrm>
            <a:off x="4127189" y="3256542"/>
            <a:ext cx="578680" cy="430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8155" y="399"/>
                </a:moveTo>
                <a:lnTo>
                  <a:pt x="108155" y="399"/>
                </a:lnTo>
                <a:cubicBezTo>
                  <a:pt x="107844" y="399"/>
                  <a:pt x="107844" y="2593"/>
                  <a:pt x="107844" y="2593"/>
                </a:cubicBezTo>
                <a:cubicBezTo>
                  <a:pt x="106718" y="2593"/>
                  <a:pt x="107300" y="4089"/>
                  <a:pt x="106990" y="4837"/>
                </a:cubicBezTo>
                <a:cubicBezTo>
                  <a:pt x="105553" y="4837"/>
                  <a:pt x="104116" y="4837"/>
                  <a:pt x="102679" y="4837"/>
                </a:cubicBezTo>
                <a:cubicBezTo>
                  <a:pt x="102097" y="6683"/>
                  <a:pt x="101786" y="10374"/>
                  <a:pt x="100077" y="10773"/>
                </a:cubicBezTo>
                <a:cubicBezTo>
                  <a:pt x="96621" y="11122"/>
                  <a:pt x="98912" y="15561"/>
                  <a:pt x="98058" y="18154"/>
                </a:cubicBezTo>
                <a:cubicBezTo>
                  <a:pt x="97786" y="19650"/>
                  <a:pt x="96310" y="19251"/>
                  <a:pt x="96310" y="21097"/>
                </a:cubicBezTo>
                <a:cubicBezTo>
                  <a:pt x="96310" y="22593"/>
                  <a:pt x="96310" y="25187"/>
                  <a:pt x="95728" y="26683"/>
                </a:cubicBezTo>
                <a:cubicBezTo>
                  <a:pt x="95456" y="27431"/>
                  <a:pt x="94291" y="26683"/>
                  <a:pt x="93708" y="27032"/>
                </a:cubicBezTo>
                <a:cubicBezTo>
                  <a:pt x="92582" y="27780"/>
                  <a:pt x="93436" y="28877"/>
                  <a:pt x="93165" y="30024"/>
                </a:cubicBezTo>
                <a:cubicBezTo>
                  <a:pt x="91417" y="31122"/>
                  <a:pt x="90834" y="27780"/>
                  <a:pt x="89398" y="27780"/>
                </a:cubicBezTo>
                <a:cubicBezTo>
                  <a:pt x="89398" y="29625"/>
                  <a:pt x="87378" y="31122"/>
                  <a:pt x="86213" y="30773"/>
                </a:cubicBezTo>
                <a:cubicBezTo>
                  <a:pt x="86213" y="29625"/>
                  <a:pt x="85669" y="27431"/>
                  <a:pt x="84504" y="28528"/>
                </a:cubicBezTo>
                <a:cubicBezTo>
                  <a:pt x="83922" y="28877"/>
                  <a:pt x="84194" y="29625"/>
                  <a:pt x="83922" y="30374"/>
                </a:cubicBezTo>
                <a:cubicBezTo>
                  <a:pt x="83339" y="30773"/>
                  <a:pt x="82757" y="30773"/>
                  <a:pt x="82485" y="31471"/>
                </a:cubicBezTo>
                <a:cubicBezTo>
                  <a:pt x="81902" y="33316"/>
                  <a:pt x="82485" y="37406"/>
                  <a:pt x="79883" y="36708"/>
                </a:cubicBezTo>
                <a:cubicBezTo>
                  <a:pt x="79883" y="34812"/>
                  <a:pt x="78174" y="36309"/>
                  <a:pt x="77592" y="35561"/>
                </a:cubicBezTo>
                <a:cubicBezTo>
                  <a:pt x="77009" y="34463"/>
                  <a:pt x="77592" y="32618"/>
                  <a:pt x="77281" y="31471"/>
                </a:cubicBezTo>
                <a:cubicBezTo>
                  <a:pt x="77281" y="27431"/>
                  <a:pt x="75262" y="30773"/>
                  <a:pt x="73242" y="30024"/>
                </a:cubicBezTo>
                <a:cubicBezTo>
                  <a:pt x="73242" y="28528"/>
                  <a:pt x="74097" y="26284"/>
                  <a:pt x="72970" y="24837"/>
                </a:cubicBezTo>
                <a:cubicBezTo>
                  <a:pt x="72388" y="24089"/>
                  <a:pt x="71533" y="23740"/>
                  <a:pt x="71223" y="22593"/>
                </a:cubicBezTo>
                <a:cubicBezTo>
                  <a:pt x="71223" y="22244"/>
                  <a:pt x="71223" y="22244"/>
                  <a:pt x="70951" y="21845"/>
                </a:cubicBezTo>
                <a:cubicBezTo>
                  <a:pt x="69786" y="22244"/>
                  <a:pt x="65747" y="24438"/>
                  <a:pt x="65747" y="21496"/>
                </a:cubicBezTo>
                <a:cubicBezTo>
                  <a:pt x="64893" y="21097"/>
                  <a:pt x="63456" y="20748"/>
                  <a:pt x="62873" y="21097"/>
                </a:cubicBezTo>
                <a:cubicBezTo>
                  <a:pt x="61708" y="21845"/>
                  <a:pt x="62563" y="23341"/>
                  <a:pt x="62291" y="24438"/>
                </a:cubicBezTo>
                <a:cubicBezTo>
                  <a:pt x="62019" y="25187"/>
                  <a:pt x="61126" y="25187"/>
                  <a:pt x="61126" y="26284"/>
                </a:cubicBezTo>
                <a:cubicBezTo>
                  <a:pt x="61126" y="27032"/>
                  <a:pt x="61126" y="27431"/>
                  <a:pt x="60854" y="27780"/>
                </a:cubicBezTo>
                <a:cubicBezTo>
                  <a:pt x="60854" y="28877"/>
                  <a:pt x="60271" y="28877"/>
                  <a:pt x="59689" y="29276"/>
                </a:cubicBezTo>
                <a:cubicBezTo>
                  <a:pt x="58834" y="29276"/>
                  <a:pt x="58563" y="29276"/>
                  <a:pt x="58252" y="30024"/>
                </a:cubicBezTo>
                <a:cubicBezTo>
                  <a:pt x="58252" y="30773"/>
                  <a:pt x="57980" y="31870"/>
                  <a:pt x="57398" y="32219"/>
                </a:cubicBezTo>
                <a:cubicBezTo>
                  <a:pt x="55067" y="32618"/>
                  <a:pt x="53048" y="31870"/>
                  <a:pt x="51029" y="33316"/>
                </a:cubicBezTo>
                <a:cubicBezTo>
                  <a:pt x="51029" y="35960"/>
                  <a:pt x="48466" y="35211"/>
                  <a:pt x="47300" y="35561"/>
                </a:cubicBezTo>
                <a:cubicBezTo>
                  <a:pt x="46446" y="35960"/>
                  <a:pt x="46446" y="37406"/>
                  <a:pt x="45553" y="37805"/>
                </a:cubicBezTo>
                <a:cubicBezTo>
                  <a:pt x="45009" y="37805"/>
                  <a:pt x="44116" y="37406"/>
                  <a:pt x="43533" y="37057"/>
                </a:cubicBezTo>
                <a:cubicBezTo>
                  <a:pt x="41825" y="35960"/>
                  <a:pt x="41825" y="31870"/>
                  <a:pt x="39805" y="32219"/>
                </a:cubicBezTo>
                <a:cubicBezTo>
                  <a:pt x="38058" y="32618"/>
                  <a:pt x="38368" y="34064"/>
                  <a:pt x="37786" y="35211"/>
                </a:cubicBezTo>
                <a:cubicBezTo>
                  <a:pt x="37203" y="36708"/>
                  <a:pt x="35766" y="36309"/>
                  <a:pt x="34601" y="36309"/>
                </a:cubicBezTo>
                <a:cubicBezTo>
                  <a:pt x="34601" y="37406"/>
                  <a:pt x="34601" y="38553"/>
                  <a:pt x="34330" y="39650"/>
                </a:cubicBezTo>
                <a:cubicBezTo>
                  <a:pt x="32310" y="39650"/>
                  <a:pt x="28543" y="39251"/>
                  <a:pt x="28271" y="35960"/>
                </a:cubicBezTo>
                <a:cubicBezTo>
                  <a:pt x="28271" y="34064"/>
                  <a:pt x="28543" y="30374"/>
                  <a:pt x="26252" y="31122"/>
                </a:cubicBezTo>
                <a:cubicBezTo>
                  <a:pt x="25087" y="31471"/>
                  <a:pt x="22796" y="34463"/>
                  <a:pt x="21902" y="32219"/>
                </a:cubicBezTo>
                <a:cubicBezTo>
                  <a:pt x="21048" y="30024"/>
                  <a:pt x="20466" y="27780"/>
                  <a:pt x="18446" y="28179"/>
                </a:cubicBezTo>
                <a:cubicBezTo>
                  <a:pt x="18174" y="31870"/>
                  <a:pt x="16427" y="31122"/>
                  <a:pt x="13825" y="31122"/>
                </a:cubicBezTo>
                <a:cubicBezTo>
                  <a:pt x="11262" y="30773"/>
                  <a:pt x="7223" y="31471"/>
                  <a:pt x="4893" y="29276"/>
                </a:cubicBezTo>
                <a:cubicBezTo>
                  <a:pt x="4310" y="29276"/>
                  <a:pt x="3456" y="28877"/>
                  <a:pt x="2291" y="28528"/>
                </a:cubicBezTo>
                <a:cubicBezTo>
                  <a:pt x="2291" y="29276"/>
                  <a:pt x="2291" y="30024"/>
                  <a:pt x="2291" y="30773"/>
                </a:cubicBezTo>
                <a:cubicBezTo>
                  <a:pt x="2601" y="31471"/>
                  <a:pt x="3456" y="31870"/>
                  <a:pt x="2873" y="32967"/>
                </a:cubicBezTo>
                <a:cubicBezTo>
                  <a:pt x="2019" y="34463"/>
                  <a:pt x="1436" y="35561"/>
                  <a:pt x="2291" y="37057"/>
                </a:cubicBezTo>
                <a:cubicBezTo>
                  <a:pt x="3184" y="38902"/>
                  <a:pt x="1708" y="38902"/>
                  <a:pt x="854" y="40000"/>
                </a:cubicBezTo>
                <a:cubicBezTo>
                  <a:pt x="0" y="41147"/>
                  <a:pt x="582" y="41845"/>
                  <a:pt x="1165" y="42593"/>
                </a:cubicBezTo>
                <a:cubicBezTo>
                  <a:pt x="3184" y="42593"/>
                  <a:pt x="5203" y="43341"/>
                  <a:pt x="5203" y="45586"/>
                </a:cubicBezTo>
                <a:cubicBezTo>
                  <a:pt x="5475" y="49276"/>
                  <a:pt x="6330" y="50024"/>
                  <a:pt x="8349" y="51870"/>
                </a:cubicBezTo>
                <a:cubicBezTo>
                  <a:pt x="9514" y="52618"/>
                  <a:pt x="10097" y="53366"/>
                  <a:pt x="10368" y="54812"/>
                </a:cubicBezTo>
                <a:cubicBezTo>
                  <a:pt x="10679" y="56309"/>
                  <a:pt x="10951" y="58154"/>
                  <a:pt x="12388" y="57805"/>
                </a:cubicBezTo>
                <a:cubicBezTo>
                  <a:pt x="12388" y="58902"/>
                  <a:pt x="12388" y="60748"/>
                  <a:pt x="13281" y="61097"/>
                </a:cubicBezTo>
                <a:cubicBezTo>
                  <a:pt x="14407" y="61845"/>
                  <a:pt x="16155" y="60748"/>
                  <a:pt x="16737" y="61496"/>
                </a:cubicBezTo>
                <a:cubicBezTo>
                  <a:pt x="19339" y="64089"/>
                  <a:pt x="16737" y="69276"/>
                  <a:pt x="17320" y="72967"/>
                </a:cubicBezTo>
                <a:cubicBezTo>
                  <a:pt x="19339" y="72219"/>
                  <a:pt x="18757" y="77805"/>
                  <a:pt x="19029" y="79650"/>
                </a:cubicBezTo>
                <a:cubicBezTo>
                  <a:pt x="20194" y="79650"/>
                  <a:pt x="20776" y="81496"/>
                  <a:pt x="21320" y="82593"/>
                </a:cubicBezTo>
                <a:cubicBezTo>
                  <a:pt x="22485" y="85187"/>
                  <a:pt x="24504" y="84438"/>
                  <a:pt x="26252" y="84438"/>
                </a:cubicBezTo>
                <a:cubicBezTo>
                  <a:pt x="25941" y="86683"/>
                  <a:pt x="25398" y="88528"/>
                  <a:pt x="25398" y="90374"/>
                </a:cubicBezTo>
                <a:cubicBezTo>
                  <a:pt x="25398" y="92917"/>
                  <a:pt x="23067" y="92568"/>
                  <a:pt x="22213" y="94014"/>
                </a:cubicBezTo>
                <a:cubicBezTo>
                  <a:pt x="20776" y="95511"/>
                  <a:pt x="19883" y="97356"/>
                  <a:pt x="19339" y="99600"/>
                </a:cubicBezTo>
                <a:cubicBezTo>
                  <a:pt x="19883" y="99600"/>
                  <a:pt x="20466" y="99600"/>
                  <a:pt x="20776" y="100349"/>
                </a:cubicBezTo>
                <a:cubicBezTo>
                  <a:pt x="21631" y="101097"/>
                  <a:pt x="21631" y="102942"/>
                  <a:pt x="22485" y="104039"/>
                </a:cubicBezTo>
                <a:cubicBezTo>
                  <a:pt x="23922" y="106234"/>
                  <a:pt x="28543" y="106982"/>
                  <a:pt x="30873" y="105536"/>
                </a:cubicBezTo>
                <a:cubicBezTo>
                  <a:pt x="31728" y="104788"/>
                  <a:pt x="32582" y="104039"/>
                  <a:pt x="33747" y="103690"/>
                </a:cubicBezTo>
                <a:cubicBezTo>
                  <a:pt x="35766" y="103291"/>
                  <a:pt x="37475" y="104389"/>
                  <a:pt x="39495" y="104039"/>
                </a:cubicBezTo>
                <a:cubicBezTo>
                  <a:pt x="40932" y="103690"/>
                  <a:pt x="42407" y="103291"/>
                  <a:pt x="43844" y="102543"/>
                </a:cubicBezTo>
                <a:cubicBezTo>
                  <a:pt x="45009" y="101795"/>
                  <a:pt x="46135" y="100349"/>
                  <a:pt x="47572" y="100698"/>
                </a:cubicBezTo>
                <a:cubicBezTo>
                  <a:pt x="47883" y="104389"/>
                  <a:pt x="47883" y="108478"/>
                  <a:pt x="47572" y="112169"/>
                </a:cubicBezTo>
                <a:cubicBezTo>
                  <a:pt x="47300" y="112169"/>
                  <a:pt x="47300" y="112169"/>
                  <a:pt x="47029" y="112568"/>
                </a:cubicBezTo>
                <a:cubicBezTo>
                  <a:pt x="47029" y="114014"/>
                  <a:pt x="45553" y="114014"/>
                  <a:pt x="45281" y="115162"/>
                </a:cubicBezTo>
                <a:cubicBezTo>
                  <a:pt x="47300" y="115511"/>
                  <a:pt x="49320" y="117755"/>
                  <a:pt x="51611" y="117356"/>
                </a:cubicBezTo>
                <a:cubicBezTo>
                  <a:pt x="53359" y="117007"/>
                  <a:pt x="53941" y="114413"/>
                  <a:pt x="55378" y="113665"/>
                </a:cubicBezTo>
                <a:cubicBezTo>
                  <a:pt x="57087" y="112568"/>
                  <a:pt x="59417" y="113665"/>
                  <a:pt x="61126" y="114413"/>
                </a:cubicBezTo>
                <a:cubicBezTo>
                  <a:pt x="62873" y="115511"/>
                  <a:pt x="64893" y="117755"/>
                  <a:pt x="66640" y="115511"/>
                </a:cubicBezTo>
                <a:cubicBezTo>
                  <a:pt x="68349" y="116259"/>
                  <a:pt x="67495" y="117755"/>
                  <a:pt x="66640" y="118852"/>
                </a:cubicBezTo>
                <a:cubicBezTo>
                  <a:pt x="67766" y="119201"/>
                  <a:pt x="68621" y="119950"/>
                  <a:pt x="70097" y="119600"/>
                </a:cubicBezTo>
                <a:cubicBezTo>
                  <a:pt x="70951" y="118104"/>
                  <a:pt x="70097" y="114763"/>
                  <a:pt x="72660" y="115162"/>
                </a:cubicBezTo>
                <a:cubicBezTo>
                  <a:pt x="72970" y="112917"/>
                  <a:pt x="71533" y="111421"/>
                  <a:pt x="71805" y="109576"/>
                </a:cubicBezTo>
                <a:cubicBezTo>
                  <a:pt x="74407" y="108478"/>
                  <a:pt x="71223" y="102194"/>
                  <a:pt x="70640" y="100698"/>
                </a:cubicBezTo>
                <a:cubicBezTo>
                  <a:pt x="72077" y="100349"/>
                  <a:pt x="75262" y="98852"/>
                  <a:pt x="74990" y="101795"/>
                </a:cubicBezTo>
                <a:cubicBezTo>
                  <a:pt x="77009" y="102194"/>
                  <a:pt x="79611" y="101097"/>
                  <a:pt x="81048" y="103291"/>
                </a:cubicBezTo>
                <a:cubicBezTo>
                  <a:pt x="81902" y="104389"/>
                  <a:pt x="83922" y="107381"/>
                  <a:pt x="83611" y="108827"/>
                </a:cubicBezTo>
                <a:cubicBezTo>
                  <a:pt x="83922" y="108827"/>
                  <a:pt x="84504" y="108827"/>
                  <a:pt x="84776" y="108478"/>
                </a:cubicBezTo>
                <a:cubicBezTo>
                  <a:pt x="85669" y="104039"/>
                  <a:pt x="90834" y="108129"/>
                  <a:pt x="90252" y="111820"/>
                </a:cubicBezTo>
                <a:cubicBezTo>
                  <a:pt x="90834" y="111820"/>
                  <a:pt x="91145" y="111820"/>
                  <a:pt x="91417" y="111820"/>
                </a:cubicBezTo>
                <a:cubicBezTo>
                  <a:pt x="91689" y="111820"/>
                  <a:pt x="92000" y="111421"/>
                  <a:pt x="92582" y="111421"/>
                </a:cubicBezTo>
                <a:cubicBezTo>
                  <a:pt x="94019" y="111072"/>
                  <a:pt x="94601" y="109576"/>
                  <a:pt x="95728" y="109226"/>
                </a:cubicBezTo>
                <a:cubicBezTo>
                  <a:pt x="94601" y="107730"/>
                  <a:pt x="94291" y="108827"/>
                  <a:pt x="94019" y="106633"/>
                </a:cubicBezTo>
                <a:cubicBezTo>
                  <a:pt x="94019" y="104788"/>
                  <a:pt x="92854" y="104788"/>
                  <a:pt x="91689" y="103690"/>
                </a:cubicBezTo>
                <a:cubicBezTo>
                  <a:pt x="92271" y="102543"/>
                  <a:pt x="93436" y="102942"/>
                  <a:pt x="92854" y="101097"/>
                </a:cubicBezTo>
                <a:cubicBezTo>
                  <a:pt x="92271" y="99950"/>
                  <a:pt x="90252" y="99201"/>
                  <a:pt x="90563" y="97755"/>
                </a:cubicBezTo>
                <a:cubicBezTo>
                  <a:pt x="89980" y="97356"/>
                  <a:pt x="89398" y="97755"/>
                  <a:pt x="88543" y="97755"/>
                </a:cubicBezTo>
                <a:cubicBezTo>
                  <a:pt x="88815" y="97007"/>
                  <a:pt x="88815" y="96259"/>
                  <a:pt x="88815" y="95511"/>
                </a:cubicBezTo>
                <a:cubicBezTo>
                  <a:pt x="87689" y="95162"/>
                  <a:pt x="86524" y="94413"/>
                  <a:pt x="85941" y="93316"/>
                </a:cubicBezTo>
                <a:cubicBezTo>
                  <a:pt x="85359" y="92917"/>
                  <a:pt x="84504" y="91820"/>
                  <a:pt x="84194" y="91072"/>
                </a:cubicBezTo>
                <a:cubicBezTo>
                  <a:pt x="82757" y="88528"/>
                  <a:pt x="84504" y="86284"/>
                  <a:pt x="86213" y="85536"/>
                </a:cubicBezTo>
                <a:cubicBezTo>
                  <a:pt x="86524" y="83690"/>
                  <a:pt x="83067" y="84089"/>
                  <a:pt x="82174" y="84089"/>
                </a:cubicBezTo>
                <a:cubicBezTo>
                  <a:pt x="82174" y="84089"/>
                  <a:pt x="82174" y="84438"/>
                  <a:pt x="81902" y="84438"/>
                </a:cubicBezTo>
                <a:cubicBezTo>
                  <a:pt x="81320" y="84837"/>
                  <a:pt x="81048" y="84089"/>
                  <a:pt x="81320" y="83341"/>
                </a:cubicBezTo>
                <a:cubicBezTo>
                  <a:pt x="79611" y="83341"/>
                  <a:pt x="78174" y="84438"/>
                  <a:pt x="77009" y="82244"/>
                </a:cubicBezTo>
                <a:cubicBezTo>
                  <a:pt x="76427" y="80748"/>
                  <a:pt x="75844" y="79650"/>
                  <a:pt x="74097" y="80000"/>
                </a:cubicBezTo>
                <a:cubicBezTo>
                  <a:pt x="73553" y="77805"/>
                  <a:pt x="72388" y="77805"/>
                  <a:pt x="70640" y="77805"/>
                </a:cubicBezTo>
                <a:cubicBezTo>
                  <a:pt x="69786" y="77805"/>
                  <a:pt x="69514" y="77406"/>
                  <a:pt x="69514" y="76658"/>
                </a:cubicBezTo>
                <a:cubicBezTo>
                  <a:pt x="69514" y="75561"/>
                  <a:pt x="68077" y="75960"/>
                  <a:pt x="67495" y="75960"/>
                </a:cubicBezTo>
                <a:cubicBezTo>
                  <a:pt x="67495" y="74812"/>
                  <a:pt x="67766" y="72618"/>
                  <a:pt x="68349" y="71870"/>
                </a:cubicBezTo>
                <a:cubicBezTo>
                  <a:pt x="70097" y="71870"/>
                  <a:pt x="69786" y="67032"/>
                  <a:pt x="68621" y="65935"/>
                </a:cubicBezTo>
                <a:cubicBezTo>
                  <a:pt x="70097" y="65935"/>
                  <a:pt x="71533" y="65935"/>
                  <a:pt x="72970" y="65935"/>
                </a:cubicBezTo>
                <a:cubicBezTo>
                  <a:pt x="73242" y="64837"/>
                  <a:pt x="72388" y="64089"/>
                  <a:pt x="72660" y="62992"/>
                </a:cubicBezTo>
                <a:cubicBezTo>
                  <a:pt x="73825" y="62593"/>
                  <a:pt x="74990" y="62593"/>
                  <a:pt x="76155" y="62992"/>
                </a:cubicBezTo>
                <a:cubicBezTo>
                  <a:pt x="76155" y="65935"/>
                  <a:pt x="77009" y="67032"/>
                  <a:pt x="79611" y="67032"/>
                </a:cubicBezTo>
                <a:cubicBezTo>
                  <a:pt x="80466" y="67032"/>
                  <a:pt x="81048" y="67032"/>
                  <a:pt x="81320" y="65586"/>
                </a:cubicBezTo>
                <a:cubicBezTo>
                  <a:pt x="81631" y="63740"/>
                  <a:pt x="82174" y="63341"/>
                  <a:pt x="83339" y="62244"/>
                </a:cubicBezTo>
                <a:cubicBezTo>
                  <a:pt x="84776" y="61097"/>
                  <a:pt x="85941" y="59650"/>
                  <a:pt x="87378" y="58902"/>
                </a:cubicBezTo>
                <a:cubicBezTo>
                  <a:pt x="88543" y="58154"/>
                  <a:pt x="89980" y="58154"/>
                  <a:pt x="91417" y="57805"/>
                </a:cubicBezTo>
                <a:cubicBezTo>
                  <a:pt x="93165" y="57406"/>
                  <a:pt x="92271" y="51122"/>
                  <a:pt x="94873" y="54064"/>
                </a:cubicBezTo>
                <a:cubicBezTo>
                  <a:pt x="94873" y="52967"/>
                  <a:pt x="94601" y="51122"/>
                  <a:pt x="95728" y="51122"/>
                </a:cubicBezTo>
                <a:cubicBezTo>
                  <a:pt x="97786" y="51471"/>
                  <a:pt x="99495" y="53366"/>
                  <a:pt x="101786" y="53366"/>
                </a:cubicBezTo>
                <a:cubicBezTo>
                  <a:pt x="101786" y="52219"/>
                  <a:pt x="101786" y="51122"/>
                  <a:pt x="100932" y="50773"/>
                </a:cubicBezTo>
                <a:cubicBezTo>
                  <a:pt x="102097" y="50773"/>
                  <a:pt x="102951" y="51471"/>
                  <a:pt x="103805" y="51471"/>
                </a:cubicBezTo>
                <a:cubicBezTo>
                  <a:pt x="103805" y="50773"/>
                  <a:pt x="104116" y="50024"/>
                  <a:pt x="104116" y="49276"/>
                </a:cubicBezTo>
                <a:cubicBezTo>
                  <a:pt x="104388" y="48528"/>
                  <a:pt x="104699" y="48528"/>
                  <a:pt x="104699" y="47431"/>
                </a:cubicBezTo>
                <a:cubicBezTo>
                  <a:pt x="104699" y="46683"/>
                  <a:pt x="102951" y="44438"/>
                  <a:pt x="103805" y="44438"/>
                </a:cubicBezTo>
                <a:cubicBezTo>
                  <a:pt x="104699" y="44089"/>
                  <a:pt x="106135" y="44438"/>
                  <a:pt x="106718" y="44837"/>
                </a:cubicBezTo>
                <a:cubicBezTo>
                  <a:pt x="107844" y="45586"/>
                  <a:pt x="107572" y="47032"/>
                  <a:pt x="109320" y="47032"/>
                </a:cubicBezTo>
                <a:cubicBezTo>
                  <a:pt x="109320" y="46284"/>
                  <a:pt x="109320" y="45586"/>
                  <a:pt x="109320" y="44837"/>
                </a:cubicBezTo>
                <a:cubicBezTo>
                  <a:pt x="109592" y="44837"/>
                  <a:pt x="109592" y="44837"/>
                  <a:pt x="109592" y="44837"/>
                </a:cubicBezTo>
                <a:cubicBezTo>
                  <a:pt x="109864" y="42992"/>
                  <a:pt x="109592" y="40000"/>
                  <a:pt x="111883" y="41845"/>
                </a:cubicBezTo>
                <a:cubicBezTo>
                  <a:pt x="111611" y="40000"/>
                  <a:pt x="113320" y="40000"/>
                  <a:pt x="114485" y="40000"/>
                </a:cubicBezTo>
                <a:cubicBezTo>
                  <a:pt x="114213" y="39251"/>
                  <a:pt x="113902" y="38553"/>
                  <a:pt x="113048" y="38553"/>
                </a:cubicBezTo>
                <a:cubicBezTo>
                  <a:pt x="113048" y="37406"/>
                  <a:pt x="115067" y="36309"/>
                  <a:pt x="115339" y="35211"/>
                </a:cubicBezTo>
                <a:cubicBezTo>
                  <a:pt x="116815" y="32967"/>
                  <a:pt x="117359" y="31870"/>
                  <a:pt x="117359" y="28877"/>
                </a:cubicBezTo>
                <a:cubicBezTo>
                  <a:pt x="114757" y="28179"/>
                  <a:pt x="117087" y="26284"/>
                  <a:pt x="116504" y="25187"/>
                </a:cubicBezTo>
                <a:cubicBezTo>
                  <a:pt x="117359" y="24837"/>
                  <a:pt x="118524" y="25187"/>
                  <a:pt x="119378" y="25187"/>
                </a:cubicBezTo>
                <a:cubicBezTo>
                  <a:pt x="119378" y="23740"/>
                  <a:pt x="119961" y="21845"/>
                  <a:pt x="119378" y="20399"/>
                </a:cubicBezTo>
                <a:cubicBezTo>
                  <a:pt x="118834" y="19251"/>
                  <a:pt x="117087" y="19251"/>
                  <a:pt x="117669" y="17406"/>
                </a:cubicBezTo>
                <a:cubicBezTo>
                  <a:pt x="117941" y="17406"/>
                  <a:pt x="118252" y="17057"/>
                  <a:pt x="118524" y="16658"/>
                </a:cubicBezTo>
                <a:cubicBezTo>
                  <a:pt x="118834" y="13715"/>
                  <a:pt x="119689" y="10024"/>
                  <a:pt x="118252" y="7032"/>
                </a:cubicBezTo>
                <a:cubicBezTo>
                  <a:pt x="117669" y="6284"/>
                  <a:pt x="115922" y="4837"/>
                  <a:pt x="115922" y="3690"/>
                </a:cubicBezTo>
                <a:cubicBezTo>
                  <a:pt x="115922" y="3690"/>
                  <a:pt x="115922" y="3690"/>
                  <a:pt x="115922" y="3341"/>
                </a:cubicBezTo>
                <a:cubicBezTo>
                  <a:pt x="114757" y="2992"/>
                  <a:pt x="113320" y="2593"/>
                  <a:pt x="113048" y="2244"/>
                </a:cubicBezTo>
                <a:cubicBezTo>
                  <a:pt x="111611" y="748"/>
                  <a:pt x="109864" y="0"/>
                  <a:pt x="108155" y="399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" name="Shape 2617">
            <a:extLst>
              <a:ext uri="{FF2B5EF4-FFF2-40B4-BE49-F238E27FC236}">
                <a16:creationId xmlns:a16="http://schemas.microsoft.com/office/drawing/2014/main" xmlns="" id="{2AE9E16D-504E-1343-9915-40CDFA0E548F}"/>
              </a:ext>
            </a:extLst>
          </p:cNvPr>
          <p:cNvSpPr/>
          <p:nvPr/>
        </p:nvSpPr>
        <p:spPr>
          <a:xfrm>
            <a:off x="4352555" y="4007361"/>
            <a:ext cx="4127" cy="315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782" y="0"/>
                </a:moveTo>
                <a:lnTo>
                  <a:pt x="114782" y="0"/>
                </a:lnTo>
                <a:cubicBezTo>
                  <a:pt x="78260" y="60000"/>
                  <a:pt x="41739" y="60000"/>
                  <a:pt x="0" y="112500"/>
                </a:cubicBezTo>
                <a:cubicBezTo>
                  <a:pt x="41739" y="112500"/>
                  <a:pt x="114782" y="60000"/>
                  <a:pt x="114782" y="0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" name="Shape 2618">
            <a:extLst>
              <a:ext uri="{FF2B5EF4-FFF2-40B4-BE49-F238E27FC236}">
                <a16:creationId xmlns:a16="http://schemas.microsoft.com/office/drawing/2014/main" xmlns="" id="{C8ACEB3B-5C2A-E74E-890C-AF0DDB52EE3A}"/>
              </a:ext>
            </a:extLst>
          </p:cNvPr>
          <p:cNvSpPr/>
          <p:nvPr/>
        </p:nvSpPr>
        <p:spPr>
          <a:xfrm>
            <a:off x="3342133" y="2764139"/>
            <a:ext cx="50355" cy="53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6468" y="3221"/>
                </a:moveTo>
                <a:lnTo>
                  <a:pt x="66468" y="3221"/>
                </a:lnTo>
                <a:cubicBezTo>
                  <a:pt x="59776" y="3221"/>
                  <a:pt x="53085" y="0"/>
                  <a:pt x="49962" y="3221"/>
                </a:cubicBezTo>
                <a:cubicBezTo>
                  <a:pt x="46394" y="6040"/>
                  <a:pt x="46394" y="9261"/>
                  <a:pt x="43271" y="12080"/>
                </a:cubicBezTo>
                <a:cubicBezTo>
                  <a:pt x="40148" y="12080"/>
                  <a:pt x="36579" y="9261"/>
                  <a:pt x="33457" y="9261"/>
                </a:cubicBezTo>
                <a:cubicBezTo>
                  <a:pt x="29888" y="12080"/>
                  <a:pt x="26765" y="14899"/>
                  <a:pt x="23197" y="18120"/>
                </a:cubicBezTo>
                <a:cubicBezTo>
                  <a:pt x="23197" y="20939"/>
                  <a:pt x="23197" y="30201"/>
                  <a:pt x="26765" y="33020"/>
                </a:cubicBezTo>
                <a:cubicBezTo>
                  <a:pt x="29888" y="35838"/>
                  <a:pt x="23197" y="39060"/>
                  <a:pt x="26765" y="41879"/>
                </a:cubicBezTo>
                <a:cubicBezTo>
                  <a:pt x="26765" y="41879"/>
                  <a:pt x="29888" y="41879"/>
                  <a:pt x="26765" y="45100"/>
                </a:cubicBezTo>
                <a:lnTo>
                  <a:pt x="26765" y="50738"/>
                </a:lnTo>
                <a:cubicBezTo>
                  <a:pt x="23197" y="50738"/>
                  <a:pt x="20074" y="50738"/>
                  <a:pt x="20074" y="53959"/>
                </a:cubicBezTo>
                <a:cubicBezTo>
                  <a:pt x="16505" y="56778"/>
                  <a:pt x="20074" y="56778"/>
                  <a:pt x="16505" y="60000"/>
                </a:cubicBezTo>
                <a:cubicBezTo>
                  <a:pt x="13382" y="60000"/>
                  <a:pt x="9814" y="60000"/>
                  <a:pt x="9814" y="60000"/>
                </a:cubicBezTo>
                <a:cubicBezTo>
                  <a:pt x="6691" y="62818"/>
                  <a:pt x="6691" y="66040"/>
                  <a:pt x="6691" y="68859"/>
                </a:cubicBezTo>
                <a:cubicBezTo>
                  <a:pt x="3568" y="71677"/>
                  <a:pt x="0" y="68859"/>
                  <a:pt x="0" y="74899"/>
                </a:cubicBezTo>
                <a:cubicBezTo>
                  <a:pt x="0" y="77718"/>
                  <a:pt x="0" y="80939"/>
                  <a:pt x="3568" y="80939"/>
                </a:cubicBezTo>
                <a:cubicBezTo>
                  <a:pt x="6691" y="80939"/>
                  <a:pt x="9814" y="86577"/>
                  <a:pt x="9814" y="86577"/>
                </a:cubicBezTo>
                <a:cubicBezTo>
                  <a:pt x="6691" y="89798"/>
                  <a:pt x="6691" y="92617"/>
                  <a:pt x="9814" y="89798"/>
                </a:cubicBezTo>
                <a:cubicBezTo>
                  <a:pt x="13382" y="89798"/>
                  <a:pt x="16505" y="89798"/>
                  <a:pt x="20074" y="89798"/>
                </a:cubicBezTo>
                <a:cubicBezTo>
                  <a:pt x="26765" y="89798"/>
                  <a:pt x="26765" y="89798"/>
                  <a:pt x="29888" y="86577"/>
                </a:cubicBezTo>
                <a:cubicBezTo>
                  <a:pt x="33457" y="86577"/>
                  <a:pt x="33457" y="89798"/>
                  <a:pt x="36579" y="86577"/>
                </a:cubicBezTo>
                <a:cubicBezTo>
                  <a:pt x="40148" y="86577"/>
                  <a:pt x="40148" y="86577"/>
                  <a:pt x="40148" y="86577"/>
                </a:cubicBezTo>
                <a:cubicBezTo>
                  <a:pt x="33457" y="83758"/>
                  <a:pt x="40148" y="80939"/>
                  <a:pt x="43271" y="83758"/>
                </a:cubicBezTo>
                <a:cubicBezTo>
                  <a:pt x="43271" y="86577"/>
                  <a:pt x="46394" y="89798"/>
                  <a:pt x="49962" y="89798"/>
                </a:cubicBezTo>
                <a:cubicBezTo>
                  <a:pt x="53085" y="89798"/>
                  <a:pt x="53085" y="89798"/>
                  <a:pt x="56654" y="89798"/>
                </a:cubicBezTo>
                <a:lnTo>
                  <a:pt x="56654" y="92617"/>
                </a:lnTo>
                <a:cubicBezTo>
                  <a:pt x="59776" y="92617"/>
                  <a:pt x="62899" y="92617"/>
                  <a:pt x="62899" y="92617"/>
                </a:cubicBezTo>
                <a:cubicBezTo>
                  <a:pt x="62899" y="95838"/>
                  <a:pt x="62899" y="95838"/>
                  <a:pt x="62899" y="98657"/>
                </a:cubicBezTo>
                <a:cubicBezTo>
                  <a:pt x="59776" y="101879"/>
                  <a:pt x="59776" y="104697"/>
                  <a:pt x="62899" y="104697"/>
                </a:cubicBezTo>
                <a:cubicBezTo>
                  <a:pt x="62899" y="107516"/>
                  <a:pt x="69591" y="107516"/>
                  <a:pt x="69591" y="110738"/>
                </a:cubicBezTo>
                <a:cubicBezTo>
                  <a:pt x="69591" y="113557"/>
                  <a:pt x="69591" y="113557"/>
                  <a:pt x="73159" y="113557"/>
                </a:cubicBezTo>
                <a:cubicBezTo>
                  <a:pt x="73159" y="116778"/>
                  <a:pt x="73159" y="116778"/>
                  <a:pt x="73159" y="116778"/>
                </a:cubicBezTo>
                <a:cubicBezTo>
                  <a:pt x="79405" y="119597"/>
                  <a:pt x="89665" y="113557"/>
                  <a:pt x="92788" y="110738"/>
                </a:cubicBezTo>
                <a:cubicBezTo>
                  <a:pt x="92788" y="104697"/>
                  <a:pt x="86096" y="104697"/>
                  <a:pt x="92788" y="98657"/>
                </a:cubicBezTo>
                <a:cubicBezTo>
                  <a:pt x="96356" y="98657"/>
                  <a:pt x="99479" y="95838"/>
                  <a:pt x="102602" y="95838"/>
                </a:cubicBezTo>
                <a:cubicBezTo>
                  <a:pt x="106171" y="98657"/>
                  <a:pt x="106171" y="101879"/>
                  <a:pt x="109293" y="98657"/>
                </a:cubicBezTo>
                <a:lnTo>
                  <a:pt x="109293" y="98657"/>
                </a:lnTo>
                <a:cubicBezTo>
                  <a:pt x="102602" y="92617"/>
                  <a:pt x="96356" y="83758"/>
                  <a:pt x="92788" y="83758"/>
                </a:cubicBezTo>
                <a:cubicBezTo>
                  <a:pt x="96356" y="83758"/>
                  <a:pt x="102602" y="92617"/>
                  <a:pt x="109293" y="98657"/>
                </a:cubicBezTo>
                <a:cubicBezTo>
                  <a:pt x="115985" y="92617"/>
                  <a:pt x="112862" y="86577"/>
                  <a:pt x="109293" y="83758"/>
                </a:cubicBezTo>
                <a:cubicBezTo>
                  <a:pt x="102602" y="80939"/>
                  <a:pt x="102602" y="74899"/>
                  <a:pt x="109293" y="71677"/>
                </a:cubicBezTo>
                <a:cubicBezTo>
                  <a:pt x="119553" y="68859"/>
                  <a:pt x="112862" y="66040"/>
                  <a:pt x="109293" y="60000"/>
                </a:cubicBezTo>
                <a:cubicBezTo>
                  <a:pt x="109293" y="56778"/>
                  <a:pt x="109293" y="53959"/>
                  <a:pt x="109293" y="50738"/>
                </a:cubicBezTo>
                <a:cubicBezTo>
                  <a:pt x="112862" y="50738"/>
                  <a:pt x="112862" y="45100"/>
                  <a:pt x="109293" y="41879"/>
                </a:cubicBezTo>
                <a:cubicBezTo>
                  <a:pt x="106171" y="41879"/>
                  <a:pt x="102602" y="47919"/>
                  <a:pt x="102602" y="41879"/>
                </a:cubicBezTo>
                <a:cubicBezTo>
                  <a:pt x="99479" y="39060"/>
                  <a:pt x="99479" y="39060"/>
                  <a:pt x="96356" y="35838"/>
                </a:cubicBezTo>
                <a:cubicBezTo>
                  <a:pt x="96356" y="35838"/>
                  <a:pt x="96356" y="35838"/>
                  <a:pt x="96356" y="33020"/>
                </a:cubicBezTo>
                <a:cubicBezTo>
                  <a:pt x="92788" y="33020"/>
                  <a:pt x="92788" y="33020"/>
                  <a:pt x="92788" y="33020"/>
                </a:cubicBezTo>
                <a:cubicBezTo>
                  <a:pt x="89665" y="30201"/>
                  <a:pt x="89665" y="26979"/>
                  <a:pt x="89665" y="26979"/>
                </a:cubicBezTo>
                <a:cubicBezTo>
                  <a:pt x="89665" y="26979"/>
                  <a:pt x="89665" y="26979"/>
                  <a:pt x="89665" y="24161"/>
                </a:cubicBezTo>
                <a:lnTo>
                  <a:pt x="86096" y="24161"/>
                </a:lnTo>
                <a:cubicBezTo>
                  <a:pt x="86096" y="24161"/>
                  <a:pt x="79405" y="20939"/>
                  <a:pt x="82973" y="18120"/>
                </a:cubicBezTo>
                <a:cubicBezTo>
                  <a:pt x="82973" y="14899"/>
                  <a:pt x="89665" y="20939"/>
                  <a:pt x="86096" y="14899"/>
                </a:cubicBezTo>
                <a:cubicBezTo>
                  <a:pt x="86096" y="14899"/>
                  <a:pt x="82973" y="6040"/>
                  <a:pt x="79405" y="6040"/>
                </a:cubicBezTo>
                <a:cubicBezTo>
                  <a:pt x="76282" y="6040"/>
                  <a:pt x="76282" y="9261"/>
                  <a:pt x="73159" y="9261"/>
                </a:cubicBezTo>
                <a:cubicBezTo>
                  <a:pt x="73159" y="9261"/>
                  <a:pt x="69591" y="9261"/>
                  <a:pt x="69591" y="6040"/>
                </a:cubicBezTo>
                <a:cubicBezTo>
                  <a:pt x="69591" y="12080"/>
                  <a:pt x="69591" y="18120"/>
                  <a:pt x="69591" y="24161"/>
                </a:cubicBezTo>
                <a:cubicBezTo>
                  <a:pt x="69591" y="18120"/>
                  <a:pt x="69591" y="12080"/>
                  <a:pt x="69591" y="6040"/>
                </a:cubicBezTo>
                <a:lnTo>
                  <a:pt x="66468" y="6040"/>
                </a:lnTo>
                <a:cubicBezTo>
                  <a:pt x="66468" y="6040"/>
                  <a:pt x="66468" y="6040"/>
                  <a:pt x="66468" y="3221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xmlns="" id="{BFB573FD-DBEB-1140-A9BD-985C007C4FE5}"/>
              </a:ext>
            </a:extLst>
          </p:cNvPr>
          <p:cNvSpPr/>
          <p:nvPr/>
        </p:nvSpPr>
        <p:spPr>
          <a:xfrm>
            <a:off x="2989961" y="1896550"/>
            <a:ext cx="383862" cy="390611"/>
          </a:xfrm>
          <a:custGeom>
            <a:avLst/>
            <a:gdLst>
              <a:gd name="connsiteX0" fmla="*/ 101236 w 452078"/>
              <a:gd name="connsiteY0" fmla="*/ 0 h 481697"/>
              <a:gd name="connsiteX1" fmla="*/ 104482 w 452078"/>
              <a:gd name="connsiteY1" fmla="*/ 2366 h 481697"/>
              <a:gd name="connsiteX2" fmla="*/ 108294 w 452078"/>
              <a:gd name="connsiteY2" fmla="*/ 4161 h 481697"/>
              <a:gd name="connsiteX3" fmla="*/ 111282 w 452078"/>
              <a:gd name="connsiteY3" fmla="*/ 6813 h 481697"/>
              <a:gd name="connsiteX4" fmla="*/ 116589 w 452078"/>
              <a:gd name="connsiteY4" fmla="*/ 7099 h 481697"/>
              <a:gd name="connsiteX5" fmla="*/ 120710 w 452078"/>
              <a:gd name="connsiteY5" fmla="*/ 8567 h 481697"/>
              <a:gd name="connsiteX6" fmla="*/ 126016 w 452078"/>
              <a:gd name="connsiteY6" fmla="*/ 8853 h 481697"/>
              <a:gd name="connsiteX7" fmla="*/ 132817 w 452078"/>
              <a:gd name="connsiteY7" fmla="*/ 13014 h 481697"/>
              <a:gd name="connsiteX8" fmla="*/ 140184 w 452078"/>
              <a:gd name="connsiteY8" fmla="*/ 16849 h 481697"/>
              <a:gd name="connsiteX9" fmla="*/ 149045 w 452078"/>
              <a:gd name="connsiteY9" fmla="*/ 14197 h 481697"/>
              <a:gd name="connsiteX10" fmla="*/ 156979 w 452078"/>
              <a:gd name="connsiteY10" fmla="*/ 10648 h 481697"/>
              <a:gd name="connsiteX11" fmla="*/ 164088 w 452078"/>
              <a:gd name="connsiteY11" fmla="*/ 7384 h 481697"/>
              <a:gd name="connsiteX12" fmla="*/ 170837 w 452078"/>
              <a:gd name="connsiteY12" fmla="*/ 10933 h 481697"/>
              <a:gd name="connsiteX13" fmla="*/ 171455 w 452078"/>
              <a:gd name="connsiteY13" fmla="*/ 16237 h 481697"/>
              <a:gd name="connsiteX14" fmla="*/ 173825 w 452078"/>
              <a:gd name="connsiteY14" fmla="*/ 21541 h 481697"/>
              <a:gd name="connsiteX15" fmla="*/ 175577 w 452078"/>
              <a:gd name="connsiteY15" fmla="*/ 24804 h 481697"/>
              <a:gd name="connsiteX16" fmla="*/ 175886 w 452078"/>
              <a:gd name="connsiteY16" fmla="*/ 30108 h 481697"/>
              <a:gd name="connsiteX17" fmla="*/ 182068 w 452078"/>
              <a:gd name="connsiteY17" fmla="*/ 36023 h 481697"/>
              <a:gd name="connsiteX18" fmla="*/ 188250 w 452078"/>
              <a:gd name="connsiteY18" fmla="*/ 41898 h 481697"/>
              <a:gd name="connsiteX19" fmla="*/ 193866 w 452078"/>
              <a:gd name="connsiteY19" fmla="*/ 42796 h 481697"/>
              <a:gd name="connsiteX20" fmla="*/ 198296 w 452078"/>
              <a:gd name="connsiteY20" fmla="*/ 44550 h 481697"/>
              <a:gd name="connsiteX21" fmla="*/ 208600 w 452078"/>
              <a:gd name="connsiteY21" fmla="*/ 56666 h 481697"/>
              <a:gd name="connsiteX22" fmla="*/ 214834 w 452078"/>
              <a:gd name="connsiteY22" fmla="*/ 56666 h 481697"/>
              <a:gd name="connsiteX23" fmla="*/ 220398 w 452078"/>
              <a:gd name="connsiteY23" fmla="*/ 57564 h 481697"/>
              <a:gd name="connsiteX24" fmla="*/ 228692 w 452078"/>
              <a:gd name="connsiteY24" fmla="*/ 53403 h 481697"/>
              <a:gd name="connsiteX25" fmla="*/ 236368 w 452078"/>
              <a:gd name="connsiteY25" fmla="*/ 47242 h 481697"/>
              <a:gd name="connsiteX26" fmla="*/ 243993 w 452078"/>
              <a:gd name="connsiteY26" fmla="*/ 40715 h 481697"/>
              <a:gd name="connsiteX27" fmla="*/ 245487 w 452078"/>
              <a:gd name="connsiteY27" fmla="*/ 50180 h 481697"/>
              <a:gd name="connsiteX28" fmla="*/ 251103 w 452078"/>
              <a:gd name="connsiteY28" fmla="*/ 54015 h 481697"/>
              <a:gd name="connsiteX29" fmla="*/ 254657 w 452078"/>
              <a:gd name="connsiteY29" fmla="*/ 59889 h 481697"/>
              <a:gd name="connsiteX30" fmla="*/ 256409 w 452078"/>
              <a:gd name="connsiteY30" fmla="*/ 68457 h 481697"/>
              <a:gd name="connsiteX31" fmla="*/ 259346 w 452078"/>
              <a:gd name="connsiteY31" fmla="*/ 73760 h 481697"/>
              <a:gd name="connsiteX32" fmla="*/ 252854 w 452078"/>
              <a:gd name="connsiteY32" fmla="*/ 78493 h 481697"/>
              <a:gd name="connsiteX33" fmla="*/ 257594 w 452078"/>
              <a:gd name="connsiteY33" fmla="*/ 89100 h 481697"/>
              <a:gd name="connsiteX34" fmla="*/ 263776 w 452078"/>
              <a:gd name="connsiteY34" fmla="*/ 92078 h 481697"/>
              <a:gd name="connsiteX35" fmla="*/ 263776 w 452078"/>
              <a:gd name="connsiteY35" fmla="*/ 100604 h 481697"/>
              <a:gd name="connsiteX36" fmla="*/ 263776 w 452078"/>
              <a:gd name="connsiteY36" fmla="*/ 108274 h 481697"/>
              <a:gd name="connsiteX37" fmla="*/ 260530 w 452078"/>
              <a:gd name="connsiteY37" fmla="*/ 113619 h 481697"/>
              <a:gd name="connsiteX38" fmla="*/ 264652 w 452078"/>
              <a:gd name="connsiteY38" fmla="*/ 117739 h 481697"/>
              <a:gd name="connsiteX39" fmla="*/ 266455 w 452078"/>
              <a:gd name="connsiteY39" fmla="*/ 125694 h 481697"/>
              <a:gd name="connsiteX40" fmla="*/ 270886 w 452078"/>
              <a:gd name="connsiteY40" fmla="*/ 130141 h 481697"/>
              <a:gd name="connsiteX41" fmla="*/ 269392 w 452078"/>
              <a:gd name="connsiteY41" fmla="*/ 138096 h 481697"/>
              <a:gd name="connsiteX42" fmla="*/ 288865 w 452078"/>
              <a:gd name="connsiteY42" fmla="*/ 136913 h 481697"/>
              <a:gd name="connsiteX43" fmla="*/ 293296 w 452078"/>
              <a:gd name="connsiteY43" fmla="*/ 144583 h 481697"/>
              <a:gd name="connsiteX44" fmla="*/ 297984 w 452078"/>
              <a:gd name="connsiteY44" fmla="*/ 151070 h 481697"/>
              <a:gd name="connsiteX45" fmla="*/ 301539 w 452078"/>
              <a:gd name="connsiteY45" fmla="*/ 151641 h 481697"/>
              <a:gd name="connsiteX46" fmla="*/ 305660 w 452078"/>
              <a:gd name="connsiteY46" fmla="*/ 150172 h 481697"/>
              <a:gd name="connsiteX47" fmla="*/ 308648 w 452078"/>
              <a:gd name="connsiteY47" fmla="*/ 152253 h 481697"/>
              <a:gd name="connsiteX48" fmla="*/ 308339 w 452078"/>
              <a:gd name="connsiteY48" fmla="*/ 157556 h 481697"/>
              <a:gd name="connsiteX49" fmla="*/ 307154 w 452078"/>
              <a:gd name="connsiteY49" fmla="*/ 162289 h 481697"/>
              <a:gd name="connsiteX50" fmla="*/ 309524 w 452078"/>
              <a:gd name="connsiteY50" fmla="*/ 166409 h 481697"/>
              <a:gd name="connsiteX51" fmla="*/ 317767 w 452078"/>
              <a:gd name="connsiteY51" fmla="*/ 172610 h 481697"/>
              <a:gd name="connsiteX52" fmla="*/ 325134 w 452078"/>
              <a:gd name="connsiteY52" fmla="*/ 179995 h 481697"/>
              <a:gd name="connsiteX53" fmla="*/ 327813 w 452078"/>
              <a:gd name="connsiteY53" fmla="*/ 188847 h 481697"/>
              <a:gd name="connsiteX54" fmla="*/ 331316 w 452078"/>
              <a:gd name="connsiteY54" fmla="*/ 187664 h 481697"/>
              <a:gd name="connsiteX55" fmla="*/ 335489 w 452078"/>
              <a:gd name="connsiteY55" fmla="*/ 187338 h 481697"/>
              <a:gd name="connsiteX56" fmla="*/ 339920 w 452078"/>
              <a:gd name="connsiteY56" fmla="*/ 187052 h 481697"/>
              <a:gd name="connsiteX57" fmla="*/ 346102 w 452078"/>
              <a:gd name="connsiteY57" fmla="*/ 190316 h 481697"/>
              <a:gd name="connsiteX58" fmla="*/ 348163 w 452078"/>
              <a:gd name="connsiteY58" fmla="*/ 193825 h 481697"/>
              <a:gd name="connsiteX59" fmla="*/ 356406 w 452078"/>
              <a:gd name="connsiteY59" fmla="*/ 199455 h 481697"/>
              <a:gd name="connsiteX60" fmla="*/ 362330 w 452078"/>
              <a:gd name="connsiteY60" fmla="*/ 208022 h 481697"/>
              <a:gd name="connsiteX61" fmla="*/ 369698 w 452078"/>
              <a:gd name="connsiteY61" fmla="*/ 215365 h 481697"/>
              <a:gd name="connsiteX62" fmla="*/ 373510 w 452078"/>
              <a:gd name="connsiteY62" fmla="*/ 224830 h 481697"/>
              <a:gd name="connsiteX63" fmla="*/ 377374 w 452078"/>
              <a:gd name="connsiteY63" fmla="*/ 233071 h 481697"/>
              <a:gd name="connsiteX64" fmla="*/ 370573 w 452078"/>
              <a:gd name="connsiteY64" fmla="*/ 241067 h 481697"/>
              <a:gd name="connsiteX65" fmla="*/ 368513 w 452078"/>
              <a:gd name="connsiteY65" fmla="*/ 250206 h 481697"/>
              <a:gd name="connsiteX66" fmla="*/ 373510 w 452078"/>
              <a:gd name="connsiteY66" fmla="*/ 252857 h 481697"/>
              <a:gd name="connsiteX67" fmla="*/ 380001 w 452078"/>
              <a:gd name="connsiteY67" fmla="*/ 251674 h 481697"/>
              <a:gd name="connsiteX68" fmla="*/ 387677 w 452078"/>
              <a:gd name="connsiteY68" fmla="*/ 242209 h 481697"/>
              <a:gd name="connsiteX69" fmla="*/ 387677 w 452078"/>
              <a:gd name="connsiteY69" fmla="*/ 248737 h 481697"/>
              <a:gd name="connsiteX70" fmla="*/ 389171 w 452078"/>
              <a:gd name="connsiteY70" fmla="*/ 254612 h 481697"/>
              <a:gd name="connsiteX71" fmla="*/ 394787 w 452078"/>
              <a:gd name="connsiteY71" fmla="*/ 256080 h 481697"/>
              <a:gd name="connsiteX72" fmla="*/ 398290 w 452078"/>
              <a:gd name="connsiteY72" fmla="*/ 255509 h 481697"/>
              <a:gd name="connsiteX73" fmla="*/ 400660 w 452078"/>
              <a:gd name="connsiteY73" fmla="*/ 253143 h 481697"/>
              <a:gd name="connsiteX74" fmla="*/ 407460 w 452078"/>
              <a:gd name="connsiteY74" fmla="*/ 260813 h 481697"/>
              <a:gd name="connsiteX75" fmla="*/ 408645 w 452078"/>
              <a:gd name="connsiteY75" fmla="*/ 267299 h 481697"/>
              <a:gd name="connsiteX76" fmla="*/ 418382 w 452078"/>
              <a:gd name="connsiteY76" fmla="*/ 277621 h 481697"/>
              <a:gd name="connsiteX77" fmla="*/ 427243 w 452078"/>
              <a:gd name="connsiteY77" fmla="*/ 284720 h 481697"/>
              <a:gd name="connsiteX78" fmla="*/ 432241 w 452078"/>
              <a:gd name="connsiteY78" fmla="*/ 287942 h 481697"/>
              <a:gd name="connsiteX79" fmla="*/ 444038 w 452078"/>
              <a:gd name="connsiteY79" fmla="*/ 294144 h 481697"/>
              <a:gd name="connsiteX80" fmla="*/ 443729 w 452078"/>
              <a:gd name="connsiteY80" fmla="*/ 299162 h 481697"/>
              <a:gd name="connsiteX81" fmla="*/ 445532 w 452078"/>
              <a:gd name="connsiteY81" fmla="*/ 312420 h 481697"/>
              <a:gd name="connsiteX82" fmla="*/ 446408 w 452078"/>
              <a:gd name="connsiteY82" fmla="*/ 318336 h 481697"/>
              <a:gd name="connsiteX83" fmla="*/ 444914 w 452078"/>
              <a:gd name="connsiteY83" fmla="*/ 321600 h 481697"/>
              <a:gd name="connsiteX84" fmla="*/ 446666 w 452078"/>
              <a:gd name="connsiteY84" fmla="*/ 328658 h 481697"/>
              <a:gd name="connsiteX85" fmla="*/ 446975 w 452078"/>
              <a:gd name="connsiteY85" fmla="*/ 334287 h 481697"/>
              <a:gd name="connsiteX86" fmla="*/ 446408 w 452078"/>
              <a:gd name="connsiteY86" fmla="*/ 341345 h 481697"/>
              <a:gd name="connsiteX87" fmla="*/ 452078 w 452078"/>
              <a:gd name="connsiteY87" fmla="*/ 365994 h 481697"/>
              <a:gd name="connsiteX88" fmla="*/ 449051 w 452078"/>
              <a:gd name="connsiteY88" fmla="*/ 365318 h 481697"/>
              <a:gd name="connsiteX89" fmla="*/ 444203 w 452078"/>
              <a:gd name="connsiteY89" fmla="*/ 350770 h 481697"/>
              <a:gd name="connsiteX90" fmla="*/ 408261 w 452078"/>
              <a:gd name="connsiteY90" fmla="*/ 349006 h 481697"/>
              <a:gd name="connsiteX91" fmla="*/ 377168 w 452078"/>
              <a:gd name="connsiteY91" fmla="*/ 357162 h 481697"/>
              <a:gd name="connsiteX92" fmla="*/ 367242 w 452078"/>
              <a:gd name="connsiteY92" fmla="*/ 375231 h 481697"/>
              <a:gd name="connsiteX93" fmla="*/ 344317 w 452078"/>
              <a:gd name="connsiteY93" fmla="*/ 376995 h 481697"/>
              <a:gd name="connsiteX94" fmla="*/ 341005 w 452078"/>
              <a:gd name="connsiteY94" fmla="*/ 385151 h 481697"/>
              <a:gd name="connsiteX95" fmla="*/ 337703 w 452078"/>
              <a:gd name="connsiteY95" fmla="*/ 386696 h 481697"/>
              <a:gd name="connsiteX96" fmla="*/ 332846 w 452078"/>
              <a:gd name="connsiteY96" fmla="*/ 391543 h 481697"/>
              <a:gd name="connsiteX97" fmla="*/ 324686 w 452078"/>
              <a:gd name="connsiteY97" fmla="*/ 393307 h 481697"/>
              <a:gd name="connsiteX98" fmla="*/ 318071 w 452078"/>
              <a:gd name="connsiteY98" fmla="*/ 385151 h 481697"/>
              <a:gd name="connsiteX99" fmla="*/ 309921 w 452078"/>
              <a:gd name="connsiteY99" fmla="*/ 386696 h 481697"/>
              <a:gd name="connsiteX100" fmla="*/ 306609 w 452078"/>
              <a:gd name="connsiteY100" fmla="*/ 399918 h 481697"/>
              <a:gd name="connsiteX101" fmla="*/ 318071 w 452078"/>
              <a:gd name="connsiteY101" fmla="*/ 406310 h 481697"/>
              <a:gd name="connsiteX102" fmla="*/ 316535 w 452078"/>
              <a:gd name="connsiteY102" fmla="*/ 422623 h 481697"/>
              <a:gd name="connsiteX103" fmla="*/ 308375 w 452078"/>
              <a:gd name="connsiteY103" fmla="*/ 448855 h 481697"/>
              <a:gd name="connsiteX104" fmla="*/ 301761 w 452078"/>
              <a:gd name="connsiteY104" fmla="*/ 452163 h 481697"/>
              <a:gd name="connsiteX105" fmla="*/ 299995 w 452078"/>
              <a:gd name="connsiteY105" fmla="*/ 453921 h 481697"/>
              <a:gd name="connsiteX106" fmla="*/ 298449 w 452078"/>
              <a:gd name="connsiteY106" fmla="*/ 457011 h 481697"/>
              <a:gd name="connsiteX107" fmla="*/ 293601 w 452078"/>
              <a:gd name="connsiteY107" fmla="*/ 457011 h 481697"/>
              <a:gd name="connsiteX108" fmla="*/ 288532 w 452078"/>
              <a:gd name="connsiteY108" fmla="*/ 462077 h 481697"/>
              <a:gd name="connsiteX109" fmla="*/ 280372 w 452078"/>
              <a:gd name="connsiteY109" fmla="*/ 470233 h 481697"/>
              <a:gd name="connsiteX110" fmla="*/ 265819 w 452078"/>
              <a:gd name="connsiteY110" fmla="*/ 470233 h 481697"/>
              <a:gd name="connsiteX111" fmla="*/ 257439 w 452078"/>
              <a:gd name="connsiteY111" fmla="*/ 481697 h 481697"/>
              <a:gd name="connsiteX112" fmla="*/ 241119 w 452078"/>
              <a:gd name="connsiteY112" fmla="*/ 476625 h 481697"/>
              <a:gd name="connsiteX113" fmla="*/ 239574 w 452078"/>
              <a:gd name="connsiteY113" fmla="*/ 476625 h 481697"/>
              <a:gd name="connsiteX114" fmla="*/ 241119 w 452078"/>
              <a:gd name="connsiteY114" fmla="*/ 468469 h 481697"/>
              <a:gd name="connsiteX115" fmla="*/ 224808 w 452078"/>
              <a:gd name="connsiteY115" fmla="*/ 452163 h 481697"/>
              <a:gd name="connsiteX116" fmla="*/ 211792 w 452078"/>
              <a:gd name="connsiteY116" fmla="*/ 452163 h 481697"/>
              <a:gd name="connsiteX117" fmla="*/ 206723 w 452078"/>
              <a:gd name="connsiteY117" fmla="*/ 439153 h 481697"/>
              <a:gd name="connsiteX118" fmla="*/ 198563 w 452078"/>
              <a:gd name="connsiteY118" fmla="*/ 439153 h 481697"/>
              <a:gd name="connsiteX119" fmla="*/ 198563 w 452078"/>
              <a:gd name="connsiteY119" fmla="*/ 440698 h 481697"/>
              <a:gd name="connsiteX120" fmla="*/ 193715 w 452078"/>
              <a:gd name="connsiteY120" fmla="*/ 445771 h 481697"/>
              <a:gd name="connsiteX121" fmla="*/ 185555 w 452078"/>
              <a:gd name="connsiteY121" fmla="*/ 445771 h 481697"/>
              <a:gd name="connsiteX122" fmla="*/ 185555 w 452078"/>
              <a:gd name="connsiteY122" fmla="*/ 444007 h 481697"/>
              <a:gd name="connsiteX123" fmla="*/ 182252 w 452078"/>
              <a:gd name="connsiteY123" fmla="*/ 444007 h 481697"/>
              <a:gd name="connsiteX124" fmla="*/ 178941 w 452078"/>
              <a:gd name="connsiteY124" fmla="*/ 434306 h 481697"/>
              <a:gd name="connsiteX125" fmla="*/ 149392 w 452078"/>
              <a:gd name="connsiteY125" fmla="*/ 437390 h 481697"/>
              <a:gd name="connsiteX126" fmla="*/ 147847 w 452078"/>
              <a:gd name="connsiteY126" fmla="*/ 427695 h 481697"/>
              <a:gd name="connsiteX127" fmla="*/ 149392 w 452078"/>
              <a:gd name="connsiteY127" fmla="*/ 417775 h 481697"/>
              <a:gd name="connsiteX128" fmla="*/ 151159 w 452078"/>
              <a:gd name="connsiteY128" fmla="*/ 403008 h 481697"/>
              <a:gd name="connsiteX129" fmla="*/ 149392 w 452078"/>
              <a:gd name="connsiteY129" fmla="*/ 403008 h 481697"/>
              <a:gd name="connsiteX130" fmla="*/ 154470 w 452078"/>
              <a:gd name="connsiteY130" fmla="*/ 380304 h 481697"/>
              <a:gd name="connsiteX131" fmla="*/ 142999 w 452078"/>
              <a:gd name="connsiteY131" fmla="*/ 383387 h 481697"/>
              <a:gd name="connsiteX132" fmla="*/ 142999 w 452078"/>
              <a:gd name="connsiteY132" fmla="*/ 393307 h 481697"/>
              <a:gd name="connsiteX133" fmla="*/ 113451 w 452078"/>
              <a:gd name="connsiteY133" fmla="*/ 386696 h 481697"/>
              <a:gd name="connsiteX134" fmla="*/ 111693 w 452078"/>
              <a:gd name="connsiteY134" fmla="*/ 391543 h 481697"/>
              <a:gd name="connsiteX135" fmla="*/ 93828 w 452078"/>
              <a:gd name="connsiteY135" fmla="*/ 370384 h 481697"/>
              <a:gd name="connsiteX136" fmla="*/ 82366 w 452078"/>
              <a:gd name="connsiteY136" fmla="*/ 368620 h 481697"/>
              <a:gd name="connsiteX137" fmla="*/ 72440 w 452078"/>
              <a:gd name="connsiteY137" fmla="*/ 358926 h 481697"/>
              <a:gd name="connsiteX138" fmla="*/ 29884 w 452078"/>
              <a:gd name="connsiteY138" fmla="*/ 344152 h 481697"/>
              <a:gd name="connsiteX139" fmla="*/ 11807 w 452078"/>
              <a:gd name="connsiteY139" fmla="*/ 329385 h 481697"/>
              <a:gd name="connsiteX140" fmla="*/ 13564 w 452078"/>
              <a:gd name="connsiteY140" fmla="*/ 313073 h 481697"/>
              <a:gd name="connsiteX141" fmla="*/ 11807 w 452078"/>
              <a:gd name="connsiteY141" fmla="*/ 313073 h 481697"/>
              <a:gd name="connsiteX142" fmla="*/ 11807 w 452078"/>
              <a:gd name="connsiteY142" fmla="*/ 301615 h 481697"/>
              <a:gd name="connsiteX143" fmla="*/ 8716 w 452078"/>
              <a:gd name="connsiteY143" fmla="*/ 293459 h 481697"/>
              <a:gd name="connsiteX144" fmla="*/ 13564 w 452078"/>
              <a:gd name="connsiteY144" fmla="*/ 285303 h 481697"/>
              <a:gd name="connsiteX145" fmla="*/ 15110 w 452078"/>
              <a:gd name="connsiteY145" fmla="*/ 273845 h 481697"/>
              <a:gd name="connsiteX146" fmla="*/ 13564 w 452078"/>
              <a:gd name="connsiteY146" fmla="*/ 259071 h 481697"/>
              <a:gd name="connsiteX147" fmla="*/ 10262 w 452078"/>
              <a:gd name="connsiteY147" fmla="*/ 250915 h 481697"/>
              <a:gd name="connsiteX148" fmla="*/ 15110 w 452078"/>
              <a:gd name="connsiteY148" fmla="*/ 229537 h 481697"/>
              <a:gd name="connsiteX149" fmla="*/ 15110 w 452078"/>
              <a:gd name="connsiteY149" fmla="*/ 224690 h 481697"/>
              <a:gd name="connsiteX150" fmla="*/ 11807 w 452078"/>
              <a:gd name="connsiteY150" fmla="*/ 219842 h 481697"/>
              <a:gd name="connsiteX151" fmla="*/ 15110 w 452078"/>
              <a:gd name="connsiteY151" fmla="*/ 211686 h 481697"/>
              <a:gd name="connsiteX152" fmla="*/ 10262 w 452078"/>
              <a:gd name="connsiteY152" fmla="*/ 191847 h 481697"/>
              <a:gd name="connsiteX153" fmla="*/ 6950 w 452078"/>
              <a:gd name="connsiteY153" fmla="*/ 149303 h 481697"/>
              <a:gd name="connsiteX154" fmla="*/ 3647 w 452078"/>
              <a:gd name="connsiteY154" fmla="*/ 147764 h 481697"/>
              <a:gd name="connsiteX155" fmla="*/ 2102 w 452078"/>
              <a:gd name="connsiteY155" fmla="*/ 123078 h 481697"/>
              <a:gd name="connsiteX156" fmla="*/ 3647 w 452078"/>
              <a:gd name="connsiteY156" fmla="*/ 103457 h 481697"/>
              <a:gd name="connsiteX157" fmla="*/ 5413 w 452078"/>
              <a:gd name="connsiteY157" fmla="*/ 92217 h 481697"/>
              <a:gd name="connsiteX158" fmla="*/ 31650 w 452078"/>
              <a:gd name="connsiteY158" fmla="*/ 92217 h 481697"/>
              <a:gd name="connsiteX159" fmla="*/ 39810 w 452078"/>
              <a:gd name="connsiteY159" fmla="*/ 85606 h 481697"/>
              <a:gd name="connsiteX160" fmla="*/ 43113 w 452078"/>
              <a:gd name="connsiteY160" fmla="*/ 72378 h 481697"/>
              <a:gd name="connsiteX161" fmla="*/ 44658 w 452078"/>
              <a:gd name="connsiteY161" fmla="*/ 59374 h 481697"/>
              <a:gd name="connsiteX162" fmla="*/ 57666 w 452078"/>
              <a:gd name="connsiteY162" fmla="*/ 56065 h 481697"/>
              <a:gd name="connsiteX163" fmla="*/ 62744 w 452078"/>
              <a:gd name="connsiteY163" fmla="*/ 52763 h 481697"/>
              <a:gd name="connsiteX164" fmla="*/ 69137 w 452078"/>
              <a:gd name="connsiteY164" fmla="*/ 52763 h 481697"/>
              <a:gd name="connsiteX165" fmla="*/ 82366 w 452078"/>
              <a:gd name="connsiteY165" fmla="*/ 52763 h 481697"/>
              <a:gd name="connsiteX166" fmla="*/ 85669 w 452078"/>
              <a:gd name="connsiteY166" fmla="*/ 44607 h 481697"/>
              <a:gd name="connsiteX167" fmla="*/ 93828 w 452078"/>
              <a:gd name="connsiteY167" fmla="*/ 41298 h 481697"/>
              <a:gd name="connsiteX168" fmla="*/ 95374 w 452078"/>
              <a:gd name="connsiteY168" fmla="*/ 31604 h 481697"/>
              <a:gd name="connsiteX169" fmla="*/ 98677 w 452078"/>
              <a:gd name="connsiteY169" fmla="*/ 23448 h 481697"/>
              <a:gd name="connsiteX170" fmla="*/ 103534 w 452078"/>
              <a:gd name="connsiteY170" fmla="*/ 6917 h 481697"/>
              <a:gd name="connsiteX171" fmla="*/ 87214 w 452078"/>
              <a:gd name="connsiteY171" fmla="*/ 2063 h 481697"/>
              <a:gd name="connsiteX172" fmla="*/ 85574 w 452078"/>
              <a:gd name="connsiteY172" fmla="*/ 178 h 48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452078" h="481697">
                <a:moveTo>
                  <a:pt x="101236" y="0"/>
                </a:moveTo>
                <a:cubicBezTo>
                  <a:pt x="102988" y="326"/>
                  <a:pt x="102988" y="1509"/>
                  <a:pt x="104482" y="2366"/>
                </a:cubicBezTo>
                <a:cubicBezTo>
                  <a:pt x="105358" y="3264"/>
                  <a:pt x="107109" y="3264"/>
                  <a:pt x="108294" y="4161"/>
                </a:cubicBezTo>
                <a:cubicBezTo>
                  <a:pt x="109479" y="4732"/>
                  <a:pt x="110355" y="6201"/>
                  <a:pt x="111282" y="6813"/>
                </a:cubicBezTo>
                <a:cubicBezTo>
                  <a:pt x="113034" y="7710"/>
                  <a:pt x="114785" y="6527"/>
                  <a:pt x="116589" y="7099"/>
                </a:cubicBezTo>
                <a:cubicBezTo>
                  <a:pt x="118031" y="7384"/>
                  <a:pt x="118907" y="8282"/>
                  <a:pt x="120710" y="8567"/>
                </a:cubicBezTo>
                <a:cubicBezTo>
                  <a:pt x="122462" y="8853"/>
                  <a:pt x="124265" y="8282"/>
                  <a:pt x="126016" y="8853"/>
                </a:cubicBezTo>
                <a:cubicBezTo>
                  <a:pt x="128386" y="9465"/>
                  <a:pt x="130705" y="11831"/>
                  <a:pt x="132817" y="13014"/>
                </a:cubicBezTo>
                <a:cubicBezTo>
                  <a:pt x="134878" y="14197"/>
                  <a:pt x="137814" y="16237"/>
                  <a:pt x="140184" y="16849"/>
                </a:cubicBezTo>
                <a:cubicBezTo>
                  <a:pt x="143687" y="17706"/>
                  <a:pt x="146057" y="15666"/>
                  <a:pt x="149045" y="14197"/>
                </a:cubicBezTo>
                <a:cubicBezTo>
                  <a:pt x="151982" y="12688"/>
                  <a:pt x="154351" y="12402"/>
                  <a:pt x="156979" y="10648"/>
                </a:cubicBezTo>
                <a:cubicBezTo>
                  <a:pt x="159349" y="9179"/>
                  <a:pt x="162285" y="7710"/>
                  <a:pt x="164088" y="7384"/>
                </a:cubicBezTo>
                <a:cubicBezTo>
                  <a:pt x="167334" y="6527"/>
                  <a:pt x="169652" y="7384"/>
                  <a:pt x="170837" y="10933"/>
                </a:cubicBezTo>
                <a:cubicBezTo>
                  <a:pt x="171455" y="12688"/>
                  <a:pt x="170837" y="14483"/>
                  <a:pt x="171455" y="16237"/>
                </a:cubicBezTo>
                <a:cubicBezTo>
                  <a:pt x="171713" y="17706"/>
                  <a:pt x="173207" y="20072"/>
                  <a:pt x="173825" y="21541"/>
                </a:cubicBezTo>
                <a:cubicBezTo>
                  <a:pt x="174392" y="22724"/>
                  <a:pt x="175268" y="23907"/>
                  <a:pt x="175577" y="24804"/>
                </a:cubicBezTo>
                <a:cubicBezTo>
                  <a:pt x="175886" y="26559"/>
                  <a:pt x="175268" y="28354"/>
                  <a:pt x="175886" y="30108"/>
                </a:cubicBezTo>
                <a:cubicBezTo>
                  <a:pt x="176762" y="33372"/>
                  <a:pt x="179389" y="33943"/>
                  <a:pt x="182068" y="36023"/>
                </a:cubicBezTo>
                <a:cubicBezTo>
                  <a:pt x="184438" y="37778"/>
                  <a:pt x="185623" y="40429"/>
                  <a:pt x="188250" y="41898"/>
                </a:cubicBezTo>
                <a:cubicBezTo>
                  <a:pt x="190002" y="43081"/>
                  <a:pt x="191805" y="43081"/>
                  <a:pt x="193866" y="42796"/>
                </a:cubicBezTo>
                <a:cubicBezTo>
                  <a:pt x="196802" y="42796"/>
                  <a:pt x="196802" y="42510"/>
                  <a:pt x="198296" y="44550"/>
                </a:cubicBezTo>
                <a:cubicBezTo>
                  <a:pt x="200924" y="48711"/>
                  <a:pt x="202985" y="55483"/>
                  <a:pt x="208600" y="56666"/>
                </a:cubicBezTo>
                <a:cubicBezTo>
                  <a:pt x="210661" y="56952"/>
                  <a:pt x="213031" y="56054"/>
                  <a:pt x="214834" y="56666"/>
                </a:cubicBezTo>
                <a:cubicBezTo>
                  <a:pt x="217461" y="57238"/>
                  <a:pt x="217770" y="58421"/>
                  <a:pt x="220398" y="57564"/>
                </a:cubicBezTo>
                <a:cubicBezTo>
                  <a:pt x="223077" y="56666"/>
                  <a:pt x="226322" y="54912"/>
                  <a:pt x="228692" y="53403"/>
                </a:cubicBezTo>
                <a:cubicBezTo>
                  <a:pt x="231629" y="51648"/>
                  <a:pt x="233999" y="49568"/>
                  <a:pt x="236368" y="47242"/>
                </a:cubicBezTo>
                <a:cubicBezTo>
                  <a:pt x="238687" y="44876"/>
                  <a:pt x="242241" y="43081"/>
                  <a:pt x="243993" y="40715"/>
                </a:cubicBezTo>
                <a:cubicBezTo>
                  <a:pt x="245796" y="44264"/>
                  <a:pt x="244920" y="46345"/>
                  <a:pt x="245487" y="50180"/>
                </a:cubicBezTo>
                <a:cubicBezTo>
                  <a:pt x="246105" y="54586"/>
                  <a:pt x="248166" y="51648"/>
                  <a:pt x="251103" y="54015"/>
                </a:cubicBezTo>
                <a:cubicBezTo>
                  <a:pt x="252545" y="55198"/>
                  <a:pt x="253730" y="58135"/>
                  <a:pt x="254657" y="59889"/>
                </a:cubicBezTo>
                <a:cubicBezTo>
                  <a:pt x="255791" y="62582"/>
                  <a:pt x="254657" y="65805"/>
                  <a:pt x="256409" y="68457"/>
                </a:cubicBezTo>
                <a:cubicBezTo>
                  <a:pt x="257594" y="70252"/>
                  <a:pt x="260221" y="71108"/>
                  <a:pt x="259346" y="73760"/>
                </a:cubicBezTo>
                <a:cubicBezTo>
                  <a:pt x="258470" y="76126"/>
                  <a:pt x="254348" y="77310"/>
                  <a:pt x="252854" y="78493"/>
                </a:cubicBezTo>
                <a:cubicBezTo>
                  <a:pt x="249042" y="81756"/>
                  <a:pt x="253730" y="87917"/>
                  <a:pt x="257594" y="89100"/>
                </a:cubicBezTo>
                <a:cubicBezTo>
                  <a:pt x="261149" y="90283"/>
                  <a:pt x="263209" y="87345"/>
                  <a:pt x="263776" y="92078"/>
                </a:cubicBezTo>
                <a:cubicBezTo>
                  <a:pt x="264085" y="94730"/>
                  <a:pt x="263209" y="97667"/>
                  <a:pt x="263776" y="100604"/>
                </a:cubicBezTo>
                <a:cubicBezTo>
                  <a:pt x="264394" y="103256"/>
                  <a:pt x="267022" y="105949"/>
                  <a:pt x="263776" y="108274"/>
                </a:cubicBezTo>
                <a:cubicBezTo>
                  <a:pt x="261406" y="110355"/>
                  <a:pt x="257903" y="109784"/>
                  <a:pt x="260530" y="113619"/>
                </a:cubicBezTo>
                <a:cubicBezTo>
                  <a:pt x="261715" y="115087"/>
                  <a:pt x="263467" y="116270"/>
                  <a:pt x="264652" y="117739"/>
                </a:cubicBezTo>
                <a:cubicBezTo>
                  <a:pt x="267331" y="120676"/>
                  <a:pt x="265270" y="122145"/>
                  <a:pt x="266455" y="125694"/>
                </a:cubicBezTo>
                <a:cubicBezTo>
                  <a:pt x="267022" y="127775"/>
                  <a:pt x="269392" y="128632"/>
                  <a:pt x="270886" y="130141"/>
                </a:cubicBezTo>
                <a:cubicBezTo>
                  <a:pt x="273822" y="133650"/>
                  <a:pt x="270886" y="134547"/>
                  <a:pt x="269392" y="138096"/>
                </a:cubicBezTo>
                <a:cubicBezTo>
                  <a:pt x="275574" y="140463"/>
                  <a:pt x="282941" y="134833"/>
                  <a:pt x="288865" y="136913"/>
                </a:cubicBezTo>
                <a:cubicBezTo>
                  <a:pt x="292111" y="138096"/>
                  <a:pt x="291802" y="141931"/>
                  <a:pt x="293296" y="144583"/>
                </a:cubicBezTo>
                <a:cubicBezTo>
                  <a:pt x="294481" y="146949"/>
                  <a:pt x="295666" y="149316"/>
                  <a:pt x="297984" y="151070"/>
                </a:cubicBezTo>
                <a:cubicBezTo>
                  <a:pt x="299787" y="152538"/>
                  <a:pt x="299478" y="152253"/>
                  <a:pt x="301539" y="151641"/>
                </a:cubicBezTo>
                <a:cubicBezTo>
                  <a:pt x="302415" y="151355"/>
                  <a:pt x="305094" y="151070"/>
                  <a:pt x="305660" y="150172"/>
                </a:cubicBezTo>
                <a:cubicBezTo>
                  <a:pt x="306845" y="151070"/>
                  <a:pt x="308030" y="150784"/>
                  <a:pt x="308648" y="152253"/>
                </a:cubicBezTo>
                <a:cubicBezTo>
                  <a:pt x="309215" y="153436"/>
                  <a:pt x="308648" y="156373"/>
                  <a:pt x="308339" y="157556"/>
                </a:cubicBezTo>
                <a:cubicBezTo>
                  <a:pt x="308030" y="159025"/>
                  <a:pt x="306536" y="159923"/>
                  <a:pt x="307154" y="162289"/>
                </a:cubicBezTo>
                <a:cubicBezTo>
                  <a:pt x="307464" y="163472"/>
                  <a:pt x="308906" y="165838"/>
                  <a:pt x="309524" y="166409"/>
                </a:cubicBezTo>
                <a:cubicBezTo>
                  <a:pt x="311894" y="168776"/>
                  <a:pt x="315397" y="170244"/>
                  <a:pt x="317767" y="172610"/>
                </a:cubicBezTo>
                <a:cubicBezTo>
                  <a:pt x="320137" y="175262"/>
                  <a:pt x="322198" y="177628"/>
                  <a:pt x="325134" y="179995"/>
                </a:cubicBezTo>
                <a:cubicBezTo>
                  <a:pt x="322764" y="182932"/>
                  <a:pt x="323692" y="188847"/>
                  <a:pt x="327813" y="188847"/>
                </a:cubicBezTo>
                <a:cubicBezTo>
                  <a:pt x="329256" y="188847"/>
                  <a:pt x="329874" y="187950"/>
                  <a:pt x="331316" y="187664"/>
                </a:cubicBezTo>
                <a:cubicBezTo>
                  <a:pt x="332810" y="187338"/>
                  <a:pt x="333995" y="187664"/>
                  <a:pt x="335489" y="187338"/>
                </a:cubicBezTo>
                <a:cubicBezTo>
                  <a:pt x="338117" y="186767"/>
                  <a:pt x="337241" y="186481"/>
                  <a:pt x="339920" y="187052"/>
                </a:cubicBezTo>
                <a:cubicBezTo>
                  <a:pt x="341981" y="187338"/>
                  <a:pt x="344608" y="188521"/>
                  <a:pt x="346102" y="190316"/>
                </a:cubicBezTo>
                <a:cubicBezTo>
                  <a:pt x="346978" y="191499"/>
                  <a:pt x="346978" y="192682"/>
                  <a:pt x="348163" y="193825"/>
                </a:cubicBezTo>
                <a:cubicBezTo>
                  <a:pt x="350533" y="196191"/>
                  <a:pt x="354036" y="196803"/>
                  <a:pt x="356406" y="199455"/>
                </a:cubicBezTo>
                <a:cubicBezTo>
                  <a:pt x="358776" y="202106"/>
                  <a:pt x="360527" y="205044"/>
                  <a:pt x="362330" y="208022"/>
                </a:cubicBezTo>
                <a:cubicBezTo>
                  <a:pt x="364082" y="210959"/>
                  <a:pt x="367946" y="212428"/>
                  <a:pt x="369698" y="215365"/>
                </a:cubicBezTo>
                <a:cubicBezTo>
                  <a:pt x="371449" y="218017"/>
                  <a:pt x="372067" y="221852"/>
                  <a:pt x="373510" y="224830"/>
                </a:cubicBezTo>
                <a:cubicBezTo>
                  <a:pt x="375004" y="227767"/>
                  <a:pt x="375880" y="230705"/>
                  <a:pt x="377374" y="233071"/>
                </a:cubicBezTo>
                <a:cubicBezTo>
                  <a:pt x="373510" y="235723"/>
                  <a:pt x="370573" y="236049"/>
                  <a:pt x="370573" y="241067"/>
                </a:cubicBezTo>
                <a:cubicBezTo>
                  <a:pt x="370573" y="243393"/>
                  <a:pt x="370264" y="248411"/>
                  <a:pt x="368513" y="250206"/>
                </a:cubicBezTo>
                <a:cubicBezTo>
                  <a:pt x="370573" y="251674"/>
                  <a:pt x="370882" y="252572"/>
                  <a:pt x="373510" y="252857"/>
                </a:cubicBezTo>
                <a:cubicBezTo>
                  <a:pt x="376189" y="253143"/>
                  <a:pt x="377940" y="252857"/>
                  <a:pt x="380001" y="251674"/>
                </a:cubicBezTo>
                <a:cubicBezTo>
                  <a:pt x="383247" y="249594"/>
                  <a:pt x="384432" y="245188"/>
                  <a:pt x="387677" y="242209"/>
                </a:cubicBezTo>
                <a:cubicBezTo>
                  <a:pt x="387677" y="244290"/>
                  <a:pt x="387677" y="246656"/>
                  <a:pt x="387677" y="248737"/>
                </a:cubicBezTo>
                <a:cubicBezTo>
                  <a:pt x="387677" y="251674"/>
                  <a:pt x="387677" y="252572"/>
                  <a:pt x="389171" y="254612"/>
                </a:cubicBezTo>
                <a:cubicBezTo>
                  <a:pt x="391232" y="257875"/>
                  <a:pt x="391541" y="256978"/>
                  <a:pt x="394787" y="256080"/>
                </a:cubicBezTo>
                <a:cubicBezTo>
                  <a:pt x="395972" y="255795"/>
                  <a:pt x="397414" y="256080"/>
                  <a:pt x="398290" y="255509"/>
                </a:cubicBezTo>
                <a:cubicBezTo>
                  <a:pt x="398599" y="255509"/>
                  <a:pt x="400351" y="253143"/>
                  <a:pt x="400660" y="253143"/>
                </a:cubicBezTo>
                <a:cubicBezTo>
                  <a:pt x="403030" y="252857"/>
                  <a:pt x="406275" y="259058"/>
                  <a:pt x="407460" y="260813"/>
                </a:cubicBezTo>
                <a:cubicBezTo>
                  <a:pt x="408903" y="263750"/>
                  <a:pt x="408027" y="264648"/>
                  <a:pt x="408645" y="267299"/>
                </a:cubicBezTo>
                <a:cubicBezTo>
                  <a:pt x="409212" y="270237"/>
                  <a:pt x="418073" y="277335"/>
                  <a:pt x="418382" y="277621"/>
                </a:cubicBezTo>
                <a:cubicBezTo>
                  <a:pt x="421319" y="279987"/>
                  <a:pt x="424255" y="282639"/>
                  <a:pt x="427243" y="284720"/>
                </a:cubicBezTo>
                <a:cubicBezTo>
                  <a:pt x="428995" y="285903"/>
                  <a:pt x="428686" y="285903"/>
                  <a:pt x="432241" y="287942"/>
                </a:cubicBezTo>
                <a:cubicBezTo>
                  <a:pt x="434868" y="289411"/>
                  <a:pt x="441978" y="291492"/>
                  <a:pt x="444038" y="294144"/>
                </a:cubicBezTo>
                <a:cubicBezTo>
                  <a:pt x="445790" y="296510"/>
                  <a:pt x="444038" y="297081"/>
                  <a:pt x="443729" y="299162"/>
                </a:cubicBezTo>
                <a:cubicBezTo>
                  <a:pt x="442853" y="303894"/>
                  <a:pt x="444605" y="308014"/>
                  <a:pt x="445532" y="312420"/>
                </a:cubicBezTo>
                <a:cubicBezTo>
                  <a:pt x="445790" y="314501"/>
                  <a:pt x="446666" y="316255"/>
                  <a:pt x="446408" y="318336"/>
                </a:cubicBezTo>
                <a:cubicBezTo>
                  <a:pt x="446099" y="319519"/>
                  <a:pt x="445223" y="320417"/>
                  <a:pt x="444914" y="321600"/>
                </a:cubicBezTo>
                <a:cubicBezTo>
                  <a:pt x="444605" y="323966"/>
                  <a:pt x="446099" y="326618"/>
                  <a:pt x="446666" y="328658"/>
                </a:cubicBezTo>
                <a:cubicBezTo>
                  <a:pt x="447593" y="331024"/>
                  <a:pt x="447593" y="331921"/>
                  <a:pt x="446975" y="334287"/>
                </a:cubicBezTo>
                <a:cubicBezTo>
                  <a:pt x="446408" y="336613"/>
                  <a:pt x="446408" y="338693"/>
                  <a:pt x="446408" y="341345"/>
                </a:cubicBezTo>
                <a:lnTo>
                  <a:pt x="452078" y="365994"/>
                </a:lnTo>
                <a:lnTo>
                  <a:pt x="449051" y="365318"/>
                </a:lnTo>
                <a:cubicBezTo>
                  <a:pt x="444203" y="360464"/>
                  <a:pt x="447506" y="355617"/>
                  <a:pt x="444203" y="350770"/>
                </a:cubicBezTo>
                <a:cubicBezTo>
                  <a:pt x="432732" y="349006"/>
                  <a:pt x="419503" y="349006"/>
                  <a:pt x="408261" y="349006"/>
                </a:cubicBezTo>
                <a:cubicBezTo>
                  <a:pt x="395024" y="347461"/>
                  <a:pt x="382016" y="344152"/>
                  <a:pt x="377168" y="357162"/>
                </a:cubicBezTo>
                <a:cubicBezTo>
                  <a:pt x="372099" y="362228"/>
                  <a:pt x="373856" y="371929"/>
                  <a:pt x="367242" y="375231"/>
                </a:cubicBezTo>
                <a:cubicBezTo>
                  <a:pt x="360628" y="378540"/>
                  <a:pt x="350931" y="375231"/>
                  <a:pt x="344317" y="376995"/>
                </a:cubicBezTo>
                <a:cubicBezTo>
                  <a:pt x="344317" y="380304"/>
                  <a:pt x="342772" y="383387"/>
                  <a:pt x="341005" y="385151"/>
                </a:cubicBezTo>
                <a:cubicBezTo>
                  <a:pt x="339460" y="386696"/>
                  <a:pt x="337703" y="386696"/>
                  <a:pt x="337703" y="386696"/>
                </a:cubicBezTo>
                <a:cubicBezTo>
                  <a:pt x="336157" y="388460"/>
                  <a:pt x="334391" y="390005"/>
                  <a:pt x="332846" y="391543"/>
                </a:cubicBezTo>
                <a:cubicBezTo>
                  <a:pt x="329543" y="394852"/>
                  <a:pt x="329543" y="394852"/>
                  <a:pt x="324686" y="393307"/>
                </a:cubicBezTo>
                <a:cubicBezTo>
                  <a:pt x="319838" y="391543"/>
                  <a:pt x="319838" y="390005"/>
                  <a:pt x="318071" y="385151"/>
                </a:cubicBezTo>
                <a:cubicBezTo>
                  <a:pt x="314769" y="385151"/>
                  <a:pt x="313223" y="386696"/>
                  <a:pt x="309921" y="386696"/>
                </a:cubicBezTo>
                <a:cubicBezTo>
                  <a:pt x="308375" y="391543"/>
                  <a:pt x="306609" y="394852"/>
                  <a:pt x="306609" y="399918"/>
                </a:cubicBezTo>
                <a:cubicBezTo>
                  <a:pt x="313223" y="399918"/>
                  <a:pt x="316535" y="399918"/>
                  <a:pt x="318071" y="406310"/>
                </a:cubicBezTo>
                <a:cubicBezTo>
                  <a:pt x="318071" y="412928"/>
                  <a:pt x="316535" y="417775"/>
                  <a:pt x="316535" y="422623"/>
                </a:cubicBezTo>
                <a:cubicBezTo>
                  <a:pt x="314769" y="432542"/>
                  <a:pt x="314769" y="442462"/>
                  <a:pt x="308375" y="448855"/>
                </a:cubicBezTo>
                <a:cubicBezTo>
                  <a:pt x="306609" y="450618"/>
                  <a:pt x="305064" y="450618"/>
                  <a:pt x="301761" y="452163"/>
                </a:cubicBezTo>
                <a:cubicBezTo>
                  <a:pt x="301761" y="453921"/>
                  <a:pt x="299995" y="453921"/>
                  <a:pt x="299995" y="453921"/>
                </a:cubicBezTo>
                <a:cubicBezTo>
                  <a:pt x="298449" y="453921"/>
                  <a:pt x="299995" y="455466"/>
                  <a:pt x="298449" y="457011"/>
                </a:cubicBezTo>
                <a:cubicBezTo>
                  <a:pt x="296904" y="457011"/>
                  <a:pt x="295146" y="457011"/>
                  <a:pt x="293601" y="457011"/>
                </a:cubicBezTo>
                <a:cubicBezTo>
                  <a:pt x="291835" y="457011"/>
                  <a:pt x="290289" y="455466"/>
                  <a:pt x="288532" y="462077"/>
                </a:cubicBezTo>
                <a:cubicBezTo>
                  <a:pt x="286987" y="466930"/>
                  <a:pt x="286987" y="468469"/>
                  <a:pt x="280372" y="470233"/>
                </a:cubicBezTo>
                <a:cubicBezTo>
                  <a:pt x="275515" y="470233"/>
                  <a:pt x="270667" y="468469"/>
                  <a:pt x="265819" y="470233"/>
                </a:cubicBezTo>
                <a:cubicBezTo>
                  <a:pt x="265819" y="475086"/>
                  <a:pt x="257439" y="473541"/>
                  <a:pt x="257439" y="481697"/>
                </a:cubicBezTo>
                <a:cubicBezTo>
                  <a:pt x="251045" y="481697"/>
                  <a:pt x="247733" y="479934"/>
                  <a:pt x="241119" y="476625"/>
                </a:cubicBezTo>
                <a:lnTo>
                  <a:pt x="239574" y="476625"/>
                </a:lnTo>
                <a:cubicBezTo>
                  <a:pt x="241119" y="473541"/>
                  <a:pt x="241119" y="470233"/>
                  <a:pt x="241119" y="468469"/>
                </a:cubicBezTo>
                <a:cubicBezTo>
                  <a:pt x="239574" y="463622"/>
                  <a:pt x="229657" y="453921"/>
                  <a:pt x="224808" y="452163"/>
                </a:cubicBezTo>
                <a:cubicBezTo>
                  <a:pt x="221497" y="452163"/>
                  <a:pt x="216649" y="452163"/>
                  <a:pt x="211792" y="452163"/>
                </a:cubicBezTo>
                <a:cubicBezTo>
                  <a:pt x="213337" y="447310"/>
                  <a:pt x="208489" y="445771"/>
                  <a:pt x="206723" y="439153"/>
                </a:cubicBezTo>
                <a:cubicBezTo>
                  <a:pt x="205177" y="439153"/>
                  <a:pt x="201875" y="439153"/>
                  <a:pt x="198563" y="439153"/>
                </a:cubicBezTo>
                <a:cubicBezTo>
                  <a:pt x="198563" y="440698"/>
                  <a:pt x="198563" y="440698"/>
                  <a:pt x="198563" y="440698"/>
                </a:cubicBezTo>
                <a:cubicBezTo>
                  <a:pt x="195260" y="440698"/>
                  <a:pt x="193715" y="442462"/>
                  <a:pt x="193715" y="445771"/>
                </a:cubicBezTo>
                <a:cubicBezTo>
                  <a:pt x="191949" y="445771"/>
                  <a:pt x="188646" y="445771"/>
                  <a:pt x="185555" y="445771"/>
                </a:cubicBezTo>
                <a:lnTo>
                  <a:pt x="185555" y="444007"/>
                </a:lnTo>
                <a:cubicBezTo>
                  <a:pt x="185555" y="444007"/>
                  <a:pt x="183789" y="444007"/>
                  <a:pt x="182252" y="444007"/>
                </a:cubicBezTo>
                <a:cubicBezTo>
                  <a:pt x="180486" y="440698"/>
                  <a:pt x="178941" y="437390"/>
                  <a:pt x="178941" y="434306"/>
                </a:cubicBezTo>
                <a:cubicBezTo>
                  <a:pt x="170781" y="432542"/>
                  <a:pt x="154470" y="430997"/>
                  <a:pt x="149392" y="437390"/>
                </a:cubicBezTo>
                <a:cubicBezTo>
                  <a:pt x="147847" y="435851"/>
                  <a:pt x="147847" y="430997"/>
                  <a:pt x="147847" y="427695"/>
                </a:cubicBezTo>
                <a:cubicBezTo>
                  <a:pt x="139696" y="424386"/>
                  <a:pt x="149392" y="419539"/>
                  <a:pt x="149392" y="417775"/>
                </a:cubicBezTo>
                <a:cubicBezTo>
                  <a:pt x="152704" y="411164"/>
                  <a:pt x="151159" y="408074"/>
                  <a:pt x="151159" y="403008"/>
                </a:cubicBezTo>
                <a:cubicBezTo>
                  <a:pt x="151159" y="403008"/>
                  <a:pt x="151159" y="403008"/>
                  <a:pt x="149392" y="403008"/>
                </a:cubicBezTo>
                <a:cubicBezTo>
                  <a:pt x="147847" y="394852"/>
                  <a:pt x="154470" y="388460"/>
                  <a:pt x="154470" y="380304"/>
                </a:cubicBezTo>
                <a:cubicBezTo>
                  <a:pt x="149392" y="380304"/>
                  <a:pt x="146310" y="381849"/>
                  <a:pt x="142999" y="383387"/>
                </a:cubicBezTo>
                <a:cubicBezTo>
                  <a:pt x="142999" y="386696"/>
                  <a:pt x="142999" y="390005"/>
                  <a:pt x="142999" y="393307"/>
                </a:cubicBezTo>
                <a:cubicBezTo>
                  <a:pt x="131536" y="393307"/>
                  <a:pt x="124922" y="386696"/>
                  <a:pt x="113451" y="386696"/>
                </a:cubicBezTo>
                <a:cubicBezTo>
                  <a:pt x="113451" y="388460"/>
                  <a:pt x="111693" y="390005"/>
                  <a:pt x="111693" y="391543"/>
                </a:cubicBezTo>
                <a:cubicBezTo>
                  <a:pt x="95374" y="394852"/>
                  <a:pt x="101988" y="375231"/>
                  <a:pt x="93828" y="370384"/>
                </a:cubicBezTo>
                <a:cubicBezTo>
                  <a:pt x="90526" y="368620"/>
                  <a:pt x="85669" y="371929"/>
                  <a:pt x="82366" y="368620"/>
                </a:cubicBezTo>
                <a:cubicBezTo>
                  <a:pt x="77509" y="367075"/>
                  <a:pt x="77509" y="360464"/>
                  <a:pt x="72440" y="358926"/>
                </a:cubicBezTo>
                <a:cubicBezTo>
                  <a:pt x="69137" y="345697"/>
                  <a:pt x="39810" y="345697"/>
                  <a:pt x="29884" y="344152"/>
                </a:cubicBezTo>
                <a:cubicBezTo>
                  <a:pt x="31650" y="332694"/>
                  <a:pt x="21724" y="329385"/>
                  <a:pt x="11807" y="329385"/>
                </a:cubicBezTo>
                <a:cubicBezTo>
                  <a:pt x="11807" y="324538"/>
                  <a:pt x="13564" y="319691"/>
                  <a:pt x="13564" y="313073"/>
                </a:cubicBezTo>
                <a:lnTo>
                  <a:pt x="11807" y="313073"/>
                </a:lnTo>
                <a:cubicBezTo>
                  <a:pt x="11807" y="309771"/>
                  <a:pt x="11807" y="304924"/>
                  <a:pt x="11807" y="301615"/>
                </a:cubicBezTo>
                <a:cubicBezTo>
                  <a:pt x="10262" y="298306"/>
                  <a:pt x="6950" y="298306"/>
                  <a:pt x="8716" y="293459"/>
                </a:cubicBezTo>
                <a:cubicBezTo>
                  <a:pt x="8716" y="291695"/>
                  <a:pt x="13564" y="288612"/>
                  <a:pt x="13564" y="285303"/>
                </a:cubicBezTo>
                <a:cubicBezTo>
                  <a:pt x="15110" y="281994"/>
                  <a:pt x="15110" y="277147"/>
                  <a:pt x="15110" y="273845"/>
                </a:cubicBezTo>
                <a:cubicBezTo>
                  <a:pt x="15110" y="268991"/>
                  <a:pt x="13564" y="263925"/>
                  <a:pt x="13564" y="259071"/>
                </a:cubicBezTo>
                <a:cubicBezTo>
                  <a:pt x="11807" y="257533"/>
                  <a:pt x="10262" y="252460"/>
                  <a:pt x="10262" y="250915"/>
                </a:cubicBezTo>
                <a:cubicBezTo>
                  <a:pt x="10262" y="244304"/>
                  <a:pt x="15110" y="237693"/>
                  <a:pt x="15110" y="229537"/>
                </a:cubicBezTo>
                <a:cubicBezTo>
                  <a:pt x="15110" y="227992"/>
                  <a:pt x="15110" y="226228"/>
                  <a:pt x="15110" y="224690"/>
                </a:cubicBezTo>
                <a:cubicBezTo>
                  <a:pt x="15110" y="221381"/>
                  <a:pt x="11807" y="221381"/>
                  <a:pt x="11807" y="219842"/>
                </a:cubicBezTo>
                <a:cubicBezTo>
                  <a:pt x="11807" y="216534"/>
                  <a:pt x="13564" y="214770"/>
                  <a:pt x="15110" y="211686"/>
                </a:cubicBezTo>
                <a:cubicBezTo>
                  <a:pt x="15110" y="205069"/>
                  <a:pt x="13564" y="198458"/>
                  <a:pt x="10262" y="191847"/>
                </a:cubicBezTo>
                <a:cubicBezTo>
                  <a:pt x="6950" y="177299"/>
                  <a:pt x="6950" y="164076"/>
                  <a:pt x="6950" y="149303"/>
                </a:cubicBezTo>
                <a:cubicBezTo>
                  <a:pt x="5413" y="149303"/>
                  <a:pt x="5413" y="147764"/>
                  <a:pt x="3647" y="147764"/>
                </a:cubicBezTo>
                <a:cubicBezTo>
                  <a:pt x="2102" y="139608"/>
                  <a:pt x="2102" y="131452"/>
                  <a:pt x="2102" y="123078"/>
                </a:cubicBezTo>
                <a:cubicBezTo>
                  <a:pt x="-2746" y="121533"/>
                  <a:pt x="2102" y="108529"/>
                  <a:pt x="3647" y="103457"/>
                </a:cubicBezTo>
                <a:cubicBezTo>
                  <a:pt x="3647" y="100373"/>
                  <a:pt x="3647" y="93762"/>
                  <a:pt x="5413" y="92217"/>
                </a:cubicBezTo>
                <a:cubicBezTo>
                  <a:pt x="10262" y="87145"/>
                  <a:pt x="25036" y="90453"/>
                  <a:pt x="31650" y="92217"/>
                </a:cubicBezTo>
                <a:cubicBezTo>
                  <a:pt x="36498" y="92217"/>
                  <a:pt x="34953" y="93762"/>
                  <a:pt x="39810" y="85606"/>
                </a:cubicBezTo>
                <a:cubicBezTo>
                  <a:pt x="41355" y="80534"/>
                  <a:pt x="43113" y="78995"/>
                  <a:pt x="43113" y="72378"/>
                </a:cubicBezTo>
                <a:cubicBezTo>
                  <a:pt x="43113" y="69075"/>
                  <a:pt x="41355" y="62683"/>
                  <a:pt x="44658" y="59374"/>
                </a:cubicBezTo>
                <a:cubicBezTo>
                  <a:pt x="46203" y="57610"/>
                  <a:pt x="54363" y="57610"/>
                  <a:pt x="57666" y="56065"/>
                </a:cubicBezTo>
                <a:cubicBezTo>
                  <a:pt x="57666" y="56065"/>
                  <a:pt x="59432" y="54527"/>
                  <a:pt x="62744" y="52763"/>
                </a:cubicBezTo>
                <a:cubicBezTo>
                  <a:pt x="64280" y="52763"/>
                  <a:pt x="67592" y="52763"/>
                  <a:pt x="69137" y="52763"/>
                </a:cubicBezTo>
                <a:cubicBezTo>
                  <a:pt x="74206" y="52763"/>
                  <a:pt x="77509" y="52763"/>
                  <a:pt x="82366" y="52763"/>
                </a:cubicBezTo>
                <a:cubicBezTo>
                  <a:pt x="82366" y="51218"/>
                  <a:pt x="83911" y="46371"/>
                  <a:pt x="85669" y="44607"/>
                </a:cubicBezTo>
                <a:cubicBezTo>
                  <a:pt x="88980" y="43062"/>
                  <a:pt x="93828" y="43062"/>
                  <a:pt x="93828" y="41298"/>
                </a:cubicBezTo>
                <a:cubicBezTo>
                  <a:pt x="97140" y="37996"/>
                  <a:pt x="95374" y="34906"/>
                  <a:pt x="95374" y="31604"/>
                </a:cubicBezTo>
                <a:cubicBezTo>
                  <a:pt x="95374" y="28295"/>
                  <a:pt x="97140" y="26531"/>
                  <a:pt x="98677" y="23448"/>
                </a:cubicBezTo>
                <a:cubicBezTo>
                  <a:pt x="101988" y="18375"/>
                  <a:pt x="106836" y="11764"/>
                  <a:pt x="103534" y="6917"/>
                </a:cubicBezTo>
                <a:cubicBezTo>
                  <a:pt x="101988" y="525"/>
                  <a:pt x="93828" y="2063"/>
                  <a:pt x="87214" y="2063"/>
                </a:cubicBezTo>
                <a:lnTo>
                  <a:pt x="85574" y="178"/>
                </a:lnTo>
                <a:close/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" name="Shape 2620">
            <a:extLst>
              <a:ext uri="{FF2B5EF4-FFF2-40B4-BE49-F238E27FC236}">
                <a16:creationId xmlns:a16="http://schemas.microsoft.com/office/drawing/2014/main" xmlns="" id="{5DF87EE8-6ABF-CE4F-AE58-0101C7EB2009}"/>
              </a:ext>
            </a:extLst>
          </p:cNvPr>
          <p:cNvSpPr/>
          <p:nvPr/>
        </p:nvSpPr>
        <p:spPr>
          <a:xfrm>
            <a:off x="5239150" y="3341632"/>
            <a:ext cx="1652" cy="7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0" y="0"/>
                  <a:pt x="105000" y="0"/>
                </a:cubicBezTo>
                <a:lnTo>
                  <a:pt x="105000" y="0"/>
                </a:lnTo>
                <a:lnTo>
                  <a:pt x="0" y="0"/>
                </a:ln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" name="Shape 2621">
            <a:extLst>
              <a:ext uri="{FF2B5EF4-FFF2-40B4-BE49-F238E27FC236}">
                <a16:creationId xmlns:a16="http://schemas.microsoft.com/office/drawing/2014/main" xmlns="" id="{17C4A746-59D5-C443-B097-DCE0B3B2FA20}"/>
              </a:ext>
            </a:extLst>
          </p:cNvPr>
          <p:cNvSpPr/>
          <p:nvPr/>
        </p:nvSpPr>
        <p:spPr>
          <a:xfrm>
            <a:off x="4916378" y="2847651"/>
            <a:ext cx="775978" cy="52785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0750" y="116955"/>
                </a:moveTo>
                <a:lnTo>
                  <a:pt x="50750" y="116955"/>
                </a:lnTo>
                <a:cubicBezTo>
                  <a:pt x="50750" y="116955"/>
                  <a:pt x="51589" y="116955"/>
                  <a:pt x="52458" y="116671"/>
                </a:cubicBezTo>
                <a:cubicBezTo>
                  <a:pt x="52458" y="116346"/>
                  <a:pt x="52458" y="116062"/>
                  <a:pt x="52661" y="115778"/>
                </a:cubicBezTo>
                <a:cubicBezTo>
                  <a:pt x="52458" y="116062"/>
                  <a:pt x="52458" y="116346"/>
                  <a:pt x="52458" y="116671"/>
                </a:cubicBezTo>
                <a:cubicBezTo>
                  <a:pt x="53529" y="116671"/>
                  <a:pt x="54600" y="116346"/>
                  <a:pt x="54832" y="116346"/>
                </a:cubicBezTo>
                <a:cubicBezTo>
                  <a:pt x="54832" y="117564"/>
                  <a:pt x="54832" y="118457"/>
                  <a:pt x="54832" y="119675"/>
                </a:cubicBezTo>
                <a:cubicBezTo>
                  <a:pt x="55469" y="119959"/>
                  <a:pt x="56337" y="119391"/>
                  <a:pt x="56772" y="118782"/>
                </a:cubicBezTo>
                <a:cubicBezTo>
                  <a:pt x="57408" y="117889"/>
                  <a:pt x="57408" y="117280"/>
                  <a:pt x="57408" y="116062"/>
                </a:cubicBezTo>
                <a:cubicBezTo>
                  <a:pt x="57843" y="116062"/>
                  <a:pt x="58277" y="116062"/>
                  <a:pt x="58480" y="116062"/>
                </a:cubicBezTo>
                <a:cubicBezTo>
                  <a:pt x="58480" y="115453"/>
                  <a:pt x="58480" y="114560"/>
                  <a:pt x="58682" y="114235"/>
                </a:cubicBezTo>
                <a:cubicBezTo>
                  <a:pt x="58914" y="113342"/>
                  <a:pt x="59348" y="113342"/>
                  <a:pt x="59753" y="113058"/>
                </a:cubicBezTo>
                <a:cubicBezTo>
                  <a:pt x="60419" y="112165"/>
                  <a:pt x="60419" y="110013"/>
                  <a:pt x="60419" y="108836"/>
                </a:cubicBezTo>
                <a:cubicBezTo>
                  <a:pt x="60854" y="110013"/>
                  <a:pt x="62127" y="110947"/>
                  <a:pt x="62330" y="112165"/>
                </a:cubicBezTo>
                <a:cubicBezTo>
                  <a:pt x="63199" y="112449"/>
                  <a:pt x="63633" y="111231"/>
                  <a:pt x="64270" y="110947"/>
                </a:cubicBezTo>
                <a:cubicBezTo>
                  <a:pt x="64936" y="110947"/>
                  <a:pt x="65572" y="111556"/>
                  <a:pt x="66209" y="111231"/>
                </a:cubicBezTo>
                <a:cubicBezTo>
                  <a:pt x="65775" y="110013"/>
                  <a:pt x="65370" y="109120"/>
                  <a:pt x="65138" y="108227"/>
                </a:cubicBezTo>
                <a:cubicBezTo>
                  <a:pt x="65370" y="109120"/>
                  <a:pt x="65775" y="110013"/>
                  <a:pt x="66209" y="111231"/>
                </a:cubicBezTo>
                <a:cubicBezTo>
                  <a:pt x="66209" y="111231"/>
                  <a:pt x="66209" y="111231"/>
                  <a:pt x="66441" y="110947"/>
                </a:cubicBezTo>
                <a:cubicBezTo>
                  <a:pt x="66441" y="109729"/>
                  <a:pt x="66441" y="109120"/>
                  <a:pt x="66875" y="107902"/>
                </a:cubicBezTo>
                <a:cubicBezTo>
                  <a:pt x="67281" y="107009"/>
                  <a:pt x="67281" y="106116"/>
                  <a:pt x="67281" y="104898"/>
                </a:cubicBezTo>
                <a:cubicBezTo>
                  <a:pt x="67512" y="102787"/>
                  <a:pt x="67512" y="100676"/>
                  <a:pt x="67715" y="98565"/>
                </a:cubicBezTo>
                <a:cubicBezTo>
                  <a:pt x="68352" y="98565"/>
                  <a:pt x="69018" y="98565"/>
                  <a:pt x="69655" y="98565"/>
                </a:cubicBezTo>
                <a:cubicBezTo>
                  <a:pt x="70089" y="97672"/>
                  <a:pt x="69857" y="96454"/>
                  <a:pt x="70089" y="95277"/>
                </a:cubicBezTo>
                <a:cubicBezTo>
                  <a:pt x="70291" y="94059"/>
                  <a:pt x="70726" y="93166"/>
                  <a:pt x="70089" y="91948"/>
                </a:cubicBezTo>
                <a:cubicBezTo>
                  <a:pt x="70523" y="91664"/>
                  <a:pt x="70726" y="91664"/>
                  <a:pt x="71160" y="91664"/>
                </a:cubicBezTo>
                <a:cubicBezTo>
                  <a:pt x="71363" y="91055"/>
                  <a:pt x="71594" y="90446"/>
                  <a:pt x="71594" y="89553"/>
                </a:cubicBezTo>
                <a:cubicBezTo>
                  <a:pt x="71797" y="88944"/>
                  <a:pt x="71594" y="87726"/>
                  <a:pt x="71797" y="87117"/>
                </a:cubicBezTo>
                <a:cubicBezTo>
                  <a:pt x="72028" y="86833"/>
                  <a:pt x="72665" y="85899"/>
                  <a:pt x="72897" y="85615"/>
                </a:cubicBezTo>
                <a:cubicBezTo>
                  <a:pt x="73302" y="85006"/>
                  <a:pt x="73534" y="84397"/>
                  <a:pt x="74373" y="84397"/>
                </a:cubicBezTo>
                <a:cubicBezTo>
                  <a:pt x="74171" y="84397"/>
                  <a:pt x="74171" y="84113"/>
                  <a:pt x="74171" y="84113"/>
                </a:cubicBezTo>
                <a:cubicBezTo>
                  <a:pt x="73302" y="84113"/>
                  <a:pt x="72463" y="84113"/>
                  <a:pt x="72231" y="84113"/>
                </a:cubicBezTo>
                <a:cubicBezTo>
                  <a:pt x="72463" y="84113"/>
                  <a:pt x="73302" y="84113"/>
                  <a:pt x="74171" y="84113"/>
                </a:cubicBezTo>
                <a:cubicBezTo>
                  <a:pt x="73968" y="83220"/>
                  <a:pt x="73968" y="82002"/>
                  <a:pt x="73968" y="80784"/>
                </a:cubicBezTo>
                <a:cubicBezTo>
                  <a:pt x="74171" y="78064"/>
                  <a:pt x="73534" y="79607"/>
                  <a:pt x="72463" y="78673"/>
                </a:cubicBezTo>
                <a:cubicBezTo>
                  <a:pt x="72231" y="78389"/>
                  <a:pt x="71797" y="77456"/>
                  <a:pt x="71797" y="77171"/>
                </a:cubicBezTo>
                <a:cubicBezTo>
                  <a:pt x="71594" y="76562"/>
                  <a:pt x="71160" y="77171"/>
                  <a:pt x="71594" y="76278"/>
                </a:cubicBezTo>
                <a:cubicBezTo>
                  <a:pt x="71797" y="75345"/>
                  <a:pt x="73100" y="74776"/>
                  <a:pt x="73737" y="74451"/>
                </a:cubicBezTo>
                <a:cubicBezTo>
                  <a:pt x="73737" y="73274"/>
                  <a:pt x="74373" y="73558"/>
                  <a:pt x="74605" y="72949"/>
                </a:cubicBezTo>
                <a:cubicBezTo>
                  <a:pt x="74808" y="72056"/>
                  <a:pt x="74373" y="71447"/>
                  <a:pt x="74808" y="70554"/>
                </a:cubicBezTo>
                <a:cubicBezTo>
                  <a:pt x="75676" y="69052"/>
                  <a:pt x="77384" y="69052"/>
                  <a:pt x="77819" y="67510"/>
                </a:cubicBezTo>
                <a:cubicBezTo>
                  <a:pt x="77182" y="66941"/>
                  <a:pt x="77182" y="66332"/>
                  <a:pt x="77182" y="65399"/>
                </a:cubicBezTo>
                <a:cubicBezTo>
                  <a:pt x="78050" y="65115"/>
                  <a:pt x="78687" y="65115"/>
                  <a:pt x="79556" y="64506"/>
                </a:cubicBezTo>
                <a:cubicBezTo>
                  <a:pt x="78890" y="64830"/>
                  <a:pt x="79324" y="66008"/>
                  <a:pt x="79556" y="66617"/>
                </a:cubicBezTo>
                <a:cubicBezTo>
                  <a:pt x="79990" y="67834"/>
                  <a:pt x="80395" y="67834"/>
                  <a:pt x="81061" y="67834"/>
                </a:cubicBezTo>
                <a:cubicBezTo>
                  <a:pt x="82769" y="67510"/>
                  <a:pt x="83406" y="65399"/>
                  <a:pt x="82972" y="63288"/>
                </a:cubicBezTo>
                <a:cubicBezTo>
                  <a:pt x="82566" y="61786"/>
                  <a:pt x="82769" y="61786"/>
                  <a:pt x="83406" y="60893"/>
                </a:cubicBezTo>
                <a:cubicBezTo>
                  <a:pt x="84477" y="59106"/>
                  <a:pt x="83638" y="59391"/>
                  <a:pt x="83203" y="57889"/>
                </a:cubicBezTo>
                <a:cubicBezTo>
                  <a:pt x="83203" y="58173"/>
                  <a:pt x="85143" y="53667"/>
                  <a:pt x="85143" y="53342"/>
                </a:cubicBezTo>
                <a:cubicBezTo>
                  <a:pt x="85548" y="52774"/>
                  <a:pt x="86214" y="52774"/>
                  <a:pt x="86648" y="51840"/>
                </a:cubicBezTo>
                <a:cubicBezTo>
                  <a:pt x="87285" y="50338"/>
                  <a:pt x="86851" y="48227"/>
                  <a:pt x="87720" y="46725"/>
                </a:cubicBezTo>
                <a:cubicBezTo>
                  <a:pt x="87922" y="46441"/>
                  <a:pt x="88588" y="46441"/>
                  <a:pt x="88993" y="46441"/>
                </a:cubicBezTo>
                <a:cubicBezTo>
                  <a:pt x="88993" y="47050"/>
                  <a:pt x="88791" y="47943"/>
                  <a:pt x="88993" y="48552"/>
                </a:cubicBezTo>
                <a:cubicBezTo>
                  <a:pt x="88993" y="49161"/>
                  <a:pt x="89225" y="49161"/>
                  <a:pt x="89659" y="49161"/>
                </a:cubicBezTo>
                <a:cubicBezTo>
                  <a:pt x="89862" y="48836"/>
                  <a:pt x="89862" y="48836"/>
                  <a:pt x="90094" y="48552"/>
                </a:cubicBezTo>
                <a:cubicBezTo>
                  <a:pt x="90499" y="47943"/>
                  <a:pt x="91165" y="47334"/>
                  <a:pt x="91367" y="46725"/>
                </a:cubicBezTo>
                <a:cubicBezTo>
                  <a:pt x="91367" y="45832"/>
                  <a:pt x="91367" y="45223"/>
                  <a:pt x="91570" y="44330"/>
                </a:cubicBezTo>
                <a:cubicBezTo>
                  <a:pt x="92439" y="41285"/>
                  <a:pt x="95015" y="40717"/>
                  <a:pt x="96955" y="39174"/>
                </a:cubicBezTo>
                <a:cubicBezTo>
                  <a:pt x="97389" y="38890"/>
                  <a:pt x="98026" y="38281"/>
                  <a:pt x="98258" y="37672"/>
                </a:cubicBezTo>
                <a:cubicBezTo>
                  <a:pt x="98460" y="37104"/>
                  <a:pt x="98895" y="35886"/>
                  <a:pt x="99531" y="35886"/>
                </a:cubicBezTo>
                <a:cubicBezTo>
                  <a:pt x="99531" y="34952"/>
                  <a:pt x="99531" y="34384"/>
                  <a:pt x="99763" y="33775"/>
                </a:cubicBezTo>
                <a:cubicBezTo>
                  <a:pt x="100168" y="33450"/>
                  <a:pt x="101037" y="33450"/>
                  <a:pt x="101471" y="33166"/>
                </a:cubicBezTo>
                <a:cubicBezTo>
                  <a:pt x="101905" y="33166"/>
                  <a:pt x="102340" y="33166"/>
                  <a:pt x="102542" y="33166"/>
                </a:cubicBezTo>
                <a:cubicBezTo>
                  <a:pt x="102977" y="32841"/>
                  <a:pt x="103208" y="32273"/>
                  <a:pt x="103411" y="31948"/>
                </a:cubicBezTo>
                <a:cubicBezTo>
                  <a:pt x="103845" y="31339"/>
                  <a:pt x="104279" y="31055"/>
                  <a:pt x="104714" y="30446"/>
                </a:cubicBezTo>
                <a:cubicBezTo>
                  <a:pt x="104916" y="30162"/>
                  <a:pt x="104916" y="29837"/>
                  <a:pt x="105351" y="29553"/>
                </a:cubicBezTo>
                <a:cubicBezTo>
                  <a:pt x="105785" y="29228"/>
                  <a:pt x="106422" y="29553"/>
                  <a:pt x="106856" y="29553"/>
                </a:cubicBezTo>
                <a:cubicBezTo>
                  <a:pt x="106856" y="29228"/>
                  <a:pt x="107290" y="28944"/>
                  <a:pt x="107696" y="28660"/>
                </a:cubicBezTo>
                <a:cubicBezTo>
                  <a:pt x="107493" y="28660"/>
                  <a:pt x="107290" y="28660"/>
                  <a:pt x="107290" y="28335"/>
                </a:cubicBezTo>
                <a:cubicBezTo>
                  <a:pt x="107696" y="28335"/>
                  <a:pt x="108361" y="27117"/>
                  <a:pt x="108564" y="26833"/>
                </a:cubicBezTo>
                <a:cubicBezTo>
                  <a:pt x="108998" y="26549"/>
                  <a:pt x="109867" y="26224"/>
                  <a:pt x="110069" y="25615"/>
                </a:cubicBezTo>
                <a:cubicBezTo>
                  <a:pt x="110069" y="25331"/>
                  <a:pt x="110069" y="24113"/>
                  <a:pt x="110069" y="23504"/>
                </a:cubicBezTo>
                <a:cubicBezTo>
                  <a:pt x="110301" y="22286"/>
                  <a:pt x="110706" y="22286"/>
                  <a:pt x="111575" y="22002"/>
                </a:cubicBezTo>
                <a:cubicBezTo>
                  <a:pt x="111806" y="22895"/>
                  <a:pt x="113717" y="22895"/>
                  <a:pt x="114383" y="22611"/>
                </a:cubicBezTo>
                <a:cubicBezTo>
                  <a:pt x="114586" y="22611"/>
                  <a:pt x="115020" y="22286"/>
                  <a:pt x="115454" y="22002"/>
                </a:cubicBezTo>
                <a:cubicBezTo>
                  <a:pt x="115889" y="21718"/>
                  <a:pt x="116728" y="21718"/>
                  <a:pt x="116960" y="21393"/>
                </a:cubicBezTo>
                <a:cubicBezTo>
                  <a:pt x="118234" y="21393"/>
                  <a:pt x="119536" y="20216"/>
                  <a:pt x="119739" y="18389"/>
                </a:cubicBezTo>
                <a:cubicBezTo>
                  <a:pt x="119739" y="17780"/>
                  <a:pt x="119971" y="15669"/>
                  <a:pt x="119334" y="15994"/>
                </a:cubicBezTo>
                <a:cubicBezTo>
                  <a:pt x="118899" y="15994"/>
                  <a:pt x="118899" y="16603"/>
                  <a:pt x="118668" y="16887"/>
                </a:cubicBezTo>
                <a:cubicBezTo>
                  <a:pt x="118234" y="17171"/>
                  <a:pt x="117799" y="17171"/>
                  <a:pt x="117394" y="17171"/>
                </a:cubicBezTo>
                <a:cubicBezTo>
                  <a:pt x="117394" y="16278"/>
                  <a:pt x="117162" y="15669"/>
                  <a:pt x="116960" y="15060"/>
                </a:cubicBezTo>
                <a:cubicBezTo>
                  <a:pt x="116728" y="14167"/>
                  <a:pt x="116728" y="13558"/>
                  <a:pt x="116728" y="12665"/>
                </a:cubicBezTo>
                <a:cubicBezTo>
                  <a:pt x="115223" y="11772"/>
                  <a:pt x="115223" y="9945"/>
                  <a:pt x="115223" y="7834"/>
                </a:cubicBezTo>
                <a:cubicBezTo>
                  <a:pt x="115223" y="6941"/>
                  <a:pt x="115223" y="5439"/>
                  <a:pt x="115454" y="4830"/>
                </a:cubicBezTo>
                <a:cubicBezTo>
                  <a:pt x="115657" y="4546"/>
                  <a:pt x="116091" y="4546"/>
                  <a:pt x="116294" y="4221"/>
                </a:cubicBezTo>
                <a:cubicBezTo>
                  <a:pt x="116728" y="3937"/>
                  <a:pt x="116960" y="3612"/>
                  <a:pt x="117162" y="3004"/>
                </a:cubicBezTo>
                <a:cubicBezTo>
                  <a:pt x="117394" y="2395"/>
                  <a:pt x="118031" y="1786"/>
                  <a:pt x="117799" y="1217"/>
                </a:cubicBezTo>
                <a:cubicBezTo>
                  <a:pt x="117394" y="0"/>
                  <a:pt x="115454" y="608"/>
                  <a:pt x="114788" y="893"/>
                </a:cubicBezTo>
                <a:cubicBezTo>
                  <a:pt x="114151" y="893"/>
                  <a:pt x="113717" y="1217"/>
                  <a:pt x="113080" y="1217"/>
                </a:cubicBezTo>
                <a:cubicBezTo>
                  <a:pt x="112443" y="1217"/>
                  <a:pt x="112009" y="1217"/>
                  <a:pt x="111575" y="1786"/>
                </a:cubicBezTo>
                <a:cubicBezTo>
                  <a:pt x="110938" y="2719"/>
                  <a:pt x="110938" y="2719"/>
                  <a:pt x="110301" y="2719"/>
                </a:cubicBezTo>
                <a:cubicBezTo>
                  <a:pt x="109635" y="3004"/>
                  <a:pt x="109433" y="3328"/>
                  <a:pt x="108998" y="3937"/>
                </a:cubicBezTo>
                <a:cubicBezTo>
                  <a:pt x="108564" y="4221"/>
                  <a:pt x="107696" y="4221"/>
                  <a:pt x="107290" y="4546"/>
                </a:cubicBezTo>
                <a:cubicBezTo>
                  <a:pt x="106856" y="4546"/>
                  <a:pt x="106190" y="4546"/>
                  <a:pt x="105785" y="4830"/>
                </a:cubicBezTo>
                <a:cubicBezTo>
                  <a:pt x="105553" y="4830"/>
                  <a:pt x="105553" y="5439"/>
                  <a:pt x="105351" y="5439"/>
                </a:cubicBezTo>
                <a:cubicBezTo>
                  <a:pt x="105119" y="5723"/>
                  <a:pt x="104916" y="5439"/>
                  <a:pt x="104714" y="5439"/>
                </a:cubicBezTo>
                <a:cubicBezTo>
                  <a:pt x="104279" y="5723"/>
                  <a:pt x="104279" y="6048"/>
                  <a:pt x="104048" y="6332"/>
                </a:cubicBezTo>
                <a:cubicBezTo>
                  <a:pt x="103845" y="6617"/>
                  <a:pt x="103613" y="6617"/>
                  <a:pt x="103411" y="6941"/>
                </a:cubicBezTo>
                <a:cubicBezTo>
                  <a:pt x="103208" y="6941"/>
                  <a:pt x="102774" y="6941"/>
                  <a:pt x="102542" y="7225"/>
                </a:cubicBezTo>
                <a:cubicBezTo>
                  <a:pt x="102340" y="7225"/>
                  <a:pt x="102108" y="7550"/>
                  <a:pt x="101905" y="7834"/>
                </a:cubicBezTo>
                <a:cubicBezTo>
                  <a:pt x="101268" y="8159"/>
                  <a:pt x="100834" y="7834"/>
                  <a:pt x="100400" y="8443"/>
                </a:cubicBezTo>
                <a:cubicBezTo>
                  <a:pt x="99966" y="8728"/>
                  <a:pt x="99966" y="8728"/>
                  <a:pt x="99763" y="8728"/>
                </a:cubicBezTo>
                <a:cubicBezTo>
                  <a:pt x="99329" y="9052"/>
                  <a:pt x="99329" y="9336"/>
                  <a:pt x="99097" y="9661"/>
                </a:cubicBezTo>
                <a:cubicBezTo>
                  <a:pt x="98895" y="9661"/>
                  <a:pt x="98460" y="9661"/>
                  <a:pt x="98258" y="9661"/>
                </a:cubicBezTo>
                <a:cubicBezTo>
                  <a:pt x="97823" y="9945"/>
                  <a:pt x="98026" y="9945"/>
                  <a:pt x="97592" y="10230"/>
                </a:cubicBezTo>
                <a:lnTo>
                  <a:pt x="97592" y="10554"/>
                </a:lnTo>
                <a:cubicBezTo>
                  <a:pt x="97389" y="10554"/>
                  <a:pt x="97389" y="10554"/>
                  <a:pt x="97186" y="10554"/>
                </a:cubicBezTo>
                <a:cubicBezTo>
                  <a:pt x="97186" y="10838"/>
                  <a:pt x="96752" y="10838"/>
                  <a:pt x="96752" y="10838"/>
                </a:cubicBezTo>
                <a:cubicBezTo>
                  <a:pt x="96318" y="11163"/>
                  <a:pt x="96115" y="11447"/>
                  <a:pt x="95884" y="11772"/>
                </a:cubicBezTo>
                <a:cubicBezTo>
                  <a:pt x="95449" y="12341"/>
                  <a:pt x="95015" y="12665"/>
                  <a:pt x="94581" y="12949"/>
                </a:cubicBezTo>
                <a:cubicBezTo>
                  <a:pt x="93944" y="13274"/>
                  <a:pt x="93307" y="13883"/>
                  <a:pt x="92873" y="14167"/>
                </a:cubicBezTo>
                <a:cubicBezTo>
                  <a:pt x="92236" y="15060"/>
                  <a:pt x="91802" y="14492"/>
                  <a:pt x="91165" y="14776"/>
                </a:cubicBezTo>
                <a:cubicBezTo>
                  <a:pt x="91165" y="15669"/>
                  <a:pt x="90296" y="15060"/>
                  <a:pt x="89862" y="15385"/>
                </a:cubicBezTo>
                <a:cubicBezTo>
                  <a:pt x="89428" y="15669"/>
                  <a:pt x="88993" y="16278"/>
                  <a:pt x="88357" y="16278"/>
                </a:cubicBezTo>
                <a:cubicBezTo>
                  <a:pt x="87922" y="16278"/>
                  <a:pt x="87285" y="15385"/>
                  <a:pt x="86851" y="15060"/>
                </a:cubicBezTo>
                <a:cubicBezTo>
                  <a:pt x="86648" y="15060"/>
                  <a:pt x="85780" y="14492"/>
                  <a:pt x="85346" y="14492"/>
                </a:cubicBezTo>
                <a:cubicBezTo>
                  <a:pt x="85143" y="14776"/>
                  <a:pt x="85143" y="15060"/>
                  <a:pt x="85143" y="15385"/>
                </a:cubicBezTo>
                <a:cubicBezTo>
                  <a:pt x="85143" y="15994"/>
                  <a:pt x="85346" y="15669"/>
                  <a:pt x="85548" y="15994"/>
                </a:cubicBezTo>
                <a:cubicBezTo>
                  <a:pt x="85983" y="16603"/>
                  <a:pt x="85983" y="18673"/>
                  <a:pt x="85983" y="19282"/>
                </a:cubicBezTo>
                <a:cubicBezTo>
                  <a:pt x="85780" y="19607"/>
                  <a:pt x="85780" y="19607"/>
                  <a:pt x="85780" y="19607"/>
                </a:cubicBezTo>
                <a:cubicBezTo>
                  <a:pt x="85346" y="19607"/>
                  <a:pt x="85143" y="20500"/>
                  <a:pt x="84709" y="21109"/>
                </a:cubicBezTo>
                <a:cubicBezTo>
                  <a:pt x="84477" y="21393"/>
                  <a:pt x="84072" y="22002"/>
                  <a:pt x="83840" y="22286"/>
                </a:cubicBezTo>
                <a:cubicBezTo>
                  <a:pt x="83406" y="22895"/>
                  <a:pt x="82972" y="23220"/>
                  <a:pt x="82769" y="23829"/>
                </a:cubicBezTo>
                <a:cubicBezTo>
                  <a:pt x="82566" y="23829"/>
                  <a:pt x="82335" y="24113"/>
                  <a:pt x="82335" y="24438"/>
                </a:cubicBezTo>
                <a:cubicBezTo>
                  <a:pt x="82132" y="24438"/>
                  <a:pt x="81901" y="24722"/>
                  <a:pt x="81698" y="25006"/>
                </a:cubicBezTo>
                <a:cubicBezTo>
                  <a:pt x="81061" y="25940"/>
                  <a:pt x="80627" y="26833"/>
                  <a:pt x="79990" y="28051"/>
                </a:cubicBezTo>
                <a:cubicBezTo>
                  <a:pt x="79758" y="28335"/>
                  <a:pt x="79556" y="28944"/>
                  <a:pt x="79556" y="29837"/>
                </a:cubicBezTo>
                <a:cubicBezTo>
                  <a:pt x="79324" y="30446"/>
                  <a:pt x="79556" y="31055"/>
                  <a:pt x="79556" y="31664"/>
                </a:cubicBezTo>
                <a:cubicBezTo>
                  <a:pt x="78890" y="31664"/>
                  <a:pt x="78687" y="31664"/>
                  <a:pt x="78253" y="32273"/>
                </a:cubicBezTo>
                <a:cubicBezTo>
                  <a:pt x="78050" y="32841"/>
                  <a:pt x="77819" y="33450"/>
                  <a:pt x="77616" y="34059"/>
                </a:cubicBezTo>
                <a:cubicBezTo>
                  <a:pt x="77182" y="34668"/>
                  <a:pt x="76747" y="34952"/>
                  <a:pt x="76110" y="35277"/>
                </a:cubicBezTo>
                <a:cubicBezTo>
                  <a:pt x="75676" y="35277"/>
                  <a:pt x="75039" y="35277"/>
                  <a:pt x="74373" y="35277"/>
                </a:cubicBezTo>
                <a:cubicBezTo>
                  <a:pt x="74171" y="35277"/>
                  <a:pt x="73968" y="35277"/>
                  <a:pt x="73737" y="35277"/>
                </a:cubicBezTo>
                <a:cubicBezTo>
                  <a:pt x="73302" y="35277"/>
                  <a:pt x="73302" y="35561"/>
                  <a:pt x="72897" y="35886"/>
                </a:cubicBezTo>
                <a:cubicBezTo>
                  <a:pt x="72463" y="36170"/>
                  <a:pt x="71797" y="36170"/>
                  <a:pt x="71363" y="36170"/>
                </a:cubicBezTo>
                <a:cubicBezTo>
                  <a:pt x="70089" y="35886"/>
                  <a:pt x="69018" y="35886"/>
                  <a:pt x="68149" y="37104"/>
                </a:cubicBezTo>
                <a:cubicBezTo>
                  <a:pt x="67715" y="37388"/>
                  <a:pt x="66875" y="37388"/>
                  <a:pt x="66209" y="37672"/>
                </a:cubicBezTo>
                <a:cubicBezTo>
                  <a:pt x="65370" y="37672"/>
                  <a:pt x="64704" y="37997"/>
                  <a:pt x="63864" y="37388"/>
                </a:cubicBezTo>
                <a:cubicBezTo>
                  <a:pt x="63199" y="36779"/>
                  <a:pt x="62562" y="36495"/>
                  <a:pt x="61925" y="36170"/>
                </a:cubicBezTo>
                <a:cubicBezTo>
                  <a:pt x="60854" y="35886"/>
                  <a:pt x="59753" y="35277"/>
                  <a:pt x="58480" y="35277"/>
                </a:cubicBezTo>
                <a:cubicBezTo>
                  <a:pt x="57843" y="35277"/>
                  <a:pt x="57843" y="36170"/>
                  <a:pt x="57177" y="36495"/>
                </a:cubicBezTo>
                <a:cubicBezTo>
                  <a:pt x="56974" y="36495"/>
                  <a:pt x="56772" y="36495"/>
                  <a:pt x="56337" y="36495"/>
                </a:cubicBezTo>
                <a:cubicBezTo>
                  <a:pt x="56106" y="36495"/>
                  <a:pt x="55903" y="37104"/>
                  <a:pt x="55671" y="37104"/>
                </a:cubicBezTo>
                <a:cubicBezTo>
                  <a:pt x="54832" y="37672"/>
                  <a:pt x="54166" y="38281"/>
                  <a:pt x="53326" y="38606"/>
                </a:cubicBezTo>
                <a:cubicBezTo>
                  <a:pt x="52892" y="38606"/>
                  <a:pt x="52255" y="38606"/>
                  <a:pt x="51821" y="38890"/>
                </a:cubicBezTo>
                <a:cubicBezTo>
                  <a:pt x="51387" y="38890"/>
                  <a:pt x="51155" y="39499"/>
                  <a:pt x="50750" y="39499"/>
                </a:cubicBezTo>
                <a:cubicBezTo>
                  <a:pt x="50316" y="39499"/>
                  <a:pt x="49881" y="39783"/>
                  <a:pt x="49447" y="39783"/>
                </a:cubicBezTo>
                <a:cubicBezTo>
                  <a:pt x="48810" y="40108"/>
                  <a:pt x="48376" y="40108"/>
                  <a:pt x="47710" y="40392"/>
                </a:cubicBezTo>
                <a:cubicBezTo>
                  <a:pt x="47073" y="40717"/>
                  <a:pt x="46436" y="40717"/>
                  <a:pt x="45568" y="40392"/>
                </a:cubicBezTo>
                <a:cubicBezTo>
                  <a:pt x="45133" y="40392"/>
                  <a:pt x="44728" y="40108"/>
                  <a:pt x="44294" y="39499"/>
                </a:cubicBezTo>
                <a:cubicBezTo>
                  <a:pt x="44294" y="39499"/>
                  <a:pt x="44294" y="39499"/>
                  <a:pt x="44062" y="39499"/>
                </a:cubicBezTo>
                <a:cubicBezTo>
                  <a:pt x="43657" y="39783"/>
                  <a:pt x="43860" y="40108"/>
                  <a:pt x="43860" y="40392"/>
                </a:cubicBezTo>
                <a:cubicBezTo>
                  <a:pt x="43860" y="41610"/>
                  <a:pt x="44062" y="42219"/>
                  <a:pt x="43223" y="42787"/>
                </a:cubicBezTo>
                <a:cubicBezTo>
                  <a:pt x="43223" y="41894"/>
                  <a:pt x="43425" y="41001"/>
                  <a:pt x="42788" y="40717"/>
                </a:cubicBezTo>
                <a:cubicBezTo>
                  <a:pt x="41717" y="40392"/>
                  <a:pt x="41717" y="41285"/>
                  <a:pt x="41283" y="41894"/>
                </a:cubicBezTo>
                <a:cubicBezTo>
                  <a:pt x="40617" y="42787"/>
                  <a:pt x="39546" y="41894"/>
                  <a:pt x="38706" y="42219"/>
                </a:cubicBezTo>
                <a:cubicBezTo>
                  <a:pt x="37838" y="42503"/>
                  <a:pt x="37201" y="43396"/>
                  <a:pt x="36332" y="43112"/>
                </a:cubicBezTo>
                <a:cubicBezTo>
                  <a:pt x="36332" y="42503"/>
                  <a:pt x="36332" y="41894"/>
                  <a:pt x="36332" y="41610"/>
                </a:cubicBezTo>
                <a:cubicBezTo>
                  <a:pt x="35898" y="41610"/>
                  <a:pt x="35696" y="41285"/>
                  <a:pt x="35261" y="41285"/>
                </a:cubicBezTo>
                <a:cubicBezTo>
                  <a:pt x="35030" y="41285"/>
                  <a:pt x="34624" y="41610"/>
                  <a:pt x="34393" y="41610"/>
                </a:cubicBezTo>
                <a:cubicBezTo>
                  <a:pt x="33756" y="41894"/>
                  <a:pt x="33524" y="42219"/>
                  <a:pt x="33524" y="43396"/>
                </a:cubicBezTo>
                <a:cubicBezTo>
                  <a:pt x="32453" y="44005"/>
                  <a:pt x="31179" y="44005"/>
                  <a:pt x="30108" y="43721"/>
                </a:cubicBezTo>
                <a:cubicBezTo>
                  <a:pt x="29442" y="43396"/>
                  <a:pt x="28805" y="43112"/>
                  <a:pt x="28168" y="43396"/>
                </a:cubicBezTo>
                <a:cubicBezTo>
                  <a:pt x="27300" y="43721"/>
                  <a:pt x="27097" y="44330"/>
                  <a:pt x="26229" y="44005"/>
                </a:cubicBezTo>
                <a:cubicBezTo>
                  <a:pt x="25158" y="44005"/>
                  <a:pt x="24289" y="43721"/>
                  <a:pt x="23420" y="43721"/>
                </a:cubicBezTo>
                <a:cubicBezTo>
                  <a:pt x="22349" y="43396"/>
                  <a:pt x="21075" y="43721"/>
                  <a:pt x="20207" y="43112"/>
                </a:cubicBezTo>
                <a:cubicBezTo>
                  <a:pt x="19570" y="42787"/>
                  <a:pt x="18499" y="41894"/>
                  <a:pt x="17833" y="41285"/>
                </a:cubicBezTo>
                <a:cubicBezTo>
                  <a:pt x="17196" y="40717"/>
                  <a:pt x="16559" y="40108"/>
                  <a:pt x="15893" y="39783"/>
                </a:cubicBezTo>
                <a:cubicBezTo>
                  <a:pt x="15054" y="39783"/>
                  <a:pt x="13751" y="39783"/>
                  <a:pt x="12680" y="40108"/>
                </a:cubicBezTo>
                <a:cubicBezTo>
                  <a:pt x="12680" y="41610"/>
                  <a:pt x="12680" y="42503"/>
                  <a:pt x="11406" y="42787"/>
                </a:cubicBezTo>
                <a:cubicBezTo>
                  <a:pt x="10537" y="43396"/>
                  <a:pt x="9669" y="43396"/>
                  <a:pt x="8800" y="44005"/>
                </a:cubicBezTo>
                <a:cubicBezTo>
                  <a:pt x="7961" y="44330"/>
                  <a:pt x="7295" y="44330"/>
                  <a:pt x="6455" y="44614"/>
                </a:cubicBezTo>
                <a:cubicBezTo>
                  <a:pt x="5819" y="44898"/>
                  <a:pt x="5153" y="45223"/>
                  <a:pt x="4516" y="45832"/>
                </a:cubicBezTo>
                <a:cubicBezTo>
                  <a:pt x="4516" y="47050"/>
                  <a:pt x="4082" y="47618"/>
                  <a:pt x="3879" y="48836"/>
                </a:cubicBezTo>
                <a:cubicBezTo>
                  <a:pt x="3445" y="50054"/>
                  <a:pt x="3010" y="52449"/>
                  <a:pt x="3445" y="53951"/>
                </a:cubicBezTo>
                <a:cubicBezTo>
                  <a:pt x="3445" y="54560"/>
                  <a:pt x="3879" y="55169"/>
                  <a:pt x="4516" y="55169"/>
                </a:cubicBezTo>
                <a:cubicBezTo>
                  <a:pt x="4313" y="55778"/>
                  <a:pt x="4082" y="56387"/>
                  <a:pt x="3647" y="56995"/>
                </a:cubicBezTo>
                <a:cubicBezTo>
                  <a:pt x="3213" y="57889"/>
                  <a:pt x="2808" y="58173"/>
                  <a:pt x="2373" y="59106"/>
                </a:cubicBezTo>
                <a:cubicBezTo>
                  <a:pt x="1939" y="59675"/>
                  <a:pt x="1708" y="60000"/>
                  <a:pt x="1273" y="60608"/>
                </a:cubicBezTo>
                <a:cubicBezTo>
                  <a:pt x="636" y="61217"/>
                  <a:pt x="202" y="61786"/>
                  <a:pt x="0" y="62719"/>
                </a:cubicBezTo>
                <a:cubicBezTo>
                  <a:pt x="0" y="62719"/>
                  <a:pt x="202" y="62719"/>
                  <a:pt x="434" y="62395"/>
                </a:cubicBezTo>
                <a:cubicBezTo>
                  <a:pt x="636" y="62110"/>
                  <a:pt x="636" y="61786"/>
                  <a:pt x="1273" y="61217"/>
                </a:cubicBezTo>
                <a:cubicBezTo>
                  <a:pt x="3879" y="59106"/>
                  <a:pt x="2576" y="66941"/>
                  <a:pt x="4082" y="67834"/>
                </a:cubicBezTo>
                <a:cubicBezTo>
                  <a:pt x="4313" y="69661"/>
                  <a:pt x="3879" y="70554"/>
                  <a:pt x="3647" y="72056"/>
                </a:cubicBezTo>
                <a:cubicBezTo>
                  <a:pt x="3647" y="73274"/>
                  <a:pt x="4082" y="74776"/>
                  <a:pt x="4082" y="76278"/>
                </a:cubicBezTo>
                <a:cubicBezTo>
                  <a:pt x="4082" y="77780"/>
                  <a:pt x="3879" y="79607"/>
                  <a:pt x="3879" y="81393"/>
                </a:cubicBezTo>
                <a:cubicBezTo>
                  <a:pt x="4718" y="81393"/>
                  <a:pt x="5587" y="81393"/>
                  <a:pt x="6021" y="81109"/>
                </a:cubicBezTo>
                <a:cubicBezTo>
                  <a:pt x="6658" y="80500"/>
                  <a:pt x="5819" y="77456"/>
                  <a:pt x="5587" y="76562"/>
                </a:cubicBezTo>
                <a:cubicBezTo>
                  <a:pt x="5384" y="76562"/>
                  <a:pt x="5153" y="76278"/>
                  <a:pt x="4950" y="76562"/>
                </a:cubicBezTo>
                <a:cubicBezTo>
                  <a:pt x="4950" y="75669"/>
                  <a:pt x="4950" y="75060"/>
                  <a:pt x="4950" y="74451"/>
                </a:cubicBezTo>
                <a:cubicBezTo>
                  <a:pt x="6021" y="74167"/>
                  <a:pt x="6021" y="72949"/>
                  <a:pt x="6658" y="72341"/>
                </a:cubicBezTo>
                <a:cubicBezTo>
                  <a:pt x="7092" y="71447"/>
                  <a:pt x="6890" y="71447"/>
                  <a:pt x="7729" y="71447"/>
                </a:cubicBezTo>
                <a:cubicBezTo>
                  <a:pt x="8800" y="71447"/>
                  <a:pt x="12477" y="72341"/>
                  <a:pt x="12477" y="69661"/>
                </a:cubicBezTo>
                <a:cubicBezTo>
                  <a:pt x="13317" y="69661"/>
                  <a:pt x="13983" y="69945"/>
                  <a:pt x="14822" y="69661"/>
                </a:cubicBezTo>
                <a:cubicBezTo>
                  <a:pt x="15691" y="69336"/>
                  <a:pt x="16125" y="69052"/>
                  <a:pt x="16762" y="69336"/>
                </a:cubicBezTo>
                <a:cubicBezTo>
                  <a:pt x="17399" y="69661"/>
                  <a:pt x="17630" y="70230"/>
                  <a:pt x="18267" y="70230"/>
                </a:cubicBezTo>
                <a:cubicBezTo>
                  <a:pt x="19136" y="70554"/>
                  <a:pt x="20207" y="70838"/>
                  <a:pt x="21075" y="70554"/>
                </a:cubicBezTo>
                <a:cubicBezTo>
                  <a:pt x="21915" y="70554"/>
                  <a:pt x="22581" y="69945"/>
                  <a:pt x="23420" y="69945"/>
                </a:cubicBezTo>
                <a:cubicBezTo>
                  <a:pt x="24086" y="69945"/>
                  <a:pt x="24723" y="70554"/>
                  <a:pt x="25360" y="70838"/>
                </a:cubicBezTo>
                <a:cubicBezTo>
                  <a:pt x="26229" y="71447"/>
                  <a:pt x="26866" y="70554"/>
                  <a:pt x="27531" y="71732"/>
                </a:cubicBezTo>
                <a:cubicBezTo>
                  <a:pt x="27937" y="72341"/>
                  <a:pt x="27734" y="73843"/>
                  <a:pt x="28603" y="73843"/>
                </a:cubicBezTo>
                <a:cubicBezTo>
                  <a:pt x="29240" y="74167"/>
                  <a:pt x="29240" y="72665"/>
                  <a:pt x="29442" y="72665"/>
                </a:cubicBezTo>
                <a:cubicBezTo>
                  <a:pt x="30108" y="72056"/>
                  <a:pt x="30311" y="72056"/>
                  <a:pt x="30948" y="72341"/>
                </a:cubicBezTo>
                <a:cubicBezTo>
                  <a:pt x="30948" y="72949"/>
                  <a:pt x="30745" y="74451"/>
                  <a:pt x="30948" y="75345"/>
                </a:cubicBezTo>
                <a:cubicBezTo>
                  <a:pt x="31179" y="76278"/>
                  <a:pt x="31585" y="76278"/>
                  <a:pt x="32453" y="76278"/>
                </a:cubicBezTo>
                <a:cubicBezTo>
                  <a:pt x="32685" y="75345"/>
                  <a:pt x="32685" y="74776"/>
                  <a:pt x="33119" y="74451"/>
                </a:cubicBezTo>
                <a:cubicBezTo>
                  <a:pt x="33322" y="74167"/>
                  <a:pt x="33756" y="74451"/>
                  <a:pt x="34190" y="73843"/>
                </a:cubicBezTo>
                <a:cubicBezTo>
                  <a:pt x="34393" y="71732"/>
                  <a:pt x="35464" y="72341"/>
                  <a:pt x="36535" y="72341"/>
                </a:cubicBezTo>
                <a:cubicBezTo>
                  <a:pt x="38272" y="71732"/>
                  <a:pt x="36535" y="71163"/>
                  <a:pt x="36767" y="69945"/>
                </a:cubicBezTo>
                <a:cubicBezTo>
                  <a:pt x="36767" y="68443"/>
                  <a:pt x="38041" y="68728"/>
                  <a:pt x="38041" y="67510"/>
                </a:cubicBezTo>
                <a:cubicBezTo>
                  <a:pt x="38706" y="67510"/>
                  <a:pt x="39343" y="67510"/>
                  <a:pt x="39980" y="68119"/>
                </a:cubicBezTo>
                <a:cubicBezTo>
                  <a:pt x="40414" y="68728"/>
                  <a:pt x="40212" y="70230"/>
                  <a:pt x="41051" y="70838"/>
                </a:cubicBezTo>
                <a:cubicBezTo>
                  <a:pt x="41051" y="69336"/>
                  <a:pt x="41486" y="69336"/>
                  <a:pt x="41717" y="68119"/>
                </a:cubicBezTo>
                <a:cubicBezTo>
                  <a:pt x="41920" y="67225"/>
                  <a:pt x="41283" y="66332"/>
                  <a:pt x="42354" y="65399"/>
                </a:cubicBezTo>
                <a:cubicBezTo>
                  <a:pt x="43657" y="64506"/>
                  <a:pt x="45568" y="67834"/>
                  <a:pt x="46639" y="65723"/>
                </a:cubicBezTo>
                <a:cubicBezTo>
                  <a:pt x="47305" y="65723"/>
                  <a:pt x="47942" y="65723"/>
                  <a:pt x="48810" y="65723"/>
                </a:cubicBezTo>
                <a:cubicBezTo>
                  <a:pt x="49679" y="65723"/>
                  <a:pt x="50518" y="65399"/>
                  <a:pt x="51387" y="65399"/>
                </a:cubicBezTo>
                <a:cubicBezTo>
                  <a:pt x="51589" y="66332"/>
                  <a:pt x="50750" y="66332"/>
                  <a:pt x="50084" y="66617"/>
                </a:cubicBezTo>
                <a:cubicBezTo>
                  <a:pt x="49881" y="66941"/>
                  <a:pt x="49244" y="68119"/>
                  <a:pt x="49244" y="68728"/>
                </a:cubicBezTo>
                <a:cubicBezTo>
                  <a:pt x="50518" y="69052"/>
                  <a:pt x="50316" y="70230"/>
                  <a:pt x="50084" y="71732"/>
                </a:cubicBezTo>
                <a:cubicBezTo>
                  <a:pt x="49881" y="72949"/>
                  <a:pt x="49881" y="74167"/>
                  <a:pt x="49881" y="75669"/>
                </a:cubicBezTo>
                <a:cubicBezTo>
                  <a:pt x="50952" y="75953"/>
                  <a:pt x="51387" y="74776"/>
                  <a:pt x="52255" y="74451"/>
                </a:cubicBezTo>
                <a:cubicBezTo>
                  <a:pt x="53095" y="74167"/>
                  <a:pt x="54166" y="73558"/>
                  <a:pt x="55034" y="73843"/>
                </a:cubicBezTo>
                <a:cubicBezTo>
                  <a:pt x="56106" y="74451"/>
                  <a:pt x="55903" y="75953"/>
                  <a:pt x="56974" y="76562"/>
                </a:cubicBezTo>
                <a:cubicBezTo>
                  <a:pt x="57408" y="76887"/>
                  <a:pt x="58682" y="77171"/>
                  <a:pt x="59348" y="77171"/>
                </a:cubicBezTo>
                <a:cubicBezTo>
                  <a:pt x="58480" y="77456"/>
                  <a:pt x="58480" y="80784"/>
                  <a:pt x="58480" y="81393"/>
                </a:cubicBezTo>
                <a:cubicBezTo>
                  <a:pt x="58914" y="83504"/>
                  <a:pt x="60854" y="83504"/>
                  <a:pt x="61693" y="85006"/>
                </a:cubicBezTo>
                <a:cubicBezTo>
                  <a:pt x="61925" y="85899"/>
                  <a:pt x="61925" y="87117"/>
                  <a:pt x="61693" y="88010"/>
                </a:cubicBezTo>
                <a:cubicBezTo>
                  <a:pt x="61259" y="88335"/>
                  <a:pt x="60854" y="88619"/>
                  <a:pt x="60419" y="88944"/>
                </a:cubicBezTo>
                <a:cubicBezTo>
                  <a:pt x="59551" y="89553"/>
                  <a:pt x="58914" y="91339"/>
                  <a:pt x="57843" y="91948"/>
                </a:cubicBezTo>
                <a:cubicBezTo>
                  <a:pt x="57177" y="92557"/>
                  <a:pt x="56337" y="92557"/>
                  <a:pt x="55469" y="93166"/>
                </a:cubicBezTo>
                <a:cubicBezTo>
                  <a:pt x="56106" y="94059"/>
                  <a:pt x="55903" y="95561"/>
                  <a:pt x="55903" y="96170"/>
                </a:cubicBezTo>
                <a:cubicBezTo>
                  <a:pt x="56540" y="96454"/>
                  <a:pt x="57177" y="96454"/>
                  <a:pt x="57611" y="97063"/>
                </a:cubicBezTo>
                <a:cubicBezTo>
                  <a:pt x="57843" y="97388"/>
                  <a:pt x="58045" y="98890"/>
                  <a:pt x="57611" y="99499"/>
                </a:cubicBezTo>
                <a:cubicBezTo>
                  <a:pt x="56772" y="101285"/>
                  <a:pt x="54166" y="97956"/>
                  <a:pt x="53095" y="97956"/>
                </a:cubicBezTo>
                <a:cubicBezTo>
                  <a:pt x="52458" y="99783"/>
                  <a:pt x="53095" y="99783"/>
                  <a:pt x="53732" y="101285"/>
                </a:cubicBezTo>
                <a:cubicBezTo>
                  <a:pt x="54398" y="103112"/>
                  <a:pt x="53326" y="103721"/>
                  <a:pt x="52661" y="104614"/>
                </a:cubicBezTo>
                <a:cubicBezTo>
                  <a:pt x="52458" y="105223"/>
                  <a:pt x="52255" y="106116"/>
                  <a:pt x="52255" y="107009"/>
                </a:cubicBezTo>
                <a:cubicBezTo>
                  <a:pt x="52255" y="108511"/>
                  <a:pt x="52255" y="108511"/>
                  <a:pt x="51821" y="109445"/>
                </a:cubicBezTo>
                <a:cubicBezTo>
                  <a:pt x="51387" y="109729"/>
                  <a:pt x="51155" y="110338"/>
                  <a:pt x="50750" y="110622"/>
                </a:cubicBezTo>
                <a:cubicBezTo>
                  <a:pt x="50750" y="111231"/>
                  <a:pt x="50750" y="111556"/>
                  <a:pt x="50750" y="111840"/>
                </a:cubicBezTo>
                <a:cubicBezTo>
                  <a:pt x="50518" y="112165"/>
                  <a:pt x="50316" y="111840"/>
                  <a:pt x="50084" y="112165"/>
                </a:cubicBezTo>
                <a:lnTo>
                  <a:pt x="50084" y="112165"/>
                </a:lnTo>
                <a:cubicBezTo>
                  <a:pt x="50518" y="113342"/>
                  <a:pt x="50952" y="115169"/>
                  <a:pt x="50750" y="116955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" name="Shape 2622">
            <a:extLst>
              <a:ext uri="{FF2B5EF4-FFF2-40B4-BE49-F238E27FC236}">
                <a16:creationId xmlns:a16="http://schemas.microsoft.com/office/drawing/2014/main" xmlns="" id="{02B50225-194E-EE49-82BB-758BD4D6D991}"/>
              </a:ext>
            </a:extLst>
          </p:cNvPr>
          <p:cNvSpPr/>
          <p:nvPr/>
        </p:nvSpPr>
        <p:spPr>
          <a:xfrm>
            <a:off x="2753547" y="3830884"/>
            <a:ext cx="11557" cy="110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9508" y="118000"/>
                </a:moveTo>
                <a:lnTo>
                  <a:pt x="29508" y="118000"/>
                </a:lnTo>
                <a:cubicBezTo>
                  <a:pt x="43278" y="88000"/>
                  <a:pt x="59016" y="58000"/>
                  <a:pt x="72786" y="44000"/>
                </a:cubicBezTo>
                <a:cubicBezTo>
                  <a:pt x="72786" y="44000"/>
                  <a:pt x="88524" y="44000"/>
                  <a:pt x="118032" y="44000"/>
                </a:cubicBezTo>
                <a:lnTo>
                  <a:pt x="118032" y="30000"/>
                </a:lnTo>
                <a:cubicBezTo>
                  <a:pt x="118032" y="14000"/>
                  <a:pt x="102295" y="14000"/>
                  <a:pt x="88524" y="0"/>
                </a:cubicBezTo>
                <a:cubicBezTo>
                  <a:pt x="72786" y="0"/>
                  <a:pt x="72786" y="14000"/>
                  <a:pt x="72786" y="14000"/>
                </a:cubicBezTo>
                <a:cubicBezTo>
                  <a:pt x="59016" y="30000"/>
                  <a:pt x="29508" y="30000"/>
                  <a:pt x="13770" y="58000"/>
                </a:cubicBezTo>
                <a:cubicBezTo>
                  <a:pt x="0" y="74000"/>
                  <a:pt x="0" y="88000"/>
                  <a:pt x="0" y="118000"/>
                </a:cubicBezTo>
                <a:cubicBezTo>
                  <a:pt x="13770" y="118000"/>
                  <a:pt x="29508" y="118000"/>
                  <a:pt x="29508" y="118000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" name="Shape 2623">
            <a:extLst>
              <a:ext uri="{FF2B5EF4-FFF2-40B4-BE49-F238E27FC236}">
                <a16:creationId xmlns:a16="http://schemas.microsoft.com/office/drawing/2014/main" xmlns="" id="{9E7B2D9D-B585-3145-8898-187094D335C7}"/>
              </a:ext>
            </a:extLst>
          </p:cNvPr>
          <p:cNvSpPr/>
          <p:nvPr/>
        </p:nvSpPr>
        <p:spPr>
          <a:xfrm>
            <a:off x="3333881" y="2475000"/>
            <a:ext cx="23939" cy="3466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055" y="32164"/>
                </a:moveTo>
                <a:lnTo>
                  <a:pt x="119055" y="32164"/>
                </a:lnTo>
                <a:cubicBezTo>
                  <a:pt x="112440" y="27835"/>
                  <a:pt x="104881" y="18556"/>
                  <a:pt x="90708" y="9278"/>
                </a:cubicBezTo>
                <a:cubicBezTo>
                  <a:pt x="84094" y="4948"/>
                  <a:pt x="69921" y="0"/>
                  <a:pt x="69921" y="0"/>
                </a:cubicBezTo>
                <a:cubicBezTo>
                  <a:pt x="49133" y="0"/>
                  <a:pt x="14173" y="55670"/>
                  <a:pt x="6614" y="64329"/>
                </a:cubicBezTo>
                <a:cubicBezTo>
                  <a:pt x="0" y="73608"/>
                  <a:pt x="14173" y="73608"/>
                  <a:pt x="20787" y="78556"/>
                </a:cubicBezTo>
                <a:cubicBezTo>
                  <a:pt x="20787" y="87216"/>
                  <a:pt x="14173" y="92164"/>
                  <a:pt x="20787" y="96494"/>
                </a:cubicBezTo>
                <a:lnTo>
                  <a:pt x="41574" y="115051"/>
                </a:lnTo>
                <a:cubicBezTo>
                  <a:pt x="41574" y="119381"/>
                  <a:pt x="49133" y="119381"/>
                  <a:pt x="55748" y="115051"/>
                </a:cubicBezTo>
                <a:cubicBezTo>
                  <a:pt x="55748" y="110721"/>
                  <a:pt x="55748" y="96494"/>
                  <a:pt x="55748" y="96494"/>
                </a:cubicBezTo>
                <a:cubicBezTo>
                  <a:pt x="62362" y="101443"/>
                  <a:pt x="62362" y="105773"/>
                  <a:pt x="62362" y="110721"/>
                </a:cubicBezTo>
                <a:cubicBezTo>
                  <a:pt x="90708" y="96494"/>
                  <a:pt x="112440" y="55670"/>
                  <a:pt x="119055" y="32164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" name="Shape 2624">
            <a:extLst>
              <a:ext uri="{FF2B5EF4-FFF2-40B4-BE49-F238E27FC236}">
                <a16:creationId xmlns:a16="http://schemas.microsoft.com/office/drawing/2014/main" xmlns="" id="{BF6B3EBA-78C7-CA4B-90A7-4E33E10590DE}"/>
              </a:ext>
            </a:extLst>
          </p:cNvPr>
          <p:cNvSpPr/>
          <p:nvPr/>
        </p:nvSpPr>
        <p:spPr>
          <a:xfrm>
            <a:off x="3344611" y="2502574"/>
            <a:ext cx="1652" cy="55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6129"/>
                </a:moveTo>
                <a:lnTo>
                  <a:pt x="0" y="116129"/>
                </a:lnTo>
                <a:cubicBezTo>
                  <a:pt x="105000" y="116129"/>
                  <a:pt x="105000" y="116129"/>
                  <a:pt x="105000" y="89032"/>
                </a:cubicBezTo>
                <a:cubicBezTo>
                  <a:pt x="105000" y="58064"/>
                  <a:pt x="105000" y="30967"/>
                  <a:pt x="0" y="0"/>
                </a:cubicBezTo>
                <a:cubicBezTo>
                  <a:pt x="0" y="0"/>
                  <a:pt x="0" y="89032"/>
                  <a:pt x="0" y="116129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" name="Shape 2625">
            <a:extLst>
              <a:ext uri="{FF2B5EF4-FFF2-40B4-BE49-F238E27FC236}">
                <a16:creationId xmlns:a16="http://schemas.microsoft.com/office/drawing/2014/main" xmlns="" id="{58DC67BB-64F1-1C4B-B665-0327A5DB642F}"/>
              </a:ext>
            </a:extLst>
          </p:cNvPr>
          <p:cNvSpPr/>
          <p:nvPr/>
        </p:nvSpPr>
        <p:spPr>
          <a:xfrm>
            <a:off x="3351216" y="2477362"/>
            <a:ext cx="5778" cy="709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129" y="69473"/>
                </a:moveTo>
                <a:lnTo>
                  <a:pt x="116129" y="69473"/>
                </a:lnTo>
                <a:cubicBezTo>
                  <a:pt x="116129" y="69473"/>
                  <a:pt x="58064" y="25263"/>
                  <a:pt x="0" y="0"/>
                </a:cubicBezTo>
                <a:cubicBezTo>
                  <a:pt x="58064" y="47368"/>
                  <a:pt x="89032" y="94736"/>
                  <a:pt x="116129" y="116842"/>
                </a:cubicBezTo>
                <a:cubicBezTo>
                  <a:pt x="116129" y="94736"/>
                  <a:pt x="116129" y="69473"/>
                  <a:pt x="116129" y="69473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" name="Shape 2626">
            <a:extLst>
              <a:ext uri="{FF2B5EF4-FFF2-40B4-BE49-F238E27FC236}">
                <a16:creationId xmlns:a16="http://schemas.microsoft.com/office/drawing/2014/main" xmlns="" id="{4BFBB251-DCA8-6A48-A20A-A244D0C309E4}"/>
              </a:ext>
            </a:extLst>
          </p:cNvPr>
          <p:cNvSpPr/>
          <p:nvPr/>
        </p:nvSpPr>
        <p:spPr>
          <a:xfrm>
            <a:off x="3584834" y="4989018"/>
            <a:ext cx="42100" cy="3860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7321" y="41111"/>
                </a:moveTo>
                <a:lnTo>
                  <a:pt x="87321" y="41111"/>
                </a:lnTo>
                <a:cubicBezTo>
                  <a:pt x="83571" y="41111"/>
                  <a:pt x="75535" y="45000"/>
                  <a:pt x="71785" y="41111"/>
                </a:cubicBezTo>
                <a:cubicBezTo>
                  <a:pt x="71785" y="37222"/>
                  <a:pt x="75535" y="32777"/>
                  <a:pt x="79285" y="32777"/>
                </a:cubicBezTo>
                <a:cubicBezTo>
                  <a:pt x="75535" y="32777"/>
                  <a:pt x="71785" y="24444"/>
                  <a:pt x="71785" y="24444"/>
                </a:cubicBezTo>
                <a:cubicBezTo>
                  <a:pt x="79285" y="20555"/>
                  <a:pt x="83571" y="7777"/>
                  <a:pt x="71785" y="3888"/>
                </a:cubicBezTo>
                <a:cubicBezTo>
                  <a:pt x="63749" y="0"/>
                  <a:pt x="67500" y="16111"/>
                  <a:pt x="59464" y="20555"/>
                </a:cubicBezTo>
                <a:cubicBezTo>
                  <a:pt x="47678" y="28888"/>
                  <a:pt x="51428" y="12222"/>
                  <a:pt x="47678" y="7777"/>
                </a:cubicBezTo>
                <a:cubicBezTo>
                  <a:pt x="43928" y="0"/>
                  <a:pt x="31607" y="7777"/>
                  <a:pt x="23571" y="7777"/>
                </a:cubicBezTo>
                <a:cubicBezTo>
                  <a:pt x="19821" y="16111"/>
                  <a:pt x="23571" y="24444"/>
                  <a:pt x="35892" y="24444"/>
                </a:cubicBezTo>
                <a:cubicBezTo>
                  <a:pt x="35892" y="28888"/>
                  <a:pt x="35892" y="28888"/>
                  <a:pt x="35892" y="32777"/>
                </a:cubicBezTo>
                <a:cubicBezTo>
                  <a:pt x="23571" y="37222"/>
                  <a:pt x="31607" y="45000"/>
                  <a:pt x="27857" y="57777"/>
                </a:cubicBezTo>
                <a:cubicBezTo>
                  <a:pt x="27857" y="57777"/>
                  <a:pt x="3749" y="53333"/>
                  <a:pt x="0" y="65555"/>
                </a:cubicBezTo>
                <a:cubicBezTo>
                  <a:pt x="11785" y="65555"/>
                  <a:pt x="43928" y="78333"/>
                  <a:pt x="31607" y="94444"/>
                </a:cubicBezTo>
                <a:cubicBezTo>
                  <a:pt x="39642" y="98888"/>
                  <a:pt x="43928" y="102777"/>
                  <a:pt x="51428" y="102777"/>
                </a:cubicBezTo>
                <a:cubicBezTo>
                  <a:pt x="51428" y="111111"/>
                  <a:pt x="67500" y="111111"/>
                  <a:pt x="67500" y="102777"/>
                </a:cubicBezTo>
                <a:cubicBezTo>
                  <a:pt x="71785" y="102777"/>
                  <a:pt x="75535" y="107222"/>
                  <a:pt x="75535" y="111111"/>
                </a:cubicBezTo>
                <a:lnTo>
                  <a:pt x="79285" y="119444"/>
                </a:lnTo>
                <a:cubicBezTo>
                  <a:pt x="79285" y="119444"/>
                  <a:pt x="83571" y="119444"/>
                  <a:pt x="87321" y="119444"/>
                </a:cubicBezTo>
                <a:cubicBezTo>
                  <a:pt x="87321" y="119444"/>
                  <a:pt x="91607" y="119444"/>
                  <a:pt x="95357" y="119444"/>
                </a:cubicBezTo>
                <a:cubicBezTo>
                  <a:pt x="99642" y="115000"/>
                  <a:pt x="103392" y="119444"/>
                  <a:pt x="107142" y="119444"/>
                </a:cubicBezTo>
                <a:cubicBezTo>
                  <a:pt x="111428" y="111111"/>
                  <a:pt x="111428" y="102777"/>
                  <a:pt x="111428" y="94444"/>
                </a:cubicBezTo>
                <a:cubicBezTo>
                  <a:pt x="111428" y="78333"/>
                  <a:pt x="111428" y="61666"/>
                  <a:pt x="115178" y="45000"/>
                </a:cubicBezTo>
                <a:cubicBezTo>
                  <a:pt x="115178" y="45000"/>
                  <a:pt x="119464" y="41111"/>
                  <a:pt x="119464" y="37222"/>
                </a:cubicBezTo>
                <a:cubicBezTo>
                  <a:pt x="107142" y="32777"/>
                  <a:pt x="95357" y="37222"/>
                  <a:pt x="87321" y="41111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" name="Shape 2627">
            <a:extLst>
              <a:ext uri="{FF2B5EF4-FFF2-40B4-BE49-F238E27FC236}">
                <a16:creationId xmlns:a16="http://schemas.microsoft.com/office/drawing/2014/main" xmlns="" id="{2D546986-28F3-684A-A251-DDDF316125FF}"/>
              </a:ext>
            </a:extLst>
          </p:cNvPr>
          <p:cNvSpPr/>
          <p:nvPr/>
        </p:nvSpPr>
        <p:spPr>
          <a:xfrm>
            <a:off x="3602170" y="5128467"/>
            <a:ext cx="23940" cy="267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2519" y="77600"/>
                </a:moveTo>
                <a:lnTo>
                  <a:pt x="42519" y="77600"/>
                </a:lnTo>
                <a:lnTo>
                  <a:pt x="42519" y="77600"/>
                </a:lnTo>
                <a:cubicBezTo>
                  <a:pt x="55748" y="77600"/>
                  <a:pt x="49133" y="83200"/>
                  <a:pt x="55748" y="89600"/>
                </a:cubicBezTo>
                <a:cubicBezTo>
                  <a:pt x="63307" y="95200"/>
                  <a:pt x="69921" y="95200"/>
                  <a:pt x="77480" y="101600"/>
                </a:cubicBezTo>
                <a:cubicBezTo>
                  <a:pt x="98267" y="112800"/>
                  <a:pt x="91653" y="119200"/>
                  <a:pt x="112440" y="107200"/>
                </a:cubicBezTo>
                <a:cubicBezTo>
                  <a:pt x="119055" y="83200"/>
                  <a:pt x="119055" y="53600"/>
                  <a:pt x="112440" y="36000"/>
                </a:cubicBezTo>
                <a:cubicBezTo>
                  <a:pt x="104881" y="24000"/>
                  <a:pt x="98267" y="12000"/>
                  <a:pt x="91653" y="6400"/>
                </a:cubicBezTo>
                <a:cubicBezTo>
                  <a:pt x="77480" y="0"/>
                  <a:pt x="55748" y="0"/>
                  <a:pt x="34960" y="6400"/>
                </a:cubicBezTo>
                <a:cubicBezTo>
                  <a:pt x="14173" y="12000"/>
                  <a:pt x="28346" y="36000"/>
                  <a:pt x="0" y="36000"/>
                </a:cubicBezTo>
                <a:cubicBezTo>
                  <a:pt x="0" y="48000"/>
                  <a:pt x="20787" y="72000"/>
                  <a:pt x="42519" y="77600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" name="Shape 2628">
            <a:extLst>
              <a:ext uri="{FF2B5EF4-FFF2-40B4-BE49-F238E27FC236}">
                <a16:creationId xmlns:a16="http://schemas.microsoft.com/office/drawing/2014/main" xmlns="" id="{316359BF-C9CD-324B-8996-B030E64B0B6F}"/>
              </a:ext>
            </a:extLst>
          </p:cNvPr>
          <p:cNvSpPr/>
          <p:nvPr/>
        </p:nvSpPr>
        <p:spPr>
          <a:xfrm>
            <a:off x="2753547" y="3834823"/>
            <a:ext cx="42101" cy="7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178" y="53611"/>
                </a:moveTo>
                <a:lnTo>
                  <a:pt x="115178" y="53611"/>
                </a:lnTo>
                <a:cubicBezTo>
                  <a:pt x="111428" y="53611"/>
                  <a:pt x="107678" y="53611"/>
                  <a:pt x="103392" y="53611"/>
                </a:cubicBezTo>
                <a:cubicBezTo>
                  <a:pt x="103392" y="55833"/>
                  <a:pt x="99642" y="57777"/>
                  <a:pt x="99642" y="59722"/>
                </a:cubicBezTo>
                <a:cubicBezTo>
                  <a:pt x="91607" y="59722"/>
                  <a:pt x="63749" y="61944"/>
                  <a:pt x="63749" y="51666"/>
                </a:cubicBezTo>
                <a:cubicBezTo>
                  <a:pt x="67500" y="47500"/>
                  <a:pt x="79821" y="49444"/>
                  <a:pt x="83571" y="43333"/>
                </a:cubicBezTo>
                <a:cubicBezTo>
                  <a:pt x="95357" y="43333"/>
                  <a:pt x="119464" y="47500"/>
                  <a:pt x="115178" y="37222"/>
                </a:cubicBezTo>
                <a:cubicBezTo>
                  <a:pt x="111428" y="26666"/>
                  <a:pt x="59999" y="4166"/>
                  <a:pt x="32142" y="0"/>
                </a:cubicBezTo>
                <a:cubicBezTo>
                  <a:pt x="32142" y="4166"/>
                  <a:pt x="19821" y="6111"/>
                  <a:pt x="11785" y="10277"/>
                </a:cubicBezTo>
                <a:cubicBezTo>
                  <a:pt x="11785" y="10277"/>
                  <a:pt x="11785" y="10277"/>
                  <a:pt x="8035" y="10277"/>
                </a:cubicBezTo>
                <a:cubicBezTo>
                  <a:pt x="0" y="24722"/>
                  <a:pt x="0" y="51666"/>
                  <a:pt x="3749" y="59722"/>
                </a:cubicBezTo>
                <a:cubicBezTo>
                  <a:pt x="27857" y="119722"/>
                  <a:pt x="35892" y="82500"/>
                  <a:pt x="119464" y="80555"/>
                </a:cubicBezTo>
                <a:cubicBezTo>
                  <a:pt x="119464" y="76388"/>
                  <a:pt x="119464" y="70000"/>
                  <a:pt x="119464" y="63888"/>
                </a:cubicBezTo>
                <a:lnTo>
                  <a:pt x="119464" y="63888"/>
                </a:lnTo>
                <a:lnTo>
                  <a:pt x="119464" y="63888"/>
                </a:lnTo>
                <a:cubicBezTo>
                  <a:pt x="119464" y="59722"/>
                  <a:pt x="119464" y="57777"/>
                  <a:pt x="119464" y="53611"/>
                </a:cubicBezTo>
                <a:cubicBezTo>
                  <a:pt x="119464" y="53611"/>
                  <a:pt x="119464" y="53611"/>
                  <a:pt x="115178" y="53611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" name="Shape 2629">
            <a:extLst>
              <a:ext uri="{FF2B5EF4-FFF2-40B4-BE49-F238E27FC236}">
                <a16:creationId xmlns:a16="http://schemas.microsoft.com/office/drawing/2014/main" xmlns="" id="{D8D2746D-06C3-CE42-9C25-90183490D307}"/>
              </a:ext>
            </a:extLst>
          </p:cNvPr>
          <p:cNvSpPr/>
          <p:nvPr/>
        </p:nvSpPr>
        <p:spPr>
          <a:xfrm>
            <a:off x="2756857" y="3834824"/>
            <a:ext cx="8256" cy="709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1" y="0"/>
                </a:moveTo>
                <a:lnTo>
                  <a:pt x="117391" y="0"/>
                </a:lnTo>
                <a:cubicBezTo>
                  <a:pt x="78260" y="0"/>
                  <a:pt x="57391" y="0"/>
                  <a:pt x="57391" y="0"/>
                </a:cubicBezTo>
                <a:cubicBezTo>
                  <a:pt x="39130" y="22105"/>
                  <a:pt x="18260" y="69473"/>
                  <a:pt x="0" y="116842"/>
                </a:cubicBezTo>
                <a:cubicBezTo>
                  <a:pt x="18260" y="116842"/>
                  <a:pt x="18260" y="116842"/>
                  <a:pt x="18260" y="116842"/>
                </a:cubicBezTo>
                <a:cubicBezTo>
                  <a:pt x="57391" y="69473"/>
                  <a:pt x="117391" y="47368"/>
                  <a:pt x="117391" y="0"/>
                </a:cubicBezTo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xmlns="" id="{2C0C6CA0-8C22-B34E-B816-522AA55746AB}"/>
              </a:ext>
            </a:extLst>
          </p:cNvPr>
          <p:cNvSpPr/>
          <p:nvPr/>
        </p:nvSpPr>
        <p:spPr>
          <a:xfrm>
            <a:off x="2906932" y="1658736"/>
            <a:ext cx="896080" cy="642136"/>
          </a:xfrm>
          <a:custGeom>
            <a:avLst/>
            <a:gdLst>
              <a:gd name="connsiteX0" fmla="*/ 312666 w 1055321"/>
              <a:gd name="connsiteY0" fmla="*/ 632 h 791874"/>
              <a:gd name="connsiteX1" fmla="*/ 319281 w 1055321"/>
              <a:gd name="connsiteY1" fmla="*/ 7243 h 791874"/>
              <a:gd name="connsiteX2" fmla="*/ 340448 w 1055321"/>
              <a:gd name="connsiteY2" fmla="*/ 12097 h 791874"/>
              <a:gd name="connsiteX3" fmla="*/ 353677 w 1055321"/>
              <a:gd name="connsiteY3" fmla="*/ 10552 h 791874"/>
              <a:gd name="connsiteX4" fmla="*/ 360291 w 1055321"/>
              <a:gd name="connsiteY4" fmla="*/ 10552 h 791874"/>
              <a:gd name="connsiteX5" fmla="*/ 363603 w 1055321"/>
              <a:gd name="connsiteY5" fmla="*/ 13861 h 791874"/>
              <a:gd name="connsiteX6" fmla="*/ 386316 w 1055321"/>
              <a:gd name="connsiteY6" fmla="*/ 17163 h 791874"/>
              <a:gd name="connsiteX7" fmla="*/ 402848 w 1055321"/>
              <a:gd name="connsiteY7" fmla="*/ 28628 h 791874"/>
              <a:gd name="connsiteX8" fmla="*/ 401081 w 1055321"/>
              <a:gd name="connsiteY8" fmla="*/ 53096 h 791874"/>
              <a:gd name="connsiteX9" fmla="*/ 411007 w 1055321"/>
              <a:gd name="connsiteY9" fmla="*/ 57943 h 791874"/>
              <a:gd name="connsiteX10" fmla="*/ 417622 w 1055321"/>
              <a:gd name="connsiteY10" fmla="*/ 51551 h 791874"/>
              <a:gd name="connsiteX11" fmla="*/ 455109 w 1055321"/>
              <a:gd name="connsiteY11" fmla="*/ 69402 h 791874"/>
              <a:gd name="connsiteX12" fmla="*/ 463269 w 1055321"/>
              <a:gd name="connsiteY12" fmla="*/ 90786 h 791874"/>
              <a:gd name="connsiteX13" fmla="*/ 473186 w 1055321"/>
              <a:gd name="connsiteY13" fmla="*/ 108637 h 791874"/>
              <a:gd name="connsiteX14" fmla="*/ 484657 w 1055321"/>
              <a:gd name="connsiteY14" fmla="*/ 117012 h 791874"/>
              <a:gd name="connsiteX15" fmla="*/ 494574 w 1055321"/>
              <a:gd name="connsiteY15" fmla="*/ 128258 h 791874"/>
              <a:gd name="connsiteX16" fmla="*/ 523902 w 1055321"/>
              <a:gd name="connsiteY16" fmla="*/ 134869 h 791874"/>
              <a:gd name="connsiteX17" fmla="*/ 541987 w 1055321"/>
              <a:gd name="connsiteY17" fmla="*/ 156247 h 791874"/>
              <a:gd name="connsiteX18" fmla="*/ 560064 w 1055321"/>
              <a:gd name="connsiteY18" fmla="*/ 162864 h 791874"/>
              <a:gd name="connsiteX19" fmla="*/ 568224 w 1055321"/>
              <a:gd name="connsiteY19" fmla="*/ 179170 h 791874"/>
              <a:gd name="connsiteX20" fmla="*/ 576384 w 1055321"/>
              <a:gd name="connsiteY20" fmla="*/ 208711 h 791874"/>
              <a:gd name="connsiteX21" fmla="*/ 599309 w 1055321"/>
              <a:gd name="connsiteY21" fmla="*/ 218405 h 791874"/>
              <a:gd name="connsiteX22" fmla="*/ 622242 w 1055321"/>
              <a:gd name="connsiteY22" fmla="*/ 219950 h 791874"/>
              <a:gd name="connsiteX23" fmla="*/ 627091 w 1055321"/>
              <a:gd name="connsiteY23" fmla="*/ 229870 h 791874"/>
              <a:gd name="connsiteX24" fmla="*/ 637017 w 1055321"/>
              <a:gd name="connsiteY24" fmla="*/ 233172 h 791874"/>
              <a:gd name="connsiteX25" fmla="*/ 656639 w 1055321"/>
              <a:gd name="connsiteY25" fmla="*/ 238026 h 791874"/>
              <a:gd name="connsiteX26" fmla="*/ 659950 w 1055321"/>
              <a:gd name="connsiteY26" fmla="*/ 244637 h 791874"/>
              <a:gd name="connsiteX27" fmla="*/ 664799 w 1055321"/>
              <a:gd name="connsiteY27" fmla="*/ 246182 h 791874"/>
              <a:gd name="connsiteX28" fmla="*/ 668110 w 1055321"/>
              <a:gd name="connsiteY28" fmla="*/ 256102 h 791874"/>
              <a:gd name="connsiteX29" fmla="*/ 646722 w 1055321"/>
              <a:gd name="connsiteY29" fmla="*/ 274171 h 791874"/>
              <a:gd name="connsiteX30" fmla="*/ 664799 w 1055321"/>
              <a:gd name="connsiteY30" fmla="*/ 270869 h 791874"/>
              <a:gd name="connsiteX31" fmla="*/ 679573 w 1055321"/>
              <a:gd name="connsiteY31" fmla="*/ 272407 h 791874"/>
              <a:gd name="connsiteX32" fmla="*/ 695892 w 1055321"/>
              <a:gd name="connsiteY32" fmla="*/ 270869 h 791874"/>
              <a:gd name="connsiteX33" fmla="*/ 710666 w 1055321"/>
              <a:gd name="connsiteY33" fmla="*/ 270869 h 791874"/>
              <a:gd name="connsiteX34" fmla="*/ 723674 w 1055321"/>
              <a:gd name="connsiteY34" fmla="*/ 270869 h 791874"/>
              <a:gd name="connsiteX35" fmla="*/ 735137 w 1055321"/>
              <a:gd name="connsiteY35" fmla="*/ 259404 h 791874"/>
              <a:gd name="connsiteX36" fmla="*/ 761373 w 1055321"/>
              <a:gd name="connsiteY36" fmla="*/ 259404 h 791874"/>
              <a:gd name="connsiteX37" fmla="*/ 763139 w 1055321"/>
              <a:gd name="connsiteY37" fmla="*/ 252793 h 791874"/>
              <a:gd name="connsiteX38" fmla="*/ 772845 w 1055321"/>
              <a:gd name="connsiteY38" fmla="*/ 251029 h 791874"/>
              <a:gd name="connsiteX39" fmla="*/ 779459 w 1055321"/>
              <a:gd name="connsiteY39" fmla="*/ 244637 h 791874"/>
              <a:gd name="connsiteX40" fmla="*/ 789164 w 1055321"/>
              <a:gd name="connsiteY40" fmla="*/ 244637 h 791874"/>
              <a:gd name="connsiteX41" fmla="*/ 799081 w 1055321"/>
              <a:gd name="connsiteY41" fmla="*/ 239564 h 791874"/>
              <a:gd name="connsiteX42" fmla="*/ 818703 w 1055321"/>
              <a:gd name="connsiteY42" fmla="*/ 233172 h 791874"/>
              <a:gd name="connsiteX43" fmla="*/ 838335 w 1055321"/>
              <a:gd name="connsiteY43" fmla="*/ 223259 h 791874"/>
              <a:gd name="connsiteX44" fmla="*/ 877579 w 1055321"/>
              <a:gd name="connsiteY44" fmla="*/ 226561 h 791874"/>
              <a:gd name="connsiteX45" fmla="*/ 897201 w 1055321"/>
              <a:gd name="connsiteY45" fmla="*/ 228325 h 791874"/>
              <a:gd name="connsiteX46" fmla="*/ 905582 w 1055321"/>
              <a:gd name="connsiteY46" fmla="*/ 213558 h 791874"/>
              <a:gd name="connsiteX47" fmla="*/ 921901 w 1055321"/>
              <a:gd name="connsiteY47" fmla="*/ 210249 h 791874"/>
              <a:gd name="connsiteX48" fmla="*/ 930061 w 1055321"/>
              <a:gd name="connsiteY48" fmla="*/ 221714 h 791874"/>
              <a:gd name="connsiteX49" fmla="*/ 962691 w 1055321"/>
              <a:gd name="connsiteY49" fmla="*/ 234717 h 791874"/>
              <a:gd name="connsiteX50" fmla="*/ 995542 w 1055321"/>
              <a:gd name="connsiteY50" fmla="*/ 241328 h 791874"/>
              <a:gd name="connsiteX51" fmla="*/ 1021788 w 1055321"/>
              <a:gd name="connsiteY51" fmla="*/ 252793 h 791874"/>
              <a:gd name="connsiteX52" fmla="*/ 1033250 w 1055321"/>
              <a:gd name="connsiteY52" fmla="*/ 267560 h 791874"/>
              <a:gd name="connsiteX53" fmla="*/ 1041410 w 1055321"/>
              <a:gd name="connsiteY53" fmla="*/ 269105 h 791874"/>
              <a:gd name="connsiteX54" fmla="*/ 1046258 w 1055321"/>
              <a:gd name="connsiteY54" fmla="*/ 272407 h 791874"/>
              <a:gd name="connsiteX55" fmla="*/ 1054418 w 1055321"/>
              <a:gd name="connsiteY55" fmla="*/ 283872 h 791874"/>
              <a:gd name="connsiteX56" fmla="*/ 1048024 w 1055321"/>
              <a:gd name="connsiteY56" fmla="*/ 298639 h 791874"/>
              <a:gd name="connsiteX57" fmla="*/ 1044713 w 1055321"/>
              <a:gd name="connsiteY57" fmla="*/ 334565 h 791874"/>
              <a:gd name="connsiteX58" fmla="*/ 1034796 w 1055321"/>
              <a:gd name="connsiteY58" fmla="*/ 367408 h 791874"/>
              <a:gd name="connsiteX59" fmla="*/ 1028181 w 1055321"/>
              <a:gd name="connsiteY59" fmla="*/ 378873 h 791874"/>
              <a:gd name="connsiteX60" fmla="*/ 1021788 w 1055321"/>
              <a:gd name="connsiteY60" fmla="*/ 388568 h 791874"/>
              <a:gd name="connsiteX61" fmla="*/ 1016710 w 1055321"/>
              <a:gd name="connsiteY61" fmla="*/ 413255 h 791874"/>
              <a:gd name="connsiteX62" fmla="*/ 992239 w 1055321"/>
              <a:gd name="connsiteY62" fmla="*/ 416345 h 791874"/>
              <a:gd name="connsiteX63" fmla="*/ 975920 w 1055321"/>
              <a:gd name="connsiteY63" fmla="*/ 432875 h 791874"/>
              <a:gd name="connsiteX64" fmla="*/ 974154 w 1055321"/>
              <a:gd name="connsiteY64" fmla="*/ 444334 h 791874"/>
              <a:gd name="connsiteX65" fmla="*/ 959600 w 1055321"/>
              <a:gd name="connsiteY65" fmla="*/ 445879 h 791874"/>
              <a:gd name="connsiteX66" fmla="*/ 938212 w 1055321"/>
              <a:gd name="connsiteY66" fmla="*/ 447642 h 791874"/>
              <a:gd name="connsiteX67" fmla="*/ 946372 w 1055321"/>
              <a:gd name="connsiteY67" fmla="*/ 462191 h 791874"/>
              <a:gd name="connsiteX68" fmla="*/ 943069 w 1055321"/>
              <a:gd name="connsiteY68" fmla="*/ 473649 h 791874"/>
              <a:gd name="connsiteX69" fmla="*/ 944835 w 1055321"/>
              <a:gd name="connsiteY69" fmla="*/ 483569 h 791874"/>
              <a:gd name="connsiteX70" fmla="*/ 933364 w 1055321"/>
              <a:gd name="connsiteY70" fmla="*/ 501645 h 791874"/>
              <a:gd name="connsiteX71" fmla="*/ 925204 w 1055321"/>
              <a:gd name="connsiteY71" fmla="*/ 506492 h 791874"/>
              <a:gd name="connsiteX72" fmla="*/ 928295 w 1055321"/>
              <a:gd name="connsiteY72" fmla="*/ 516412 h 791874"/>
              <a:gd name="connsiteX73" fmla="*/ 908673 w 1055321"/>
              <a:gd name="connsiteY73" fmla="*/ 516412 h 791874"/>
              <a:gd name="connsiteX74" fmla="*/ 890808 w 1055321"/>
              <a:gd name="connsiteY74" fmla="*/ 511346 h 791874"/>
              <a:gd name="connsiteX75" fmla="*/ 880891 w 1055321"/>
              <a:gd name="connsiteY75" fmla="*/ 511346 h 791874"/>
              <a:gd name="connsiteX76" fmla="*/ 871186 w 1055321"/>
              <a:gd name="connsiteY76" fmla="*/ 508037 h 791874"/>
              <a:gd name="connsiteX77" fmla="*/ 857957 w 1055321"/>
              <a:gd name="connsiteY77" fmla="*/ 517957 h 791874"/>
              <a:gd name="connsiteX78" fmla="*/ 859723 w 1055321"/>
              <a:gd name="connsiteY78" fmla="*/ 519495 h 791874"/>
              <a:gd name="connsiteX79" fmla="*/ 874267 w 1055321"/>
              <a:gd name="connsiteY79" fmla="*/ 567112 h 791874"/>
              <a:gd name="connsiteX80" fmla="*/ 876034 w 1055321"/>
              <a:gd name="connsiteY80" fmla="*/ 576806 h 791874"/>
              <a:gd name="connsiteX81" fmla="*/ 854645 w 1055321"/>
              <a:gd name="connsiteY81" fmla="*/ 578570 h 791874"/>
              <a:gd name="connsiteX82" fmla="*/ 856411 w 1055321"/>
              <a:gd name="connsiteY82" fmla="*/ 606340 h 791874"/>
              <a:gd name="connsiteX83" fmla="*/ 885960 w 1055321"/>
              <a:gd name="connsiteY83" fmla="*/ 635881 h 791874"/>
              <a:gd name="connsiteX84" fmla="*/ 913742 w 1055321"/>
              <a:gd name="connsiteY84" fmla="*/ 655495 h 791874"/>
              <a:gd name="connsiteX85" fmla="*/ 907127 w 1055321"/>
              <a:gd name="connsiteY85" fmla="*/ 676654 h 791874"/>
              <a:gd name="connsiteX86" fmla="*/ 920135 w 1055321"/>
              <a:gd name="connsiteY86" fmla="*/ 696275 h 791874"/>
              <a:gd name="connsiteX87" fmla="*/ 925204 w 1055321"/>
              <a:gd name="connsiteY87" fmla="*/ 706195 h 791874"/>
              <a:gd name="connsiteX88" fmla="*/ 931598 w 1055321"/>
              <a:gd name="connsiteY88" fmla="*/ 714351 h 791874"/>
              <a:gd name="connsiteX89" fmla="*/ 938212 w 1055321"/>
              <a:gd name="connsiteY89" fmla="*/ 733965 h 791874"/>
              <a:gd name="connsiteX90" fmla="*/ 925204 w 1055321"/>
              <a:gd name="connsiteY90" fmla="*/ 739038 h 791874"/>
              <a:gd name="connsiteX91" fmla="*/ 915287 w 1055321"/>
              <a:gd name="connsiteY91" fmla="*/ 747188 h 791874"/>
              <a:gd name="connsiteX92" fmla="*/ 908673 w 1055321"/>
              <a:gd name="connsiteY92" fmla="*/ 756889 h 791874"/>
              <a:gd name="connsiteX93" fmla="*/ 898968 w 1055321"/>
              <a:gd name="connsiteY93" fmla="*/ 748733 h 791874"/>
              <a:gd name="connsiteX94" fmla="*/ 885960 w 1055321"/>
              <a:gd name="connsiteY94" fmla="*/ 768353 h 791874"/>
              <a:gd name="connsiteX95" fmla="*/ 874267 w 1055321"/>
              <a:gd name="connsiteY95" fmla="*/ 769892 h 791874"/>
              <a:gd name="connsiteX96" fmla="*/ 869419 w 1055321"/>
              <a:gd name="connsiteY96" fmla="*/ 774964 h 791874"/>
              <a:gd name="connsiteX97" fmla="*/ 867874 w 1055321"/>
              <a:gd name="connsiteY97" fmla="*/ 779812 h 791874"/>
              <a:gd name="connsiteX98" fmla="*/ 864571 w 1055321"/>
              <a:gd name="connsiteY98" fmla="*/ 779812 h 791874"/>
              <a:gd name="connsiteX99" fmla="*/ 856411 w 1055321"/>
              <a:gd name="connsiteY99" fmla="*/ 791277 h 791874"/>
              <a:gd name="connsiteX100" fmla="*/ 844949 w 1055321"/>
              <a:gd name="connsiteY100" fmla="*/ 783120 h 791874"/>
              <a:gd name="connsiteX101" fmla="*/ 830175 w 1055321"/>
              <a:gd name="connsiteY101" fmla="*/ 773201 h 791874"/>
              <a:gd name="connsiteX102" fmla="*/ 830175 w 1055321"/>
              <a:gd name="connsiteY102" fmla="*/ 763500 h 791874"/>
              <a:gd name="connsiteX103" fmla="*/ 822015 w 1055321"/>
              <a:gd name="connsiteY103" fmla="*/ 760197 h 791874"/>
              <a:gd name="connsiteX104" fmla="*/ 825318 w 1055321"/>
              <a:gd name="connsiteY104" fmla="*/ 729118 h 791874"/>
              <a:gd name="connsiteX105" fmla="*/ 822015 w 1055321"/>
              <a:gd name="connsiteY105" fmla="*/ 729118 h 791874"/>
              <a:gd name="connsiteX106" fmla="*/ 815401 w 1055321"/>
              <a:gd name="connsiteY106" fmla="*/ 739038 h 791874"/>
              <a:gd name="connsiteX107" fmla="*/ 784307 w 1055321"/>
              <a:gd name="connsiteY107" fmla="*/ 753580 h 791874"/>
              <a:gd name="connsiteX108" fmla="*/ 776147 w 1055321"/>
              <a:gd name="connsiteY108" fmla="*/ 758652 h 791874"/>
              <a:gd name="connsiteX109" fmla="*/ 784307 w 1055321"/>
              <a:gd name="connsiteY109" fmla="*/ 763500 h 791874"/>
              <a:gd name="connsiteX110" fmla="*/ 790921 w 1055321"/>
              <a:gd name="connsiteY110" fmla="*/ 779812 h 791874"/>
              <a:gd name="connsiteX111" fmla="*/ 790921 w 1055321"/>
              <a:gd name="connsiteY111" fmla="*/ 784659 h 791874"/>
              <a:gd name="connsiteX112" fmla="*/ 781004 w 1055321"/>
              <a:gd name="connsiteY112" fmla="*/ 784659 h 791874"/>
              <a:gd name="connsiteX113" fmla="*/ 772845 w 1055321"/>
              <a:gd name="connsiteY113" fmla="*/ 779812 h 791874"/>
              <a:gd name="connsiteX114" fmla="*/ 764685 w 1055321"/>
              <a:gd name="connsiteY114" fmla="*/ 773201 h 791874"/>
              <a:gd name="connsiteX115" fmla="*/ 753222 w 1055321"/>
              <a:gd name="connsiteY115" fmla="*/ 776503 h 791874"/>
              <a:gd name="connsiteX116" fmla="*/ 759837 w 1055321"/>
              <a:gd name="connsiteY116" fmla="*/ 768353 h 791874"/>
              <a:gd name="connsiteX117" fmla="*/ 751456 w 1055321"/>
              <a:gd name="connsiteY117" fmla="*/ 732420 h 791874"/>
              <a:gd name="connsiteX118" fmla="*/ 746608 w 1055321"/>
              <a:gd name="connsiteY118" fmla="*/ 737274 h 791874"/>
              <a:gd name="connsiteX119" fmla="*/ 739994 w 1055321"/>
              <a:gd name="connsiteY119" fmla="*/ 737274 h 791874"/>
              <a:gd name="connsiteX120" fmla="*/ 731834 w 1055321"/>
              <a:gd name="connsiteY120" fmla="*/ 743885 h 791874"/>
              <a:gd name="connsiteX121" fmla="*/ 720363 w 1055321"/>
              <a:gd name="connsiteY121" fmla="*/ 742122 h 791874"/>
              <a:gd name="connsiteX122" fmla="*/ 707355 w 1055321"/>
              <a:gd name="connsiteY122" fmla="*/ 740577 h 791874"/>
              <a:gd name="connsiteX123" fmla="*/ 707355 w 1055321"/>
              <a:gd name="connsiteY123" fmla="*/ 725809 h 791874"/>
              <a:gd name="connsiteX124" fmla="*/ 697438 w 1055321"/>
              <a:gd name="connsiteY124" fmla="*/ 711042 h 791874"/>
              <a:gd name="connsiteX125" fmla="*/ 682884 w 1055321"/>
              <a:gd name="connsiteY125" fmla="*/ 701341 h 791874"/>
              <a:gd name="connsiteX126" fmla="*/ 682884 w 1055321"/>
              <a:gd name="connsiteY126" fmla="*/ 684810 h 791874"/>
              <a:gd name="connsiteX127" fmla="*/ 659950 w 1055321"/>
              <a:gd name="connsiteY127" fmla="*/ 693185 h 791874"/>
              <a:gd name="connsiteX128" fmla="*/ 631948 w 1055321"/>
              <a:gd name="connsiteY128" fmla="*/ 699577 h 791874"/>
              <a:gd name="connsiteX129" fmla="*/ 605923 w 1055321"/>
              <a:gd name="connsiteY129" fmla="*/ 691421 h 791874"/>
              <a:gd name="connsiteX130" fmla="*/ 597772 w 1055321"/>
              <a:gd name="connsiteY130" fmla="*/ 683272 h 791874"/>
              <a:gd name="connsiteX131" fmla="*/ 581232 w 1055321"/>
              <a:gd name="connsiteY131" fmla="*/ 683272 h 791874"/>
              <a:gd name="connsiteX132" fmla="*/ 571527 w 1055321"/>
              <a:gd name="connsiteY132" fmla="*/ 670262 h 791874"/>
              <a:gd name="connsiteX133" fmla="*/ 561609 w 1055321"/>
              <a:gd name="connsiteY133" fmla="*/ 661887 h 791874"/>
              <a:gd name="connsiteX134" fmla="*/ 549862 w 1055321"/>
              <a:gd name="connsiteY134" fmla="*/ 659261 h 791874"/>
              <a:gd name="connsiteX135" fmla="*/ 544192 w 1055321"/>
              <a:gd name="connsiteY135" fmla="*/ 634612 h 791874"/>
              <a:gd name="connsiteX136" fmla="*/ 544759 w 1055321"/>
              <a:gd name="connsiteY136" fmla="*/ 627554 h 791874"/>
              <a:gd name="connsiteX137" fmla="*/ 544450 w 1055321"/>
              <a:gd name="connsiteY137" fmla="*/ 621925 h 791874"/>
              <a:gd name="connsiteX138" fmla="*/ 542698 w 1055321"/>
              <a:gd name="connsiteY138" fmla="*/ 614867 h 791874"/>
              <a:gd name="connsiteX139" fmla="*/ 544192 w 1055321"/>
              <a:gd name="connsiteY139" fmla="*/ 611603 h 791874"/>
              <a:gd name="connsiteX140" fmla="*/ 543316 w 1055321"/>
              <a:gd name="connsiteY140" fmla="*/ 605687 h 791874"/>
              <a:gd name="connsiteX141" fmla="*/ 541513 w 1055321"/>
              <a:gd name="connsiteY141" fmla="*/ 592429 h 791874"/>
              <a:gd name="connsiteX142" fmla="*/ 541822 w 1055321"/>
              <a:gd name="connsiteY142" fmla="*/ 587411 h 791874"/>
              <a:gd name="connsiteX143" fmla="*/ 530025 w 1055321"/>
              <a:gd name="connsiteY143" fmla="*/ 581209 h 791874"/>
              <a:gd name="connsiteX144" fmla="*/ 525027 w 1055321"/>
              <a:gd name="connsiteY144" fmla="*/ 577987 h 791874"/>
              <a:gd name="connsiteX145" fmla="*/ 516166 w 1055321"/>
              <a:gd name="connsiteY145" fmla="*/ 570888 h 791874"/>
              <a:gd name="connsiteX146" fmla="*/ 506429 w 1055321"/>
              <a:gd name="connsiteY146" fmla="*/ 560566 h 791874"/>
              <a:gd name="connsiteX147" fmla="*/ 505244 w 1055321"/>
              <a:gd name="connsiteY147" fmla="*/ 554080 h 791874"/>
              <a:gd name="connsiteX148" fmla="*/ 498444 w 1055321"/>
              <a:gd name="connsiteY148" fmla="*/ 546410 h 791874"/>
              <a:gd name="connsiteX149" fmla="*/ 496074 w 1055321"/>
              <a:gd name="connsiteY149" fmla="*/ 548776 h 791874"/>
              <a:gd name="connsiteX150" fmla="*/ 492571 w 1055321"/>
              <a:gd name="connsiteY150" fmla="*/ 549347 h 791874"/>
              <a:gd name="connsiteX151" fmla="*/ 486955 w 1055321"/>
              <a:gd name="connsiteY151" fmla="*/ 547879 h 791874"/>
              <a:gd name="connsiteX152" fmla="*/ 485461 w 1055321"/>
              <a:gd name="connsiteY152" fmla="*/ 542004 h 791874"/>
              <a:gd name="connsiteX153" fmla="*/ 485461 w 1055321"/>
              <a:gd name="connsiteY153" fmla="*/ 535476 h 791874"/>
              <a:gd name="connsiteX154" fmla="*/ 477785 w 1055321"/>
              <a:gd name="connsiteY154" fmla="*/ 544941 h 791874"/>
              <a:gd name="connsiteX155" fmla="*/ 471294 w 1055321"/>
              <a:gd name="connsiteY155" fmla="*/ 546124 h 791874"/>
              <a:gd name="connsiteX156" fmla="*/ 466297 w 1055321"/>
              <a:gd name="connsiteY156" fmla="*/ 543473 h 791874"/>
              <a:gd name="connsiteX157" fmla="*/ 468357 w 1055321"/>
              <a:gd name="connsiteY157" fmla="*/ 534334 h 791874"/>
              <a:gd name="connsiteX158" fmla="*/ 475158 w 1055321"/>
              <a:gd name="connsiteY158" fmla="*/ 526338 h 791874"/>
              <a:gd name="connsiteX159" fmla="*/ 471294 w 1055321"/>
              <a:gd name="connsiteY159" fmla="*/ 518097 h 791874"/>
              <a:gd name="connsiteX160" fmla="*/ 467482 w 1055321"/>
              <a:gd name="connsiteY160" fmla="*/ 508632 h 791874"/>
              <a:gd name="connsiteX161" fmla="*/ 460114 w 1055321"/>
              <a:gd name="connsiteY161" fmla="*/ 501289 h 791874"/>
              <a:gd name="connsiteX162" fmla="*/ 454190 w 1055321"/>
              <a:gd name="connsiteY162" fmla="*/ 492722 h 791874"/>
              <a:gd name="connsiteX163" fmla="*/ 445947 w 1055321"/>
              <a:gd name="connsiteY163" fmla="*/ 487092 h 791874"/>
              <a:gd name="connsiteX164" fmla="*/ 443886 w 1055321"/>
              <a:gd name="connsiteY164" fmla="*/ 483583 h 791874"/>
              <a:gd name="connsiteX165" fmla="*/ 437704 w 1055321"/>
              <a:gd name="connsiteY165" fmla="*/ 480319 h 791874"/>
              <a:gd name="connsiteX166" fmla="*/ 433273 w 1055321"/>
              <a:gd name="connsiteY166" fmla="*/ 480605 h 791874"/>
              <a:gd name="connsiteX167" fmla="*/ 429100 w 1055321"/>
              <a:gd name="connsiteY167" fmla="*/ 480931 h 791874"/>
              <a:gd name="connsiteX168" fmla="*/ 425597 w 1055321"/>
              <a:gd name="connsiteY168" fmla="*/ 482114 h 791874"/>
              <a:gd name="connsiteX169" fmla="*/ 422918 w 1055321"/>
              <a:gd name="connsiteY169" fmla="*/ 473262 h 791874"/>
              <a:gd name="connsiteX170" fmla="*/ 415551 w 1055321"/>
              <a:gd name="connsiteY170" fmla="*/ 465877 h 791874"/>
              <a:gd name="connsiteX171" fmla="*/ 407308 w 1055321"/>
              <a:gd name="connsiteY171" fmla="*/ 459676 h 791874"/>
              <a:gd name="connsiteX172" fmla="*/ 404938 w 1055321"/>
              <a:gd name="connsiteY172" fmla="*/ 455556 h 791874"/>
              <a:gd name="connsiteX173" fmla="*/ 406123 w 1055321"/>
              <a:gd name="connsiteY173" fmla="*/ 450823 h 791874"/>
              <a:gd name="connsiteX174" fmla="*/ 406432 w 1055321"/>
              <a:gd name="connsiteY174" fmla="*/ 445520 h 791874"/>
              <a:gd name="connsiteX175" fmla="*/ 403444 w 1055321"/>
              <a:gd name="connsiteY175" fmla="*/ 443439 h 791874"/>
              <a:gd name="connsiteX176" fmla="*/ 399323 w 1055321"/>
              <a:gd name="connsiteY176" fmla="*/ 444908 h 791874"/>
              <a:gd name="connsiteX177" fmla="*/ 395768 w 1055321"/>
              <a:gd name="connsiteY177" fmla="*/ 444337 h 791874"/>
              <a:gd name="connsiteX178" fmla="*/ 391080 w 1055321"/>
              <a:gd name="connsiteY178" fmla="*/ 437850 h 791874"/>
              <a:gd name="connsiteX179" fmla="*/ 386649 w 1055321"/>
              <a:gd name="connsiteY179" fmla="*/ 430180 h 791874"/>
              <a:gd name="connsiteX180" fmla="*/ 367176 w 1055321"/>
              <a:gd name="connsiteY180" fmla="*/ 431363 h 791874"/>
              <a:gd name="connsiteX181" fmla="*/ 368670 w 1055321"/>
              <a:gd name="connsiteY181" fmla="*/ 423408 h 791874"/>
              <a:gd name="connsiteX182" fmla="*/ 364239 w 1055321"/>
              <a:gd name="connsiteY182" fmla="*/ 418961 h 791874"/>
              <a:gd name="connsiteX183" fmla="*/ 362436 w 1055321"/>
              <a:gd name="connsiteY183" fmla="*/ 411006 h 791874"/>
              <a:gd name="connsiteX184" fmla="*/ 358314 w 1055321"/>
              <a:gd name="connsiteY184" fmla="*/ 406886 h 791874"/>
              <a:gd name="connsiteX185" fmla="*/ 361560 w 1055321"/>
              <a:gd name="connsiteY185" fmla="*/ 401541 h 791874"/>
              <a:gd name="connsiteX186" fmla="*/ 361560 w 1055321"/>
              <a:gd name="connsiteY186" fmla="*/ 393871 h 791874"/>
              <a:gd name="connsiteX187" fmla="*/ 361560 w 1055321"/>
              <a:gd name="connsiteY187" fmla="*/ 385345 h 791874"/>
              <a:gd name="connsiteX188" fmla="*/ 355378 w 1055321"/>
              <a:gd name="connsiteY188" fmla="*/ 382367 h 791874"/>
              <a:gd name="connsiteX189" fmla="*/ 350638 w 1055321"/>
              <a:gd name="connsiteY189" fmla="*/ 371760 h 791874"/>
              <a:gd name="connsiteX190" fmla="*/ 357130 w 1055321"/>
              <a:gd name="connsiteY190" fmla="*/ 367027 h 791874"/>
              <a:gd name="connsiteX191" fmla="*/ 354193 w 1055321"/>
              <a:gd name="connsiteY191" fmla="*/ 361724 h 791874"/>
              <a:gd name="connsiteX192" fmla="*/ 352441 w 1055321"/>
              <a:gd name="connsiteY192" fmla="*/ 353156 h 791874"/>
              <a:gd name="connsiteX193" fmla="*/ 348887 w 1055321"/>
              <a:gd name="connsiteY193" fmla="*/ 347282 h 791874"/>
              <a:gd name="connsiteX194" fmla="*/ 343271 w 1055321"/>
              <a:gd name="connsiteY194" fmla="*/ 343447 h 791874"/>
              <a:gd name="connsiteX195" fmla="*/ 341777 w 1055321"/>
              <a:gd name="connsiteY195" fmla="*/ 333982 h 791874"/>
              <a:gd name="connsiteX196" fmla="*/ 334152 w 1055321"/>
              <a:gd name="connsiteY196" fmla="*/ 340509 h 791874"/>
              <a:gd name="connsiteX197" fmla="*/ 326476 w 1055321"/>
              <a:gd name="connsiteY197" fmla="*/ 346670 h 791874"/>
              <a:gd name="connsiteX198" fmla="*/ 318182 w 1055321"/>
              <a:gd name="connsiteY198" fmla="*/ 350831 h 791874"/>
              <a:gd name="connsiteX199" fmla="*/ 312618 w 1055321"/>
              <a:gd name="connsiteY199" fmla="*/ 349933 h 791874"/>
              <a:gd name="connsiteX200" fmla="*/ 306384 w 1055321"/>
              <a:gd name="connsiteY200" fmla="*/ 349933 h 791874"/>
              <a:gd name="connsiteX201" fmla="*/ 296080 w 1055321"/>
              <a:gd name="connsiteY201" fmla="*/ 337817 h 791874"/>
              <a:gd name="connsiteX202" fmla="*/ 291650 w 1055321"/>
              <a:gd name="connsiteY202" fmla="*/ 336063 h 791874"/>
              <a:gd name="connsiteX203" fmla="*/ 286034 w 1055321"/>
              <a:gd name="connsiteY203" fmla="*/ 335165 h 791874"/>
              <a:gd name="connsiteX204" fmla="*/ 279852 w 1055321"/>
              <a:gd name="connsiteY204" fmla="*/ 329290 h 791874"/>
              <a:gd name="connsiteX205" fmla="*/ 273670 w 1055321"/>
              <a:gd name="connsiteY205" fmla="*/ 323375 h 791874"/>
              <a:gd name="connsiteX206" fmla="*/ 273361 w 1055321"/>
              <a:gd name="connsiteY206" fmla="*/ 318071 h 791874"/>
              <a:gd name="connsiteX207" fmla="*/ 271609 w 1055321"/>
              <a:gd name="connsiteY207" fmla="*/ 314808 h 791874"/>
              <a:gd name="connsiteX208" fmla="*/ 269239 w 1055321"/>
              <a:gd name="connsiteY208" fmla="*/ 309504 h 791874"/>
              <a:gd name="connsiteX209" fmla="*/ 268621 w 1055321"/>
              <a:gd name="connsiteY209" fmla="*/ 304200 h 791874"/>
              <a:gd name="connsiteX210" fmla="*/ 261872 w 1055321"/>
              <a:gd name="connsiteY210" fmla="*/ 300651 h 791874"/>
              <a:gd name="connsiteX211" fmla="*/ 254763 w 1055321"/>
              <a:gd name="connsiteY211" fmla="*/ 303915 h 791874"/>
              <a:gd name="connsiteX212" fmla="*/ 246829 w 1055321"/>
              <a:gd name="connsiteY212" fmla="*/ 307464 h 791874"/>
              <a:gd name="connsiteX213" fmla="*/ 237968 w 1055321"/>
              <a:gd name="connsiteY213" fmla="*/ 310116 h 791874"/>
              <a:gd name="connsiteX214" fmla="*/ 230601 w 1055321"/>
              <a:gd name="connsiteY214" fmla="*/ 306281 h 791874"/>
              <a:gd name="connsiteX215" fmla="*/ 223800 w 1055321"/>
              <a:gd name="connsiteY215" fmla="*/ 302120 h 791874"/>
              <a:gd name="connsiteX216" fmla="*/ 218494 w 1055321"/>
              <a:gd name="connsiteY216" fmla="*/ 301834 h 791874"/>
              <a:gd name="connsiteX217" fmla="*/ 214373 w 1055321"/>
              <a:gd name="connsiteY217" fmla="*/ 300366 h 791874"/>
              <a:gd name="connsiteX218" fmla="*/ 209066 w 1055321"/>
              <a:gd name="connsiteY218" fmla="*/ 300080 h 791874"/>
              <a:gd name="connsiteX219" fmla="*/ 206078 w 1055321"/>
              <a:gd name="connsiteY219" fmla="*/ 297428 h 791874"/>
              <a:gd name="connsiteX220" fmla="*/ 202266 w 1055321"/>
              <a:gd name="connsiteY220" fmla="*/ 295633 h 791874"/>
              <a:gd name="connsiteX221" fmla="*/ 199020 w 1055321"/>
              <a:gd name="connsiteY221" fmla="*/ 293267 h 791874"/>
              <a:gd name="connsiteX222" fmla="*/ 183358 w 1055321"/>
              <a:gd name="connsiteY222" fmla="*/ 293445 h 791874"/>
              <a:gd name="connsiteX223" fmla="*/ 178932 w 1055321"/>
              <a:gd name="connsiteY223" fmla="*/ 288360 h 791874"/>
              <a:gd name="connsiteX224" fmla="*/ 170224 w 1055321"/>
              <a:gd name="connsiteY224" fmla="*/ 283872 h 791874"/>
              <a:gd name="connsiteX225" fmla="*/ 163610 w 1055321"/>
              <a:gd name="connsiteY225" fmla="*/ 275716 h 791874"/>
              <a:gd name="connsiteX226" fmla="*/ 155450 w 1055321"/>
              <a:gd name="connsiteY226" fmla="*/ 275716 h 791874"/>
              <a:gd name="connsiteX227" fmla="*/ 160528 w 1055321"/>
              <a:gd name="connsiteY227" fmla="*/ 246182 h 791874"/>
              <a:gd name="connsiteX228" fmla="*/ 163610 w 1055321"/>
              <a:gd name="connsiteY228" fmla="*/ 241328 h 791874"/>
              <a:gd name="connsiteX229" fmla="*/ 163610 w 1055321"/>
              <a:gd name="connsiteY229" fmla="*/ 233172 h 791874"/>
              <a:gd name="connsiteX230" fmla="*/ 130980 w 1055321"/>
              <a:gd name="connsiteY230" fmla="*/ 228325 h 791874"/>
              <a:gd name="connsiteX231" fmla="*/ 121274 w 1055321"/>
              <a:gd name="connsiteY231" fmla="*/ 225023 h 791874"/>
              <a:gd name="connsiteX232" fmla="*/ 114660 w 1055321"/>
              <a:gd name="connsiteY232" fmla="*/ 216867 h 791874"/>
              <a:gd name="connsiteX233" fmla="*/ 99886 w 1055321"/>
              <a:gd name="connsiteY233" fmla="*/ 211794 h 791874"/>
              <a:gd name="connsiteX234" fmla="*/ 91726 w 1055321"/>
              <a:gd name="connsiteY234" fmla="*/ 203638 h 791874"/>
              <a:gd name="connsiteX235" fmla="*/ 81809 w 1055321"/>
              <a:gd name="connsiteY235" fmla="*/ 197027 h 791874"/>
              <a:gd name="connsiteX236" fmla="*/ 80264 w 1055321"/>
              <a:gd name="connsiteY236" fmla="*/ 184024 h 791874"/>
              <a:gd name="connsiteX237" fmla="*/ 73649 w 1055321"/>
              <a:gd name="connsiteY237" fmla="*/ 172559 h 791874"/>
              <a:gd name="connsiteX238" fmla="*/ 63944 w 1055321"/>
              <a:gd name="connsiteY238" fmla="*/ 171014 h 791874"/>
              <a:gd name="connsiteX239" fmla="*/ 58875 w 1055321"/>
              <a:gd name="connsiteY239" fmla="*/ 171014 h 791874"/>
              <a:gd name="connsiteX240" fmla="*/ 55564 w 1055321"/>
              <a:gd name="connsiteY240" fmla="*/ 167712 h 791874"/>
              <a:gd name="connsiteX241" fmla="*/ 37708 w 1055321"/>
              <a:gd name="connsiteY241" fmla="*/ 169257 h 791874"/>
              <a:gd name="connsiteX242" fmla="*/ 37708 w 1055321"/>
              <a:gd name="connsiteY242" fmla="*/ 167712 h 791874"/>
              <a:gd name="connsiteX243" fmla="*/ 21388 w 1055321"/>
              <a:gd name="connsiteY243" fmla="*/ 174104 h 791874"/>
              <a:gd name="connsiteX244" fmla="*/ 11471 w 1055321"/>
              <a:gd name="connsiteY244" fmla="*/ 159556 h 791874"/>
              <a:gd name="connsiteX245" fmla="*/ 1545 w 1055321"/>
              <a:gd name="connsiteY245" fmla="*/ 159556 h 791874"/>
              <a:gd name="connsiteX246" fmla="*/ 3311 w 1055321"/>
              <a:gd name="connsiteY246" fmla="*/ 152945 h 791874"/>
              <a:gd name="connsiteX247" fmla="*/ 3311 w 1055321"/>
              <a:gd name="connsiteY247" fmla="*/ 136633 h 791874"/>
              <a:gd name="connsiteX248" fmla="*/ 0 w 1055321"/>
              <a:gd name="connsiteY248" fmla="*/ 130022 h 791874"/>
              <a:gd name="connsiteX249" fmla="*/ 6614 w 1055321"/>
              <a:gd name="connsiteY249" fmla="*/ 120102 h 791874"/>
              <a:gd name="connsiteX250" fmla="*/ 8159 w 1055321"/>
              <a:gd name="connsiteY250" fmla="*/ 110401 h 791874"/>
              <a:gd name="connsiteX251" fmla="*/ 26245 w 1055321"/>
              <a:gd name="connsiteY251" fmla="*/ 108637 h 791874"/>
              <a:gd name="connsiteX252" fmla="*/ 27782 w 1055321"/>
              <a:gd name="connsiteY252" fmla="*/ 107098 h 791874"/>
              <a:gd name="connsiteX253" fmla="*/ 54027 w 1055321"/>
              <a:gd name="connsiteY253" fmla="*/ 76019 h 791874"/>
              <a:gd name="connsiteX254" fmla="*/ 68801 w 1055321"/>
              <a:gd name="connsiteY254" fmla="*/ 76019 h 791874"/>
              <a:gd name="connsiteX255" fmla="*/ 73649 w 1055321"/>
              <a:gd name="connsiteY255" fmla="*/ 59707 h 791874"/>
              <a:gd name="connsiteX256" fmla="*/ 83566 w 1055321"/>
              <a:gd name="connsiteY256" fmla="*/ 49787 h 791874"/>
              <a:gd name="connsiteX257" fmla="*/ 93272 w 1055321"/>
              <a:gd name="connsiteY257" fmla="*/ 40086 h 791874"/>
              <a:gd name="connsiteX258" fmla="*/ 108046 w 1055321"/>
              <a:gd name="connsiteY258" fmla="*/ 40086 h 791874"/>
              <a:gd name="connsiteX259" fmla="*/ 137594 w 1055321"/>
              <a:gd name="connsiteY259" fmla="*/ 40086 h 791874"/>
              <a:gd name="connsiteX260" fmla="*/ 163610 w 1055321"/>
              <a:gd name="connsiteY260" fmla="*/ 46479 h 791874"/>
              <a:gd name="connsiteX261" fmla="*/ 178384 w 1055321"/>
              <a:gd name="connsiteY261" fmla="*/ 43176 h 791874"/>
              <a:gd name="connsiteX262" fmla="*/ 191612 w 1055321"/>
              <a:gd name="connsiteY262" fmla="*/ 41631 h 791874"/>
              <a:gd name="connsiteX263" fmla="*/ 191612 w 1055321"/>
              <a:gd name="connsiteY263" fmla="*/ 33475 h 791874"/>
              <a:gd name="connsiteX264" fmla="*/ 184998 w 1055321"/>
              <a:gd name="connsiteY264" fmla="*/ 30167 h 791874"/>
              <a:gd name="connsiteX265" fmla="*/ 162064 w 1055321"/>
              <a:gd name="connsiteY265" fmla="*/ 17163 h 791874"/>
              <a:gd name="connsiteX266" fmla="*/ 198227 w 1055321"/>
              <a:gd name="connsiteY266" fmla="*/ 20253 h 791874"/>
              <a:gd name="connsiteX267" fmla="*/ 229320 w 1055321"/>
              <a:gd name="connsiteY267" fmla="*/ 26864 h 791874"/>
              <a:gd name="connsiteX268" fmla="*/ 230866 w 1055321"/>
              <a:gd name="connsiteY268" fmla="*/ 18708 h 791874"/>
              <a:gd name="connsiteX269" fmla="*/ 255336 w 1055321"/>
              <a:gd name="connsiteY269" fmla="*/ 13861 h 791874"/>
              <a:gd name="connsiteX270" fmla="*/ 278270 w 1055321"/>
              <a:gd name="connsiteY270" fmla="*/ 7243 h 791874"/>
              <a:gd name="connsiteX271" fmla="*/ 289733 w 1055321"/>
              <a:gd name="connsiteY271" fmla="*/ 10552 h 791874"/>
              <a:gd name="connsiteX272" fmla="*/ 298113 w 1055321"/>
              <a:gd name="connsiteY272" fmla="*/ 2396 h 791874"/>
              <a:gd name="connsiteX273" fmla="*/ 312666 w 1055321"/>
              <a:gd name="connsiteY273" fmla="*/ 632 h 79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</a:cxnLst>
            <a:rect l="l" t="t" r="r" b="b"/>
            <a:pathLst>
              <a:path w="1055321" h="791874">
                <a:moveTo>
                  <a:pt x="312666" y="632"/>
                </a:moveTo>
                <a:cubicBezTo>
                  <a:pt x="315978" y="2396"/>
                  <a:pt x="315978" y="7243"/>
                  <a:pt x="319281" y="7243"/>
                </a:cubicBezTo>
                <a:cubicBezTo>
                  <a:pt x="324129" y="20253"/>
                  <a:pt x="330743" y="13861"/>
                  <a:pt x="340448" y="12097"/>
                </a:cubicBezTo>
                <a:cubicBezTo>
                  <a:pt x="345517" y="10552"/>
                  <a:pt x="348829" y="10552"/>
                  <a:pt x="353677" y="10552"/>
                </a:cubicBezTo>
                <a:cubicBezTo>
                  <a:pt x="355223" y="10552"/>
                  <a:pt x="358534" y="10552"/>
                  <a:pt x="360291" y="10552"/>
                </a:cubicBezTo>
                <a:cubicBezTo>
                  <a:pt x="361837" y="12097"/>
                  <a:pt x="361837" y="13861"/>
                  <a:pt x="363603" y="13861"/>
                </a:cubicBezTo>
                <a:cubicBezTo>
                  <a:pt x="369997" y="17163"/>
                  <a:pt x="378156" y="17163"/>
                  <a:pt x="386316" y="17163"/>
                </a:cubicBezTo>
                <a:cubicBezTo>
                  <a:pt x="397779" y="18708"/>
                  <a:pt x="402848" y="17163"/>
                  <a:pt x="402848" y="28628"/>
                </a:cubicBezTo>
                <a:cubicBezTo>
                  <a:pt x="402848" y="35020"/>
                  <a:pt x="399545" y="46479"/>
                  <a:pt x="401081" y="53096"/>
                </a:cubicBezTo>
                <a:cubicBezTo>
                  <a:pt x="402848" y="56398"/>
                  <a:pt x="406159" y="59707"/>
                  <a:pt x="411007" y="57943"/>
                </a:cubicBezTo>
                <a:cubicBezTo>
                  <a:pt x="415855" y="56398"/>
                  <a:pt x="414319" y="53096"/>
                  <a:pt x="417622" y="51551"/>
                </a:cubicBezTo>
                <a:cubicBezTo>
                  <a:pt x="433941" y="44940"/>
                  <a:pt x="446949" y="57943"/>
                  <a:pt x="455109" y="69402"/>
                </a:cubicBezTo>
                <a:cubicBezTo>
                  <a:pt x="460178" y="76019"/>
                  <a:pt x="460178" y="82630"/>
                  <a:pt x="463269" y="90786"/>
                </a:cubicBezTo>
                <a:cubicBezTo>
                  <a:pt x="465026" y="95634"/>
                  <a:pt x="469883" y="103790"/>
                  <a:pt x="473186" y="108637"/>
                </a:cubicBezTo>
                <a:cubicBezTo>
                  <a:pt x="476497" y="111946"/>
                  <a:pt x="481345" y="111946"/>
                  <a:pt x="484657" y="117012"/>
                </a:cubicBezTo>
                <a:cubicBezTo>
                  <a:pt x="487960" y="120102"/>
                  <a:pt x="489505" y="125168"/>
                  <a:pt x="494574" y="128258"/>
                </a:cubicBezTo>
                <a:cubicBezTo>
                  <a:pt x="504279" y="133324"/>
                  <a:pt x="517287" y="125168"/>
                  <a:pt x="523902" y="134869"/>
                </a:cubicBezTo>
                <a:cubicBezTo>
                  <a:pt x="528970" y="144789"/>
                  <a:pt x="528970" y="154483"/>
                  <a:pt x="541987" y="156247"/>
                </a:cubicBezTo>
                <a:cubicBezTo>
                  <a:pt x="550138" y="157792"/>
                  <a:pt x="554995" y="156247"/>
                  <a:pt x="560064" y="162864"/>
                </a:cubicBezTo>
                <a:cubicBezTo>
                  <a:pt x="564912" y="167712"/>
                  <a:pt x="568224" y="174104"/>
                  <a:pt x="568224" y="179170"/>
                </a:cubicBezTo>
                <a:cubicBezTo>
                  <a:pt x="571527" y="190635"/>
                  <a:pt x="566458" y="200336"/>
                  <a:pt x="576384" y="208711"/>
                </a:cubicBezTo>
                <a:cubicBezTo>
                  <a:pt x="584543" y="218405"/>
                  <a:pt x="587846" y="216867"/>
                  <a:pt x="599309" y="218405"/>
                </a:cubicBezTo>
                <a:cubicBezTo>
                  <a:pt x="605923" y="218405"/>
                  <a:pt x="617394" y="216867"/>
                  <a:pt x="622242" y="219950"/>
                </a:cubicBezTo>
                <a:cubicBezTo>
                  <a:pt x="623788" y="221714"/>
                  <a:pt x="623788" y="226561"/>
                  <a:pt x="627091" y="229870"/>
                </a:cubicBezTo>
                <a:cubicBezTo>
                  <a:pt x="628636" y="231415"/>
                  <a:pt x="633714" y="231415"/>
                  <a:pt x="637017" y="233172"/>
                </a:cubicBezTo>
                <a:cubicBezTo>
                  <a:pt x="645176" y="234717"/>
                  <a:pt x="650024" y="231415"/>
                  <a:pt x="656639" y="238026"/>
                </a:cubicBezTo>
                <a:cubicBezTo>
                  <a:pt x="658184" y="239564"/>
                  <a:pt x="658184" y="242873"/>
                  <a:pt x="659950" y="244637"/>
                </a:cubicBezTo>
                <a:cubicBezTo>
                  <a:pt x="661496" y="244637"/>
                  <a:pt x="663253" y="244637"/>
                  <a:pt x="664799" y="246182"/>
                </a:cubicBezTo>
                <a:cubicBezTo>
                  <a:pt x="668110" y="249484"/>
                  <a:pt x="668110" y="251029"/>
                  <a:pt x="668110" y="256102"/>
                </a:cubicBezTo>
                <a:cubicBezTo>
                  <a:pt x="661496" y="256102"/>
                  <a:pt x="633714" y="269105"/>
                  <a:pt x="646722" y="274171"/>
                </a:cubicBezTo>
                <a:cubicBezTo>
                  <a:pt x="650024" y="275716"/>
                  <a:pt x="659950" y="270869"/>
                  <a:pt x="664799" y="270869"/>
                </a:cubicBezTo>
                <a:cubicBezTo>
                  <a:pt x="669647" y="270869"/>
                  <a:pt x="674504" y="272407"/>
                  <a:pt x="679573" y="272407"/>
                </a:cubicBezTo>
                <a:cubicBezTo>
                  <a:pt x="684421" y="272407"/>
                  <a:pt x="691035" y="272407"/>
                  <a:pt x="695892" y="270869"/>
                </a:cubicBezTo>
                <a:cubicBezTo>
                  <a:pt x="704052" y="269105"/>
                  <a:pt x="704052" y="267560"/>
                  <a:pt x="710666" y="270869"/>
                </a:cubicBezTo>
                <a:cubicBezTo>
                  <a:pt x="715514" y="272407"/>
                  <a:pt x="718826" y="275716"/>
                  <a:pt x="723674" y="270869"/>
                </a:cubicBezTo>
                <a:cubicBezTo>
                  <a:pt x="728743" y="264251"/>
                  <a:pt x="725440" y="260949"/>
                  <a:pt x="735137" y="259404"/>
                </a:cubicBezTo>
                <a:cubicBezTo>
                  <a:pt x="743296" y="257640"/>
                  <a:pt x="753222" y="260949"/>
                  <a:pt x="761373" y="259404"/>
                </a:cubicBezTo>
                <a:cubicBezTo>
                  <a:pt x="761373" y="257640"/>
                  <a:pt x="763139" y="256102"/>
                  <a:pt x="763139" y="252793"/>
                </a:cubicBezTo>
                <a:cubicBezTo>
                  <a:pt x="766230" y="252793"/>
                  <a:pt x="769533" y="252793"/>
                  <a:pt x="772845" y="251029"/>
                </a:cubicBezTo>
                <a:cubicBezTo>
                  <a:pt x="774611" y="249484"/>
                  <a:pt x="776147" y="246182"/>
                  <a:pt x="779459" y="244637"/>
                </a:cubicBezTo>
                <a:cubicBezTo>
                  <a:pt x="782762" y="244637"/>
                  <a:pt x="785853" y="246182"/>
                  <a:pt x="789164" y="244637"/>
                </a:cubicBezTo>
                <a:cubicBezTo>
                  <a:pt x="794233" y="244637"/>
                  <a:pt x="795778" y="242873"/>
                  <a:pt x="799081" y="239564"/>
                </a:cubicBezTo>
                <a:cubicBezTo>
                  <a:pt x="805475" y="236481"/>
                  <a:pt x="812089" y="234717"/>
                  <a:pt x="818703" y="233172"/>
                </a:cubicBezTo>
                <a:cubicBezTo>
                  <a:pt x="826863" y="231415"/>
                  <a:pt x="831720" y="225023"/>
                  <a:pt x="838335" y="223259"/>
                </a:cubicBezTo>
                <a:cubicBezTo>
                  <a:pt x="849797" y="221714"/>
                  <a:pt x="866117" y="225023"/>
                  <a:pt x="877579" y="226561"/>
                </a:cubicBezTo>
                <a:cubicBezTo>
                  <a:pt x="882648" y="228325"/>
                  <a:pt x="892353" y="229870"/>
                  <a:pt x="897201" y="228325"/>
                </a:cubicBezTo>
                <a:cubicBezTo>
                  <a:pt x="903816" y="226561"/>
                  <a:pt x="902279" y="218405"/>
                  <a:pt x="905582" y="213558"/>
                </a:cubicBezTo>
                <a:cubicBezTo>
                  <a:pt x="911975" y="215103"/>
                  <a:pt x="915287" y="208711"/>
                  <a:pt x="921901" y="210249"/>
                </a:cubicBezTo>
                <a:cubicBezTo>
                  <a:pt x="928295" y="211794"/>
                  <a:pt x="930061" y="216867"/>
                  <a:pt x="930061" y="221714"/>
                </a:cubicBezTo>
                <a:cubicBezTo>
                  <a:pt x="938212" y="221714"/>
                  <a:pt x="952986" y="231415"/>
                  <a:pt x="962691" y="234717"/>
                </a:cubicBezTo>
                <a:cubicBezTo>
                  <a:pt x="974154" y="238026"/>
                  <a:pt x="982314" y="242873"/>
                  <a:pt x="995542" y="241328"/>
                </a:cubicBezTo>
                <a:cubicBezTo>
                  <a:pt x="1008550" y="238026"/>
                  <a:pt x="1013628" y="241328"/>
                  <a:pt x="1021788" y="252793"/>
                </a:cubicBezTo>
                <a:cubicBezTo>
                  <a:pt x="1025090" y="256102"/>
                  <a:pt x="1026636" y="264251"/>
                  <a:pt x="1033250" y="267560"/>
                </a:cubicBezTo>
                <a:cubicBezTo>
                  <a:pt x="1034796" y="269105"/>
                  <a:pt x="1038098" y="267560"/>
                  <a:pt x="1041410" y="269105"/>
                </a:cubicBezTo>
                <a:cubicBezTo>
                  <a:pt x="1042955" y="269105"/>
                  <a:pt x="1044713" y="270869"/>
                  <a:pt x="1046258" y="272407"/>
                </a:cubicBezTo>
                <a:cubicBezTo>
                  <a:pt x="1048024" y="277261"/>
                  <a:pt x="1051106" y="279025"/>
                  <a:pt x="1054418" y="283872"/>
                </a:cubicBezTo>
                <a:cubicBezTo>
                  <a:pt x="1057729" y="293792"/>
                  <a:pt x="1051106" y="292028"/>
                  <a:pt x="1048024" y="298639"/>
                </a:cubicBezTo>
                <a:cubicBezTo>
                  <a:pt x="1042955" y="310104"/>
                  <a:pt x="1051106" y="323107"/>
                  <a:pt x="1044713" y="334565"/>
                </a:cubicBezTo>
                <a:cubicBezTo>
                  <a:pt x="1031484" y="336329"/>
                  <a:pt x="1034796" y="355950"/>
                  <a:pt x="1034796" y="367408"/>
                </a:cubicBezTo>
                <a:cubicBezTo>
                  <a:pt x="1029939" y="368953"/>
                  <a:pt x="1029939" y="373801"/>
                  <a:pt x="1028181" y="378873"/>
                </a:cubicBezTo>
                <a:cubicBezTo>
                  <a:pt x="1026636" y="382175"/>
                  <a:pt x="1025090" y="385484"/>
                  <a:pt x="1021788" y="388568"/>
                </a:cubicBezTo>
                <a:cubicBezTo>
                  <a:pt x="1016710" y="396724"/>
                  <a:pt x="1016710" y="403335"/>
                  <a:pt x="1016710" y="413255"/>
                </a:cubicBezTo>
                <a:cubicBezTo>
                  <a:pt x="1008550" y="413255"/>
                  <a:pt x="1000399" y="411491"/>
                  <a:pt x="992239" y="416345"/>
                </a:cubicBezTo>
                <a:cubicBezTo>
                  <a:pt x="985625" y="419647"/>
                  <a:pt x="977465" y="424719"/>
                  <a:pt x="975920" y="432875"/>
                </a:cubicBezTo>
                <a:cubicBezTo>
                  <a:pt x="974154" y="436178"/>
                  <a:pt x="975920" y="442570"/>
                  <a:pt x="974154" y="444334"/>
                </a:cubicBezTo>
                <a:cubicBezTo>
                  <a:pt x="971072" y="447642"/>
                  <a:pt x="962691" y="445879"/>
                  <a:pt x="959600" y="445879"/>
                </a:cubicBezTo>
                <a:cubicBezTo>
                  <a:pt x="951229" y="445879"/>
                  <a:pt x="946372" y="447642"/>
                  <a:pt x="938212" y="447642"/>
                </a:cubicBezTo>
                <a:cubicBezTo>
                  <a:pt x="941524" y="450951"/>
                  <a:pt x="944835" y="459101"/>
                  <a:pt x="946372" y="462191"/>
                </a:cubicBezTo>
                <a:cubicBezTo>
                  <a:pt x="946372" y="467257"/>
                  <a:pt x="943069" y="470566"/>
                  <a:pt x="943069" y="473649"/>
                </a:cubicBezTo>
                <a:cubicBezTo>
                  <a:pt x="941524" y="478722"/>
                  <a:pt x="944835" y="480267"/>
                  <a:pt x="944835" y="483569"/>
                </a:cubicBezTo>
                <a:cubicBezTo>
                  <a:pt x="944835" y="491725"/>
                  <a:pt x="939978" y="496797"/>
                  <a:pt x="933364" y="501645"/>
                </a:cubicBezTo>
                <a:cubicBezTo>
                  <a:pt x="930061" y="503190"/>
                  <a:pt x="926750" y="501645"/>
                  <a:pt x="925204" y="506492"/>
                </a:cubicBezTo>
                <a:cubicBezTo>
                  <a:pt x="925204" y="508037"/>
                  <a:pt x="926750" y="514648"/>
                  <a:pt x="928295" y="516412"/>
                </a:cubicBezTo>
                <a:cubicBezTo>
                  <a:pt x="920135" y="514648"/>
                  <a:pt x="915287" y="516412"/>
                  <a:pt x="908673" y="516412"/>
                </a:cubicBezTo>
                <a:cubicBezTo>
                  <a:pt x="900513" y="517957"/>
                  <a:pt x="897201" y="513109"/>
                  <a:pt x="890808" y="511346"/>
                </a:cubicBezTo>
                <a:cubicBezTo>
                  <a:pt x="887505" y="511346"/>
                  <a:pt x="884193" y="513109"/>
                  <a:pt x="880891" y="511346"/>
                </a:cubicBezTo>
                <a:cubicBezTo>
                  <a:pt x="877579" y="511346"/>
                  <a:pt x="876034" y="508037"/>
                  <a:pt x="871186" y="508037"/>
                </a:cubicBezTo>
                <a:cubicBezTo>
                  <a:pt x="867874" y="509801"/>
                  <a:pt x="861260" y="514648"/>
                  <a:pt x="857957" y="517957"/>
                </a:cubicBezTo>
                <a:cubicBezTo>
                  <a:pt x="857957" y="517957"/>
                  <a:pt x="857957" y="517957"/>
                  <a:pt x="859723" y="519495"/>
                </a:cubicBezTo>
                <a:cubicBezTo>
                  <a:pt x="866117" y="534269"/>
                  <a:pt x="867874" y="552338"/>
                  <a:pt x="874267" y="567112"/>
                </a:cubicBezTo>
                <a:cubicBezTo>
                  <a:pt x="876034" y="570414"/>
                  <a:pt x="879345" y="570414"/>
                  <a:pt x="876034" y="576806"/>
                </a:cubicBezTo>
                <a:lnTo>
                  <a:pt x="854645" y="578570"/>
                </a:lnTo>
                <a:cubicBezTo>
                  <a:pt x="857957" y="586726"/>
                  <a:pt x="854645" y="596427"/>
                  <a:pt x="856411" y="606340"/>
                </a:cubicBezTo>
                <a:cubicBezTo>
                  <a:pt x="857957" y="619350"/>
                  <a:pt x="872731" y="632572"/>
                  <a:pt x="885960" y="635881"/>
                </a:cubicBezTo>
                <a:cubicBezTo>
                  <a:pt x="897201" y="637419"/>
                  <a:pt x="928295" y="634117"/>
                  <a:pt x="913742" y="655495"/>
                </a:cubicBezTo>
                <a:cubicBezTo>
                  <a:pt x="910430" y="661887"/>
                  <a:pt x="905582" y="666960"/>
                  <a:pt x="907127" y="676654"/>
                </a:cubicBezTo>
                <a:cubicBezTo>
                  <a:pt x="908673" y="684810"/>
                  <a:pt x="915287" y="689883"/>
                  <a:pt x="920135" y="696275"/>
                </a:cubicBezTo>
                <a:cubicBezTo>
                  <a:pt x="921901" y="699577"/>
                  <a:pt x="921901" y="704431"/>
                  <a:pt x="925204" y="706195"/>
                </a:cubicBezTo>
                <a:cubicBezTo>
                  <a:pt x="926750" y="709497"/>
                  <a:pt x="930061" y="711042"/>
                  <a:pt x="931598" y="714351"/>
                </a:cubicBezTo>
                <a:cubicBezTo>
                  <a:pt x="936675" y="720962"/>
                  <a:pt x="933364" y="727573"/>
                  <a:pt x="938212" y="733965"/>
                </a:cubicBezTo>
                <a:cubicBezTo>
                  <a:pt x="933364" y="733965"/>
                  <a:pt x="930061" y="737274"/>
                  <a:pt x="925204" y="739038"/>
                </a:cubicBezTo>
                <a:cubicBezTo>
                  <a:pt x="918590" y="742122"/>
                  <a:pt x="918590" y="742122"/>
                  <a:pt x="915287" y="747188"/>
                </a:cubicBezTo>
                <a:cubicBezTo>
                  <a:pt x="913742" y="752041"/>
                  <a:pt x="913742" y="756889"/>
                  <a:pt x="908673" y="756889"/>
                </a:cubicBezTo>
                <a:cubicBezTo>
                  <a:pt x="903816" y="758652"/>
                  <a:pt x="898968" y="753580"/>
                  <a:pt x="898968" y="748733"/>
                </a:cubicBezTo>
                <a:cubicBezTo>
                  <a:pt x="892353" y="753580"/>
                  <a:pt x="885960" y="760197"/>
                  <a:pt x="885960" y="768353"/>
                </a:cubicBezTo>
                <a:cubicBezTo>
                  <a:pt x="885960" y="768353"/>
                  <a:pt x="874267" y="768353"/>
                  <a:pt x="874267" y="769892"/>
                </a:cubicBezTo>
                <a:cubicBezTo>
                  <a:pt x="871186" y="771656"/>
                  <a:pt x="871186" y="773201"/>
                  <a:pt x="869419" y="774964"/>
                </a:cubicBezTo>
                <a:cubicBezTo>
                  <a:pt x="867874" y="776503"/>
                  <a:pt x="869419" y="778267"/>
                  <a:pt x="867874" y="779812"/>
                </a:cubicBezTo>
                <a:cubicBezTo>
                  <a:pt x="867874" y="779812"/>
                  <a:pt x="866117" y="778267"/>
                  <a:pt x="864571" y="779812"/>
                </a:cubicBezTo>
                <a:cubicBezTo>
                  <a:pt x="859723" y="783120"/>
                  <a:pt x="854645" y="783120"/>
                  <a:pt x="856411" y="791277"/>
                </a:cubicBezTo>
                <a:cubicBezTo>
                  <a:pt x="856411" y="794579"/>
                  <a:pt x="844949" y="783120"/>
                  <a:pt x="844949" y="783120"/>
                </a:cubicBezTo>
                <a:cubicBezTo>
                  <a:pt x="840092" y="778267"/>
                  <a:pt x="836789" y="773201"/>
                  <a:pt x="830175" y="773201"/>
                </a:cubicBezTo>
                <a:cubicBezTo>
                  <a:pt x="830175" y="769892"/>
                  <a:pt x="830175" y="766808"/>
                  <a:pt x="830175" y="763500"/>
                </a:cubicBezTo>
                <a:cubicBezTo>
                  <a:pt x="826863" y="761736"/>
                  <a:pt x="825318" y="761736"/>
                  <a:pt x="822015" y="760197"/>
                </a:cubicBezTo>
                <a:cubicBezTo>
                  <a:pt x="820249" y="750278"/>
                  <a:pt x="825318" y="740577"/>
                  <a:pt x="825318" y="729118"/>
                </a:cubicBezTo>
                <a:cubicBezTo>
                  <a:pt x="823560" y="729118"/>
                  <a:pt x="822015" y="729118"/>
                  <a:pt x="822015" y="729118"/>
                </a:cubicBezTo>
                <a:cubicBezTo>
                  <a:pt x="818703" y="733965"/>
                  <a:pt x="815401" y="735729"/>
                  <a:pt x="815401" y="739038"/>
                </a:cubicBezTo>
                <a:cubicBezTo>
                  <a:pt x="805475" y="742122"/>
                  <a:pt x="787619" y="740577"/>
                  <a:pt x="784307" y="753580"/>
                </a:cubicBezTo>
                <a:cubicBezTo>
                  <a:pt x="781004" y="753580"/>
                  <a:pt x="774611" y="755344"/>
                  <a:pt x="776147" y="758652"/>
                </a:cubicBezTo>
                <a:cubicBezTo>
                  <a:pt x="776147" y="761736"/>
                  <a:pt x="782762" y="761736"/>
                  <a:pt x="784307" y="763500"/>
                </a:cubicBezTo>
                <a:cubicBezTo>
                  <a:pt x="789164" y="768353"/>
                  <a:pt x="790921" y="773201"/>
                  <a:pt x="790921" y="779812"/>
                </a:cubicBezTo>
                <a:cubicBezTo>
                  <a:pt x="790921" y="781575"/>
                  <a:pt x="790921" y="783120"/>
                  <a:pt x="790921" y="784659"/>
                </a:cubicBezTo>
                <a:cubicBezTo>
                  <a:pt x="787619" y="784659"/>
                  <a:pt x="784307" y="784659"/>
                  <a:pt x="781004" y="784659"/>
                </a:cubicBezTo>
                <a:cubicBezTo>
                  <a:pt x="776147" y="784659"/>
                  <a:pt x="776147" y="784659"/>
                  <a:pt x="772845" y="779812"/>
                </a:cubicBezTo>
                <a:cubicBezTo>
                  <a:pt x="769533" y="776503"/>
                  <a:pt x="769533" y="774964"/>
                  <a:pt x="764685" y="773201"/>
                </a:cubicBezTo>
                <a:cubicBezTo>
                  <a:pt x="761373" y="773201"/>
                  <a:pt x="754759" y="774964"/>
                  <a:pt x="753222" y="776503"/>
                </a:cubicBezTo>
                <a:cubicBezTo>
                  <a:pt x="753222" y="773201"/>
                  <a:pt x="754759" y="766808"/>
                  <a:pt x="759837" y="768353"/>
                </a:cubicBezTo>
                <a:cubicBezTo>
                  <a:pt x="763139" y="758652"/>
                  <a:pt x="774611" y="720962"/>
                  <a:pt x="751456" y="732420"/>
                </a:cubicBezTo>
                <a:cubicBezTo>
                  <a:pt x="749911" y="733965"/>
                  <a:pt x="748365" y="735729"/>
                  <a:pt x="746608" y="737274"/>
                </a:cubicBezTo>
                <a:cubicBezTo>
                  <a:pt x="745063" y="737274"/>
                  <a:pt x="741751" y="735729"/>
                  <a:pt x="739994" y="737274"/>
                </a:cubicBezTo>
                <a:cubicBezTo>
                  <a:pt x="736903" y="739038"/>
                  <a:pt x="736903" y="743885"/>
                  <a:pt x="731834" y="743885"/>
                </a:cubicBezTo>
                <a:cubicBezTo>
                  <a:pt x="728743" y="745430"/>
                  <a:pt x="723674" y="742122"/>
                  <a:pt x="720363" y="742122"/>
                </a:cubicBezTo>
                <a:cubicBezTo>
                  <a:pt x="715514" y="740577"/>
                  <a:pt x="710666" y="742122"/>
                  <a:pt x="707355" y="740577"/>
                </a:cubicBezTo>
                <a:cubicBezTo>
                  <a:pt x="707355" y="735729"/>
                  <a:pt x="707355" y="730657"/>
                  <a:pt x="707355" y="725809"/>
                </a:cubicBezTo>
                <a:cubicBezTo>
                  <a:pt x="705809" y="720962"/>
                  <a:pt x="700740" y="714351"/>
                  <a:pt x="697438" y="711042"/>
                </a:cubicBezTo>
                <a:cubicBezTo>
                  <a:pt x="694347" y="706195"/>
                  <a:pt x="685966" y="704431"/>
                  <a:pt x="682884" y="701341"/>
                </a:cubicBezTo>
                <a:cubicBezTo>
                  <a:pt x="681118" y="696275"/>
                  <a:pt x="682884" y="689883"/>
                  <a:pt x="682884" y="684810"/>
                </a:cubicBezTo>
                <a:cubicBezTo>
                  <a:pt x="674504" y="683272"/>
                  <a:pt x="666344" y="691421"/>
                  <a:pt x="659950" y="693185"/>
                </a:cubicBezTo>
                <a:cubicBezTo>
                  <a:pt x="651791" y="696275"/>
                  <a:pt x="641865" y="699577"/>
                  <a:pt x="631948" y="699577"/>
                </a:cubicBezTo>
                <a:cubicBezTo>
                  <a:pt x="622242" y="701341"/>
                  <a:pt x="612325" y="699577"/>
                  <a:pt x="605923" y="691421"/>
                </a:cubicBezTo>
                <a:cubicBezTo>
                  <a:pt x="602620" y="686574"/>
                  <a:pt x="602620" y="684810"/>
                  <a:pt x="597772" y="683272"/>
                </a:cubicBezTo>
                <a:cubicBezTo>
                  <a:pt x="592694" y="683272"/>
                  <a:pt x="586301" y="684810"/>
                  <a:pt x="581232" y="683272"/>
                </a:cubicBezTo>
                <a:cubicBezTo>
                  <a:pt x="579686" y="678418"/>
                  <a:pt x="573072" y="675116"/>
                  <a:pt x="571527" y="670262"/>
                </a:cubicBezTo>
                <a:cubicBezTo>
                  <a:pt x="568224" y="663651"/>
                  <a:pt x="569769" y="663651"/>
                  <a:pt x="561609" y="661887"/>
                </a:cubicBezTo>
                <a:lnTo>
                  <a:pt x="549862" y="659261"/>
                </a:lnTo>
                <a:lnTo>
                  <a:pt x="544192" y="634612"/>
                </a:lnTo>
                <a:cubicBezTo>
                  <a:pt x="544192" y="631960"/>
                  <a:pt x="544192" y="629880"/>
                  <a:pt x="544759" y="627554"/>
                </a:cubicBezTo>
                <a:cubicBezTo>
                  <a:pt x="545377" y="625188"/>
                  <a:pt x="545377" y="624291"/>
                  <a:pt x="544450" y="621925"/>
                </a:cubicBezTo>
                <a:cubicBezTo>
                  <a:pt x="543883" y="619885"/>
                  <a:pt x="542389" y="617233"/>
                  <a:pt x="542698" y="614867"/>
                </a:cubicBezTo>
                <a:cubicBezTo>
                  <a:pt x="543007" y="613684"/>
                  <a:pt x="543883" y="612786"/>
                  <a:pt x="544192" y="611603"/>
                </a:cubicBezTo>
                <a:cubicBezTo>
                  <a:pt x="544450" y="609522"/>
                  <a:pt x="543574" y="607768"/>
                  <a:pt x="543316" y="605687"/>
                </a:cubicBezTo>
                <a:cubicBezTo>
                  <a:pt x="542389" y="601281"/>
                  <a:pt x="540637" y="597161"/>
                  <a:pt x="541513" y="592429"/>
                </a:cubicBezTo>
                <a:cubicBezTo>
                  <a:pt x="541822" y="590348"/>
                  <a:pt x="543574" y="589777"/>
                  <a:pt x="541822" y="587411"/>
                </a:cubicBezTo>
                <a:cubicBezTo>
                  <a:pt x="539762" y="584759"/>
                  <a:pt x="532652" y="582678"/>
                  <a:pt x="530025" y="581209"/>
                </a:cubicBezTo>
                <a:cubicBezTo>
                  <a:pt x="526470" y="579170"/>
                  <a:pt x="526779" y="579170"/>
                  <a:pt x="525027" y="577987"/>
                </a:cubicBezTo>
                <a:cubicBezTo>
                  <a:pt x="522039" y="575906"/>
                  <a:pt x="519103" y="573254"/>
                  <a:pt x="516166" y="570888"/>
                </a:cubicBezTo>
                <a:cubicBezTo>
                  <a:pt x="515857" y="570602"/>
                  <a:pt x="506996" y="563504"/>
                  <a:pt x="506429" y="560566"/>
                </a:cubicBezTo>
                <a:cubicBezTo>
                  <a:pt x="505811" y="557915"/>
                  <a:pt x="506687" y="557017"/>
                  <a:pt x="505244" y="554080"/>
                </a:cubicBezTo>
                <a:cubicBezTo>
                  <a:pt x="504059" y="552325"/>
                  <a:pt x="500814" y="546124"/>
                  <a:pt x="498444" y="546410"/>
                </a:cubicBezTo>
                <a:cubicBezTo>
                  <a:pt x="498135" y="546410"/>
                  <a:pt x="496383" y="548776"/>
                  <a:pt x="496074" y="548776"/>
                </a:cubicBezTo>
                <a:cubicBezTo>
                  <a:pt x="495198" y="549347"/>
                  <a:pt x="493756" y="549062"/>
                  <a:pt x="492571" y="549347"/>
                </a:cubicBezTo>
                <a:cubicBezTo>
                  <a:pt x="489325" y="550245"/>
                  <a:pt x="489016" y="551142"/>
                  <a:pt x="486955" y="547879"/>
                </a:cubicBezTo>
                <a:cubicBezTo>
                  <a:pt x="485461" y="545839"/>
                  <a:pt x="485461" y="544941"/>
                  <a:pt x="485461" y="542004"/>
                </a:cubicBezTo>
                <a:cubicBezTo>
                  <a:pt x="485461" y="539923"/>
                  <a:pt x="485461" y="537557"/>
                  <a:pt x="485461" y="535476"/>
                </a:cubicBezTo>
                <a:cubicBezTo>
                  <a:pt x="482216" y="538455"/>
                  <a:pt x="481031" y="542861"/>
                  <a:pt x="477785" y="544941"/>
                </a:cubicBezTo>
                <a:cubicBezTo>
                  <a:pt x="475724" y="546124"/>
                  <a:pt x="473973" y="546410"/>
                  <a:pt x="471294" y="546124"/>
                </a:cubicBezTo>
                <a:cubicBezTo>
                  <a:pt x="468666" y="545839"/>
                  <a:pt x="468357" y="544941"/>
                  <a:pt x="466297" y="543473"/>
                </a:cubicBezTo>
                <a:cubicBezTo>
                  <a:pt x="468048" y="541678"/>
                  <a:pt x="468357" y="536660"/>
                  <a:pt x="468357" y="534334"/>
                </a:cubicBezTo>
                <a:cubicBezTo>
                  <a:pt x="468357" y="529316"/>
                  <a:pt x="471294" y="528990"/>
                  <a:pt x="475158" y="526338"/>
                </a:cubicBezTo>
                <a:cubicBezTo>
                  <a:pt x="473664" y="523972"/>
                  <a:pt x="472788" y="521034"/>
                  <a:pt x="471294" y="518097"/>
                </a:cubicBezTo>
                <a:cubicBezTo>
                  <a:pt x="469851" y="515119"/>
                  <a:pt x="469233" y="511284"/>
                  <a:pt x="467482" y="508632"/>
                </a:cubicBezTo>
                <a:cubicBezTo>
                  <a:pt x="465730" y="505695"/>
                  <a:pt x="461866" y="504226"/>
                  <a:pt x="460114" y="501289"/>
                </a:cubicBezTo>
                <a:cubicBezTo>
                  <a:pt x="458311" y="498311"/>
                  <a:pt x="456560" y="495373"/>
                  <a:pt x="454190" y="492722"/>
                </a:cubicBezTo>
                <a:cubicBezTo>
                  <a:pt x="451820" y="490070"/>
                  <a:pt x="448317" y="489458"/>
                  <a:pt x="445947" y="487092"/>
                </a:cubicBezTo>
                <a:cubicBezTo>
                  <a:pt x="444762" y="485949"/>
                  <a:pt x="444762" y="484766"/>
                  <a:pt x="443886" y="483583"/>
                </a:cubicBezTo>
                <a:cubicBezTo>
                  <a:pt x="442392" y="481788"/>
                  <a:pt x="439765" y="480605"/>
                  <a:pt x="437704" y="480319"/>
                </a:cubicBezTo>
                <a:cubicBezTo>
                  <a:pt x="435025" y="479748"/>
                  <a:pt x="435901" y="480034"/>
                  <a:pt x="433273" y="480605"/>
                </a:cubicBezTo>
                <a:cubicBezTo>
                  <a:pt x="431779" y="480931"/>
                  <a:pt x="430594" y="480605"/>
                  <a:pt x="429100" y="480931"/>
                </a:cubicBezTo>
                <a:cubicBezTo>
                  <a:pt x="427658" y="481217"/>
                  <a:pt x="427040" y="482114"/>
                  <a:pt x="425597" y="482114"/>
                </a:cubicBezTo>
                <a:cubicBezTo>
                  <a:pt x="421476" y="482114"/>
                  <a:pt x="420548" y="476199"/>
                  <a:pt x="422918" y="473262"/>
                </a:cubicBezTo>
                <a:cubicBezTo>
                  <a:pt x="419982" y="470895"/>
                  <a:pt x="417921" y="468529"/>
                  <a:pt x="415551" y="465877"/>
                </a:cubicBezTo>
                <a:cubicBezTo>
                  <a:pt x="413181" y="463511"/>
                  <a:pt x="409678" y="462043"/>
                  <a:pt x="407308" y="459676"/>
                </a:cubicBezTo>
                <a:cubicBezTo>
                  <a:pt x="406690" y="459105"/>
                  <a:pt x="405248" y="456739"/>
                  <a:pt x="404938" y="455556"/>
                </a:cubicBezTo>
                <a:cubicBezTo>
                  <a:pt x="404320" y="453190"/>
                  <a:pt x="405814" y="452292"/>
                  <a:pt x="406123" y="450823"/>
                </a:cubicBezTo>
                <a:cubicBezTo>
                  <a:pt x="406432" y="449640"/>
                  <a:pt x="406999" y="446703"/>
                  <a:pt x="406432" y="445520"/>
                </a:cubicBezTo>
                <a:cubicBezTo>
                  <a:pt x="405814" y="444051"/>
                  <a:pt x="404629" y="444337"/>
                  <a:pt x="403444" y="443439"/>
                </a:cubicBezTo>
                <a:cubicBezTo>
                  <a:pt x="402878" y="444337"/>
                  <a:pt x="400199" y="444622"/>
                  <a:pt x="399323" y="444908"/>
                </a:cubicBezTo>
                <a:cubicBezTo>
                  <a:pt x="397262" y="445520"/>
                  <a:pt x="397571" y="445805"/>
                  <a:pt x="395768" y="444337"/>
                </a:cubicBezTo>
                <a:cubicBezTo>
                  <a:pt x="393450" y="442583"/>
                  <a:pt x="392265" y="440216"/>
                  <a:pt x="391080" y="437850"/>
                </a:cubicBezTo>
                <a:cubicBezTo>
                  <a:pt x="389586" y="435198"/>
                  <a:pt x="389895" y="431363"/>
                  <a:pt x="386649" y="430180"/>
                </a:cubicBezTo>
                <a:cubicBezTo>
                  <a:pt x="380725" y="428100"/>
                  <a:pt x="373358" y="433730"/>
                  <a:pt x="367176" y="431363"/>
                </a:cubicBezTo>
                <a:cubicBezTo>
                  <a:pt x="368670" y="427814"/>
                  <a:pt x="371606" y="426917"/>
                  <a:pt x="368670" y="423408"/>
                </a:cubicBezTo>
                <a:cubicBezTo>
                  <a:pt x="367176" y="421899"/>
                  <a:pt x="364806" y="421042"/>
                  <a:pt x="364239" y="418961"/>
                </a:cubicBezTo>
                <a:cubicBezTo>
                  <a:pt x="363054" y="415412"/>
                  <a:pt x="365115" y="413943"/>
                  <a:pt x="362436" y="411006"/>
                </a:cubicBezTo>
                <a:cubicBezTo>
                  <a:pt x="361251" y="409537"/>
                  <a:pt x="359499" y="408354"/>
                  <a:pt x="358314" y="406886"/>
                </a:cubicBezTo>
                <a:cubicBezTo>
                  <a:pt x="355687" y="403051"/>
                  <a:pt x="359190" y="403622"/>
                  <a:pt x="361560" y="401541"/>
                </a:cubicBezTo>
                <a:cubicBezTo>
                  <a:pt x="364806" y="399216"/>
                  <a:pt x="362178" y="396523"/>
                  <a:pt x="361560" y="393871"/>
                </a:cubicBezTo>
                <a:cubicBezTo>
                  <a:pt x="360993" y="390934"/>
                  <a:pt x="361869" y="387997"/>
                  <a:pt x="361560" y="385345"/>
                </a:cubicBezTo>
                <a:cubicBezTo>
                  <a:pt x="360993" y="380612"/>
                  <a:pt x="358933" y="383550"/>
                  <a:pt x="355378" y="382367"/>
                </a:cubicBezTo>
                <a:cubicBezTo>
                  <a:pt x="351514" y="381184"/>
                  <a:pt x="346826" y="375023"/>
                  <a:pt x="350638" y="371760"/>
                </a:cubicBezTo>
                <a:cubicBezTo>
                  <a:pt x="352132" y="370577"/>
                  <a:pt x="356254" y="369393"/>
                  <a:pt x="357130" y="367027"/>
                </a:cubicBezTo>
                <a:cubicBezTo>
                  <a:pt x="358005" y="364375"/>
                  <a:pt x="355378" y="363519"/>
                  <a:pt x="354193" y="361724"/>
                </a:cubicBezTo>
                <a:cubicBezTo>
                  <a:pt x="352441" y="359072"/>
                  <a:pt x="353575" y="355849"/>
                  <a:pt x="352441" y="353156"/>
                </a:cubicBezTo>
                <a:cubicBezTo>
                  <a:pt x="351514" y="351402"/>
                  <a:pt x="350329" y="348465"/>
                  <a:pt x="348887" y="347282"/>
                </a:cubicBezTo>
                <a:cubicBezTo>
                  <a:pt x="345950" y="344915"/>
                  <a:pt x="343889" y="347853"/>
                  <a:pt x="343271" y="343447"/>
                </a:cubicBezTo>
                <a:cubicBezTo>
                  <a:pt x="342704" y="339612"/>
                  <a:pt x="343580" y="337531"/>
                  <a:pt x="341777" y="333982"/>
                </a:cubicBezTo>
                <a:cubicBezTo>
                  <a:pt x="340025" y="336348"/>
                  <a:pt x="336471" y="338143"/>
                  <a:pt x="334152" y="340509"/>
                </a:cubicBezTo>
                <a:cubicBezTo>
                  <a:pt x="331783" y="342835"/>
                  <a:pt x="329413" y="344915"/>
                  <a:pt x="326476" y="346670"/>
                </a:cubicBezTo>
                <a:cubicBezTo>
                  <a:pt x="324106" y="348179"/>
                  <a:pt x="320861" y="349933"/>
                  <a:pt x="318182" y="350831"/>
                </a:cubicBezTo>
                <a:cubicBezTo>
                  <a:pt x="315554" y="351688"/>
                  <a:pt x="315245" y="350505"/>
                  <a:pt x="312618" y="349933"/>
                </a:cubicBezTo>
                <a:cubicBezTo>
                  <a:pt x="310815" y="349321"/>
                  <a:pt x="308445" y="350219"/>
                  <a:pt x="306384" y="349933"/>
                </a:cubicBezTo>
                <a:cubicBezTo>
                  <a:pt x="300769" y="348750"/>
                  <a:pt x="298708" y="341978"/>
                  <a:pt x="296080" y="337817"/>
                </a:cubicBezTo>
                <a:cubicBezTo>
                  <a:pt x="294586" y="335777"/>
                  <a:pt x="294586" y="336063"/>
                  <a:pt x="291650" y="336063"/>
                </a:cubicBezTo>
                <a:cubicBezTo>
                  <a:pt x="289589" y="336348"/>
                  <a:pt x="287786" y="336348"/>
                  <a:pt x="286034" y="335165"/>
                </a:cubicBezTo>
                <a:cubicBezTo>
                  <a:pt x="283407" y="333696"/>
                  <a:pt x="282222" y="331045"/>
                  <a:pt x="279852" y="329290"/>
                </a:cubicBezTo>
                <a:cubicBezTo>
                  <a:pt x="277173" y="327210"/>
                  <a:pt x="274546" y="326639"/>
                  <a:pt x="273670" y="323375"/>
                </a:cubicBezTo>
                <a:cubicBezTo>
                  <a:pt x="273052" y="321621"/>
                  <a:pt x="273670" y="319826"/>
                  <a:pt x="273361" y="318071"/>
                </a:cubicBezTo>
                <a:cubicBezTo>
                  <a:pt x="273052" y="317174"/>
                  <a:pt x="272176" y="315991"/>
                  <a:pt x="271609" y="314808"/>
                </a:cubicBezTo>
                <a:cubicBezTo>
                  <a:pt x="270991" y="313339"/>
                  <a:pt x="269497" y="310973"/>
                  <a:pt x="269239" y="309504"/>
                </a:cubicBezTo>
                <a:cubicBezTo>
                  <a:pt x="268621" y="307750"/>
                  <a:pt x="269239" y="305955"/>
                  <a:pt x="268621" y="304200"/>
                </a:cubicBezTo>
                <a:cubicBezTo>
                  <a:pt x="267436" y="300651"/>
                  <a:pt x="265118" y="299794"/>
                  <a:pt x="261872" y="300651"/>
                </a:cubicBezTo>
                <a:cubicBezTo>
                  <a:pt x="260069" y="300977"/>
                  <a:pt x="257133" y="302446"/>
                  <a:pt x="254763" y="303915"/>
                </a:cubicBezTo>
                <a:cubicBezTo>
                  <a:pt x="252135" y="305669"/>
                  <a:pt x="249766" y="305955"/>
                  <a:pt x="246829" y="307464"/>
                </a:cubicBezTo>
                <a:cubicBezTo>
                  <a:pt x="243841" y="308933"/>
                  <a:pt x="241471" y="310973"/>
                  <a:pt x="237968" y="310116"/>
                </a:cubicBezTo>
                <a:cubicBezTo>
                  <a:pt x="235598" y="309504"/>
                  <a:pt x="232662" y="307464"/>
                  <a:pt x="230601" y="306281"/>
                </a:cubicBezTo>
                <a:cubicBezTo>
                  <a:pt x="228489" y="305098"/>
                  <a:pt x="226170" y="302732"/>
                  <a:pt x="223800" y="302120"/>
                </a:cubicBezTo>
                <a:cubicBezTo>
                  <a:pt x="222049" y="301549"/>
                  <a:pt x="220246" y="302120"/>
                  <a:pt x="218494" y="301834"/>
                </a:cubicBezTo>
                <a:cubicBezTo>
                  <a:pt x="216691" y="301549"/>
                  <a:pt x="215815" y="300651"/>
                  <a:pt x="214373" y="300366"/>
                </a:cubicBezTo>
                <a:cubicBezTo>
                  <a:pt x="212569" y="299794"/>
                  <a:pt x="210818" y="300977"/>
                  <a:pt x="209066" y="300080"/>
                </a:cubicBezTo>
                <a:cubicBezTo>
                  <a:pt x="208139" y="299468"/>
                  <a:pt x="207263" y="297999"/>
                  <a:pt x="206078" y="297428"/>
                </a:cubicBezTo>
                <a:cubicBezTo>
                  <a:pt x="204893" y="296531"/>
                  <a:pt x="203142" y="296531"/>
                  <a:pt x="202266" y="295633"/>
                </a:cubicBezTo>
                <a:cubicBezTo>
                  <a:pt x="200772" y="294776"/>
                  <a:pt x="200772" y="293593"/>
                  <a:pt x="199020" y="293267"/>
                </a:cubicBezTo>
                <a:lnTo>
                  <a:pt x="183358" y="293445"/>
                </a:lnTo>
                <a:lnTo>
                  <a:pt x="178932" y="288360"/>
                </a:lnTo>
                <a:cubicBezTo>
                  <a:pt x="176066" y="286735"/>
                  <a:pt x="172759" y="285523"/>
                  <a:pt x="170224" y="283872"/>
                </a:cubicBezTo>
                <a:cubicBezTo>
                  <a:pt x="166921" y="282327"/>
                  <a:pt x="168679" y="277261"/>
                  <a:pt x="163610" y="275716"/>
                </a:cubicBezTo>
                <a:cubicBezTo>
                  <a:pt x="162064" y="275716"/>
                  <a:pt x="157216" y="277261"/>
                  <a:pt x="155450" y="275716"/>
                </a:cubicBezTo>
                <a:cubicBezTo>
                  <a:pt x="145754" y="270869"/>
                  <a:pt x="149056" y="246182"/>
                  <a:pt x="160528" y="246182"/>
                </a:cubicBezTo>
                <a:cubicBezTo>
                  <a:pt x="160528" y="242873"/>
                  <a:pt x="160528" y="241328"/>
                  <a:pt x="163610" y="241328"/>
                </a:cubicBezTo>
                <a:cubicBezTo>
                  <a:pt x="163610" y="238026"/>
                  <a:pt x="163610" y="234717"/>
                  <a:pt x="163610" y="233172"/>
                </a:cubicBezTo>
                <a:cubicBezTo>
                  <a:pt x="153905" y="226561"/>
                  <a:pt x="142442" y="231415"/>
                  <a:pt x="130980" y="228325"/>
                </a:cubicBezTo>
                <a:cubicBezTo>
                  <a:pt x="127668" y="228325"/>
                  <a:pt x="124365" y="226561"/>
                  <a:pt x="121274" y="225023"/>
                </a:cubicBezTo>
                <a:cubicBezTo>
                  <a:pt x="119508" y="223259"/>
                  <a:pt x="117972" y="218405"/>
                  <a:pt x="114660" y="216867"/>
                </a:cubicBezTo>
                <a:cubicBezTo>
                  <a:pt x="109591" y="213558"/>
                  <a:pt x="103197" y="216867"/>
                  <a:pt x="99886" y="211794"/>
                </a:cubicBezTo>
                <a:cubicBezTo>
                  <a:pt x="93272" y="213558"/>
                  <a:pt x="96583" y="206947"/>
                  <a:pt x="91726" y="203638"/>
                </a:cubicBezTo>
                <a:cubicBezTo>
                  <a:pt x="86878" y="200336"/>
                  <a:pt x="83566" y="205402"/>
                  <a:pt x="81809" y="197027"/>
                </a:cubicBezTo>
                <a:cubicBezTo>
                  <a:pt x="80264" y="193944"/>
                  <a:pt x="81809" y="188871"/>
                  <a:pt x="80264" y="184024"/>
                </a:cubicBezTo>
                <a:cubicBezTo>
                  <a:pt x="78497" y="180715"/>
                  <a:pt x="73649" y="177406"/>
                  <a:pt x="73649" y="172559"/>
                </a:cubicBezTo>
                <a:cubicBezTo>
                  <a:pt x="70338" y="172559"/>
                  <a:pt x="67256" y="172559"/>
                  <a:pt x="63944" y="171014"/>
                </a:cubicBezTo>
                <a:cubicBezTo>
                  <a:pt x="62178" y="171014"/>
                  <a:pt x="60641" y="172559"/>
                  <a:pt x="58875" y="171014"/>
                </a:cubicBezTo>
                <a:cubicBezTo>
                  <a:pt x="57330" y="171014"/>
                  <a:pt x="57330" y="167712"/>
                  <a:pt x="55564" y="167712"/>
                </a:cubicBezTo>
                <a:cubicBezTo>
                  <a:pt x="49170" y="164403"/>
                  <a:pt x="44101" y="171014"/>
                  <a:pt x="37708" y="169257"/>
                </a:cubicBezTo>
                <a:cubicBezTo>
                  <a:pt x="37708" y="169257"/>
                  <a:pt x="37708" y="169257"/>
                  <a:pt x="37708" y="167712"/>
                </a:cubicBezTo>
                <a:cubicBezTo>
                  <a:pt x="29548" y="165948"/>
                  <a:pt x="27782" y="174104"/>
                  <a:pt x="21388" y="174104"/>
                </a:cubicBezTo>
                <a:cubicBezTo>
                  <a:pt x="22933" y="164403"/>
                  <a:pt x="8159" y="167712"/>
                  <a:pt x="11471" y="159556"/>
                </a:cubicBezTo>
                <a:cubicBezTo>
                  <a:pt x="9926" y="159556"/>
                  <a:pt x="1545" y="159556"/>
                  <a:pt x="1545" y="159556"/>
                </a:cubicBezTo>
                <a:cubicBezTo>
                  <a:pt x="-1758" y="156247"/>
                  <a:pt x="1545" y="154483"/>
                  <a:pt x="3311" y="152945"/>
                </a:cubicBezTo>
                <a:cubicBezTo>
                  <a:pt x="4857" y="146327"/>
                  <a:pt x="4857" y="141480"/>
                  <a:pt x="3311" y="136633"/>
                </a:cubicBezTo>
                <a:cubicBezTo>
                  <a:pt x="1545" y="133324"/>
                  <a:pt x="0" y="133324"/>
                  <a:pt x="0" y="130022"/>
                </a:cubicBezTo>
                <a:cubicBezTo>
                  <a:pt x="0" y="128258"/>
                  <a:pt x="6614" y="123404"/>
                  <a:pt x="6614" y="120102"/>
                </a:cubicBezTo>
                <a:cubicBezTo>
                  <a:pt x="8159" y="117012"/>
                  <a:pt x="6614" y="113709"/>
                  <a:pt x="8159" y="110401"/>
                </a:cubicBezTo>
                <a:cubicBezTo>
                  <a:pt x="14774" y="100481"/>
                  <a:pt x="18085" y="110401"/>
                  <a:pt x="26245" y="108637"/>
                </a:cubicBezTo>
                <a:cubicBezTo>
                  <a:pt x="26245" y="107098"/>
                  <a:pt x="26245" y="107098"/>
                  <a:pt x="27782" y="107098"/>
                </a:cubicBezTo>
                <a:cubicBezTo>
                  <a:pt x="29548" y="90786"/>
                  <a:pt x="54027" y="94089"/>
                  <a:pt x="54027" y="76019"/>
                </a:cubicBezTo>
                <a:cubicBezTo>
                  <a:pt x="58875" y="76019"/>
                  <a:pt x="63944" y="77558"/>
                  <a:pt x="68801" y="76019"/>
                </a:cubicBezTo>
                <a:cubicBezTo>
                  <a:pt x="70338" y="71165"/>
                  <a:pt x="72104" y="64554"/>
                  <a:pt x="73649" y="59707"/>
                </a:cubicBezTo>
                <a:cubicBezTo>
                  <a:pt x="80264" y="59707"/>
                  <a:pt x="83566" y="56398"/>
                  <a:pt x="83566" y="49787"/>
                </a:cubicBezTo>
                <a:cubicBezTo>
                  <a:pt x="86878" y="46479"/>
                  <a:pt x="89969" y="41631"/>
                  <a:pt x="93272" y="40086"/>
                </a:cubicBezTo>
                <a:cubicBezTo>
                  <a:pt x="96583" y="38323"/>
                  <a:pt x="104734" y="40086"/>
                  <a:pt x="108046" y="40086"/>
                </a:cubicBezTo>
                <a:cubicBezTo>
                  <a:pt x="117972" y="40086"/>
                  <a:pt x="127668" y="36784"/>
                  <a:pt x="137594" y="40086"/>
                </a:cubicBezTo>
                <a:cubicBezTo>
                  <a:pt x="147290" y="41631"/>
                  <a:pt x="152147" y="48242"/>
                  <a:pt x="163610" y="46479"/>
                </a:cubicBezTo>
                <a:cubicBezTo>
                  <a:pt x="168679" y="44940"/>
                  <a:pt x="173536" y="43176"/>
                  <a:pt x="178384" y="43176"/>
                </a:cubicBezTo>
                <a:cubicBezTo>
                  <a:pt x="183453" y="43176"/>
                  <a:pt x="186764" y="43176"/>
                  <a:pt x="191612" y="41631"/>
                </a:cubicBezTo>
                <a:cubicBezTo>
                  <a:pt x="191612" y="38323"/>
                  <a:pt x="191612" y="36784"/>
                  <a:pt x="191612" y="33475"/>
                </a:cubicBezTo>
                <a:cubicBezTo>
                  <a:pt x="188310" y="31930"/>
                  <a:pt x="186764" y="30167"/>
                  <a:pt x="184998" y="30167"/>
                </a:cubicBezTo>
                <a:cubicBezTo>
                  <a:pt x="181695" y="15399"/>
                  <a:pt x="171990" y="22017"/>
                  <a:pt x="162064" y="17163"/>
                </a:cubicBezTo>
                <a:cubicBezTo>
                  <a:pt x="170224" y="12097"/>
                  <a:pt x="189846" y="18708"/>
                  <a:pt x="198227" y="20253"/>
                </a:cubicBezTo>
                <a:cubicBezTo>
                  <a:pt x="209477" y="23556"/>
                  <a:pt x="216092" y="26864"/>
                  <a:pt x="229320" y="26864"/>
                </a:cubicBezTo>
                <a:cubicBezTo>
                  <a:pt x="229320" y="23556"/>
                  <a:pt x="229320" y="22017"/>
                  <a:pt x="230866" y="18708"/>
                </a:cubicBezTo>
                <a:cubicBezTo>
                  <a:pt x="240783" y="18708"/>
                  <a:pt x="245631" y="15399"/>
                  <a:pt x="255336" y="13861"/>
                </a:cubicBezTo>
                <a:cubicBezTo>
                  <a:pt x="263717" y="10552"/>
                  <a:pt x="268565" y="5705"/>
                  <a:pt x="278270" y="7243"/>
                </a:cubicBezTo>
                <a:cubicBezTo>
                  <a:pt x="283339" y="8788"/>
                  <a:pt x="284884" y="13861"/>
                  <a:pt x="289733" y="10552"/>
                </a:cubicBezTo>
                <a:cubicBezTo>
                  <a:pt x="294810" y="8788"/>
                  <a:pt x="293044" y="3941"/>
                  <a:pt x="298113" y="2396"/>
                </a:cubicBezTo>
                <a:cubicBezTo>
                  <a:pt x="301204" y="632"/>
                  <a:pt x="309576" y="-906"/>
                  <a:pt x="312666" y="632"/>
                </a:cubicBezTo>
                <a:close/>
              </a:path>
            </a:pathLst>
          </a:custGeom>
          <a:solidFill>
            <a:srgbClr val="D9D9D9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" name="Shape 2594">
            <a:extLst>
              <a:ext uri="{FF2B5EF4-FFF2-40B4-BE49-F238E27FC236}">
                <a16:creationId xmlns:a16="http://schemas.microsoft.com/office/drawing/2014/main" xmlns="" id="{2210E466-EC25-B14E-8AB9-ADD2415F8C49}"/>
              </a:ext>
            </a:extLst>
          </p:cNvPr>
          <p:cNvSpPr/>
          <p:nvPr/>
        </p:nvSpPr>
        <p:spPr>
          <a:xfrm>
            <a:off x="2410134" y="2570329"/>
            <a:ext cx="1091321" cy="9328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2765" y="88075"/>
                </a:moveTo>
                <a:lnTo>
                  <a:pt x="22765" y="88075"/>
                </a:lnTo>
                <a:cubicBezTo>
                  <a:pt x="23073" y="88235"/>
                  <a:pt x="22929" y="88925"/>
                  <a:pt x="23073" y="89431"/>
                </a:cubicBezTo>
                <a:cubicBezTo>
                  <a:pt x="23238" y="89936"/>
                  <a:pt x="23835" y="89936"/>
                  <a:pt x="24308" y="89775"/>
                </a:cubicBezTo>
                <a:cubicBezTo>
                  <a:pt x="24308" y="89615"/>
                  <a:pt x="24452" y="89270"/>
                  <a:pt x="24452" y="88925"/>
                </a:cubicBezTo>
                <a:cubicBezTo>
                  <a:pt x="25214" y="88925"/>
                  <a:pt x="26284" y="88580"/>
                  <a:pt x="27046" y="88925"/>
                </a:cubicBezTo>
                <a:cubicBezTo>
                  <a:pt x="27663" y="89270"/>
                  <a:pt x="28116" y="89431"/>
                  <a:pt x="28878" y="89431"/>
                </a:cubicBezTo>
                <a:cubicBezTo>
                  <a:pt x="29660" y="89270"/>
                  <a:pt x="30257" y="89431"/>
                  <a:pt x="30566" y="90120"/>
                </a:cubicBezTo>
                <a:cubicBezTo>
                  <a:pt x="30710" y="90626"/>
                  <a:pt x="30874" y="91476"/>
                  <a:pt x="31492" y="91315"/>
                </a:cubicBezTo>
                <a:cubicBezTo>
                  <a:pt x="31492" y="90810"/>
                  <a:pt x="31780" y="89775"/>
                  <a:pt x="32397" y="89936"/>
                </a:cubicBezTo>
                <a:cubicBezTo>
                  <a:pt x="32397" y="90465"/>
                  <a:pt x="32562" y="90626"/>
                  <a:pt x="33015" y="90626"/>
                </a:cubicBezTo>
                <a:cubicBezTo>
                  <a:pt x="33159" y="89775"/>
                  <a:pt x="34229" y="89086"/>
                  <a:pt x="34847" y="89270"/>
                </a:cubicBezTo>
                <a:cubicBezTo>
                  <a:pt x="34991" y="89936"/>
                  <a:pt x="34847" y="90626"/>
                  <a:pt x="35464" y="90971"/>
                </a:cubicBezTo>
                <a:cubicBezTo>
                  <a:pt x="36061" y="91476"/>
                  <a:pt x="37296" y="90626"/>
                  <a:pt x="37749" y="91476"/>
                </a:cubicBezTo>
                <a:cubicBezTo>
                  <a:pt x="38058" y="92005"/>
                  <a:pt x="37893" y="92511"/>
                  <a:pt x="38367" y="93016"/>
                </a:cubicBezTo>
                <a:cubicBezTo>
                  <a:pt x="38984" y="93545"/>
                  <a:pt x="39128" y="93867"/>
                  <a:pt x="39272" y="94717"/>
                </a:cubicBezTo>
                <a:cubicBezTo>
                  <a:pt x="39890" y="94556"/>
                  <a:pt x="39890" y="93867"/>
                  <a:pt x="40343" y="93361"/>
                </a:cubicBezTo>
                <a:cubicBezTo>
                  <a:pt x="40960" y="93200"/>
                  <a:pt x="41722" y="94717"/>
                  <a:pt x="42339" y="94901"/>
                </a:cubicBezTo>
                <a:cubicBezTo>
                  <a:pt x="42339" y="95407"/>
                  <a:pt x="42339" y="95912"/>
                  <a:pt x="42483" y="96441"/>
                </a:cubicBezTo>
                <a:cubicBezTo>
                  <a:pt x="43409" y="96441"/>
                  <a:pt x="45241" y="95912"/>
                  <a:pt x="45550" y="97107"/>
                </a:cubicBezTo>
                <a:cubicBezTo>
                  <a:pt x="46456" y="97636"/>
                  <a:pt x="46312" y="95751"/>
                  <a:pt x="46620" y="95246"/>
                </a:cubicBezTo>
                <a:cubicBezTo>
                  <a:pt x="47073" y="94556"/>
                  <a:pt x="47835" y="94901"/>
                  <a:pt x="48596" y="95062"/>
                </a:cubicBezTo>
                <a:cubicBezTo>
                  <a:pt x="48596" y="95751"/>
                  <a:pt x="48288" y="96441"/>
                  <a:pt x="48452" y="97107"/>
                </a:cubicBezTo>
                <a:cubicBezTo>
                  <a:pt x="48905" y="97107"/>
                  <a:pt x="49358" y="96946"/>
                  <a:pt x="49667" y="97291"/>
                </a:cubicBezTo>
                <a:cubicBezTo>
                  <a:pt x="48761" y="97958"/>
                  <a:pt x="47835" y="98142"/>
                  <a:pt x="47691" y="99337"/>
                </a:cubicBezTo>
                <a:cubicBezTo>
                  <a:pt x="47526" y="100532"/>
                  <a:pt x="48144" y="101727"/>
                  <a:pt x="49214" y="101543"/>
                </a:cubicBezTo>
                <a:cubicBezTo>
                  <a:pt x="48905" y="102922"/>
                  <a:pt x="49523" y="103773"/>
                  <a:pt x="50449" y="102578"/>
                </a:cubicBezTo>
                <a:cubicBezTo>
                  <a:pt x="51355" y="101221"/>
                  <a:pt x="52425" y="102738"/>
                  <a:pt x="52116" y="104117"/>
                </a:cubicBezTo>
                <a:cubicBezTo>
                  <a:pt x="51807" y="105152"/>
                  <a:pt x="49831" y="106163"/>
                  <a:pt x="50284" y="107358"/>
                </a:cubicBezTo>
                <a:cubicBezTo>
                  <a:pt x="50593" y="108048"/>
                  <a:pt x="51355" y="107703"/>
                  <a:pt x="51663" y="108209"/>
                </a:cubicBezTo>
                <a:cubicBezTo>
                  <a:pt x="52116" y="108898"/>
                  <a:pt x="51663" y="109749"/>
                  <a:pt x="52281" y="110438"/>
                </a:cubicBezTo>
                <a:cubicBezTo>
                  <a:pt x="54874" y="108898"/>
                  <a:pt x="52878" y="112484"/>
                  <a:pt x="53804" y="113495"/>
                </a:cubicBezTo>
                <a:cubicBezTo>
                  <a:pt x="54401" y="114001"/>
                  <a:pt x="55492" y="113495"/>
                  <a:pt x="56089" y="113840"/>
                </a:cubicBezTo>
                <a:cubicBezTo>
                  <a:pt x="56850" y="114185"/>
                  <a:pt x="56706" y="115380"/>
                  <a:pt x="57612" y="115196"/>
                </a:cubicBezTo>
                <a:lnTo>
                  <a:pt x="57612" y="115380"/>
                </a:lnTo>
                <a:cubicBezTo>
                  <a:pt x="58229" y="115380"/>
                  <a:pt x="59156" y="115196"/>
                  <a:pt x="59608" y="115724"/>
                </a:cubicBezTo>
                <a:cubicBezTo>
                  <a:pt x="60370" y="116575"/>
                  <a:pt x="59917" y="116920"/>
                  <a:pt x="59917" y="117770"/>
                </a:cubicBezTo>
                <a:cubicBezTo>
                  <a:pt x="59608" y="118965"/>
                  <a:pt x="61132" y="118115"/>
                  <a:pt x="61605" y="118276"/>
                </a:cubicBezTo>
                <a:cubicBezTo>
                  <a:pt x="62202" y="118460"/>
                  <a:pt x="62202" y="119126"/>
                  <a:pt x="62202" y="119816"/>
                </a:cubicBezTo>
                <a:cubicBezTo>
                  <a:pt x="62367" y="119816"/>
                  <a:pt x="62367" y="119816"/>
                  <a:pt x="62511" y="119977"/>
                </a:cubicBezTo>
                <a:cubicBezTo>
                  <a:pt x="62675" y="119977"/>
                  <a:pt x="62675" y="119977"/>
                  <a:pt x="62675" y="119816"/>
                </a:cubicBezTo>
                <a:cubicBezTo>
                  <a:pt x="62819" y="119310"/>
                  <a:pt x="63890" y="119816"/>
                  <a:pt x="64034" y="119977"/>
                </a:cubicBezTo>
                <a:cubicBezTo>
                  <a:pt x="64960" y="118460"/>
                  <a:pt x="66792" y="119126"/>
                  <a:pt x="67862" y="117931"/>
                </a:cubicBezTo>
                <a:cubicBezTo>
                  <a:pt x="68624" y="117081"/>
                  <a:pt x="66030" y="116230"/>
                  <a:pt x="65578" y="115885"/>
                </a:cubicBezTo>
                <a:cubicBezTo>
                  <a:pt x="66339" y="115196"/>
                  <a:pt x="65886" y="114874"/>
                  <a:pt x="65886" y="113840"/>
                </a:cubicBezTo>
                <a:cubicBezTo>
                  <a:pt x="67245" y="113334"/>
                  <a:pt x="68933" y="113150"/>
                  <a:pt x="70147" y="112300"/>
                </a:cubicBezTo>
                <a:cubicBezTo>
                  <a:pt x="71217" y="111633"/>
                  <a:pt x="71382" y="110254"/>
                  <a:pt x="71382" y="109059"/>
                </a:cubicBezTo>
                <a:cubicBezTo>
                  <a:pt x="71382" y="108370"/>
                  <a:pt x="71217" y="107519"/>
                  <a:pt x="71382" y="106853"/>
                </a:cubicBezTo>
                <a:cubicBezTo>
                  <a:pt x="71382" y="106002"/>
                  <a:pt x="71835" y="105657"/>
                  <a:pt x="72288" y="105152"/>
                </a:cubicBezTo>
                <a:cubicBezTo>
                  <a:pt x="72761" y="104462"/>
                  <a:pt x="72452" y="103773"/>
                  <a:pt x="72144" y="103083"/>
                </a:cubicBezTo>
                <a:cubicBezTo>
                  <a:pt x="71835" y="102417"/>
                  <a:pt x="71835" y="101382"/>
                  <a:pt x="71835" y="100532"/>
                </a:cubicBezTo>
                <a:cubicBezTo>
                  <a:pt x="71073" y="100532"/>
                  <a:pt x="70147" y="100532"/>
                  <a:pt x="69385" y="100532"/>
                </a:cubicBezTo>
                <a:cubicBezTo>
                  <a:pt x="69694" y="100026"/>
                  <a:pt x="70147" y="99682"/>
                  <a:pt x="70312" y="99176"/>
                </a:cubicBezTo>
                <a:cubicBezTo>
                  <a:pt x="70620" y="98486"/>
                  <a:pt x="70147" y="97636"/>
                  <a:pt x="70765" y="97291"/>
                </a:cubicBezTo>
                <a:cubicBezTo>
                  <a:pt x="70620" y="96763"/>
                  <a:pt x="69838" y="96602"/>
                  <a:pt x="69385" y="96441"/>
                </a:cubicBezTo>
                <a:cubicBezTo>
                  <a:pt x="69385" y="95912"/>
                  <a:pt x="69077" y="95246"/>
                  <a:pt x="69385" y="94717"/>
                </a:cubicBezTo>
                <a:cubicBezTo>
                  <a:pt x="69694" y="94211"/>
                  <a:pt x="70620" y="94211"/>
                  <a:pt x="70620" y="93545"/>
                </a:cubicBezTo>
                <a:cubicBezTo>
                  <a:pt x="70620" y="92855"/>
                  <a:pt x="69550" y="91131"/>
                  <a:pt x="71073" y="91476"/>
                </a:cubicBezTo>
                <a:cubicBezTo>
                  <a:pt x="70929" y="92327"/>
                  <a:pt x="71382" y="91821"/>
                  <a:pt x="71691" y="92327"/>
                </a:cubicBezTo>
                <a:cubicBezTo>
                  <a:pt x="72144" y="92671"/>
                  <a:pt x="72288" y="93361"/>
                  <a:pt x="72905" y="93200"/>
                </a:cubicBezTo>
                <a:cubicBezTo>
                  <a:pt x="72905" y="91315"/>
                  <a:pt x="70147" y="89936"/>
                  <a:pt x="71382" y="88075"/>
                </a:cubicBezTo>
                <a:cubicBezTo>
                  <a:pt x="72000" y="88235"/>
                  <a:pt x="72000" y="89086"/>
                  <a:pt x="72288" y="89615"/>
                </a:cubicBezTo>
                <a:cubicBezTo>
                  <a:pt x="72761" y="90281"/>
                  <a:pt x="73831" y="90281"/>
                  <a:pt x="74428" y="89936"/>
                </a:cubicBezTo>
                <a:cubicBezTo>
                  <a:pt x="75190" y="89431"/>
                  <a:pt x="74902" y="88580"/>
                  <a:pt x="75190" y="87730"/>
                </a:cubicBezTo>
                <a:cubicBezTo>
                  <a:pt x="75807" y="86879"/>
                  <a:pt x="77186" y="87224"/>
                  <a:pt x="78113" y="87224"/>
                </a:cubicBezTo>
                <a:cubicBezTo>
                  <a:pt x="78113" y="88075"/>
                  <a:pt x="78113" y="88764"/>
                  <a:pt x="77948" y="89615"/>
                </a:cubicBezTo>
                <a:cubicBezTo>
                  <a:pt x="76878" y="89431"/>
                  <a:pt x="77186" y="90626"/>
                  <a:pt x="77186" y="91315"/>
                </a:cubicBezTo>
                <a:cubicBezTo>
                  <a:pt x="76116" y="91315"/>
                  <a:pt x="75807" y="92671"/>
                  <a:pt x="76878" y="93016"/>
                </a:cubicBezTo>
                <a:cubicBezTo>
                  <a:pt x="78113" y="93200"/>
                  <a:pt x="79636" y="93361"/>
                  <a:pt x="80850" y="93545"/>
                </a:cubicBezTo>
                <a:cubicBezTo>
                  <a:pt x="80542" y="95062"/>
                  <a:pt x="81921" y="93867"/>
                  <a:pt x="82394" y="93545"/>
                </a:cubicBezTo>
                <a:cubicBezTo>
                  <a:pt x="83156" y="93016"/>
                  <a:pt x="83464" y="92855"/>
                  <a:pt x="84679" y="93016"/>
                </a:cubicBezTo>
                <a:cubicBezTo>
                  <a:pt x="84679" y="93867"/>
                  <a:pt x="84514" y="94717"/>
                  <a:pt x="84679" y="95751"/>
                </a:cubicBezTo>
                <a:cubicBezTo>
                  <a:pt x="84987" y="95912"/>
                  <a:pt x="85440" y="95912"/>
                  <a:pt x="85893" y="95912"/>
                </a:cubicBezTo>
                <a:cubicBezTo>
                  <a:pt x="86058" y="96946"/>
                  <a:pt x="85893" y="99682"/>
                  <a:pt x="84370" y="97958"/>
                </a:cubicBezTo>
                <a:cubicBezTo>
                  <a:pt x="83753" y="98142"/>
                  <a:pt x="83464" y="99176"/>
                  <a:pt x="83608" y="99842"/>
                </a:cubicBezTo>
                <a:cubicBezTo>
                  <a:pt x="83608" y="100348"/>
                  <a:pt x="84370" y="99842"/>
                  <a:pt x="84226" y="101038"/>
                </a:cubicBezTo>
                <a:cubicBezTo>
                  <a:pt x="84226" y="101727"/>
                  <a:pt x="83753" y="102417"/>
                  <a:pt x="83917" y="102922"/>
                </a:cubicBezTo>
                <a:cubicBezTo>
                  <a:pt x="84061" y="103773"/>
                  <a:pt x="84987" y="103589"/>
                  <a:pt x="85132" y="104278"/>
                </a:cubicBezTo>
                <a:cubicBezTo>
                  <a:pt x="84226" y="104623"/>
                  <a:pt x="83753" y="105152"/>
                  <a:pt x="82847" y="105313"/>
                </a:cubicBezTo>
                <a:cubicBezTo>
                  <a:pt x="81921" y="105474"/>
                  <a:pt x="81612" y="105313"/>
                  <a:pt x="80850" y="104968"/>
                </a:cubicBezTo>
                <a:cubicBezTo>
                  <a:pt x="79636" y="104117"/>
                  <a:pt x="79636" y="107197"/>
                  <a:pt x="79780" y="107864"/>
                </a:cubicBezTo>
                <a:cubicBezTo>
                  <a:pt x="81303" y="107864"/>
                  <a:pt x="81159" y="108714"/>
                  <a:pt x="82229" y="109404"/>
                </a:cubicBezTo>
                <a:cubicBezTo>
                  <a:pt x="82538" y="108898"/>
                  <a:pt x="82229" y="108209"/>
                  <a:pt x="82538" y="107703"/>
                </a:cubicBezTo>
                <a:cubicBezTo>
                  <a:pt x="83464" y="107358"/>
                  <a:pt x="84370" y="107864"/>
                  <a:pt x="85296" y="107864"/>
                </a:cubicBezTo>
                <a:cubicBezTo>
                  <a:pt x="85440" y="107358"/>
                  <a:pt x="85749" y="107197"/>
                  <a:pt x="86202" y="107197"/>
                </a:cubicBezTo>
                <a:cubicBezTo>
                  <a:pt x="86346" y="106508"/>
                  <a:pt x="85893" y="106002"/>
                  <a:pt x="85893" y="105474"/>
                </a:cubicBezTo>
                <a:cubicBezTo>
                  <a:pt x="86511" y="105152"/>
                  <a:pt x="87128" y="105313"/>
                  <a:pt x="87581" y="104807"/>
                </a:cubicBezTo>
                <a:cubicBezTo>
                  <a:pt x="88198" y="103934"/>
                  <a:pt x="88651" y="102738"/>
                  <a:pt x="88651" y="101888"/>
                </a:cubicBezTo>
                <a:cubicBezTo>
                  <a:pt x="89722" y="101543"/>
                  <a:pt x="90627" y="102072"/>
                  <a:pt x="91554" y="102417"/>
                </a:cubicBezTo>
                <a:cubicBezTo>
                  <a:pt x="92624" y="102578"/>
                  <a:pt x="93694" y="102578"/>
                  <a:pt x="94620" y="103083"/>
                </a:cubicBezTo>
                <a:cubicBezTo>
                  <a:pt x="94620" y="102738"/>
                  <a:pt x="94765" y="102417"/>
                  <a:pt x="94620" y="102233"/>
                </a:cubicBezTo>
                <a:cubicBezTo>
                  <a:pt x="95073" y="102233"/>
                  <a:pt x="95526" y="102233"/>
                  <a:pt x="95835" y="102072"/>
                </a:cubicBezTo>
                <a:lnTo>
                  <a:pt x="95979" y="101888"/>
                </a:lnTo>
                <a:cubicBezTo>
                  <a:pt x="95979" y="102233"/>
                  <a:pt x="95979" y="102738"/>
                  <a:pt x="95979" y="103267"/>
                </a:cubicBezTo>
                <a:cubicBezTo>
                  <a:pt x="96596" y="103267"/>
                  <a:pt x="96905" y="103773"/>
                  <a:pt x="97667" y="103589"/>
                </a:cubicBezTo>
                <a:cubicBezTo>
                  <a:pt x="97523" y="104278"/>
                  <a:pt x="97811" y="104968"/>
                  <a:pt x="98428" y="104807"/>
                </a:cubicBezTo>
                <a:cubicBezTo>
                  <a:pt x="98428" y="103934"/>
                  <a:pt x="99972" y="104117"/>
                  <a:pt x="99972" y="103083"/>
                </a:cubicBezTo>
                <a:cubicBezTo>
                  <a:pt x="98737" y="102738"/>
                  <a:pt x="99355" y="98647"/>
                  <a:pt x="99046" y="97636"/>
                </a:cubicBezTo>
                <a:cubicBezTo>
                  <a:pt x="99972" y="97291"/>
                  <a:pt x="100116" y="98303"/>
                  <a:pt x="100878" y="98486"/>
                </a:cubicBezTo>
                <a:cubicBezTo>
                  <a:pt x="101948" y="98831"/>
                  <a:pt x="102257" y="97291"/>
                  <a:pt x="102401" y="96441"/>
                </a:cubicBezTo>
                <a:cubicBezTo>
                  <a:pt x="102401" y="95246"/>
                  <a:pt x="101948" y="94717"/>
                  <a:pt x="101022" y="94395"/>
                </a:cubicBezTo>
                <a:cubicBezTo>
                  <a:pt x="99807" y="94211"/>
                  <a:pt x="99190" y="93867"/>
                  <a:pt x="98902" y="92671"/>
                </a:cubicBezTo>
                <a:cubicBezTo>
                  <a:pt x="99499" y="92671"/>
                  <a:pt x="100734" y="92855"/>
                  <a:pt x="100569" y="91821"/>
                </a:cubicBezTo>
                <a:cubicBezTo>
                  <a:pt x="100569" y="91131"/>
                  <a:pt x="99972" y="90971"/>
                  <a:pt x="99807" y="90281"/>
                </a:cubicBezTo>
                <a:cubicBezTo>
                  <a:pt x="99663" y="89775"/>
                  <a:pt x="99807" y="89270"/>
                  <a:pt x="99972" y="88764"/>
                </a:cubicBezTo>
                <a:cubicBezTo>
                  <a:pt x="101022" y="88580"/>
                  <a:pt x="102092" y="88925"/>
                  <a:pt x="103327" y="88764"/>
                </a:cubicBezTo>
                <a:cubicBezTo>
                  <a:pt x="104253" y="88764"/>
                  <a:pt x="104850" y="88075"/>
                  <a:pt x="105777" y="87730"/>
                </a:cubicBezTo>
                <a:cubicBezTo>
                  <a:pt x="105612" y="87891"/>
                  <a:pt x="105777" y="88419"/>
                  <a:pt x="105777" y="88580"/>
                </a:cubicBezTo>
                <a:cubicBezTo>
                  <a:pt x="106229" y="88580"/>
                  <a:pt x="106682" y="88419"/>
                  <a:pt x="107135" y="88419"/>
                </a:cubicBezTo>
                <a:cubicBezTo>
                  <a:pt x="107300" y="87224"/>
                  <a:pt x="107300" y="86029"/>
                  <a:pt x="107300" y="84834"/>
                </a:cubicBezTo>
                <a:cubicBezTo>
                  <a:pt x="106229" y="84834"/>
                  <a:pt x="106682" y="83639"/>
                  <a:pt x="106538" y="82949"/>
                </a:cubicBezTo>
                <a:cubicBezTo>
                  <a:pt x="105303" y="82788"/>
                  <a:pt x="105159" y="83455"/>
                  <a:pt x="104850" y="84650"/>
                </a:cubicBezTo>
                <a:cubicBezTo>
                  <a:pt x="104397" y="84489"/>
                  <a:pt x="104089" y="84144"/>
                  <a:pt x="103636" y="84144"/>
                </a:cubicBezTo>
                <a:cubicBezTo>
                  <a:pt x="103162" y="83983"/>
                  <a:pt x="102854" y="84305"/>
                  <a:pt x="102401" y="84489"/>
                </a:cubicBezTo>
                <a:cubicBezTo>
                  <a:pt x="100878" y="84650"/>
                  <a:pt x="98902" y="84305"/>
                  <a:pt x="97523" y="83800"/>
                </a:cubicBezTo>
                <a:cubicBezTo>
                  <a:pt x="96740" y="83455"/>
                  <a:pt x="96144" y="82949"/>
                  <a:pt x="95979" y="81938"/>
                </a:cubicBezTo>
                <a:cubicBezTo>
                  <a:pt x="95691" y="80398"/>
                  <a:pt x="95217" y="78858"/>
                  <a:pt x="94765" y="77318"/>
                </a:cubicBezTo>
                <a:cubicBezTo>
                  <a:pt x="95979" y="77479"/>
                  <a:pt x="95382" y="75778"/>
                  <a:pt x="96144" y="75272"/>
                </a:cubicBezTo>
                <a:cubicBezTo>
                  <a:pt x="97358" y="75272"/>
                  <a:pt x="98593" y="74767"/>
                  <a:pt x="99190" y="73572"/>
                </a:cubicBezTo>
                <a:cubicBezTo>
                  <a:pt x="99807" y="72376"/>
                  <a:pt x="100878" y="70653"/>
                  <a:pt x="102257" y="70331"/>
                </a:cubicBezTo>
                <a:cubicBezTo>
                  <a:pt x="103018" y="70147"/>
                  <a:pt x="103780" y="70331"/>
                  <a:pt x="104253" y="69457"/>
                </a:cubicBezTo>
                <a:cubicBezTo>
                  <a:pt x="104542" y="68952"/>
                  <a:pt x="104850" y="68607"/>
                  <a:pt x="105303" y="68262"/>
                </a:cubicBezTo>
                <a:cubicBezTo>
                  <a:pt x="106229" y="67757"/>
                  <a:pt x="107753" y="67757"/>
                  <a:pt x="108205" y="66722"/>
                </a:cubicBezTo>
                <a:cubicBezTo>
                  <a:pt x="109132" y="66722"/>
                  <a:pt x="110202" y="66401"/>
                  <a:pt x="110963" y="65711"/>
                </a:cubicBezTo>
                <a:cubicBezTo>
                  <a:pt x="111272" y="65550"/>
                  <a:pt x="111416" y="65205"/>
                  <a:pt x="111725" y="64861"/>
                </a:cubicBezTo>
                <a:cubicBezTo>
                  <a:pt x="112198" y="64355"/>
                  <a:pt x="112960" y="64516"/>
                  <a:pt x="113557" y="64171"/>
                </a:cubicBezTo>
                <a:cubicBezTo>
                  <a:pt x="113866" y="61620"/>
                  <a:pt x="116768" y="62631"/>
                  <a:pt x="118312" y="62470"/>
                </a:cubicBezTo>
                <a:lnTo>
                  <a:pt x="118765" y="61091"/>
                </a:lnTo>
                <a:cubicBezTo>
                  <a:pt x="118909" y="60769"/>
                  <a:pt x="119382" y="60241"/>
                  <a:pt x="119670" y="59735"/>
                </a:cubicBezTo>
                <a:cubicBezTo>
                  <a:pt x="119526" y="59390"/>
                  <a:pt x="119670" y="58885"/>
                  <a:pt x="119979" y="58724"/>
                </a:cubicBezTo>
                <a:cubicBezTo>
                  <a:pt x="119382" y="58724"/>
                  <a:pt x="119073" y="58034"/>
                  <a:pt x="118909" y="57345"/>
                </a:cubicBezTo>
                <a:cubicBezTo>
                  <a:pt x="118456" y="57529"/>
                  <a:pt x="118312" y="57690"/>
                  <a:pt x="118312" y="58034"/>
                </a:cubicBezTo>
                <a:cubicBezTo>
                  <a:pt x="118147" y="58034"/>
                  <a:pt x="118003" y="58195"/>
                  <a:pt x="117838" y="58195"/>
                </a:cubicBezTo>
                <a:cubicBezTo>
                  <a:pt x="117694" y="58540"/>
                  <a:pt x="117530" y="59046"/>
                  <a:pt x="117530" y="59390"/>
                </a:cubicBezTo>
                <a:cubicBezTo>
                  <a:pt x="116768" y="59574"/>
                  <a:pt x="116768" y="58885"/>
                  <a:pt x="116624" y="58195"/>
                </a:cubicBezTo>
                <a:cubicBezTo>
                  <a:pt x="116006" y="58034"/>
                  <a:pt x="115101" y="59390"/>
                  <a:pt x="114627" y="58724"/>
                </a:cubicBezTo>
                <a:cubicBezTo>
                  <a:pt x="114030" y="58034"/>
                  <a:pt x="113557" y="58034"/>
                  <a:pt x="112795" y="58195"/>
                </a:cubicBezTo>
                <a:cubicBezTo>
                  <a:pt x="112795" y="58540"/>
                  <a:pt x="112651" y="58885"/>
                  <a:pt x="112651" y="59390"/>
                </a:cubicBezTo>
                <a:cubicBezTo>
                  <a:pt x="111272" y="59390"/>
                  <a:pt x="108987" y="58540"/>
                  <a:pt x="109132" y="60769"/>
                </a:cubicBezTo>
                <a:cubicBezTo>
                  <a:pt x="107917" y="60769"/>
                  <a:pt x="108514" y="58034"/>
                  <a:pt x="109893" y="58034"/>
                </a:cubicBezTo>
                <a:cubicBezTo>
                  <a:pt x="109893" y="57850"/>
                  <a:pt x="109893" y="57850"/>
                  <a:pt x="110058" y="57690"/>
                </a:cubicBezTo>
                <a:cubicBezTo>
                  <a:pt x="110511" y="57690"/>
                  <a:pt x="111128" y="57850"/>
                  <a:pt x="111725" y="57690"/>
                </a:cubicBezTo>
                <a:cubicBezTo>
                  <a:pt x="111725" y="56839"/>
                  <a:pt x="112795" y="57000"/>
                  <a:pt x="113413" y="57000"/>
                </a:cubicBezTo>
                <a:cubicBezTo>
                  <a:pt x="113248" y="55805"/>
                  <a:pt x="111725" y="55989"/>
                  <a:pt x="110819" y="55805"/>
                </a:cubicBezTo>
                <a:cubicBezTo>
                  <a:pt x="110819" y="54954"/>
                  <a:pt x="110819" y="54104"/>
                  <a:pt x="111890" y="54449"/>
                </a:cubicBezTo>
                <a:cubicBezTo>
                  <a:pt x="111725" y="53943"/>
                  <a:pt x="111890" y="53598"/>
                  <a:pt x="112198" y="53415"/>
                </a:cubicBezTo>
                <a:cubicBezTo>
                  <a:pt x="112651" y="51898"/>
                  <a:pt x="110963" y="52909"/>
                  <a:pt x="111128" y="51898"/>
                </a:cubicBezTo>
                <a:cubicBezTo>
                  <a:pt x="111128" y="51714"/>
                  <a:pt x="112198" y="51714"/>
                  <a:pt x="111725" y="51208"/>
                </a:cubicBezTo>
                <a:cubicBezTo>
                  <a:pt x="111581" y="50863"/>
                  <a:pt x="111128" y="50863"/>
                  <a:pt x="110819" y="50702"/>
                </a:cubicBezTo>
                <a:cubicBezTo>
                  <a:pt x="110058" y="50358"/>
                  <a:pt x="108987" y="50519"/>
                  <a:pt x="108987" y="49323"/>
                </a:cubicBezTo>
                <a:cubicBezTo>
                  <a:pt x="108987" y="47623"/>
                  <a:pt x="106991" y="44543"/>
                  <a:pt x="108370" y="43003"/>
                </a:cubicBezTo>
                <a:cubicBezTo>
                  <a:pt x="108823" y="42497"/>
                  <a:pt x="108987" y="41991"/>
                  <a:pt x="108987" y="41463"/>
                </a:cubicBezTo>
                <a:cubicBezTo>
                  <a:pt x="108205" y="41808"/>
                  <a:pt x="107917" y="42658"/>
                  <a:pt x="107300" y="43187"/>
                </a:cubicBezTo>
                <a:cubicBezTo>
                  <a:pt x="106682" y="43692"/>
                  <a:pt x="105015" y="43876"/>
                  <a:pt x="104253" y="43348"/>
                </a:cubicBezTo>
                <a:cubicBezTo>
                  <a:pt x="104397" y="43692"/>
                  <a:pt x="104397" y="44037"/>
                  <a:pt x="104397" y="44543"/>
                </a:cubicBezTo>
                <a:cubicBezTo>
                  <a:pt x="103636" y="44382"/>
                  <a:pt x="103018" y="44543"/>
                  <a:pt x="102854" y="45577"/>
                </a:cubicBezTo>
                <a:cubicBezTo>
                  <a:pt x="101331" y="46083"/>
                  <a:pt x="102092" y="43187"/>
                  <a:pt x="102257" y="42336"/>
                </a:cubicBezTo>
                <a:cubicBezTo>
                  <a:pt x="102401" y="41302"/>
                  <a:pt x="102092" y="38567"/>
                  <a:pt x="103162" y="38061"/>
                </a:cubicBezTo>
                <a:cubicBezTo>
                  <a:pt x="103327" y="37900"/>
                  <a:pt x="103162" y="37716"/>
                  <a:pt x="103327" y="37716"/>
                </a:cubicBezTo>
                <a:cubicBezTo>
                  <a:pt x="102401" y="37556"/>
                  <a:pt x="101804" y="35832"/>
                  <a:pt x="101022" y="36360"/>
                </a:cubicBezTo>
                <a:cubicBezTo>
                  <a:pt x="101022" y="36866"/>
                  <a:pt x="100878" y="37211"/>
                  <a:pt x="100878" y="37716"/>
                </a:cubicBezTo>
                <a:cubicBezTo>
                  <a:pt x="100425" y="37716"/>
                  <a:pt x="99663" y="37372"/>
                  <a:pt x="99355" y="37716"/>
                </a:cubicBezTo>
                <a:cubicBezTo>
                  <a:pt x="98902" y="38061"/>
                  <a:pt x="99190" y="38912"/>
                  <a:pt x="98902" y="39256"/>
                </a:cubicBezTo>
                <a:cubicBezTo>
                  <a:pt x="96740" y="39417"/>
                  <a:pt x="96452" y="35832"/>
                  <a:pt x="94003" y="36360"/>
                </a:cubicBezTo>
                <a:cubicBezTo>
                  <a:pt x="93859" y="36866"/>
                  <a:pt x="94312" y="37027"/>
                  <a:pt x="94765" y="37027"/>
                </a:cubicBezTo>
                <a:cubicBezTo>
                  <a:pt x="94620" y="37027"/>
                  <a:pt x="94620" y="37211"/>
                  <a:pt x="94312" y="37211"/>
                </a:cubicBezTo>
                <a:cubicBezTo>
                  <a:pt x="94312" y="37900"/>
                  <a:pt x="94456" y="38406"/>
                  <a:pt x="94765" y="39095"/>
                </a:cubicBezTo>
                <a:cubicBezTo>
                  <a:pt x="94147" y="39095"/>
                  <a:pt x="92624" y="38567"/>
                  <a:pt x="92480" y="39601"/>
                </a:cubicBezTo>
                <a:cubicBezTo>
                  <a:pt x="92315" y="40452"/>
                  <a:pt x="92768" y="41141"/>
                  <a:pt x="92768" y="41991"/>
                </a:cubicBezTo>
                <a:cubicBezTo>
                  <a:pt x="92315" y="42152"/>
                  <a:pt x="92006" y="41647"/>
                  <a:pt x="91554" y="41808"/>
                </a:cubicBezTo>
                <a:cubicBezTo>
                  <a:pt x="91409" y="41808"/>
                  <a:pt x="91101" y="41808"/>
                  <a:pt x="90792" y="41808"/>
                </a:cubicBezTo>
                <a:cubicBezTo>
                  <a:pt x="87890" y="41302"/>
                  <a:pt x="91101" y="37211"/>
                  <a:pt x="90627" y="35671"/>
                </a:cubicBezTo>
                <a:cubicBezTo>
                  <a:pt x="90339" y="34476"/>
                  <a:pt x="89413" y="33120"/>
                  <a:pt x="88507" y="32591"/>
                </a:cubicBezTo>
                <a:cubicBezTo>
                  <a:pt x="87581" y="32085"/>
                  <a:pt x="87272" y="31580"/>
                  <a:pt x="87272" y="30384"/>
                </a:cubicBezTo>
                <a:cubicBezTo>
                  <a:pt x="86655" y="30384"/>
                  <a:pt x="85584" y="30729"/>
                  <a:pt x="85296" y="29856"/>
                </a:cubicBezTo>
                <a:cubicBezTo>
                  <a:pt x="84987" y="29005"/>
                  <a:pt x="84987" y="28339"/>
                  <a:pt x="84514" y="27488"/>
                </a:cubicBezTo>
                <a:cubicBezTo>
                  <a:pt x="83464" y="25765"/>
                  <a:pt x="83917" y="23030"/>
                  <a:pt x="84226" y="20984"/>
                </a:cubicBezTo>
                <a:cubicBezTo>
                  <a:pt x="84226" y="21329"/>
                  <a:pt x="83464" y="20823"/>
                  <a:pt x="83300" y="20662"/>
                </a:cubicBezTo>
                <a:cubicBezTo>
                  <a:pt x="83156" y="20317"/>
                  <a:pt x="83156" y="19628"/>
                  <a:pt x="83156" y="19283"/>
                </a:cubicBezTo>
                <a:cubicBezTo>
                  <a:pt x="83300" y="18249"/>
                  <a:pt x="83464" y="17077"/>
                  <a:pt x="82229" y="17077"/>
                </a:cubicBezTo>
                <a:cubicBezTo>
                  <a:pt x="82229" y="16893"/>
                  <a:pt x="82085" y="16732"/>
                  <a:pt x="82085" y="16548"/>
                </a:cubicBezTo>
                <a:cubicBezTo>
                  <a:pt x="81303" y="16387"/>
                  <a:pt x="78566" y="18249"/>
                  <a:pt x="78113" y="16203"/>
                </a:cubicBezTo>
                <a:cubicBezTo>
                  <a:pt x="77948" y="16387"/>
                  <a:pt x="77639" y="16203"/>
                  <a:pt x="77495" y="16203"/>
                </a:cubicBezTo>
                <a:cubicBezTo>
                  <a:pt x="77495" y="15882"/>
                  <a:pt x="77495" y="15353"/>
                  <a:pt x="77495" y="15031"/>
                </a:cubicBezTo>
                <a:cubicBezTo>
                  <a:pt x="76734" y="14686"/>
                  <a:pt x="75046" y="13307"/>
                  <a:pt x="74902" y="14847"/>
                </a:cubicBezTo>
                <a:cubicBezTo>
                  <a:pt x="74120" y="14686"/>
                  <a:pt x="73214" y="14502"/>
                  <a:pt x="72288" y="14847"/>
                </a:cubicBezTo>
                <a:cubicBezTo>
                  <a:pt x="72288" y="14502"/>
                  <a:pt x="72144" y="14342"/>
                  <a:pt x="72144" y="13997"/>
                </a:cubicBezTo>
                <a:cubicBezTo>
                  <a:pt x="71691" y="13836"/>
                  <a:pt x="71073" y="13652"/>
                  <a:pt x="71073" y="12963"/>
                </a:cubicBezTo>
                <a:cubicBezTo>
                  <a:pt x="71526" y="12963"/>
                  <a:pt x="72000" y="12963"/>
                  <a:pt x="72452" y="12963"/>
                </a:cubicBezTo>
                <a:cubicBezTo>
                  <a:pt x="72596" y="12112"/>
                  <a:pt x="72144" y="11262"/>
                  <a:pt x="72452" y="10411"/>
                </a:cubicBezTo>
                <a:cubicBezTo>
                  <a:pt x="72905" y="9722"/>
                  <a:pt x="72905" y="9216"/>
                  <a:pt x="72905" y="8366"/>
                </a:cubicBezTo>
                <a:cubicBezTo>
                  <a:pt x="72452" y="8205"/>
                  <a:pt x="72000" y="8205"/>
                  <a:pt x="71691" y="8205"/>
                </a:cubicBezTo>
                <a:cubicBezTo>
                  <a:pt x="71691" y="7331"/>
                  <a:pt x="71382" y="6136"/>
                  <a:pt x="72452" y="6136"/>
                </a:cubicBezTo>
                <a:cubicBezTo>
                  <a:pt x="72596" y="5791"/>
                  <a:pt x="72596" y="5286"/>
                  <a:pt x="72452" y="5125"/>
                </a:cubicBezTo>
                <a:cubicBezTo>
                  <a:pt x="72452" y="4941"/>
                  <a:pt x="71691" y="4941"/>
                  <a:pt x="71526" y="4780"/>
                </a:cubicBezTo>
                <a:cubicBezTo>
                  <a:pt x="71217" y="4435"/>
                  <a:pt x="71073" y="3930"/>
                  <a:pt x="71073" y="3424"/>
                </a:cubicBezTo>
                <a:cubicBezTo>
                  <a:pt x="71073" y="3424"/>
                  <a:pt x="71073" y="3240"/>
                  <a:pt x="71073" y="3079"/>
                </a:cubicBezTo>
                <a:cubicBezTo>
                  <a:pt x="70147" y="2895"/>
                  <a:pt x="69241" y="3079"/>
                  <a:pt x="68480" y="2735"/>
                </a:cubicBezTo>
                <a:cubicBezTo>
                  <a:pt x="67554" y="2390"/>
                  <a:pt x="66957" y="2229"/>
                  <a:pt x="66030" y="2229"/>
                </a:cubicBezTo>
                <a:cubicBezTo>
                  <a:pt x="65578" y="2229"/>
                  <a:pt x="64343" y="2390"/>
                  <a:pt x="64343" y="1700"/>
                </a:cubicBezTo>
                <a:cubicBezTo>
                  <a:pt x="64507" y="850"/>
                  <a:pt x="63890" y="344"/>
                  <a:pt x="63272" y="0"/>
                </a:cubicBezTo>
                <a:cubicBezTo>
                  <a:pt x="62963" y="505"/>
                  <a:pt x="62819" y="1034"/>
                  <a:pt x="62058" y="1034"/>
                </a:cubicBezTo>
                <a:cubicBezTo>
                  <a:pt x="61440" y="1034"/>
                  <a:pt x="60679" y="850"/>
                  <a:pt x="59917" y="689"/>
                </a:cubicBezTo>
                <a:cubicBezTo>
                  <a:pt x="58847" y="689"/>
                  <a:pt x="58229" y="1034"/>
                  <a:pt x="57324" y="1539"/>
                </a:cubicBezTo>
                <a:cubicBezTo>
                  <a:pt x="57159" y="3424"/>
                  <a:pt x="56706" y="4941"/>
                  <a:pt x="56089" y="6665"/>
                </a:cubicBezTo>
                <a:cubicBezTo>
                  <a:pt x="55780" y="7515"/>
                  <a:pt x="55492" y="8527"/>
                  <a:pt x="55183" y="9377"/>
                </a:cubicBezTo>
                <a:cubicBezTo>
                  <a:pt x="54874" y="10250"/>
                  <a:pt x="54401" y="11101"/>
                  <a:pt x="53804" y="11606"/>
                </a:cubicBezTo>
                <a:cubicBezTo>
                  <a:pt x="52281" y="13146"/>
                  <a:pt x="51972" y="15537"/>
                  <a:pt x="50140" y="16893"/>
                </a:cubicBezTo>
                <a:cubicBezTo>
                  <a:pt x="48596" y="18088"/>
                  <a:pt x="46929" y="18433"/>
                  <a:pt x="45550" y="19628"/>
                </a:cubicBezTo>
                <a:cubicBezTo>
                  <a:pt x="44789" y="20134"/>
                  <a:pt x="44171" y="19973"/>
                  <a:pt x="43409" y="20317"/>
                </a:cubicBezTo>
                <a:cubicBezTo>
                  <a:pt x="41886" y="20823"/>
                  <a:pt x="41104" y="22524"/>
                  <a:pt x="40507" y="23903"/>
                </a:cubicBezTo>
                <a:cubicBezTo>
                  <a:pt x="39437" y="24064"/>
                  <a:pt x="40198" y="25765"/>
                  <a:pt x="39890" y="26454"/>
                </a:cubicBezTo>
                <a:cubicBezTo>
                  <a:pt x="39581" y="27305"/>
                  <a:pt x="39128" y="27305"/>
                  <a:pt x="38511" y="27810"/>
                </a:cubicBezTo>
                <a:cubicBezTo>
                  <a:pt x="37749" y="28155"/>
                  <a:pt x="37132" y="28500"/>
                  <a:pt x="36679" y="29189"/>
                </a:cubicBezTo>
                <a:cubicBezTo>
                  <a:pt x="35773" y="30384"/>
                  <a:pt x="35917" y="32085"/>
                  <a:pt x="34703" y="33280"/>
                </a:cubicBezTo>
                <a:cubicBezTo>
                  <a:pt x="32850" y="34981"/>
                  <a:pt x="30566" y="34131"/>
                  <a:pt x="28281" y="34131"/>
                </a:cubicBezTo>
                <a:cubicBezTo>
                  <a:pt x="26902" y="34131"/>
                  <a:pt x="25667" y="34131"/>
                  <a:pt x="24452" y="34637"/>
                </a:cubicBezTo>
                <a:cubicBezTo>
                  <a:pt x="23238" y="35165"/>
                  <a:pt x="21859" y="36682"/>
                  <a:pt x="20315" y="36176"/>
                </a:cubicBezTo>
                <a:cubicBezTo>
                  <a:pt x="19554" y="36016"/>
                  <a:pt x="18195" y="34315"/>
                  <a:pt x="17886" y="33280"/>
                </a:cubicBezTo>
                <a:cubicBezTo>
                  <a:pt x="17722" y="32085"/>
                  <a:pt x="18195" y="31580"/>
                  <a:pt x="17433" y="30729"/>
                </a:cubicBezTo>
                <a:cubicBezTo>
                  <a:pt x="15581" y="28845"/>
                  <a:pt x="12987" y="30545"/>
                  <a:pt x="11773" y="32085"/>
                </a:cubicBezTo>
                <a:cubicBezTo>
                  <a:pt x="11464" y="32430"/>
                  <a:pt x="11300" y="33120"/>
                  <a:pt x="11012" y="33464"/>
                </a:cubicBezTo>
                <a:cubicBezTo>
                  <a:pt x="10394" y="34315"/>
                  <a:pt x="9777" y="35165"/>
                  <a:pt x="9159" y="36176"/>
                </a:cubicBezTo>
                <a:cubicBezTo>
                  <a:pt x="8397" y="37027"/>
                  <a:pt x="7492" y="38406"/>
                  <a:pt x="6566" y="39095"/>
                </a:cubicBezTo>
                <a:cubicBezTo>
                  <a:pt x="5660" y="39946"/>
                  <a:pt x="4425" y="40452"/>
                  <a:pt x="3355" y="41302"/>
                </a:cubicBezTo>
                <a:cubicBezTo>
                  <a:pt x="1687" y="42336"/>
                  <a:pt x="1831" y="43187"/>
                  <a:pt x="1523" y="45071"/>
                </a:cubicBezTo>
                <a:cubicBezTo>
                  <a:pt x="1379" y="46083"/>
                  <a:pt x="926" y="46427"/>
                  <a:pt x="617" y="47278"/>
                </a:cubicBezTo>
                <a:cubicBezTo>
                  <a:pt x="0" y="50174"/>
                  <a:pt x="1975" y="50358"/>
                  <a:pt x="3663" y="51898"/>
                </a:cubicBezTo>
                <a:cubicBezTo>
                  <a:pt x="3972" y="52219"/>
                  <a:pt x="4281" y="52564"/>
                  <a:pt x="4590" y="52909"/>
                </a:cubicBezTo>
                <a:cubicBezTo>
                  <a:pt x="4878" y="53070"/>
                  <a:pt x="4734" y="53415"/>
                  <a:pt x="5186" y="53598"/>
                </a:cubicBezTo>
                <a:cubicBezTo>
                  <a:pt x="5495" y="53598"/>
                  <a:pt x="5495" y="53070"/>
                  <a:pt x="5804" y="53070"/>
                </a:cubicBezTo>
                <a:cubicBezTo>
                  <a:pt x="6730" y="53070"/>
                  <a:pt x="7945" y="53415"/>
                  <a:pt x="8706" y="53943"/>
                </a:cubicBezTo>
                <a:cubicBezTo>
                  <a:pt x="9777" y="54794"/>
                  <a:pt x="9324" y="56150"/>
                  <a:pt x="9324" y="57529"/>
                </a:cubicBezTo>
                <a:cubicBezTo>
                  <a:pt x="9324" y="58195"/>
                  <a:pt x="9324" y="58724"/>
                  <a:pt x="9015" y="59230"/>
                </a:cubicBezTo>
                <a:cubicBezTo>
                  <a:pt x="8706" y="59896"/>
                  <a:pt x="8253" y="60080"/>
                  <a:pt x="7945" y="60425"/>
                </a:cubicBezTo>
                <a:cubicBezTo>
                  <a:pt x="7492" y="61091"/>
                  <a:pt x="7327" y="63160"/>
                  <a:pt x="7636" y="64010"/>
                </a:cubicBezTo>
                <a:cubicBezTo>
                  <a:pt x="7801" y="64516"/>
                  <a:pt x="8397" y="64516"/>
                  <a:pt x="8397" y="65022"/>
                </a:cubicBezTo>
                <a:cubicBezTo>
                  <a:pt x="8706" y="65366"/>
                  <a:pt x="8397" y="66217"/>
                  <a:pt x="8562" y="66722"/>
                </a:cubicBezTo>
                <a:cubicBezTo>
                  <a:pt x="9468" y="66906"/>
                  <a:pt x="9015" y="67412"/>
                  <a:pt x="9324" y="67941"/>
                </a:cubicBezTo>
                <a:cubicBezTo>
                  <a:pt x="9632" y="68101"/>
                  <a:pt x="10085" y="68446"/>
                  <a:pt x="10538" y="68446"/>
                </a:cubicBezTo>
                <a:cubicBezTo>
                  <a:pt x="11464" y="68952"/>
                  <a:pt x="12370" y="68952"/>
                  <a:pt x="13440" y="69136"/>
                </a:cubicBezTo>
                <a:cubicBezTo>
                  <a:pt x="15272" y="69136"/>
                  <a:pt x="15128" y="69457"/>
                  <a:pt x="15128" y="71181"/>
                </a:cubicBezTo>
                <a:cubicBezTo>
                  <a:pt x="15128" y="72537"/>
                  <a:pt x="15128" y="73572"/>
                  <a:pt x="15437" y="74583"/>
                </a:cubicBezTo>
                <a:cubicBezTo>
                  <a:pt x="15746" y="75778"/>
                  <a:pt x="16198" y="76812"/>
                  <a:pt x="16651" y="77824"/>
                </a:cubicBezTo>
                <a:cubicBezTo>
                  <a:pt x="16960" y="78858"/>
                  <a:pt x="17722" y="79524"/>
                  <a:pt x="17886" y="80743"/>
                </a:cubicBezTo>
                <a:cubicBezTo>
                  <a:pt x="18195" y="82099"/>
                  <a:pt x="18648" y="82443"/>
                  <a:pt x="19265" y="83639"/>
                </a:cubicBezTo>
                <a:cubicBezTo>
                  <a:pt x="19862" y="84650"/>
                  <a:pt x="21385" y="86535"/>
                  <a:pt x="21097" y="87730"/>
                </a:cubicBezTo>
                <a:cubicBezTo>
                  <a:pt x="20480" y="87569"/>
                  <a:pt x="19554" y="87730"/>
                  <a:pt x="19409" y="88580"/>
                </a:cubicBezTo>
                <a:cubicBezTo>
                  <a:pt x="19554" y="88580"/>
                  <a:pt x="19862" y="88419"/>
                  <a:pt x="20027" y="88419"/>
                </a:cubicBezTo>
                <a:cubicBezTo>
                  <a:pt x="20480" y="88075"/>
                  <a:pt x="22312" y="87569"/>
                  <a:pt x="22765" y="88075"/>
                </a:cubicBezTo>
              </a:path>
            </a:pathLst>
          </a:custGeom>
          <a:solidFill>
            <a:srgbClr val="92D050"/>
          </a:solidFill>
          <a:ln w="31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60925" tIns="30463" rIns="60925" bIns="30463" anchor="ctr" anchorCtr="0">
            <a:noAutofit/>
          </a:bodyPr>
          <a:lstStyle/>
          <a:p>
            <a:pPr defTabSz="457200"/>
            <a:endParaRPr kern="0">
              <a:solidFill>
                <a:srgbClr val="7F7F7F"/>
              </a:solidFill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6460320" y="2348990"/>
          <a:ext cx="255699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248">
                  <a:extLst>
                    <a:ext uri="{9D8B030D-6E8A-4147-A177-3AD203B41FA5}">
                      <a16:colId xmlns:a16="http://schemas.microsoft.com/office/drawing/2014/main" xmlns="" val="3878712174"/>
                    </a:ext>
                  </a:extLst>
                </a:gridCol>
                <a:gridCol w="639248">
                  <a:extLst>
                    <a:ext uri="{9D8B030D-6E8A-4147-A177-3AD203B41FA5}">
                      <a16:colId xmlns:a16="http://schemas.microsoft.com/office/drawing/2014/main" xmlns="" val="2823923854"/>
                    </a:ext>
                  </a:extLst>
                </a:gridCol>
                <a:gridCol w="639248">
                  <a:extLst>
                    <a:ext uri="{9D8B030D-6E8A-4147-A177-3AD203B41FA5}">
                      <a16:colId xmlns:a16="http://schemas.microsoft.com/office/drawing/2014/main" xmlns="" val="2067767519"/>
                    </a:ext>
                  </a:extLst>
                </a:gridCol>
                <a:gridCol w="639248">
                  <a:extLst>
                    <a:ext uri="{9D8B030D-6E8A-4147-A177-3AD203B41FA5}">
                      <a16:colId xmlns:a16="http://schemas.microsoft.com/office/drawing/2014/main" xmlns="" val="3378226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179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C6D6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16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C6D6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C6D6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C6D6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C6D6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.....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C6D6B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1683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C6D6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C6D6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C6D6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.....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C6D6B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C6D6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7354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C6D6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.....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C6D6B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C6D6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.....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C6D6B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C6D6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C6D6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.....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C6D6B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9469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C6D6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C6D6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.....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C6D6B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C6D6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.....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C6D6B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C6D6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2564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C6D6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C6D6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C6D6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3905876"/>
                  </a:ext>
                </a:extLst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6909227" y="1769592"/>
            <a:ext cx="163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Virtual State Partitions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758839" y="2750223"/>
            <a:ext cx="429601" cy="3557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RJ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460320" y="2750223"/>
            <a:ext cx="448907" cy="3557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HR</a:t>
            </a:r>
          </a:p>
        </p:txBody>
      </p:sp>
    </p:spTree>
    <p:extLst>
      <p:ext uri="{BB962C8B-B14F-4D97-AF65-F5344CB8AC3E}">
        <p14:creationId xmlns:p14="http://schemas.microsoft.com/office/powerpoint/2010/main" val="4950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3E7A5CE89CD043B95921ABD85EBF28" ma:contentTypeVersion="2" ma:contentTypeDescription="Create a new document." ma:contentTypeScope="" ma:versionID="065f233e140385f6de601a0b85c01eb2">
  <xsd:schema xmlns:xsd="http://www.w3.org/2001/XMLSchema" xmlns:xs="http://www.w3.org/2001/XMLSchema" xmlns:p="http://schemas.microsoft.com/office/2006/metadata/properties" xmlns:ns2="c93bc7b8-860d-4d35-9ce3-e76b0e459beb" targetNamespace="http://schemas.microsoft.com/office/2006/metadata/properties" ma:root="true" ma:fieldsID="1f239e9185fdb34bc4a15a6413d160f7" ns2:_="">
    <xsd:import namespace="c93bc7b8-860d-4d35-9ce3-e76b0e459b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bc7b8-860d-4d35-9ce3-e76b0e459b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26EA8C-A713-4124-9A27-A20E224C17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B16972-7AED-4C41-B8ED-B46AEA4D8799}">
  <ds:schemaRefs>
    <ds:schemaRef ds:uri="c93bc7b8-860d-4d35-9ce3-e76b0e459b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F8B2E76-DA42-446F-B39C-73E789B9C587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c93bc7b8-860d-4d35-9ce3-e76b0e459be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3607</TotalTime>
  <Words>1105</Words>
  <Application>Microsoft Office PowerPoint</Application>
  <PresentationFormat>Widescreen</PresentationFormat>
  <Paragraphs>257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Corbel</vt:lpstr>
      <vt:lpstr>Mangal</vt:lpstr>
      <vt:lpstr>Montserrat Light</vt:lpstr>
      <vt:lpstr>Open Sans</vt:lpstr>
      <vt:lpstr>Open Sans ExtraBold</vt:lpstr>
      <vt:lpstr>Source Sans Pro</vt:lpstr>
      <vt:lpstr>Symbol</vt:lpstr>
      <vt:lpstr>Times New Roman</vt:lpstr>
      <vt:lpstr>Verdana</vt:lpstr>
      <vt:lpstr>Wingdings</vt:lpstr>
      <vt:lpstr>Office Theme</vt:lpstr>
      <vt:lpstr>PowerPoint Presentation</vt:lpstr>
      <vt:lpstr>NCRB-Vision and Mission</vt:lpstr>
      <vt:lpstr>NCRB-Mandate</vt:lpstr>
      <vt:lpstr>PowerPoint Presentation</vt:lpstr>
      <vt:lpstr>Publications by NCRB</vt:lpstr>
      <vt:lpstr>NAFIS</vt:lpstr>
      <vt:lpstr>PowerPoint Presentation</vt:lpstr>
      <vt:lpstr>NAFIS Framework</vt:lpstr>
      <vt:lpstr>Criminal Registration in NAFIS</vt:lpstr>
      <vt:lpstr>NFN- National Fingerprint Number</vt:lpstr>
      <vt:lpstr>NAFIS- Features </vt:lpstr>
      <vt:lpstr>NAFIS- A Game Changer</vt:lpstr>
      <vt:lpstr>NAFIS- A Game Changer</vt:lpstr>
      <vt:lpstr>NAFIS- Significant Success Stories </vt:lpstr>
      <vt:lpstr>NAFIS- Agent of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Mehak Rastogi</dc:creator>
  <cp:lastModifiedBy>Lenovo</cp:lastModifiedBy>
  <cp:revision>165</cp:revision>
  <cp:lastPrinted>2023-08-02T06:12:17Z</cp:lastPrinted>
  <dcterms:created xsi:type="dcterms:W3CDTF">2022-07-15T09:03:52Z</dcterms:created>
  <dcterms:modified xsi:type="dcterms:W3CDTF">2024-01-08T05:17:59Z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0x010100DF3E7A5CE89CD043B95921ABD85EBF28</vt:lpwstr>
  </property>
</Properties>
</file>