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microsoft.com/office/2020/02/relationships/classificationlabels" Target="docMetadata/LabelInfo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3" r:id="rId2"/>
    <p:sldId id="345" r:id="rId3"/>
    <p:sldId id="289" r:id="rId4"/>
    <p:sldId id="261" r:id="rId5"/>
    <p:sldId id="322" r:id="rId6"/>
    <p:sldId id="346" r:id="rId7"/>
    <p:sldId id="341" r:id="rId8"/>
    <p:sldId id="343" r:id="rId9"/>
    <p:sldId id="344" r:id="rId10"/>
    <p:sldId id="348" r:id="rId11"/>
    <p:sldId id="349" r:id="rId12"/>
    <p:sldId id="2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5F6"/>
    <a:srgbClr val="F9F9F9"/>
    <a:srgbClr val="0E527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3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notesMaster" Target="notesMasters/notesMaster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7386F6-34DF-4857-AE24-7BACFDF4D3F5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FDFD529D-6DCE-4359-85BA-F7D33741D40B}" type="pres">
      <dgm:prSet presAssocID="{517386F6-34DF-4857-AE24-7BACFDF4D3F5}" presName="Name0" presStyleCnt="0">
        <dgm:presLayoutVars>
          <dgm:chMax val="7"/>
          <dgm:chPref val="7"/>
          <dgm:dir/>
        </dgm:presLayoutVars>
      </dgm:prSet>
      <dgm:spPr/>
    </dgm:pt>
    <dgm:pt modelId="{AE6AF0D5-46A5-4C89-A8BF-5E3183451607}" type="pres">
      <dgm:prSet presAssocID="{517386F6-34DF-4857-AE24-7BACFDF4D3F5}" presName="Name1" presStyleCnt="0"/>
      <dgm:spPr/>
    </dgm:pt>
  </dgm:ptLst>
  <dgm:cxnLst>
    <dgm:cxn modelId="{8EF55F9A-1C75-4D79-A91B-B37FE894683A}" type="presOf" srcId="{517386F6-34DF-4857-AE24-7BACFDF4D3F5}" destId="{FDFD529D-6DCE-4359-85BA-F7D33741D40B}" srcOrd="0" destOrd="0" presId="urn:microsoft.com/office/officeart/2008/layout/CircularPictureCallout"/>
    <dgm:cxn modelId="{20F78C9C-CCF7-41CE-B4F8-6EA53EDBFC6F}" type="presParOf" srcId="{FDFD529D-6DCE-4359-85BA-F7D33741D40B}" destId="{AE6AF0D5-46A5-4C89-A8BF-5E3183451607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169F8-65F1-48E4-B195-6AEF5E591D6A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83BB7-3262-4BF5-8FE0-3551626FD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03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2CCBF-FE90-41B8-9310-32AFAC4967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79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2CCBF-FE90-41B8-9310-32AFAC4967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35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2CCBF-FE90-41B8-9310-32AFAC4967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4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2CCBF-FE90-41B8-9310-32AFAC4967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6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88068-B123-95E8-36E1-A9E975B3D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64AC3-2A83-8D06-5401-EF33FC0CA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58064-F88E-92A2-86AE-20AD5732D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AD90-BD31-493A-8D25-BAD895A0D5D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10D95-B652-AD11-4979-4853E84B6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D6516-19D6-EB65-004F-535506C3A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5F51-EC8A-42FA-B81D-FB964104D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5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0342-DCE9-94CC-BC17-5580BE64E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8640F6-993A-F805-74C3-CA83F0686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7D9AC-68DB-92F6-C928-A1717E8BE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AD90-BD31-493A-8D25-BAD895A0D5D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A8DF6-9C9D-7C6A-15BF-2D1FD925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F003D-3EB9-A307-D411-2C4BE045F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5F51-EC8A-42FA-B81D-FB964104D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1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105681-EC3C-A8AC-EC15-A1A4BE8299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DC4D9-AE8D-A40A-C79C-1B987302C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F9632-1530-9A74-A9B1-4490D1DA9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AD90-BD31-493A-8D25-BAD895A0D5D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4BBC1-39BE-15C1-D55A-0F515284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3136E-E938-123F-279C-5E520930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5F51-EC8A-42FA-B81D-FB964104D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1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507A5-A4A6-1736-E90B-392A2DEC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01E92-5E38-2029-5BC4-1E14B8097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87DB4-60E6-58A2-9EC4-FA0B43ADD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AD90-BD31-493A-8D25-BAD895A0D5D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5276C-F415-1D07-C908-839E6B781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6C2B0-47AA-D031-7792-620B503CF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5F51-EC8A-42FA-B81D-FB964104D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1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179D9-A6D8-BDC1-06CA-42E6CDCF9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1E962-DD6C-DD46-81DC-B63BA278A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031F9-E6FA-2CBE-71C3-047F1DA53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AD90-BD31-493A-8D25-BAD895A0D5D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7ACC8-9795-E7FA-1918-10E336EE8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F7FB5-BA5E-7805-4859-30D6F683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5F51-EC8A-42FA-B81D-FB964104D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24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1F045-466C-9951-3F4A-99EC6B430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60A2A-29B9-505E-34F8-A9F89A03D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6E4C7B-103B-D162-A912-408524F01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BF8CC-E9EA-4311-7C5F-4F265DB1E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AD90-BD31-493A-8D25-BAD895A0D5D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FB776C-7EE4-222C-88F4-9CE21E80C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96DD4-212D-D39F-F083-C102681ED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5F51-EC8A-42FA-B81D-FB964104D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0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E9E8-91BA-AEA9-839F-8E83E462A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3761D-62B4-4BD1-AA8D-5753E17BB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B7668-CE7F-527F-0323-5B2B39CC2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02C5B8-F8F9-1F49-38CA-1E4930FBA1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B157BF-D0EB-FD33-FD35-3D5215B1E1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7B941F-2379-6790-243F-F21B635A4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AD90-BD31-493A-8D25-BAD895A0D5D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E3A5E9-2C82-96A1-5422-E2E9F8FAA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75201-3B12-4CAA-CE99-A7B266375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5F51-EC8A-42FA-B81D-FB964104D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0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61956-5DAC-BEDD-220C-11F20F31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50E658-5ADD-B2C1-6078-BF77EB448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AD90-BD31-493A-8D25-BAD895A0D5D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08572-5AB4-6158-C2FB-659410894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E73CCD-46AE-C8B8-2B37-4269C8A4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5F51-EC8A-42FA-B81D-FB964104D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5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1A5550-9393-8FD1-3F53-FE03FF536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AD90-BD31-493A-8D25-BAD895A0D5D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7543A2-CACE-FBD5-5781-5EDE6B9F4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6BE01-753D-5C0C-9832-9CAFBBB97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5F51-EC8A-42FA-B81D-FB964104D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0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DCBF9-3EC1-CDDA-9BC4-0D9A8E842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CAC54-4DF5-BE6C-8D10-8530A14B0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105B7B-1867-438B-9740-A6FB85668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7F1E3-2404-7659-2793-BBBD4072C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AD90-BD31-493A-8D25-BAD895A0D5D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5E80A-8A22-574D-97E4-9EE69989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45A33-0552-8F59-FFA7-5A4663F25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5F51-EC8A-42FA-B81D-FB964104D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79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B1EE2-29C9-E1E2-7A92-B16B75F24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9C934E-B1D4-B9C4-8D98-635D8B0A1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D85F0-1613-CBC2-CCC6-1D6B08768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E7E7A-9FD4-1D8F-E4F5-988DAF357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AD90-BD31-493A-8D25-BAD895A0D5D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66BF9E-C0C5-9F91-C5C0-C3C17E861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BF4BAA-227B-54FF-55C8-8B82CA4C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5F51-EC8A-42FA-B81D-FB964104D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D53D3C-3C25-4CE0-BA28-E0DC92732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986FD-74BC-C2B3-4E18-F668CC749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143E9-FEAC-C961-5804-600AEAD8AA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2AD90-BD31-493A-8D25-BAD895A0D5D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D50ED-B684-2E6E-44F7-5952A2955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6A94A-F4BF-C0C5-AA86-9A923EB7BD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E5F51-EC8A-42FA-B81D-FB964104D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4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 /><Relationship Id="rId13" Type="http://schemas.openxmlformats.org/officeDocument/2006/relationships/image" Target="../media/image6.png" /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12" Type="http://schemas.openxmlformats.org/officeDocument/2006/relationships/image" Target="../media/image5.sv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1.xml" /><Relationship Id="rId11" Type="http://schemas.openxmlformats.org/officeDocument/2006/relationships/image" Target="../media/image4.png" /><Relationship Id="rId5" Type="http://schemas.openxmlformats.org/officeDocument/2006/relationships/diagramQuickStyle" Target="../diagrams/quickStyle1.xml" /><Relationship Id="rId15" Type="http://schemas.openxmlformats.org/officeDocument/2006/relationships/image" Target="../media/image8.png" /><Relationship Id="rId10" Type="http://schemas.openxmlformats.org/officeDocument/2006/relationships/image" Target="../media/image3.png" /><Relationship Id="rId4" Type="http://schemas.openxmlformats.org/officeDocument/2006/relationships/diagramLayout" Target="../diagrams/layout1.xml" /><Relationship Id="rId9" Type="http://schemas.openxmlformats.org/officeDocument/2006/relationships/hyperlink" Target="https://cm.odisha.gov.in/profile" TargetMode="External" /><Relationship Id="rId14" Type="http://schemas.openxmlformats.org/officeDocument/2006/relationships/image" Target="../media/image7.svg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7.svg" /><Relationship Id="rId5" Type="http://schemas.openxmlformats.org/officeDocument/2006/relationships/image" Target="../media/image6.png" /><Relationship Id="rId4" Type="http://schemas.openxmlformats.org/officeDocument/2006/relationships/image" Target="../media/image5.sv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7.svg" /><Relationship Id="rId5" Type="http://schemas.openxmlformats.org/officeDocument/2006/relationships/image" Target="../media/image6.png" /><Relationship Id="rId4" Type="http://schemas.openxmlformats.org/officeDocument/2006/relationships/image" Target="../media/image5.sv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7" Type="http://schemas.openxmlformats.org/officeDocument/2006/relationships/image" Target="../media/image13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2.svg" /><Relationship Id="rId5" Type="http://schemas.openxmlformats.org/officeDocument/2006/relationships/image" Target="../media/image11.png" /><Relationship Id="rId4" Type="http://schemas.openxmlformats.org/officeDocument/2006/relationships/image" Target="../media/image10.sv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6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 /><Relationship Id="rId13" Type="http://schemas.openxmlformats.org/officeDocument/2006/relationships/image" Target="../media/image26.png" /><Relationship Id="rId3" Type="http://schemas.openxmlformats.org/officeDocument/2006/relationships/image" Target="../media/image1.png" /><Relationship Id="rId7" Type="http://schemas.openxmlformats.org/officeDocument/2006/relationships/image" Target="../media/image20.png" /><Relationship Id="rId12" Type="http://schemas.openxmlformats.org/officeDocument/2006/relationships/image" Target="../media/image25.sv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9.png" /><Relationship Id="rId11" Type="http://schemas.openxmlformats.org/officeDocument/2006/relationships/image" Target="../media/image24.png" /><Relationship Id="rId5" Type="http://schemas.openxmlformats.org/officeDocument/2006/relationships/image" Target="../media/image18.svg" /><Relationship Id="rId10" Type="http://schemas.openxmlformats.org/officeDocument/2006/relationships/image" Target="../media/image23.svg" /><Relationship Id="rId4" Type="http://schemas.openxmlformats.org/officeDocument/2006/relationships/image" Target="../media/image17.png" /><Relationship Id="rId9" Type="http://schemas.openxmlformats.org/officeDocument/2006/relationships/image" Target="../media/image22.png" /><Relationship Id="rId14" Type="http://schemas.openxmlformats.org/officeDocument/2006/relationships/image" Target="../media/image27.sv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7" Type="http://schemas.openxmlformats.org/officeDocument/2006/relationships/image" Target="../media/image31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0.png" /><Relationship Id="rId5" Type="http://schemas.openxmlformats.org/officeDocument/2006/relationships/image" Target="../media/image3.png" /><Relationship Id="rId4" Type="http://schemas.openxmlformats.org/officeDocument/2006/relationships/image" Target="../media/image29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 /><Relationship Id="rId13" Type="http://schemas.openxmlformats.org/officeDocument/2006/relationships/image" Target="../media/image41.png" /><Relationship Id="rId18" Type="http://schemas.openxmlformats.org/officeDocument/2006/relationships/image" Target="../media/image46.svg" /><Relationship Id="rId3" Type="http://schemas.openxmlformats.org/officeDocument/2006/relationships/oleObject" Target="file:///C:/Users/utl1171/Desktop/Odisha_one_compliences/feedback-2.png" TargetMode="External" /><Relationship Id="rId7" Type="http://schemas.openxmlformats.org/officeDocument/2006/relationships/image" Target="../media/image35.png" /><Relationship Id="rId12" Type="http://schemas.openxmlformats.org/officeDocument/2006/relationships/image" Target="../media/image40.svg" /><Relationship Id="rId17" Type="http://schemas.openxmlformats.org/officeDocument/2006/relationships/image" Target="../media/image45.png" /><Relationship Id="rId2" Type="http://schemas.openxmlformats.org/officeDocument/2006/relationships/image" Target="../media/image1.png" /><Relationship Id="rId16" Type="http://schemas.openxmlformats.org/officeDocument/2006/relationships/image" Target="../media/image44.sv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4.svg" /><Relationship Id="rId11" Type="http://schemas.openxmlformats.org/officeDocument/2006/relationships/image" Target="../media/image39.png" /><Relationship Id="rId5" Type="http://schemas.openxmlformats.org/officeDocument/2006/relationships/image" Target="../media/image33.png" /><Relationship Id="rId15" Type="http://schemas.openxmlformats.org/officeDocument/2006/relationships/image" Target="../media/image43.png" /><Relationship Id="rId10" Type="http://schemas.openxmlformats.org/officeDocument/2006/relationships/image" Target="../media/image38.svg" /><Relationship Id="rId4" Type="http://schemas.openxmlformats.org/officeDocument/2006/relationships/image" Target="../media/image32.wmf" /><Relationship Id="rId9" Type="http://schemas.openxmlformats.org/officeDocument/2006/relationships/image" Target="../media/image37.png" /><Relationship Id="rId14" Type="http://schemas.openxmlformats.org/officeDocument/2006/relationships/image" Target="../media/image42.sv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 /><Relationship Id="rId7" Type="http://schemas.openxmlformats.org/officeDocument/2006/relationships/image" Target="../media/image50.svg" /><Relationship Id="rId2" Type="http://schemas.openxmlformats.org/officeDocument/2006/relationships/oleObject" Target="file:///C:/Users/utl1171/Desktop/Odisha_one_compliences/feedback-2.png" TargetMode="Externa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9.png" /><Relationship Id="rId5" Type="http://schemas.openxmlformats.org/officeDocument/2006/relationships/image" Target="../media/image48.svg" /><Relationship Id="rId4" Type="http://schemas.openxmlformats.org/officeDocument/2006/relationships/image" Target="../media/image47.pn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 /><Relationship Id="rId3" Type="http://schemas.openxmlformats.org/officeDocument/2006/relationships/image" Target="../media/image32.wmf" /><Relationship Id="rId7" Type="http://schemas.openxmlformats.org/officeDocument/2006/relationships/image" Target="../media/image54.svg" /><Relationship Id="rId2" Type="http://schemas.openxmlformats.org/officeDocument/2006/relationships/oleObject" Target="file:///C:/Users/utl1171/Desktop/Odisha_one_compliences/feedback-2.png" TargetMode="Externa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3.png" /><Relationship Id="rId11" Type="http://schemas.openxmlformats.org/officeDocument/2006/relationships/image" Target="../media/image58.svg" /><Relationship Id="rId5" Type="http://schemas.openxmlformats.org/officeDocument/2006/relationships/image" Target="../media/image52.svg" /><Relationship Id="rId10" Type="http://schemas.openxmlformats.org/officeDocument/2006/relationships/image" Target="../media/image57.png" /><Relationship Id="rId4" Type="http://schemas.openxmlformats.org/officeDocument/2006/relationships/image" Target="../media/image51.png" /><Relationship Id="rId9" Type="http://schemas.openxmlformats.org/officeDocument/2006/relationships/image" Target="../media/image56.sv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>
            <a:extLst>
              <a:ext uri="{FF2B5EF4-FFF2-40B4-BE49-F238E27FC236}">
                <a16:creationId xmlns:a16="http://schemas.microsoft.com/office/drawing/2014/main" id="{69FACEE7-6145-BCDC-8BBC-86BEFE324F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5" name="Diagram 54">
            <a:extLst>
              <a:ext uri="{FF2B5EF4-FFF2-40B4-BE49-F238E27FC236}">
                <a16:creationId xmlns:a16="http://schemas.microsoft.com/office/drawing/2014/main" id="{78E0B7FA-EC79-460B-E84C-6ADE1B0B2E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7414785"/>
              </p:ext>
            </p:extLst>
          </p:nvPr>
        </p:nvGraphicFramePr>
        <p:xfrm>
          <a:off x="2445027" y="-1108201"/>
          <a:ext cx="8291512" cy="933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0D0E8556-C9ED-1E6F-C443-0FE3D46FBC19}"/>
              </a:ext>
            </a:extLst>
          </p:cNvPr>
          <p:cNvSpPr/>
          <p:nvPr/>
        </p:nvSpPr>
        <p:spPr>
          <a:xfrm>
            <a:off x="0" y="1425633"/>
            <a:ext cx="11106150" cy="40067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person in a white shirt&#10;&#10;Description automatically generated">
            <a:extLst>
              <a:ext uri="{FF2B5EF4-FFF2-40B4-BE49-F238E27FC236}">
                <a16:creationId xmlns:a16="http://schemas.microsoft.com/office/drawing/2014/main" id="{FA71FDE5-2B17-4099-E458-F645C2A9CC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613374" y="2323119"/>
            <a:ext cx="4578626" cy="4534881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7EF017-62D9-0663-6D6C-7C0210CF9A5D}"/>
              </a:ext>
            </a:extLst>
          </p:cNvPr>
          <p:cNvSpPr/>
          <p:nvPr/>
        </p:nvSpPr>
        <p:spPr>
          <a:xfrm>
            <a:off x="3193455" y="5169274"/>
            <a:ext cx="4707942" cy="6241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Department of E&amp;IT, Govt. of Odisha</a:t>
            </a:r>
            <a:endParaRPr lang="en-IN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68D8FA0-4D9F-8DCC-3BAA-76F5B39AC358}"/>
              </a:ext>
            </a:extLst>
          </p:cNvPr>
          <p:cNvSpPr txBox="1"/>
          <p:nvPr/>
        </p:nvSpPr>
        <p:spPr>
          <a:xfrm>
            <a:off x="1085849" y="2589186"/>
            <a:ext cx="5224113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Odisha One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Unified Citizen Portal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EA3DB64-6C62-3CA3-4E28-D2ECDE8EB222}"/>
              </a:ext>
            </a:extLst>
          </p:cNvPr>
          <p:cNvCxnSpPr>
            <a:cxnSpLocks/>
          </p:cNvCxnSpPr>
          <p:nvPr/>
        </p:nvCxnSpPr>
        <p:spPr>
          <a:xfrm>
            <a:off x="2905432" y="2102567"/>
            <a:ext cx="81853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9F17946-0F47-A69C-DA28-EDE0109D9763}"/>
              </a:ext>
            </a:extLst>
          </p:cNvPr>
          <p:cNvGrpSpPr/>
          <p:nvPr/>
        </p:nvGrpSpPr>
        <p:grpSpPr>
          <a:xfrm>
            <a:off x="586409" y="1794202"/>
            <a:ext cx="2930491" cy="613578"/>
            <a:chOff x="1165714" y="1879303"/>
            <a:chExt cx="2415687" cy="61042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C017791-4BC3-F37F-3B41-D524631FDD7A}"/>
                </a:ext>
              </a:extLst>
            </p:cNvPr>
            <p:cNvSpPr/>
            <p:nvPr/>
          </p:nvSpPr>
          <p:spPr>
            <a:xfrm>
              <a:off x="1165714" y="1879303"/>
              <a:ext cx="2415687" cy="61042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i="1" dirty="0">
                <a:solidFill>
                  <a:srgbClr val="0E5270"/>
                </a:solidFill>
                <a:latin typeface="+mj-lt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92677E4-4B08-D6DE-0A83-F6C090AE6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331" y="1953102"/>
              <a:ext cx="1899469" cy="440948"/>
            </a:xfrm>
            <a:prstGeom prst="rect">
              <a:avLst/>
            </a:prstGeom>
          </p:spPr>
        </p:pic>
      </p:grpSp>
      <p:sp>
        <p:nvSpPr>
          <p:cNvPr id="4" name="Freeform 6">
            <a:extLst>
              <a:ext uri="{FF2B5EF4-FFF2-40B4-BE49-F238E27FC236}">
                <a16:creationId xmlns:a16="http://schemas.microsoft.com/office/drawing/2014/main" id="{24866F7B-1A50-02A3-B891-840ACE2158D1}"/>
              </a:ext>
            </a:extLst>
          </p:cNvPr>
          <p:cNvSpPr/>
          <p:nvPr/>
        </p:nvSpPr>
        <p:spPr>
          <a:xfrm rot="2016048">
            <a:off x="7714328" y="583546"/>
            <a:ext cx="7462432" cy="1952557"/>
          </a:xfrm>
          <a:custGeom>
            <a:avLst/>
            <a:gdLst/>
            <a:ahLst/>
            <a:cxnLst/>
            <a:rect l="l" t="t" r="r" b="b"/>
            <a:pathLst>
              <a:path w="10749463" h="2687366">
                <a:moveTo>
                  <a:pt x="0" y="0"/>
                </a:moveTo>
                <a:lnTo>
                  <a:pt x="10749463" y="0"/>
                </a:lnTo>
                <a:lnTo>
                  <a:pt x="10749463" y="2687365"/>
                </a:lnTo>
                <a:lnTo>
                  <a:pt x="0" y="268736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51C0B5E4-3557-908B-74E1-DEF24C805BE7}"/>
              </a:ext>
            </a:extLst>
          </p:cNvPr>
          <p:cNvSpPr/>
          <p:nvPr/>
        </p:nvSpPr>
        <p:spPr>
          <a:xfrm rot="7659121">
            <a:off x="-2645735" y="3710995"/>
            <a:ext cx="5086196" cy="5219044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FA8D17CA-E9A6-F1C4-0BD2-B2C7C08A4805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20000"/>
          </a:blip>
          <a:stretch>
            <a:fillRect/>
          </a:stretch>
        </p:blipFill>
        <p:spPr>
          <a:xfrm>
            <a:off x="4063667" y="53251"/>
            <a:ext cx="6090683" cy="6856973"/>
          </a:xfrm>
          <a:prstGeom prst="rect">
            <a:avLst/>
          </a:prstGeom>
          <a:ln>
            <a:solidFill>
              <a:srgbClr val="F9F9F9"/>
            </a:solidFill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340239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A7EA47-79C8-BDC0-CB84-2CB19A46B042}"/>
              </a:ext>
            </a:extLst>
          </p:cNvPr>
          <p:cNvSpPr txBox="1"/>
          <p:nvPr/>
        </p:nvSpPr>
        <p:spPr>
          <a:xfrm>
            <a:off x="282893" y="706141"/>
            <a:ext cx="11597640" cy="534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78"/>
              </a:lnSpc>
              <a:spcBef>
                <a:spcPct val="0"/>
              </a:spcBef>
            </a:pPr>
            <a:r>
              <a:rPr lang="en-US" sz="3565" dirty="0">
                <a:solidFill>
                  <a:schemeClr val="accent1">
                    <a:lumMod val="75000"/>
                  </a:schemeClr>
                </a:solidFill>
                <a:latin typeface="Codec Pro ExtraBold"/>
              </a:rPr>
              <a:t>Upcoming Focus Areas (2/3)</a:t>
            </a:r>
            <a:r>
              <a:rPr lang="en-US" sz="3565" dirty="0">
                <a:solidFill>
                  <a:schemeClr val="accent2"/>
                </a:solidFill>
                <a:latin typeface="Codec Pro ExtraBold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484623-C73B-7E5C-2332-A1825BB21D86}"/>
              </a:ext>
            </a:extLst>
          </p:cNvPr>
          <p:cNvSpPr/>
          <p:nvPr/>
        </p:nvSpPr>
        <p:spPr>
          <a:xfrm>
            <a:off x="0" y="686731"/>
            <a:ext cx="128739" cy="4879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A56EFF6-BF8A-EEF9-B41D-3F3DCD828A00}"/>
              </a:ext>
            </a:extLst>
          </p:cNvPr>
          <p:cNvGrpSpPr/>
          <p:nvPr/>
        </p:nvGrpSpPr>
        <p:grpSpPr>
          <a:xfrm>
            <a:off x="825065" y="1956390"/>
            <a:ext cx="9871290" cy="3788601"/>
            <a:chOff x="1344172" y="1984878"/>
            <a:chExt cx="7984279" cy="2888244"/>
          </a:xfrm>
        </p:grpSpPr>
        <p:sp>
          <p:nvSpPr>
            <p:cNvPr id="29" name="object 5">
              <a:extLst>
                <a:ext uri="{FF2B5EF4-FFF2-40B4-BE49-F238E27FC236}">
                  <a16:creationId xmlns:a16="http://schemas.microsoft.com/office/drawing/2014/main" id="{87080681-AB77-5874-0AB9-8FFBD2D2C7DF}"/>
                </a:ext>
              </a:extLst>
            </p:cNvPr>
            <p:cNvSpPr/>
            <p:nvPr/>
          </p:nvSpPr>
          <p:spPr>
            <a:xfrm>
              <a:off x="1381172" y="2556926"/>
              <a:ext cx="591664" cy="519153"/>
            </a:xfrm>
            <a:custGeom>
              <a:avLst/>
              <a:gdLst/>
              <a:ahLst/>
              <a:cxnLst/>
              <a:rect l="l" t="t" r="r" b="b"/>
              <a:pathLst>
                <a:path w="616585" h="541019">
                  <a:moveTo>
                    <a:pt x="129501" y="0"/>
                  </a:moveTo>
                  <a:lnTo>
                    <a:pt x="0" y="170052"/>
                  </a:lnTo>
                  <a:lnTo>
                    <a:pt x="487019" y="540765"/>
                  </a:lnTo>
                  <a:lnTo>
                    <a:pt x="616521" y="370713"/>
                  </a:lnTo>
                  <a:lnTo>
                    <a:pt x="129501" y="0"/>
                  </a:lnTo>
                  <a:close/>
                </a:path>
              </a:pathLst>
            </a:custGeom>
            <a:solidFill>
              <a:srgbClr val="747678"/>
            </a:solidFill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bject 6">
              <a:extLst>
                <a:ext uri="{FF2B5EF4-FFF2-40B4-BE49-F238E27FC236}">
                  <a16:creationId xmlns:a16="http://schemas.microsoft.com/office/drawing/2014/main" id="{1EA0716D-4FAA-25A1-0DCD-0D8489AAE633}"/>
                </a:ext>
              </a:extLst>
            </p:cNvPr>
            <p:cNvSpPr/>
            <p:nvPr/>
          </p:nvSpPr>
          <p:spPr>
            <a:xfrm>
              <a:off x="4110601" y="2556926"/>
              <a:ext cx="591664" cy="519153"/>
            </a:xfrm>
            <a:custGeom>
              <a:avLst/>
              <a:gdLst/>
              <a:ahLst/>
              <a:cxnLst/>
              <a:rect l="l" t="t" r="r" b="b"/>
              <a:pathLst>
                <a:path w="616585" h="541019">
                  <a:moveTo>
                    <a:pt x="129540" y="0"/>
                  </a:moveTo>
                  <a:lnTo>
                    <a:pt x="0" y="170180"/>
                  </a:lnTo>
                  <a:lnTo>
                    <a:pt x="487044" y="540893"/>
                  </a:lnTo>
                  <a:lnTo>
                    <a:pt x="616584" y="370713"/>
                  </a:lnTo>
                  <a:lnTo>
                    <a:pt x="129540" y="0"/>
                  </a:lnTo>
                  <a:close/>
                </a:path>
              </a:pathLst>
            </a:custGeom>
            <a:solidFill>
              <a:srgbClr val="747678"/>
            </a:solidFill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bject 7">
              <a:extLst>
                <a:ext uri="{FF2B5EF4-FFF2-40B4-BE49-F238E27FC236}">
                  <a16:creationId xmlns:a16="http://schemas.microsoft.com/office/drawing/2014/main" id="{88CFA712-9C6F-185B-D679-D543DFD3042E}"/>
                </a:ext>
              </a:extLst>
            </p:cNvPr>
            <p:cNvSpPr/>
            <p:nvPr/>
          </p:nvSpPr>
          <p:spPr>
            <a:xfrm>
              <a:off x="1521783" y="1984878"/>
              <a:ext cx="2383716" cy="2888244"/>
            </a:xfrm>
            <a:prstGeom prst="roundRect">
              <a:avLst>
                <a:gd name="adj" fmla="val 4513"/>
              </a:avLst>
            </a:pr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bject 8">
              <a:extLst>
                <a:ext uri="{FF2B5EF4-FFF2-40B4-BE49-F238E27FC236}">
                  <a16:creationId xmlns:a16="http://schemas.microsoft.com/office/drawing/2014/main" id="{DE950060-560C-B220-0753-B414933930CB}"/>
                </a:ext>
              </a:extLst>
            </p:cNvPr>
            <p:cNvSpPr txBox="1"/>
            <p:nvPr/>
          </p:nvSpPr>
          <p:spPr>
            <a:xfrm>
              <a:off x="1662856" y="2925662"/>
              <a:ext cx="2004758" cy="19474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36220" marR="5080" indent="-223520" algn="just">
                <a:lnSpc>
                  <a:spcPct val="100000"/>
                </a:lnSpc>
                <a:spcAft>
                  <a:spcPts val="600"/>
                </a:spcAft>
                <a:buFont typeface="Arial"/>
                <a:buChar char="•"/>
                <a:tabLst>
                  <a:tab pos="236854" algn="l"/>
                </a:tabLst>
              </a:pPr>
              <a:r>
                <a:rPr lang="en-US" sz="1200" dirty="0">
                  <a:cs typeface="Arial" panose="020B0604020202020204" pitchFamily="34" charset="0"/>
                </a:rPr>
                <a:t>To increase footfall on the Service Delivery Portal, a strategy has been proposed involving the installation of KIOSK machines at high-traffic public locations. These include airports, railway stations, bus terminals, and community centres</a:t>
              </a:r>
            </a:p>
            <a:p>
              <a:pPr marL="236220" marR="5080" indent="-223520" algn="just">
                <a:lnSpc>
                  <a:spcPct val="100000"/>
                </a:lnSpc>
                <a:spcAft>
                  <a:spcPts val="600"/>
                </a:spcAft>
                <a:buFont typeface="Arial"/>
                <a:buChar char="•"/>
                <a:tabLst>
                  <a:tab pos="236854" algn="l"/>
                </a:tabLst>
              </a:pPr>
              <a:r>
                <a:rPr lang="en-US" sz="1200" dirty="0">
                  <a:cs typeface="Arial" panose="020B0604020202020204" pitchFamily="34" charset="0"/>
                </a:rPr>
                <a:t>This strategic placement of KIOSK machines at these diverse public locations aims to enhance visibility, accessibility, and user engagement with the Service Delivery Portal</a:t>
              </a:r>
            </a:p>
            <a:p>
              <a:pPr marL="236220" marR="5080" indent="-223520" algn="just">
                <a:lnSpc>
                  <a:spcPct val="100000"/>
                </a:lnSpc>
                <a:spcAft>
                  <a:spcPts val="600"/>
                </a:spcAft>
                <a:buFont typeface="Arial"/>
                <a:buChar char="•"/>
                <a:tabLst>
                  <a:tab pos="236854" algn="l"/>
                </a:tabLst>
              </a:pPr>
              <a:endParaRPr 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47" name="object 9">
              <a:extLst>
                <a:ext uri="{FF2B5EF4-FFF2-40B4-BE49-F238E27FC236}">
                  <a16:creationId xmlns:a16="http://schemas.microsoft.com/office/drawing/2014/main" id="{5432405E-33F9-76DB-91BE-5BA64AB6C357}"/>
                </a:ext>
              </a:extLst>
            </p:cNvPr>
            <p:cNvSpPr/>
            <p:nvPr/>
          </p:nvSpPr>
          <p:spPr>
            <a:xfrm>
              <a:off x="1381392" y="2145741"/>
              <a:ext cx="2286222" cy="577649"/>
            </a:xfrm>
            <a:custGeom>
              <a:avLst/>
              <a:gdLst/>
              <a:ahLst/>
              <a:cxnLst/>
              <a:rect l="l" t="t" r="r" b="b"/>
              <a:pathLst>
                <a:path w="2382520" h="601980">
                  <a:moveTo>
                    <a:pt x="0" y="601979"/>
                  </a:moveTo>
                  <a:lnTo>
                    <a:pt x="2382012" y="601979"/>
                  </a:lnTo>
                  <a:lnTo>
                    <a:pt x="2382012" y="0"/>
                  </a:lnTo>
                  <a:lnTo>
                    <a:pt x="0" y="0"/>
                  </a:lnTo>
                  <a:lnTo>
                    <a:pt x="0" y="601979"/>
                  </a:lnTo>
                  <a:close/>
                </a:path>
              </a:pathLst>
            </a:custGeom>
            <a:solidFill>
              <a:srgbClr val="00338D"/>
            </a:solidFill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object 10">
              <a:extLst>
                <a:ext uri="{FF2B5EF4-FFF2-40B4-BE49-F238E27FC236}">
                  <a16:creationId xmlns:a16="http://schemas.microsoft.com/office/drawing/2014/main" id="{71CDDBDA-1B8E-0C31-2037-B652F08AAF95}"/>
                </a:ext>
              </a:extLst>
            </p:cNvPr>
            <p:cNvSpPr txBox="1"/>
            <p:nvPr/>
          </p:nvSpPr>
          <p:spPr>
            <a:xfrm>
              <a:off x="1344172" y="2220609"/>
              <a:ext cx="2286222" cy="293292"/>
            </a:xfrm>
            <a:prstGeom prst="rect">
              <a:avLst/>
            </a:prstGeom>
          </p:spPr>
          <p:txBody>
            <a:bodyPr vert="horz" wrap="square" lIns="0" tIns="167640" rIns="0" bIns="0" rtlCol="0">
              <a:spAutoFit/>
            </a:bodyPr>
            <a:lstStyle/>
            <a:p>
              <a:pPr marL="212725">
                <a:lnSpc>
                  <a:spcPct val="100000"/>
                </a:lnSpc>
                <a:spcBef>
                  <a:spcPts val="1320"/>
                </a:spcBef>
              </a:pPr>
              <a:r>
                <a:rPr lang="en-US" sz="1400" b="1" spc="-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Installation of KIOSK machines</a:t>
              </a:r>
              <a:endParaRPr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bject 12">
              <a:extLst>
                <a:ext uri="{FF2B5EF4-FFF2-40B4-BE49-F238E27FC236}">
                  <a16:creationId xmlns:a16="http://schemas.microsoft.com/office/drawing/2014/main" id="{9D1221E3-30E8-00AA-4CE3-80EEFE593ABC}"/>
                </a:ext>
              </a:extLst>
            </p:cNvPr>
            <p:cNvSpPr/>
            <p:nvPr/>
          </p:nvSpPr>
          <p:spPr>
            <a:xfrm>
              <a:off x="4232345" y="1984878"/>
              <a:ext cx="2383716" cy="2888244"/>
            </a:xfrm>
            <a:prstGeom prst="roundRect">
              <a:avLst>
                <a:gd name="adj" fmla="val 4513"/>
              </a:avLst>
            </a:pr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bject 13">
              <a:extLst>
                <a:ext uri="{FF2B5EF4-FFF2-40B4-BE49-F238E27FC236}">
                  <a16:creationId xmlns:a16="http://schemas.microsoft.com/office/drawing/2014/main" id="{C6AF1ADF-ACAE-0FE2-BE56-B9A1CED453B3}"/>
                </a:ext>
              </a:extLst>
            </p:cNvPr>
            <p:cNvSpPr txBox="1"/>
            <p:nvPr/>
          </p:nvSpPr>
          <p:spPr>
            <a:xfrm>
              <a:off x="4329839" y="2883766"/>
              <a:ext cx="2286222" cy="17597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69850">
                <a:spcAft>
                  <a:spcPts val="600"/>
                </a:spcAft>
                <a:tabLst>
                  <a:tab pos="236854" algn="l"/>
                </a:tabLst>
              </a:pPr>
              <a:r>
                <a:rPr lang="en-US" sz="1200" spc="-5" dirty="0">
                  <a:cs typeface="Arial" panose="020B0604020202020204" pitchFamily="34" charset="0"/>
                </a:rPr>
                <a:t>This will significantly enhance overall efficiency by providing:</a:t>
              </a:r>
            </a:p>
            <a:p>
              <a:pPr marL="12700" marR="69850">
                <a:spcAft>
                  <a:spcPts val="600"/>
                </a:spcAft>
                <a:tabLst>
                  <a:tab pos="236854" algn="l"/>
                </a:tabLst>
              </a:pPr>
              <a:endParaRPr lang="en-US" sz="1200" spc="-5" dirty="0">
                <a:cs typeface="Arial" panose="020B0604020202020204" pitchFamily="34" charset="0"/>
              </a:endParaRPr>
            </a:p>
            <a:p>
              <a:pPr marL="184150" marR="69850" indent="-171450"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236854" algn="l"/>
                </a:tabLst>
              </a:pPr>
              <a:r>
                <a:rPr lang="en-US" sz="1200" dirty="0">
                  <a:cs typeface="Arial" panose="020B0604020202020204" pitchFamily="34" charset="0"/>
                </a:rPr>
                <a:t>AI Chatbot for help desk management. </a:t>
              </a:r>
            </a:p>
            <a:p>
              <a:pPr marL="184150" marR="69850" indent="-171450"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236854" algn="l"/>
                </a:tabLst>
              </a:pPr>
              <a:r>
                <a:rPr lang="en-US" sz="1200" dirty="0">
                  <a:cs typeface="Arial" panose="020B0604020202020204" pitchFamily="34" charset="0"/>
                </a:rPr>
                <a:t>Chatbot for providing automated assistance to users in accessing services</a:t>
              </a:r>
            </a:p>
            <a:p>
              <a:pPr marL="184150" marR="69850" indent="-171450"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236854" algn="l"/>
                </a:tabLst>
              </a:pPr>
              <a:r>
                <a:rPr lang="en-US" sz="1200" dirty="0">
                  <a:cs typeface="Arial" panose="020B0604020202020204" pitchFamily="34" charset="0"/>
                </a:rPr>
                <a:t>User-Specific Service Recommendations</a:t>
              </a:r>
            </a:p>
            <a:p>
              <a:pPr marL="184150" marR="69850" indent="-171450"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236854" algn="l"/>
                </a:tabLst>
              </a:pPr>
              <a:r>
                <a:rPr lang="en-US" sz="1200" dirty="0">
                  <a:cs typeface="Arial" panose="020B0604020202020204" pitchFamily="34" charset="0"/>
                </a:rPr>
                <a:t>Personalized User Dashboards.</a:t>
              </a:r>
            </a:p>
            <a:p>
              <a:pPr marL="184150" marR="69850" indent="-171450"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236854" algn="l"/>
                </a:tabLst>
              </a:pPr>
              <a:r>
                <a:rPr lang="en-US" sz="1200" dirty="0">
                  <a:cs typeface="Arial" panose="020B0604020202020204" pitchFamily="34" charset="0"/>
                </a:rPr>
                <a:t>User feedback analysis to identify areas for improvement</a:t>
              </a:r>
            </a:p>
          </p:txBody>
        </p:sp>
        <p:sp>
          <p:nvSpPr>
            <p:cNvPr id="52" name="object 14">
              <a:extLst>
                <a:ext uri="{FF2B5EF4-FFF2-40B4-BE49-F238E27FC236}">
                  <a16:creationId xmlns:a16="http://schemas.microsoft.com/office/drawing/2014/main" id="{24934F6C-6C2F-8CD3-6A78-48CBFCCD8F45}"/>
                </a:ext>
              </a:extLst>
            </p:cNvPr>
            <p:cNvSpPr/>
            <p:nvPr/>
          </p:nvSpPr>
          <p:spPr>
            <a:xfrm>
              <a:off x="4110235" y="2145741"/>
              <a:ext cx="2286222" cy="577649"/>
            </a:xfrm>
            <a:custGeom>
              <a:avLst/>
              <a:gdLst/>
              <a:ahLst/>
              <a:cxnLst/>
              <a:rect l="l" t="t" r="r" b="b"/>
              <a:pathLst>
                <a:path w="2382520" h="601980">
                  <a:moveTo>
                    <a:pt x="0" y="601979"/>
                  </a:moveTo>
                  <a:lnTo>
                    <a:pt x="2382012" y="601979"/>
                  </a:lnTo>
                  <a:lnTo>
                    <a:pt x="2382012" y="0"/>
                  </a:lnTo>
                  <a:lnTo>
                    <a:pt x="0" y="0"/>
                  </a:lnTo>
                  <a:lnTo>
                    <a:pt x="0" y="601979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object 15">
              <a:extLst>
                <a:ext uri="{FF2B5EF4-FFF2-40B4-BE49-F238E27FC236}">
                  <a16:creationId xmlns:a16="http://schemas.microsoft.com/office/drawing/2014/main" id="{A300BB5C-D414-C14F-3851-BCD7E0FB071B}"/>
                </a:ext>
              </a:extLst>
            </p:cNvPr>
            <p:cNvSpPr txBox="1"/>
            <p:nvPr/>
          </p:nvSpPr>
          <p:spPr>
            <a:xfrm>
              <a:off x="4083472" y="2204478"/>
              <a:ext cx="2286222" cy="309423"/>
            </a:xfrm>
            <a:prstGeom prst="rect">
              <a:avLst/>
            </a:prstGeom>
          </p:spPr>
          <p:txBody>
            <a:bodyPr vert="horz" wrap="square" lIns="0" tIns="571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45"/>
                </a:spcBef>
              </a:pP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16865">
                <a:lnSpc>
                  <a:spcPct val="100000"/>
                </a:lnSpc>
              </a:pPr>
              <a:r>
                <a:rPr lang="en-US" sz="1400" b="1" spc="-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Integration of AI</a:t>
              </a:r>
              <a:endParaRPr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object 17">
              <a:extLst>
                <a:ext uri="{FF2B5EF4-FFF2-40B4-BE49-F238E27FC236}">
                  <a16:creationId xmlns:a16="http://schemas.microsoft.com/office/drawing/2014/main" id="{C859E673-87F6-2FB9-56B8-BCCCF6A12B5F}"/>
                </a:ext>
              </a:extLst>
            </p:cNvPr>
            <p:cNvSpPr/>
            <p:nvPr/>
          </p:nvSpPr>
          <p:spPr>
            <a:xfrm>
              <a:off x="6805442" y="2556926"/>
              <a:ext cx="591664" cy="519153"/>
            </a:xfrm>
            <a:custGeom>
              <a:avLst/>
              <a:gdLst/>
              <a:ahLst/>
              <a:cxnLst/>
              <a:rect l="l" t="t" r="r" b="b"/>
              <a:pathLst>
                <a:path w="616584" h="541019">
                  <a:moveTo>
                    <a:pt x="129540" y="0"/>
                  </a:moveTo>
                  <a:lnTo>
                    <a:pt x="0" y="170180"/>
                  </a:lnTo>
                  <a:lnTo>
                    <a:pt x="487045" y="540893"/>
                  </a:lnTo>
                  <a:lnTo>
                    <a:pt x="616458" y="370713"/>
                  </a:lnTo>
                  <a:lnTo>
                    <a:pt x="129540" y="0"/>
                  </a:lnTo>
                  <a:close/>
                </a:path>
              </a:pathLst>
            </a:custGeom>
            <a:solidFill>
              <a:srgbClr val="747678"/>
            </a:solidFill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object 18">
              <a:extLst>
                <a:ext uri="{FF2B5EF4-FFF2-40B4-BE49-F238E27FC236}">
                  <a16:creationId xmlns:a16="http://schemas.microsoft.com/office/drawing/2014/main" id="{54D8D6C1-7EBF-A095-594A-F097C1688A8B}"/>
                </a:ext>
              </a:extLst>
            </p:cNvPr>
            <p:cNvSpPr/>
            <p:nvPr/>
          </p:nvSpPr>
          <p:spPr>
            <a:xfrm>
              <a:off x="6942907" y="1984878"/>
              <a:ext cx="2385544" cy="2888244"/>
            </a:xfrm>
            <a:prstGeom prst="roundRect">
              <a:avLst>
                <a:gd name="adj" fmla="val 6041"/>
              </a:avLst>
            </a:pr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bject 19">
              <a:extLst>
                <a:ext uri="{FF2B5EF4-FFF2-40B4-BE49-F238E27FC236}">
                  <a16:creationId xmlns:a16="http://schemas.microsoft.com/office/drawing/2014/main" id="{43BC228D-D7CA-A040-04D2-CDF11EE6EBCB}"/>
                </a:ext>
              </a:extLst>
            </p:cNvPr>
            <p:cNvSpPr txBox="1"/>
            <p:nvPr/>
          </p:nvSpPr>
          <p:spPr>
            <a:xfrm>
              <a:off x="6992568" y="2802417"/>
              <a:ext cx="2286222" cy="19481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just"/>
              <a:r>
                <a:rPr lang="en-US" sz="1200" dirty="0">
                  <a:ea typeface="Calibri" panose="020F0502020204030204" pitchFamily="34" charset="0"/>
                </a:rPr>
                <a:t>A Feedback mechanism through Interactive Voice Response System (IVRS) and WhatsApp Business in the Unified Service Delivery Portal to provide following benefits for end users and administrators. </a:t>
              </a:r>
              <a:endParaRPr lang="en-IN" sz="1200" dirty="0"/>
            </a:p>
            <a:p>
              <a:pPr marL="171450" lvl="1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IN" sz="1200" dirty="0">
                  <a:ea typeface="Calibri" panose="020F0502020204030204" pitchFamily="34" charset="0"/>
                </a:rPr>
                <a:t>Voice Menu Navigation</a:t>
              </a:r>
            </a:p>
            <a:p>
              <a:pPr marL="171450" lvl="1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IN" sz="1200" dirty="0">
                  <a:ea typeface="Calibri" panose="020F0502020204030204" pitchFamily="34" charset="0"/>
                </a:rPr>
                <a:t>Automated Information Retrieval</a:t>
              </a:r>
            </a:p>
            <a:p>
              <a:pPr marL="171450" lvl="1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IN" sz="1200" dirty="0">
                  <a:ea typeface="Calibri" panose="020F0502020204030204" pitchFamily="34" charset="0"/>
                </a:rPr>
                <a:t>Surveys and Feedback</a:t>
              </a:r>
            </a:p>
            <a:p>
              <a:pPr marL="171450" lvl="1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IN" sz="1200" dirty="0">
                  <a:ea typeface="Calibri" panose="020F0502020204030204" pitchFamily="34" charset="0"/>
                </a:rPr>
                <a:t>Emergency Notifications</a:t>
              </a:r>
            </a:p>
            <a:p>
              <a:pPr marL="171450" lvl="1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IN" sz="1200" dirty="0">
                  <a:ea typeface="Calibri" panose="020F0502020204030204" pitchFamily="34" charset="0"/>
                </a:rPr>
                <a:t>Outbound Calling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200" dirty="0">
                  <a:ea typeface="Calibri" panose="020F0502020204030204" pitchFamily="34" charset="0"/>
                </a:rPr>
                <a:t>Broadcasting through WhatsApp</a:t>
              </a:r>
              <a:endParaRPr sz="1200" spc="-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object 20">
              <a:extLst>
                <a:ext uri="{FF2B5EF4-FFF2-40B4-BE49-F238E27FC236}">
                  <a16:creationId xmlns:a16="http://schemas.microsoft.com/office/drawing/2014/main" id="{6CA966F9-887E-871A-6E0F-5A8B2CAABAA8}"/>
                </a:ext>
              </a:extLst>
            </p:cNvPr>
            <p:cNvSpPr/>
            <p:nvPr/>
          </p:nvSpPr>
          <p:spPr>
            <a:xfrm>
              <a:off x="6808367" y="2145741"/>
              <a:ext cx="2286222" cy="577649"/>
            </a:xfrm>
            <a:custGeom>
              <a:avLst/>
              <a:gdLst/>
              <a:ahLst/>
              <a:cxnLst/>
              <a:rect l="l" t="t" r="r" b="b"/>
              <a:pathLst>
                <a:path w="2382520" h="601980">
                  <a:moveTo>
                    <a:pt x="0" y="601979"/>
                  </a:moveTo>
                  <a:lnTo>
                    <a:pt x="2382012" y="601979"/>
                  </a:lnTo>
                  <a:lnTo>
                    <a:pt x="2382012" y="0"/>
                  </a:lnTo>
                  <a:lnTo>
                    <a:pt x="0" y="0"/>
                  </a:lnTo>
                  <a:lnTo>
                    <a:pt x="0" y="601979"/>
                  </a:lnTo>
                  <a:close/>
                </a:path>
              </a:pathLst>
            </a:custGeom>
            <a:solidFill>
              <a:srgbClr val="0091DA"/>
            </a:solidFill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object 21">
              <a:extLst>
                <a:ext uri="{FF2B5EF4-FFF2-40B4-BE49-F238E27FC236}">
                  <a16:creationId xmlns:a16="http://schemas.microsoft.com/office/drawing/2014/main" id="{E60627D8-D867-C725-AE29-E37AC5AA12A4}"/>
                </a:ext>
              </a:extLst>
            </p:cNvPr>
            <p:cNvSpPr txBox="1"/>
            <p:nvPr/>
          </p:nvSpPr>
          <p:spPr>
            <a:xfrm>
              <a:off x="6808367" y="2335743"/>
              <a:ext cx="2286222" cy="188196"/>
            </a:xfrm>
            <a:prstGeom prst="rect">
              <a:avLst/>
            </a:prstGeom>
          </p:spPr>
          <p:txBody>
            <a:bodyPr vert="horz" wrap="square" lIns="0" tIns="31115" rIns="0" bIns="0" rtlCol="0">
              <a:spAutoFit/>
            </a:bodyPr>
            <a:lstStyle/>
            <a:p>
              <a:pPr marL="267970">
                <a:lnSpc>
                  <a:spcPct val="100000"/>
                </a:lnSpc>
                <a:spcBef>
                  <a:spcPts val="245"/>
                </a:spcBef>
              </a:pPr>
              <a:endParaRPr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2" name="object 15">
            <a:extLst>
              <a:ext uri="{FF2B5EF4-FFF2-40B4-BE49-F238E27FC236}">
                <a16:creationId xmlns:a16="http://schemas.microsoft.com/office/drawing/2014/main" id="{DE59ED29-4941-6661-06BD-85CCF16D5BFC}"/>
              </a:ext>
            </a:extLst>
          </p:cNvPr>
          <p:cNvSpPr txBox="1"/>
          <p:nvPr/>
        </p:nvSpPr>
        <p:spPr>
          <a:xfrm>
            <a:off x="7493433" y="2158240"/>
            <a:ext cx="2826549" cy="621324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6865">
              <a:lnSpc>
                <a:spcPct val="100000"/>
              </a:lnSpc>
            </a:pPr>
            <a:r>
              <a:rPr lang="en-US" sz="14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Analysis by IVRS and WhatsApp Business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336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A7EA47-79C8-BDC0-CB84-2CB19A46B042}"/>
              </a:ext>
            </a:extLst>
          </p:cNvPr>
          <p:cNvSpPr txBox="1"/>
          <p:nvPr/>
        </p:nvSpPr>
        <p:spPr>
          <a:xfrm>
            <a:off x="282893" y="706141"/>
            <a:ext cx="11597640" cy="534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78"/>
              </a:lnSpc>
              <a:spcBef>
                <a:spcPct val="0"/>
              </a:spcBef>
            </a:pPr>
            <a:r>
              <a:rPr lang="en-US" sz="3565" dirty="0">
                <a:solidFill>
                  <a:schemeClr val="accent1">
                    <a:lumMod val="75000"/>
                  </a:schemeClr>
                </a:solidFill>
                <a:latin typeface="Codec Pro ExtraBold"/>
              </a:rPr>
              <a:t>Upcoming Focus Areas (3/3)</a:t>
            </a:r>
            <a:r>
              <a:rPr lang="en-US" sz="3565" dirty="0">
                <a:solidFill>
                  <a:schemeClr val="accent2"/>
                </a:solidFill>
                <a:latin typeface="Codec Pro ExtraBold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484623-C73B-7E5C-2332-A1825BB21D86}"/>
              </a:ext>
            </a:extLst>
          </p:cNvPr>
          <p:cNvSpPr/>
          <p:nvPr/>
        </p:nvSpPr>
        <p:spPr>
          <a:xfrm>
            <a:off x="0" y="686731"/>
            <a:ext cx="128739" cy="4879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A56EFF6-BF8A-EEF9-B41D-3F3DCD828A00}"/>
              </a:ext>
            </a:extLst>
          </p:cNvPr>
          <p:cNvGrpSpPr/>
          <p:nvPr/>
        </p:nvGrpSpPr>
        <p:grpSpPr>
          <a:xfrm>
            <a:off x="812245" y="1956390"/>
            <a:ext cx="9884110" cy="3842382"/>
            <a:chOff x="1333803" y="1984878"/>
            <a:chExt cx="7994648" cy="2929243"/>
          </a:xfrm>
        </p:grpSpPr>
        <p:sp>
          <p:nvSpPr>
            <p:cNvPr id="29" name="object 5">
              <a:extLst>
                <a:ext uri="{FF2B5EF4-FFF2-40B4-BE49-F238E27FC236}">
                  <a16:creationId xmlns:a16="http://schemas.microsoft.com/office/drawing/2014/main" id="{87080681-AB77-5874-0AB9-8FFBD2D2C7DF}"/>
                </a:ext>
              </a:extLst>
            </p:cNvPr>
            <p:cNvSpPr/>
            <p:nvPr/>
          </p:nvSpPr>
          <p:spPr>
            <a:xfrm>
              <a:off x="1381172" y="2556926"/>
              <a:ext cx="591664" cy="519153"/>
            </a:xfrm>
            <a:custGeom>
              <a:avLst/>
              <a:gdLst/>
              <a:ahLst/>
              <a:cxnLst/>
              <a:rect l="l" t="t" r="r" b="b"/>
              <a:pathLst>
                <a:path w="616585" h="541019">
                  <a:moveTo>
                    <a:pt x="129501" y="0"/>
                  </a:moveTo>
                  <a:lnTo>
                    <a:pt x="0" y="170052"/>
                  </a:lnTo>
                  <a:lnTo>
                    <a:pt x="487019" y="540765"/>
                  </a:lnTo>
                  <a:lnTo>
                    <a:pt x="616521" y="370713"/>
                  </a:lnTo>
                  <a:lnTo>
                    <a:pt x="129501" y="0"/>
                  </a:lnTo>
                  <a:close/>
                </a:path>
              </a:pathLst>
            </a:custGeom>
            <a:solidFill>
              <a:srgbClr val="747678"/>
            </a:solidFill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bject 6">
              <a:extLst>
                <a:ext uri="{FF2B5EF4-FFF2-40B4-BE49-F238E27FC236}">
                  <a16:creationId xmlns:a16="http://schemas.microsoft.com/office/drawing/2014/main" id="{1EA0716D-4FAA-25A1-0DCD-0D8489AAE633}"/>
                </a:ext>
              </a:extLst>
            </p:cNvPr>
            <p:cNvSpPr/>
            <p:nvPr/>
          </p:nvSpPr>
          <p:spPr>
            <a:xfrm>
              <a:off x="4110601" y="2556926"/>
              <a:ext cx="591664" cy="519153"/>
            </a:xfrm>
            <a:custGeom>
              <a:avLst/>
              <a:gdLst/>
              <a:ahLst/>
              <a:cxnLst/>
              <a:rect l="l" t="t" r="r" b="b"/>
              <a:pathLst>
                <a:path w="616585" h="541019">
                  <a:moveTo>
                    <a:pt x="129540" y="0"/>
                  </a:moveTo>
                  <a:lnTo>
                    <a:pt x="0" y="170180"/>
                  </a:lnTo>
                  <a:lnTo>
                    <a:pt x="487044" y="540893"/>
                  </a:lnTo>
                  <a:lnTo>
                    <a:pt x="616584" y="370713"/>
                  </a:lnTo>
                  <a:lnTo>
                    <a:pt x="129540" y="0"/>
                  </a:lnTo>
                  <a:close/>
                </a:path>
              </a:pathLst>
            </a:custGeom>
            <a:solidFill>
              <a:srgbClr val="747678"/>
            </a:solidFill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bject 7">
              <a:extLst>
                <a:ext uri="{FF2B5EF4-FFF2-40B4-BE49-F238E27FC236}">
                  <a16:creationId xmlns:a16="http://schemas.microsoft.com/office/drawing/2014/main" id="{88CFA712-9C6F-185B-D679-D543DFD3042E}"/>
                </a:ext>
              </a:extLst>
            </p:cNvPr>
            <p:cNvSpPr/>
            <p:nvPr/>
          </p:nvSpPr>
          <p:spPr>
            <a:xfrm>
              <a:off x="1521783" y="1984878"/>
              <a:ext cx="2383716" cy="2888244"/>
            </a:xfrm>
            <a:prstGeom prst="roundRect">
              <a:avLst>
                <a:gd name="adj" fmla="val 4513"/>
              </a:avLst>
            </a:pr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bject 8">
              <a:extLst>
                <a:ext uri="{FF2B5EF4-FFF2-40B4-BE49-F238E27FC236}">
                  <a16:creationId xmlns:a16="http://schemas.microsoft.com/office/drawing/2014/main" id="{DE950060-560C-B220-0753-B414933930CB}"/>
                </a:ext>
              </a:extLst>
            </p:cNvPr>
            <p:cNvSpPr txBox="1"/>
            <p:nvPr/>
          </p:nvSpPr>
          <p:spPr>
            <a:xfrm>
              <a:off x="1629977" y="2967462"/>
              <a:ext cx="2004758" cy="141953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just">
                <a:lnSpc>
                  <a:spcPct val="100000"/>
                </a:lnSpc>
                <a:spcAft>
                  <a:spcPts val="600"/>
                </a:spcAft>
                <a:tabLst>
                  <a:tab pos="236854" algn="l"/>
                </a:tabLst>
              </a:pPr>
              <a:r>
                <a:rPr lang="en-US" sz="1200" dirty="0">
                  <a:cs typeface="Arial" panose="020B0604020202020204" pitchFamily="34" charset="0"/>
                </a:rPr>
                <a:t>This will enhance efficiency by enabling:</a:t>
              </a:r>
            </a:p>
            <a:p>
              <a:pPr marL="184150" marR="5080" indent="-171450" algn="just">
                <a:lnSpc>
                  <a:spcPct val="10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236854" algn="l"/>
                </a:tabLst>
              </a:pPr>
              <a:r>
                <a:rPr lang="en-US" sz="1200" dirty="0">
                  <a:cs typeface="Arial" panose="020B0604020202020204" pitchFamily="34" charset="0"/>
                </a:rPr>
                <a:t>Geographic Analysis</a:t>
              </a:r>
            </a:p>
            <a:p>
              <a:pPr marL="184150" marR="5080" indent="-171450" algn="just">
                <a:lnSpc>
                  <a:spcPct val="10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236854" algn="l"/>
                </a:tabLst>
              </a:pPr>
              <a:r>
                <a:rPr lang="en-US" sz="1200" dirty="0">
                  <a:cs typeface="Arial" panose="020B0604020202020204" pitchFamily="34" charset="0"/>
                </a:rPr>
                <a:t>Predictive Analytics</a:t>
              </a:r>
            </a:p>
            <a:p>
              <a:pPr marL="184150" marR="5080" indent="-171450" algn="just">
                <a:lnSpc>
                  <a:spcPct val="10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236854" algn="l"/>
                </a:tabLst>
              </a:pPr>
              <a:r>
                <a:rPr lang="en-US" sz="1200" dirty="0">
                  <a:cs typeface="Arial" panose="020B0604020202020204" pitchFamily="34" charset="0"/>
                </a:rPr>
                <a:t>Forecasting of footfall or usage of a service</a:t>
              </a:r>
            </a:p>
            <a:p>
              <a:pPr marL="184150" marR="5080" indent="-171450" algn="just">
                <a:lnSpc>
                  <a:spcPct val="10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236854" algn="l"/>
                </a:tabLst>
              </a:pPr>
              <a:r>
                <a:rPr lang="en-US" sz="1200" dirty="0">
                  <a:cs typeface="Arial" panose="020B0604020202020204" pitchFamily="34" charset="0"/>
                </a:rPr>
                <a:t>User Behavior analysis</a:t>
              </a:r>
            </a:p>
            <a:p>
              <a:pPr marL="12700" marR="5080" algn="just">
                <a:lnSpc>
                  <a:spcPct val="100000"/>
                </a:lnSpc>
                <a:spcAft>
                  <a:spcPts val="600"/>
                </a:spcAft>
                <a:tabLst>
                  <a:tab pos="236854" algn="l"/>
                </a:tabLst>
              </a:pPr>
              <a:endParaRPr 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47" name="object 9">
              <a:extLst>
                <a:ext uri="{FF2B5EF4-FFF2-40B4-BE49-F238E27FC236}">
                  <a16:creationId xmlns:a16="http://schemas.microsoft.com/office/drawing/2014/main" id="{5432405E-33F9-76DB-91BE-5BA64AB6C357}"/>
                </a:ext>
              </a:extLst>
            </p:cNvPr>
            <p:cNvSpPr/>
            <p:nvPr/>
          </p:nvSpPr>
          <p:spPr>
            <a:xfrm>
              <a:off x="1381392" y="2145741"/>
              <a:ext cx="2286222" cy="577649"/>
            </a:xfrm>
            <a:custGeom>
              <a:avLst/>
              <a:gdLst/>
              <a:ahLst/>
              <a:cxnLst/>
              <a:rect l="l" t="t" r="r" b="b"/>
              <a:pathLst>
                <a:path w="2382520" h="601980">
                  <a:moveTo>
                    <a:pt x="0" y="601979"/>
                  </a:moveTo>
                  <a:lnTo>
                    <a:pt x="2382012" y="601979"/>
                  </a:lnTo>
                  <a:lnTo>
                    <a:pt x="2382012" y="0"/>
                  </a:lnTo>
                  <a:lnTo>
                    <a:pt x="0" y="0"/>
                  </a:lnTo>
                  <a:lnTo>
                    <a:pt x="0" y="601979"/>
                  </a:lnTo>
                  <a:close/>
                </a:path>
              </a:pathLst>
            </a:custGeom>
            <a:solidFill>
              <a:srgbClr val="00338D"/>
            </a:solidFill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object 10">
              <a:extLst>
                <a:ext uri="{FF2B5EF4-FFF2-40B4-BE49-F238E27FC236}">
                  <a16:creationId xmlns:a16="http://schemas.microsoft.com/office/drawing/2014/main" id="{71CDDBDA-1B8E-0C31-2037-B652F08AAF95}"/>
                </a:ext>
              </a:extLst>
            </p:cNvPr>
            <p:cNvSpPr txBox="1"/>
            <p:nvPr/>
          </p:nvSpPr>
          <p:spPr>
            <a:xfrm>
              <a:off x="1333803" y="2171261"/>
              <a:ext cx="2286222" cy="457536"/>
            </a:xfrm>
            <a:prstGeom prst="rect">
              <a:avLst/>
            </a:prstGeom>
          </p:spPr>
          <p:txBody>
            <a:bodyPr vert="horz" wrap="square" lIns="0" tIns="167640" rIns="0" bIns="0" rtlCol="0">
              <a:spAutoFit/>
            </a:bodyPr>
            <a:lstStyle/>
            <a:p>
              <a:pPr marL="212725">
                <a:lnSpc>
                  <a:spcPct val="100000"/>
                </a:lnSpc>
                <a:spcBef>
                  <a:spcPts val="1320"/>
                </a:spcBef>
              </a:pPr>
              <a:r>
                <a:rPr lang="en-US" sz="1400" b="1" spc="-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Implementation of Advanced BI and Analytics</a:t>
              </a:r>
              <a:endParaRPr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bject 12">
              <a:extLst>
                <a:ext uri="{FF2B5EF4-FFF2-40B4-BE49-F238E27FC236}">
                  <a16:creationId xmlns:a16="http://schemas.microsoft.com/office/drawing/2014/main" id="{9D1221E3-30E8-00AA-4CE3-80EEFE593ABC}"/>
                </a:ext>
              </a:extLst>
            </p:cNvPr>
            <p:cNvSpPr/>
            <p:nvPr/>
          </p:nvSpPr>
          <p:spPr>
            <a:xfrm>
              <a:off x="4232345" y="1984878"/>
              <a:ext cx="2383716" cy="2888244"/>
            </a:xfrm>
            <a:prstGeom prst="roundRect">
              <a:avLst>
                <a:gd name="adj" fmla="val 4513"/>
              </a:avLst>
            </a:pr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bject 13">
              <a:extLst>
                <a:ext uri="{FF2B5EF4-FFF2-40B4-BE49-F238E27FC236}">
                  <a16:creationId xmlns:a16="http://schemas.microsoft.com/office/drawing/2014/main" id="{C6AF1ADF-ACAE-0FE2-BE56-B9A1CED453B3}"/>
                </a:ext>
              </a:extLst>
            </p:cNvPr>
            <p:cNvSpPr txBox="1"/>
            <p:nvPr/>
          </p:nvSpPr>
          <p:spPr>
            <a:xfrm>
              <a:off x="4281091" y="2816503"/>
              <a:ext cx="2286222" cy="19005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69850" algn="just">
                <a:spcAft>
                  <a:spcPts val="600"/>
                </a:spcAft>
                <a:tabLst>
                  <a:tab pos="236854" algn="l"/>
                </a:tabLst>
              </a:pPr>
              <a:r>
                <a:rPr lang="en-US" sz="1200" dirty="0">
                  <a:cs typeface="Arial" panose="020B0604020202020204" pitchFamily="34" charset="0"/>
                </a:rPr>
                <a:t>To guarantee the delivery of public services to the citizens in a time bound manner, it is proposed to develop an SLA Monitoring Dashboard.  The envisioned modules are as follows:</a:t>
              </a:r>
            </a:p>
            <a:p>
              <a:pPr marL="184150" marR="69850" indent="-171450"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236854" algn="l"/>
                </a:tabLst>
              </a:pPr>
              <a:r>
                <a:rPr lang="en-US" sz="1200" dirty="0">
                  <a:cs typeface="Arial" panose="020B0604020202020204" pitchFamily="34" charset="0"/>
                </a:rPr>
                <a:t>SLA Performance Metrics</a:t>
              </a:r>
            </a:p>
            <a:p>
              <a:pPr marL="184150" marR="69850" indent="-171450"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236854" algn="l"/>
                </a:tabLst>
              </a:pPr>
              <a:r>
                <a:rPr lang="en-US" sz="1200" dirty="0">
                  <a:cs typeface="Arial" panose="020B0604020202020204" pitchFamily="34" charset="0"/>
                </a:rPr>
                <a:t>SLA Violation Details</a:t>
              </a:r>
            </a:p>
            <a:p>
              <a:pPr marL="184150" marR="69850" indent="-171450"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236854" algn="l"/>
                </a:tabLst>
              </a:pPr>
              <a:r>
                <a:rPr lang="en-US" sz="1200" dirty="0">
                  <a:cs typeface="Arial" panose="020B0604020202020204" pitchFamily="34" charset="0"/>
                </a:rPr>
                <a:t>User Accountability Metrics</a:t>
              </a:r>
            </a:p>
            <a:p>
              <a:pPr marL="184150" marR="69850" indent="-171450"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236854" algn="l"/>
                </a:tabLst>
              </a:pPr>
              <a:r>
                <a:rPr lang="en-US" sz="1200" dirty="0">
                  <a:cs typeface="Arial" panose="020B0604020202020204" pitchFamily="34" charset="0"/>
                </a:rPr>
                <a:t>Integration with e-Appeal and e-Revision</a:t>
              </a:r>
            </a:p>
            <a:p>
              <a:pPr marL="184150" marR="69850" indent="-171450"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236854" algn="l"/>
                </a:tabLst>
              </a:pPr>
              <a:r>
                <a:rPr lang="en-US" sz="1200" dirty="0">
                  <a:cs typeface="Arial" panose="020B0604020202020204" pitchFamily="34" charset="0"/>
                </a:rPr>
                <a:t>Threshold Alerts</a:t>
              </a:r>
            </a:p>
            <a:p>
              <a:pPr marL="12700" marR="69850">
                <a:spcAft>
                  <a:spcPts val="600"/>
                </a:spcAft>
                <a:tabLst>
                  <a:tab pos="236854" algn="l"/>
                </a:tabLst>
              </a:pPr>
              <a:endParaRPr 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52" name="object 14">
              <a:extLst>
                <a:ext uri="{FF2B5EF4-FFF2-40B4-BE49-F238E27FC236}">
                  <a16:creationId xmlns:a16="http://schemas.microsoft.com/office/drawing/2014/main" id="{24934F6C-6C2F-8CD3-6A78-48CBFCCD8F45}"/>
                </a:ext>
              </a:extLst>
            </p:cNvPr>
            <p:cNvSpPr/>
            <p:nvPr/>
          </p:nvSpPr>
          <p:spPr>
            <a:xfrm>
              <a:off x="4110235" y="2145741"/>
              <a:ext cx="2286222" cy="577649"/>
            </a:xfrm>
            <a:custGeom>
              <a:avLst/>
              <a:gdLst/>
              <a:ahLst/>
              <a:cxnLst/>
              <a:rect l="l" t="t" r="r" b="b"/>
              <a:pathLst>
                <a:path w="2382520" h="601980">
                  <a:moveTo>
                    <a:pt x="0" y="601979"/>
                  </a:moveTo>
                  <a:lnTo>
                    <a:pt x="2382012" y="601979"/>
                  </a:lnTo>
                  <a:lnTo>
                    <a:pt x="2382012" y="0"/>
                  </a:lnTo>
                  <a:lnTo>
                    <a:pt x="0" y="0"/>
                  </a:lnTo>
                  <a:lnTo>
                    <a:pt x="0" y="601979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object 15">
              <a:extLst>
                <a:ext uri="{FF2B5EF4-FFF2-40B4-BE49-F238E27FC236}">
                  <a16:creationId xmlns:a16="http://schemas.microsoft.com/office/drawing/2014/main" id="{A300BB5C-D414-C14F-3851-BCD7E0FB071B}"/>
                </a:ext>
              </a:extLst>
            </p:cNvPr>
            <p:cNvSpPr txBox="1"/>
            <p:nvPr/>
          </p:nvSpPr>
          <p:spPr>
            <a:xfrm>
              <a:off x="4045889" y="2220881"/>
              <a:ext cx="2286222" cy="309423"/>
            </a:xfrm>
            <a:prstGeom prst="rect">
              <a:avLst/>
            </a:prstGeom>
          </p:spPr>
          <p:txBody>
            <a:bodyPr vert="horz" wrap="square" lIns="0" tIns="571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45"/>
                </a:spcBef>
              </a:pP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16865">
                <a:lnSpc>
                  <a:spcPct val="100000"/>
                </a:lnSpc>
              </a:pPr>
              <a:r>
                <a:rPr lang="en-US" sz="1400" b="1" spc="-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SLA Monitoring Dashboard</a:t>
              </a:r>
              <a:endParaRPr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object 17">
              <a:extLst>
                <a:ext uri="{FF2B5EF4-FFF2-40B4-BE49-F238E27FC236}">
                  <a16:creationId xmlns:a16="http://schemas.microsoft.com/office/drawing/2014/main" id="{C859E673-87F6-2FB9-56B8-BCCCF6A12B5F}"/>
                </a:ext>
              </a:extLst>
            </p:cNvPr>
            <p:cNvSpPr/>
            <p:nvPr/>
          </p:nvSpPr>
          <p:spPr>
            <a:xfrm>
              <a:off x="6805442" y="2556926"/>
              <a:ext cx="591664" cy="519153"/>
            </a:xfrm>
            <a:custGeom>
              <a:avLst/>
              <a:gdLst/>
              <a:ahLst/>
              <a:cxnLst/>
              <a:rect l="l" t="t" r="r" b="b"/>
              <a:pathLst>
                <a:path w="616584" h="541019">
                  <a:moveTo>
                    <a:pt x="129540" y="0"/>
                  </a:moveTo>
                  <a:lnTo>
                    <a:pt x="0" y="170180"/>
                  </a:lnTo>
                  <a:lnTo>
                    <a:pt x="487045" y="540893"/>
                  </a:lnTo>
                  <a:lnTo>
                    <a:pt x="616458" y="370713"/>
                  </a:lnTo>
                  <a:lnTo>
                    <a:pt x="129540" y="0"/>
                  </a:lnTo>
                  <a:close/>
                </a:path>
              </a:pathLst>
            </a:custGeom>
            <a:solidFill>
              <a:srgbClr val="747678"/>
            </a:solidFill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object 18">
              <a:extLst>
                <a:ext uri="{FF2B5EF4-FFF2-40B4-BE49-F238E27FC236}">
                  <a16:creationId xmlns:a16="http://schemas.microsoft.com/office/drawing/2014/main" id="{54D8D6C1-7EBF-A095-594A-F097C1688A8B}"/>
                </a:ext>
              </a:extLst>
            </p:cNvPr>
            <p:cNvSpPr/>
            <p:nvPr/>
          </p:nvSpPr>
          <p:spPr>
            <a:xfrm>
              <a:off x="6942907" y="1984878"/>
              <a:ext cx="2385544" cy="2888244"/>
            </a:xfrm>
            <a:prstGeom prst="roundRect">
              <a:avLst>
                <a:gd name="adj" fmla="val 6041"/>
              </a:avLst>
            </a:pr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bject 19">
              <a:extLst>
                <a:ext uri="{FF2B5EF4-FFF2-40B4-BE49-F238E27FC236}">
                  <a16:creationId xmlns:a16="http://schemas.microsoft.com/office/drawing/2014/main" id="{43BC228D-D7CA-A040-04D2-CDF11EE6EBCB}"/>
                </a:ext>
              </a:extLst>
            </p:cNvPr>
            <p:cNvSpPr txBox="1"/>
            <p:nvPr/>
          </p:nvSpPr>
          <p:spPr>
            <a:xfrm>
              <a:off x="6992568" y="2802417"/>
              <a:ext cx="2286222" cy="211170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just"/>
              <a:r>
                <a:rPr lang="en-US" sz="1200" spc="-5" dirty="0">
                  <a:cs typeface="Arial" panose="020B0604020202020204" pitchFamily="34" charset="0"/>
                </a:rPr>
                <a:t>This will enhance security of the portal by: </a:t>
              </a:r>
            </a:p>
            <a:p>
              <a:pPr algn="just"/>
              <a:endParaRPr lang="en-US" sz="1200" spc="-5" dirty="0"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spc="-5" dirty="0">
                  <a:cs typeface="Arial" panose="020B0604020202020204" pitchFamily="34" charset="0"/>
                </a:rPr>
                <a:t>Preventing unauthorized tampering of data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spc="-5" dirty="0">
                  <a:cs typeface="Arial" panose="020B0604020202020204" pitchFamily="34" charset="0"/>
                </a:rPr>
                <a:t>Reducing the risk of identity theft and unauthorized access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spc="-5" dirty="0">
                  <a:cs typeface="Arial" panose="020B0604020202020204" pitchFamily="34" charset="0"/>
                </a:rPr>
                <a:t>Ensuring  secure and transparent interactions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spc="-5" dirty="0">
                  <a:cs typeface="Arial" panose="020B0604020202020204" pitchFamily="34" charset="0"/>
                </a:rPr>
                <a:t>Strengthening  user authentication processes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spc="-5" dirty="0">
                  <a:cs typeface="Arial" panose="020B0604020202020204" pitchFamily="34" charset="0"/>
                </a:rPr>
                <a:t>Safeguarding sensitive citizen information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spc="-5" dirty="0">
                  <a:cs typeface="Arial" panose="020B0604020202020204" pitchFamily="34" charset="0"/>
                </a:rPr>
                <a:t>Improving system resilience against denial-of-service attacks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spc="-5" dirty="0">
                  <a:cs typeface="Arial" panose="020B0604020202020204" pitchFamily="34" charset="0"/>
                </a:rPr>
                <a:t>Facilitating secure </a:t>
              </a:r>
              <a:r>
                <a:rPr lang="en-US" sz="1200" spc="-5">
                  <a:cs typeface="Arial" panose="020B0604020202020204" pitchFamily="34" charset="0"/>
                </a:rPr>
                <a:t>and efficient interdepartmental </a:t>
              </a:r>
              <a:r>
                <a:rPr lang="en-US" sz="1200" spc="-5" dirty="0">
                  <a:cs typeface="Arial" panose="020B0604020202020204" pitchFamily="34" charset="0"/>
                </a:rPr>
                <a:t>data sharing</a:t>
              </a:r>
            </a:p>
            <a:p>
              <a:pPr algn="just"/>
              <a:endParaRPr lang="en-US" sz="1200" spc="-5" dirty="0">
                <a:cs typeface="Arial" panose="020B0604020202020204" pitchFamily="34" charset="0"/>
              </a:endParaRPr>
            </a:p>
          </p:txBody>
        </p:sp>
        <p:sp>
          <p:nvSpPr>
            <p:cNvPr id="58" name="object 20">
              <a:extLst>
                <a:ext uri="{FF2B5EF4-FFF2-40B4-BE49-F238E27FC236}">
                  <a16:creationId xmlns:a16="http://schemas.microsoft.com/office/drawing/2014/main" id="{6CA966F9-887E-871A-6E0F-5A8B2CAABAA8}"/>
                </a:ext>
              </a:extLst>
            </p:cNvPr>
            <p:cNvSpPr/>
            <p:nvPr/>
          </p:nvSpPr>
          <p:spPr>
            <a:xfrm>
              <a:off x="6808367" y="2145741"/>
              <a:ext cx="2286222" cy="577649"/>
            </a:xfrm>
            <a:custGeom>
              <a:avLst/>
              <a:gdLst/>
              <a:ahLst/>
              <a:cxnLst/>
              <a:rect l="l" t="t" r="r" b="b"/>
              <a:pathLst>
                <a:path w="2382520" h="601980">
                  <a:moveTo>
                    <a:pt x="0" y="601979"/>
                  </a:moveTo>
                  <a:lnTo>
                    <a:pt x="2382012" y="601979"/>
                  </a:lnTo>
                  <a:lnTo>
                    <a:pt x="2382012" y="0"/>
                  </a:lnTo>
                  <a:lnTo>
                    <a:pt x="0" y="0"/>
                  </a:lnTo>
                  <a:lnTo>
                    <a:pt x="0" y="601979"/>
                  </a:lnTo>
                  <a:close/>
                </a:path>
              </a:pathLst>
            </a:custGeom>
            <a:solidFill>
              <a:srgbClr val="0091DA"/>
            </a:solidFill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object 21">
              <a:extLst>
                <a:ext uri="{FF2B5EF4-FFF2-40B4-BE49-F238E27FC236}">
                  <a16:creationId xmlns:a16="http://schemas.microsoft.com/office/drawing/2014/main" id="{E60627D8-D867-C725-AE29-E37AC5AA12A4}"/>
                </a:ext>
              </a:extLst>
            </p:cNvPr>
            <p:cNvSpPr txBox="1"/>
            <p:nvPr/>
          </p:nvSpPr>
          <p:spPr>
            <a:xfrm>
              <a:off x="6808367" y="2335743"/>
              <a:ext cx="2286222" cy="188196"/>
            </a:xfrm>
            <a:prstGeom prst="rect">
              <a:avLst/>
            </a:prstGeom>
          </p:spPr>
          <p:txBody>
            <a:bodyPr vert="horz" wrap="square" lIns="0" tIns="31115" rIns="0" bIns="0" rtlCol="0">
              <a:spAutoFit/>
            </a:bodyPr>
            <a:lstStyle/>
            <a:p>
              <a:pPr marL="267970">
                <a:lnSpc>
                  <a:spcPct val="100000"/>
                </a:lnSpc>
                <a:spcBef>
                  <a:spcPts val="245"/>
                </a:spcBef>
              </a:pPr>
              <a:endParaRPr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2" name="object 15">
            <a:extLst>
              <a:ext uri="{FF2B5EF4-FFF2-40B4-BE49-F238E27FC236}">
                <a16:creationId xmlns:a16="http://schemas.microsoft.com/office/drawing/2014/main" id="{DE59ED29-4941-6661-06BD-85CCF16D5BFC}"/>
              </a:ext>
            </a:extLst>
          </p:cNvPr>
          <p:cNvSpPr txBox="1"/>
          <p:nvPr/>
        </p:nvSpPr>
        <p:spPr>
          <a:xfrm>
            <a:off x="7493433" y="2285990"/>
            <a:ext cx="2826549" cy="40588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6865">
              <a:lnSpc>
                <a:spcPct val="100000"/>
              </a:lnSpc>
            </a:pPr>
            <a:r>
              <a:rPr lang="en-US" sz="14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Integrating Blockchain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979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87304" y="661975"/>
            <a:ext cx="5398458" cy="1020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77"/>
              </a:lnSpc>
              <a:spcBef>
                <a:spcPct val="0"/>
              </a:spcBef>
            </a:pPr>
            <a:r>
              <a:rPr lang="en-US" sz="6288" spc="616" dirty="0">
                <a:solidFill>
                  <a:schemeClr val="accent1">
                    <a:lumMod val="75000"/>
                  </a:schemeClr>
                </a:solidFill>
                <a:latin typeface="Oswald Bold"/>
              </a:rPr>
              <a:t>THANK  YOU</a:t>
            </a: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9246E96B-0C46-6C4A-A9FE-BE069F275690}"/>
              </a:ext>
            </a:extLst>
          </p:cNvPr>
          <p:cNvSpPr/>
          <p:nvPr/>
        </p:nvSpPr>
        <p:spPr>
          <a:xfrm rot="2016048">
            <a:off x="7714328" y="583546"/>
            <a:ext cx="7462432" cy="1952557"/>
          </a:xfrm>
          <a:custGeom>
            <a:avLst/>
            <a:gdLst/>
            <a:ahLst/>
            <a:cxnLst/>
            <a:rect l="l" t="t" r="r" b="b"/>
            <a:pathLst>
              <a:path w="10749463" h="2687366">
                <a:moveTo>
                  <a:pt x="0" y="0"/>
                </a:moveTo>
                <a:lnTo>
                  <a:pt x="10749463" y="0"/>
                </a:lnTo>
                <a:lnTo>
                  <a:pt x="10749463" y="2687365"/>
                </a:lnTo>
                <a:lnTo>
                  <a:pt x="0" y="2687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B0F62BAE-0CEB-55A6-6C86-393AD10027FD}"/>
              </a:ext>
            </a:extLst>
          </p:cNvPr>
          <p:cNvSpPr/>
          <p:nvPr/>
        </p:nvSpPr>
        <p:spPr>
          <a:xfrm rot="7659121">
            <a:off x="-2645735" y="3710995"/>
            <a:ext cx="5086196" cy="5219044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ACBF92C-E4A4-CD07-A47E-B41447FF5B48}"/>
              </a:ext>
            </a:extLst>
          </p:cNvPr>
          <p:cNvSpPr>
            <a:spLocks/>
          </p:cNvSpPr>
          <p:nvPr/>
        </p:nvSpPr>
        <p:spPr bwMode="auto">
          <a:xfrm>
            <a:off x="1434776" y="2334881"/>
            <a:ext cx="1770247" cy="1765046"/>
          </a:xfrm>
          <a:custGeom>
            <a:avLst/>
            <a:gdLst>
              <a:gd name="connsiteX0" fmla="*/ 886923 w 1770247"/>
              <a:gd name="connsiteY0" fmla="*/ 269061 h 1765046"/>
              <a:gd name="connsiteX1" fmla="*/ 273453 w 1770247"/>
              <a:gd name="connsiteY1" fmla="*/ 882522 h 1765046"/>
              <a:gd name="connsiteX2" fmla="*/ 886923 w 1770247"/>
              <a:gd name="connsiteY2" fmla="*/ 1495983 h 1765046"/>
              <a:gd name="connsiteX3" fmla="*/ 1500393 w 1770247"/>
              <a:gd name="connsiteY3" fmla="*/ 882522 h 1765046"/>
              <a:gd name="connsiteX4" fmla="*/ 886923 w 1770247"/>
              <a:gd name="connsiteY4" fmla="*/ 269061 h 1765046"/>
              <a:gd name="connsiteX5" fmla="*/ 775537 w 1770247"/>
              <a:gd name="connsiteY5" fmla="*/ 0 h 1765046"/>
              <a:gd name="connsiteX6" fmla="*/ 844661 w 1770247"/>
              <a:gd name="connsiteY6" fmla="*/ 97591 h 1765046"/>
              <a:gd name="connsiteX7" fmla="*/ 886810 w 1770247"/>
              <a:gd name="connsiteY7" fmla="*/ 95908 h 1765046"/>
              <a:gd name="connsiteX8" fmla="*/ 928958 w 1770247"/>
              <a:gd name="connsiteY8" fmla="*/ 97591 h 1765046"/>
              <a:gd name="connsiteX9" fmla="*/ 998082 w 1770247"/>
              <a:gd name="connsiteY9" fmla="*/ 0 h 1765046"/>
              <a:gd name="connsiteX10" fmla="*/ 1025057 w 1770247"/>
              <a:gd name="connsiteY10" fmla="*/ 3365 h 1765046"/>
              <a:gd name="connsiteX11" fmla="*/ 1053719 w 1770247"/>
              <a:gd name="connsiteY11" fmla="*/ 8413 h 1765046"/>
              <a:gd name="connsiteX12" fmla="*/ 1089124 w 1770247"/>
              <a:gd name="connsiteY12" fmla="*/ 122830 h 1765046"/>
              <a:gd name="connsiteX13" fmla="*/ 1131272 w 1770247"/>
              <a:gd name="connsiteY13" fmla="*/ 134608 h 1765046"/>
              <a:gd name="connsiteX14" fmla="*/ 1149818 w 1770247"/>
              <a:gd name="connsiteY14" fmla="*/ 141338 h 1765046"/>
              <a:gd name="connsiteX15" fmla="*/ 1170049 w 1770247"/>
              <a:gd name="connsiteY15" fmla="*/ 148069 h 1765046"/>
              <a:gd name="connsiteX16" fmla="*/ 1266148 w 1770247"/>
              <a:gd name="connsiteY16" fmla="*/ 77400 h 1765046"/>
              <a:gd name="connsiteX17" fmla="*/ 1291438 w 1770247"/>
              <a:gd name="connsiteY17" fmla="*/ 89178 h 1765046"/>
              <a:gd name="connsiteX18" fmla="*/ 1316727 w 1770247"/>
              <a:gd name="connsiteY18" fmla="*/ 102639 h 1765046"/>
              <a:gd name="connsiteX19" fmla="*/ 1315041 w 1770247"/>
              <a:gd name="connsiteY19" fmla="*/ 223786 h 1765046"/>
              <a:gd name="connsiteX20" fmla="*/ 1348760 w 1770247"/>
              <a:gd name="connsiteY20" fmla="*/ 247342 h 1765046"/>
              <a:gd name="connsiteX21" fmla="*/ 1365619 w 1770247"/>
              <a:gd name="connsiteY21" fmla="*/ 260803 h 1765046"/>
              <a:gd name="connsiteX22" fmla="*/ 1382479 w 1770247"/>
              <a:gd name="connsiteY22" fmla="*/ 272581 h 1765046"/>
              <a:gd name="connsiteX23" fmla="*/ 1497123 w 1770247"/>
              <a:gd name="connsiteY23" fmla="*/ 233881 h 1765046"/>
              <a:gd name="connsiteX24" fmla="*/ 1517355 w 1770247"/>
              <a:gd name="connsiteY24" fmla="*/ 254073 h 1765046"/>
              <a:gd name="connsiteX25" fmla="*/ 1537586 w 1770247"/>
              <a:gd name="connsiteY25" fmla="*/ 274264 h 1765046"/>
              <a:gd name="connsiteX26" fmla="*/ 1498809 w 1770247"/>
              <a:gd name="connsiteY26" fmla="*/ 388680 h 1765046"/>
              <a:gd name="connsiteX27" fmla="*/ 1524099 w 1770247"/>
              <a:gd name="connsiteY27" fmla="*/ 420650 h 1765046"/>
              <a:gd name="connsiteX28" fmla="*/ 1547702 w 1770247"/>
              <a:gd name="connsiteY28" fmla="*/ 455984 h 1765046"/>
              <a:gd name="connsiteX29" fmla="*/ 1667404 w 1770247"/>
              <a:gd name="connsiteY29" fmla="*/ 454302 h 1765046"/>
              <a:gd name="connsiteX30" fmla="*/ 1680892 w 1770247"/>
              <a:gd name="connsiteY30" fmla="*/ 477858 h 1765046"/>
              <a:gd name="connsiteX31" fmla="*/ 1694379 w 1770247"/>
              <a:gd name="connsiteY31" fmla="*/ 503097 h 1765046"/>
              <a:gd name="connsiteX32" fmla="*/ 1621884 w 1770247"/>
              <a:gd name="connsiteY32" fmla="*/ 599005 h 1765046"/>
              <a:gd name="connsiteX33" fmla="*/ 1635371 w 1770247"/>
              <a:gd name="connsiteY33" fmla="*/ 639388 h 1765046"/>
              <a:gd name="connsiteX34" fmla="*/ 1642115 w 1770247"/>
              <a:gd name="connsiteY34" fmla="*/ 661261 h 1765046"/>
              <a:gd name="connsiteX35" fmla="*/ 1647173 w 1770247"/>
              <a:gd name="connsiteY35" fmla="*/ 681453 h 1765046"/>
              <a:gd name="connsiteX36" fmla="*/ 1761817 w 1770247"/>
              <a:gd name="connsiteY36" fmla="*/ 716787 h 1765046"/>
              <a:gd name="connsiteX37" fmla="*/ 1770247 w 1770247"/>
              <a:gd name="connsiteY37" fmla="*/ 772313 h 1765046"/>
              <a:gd name="connsiteX38" fmla="*/ 1672462 w 1770247"/>
              <a:gd name="connsiteY38" fmla="*/ 841299 h 1765046"/>
              <a:gd name="connsiteX39" fmla="*/ 1674148 w 1770247"/>
              <a:gd name="connsiteY39" fmla="*/ 881682 h 1765046"/>
              <a:gd name="connsiteX40" fmla="*/ 1672462 w 1770247"/>
              <a:gd name="connsiteY40" fmla="*/ 923747 h 1765046"/>
              <a:gd name="connsiteX41" fmla="*/ 1770247 w 1770247"/>
              <a:gd name="connsiteY41" fmla="*/ 992733 h 1765046"/>
              <a:gd name="connsiteX42" fmla="*/ 1766875 w 1770247"/>
              <a:gd name="connsiteY42" fmla="*/ 1021338 h 1765046"/>
              <a:gd name="connsiteX43" fmla="*/ 1761817 w 1770247"/>
              <a:gd name="connsiteY43" fmla="*/ 1048259 h 1765046"/>
              <a:gd name="connsiteX44" fmla="*/ 1647173 w 1770247"/>
              <a:gd name="connsiteY44" fmla="*/ 1085276 h 1765046"/>
              <a:gd name="connsiteX45" fmla="*/ 1635371 w 1770247"/>
              <a:gd name="connsiteY45" fmla="*/ 1125659 h 1765046"/>
              <a:gd name="connsiteX46" fmla="*/ 1628627 w 1770247"/>
              <a:gd name="connsiteY46" fmla="*/ 1145850 h 1765046"/>
              <a:gd name="connsiteX47" fmla="*/ 1621884 w 1770247"/>
              <a:gd name="connsiteY47" fmla="*/ 1166041 h 1765046"/>
              <a:gd name="connsiteX48" fmla="*/ 1694379 w 1770247"/>
              <a:gd name="connsiteY48" fmla="*/ 1261949 h 1765046"/>
              <a:gd name="connsiteX49" fmla="*/ 1680892 w 1770247"/>
              <a:gd name="connsiteY49" fmla="*/ 1287188 h 1765046"/>
              <a:gd name="connsiteX50" fmla="*/ 1667404 w 1770247"/>
              <a:gd name="connsiteY50" fmla="*/ 1310745 h 1765046"/>
              <a:gd name="connsiteX51" fmla="*/ 1547702 w 1770247"/>
              <a:gd name="connsiteY51" fmla="*/ 1309062 h 1765046"/>
              <a:gd name="connsiteX52" fmla="*/ 1524099 w 1770247"/>
              <a:gd name="connsiteY52" fmla="*/ 1344397 h 1765046"/>
              <a:gd name="connsiteX53" fmla="*/ 1512297 w 1770247"/>
              <a:gd name="connsiteY53" fmla="*/ 1361223 h 1765046"/>
              <a:gd name="connsiteX54" fmla="*/ 1498809 w 1770247"/>
              <a:gd name="connsiteY54" fmla="*/ 1376366 h 1765046"/>
              <a:gd name="connsiteX55" fmla="*/ 1537586 w 1770247"/>
              <a:gd name="connsiteY55" fmla="*/ 1490783 h 1765046"/>
              <a:gd name="connsiteX56" fmla="*/ 1517355 w 1770247"/>
              <a:gd name="connsiteY56" fmla="*/ 1512656 h 1765046"/>
              <a:gd name="connsiteX57" fmla="*/ 1497123 w 1770247"/>
              <a:gd name="connsiteY57" fmla="*/ 1532848 h 1765046"/>
              <a:gd name="connsiteX58" fmla="*/ 1382479 w 1770247"/>
              <a:gd name="connsiteY58" fmla="*/ 1494148 h 1765046"/>
              <a:gd name="connsiteX59" fmla="*/ 1348760 w 1770247"/>
              <a:gd name="connsiteY59" fmla="*/ 1519387 h 1765046"/>
              <a:gd name="connsiteX60" fmla="*/ 1315041 w 1770247"/>
              <a:gd name="connsiteY60" fmla="*/ 1542943 h 1765046"/>
              <a:gd name="connsiteX61" fmla="*/ 1316727 w 1770247"/>
              <a:gd name="connsiteY61" fmla="*/ 1662408 h 1765046"/>
              <a:gd name="connsiteX62" fmla="*/ 1291438 w 1770247"/>
              <a:gd name="connsiteY62" fmla="*/ 1675868 h 1765046"/>
              <a:gd name="connsiteX63" fmla="*/ 1266148 w 1770247"/>
              <a:gd name="connsiteY63" fmla="*/ 1687647 h 1765046"/>
              <a:gd name="connsiteX64" fmla="*/ 1170049 w 1770247"/>
              <a:gd name="connsiteY64" fmla="*/ 1616978 h 1765046"/>
              <a:gd name="connsiteX65" fmla="*/ 1131272 w 1770247"/>
              <a:gd name="connsiteY65" fmla="*/ 1630438 h 1765046"/>
              <a:gd name="connsiteX66" fmla="*/ 1109355 w 1770247"/>
              <a:gd name="connsiteY66" fmla="*/ 1635486 h 1765046"/>
              <a:gd name="connsiteX67" fmla="*/ 1089124 w 1770247"/>
              <a:gd name="connsiteY67" fmla="*/ 1642216 h 1765046"/>
              <a:gd name="connsiteX68" fmla="*/ 1053719 w 1770247"/>
              <a:gd name="connsiteY68" fmla="*/ 1756633 h 1765046"/>
              <a:gd name="connsiteX69" fmla="*/ 998082 w 1770247"/>
              <a:gd name="connsiteY69" fmla="*/ 1765046 h 1765046"/>
              <a:gd name="connsiteX70" fmla="*/ 928958 w 1770247"/>
              <a:gd name="connsiteY70" fmla="*/ 1667455 h 1765046"/>
              <a:gd name="connsiteX71" fmla="*/ 886810 w 1770247"/>
              <a:gd name="connsiteY71" fmla="*/ 1667455 h 1765046"/>
              <a:gd name="connsiteX72" fmla="*/ 844661 w 1770247"/>
              <a:gd name="connsiteY72" fmla="*/ 1667455 h 1765046"/>
              <a:gd name="connsiteX73" fmla="*/ 775537 w 1770247"/>
              <a:gd name="connsiteY73" fmla="*/ 1765046 h 1765046"/>
              <a:gd name="connsiteX74" fmla="*/ 746876 w 1770247"/>
              <a:gd name="connsiteY74" fmla="*/ 1761681 h 1765046"/>
              <a:gd name="connsiteX75" fmla="*/ 718215 w 1770247"/>
              <a:gd name="connsiteY75" fmla="*/ 1756633 h 1765046"/>
              <a:gd name="connsiteX76" fmla="*/ 682810 w 1770247"/>
              <a:gd name="connsiteY76" fmla="*/ 1642216 h 1765046"/>
              <a:gd name="connsiteX77" fmla="*/ 642347 w 1770247"/>
              <a:gd name="connsiteY77" fmla="*/ 1630438 h 1765046"/>
              <a:gd name="connsiteX78" fmla="*/ 622116 w 1770247"/>
              <a:gd name="connsiteY78" fmla="*/ 1623708 h 1765046"/>
              <a:gd name="connsiteX79" fmla="*/ 603570 w 1770247"/>
              <a:gd name="connsiteY79" fmla="*/ 1616978 h 1765046"/>
              <a:gd name="connsiteX80" fmla="*/ 507471 w 1770247"/>
              <a:gd name="connsiteY80" fmla="*/ 1687647 h 1765046"/>
              <a:gd name="connsiteX81" fmla="*/ 482182 w 1770247"/>
              <a:gd name="connsiteY81" fmla="*/ 1675868 h 1765046"/>
              <a:gd name="connsiteX82" fmla="*/ 456892 w 1770247"/>
              <a:gd name="connsiteY82" fmla="*/ 1662408 h 1765046"/>
              <a:gd name="connsiteX83" fmla="*/ 458578 w 1770247"/>
              <a:gd name="connsiteY83" fmla="*/ 1542943 h 1765046"/>
              <a:gd name="connsiteX84" fmla="*/ 424859 w 1770247"/>
              <a:gd name="connsiteY84" fmla="*/ 1519387 h 1765046"/>
              <a:gd name="connsiteX85" fmla="*/ 408000 w 1770247"/>
              <a:gd name="connsiteY85" fmla="*/ 1505926 h 1765046"/>
              <a:gd name="connsiteX86" fmla="*/ 391140 w 1770247"/>
              <a:gd name="connsiteY86" fmla="*/ 1494148 h 1765046"/>
              <a:gd name="connsiteX87" fmla="*/ 276496 w 1770247"/>
              <a:gd name="connsiteY87" fmla="*/ 1532848 h 1765046"/>
              <a:gd name="connsiteX88" fmla="*/ 256264 w 1770247"/>
              <a:gd name="connsiteY88" fmla="*/ 1512656 h 1765046"/>
              <a:gd name="connsiteX89" fmla="*/ 236033 w 1770247"/>
              <a:gd name="connsiteY89" fmla="*/ 1490783 h 1765046"/>
              <a:gd name="connsiteX90" fmla="*/ 274810 w 1770247"/>
              <a:gd name="connsiteY90" fmla="*/ 1376366 h 1765046"/>
              <a:gd name="connsiteX91" fmla="*/ 249521 w 1770247"/>
              <a:gd name="connsiteY91" fmla="*/ 1344397 h 1765046"/>
              <a:gd name="connsiteX92" fmla="*/ 225917 w 1770247"/>
              <a:gd name="connsiteY92" fmla="*/ 1309062 h 1765046"/>
              <a:gd name="connsiteX93" fmla="*/ 106215 w 1770247"/>
              <a:gd name="connsiteY93" fmla="*/ 1310745 h 1765046"/>
              <a:gd name="connsiteX94" fmla="*/ 92727 w 1770247"/>
              <a:gd name="connsiteY94" fmla="*/ 1287188 h 1765046"/>
              <a:gd name="connsiteX95" fmla="*/ 79240 w 1770247"/>
              <a:gd name="connsiteY95" fmla="*/ 1261949 h 1765046"/>
              <a:gd name="connsiteX96" fmla="*/ 151736 w 1770247"/>
              <a:gd name="connsiteY96" fmla="*/ 1166041 h 1765046"/>
              <a:gd name="connsiteX97" fmla="*/ 138248 w 1770247"/>
              <a:gd name="connsiteY97" fmla="*/ 1125659 h 1765046"/>
              <a:gd name="connsiteX98" fmla="*/ 131504 w 1770247"/>
              <a:gd name="connsiteY98" fmla="*/ 1105468 h 1765046"/>
              <a:gd name="connsiteX99" fmla="*/ 126446 w 1770247"/>
              <a:gd name="connsiteY99" fmla="*/ 1085276 h 1765046"/>
              <a:gd name="connsiteX100" fmla="*/ 10116 w 1770247"/>
              <a:gd name="connsiteY100" fmla="*/ 1048259 h 1765046"/>
              <a:gd name="connsiteX101" fmla="*/ 0 w 1770247"/>
              <a:gd name="connsiteY101" fmla="*/ 992733 h 1765046"/>
              <a:gd name="connsiteX102" fmla="*/ 101157 w 1770247"/>
              <a:gd name="connsiteY102" fmla="*/ 923747 h 1765046"/>
              <a:gd name="connsiteX103" fmla="*/ 99471 w 1770247"/>
              <a:gd name="connsiteY103" fmla="*/ 881682 h 1765046"/>
              <a:gd name="connsiteX104" fmla="*/ 101157 w 1770247"/>
              <a:gd name="connsiteY104" fmla="*/ 841299 h 1765046"/>
              <a:gd name="connsiteX105" fmla="*/ 0 w 1770247"/>
              <a:gd name="connsiteY105" fmla="*/ 772313 h 1765046"/>
              <a:gd name="connsiteX106" fmla="*/ 5058 w 1770247"/>
              <a:gd name="connsiteY106" fmla="*/ 743709 h 1765046"/>
              <a:gd name="connsiteX107" fmla="*/ 10116 w 1770247"/>
              <a:gd name="connsiteY107" fmla="*/ 716787 h 1765046"/>
              <a:gd name="connsiteX108" fmla="*/ 126446 w 1770247"/>
              <a:gd name="connsiteY108" fmla="*/ 681453 h 1765046"/>
              <a:gd name="connsiteX109" fmla="*/ 138248 w 1770247"/>
              <a:gd name="connsiteY109" fmla="*/ 639388 h 1765046"/>
              <a:gd name="connsiteX110" fmla="*/ 144992 w 1770247"/>
              <a:gd name="connsiteY110" fmla="*/ 619196 h 1765046"/>
              <a:gd name="connsiteX111" fmla="*/ 151736 w 1770247"/>
              <a:gd name="connsiteY111" fmla="*/ 599005 h 1765046"/>
              <a:gd name="connsiteX112" fmla="*/ 79240 w 1770247"/>
              <a:gd name="connsiteY112" fmla="*/ 503097 h 1765046"/>
              <a:gd name="connsiteX113" fmla="*/ 92727 w 1770247"/>
              <a:gd name="connsiteY113" fmla="*/ 477858 h 1765046"/>
              <a:gd name="connsiteX114" fmla="*/ 106215 w 1770247"/>
              <a:gd name="connsiteY114" fmla="*/ 454302 h 1765046"/>
              <a:gd name="connsiteX115" fmla="*/ 225917 w 1770247"/>
              <a:gd name="connsiteY115" fmla="*/ 455984 h 1765046"/>
              <a:gd name="connsiteX116" fmla="*/ 249521 w 1770247"/>
              <a:gd name="connsiteY116" fmla="*/ 420650 h 1765046"/>
              <a:gd name="connsiteX117" fmla="*/ 261322 w 1770247"/>
              <a:gd name="connsiteY117" fmla="*/ 403824 h 1765046"/>
              <a:gd name="connsiteX118" fmla="*/ 274810 w 1770247"/>
              <a:gd name="connsiteY118" fmla="*/ 388680 h 1765046"/>
              <a:gd name="connsiteX119" fmla="*/ 236033 w 1770247"/>
              <a:gd name="connsiteY119" fmla="*/ 274264 h 1765046"/>
              <a:gd name="connsiteX120" fmla="*/ 256264 w 1770247"/>
              <a:gd name="connsiteY120" fmla="*/ 254073 h 1765046"/>
              <a:gd name="connsiteX121" fmla="*/ 276496 w 1770247"/>
              <a:gd name="connsiteY121" fmla="*/ 233881 h 1765046"/>
              <a:gd name="connsiteX122" fmla="*/ 391140 w 1770247"/>
              <a:gd name="connsiteY122" fmla="*/ 272581 h 1765046"/>
              <a:gd name="connsiteX123" fmla="*/ 424859 w 1770247"/>
              <a:gd name="connsiteY123" fmla="*/ 247342 h 1765046"/>
              <a:gd name="connsiteX124" fmla="*/ 458578 w 1770247"/>
              <a:gd name="connsiteY124" fmla="*/ 223786 h 1765046"/>
              <a:gd name="connsiteX125" fmla="*/ 456892 w 1770247"/>
              <a:gd name="connsiteY125" fmla="*/ 102639 h 1765046"/>
              <a:gd name="connsiteX126" fmla="*/ 482182 w 1770247"/>
              <a:gd name="connsiteY126" fmla="*/ 89178 h 1765046"/>
              <a:gd name="connsiteX127" fmla="*/ 507471 w 1770247"/>
              <a:gd name="connsiteY127" fmla="*/ 77400 h 1765046"/>
              <a:gd name="connsiteX128" fmla="*/ 603570 w 1770247"/>
              <a:gd name="connsiteY128" fmla="*/ 148069 h 1765046"/>
              <a:gd name="connsiteX129" fmla="*/ 642347 w 1770247"/>
              <a:gd name="connsiteY129" fmla="*/ 134608 h 1765046"/>
              <a:gd name="connsiteX130" fmla="*/ 662578 w 1770247"/>
              <a:gd name="connsiteY130" fmla="*/ 127878 h 1765046"/>
              <a:gd name="connsiteX131" fmla="*/ 682810 w 1770247"/>
              <a:gd name="connsiteY131" fmla="*/ 122830 h 1765046"/>
              <a:gd name="connsiteX132" fmla="*/ 718215 w 1770247"/>
              <a:gd name="connsiteY132" fmla="*/ 8413 h 176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1770247" h="1765046">
                <a:moveTo>
                  <a:pt x="886923" y="269061"/>
                </a:moveTo>
                <a:cubicBezTo>
                  <a:pt x="548113" y="269061"/>
                  <a:pt x="273453" y="543717"/>
                  <a:pt x="273453" y="882522"/>
                </a:cubicBezTo>
                <a:cubicBezTo>
                  <a:pt x="273453" y="1221327"/>
                  <a:pt x="548113" y="1495983"/>
                  <a:pt x="886923" y="1495983"/>
                </a:cubicBezTo>
                <a:cubicBezTo>
                  <a:pt x="1225733" y="1495983"/>
                  <a:pt x="1500393" y="1221327"/>
                  <a:pt x="1500393" y="882522"/>
                </a:cubicBezTo>
                <a:cubicBezTo>
                  <a:pt x="1500393" y="543717"/>
                  <a:pt x="1225733" y="269061"/>
                  <a:pt x="886923" y="269061"/>
                </a:cubicBezTo>
                <a:close/>
                <a:moveTo>
                  <a:pt x="775537" y="0"/>
                </a:moveTo>
                <a:lnTo>
                  <a:pt x="844661" y="97591"/>
                </a:lnTo>
                <a:lnTo>
                  <a:pt x="886810" y="95908"/>
                </a:lnTo>
                <a:lnTo>
                  <a:pt x="928958" y="97591"/>
                </a:lnTo>
                <a:lnTo>
                  <a:pt x="998082" y="0"/>
                </a:lnTo>
                <a:lnTo>
                  <a:pt x="1025057" y="3365"/>
                </a:lnTo>
                <a:lnTo>
                  <a:pt x="1053719" y="8413"/>
                </a:lnTo>
                <a:lnTo>
                  <a:pt x="1089124" y="122830"/>
                </a:lnTo>
                <a:lnTo>
                  <a:pt x="1131272" y="134608"/>
                </a:lnTo>
                <a:lnTo>
                  <a:pt x="1149818" y="141338"/>
                </a:lnTo>
                <a:lnTo>
                  <a:pt x="1170049" y="148069"/>
                </a:lnTo>
                <a:lnTo>
                  <a:pt x="1266148" y="77400"/>
                </a:lnTo>
                <a:lnTo>
                  <a:pt x="1291438" y="89178"/>
                </a:lnTo>
                <a:lnTo>
                  <a:pt x="1316727" y="102639"/>
                </a:lnTo>
                <a:lnTo>
                  <a:pt x="1315041" y="223786"/>
                </a:lnTo>
                <a:lnTo>
                  <a:pt x="1348760" y="247342"/>
                </a:lnTo>
                <a:lnTo>
                  <a:pt x="1365619" y="260803"/>
                </a:lnTo>
                <a:lnTo>
                  <a:pt x="1382479" y="272581"/>
                </a:lnTo>
                <a:lnTo>
                  <a:pt x="1497123" y="233881"/>
                </a:lnTo>
                <a:lnTo>
                  <a:pt x="1517355" y="254073"/>
                </a:lnTo>
                <a:lnTo>
                  <a:pt x="1537586" y="274264"/>
                </a:lnTo>
                <a:lnTo>
                  <a:pt x="1498809" y="388680"/>
                </a:lnTo>
                <a:lnTo>
                  <a:pt x="1524099" y="420650"/>
                </a:lnTo>
                <a:lnTo>
                  <a:pt x="1547702" y="455984"/>
                </a:lnTo>
                <a:lnTo>
                  <a:pt x="1667404" y="454302"/>
                </a:lnTo>
                <a:lnTo>
                  <a:pt x="1680892" y="477858"/>
                </a:lnTo>
                <a:lnTo>
                  <a:pt x="1694379" y="503097"/>
                </a:lnTo>
                <a:lnTo>
                  <a:pt x="1621884" y="599005"/>
                </a:lnTo>
                <a:lnTo>
                  <a:pt x="1635371" y="639388"/>
                </a:lnTo>
                <a:lnTo>
                  <a:pt x="1642115" y="661261"/>
                </a:lnTo>
                <a:lnTo>
                  <a:pt x="1647173" y="681453"/>
                </a:lnTo>
                <a:lnTo>
                  <a:pt x="1761817" y="716787"/>
                </a:lnTo>
                <a:lnTo>
                  <a:pt x="1770247" y="772313"/>
                </a:lnTo>
                <a:lnTo>
                  <a:pt x="1672462" y="841299"/>
                </a:lnTo>
                <a:lnTo>
                  <a:pt x="1674148" y="881682"/>
                </a:lnTo>
                <a:lnTo>
                  <a:pt x="1672462" y="923747"/>
                </a:lnTo>
                <a:lnTo>
                  <a:pt x="1770247" y="992733"/>
                </a:lnTo>
                <a:lnTo>
                  <a:pt x="1766875" y="1021338"/>
                </a:lnTo>
                <a:lnTo>
                  <a:pt x="1761817" y="1048259"/>
                </a:lnTo>
                <a:lnTo>
                  <a:pt x="1647173" y="1085276"/>
                </a:lnTo>
                <a:lnTo>
                  <a:pt x="1635371" y="1125659"/>
                </a:lnTo>
                <a:lnTo>
                  <a:pt x="1628627" y="1145850"/>
                </a:lnTo>
                <a:lnTo>
                  <a:pt x="1621884" y="1166041"/>
                </a:lnTo>
                <a:lnTo>
                  <a:pt x="1694379" y="1261949"/>
                </a:lnTo>
                <a:lnTo>
                  <a:pt x="1680892" y="1287188"/>
                </a:lnTo>
                <a:lnTo>
                  <a:pt x="1667404" y="1310745"/>
                </a:lnTo>
                <a:lnTo>
                  <a:pt x="1547702" y="1309062"/>
                </a:lnTo>
                <a:lnTo>
                  <a:pt x="1524099" y="1344397"/>
                </a:lnTo>
                <a:lnTo>
                  <a:pt x="1512297" y="1361223"/>
                </a:lnTo>
                <a:lnTo>
                  <a:pt x="1498809" y="1376366"/>
                </a:lnTo>
                <a:lnTo>
                  <a:pt x="1537586" y="1490783"/>
                </a:lnTo>
                <a:lnTo>
                  <a:pt x="1517355" y="1512656"/>
                </a:lnTo>
                <a:lnTo>
                  <a:pt x="1497123" y="1532848"/>
                </a:lnTo>
                <a:lnTo>
                  <a:pt x="1382479" y="1494148"/>
                </a:lnTo>
                <a:lnTo>
                  <a:pt x="1348760" y="1519387"/>
                </a:lnTo>
                <a:lnTo>
                  <a:pt x="1315041" y="1542943"/>
                </a:lnTo>
                <a:lnTo>
                  <a:pt x="1316727" y="1662408"/>
                </a:lnTo>
                <a:lnTo>
                  <a:pt x="1291438" y="1675868"/>
                </a:lnTo>
                <a:lnTo>
                  <a:pt x="1266148" y="1687647"/>
                </a:lnTo>
                <a:lnTo>
                  <a:pt x="1170049" y="1616978"/>
                </a:lnTo>
                <a:lnTo>
                  <a:pt x="1131272" y="1630438"/>
                </a:lnTo>
                <a:lnTo>
                  <a:pt x="1109355" y="1635486"/>
                </a:lnTo>
                <a:lnTo>
                  <a:pt x="1089124" y="1642216"/>
                </a:lnTo>
                <a:lnTo>
                  <a:pt x="1053719" y="1756633"/>
                </a:lnTo>
                <a:lnTo>
                  <a:pt x="998082" y="1765046"/>
                </a:lnTo>
                <a:lnTo>
                  <a:pt x="928958" y="1667455"/>
                </a:lnTo>
                <a:lnTo>
                  <a:pt x="886810" y="1667455"/>
                </a:lnTo>
                <a:lnTo>
                  <a:pt x="844661" y="1667455"/>
                </a:lnTo>
                <a:lnTo>
                  <a:pt x="775537" y="1765046"/>
                </a:lnTo>
                <a:lnTo>
                  <a:pt x="746876" y="1761681"/>
                </a:lnTo>
                <a:lnTo>
                  <a:pt x="718215" y="1756633"/>
                </a:lnTo>
                <a:lnTo>
                  <a:pt x="682810" y="1642216"/>
                </a:lnTo>
                <a:lnTo>
                  <a:pt x="642347" y="1630438"/>
                </a:lnTo>
                <a:lnTo>
                  <a:pt x="622116" y="1623708"/>
                </a:lnTo>
                <a:lnTo>
                  <a:pt x="603570" y="1616978"/>
                </a:lnTo>
                <a:lnTo>
                  <a:pt x="507471" y="1687647"/>
                </a:lnTo>
                <a:lnTo>
                  <a:pt x="482182" y="1675868"/>
                </a:lnTo>
                <a:lnTo>
                  <a:pt x="456892" y="1662408"/>
                </a:lnTo>
                <a:lnTo>
                  <a:pt x="458578" y="1542943"/>
                </a:lnTo>
                <a:lnTo>
                  <a:pt x="424859" y="1519387"/>
                </a:lnTo>
                <a:lnTo>
                  <a:pt x="408000" y="1505926"/>
                </a:lnTo>
                <a:lnTo>
                  <a:pt x="391140" y="1494148"/>
                </a:lnTo>
                <a:lnTo>
                  <a:pt x="276496" y="1532848"/>
                </a:lnTo>
                <a:lnTo>
                  <a:pt x="256264" y="1512656"/>
                </a:lnTo>
                <a:lnTo>
                  <a:pt x="236033" y="1490783"/>
                </a:lnTo>
                <a:lnTo>
                  <a:pt x="274810" y="1376366"/>
                </a:lnTo>
                <a:lnTo>
                  <a:pt x="249521" y="1344397"/>
                </a:lnTo>
                <a:lnTo>
                  <a:pt x="225917" y="1309062"/>
                </a:lnTo>
                <a:lnTo>
                  <a:pt x="106215" y="1310745"/>
                </a:lnTo>
                <a:lnTo>
                  <a:pt x="92727" y="1287188"/>
                </a:lnTo>
                <a:lnTo>
                  <a:pt x="79240" y="1261949"/>
                </a:lnTo>
                <a:lnTo>
                  <a:pt x="151736" y="1166041"/>
                </a:lnTo>
                <a:lnTo>
                  <a:pt x="138248" y="1125659"/>
                </a:lnTo>
                <a:lnTo>
                  <a:pt x="131504" y="1105468"/>
                </a:lnTo>
                <a:lnTo>
                  <a:pt x="126446" y="1085276"/>
                </a:lnTo>
                <a:lnTo>
                  <a:pt x="10116" y="1048259"/>
                </a:lnTo>
                <a:lnTo>
                  <a:pt x="0" y="992733"/>
                </a:lnTo>
                <a:lnTo>
                  <a:pt x="101157" y="923747"/>
                </a:lnTo>
                <a:lnTo>
                  <a:pt x="99471" y="881682"/>
                </a:lnTo>
                <a:lnTo>
                  <a:pt x="101157" y="841299"/>
                </a:lnTo>
                <a:lnTo>
                  <a:pt x="0" y="772313"/>
                </a:lnTo>
                <a:lnTo>
                  <a:pt x="5058" y="743709"/>
                </a:lnTo>
                <a:lnTo>
                  <a:pt x="10116" y="716787"/>
                </a:lnTo>
                <a:lnTo>
                  <a:pt x="126446" y="681453"/>
                </a:lnTo>
                <a:lnTo>
                  <a:pt x="138248" y="639388"/>
                </a:lnTo>
                <a:lnTo>
                  <a:pt x="144992" y="619196"/>
                </a:lnTo>
                <a:lnTo>
                  <a:pt x="151736" y="599005"/>
                </a:lnTo>
                <a:lnTo>
                  <a:pt x="79240" y="503097"/>
                </a:lnTo>
                <a:lnTo>
                  <a:pt x="92727" y="477858"/>
                </a:lnTo>
                <a:lnTo>
                  <a:pt x="106215" y="454302"/>
                </a:lnTo>
                <a:lnTo>
                  <a:pt x="225917" y="455984"/>
                </a:lnTo>
                <a:lnTo>
                  <a:pt x="249521" y="420650"/>
                </a:lnTo>
                <a:lnTo>
                  <a:pt x="261322" y="403824"/>
                </a:lnTo>
                <a:lnTo>
                  <a:pt x="274810" y="388680"/>
                </a:lnTo>
                <a:lnTo>
                  <a:pt x="236033" y="274264"/>
                </a:lnTo>
                <a:lnTo>
                  <a:pt x="256264" y="254073"/>
                </a:lnTo>
                <a:lnTo>
                  <a:pt x="276496" y="233881"/>
                </a:lnTo>
                <a:lnTo>
                  <a:pt x="391140" y="272581"/>
                </a:lnTo>
                <a:lnTo>
                  <a:pt x="424859" y="247342"/>
                </a:lnTo>
                <a:lnTo>
                  <a:pt x="458578" y="223786"/>
                </a:lnTo>
                <a:lnTo>
                  <a:pt x="456892" y="102639"/>
                </a:lnTo>
                <a:lnTo>
                  <a:pt x="482182" y="89178"/>
                </a:lnTo>
                <a:lnTo>
                  <a:pt x="507471" y="77400"/>
                </a:lnTo>
                <a:lnTo>
                  <a:pt x="603570" y="148069"/>
                </a:lnTo>
                <a:lnTo>
                  <a:pt x="642347" y="134608"/>
                </a:lnTo>
                <a:lnTo>
                  <a:pt x="662578" y="127878"/>
                </a:lnTo>
                <a:lnTo>
                  <a:pt x="682810" y="122830"/>
                </a:lnTo>
                <a:lnTo>
                  <a:pt x="718215" y="8413"/>
                </a:lnTo>
                <a:close/>
              </a:path>
            </a:pathLst>
          </a:custGeom>
          <a:solidFill>
            <a:schemeClr val="accent1">
              <a:lumMod val="75000"/>
              <a:alpha val="25000"/>
            </a:schemeClr>
          </a:solidFill>
          <a:ln w="38100" cmpd="sng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square">
            <a:noAutofit/>
          </a:bodyPr>
          <a:lstStyle/>
          <a:p>
            <a:endParaRPr lang="en-IN" sz="900">
              <a:solidFill>
                <a:schemeClr val="bg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2057B2F-2586-660C-ED87-0B80455EA7B1}"/>
              </a:ext>
            </a:extLst>
          </p:cNvPr>
          <p:cNvSpPr>
            <a:spLocks/>
          </p:cNvSpPr>
          <p:nvPr/>
        </p:nvSpPr>
        <p:spPr bwMode="auto">
          <a:xfrm>
            <a:off x="3187463" y="3306159"/>
            <a:ext cx="1223376" cy="1219784"/>
          </a:xfrm>
          <a:custGeom>
            <a:avLst/>
            <a:gdLst>
              <a:gd name="connsiteX0" fmla="*/ 886923 w 1770247"/>
              <a:gd name="connsiteY0" fmla="*/ 269061 h 1765046"/>
              <a:gd name="connsiteX1" fmla="*/ 273453 w 1770247"/>
              <a:gd name="connsiteY1" fmla="*/ 882522 h 1765046"/>
              <a:gd name="connsiteX2" fmla="*/ 886923 w 1770247"/>
              <a:gd name="connsiteY2" fmla="*/ 1495983 h 1765046"/>
              <a:gd name="connsiteX3" fmla="*/ 1500393 w 1770247"/>
              <a:gd name="connsiteY3" fmla="*/ 882522 h 1765046"/>
              <a:gd name="connsiteX4" fmla="*/ 886923 w 1770247"/>
              <a:gd name="connsiteY4" fmla="*/ 269061 h 1765046"/>
              <a:gd name="connsiteX5" fmla="*/ 775537 w 1770247"/>
              <a:gd name="connsiteY5" fmla="*/ 0 h 1765046"/>
              <a:gd name="connsiteX6" fmla="*/ 844661 w 1770247"/>
              <a:gd name="connsiteY6" fmla="*/ 97591 h 1765046"/>
              <a:gd name="connsiteX7" fmla="*/ 886810 w 1770247"/>
              <a:gd name="connsiteY7" fmla="*/ 95908 h 1765046"/>
              <a:gd name="connsiteX8" fmla="*/ 928958 w 1770247"/>
              <a:gd name="connsiteY8" fmla="*/ 97591 h 1765046"/>
              <a:gd name="connsiteX9" fmla="*/ 998082 w 1770247"/>
              <a:gd name="connsiteY9" fmla="*/ 0 h 1765046"/>
              <a:gd name="connsiteX10" fmla="*/ 1025057 w 1770247"/>
              <a:gd name="connsiteY10" fmla="*/ 3365 h 1765046"/>
              <a:gd name="connsiteX11" fmla="*/ 1053719 w 1770247"/>
              <a:gd name="connsiteY11" fmla="*/ 8413 h 1765046"/>
              <a:gd name="connsiteX12" fmla="*/ 1089124 w 1770247"/>
              <a:gd name="connsiteY12" fmla="*/ 122830 h 1765046"/>
              <a:gd name="connsiteX13" fmla="*/ 1131272 w 1770247"/>
              <a:gd name="connsiteY13" fmla="*/ 134608 h 1765046"/>
              <a:gd name="connsiteX14" fmla="*/ 1149818 w 1770247"/>
              <a:gd name="connsiteY14" fmla="*/ 141338 h 1765046"/>
              <a:gd name="connsiteX15" fmla="*/ 1170049 w 1770247"/>
              <a:gd name="connsiteY15" fmla="*/ 148069 h 1765046"/>
              <a:gd name="connsiteX16" fmla="*/ 1266148 w 1770247"/>
              <a:gd name="connsiteY16" fmla="*/ 77400 h 1765046"/>
              <a:gd name="connsiteX17" fmla="*/ 1291438 w 1770247"/>
              <a:gd name="connsiteY17" fmla="*/ 89178 h 1765046"/>
              <a:gd name="connsiteX18" fmla="*/ 1316727 w 1770247"/>
              <a:gd name="connsiteY18" fmla="*/ 102639 h 1765046"/>
              <a:gd name="connsiteX19" fmla="*/ 1315041 w 1770247"/>
              <a:gd name="connsiteY19" fmla="*/ 223786 h 1765046"/>
              <a:gd name="connsiteX20" fmla="*/ 1348760 w 1770247"/>
              <a:gd name="connsiteY20" fmla="*/ 247342 h 1765046"/>
              <a:gd name="connsiteX21" fmla="*/ 1365619 w 1770247"/>
              <a:gd name="connsiteY21" fmla="*/ 260803 h 1765046"/>
              <a:gd name="connsiteX22" fmla="*/ 1382479 w 1770247"/>
              <a:gd name="connsiteY22" fmla="*/ 272581 h 1765046"/>
              <a:gd name="connsiteX23" fmla="*/ 1497123 w 1770247"/>
              <a:gd name="connsiteY23" fmla="*/ 233881 h 1765046"/>
              <a:gd name="connsiteX24" fmla="*/ 1517355 w 1770247"/>
              <a:gd name="connsiteY24" fmla="*/ 254073 h 1765046"/>
              <a:gd name="connsiteX25" fmla="*/ 1537586 w 1770247"/>
              <a:gd name="connsiteY25" fmla="*/ 274264 h 1765046"/>
              <a:gd name="connsiteX26" fmla="*/ 1498809 w 1770247"/>
              <a:gd name="connsiteY26" fmla="*/ 388680 h 1765046"/>
              <a:gd name="connsiteX27" fmla="*/ 1524099 w 1770247"/>
              <a:gd name="connsiteY27" fmla="*/ 420650 h 1765046"/>
              <a:gd name="connsiteX28" fmla="*/ 1547702 w 1770247"/>
              <a:gd name="connsiteY28" fmla="*/ 455984 h 1765046"/>
              <a:gd name="connsiteX29" fmla="*/ 1667404 w 1770247"/>
              <a:gd name="connsiteY29" fmla="*/ 454302 h 1765046"/>
              <a:gd name="connsiteX30" fmla="*/ 1680892 w 1770247"/>
              <a:gd name="connsiteY30" fmla="*/ 477858 h 1765046"/>
              <a:gd name="connsiteX31" fmla="*/ 1694379 w 1770247"/>
              <a:gd name="connsiteY31" fmla="*/ 503097 h 1765046"/>
              <a:gd name="connsiteX32" fmla="*/ 1621884 w 1770247"/>
              <a:gd name="connsiteY32" fmla="*/ 599005 h 1765046"/>
              <a:gd name="connsiteX33" fmla="*/ 1635371 w 1770247"/>
              <a:gd name="connsiteY33" fmla="*/ 639388 h 1765046"/>
              <a:gd name="connsiteX34" fmla="*/ 1642115 w 1770247"/>
              <a:gd name="connsiteY34" fmla="*/ 661261 h 1765046"/>
              <a:gd name="connsiteX35" fmla="*/ 1647173 w 1770247"/>
              <a:gd name="connsiteY35" fmla="*/ 681453 h 1765046"/>
              <a:gd name="connsiteX36" fmla="*/ 1761817 w 1770247"/>
              <a:gd name="connsiteY36" fmla="*/ 716787 h 1765046"/>
              <a:gd name="connsiteX37" fmla="*/ 1770247 w 1770247"/>
              <a:gd name="connsiteY37" fmla="*/ 772313 h 1765046"/>
              <a:gd name="connsiteX38" fmla="*/ 1672462 w 1770247"/>
              <a:gd name="connsiteY38" fmla="*/ 841299 h 1765046"/>
              <a:gd name="connsiteX39" fmla="*/ 1674148 w 1770247"/>
              <a:gd name="connsiteY39" fmla="*/ 881682 h 1765046"/>
              <a:gd name="connsiteX40" fmla="*/ 1672462 w 1770247"/>
              <a:gd name="connsiteY40" fmla="*/ 923747 h 1765046"/>
              <a:gd name="connsiteX41" fmla="*/ 1770247 w 1770247"/>
              <a:gd name="connsiteY41" fmla="*/ 992733 h 1765046"/>
              <a:gd name="connsiteX42" fmla="*/ 1766875 w 1770247"/>
              <a:gd name="connsiteY42" fmla="*/ 1021338 h 1765046"/>
              <a:gd name="connsiteX43" fmla="*/ 1761817 w 1770247"/>
              <a:gd name="connsiteY43" fmla="*/ 1048259 h 1765046"/>
              <a:gd name="connsiteX44" fmla="*/ 1647173 w 1770247"/>
              <a:gd name="connsiteY44" fmla="*/ 1085276 h 1765046"/>
              <a:gd name="connsiteX45" fmla="*/ 1635371 w 1770247"/>
              <a:gd name="connsiteY45" fmla="*/ 1125659 h 1765046"/>
              <a:gd name="connsiteX46" fmla="*/ 1628627 w 1770247"/>
              <a:gd name="connsiteY46" fmla="*/ 1145850 h 1765046"/>
              <a:gd name="connsiteX47" fmla="*/ 1621884 w 1770247"/>
              <a:gd name="connsiteY47" fmla="*/ 1166041 h 1765046"/>
              <a:gd name="connsiteX48" fmla="*/ 1694379 w 1770247"/>
              <a:gd name="connsiteY48" fmla="*/ 1261949 h 1765046"/>
              <a:gd name="connsiteX49" fmla="*/ 1680892 w 1770247"/>
              <a:gd name="connsiteY49" fmla="*/ 1287188 h 1765046"/>
              <a:gd name="connsiteX50" fmla="*/ 1667404 w 1770247"/>
              <a:gd name="connsiteY50" fmla="*/ 1310745 h 1765046"/>
              <a:gd name="connsiteX51" fmla="*/ 1547702 w 1770247"/>
              <a:gd name="connsiteY51" fmla="*/ 1309062 h 1765046"/>
              <a:gd name="connsiteX52" fmla="*/ 1524099 w 1770247"/>
              <a:gd name="connsiteY52" fmla="*/ 1344397 h 1765046"/>
              <a:gd name="connsiteX53" fmla="*/ 1512297 w 1770247"/>
              <a:gd name="connsiteY53" fmla="*/ 1361223 h 1765046"/>
              <a:gd name="connsiteX54" fmla="*/ 1498809 w 1770247"/>
              <a:gd name="connsiteY54" fmla="*/ 1376366 h 1765046"/>
              <a:gd name="connsiteX55" fmla="*/ 1537586 w 1770247"/>
              <a:gd name="connsiteY55" fmla="*/ 1490783 h 1765046"/>
              <a:gd name="connsiteX56" fmla="*/ 1517355 w 1770247"/>
              <a:gd name="connsiteY56" fmla="*/ 1512656 h 1765046"/>
              <a:gd name="connsiteX57" fmla="*/ 1497123 w 1770247"/>
              <a:gd name="connsiteY57" fmla="*/ 1532848 h 1765046"/>
              <a:gd name="connsiteX58" fmla="*/ 1382479 w 1770247"/>
              <a:gd name="connsiteY58" fmla="*/ 1494148 h 1765046"/>
              <a:gd name="connsiteX59" fmla="*/ 1348760 w 1770247"/>
              <a:gd name="connsiteY59" fmla="*/ 1519387 h 1765046"/>
              <a:gd name="connsiteX60" fmla="*/ 1315041 w 1770247"/>
              <a:gd name="connsiteY60" fmla="*/ 1542943 h 1765046"/>
              <a:gd name="connsiteX61" fmla="*/ 1316727 w 1770247"/>
              <a:gd name="connsiteY61" fmla="*/ 1662408 h 1765046"/>
              <a:gd name="connsiteX62" fmla="*/ 1291438 w 1770247"/>
              <a:gd name="connsiteY62" fmla="*/ 1675868 h 1765046"/>
              <a:gd name="connsiteX63" fmla="*/ 1266148 w 1770247"/>
              <a:gd name="connsiteY63" fmla="*/ 1687647 h 1765046"/>
              <a:gd name="connsiteX64" fmla="*/ 1170049 w 1770247"/>
              <a:gd name="connsiteY64" fmla="*/ 1616978 h 1765046"/>
              <a:gd name="connsiteX65" fmla="*/ 1131272 w 1770247"/>
              <a:gd name="connsiteY65" fmla="*/ 1630438 h 1765046"/>
              <a:gd name="connsiteX66" fmla="*/ 1109355 w 1770247"/>
              <a:gd name="connsiteY66" fmla="*/ 1635486 h 1765046"/>
              <a:gd name="connsiteX67" fmla="*/ 1089124 w 1770247"/>
              <a:gd name="connsiteY67" fmla="*/ 1642216 h 1765046"/>
              <a:gd name="connsiteX68" fmla="*/ 1053719 w 1770247"/>
              <a:gd name="connsiteY68" fmla="*/ 1756633 h 1765046"/>
              <a:gd name="connsiteX69" fmla="*/ 998082 w 1770247"/>
              <a:gd name="connsiteY69" fmla="*/ 1765046 h 1765046"/>
              <a:gd name="connsiteX70" fmla="*/ 928958 w 1770247"/>
              <a:gd name="connsiteY70" fmla="*/ 1667455 h 1765046"/>
              <a:gd name="connsiteX71" fmla="*/ 886810 w 1770247"/>
              <a:gd name="connsiteY71" fmla="*/ 1667455 h 1765046"/>
              <a:gd name="connsiteX72" fmla="*/ 844661 w 1770247"/>
              <a:gd name="connsiteY72" fmla="*/ 1667455 h 1765046"/>
              <a:gd name="connsiteX73" fmla="*/ 775537 w 1770247"/>
              <a:gd name="connsiteY73" fmla="*/ 1765046 h 1765046"/>
              <a:gd name="connsiteX74" fmla="*/ 746876 w 1770247"/>
              <a:gd name="connsiteY74" fmla="*/ 1761681 h 1765046"/>
              <a:gd name="connsiteX75" fmla="*/ 718215 w 1770247"/>
              <a:gd name="connsiteY75" fmla="*/ 1756633 h 1765046"/>
              <a:gd name="connsiteX76" fmla="*/ 682810 w 1770247"/>
              <a:gd name="connsiteY76" fmla="*/ 1642216 h 1765046"/>
              <a:gd name="connsiteX77" fmla="*/ 642347 w 1770247"/>
              <a:gd name="connsiteY77" fmla="*/ 1630438 h 1765046"/>
              <a:gd name="connsiteX78" fmla="*/ 622116 w 1770247"/>
              <a:gd name="connsiteY78" fmla="*/ 1623708 h 1765046"/>
              <a:gd name="connsiteX79" fmla="*/ 603570 w 1770247"/>
              <a:gd name="connsiteY79" fmla="*/ 1616978 h 1765046"/>
              <a:gd name="connsiteX80" fmla="*/ 507471 w 1770247"/>
              <a:gd name="connsiteY80" fmla="*/ 1687647 h 1765046"/>
              <a:gd name="connsiteX81" fmla="*/ 482182 w 1770247"/>
              <a:gd name="connsiteY81" fmla="*/ 1675868 h 1765046"/>
              <a:gd name="connsiteX82" fmla="*/ 456892 w 1770247"/>
              <a:gd name="connsiteY82" fmla="*/ 1662408 h 1765046"/>
              <a:gd name="connsiteX83" fmla="*/ 458578 w 1770247"/>
              <a:gd name="connsiteY83" fmla="*/ 1542943 h 1765046"/>
              <a:gd name="connsiteX84" fmla="*/ 424859 w 1770247"/>
              <a:gd name="connsiteY84" fmla="*/ 1519387 h 1765046"/>
              <a:gd name="connsiteX85" fmla="*/ 408000 w 1770247"/>
              <a:gd name="connsiteY85" fmla="*/ 1505926 h 1765046"/>
              <a:gd name="connsiteX86" fmla="*/ 391140 w 1770247"/>
              <a:gd name="connsiteY86" fmla="*/ 1494148 h 1765046"/>
              <a:gd name="connsiteX87" fmla="*/ 276496 w 1770247"/>
              <a:gd name="connsiteY87" fmla="*/ 1532848 h 1765046"/>
              <a:gd name="connsiteX88" fmla="*/ 256264 w 1770247"/>
              <a:gd name="connsiteY88" fmla="*/ 1512656 h 1765046"/>
              <a:gd name="connsiteX89" fmla="*/ 236033 w 1770247"/>
              <a:gd name="connsiteY89" fmla="*/ 1490783 h 1765046"/>
              <a:gd name="connsiteX90" fmla="*/ 274810 w 1770247"/>
              <a:gd name="connsiteY90" fmla="*/ 1376366 h 1765046"/>
              <a:gd name="connsiteX91" fmla="*/ 249521 w 1770247"/>
              <a:gd name="connsiteY91" fmla="*/ 1344397 h 1765046"/>
              <a:gd name="connsiteX92" fmla="*/ 225917 w 1770247"/>
              <a:gd name="connsiteY92" fmla="*/ 1309062 h 1765046"/>
              <a:gd name="connsiteX93" fmla="*/ 106215 w 1770247"/>
              <a:gd name="connsiteY93" fmla="*/ 1310745 h 1765046"/>
              <a:gd name="connsiteX94" fmla="*/ 92727 w 1770247"/>
              <a:gd name="connsiteY94" fmla="*/ 1287188 h 1765046"/>
              <a:gd name="connsiteX95" fmla="*/ 79240 w 1770247"/>
              <a:gd name="connsiteY95" fmla="*/ 1261949 h 1765046"/>
              <a:gd name="connsiteX96" fmla="*/ 151736 w 1770247"/>
              <a:gd name="connsiteY96" fmla="*/ 1166041 h 1765046"/>
              <a:gd name="connsiteX97" fmla="*/ 138248 w 1770247"/>
              <a:gd name="connsiteY97" fmla="*/ 1125659 h 1765046"/>
              <a:gd name="connsiteX98" fmla="*/ 131504 w 1770247"/>
              <a:gd name="connsiteY98" fmla="*/ 1105468 h 1765046"/>
              <a:gd name="connsiteX99" fmla="*/ 126446 w 1770247"/>
              <a:gd name="connsiteY99" fmla="*/ 1085276 h 1765046"/>
              <a:gd name="connsiteX100" fmla="*/ 10116 w 1770247"/>
              <a:gd name="connsiteY100" fmla="*/ 1048259 h 1765046"/>
              <a:gd name="connsiteX101" fmla="*/ 0 w 1770247"/>
              <a:gd name="connsiteY101" fmla="*/ 992733 h 1765046"/>
              <a:gd name="connsiteX102" fmla="*/ 101157 w 1770247"/>
              <a:gd name="connsiteY102" fmla="*/ 923747 h 1765046"/>
              <a:gd name="connsiteX103" fmla="*/ 99471 w 1770247"/>
              <a:gd name="connsiteY103" fmla="*/ 881682 h 1765046"/>
              <a:gd name="connsiteX104" fmla="*/ 101157 w 1770247"/>
              <a:gd name="connsiteY104" fmla="*/ 841299 h 1765046"/>
              <a:gd name="connsiteX105" fmla="*/ 0 w 1770247"/>
              <a:gd name="connsiteY105" fmla="*/ 772313 h 1765046"/>
              <a:gd name="connsiteX106" fmla="*/ 5058 w 1770247"/>
              <a:gd name="connsiteY106" fmla="*/ 743709 h 1765046"/>
              <a:gd name="connsiteX107" fmla="*/ 10116 w 1770247"/>
              <a:gd name="connsiteY107" fmla="*/ 716787 h 1765046"/>
              <a:gd name="connsiteX108" fmla="*/ 126446 w 1770247"/>
              <a:gd name="connsiteY108" fmla="*/ 681453 h 1765046"/>
              <a:gd name="connsiteX109" fmla="*/ 138248 w 1770247"/>
              <a:gd name="connsiteY109" fmla="*/ 639388 h 1765046"/>
              <a:gd name="connsiteX110" fmla="*/ 144992 w 1770247"/>
              <a:gd name="connsiteY110" fmla="*/ 619196 h 1765046"/>
              <a:gd name="connsiteX111" fmla="*/ 151736 w 1770247"/>
              <a:gd name="connsiteY111" fmla="*/ 599005 h 1765046"/>
              <a:gd name="connsiteX112" fmla="*/ 79240 w 1770247"/>
              <a:gd name="connsiteY112" fmla="*/ 503097 h 1765046"/>
              <a:gd name="connsiteX113" fmla="*/ 92727 w 1770247"/>
              <a:gd name="connsiteY113" fmla="*/ 477858 h 1765046"/>
              <a:gd name="connsiteX114" fmla="*/ 106215 w 1770247"/>
              <a:gd name="connsiteY114" fmla="*/ 454302 h 1765046"/>
              <a:gd name="connsiteX115" fmla="*/ 225917 w 1770247"/>
              <a:gd name="connsiteY115" fmla="*/ 455984 h 1765046"/>
              <a:gd name="connsiteX116" fmla="*/ 249521 w 1770247"/>
              <a:gd name="connsiteY116" fmla="*/ 420650 h 1765046"/>
              <a:gd name="connsiteX117" fmla="*/ 261322 w 1770247"/>
              <a:gd name="connsiteY117" fmla="*/ 403824 h 1765046"/>
              <a:gd name="connsiteX118" fmla="*/ 274810 w 1770247"/>
              <a:gd name="connsiteY118" fmla="*/ 388680 h 1765046"/>
              <a:gd name="connsiteX119" fmla="*/ 236033 w 1770247"/>
              <a:gd name="connsiteY119" fmla="*/ 274264 h 1765046"/>
              <a:gd name="connsiteX120" fmla="*/ 256264 w 1770247"/>
              <a:gd name="connsiteY120" fmla="*/ 254073 h 1765046"/>
              <a:gd name="connsiteX121" fmla="*/ 276496 w 1770247"/>
              <a:gd name="connsiteY121" fmla="*/ 233881 h 1765046"/>
              <a:gd name="connsiteX122" fmla="*/ 391140 w 1770247"/>
              <a:gd name="connsiteY122" fmla="*/ 272581 h 1765046"/>
              <a:gd name="connsiteX123" fmla="*/ 424859 w 1770247"/>
              <a:gd name="connsiteY123" fmla="*/ 247342 h 1765046"/>
              <a:gd name="connsiteX124" fmla="*/ 458578 w 1770247"/>
              <a:gd name="connsiteY124" fmla="*/ 223786 h 1765046"/>
              <a:gd name="connsiteX125" fmla="*/ 456892 w 1770247"/>
              <a:gd name="connsiteY125" fmla="*/ 102639 h 1765046"/>
              <a:gd name="connsiteX126" fmla="*/ 482182 w 1770247"/>
              <a:gd name="connsiteY126" fmla="*/ 89178 h 1765046"/>
              <a:gd name="connsiteX127" fmla="*/ 507471 w 1770247"/>
              <a:gd name="connsiteY127" fmla="*/ 77400 h 1765046"/>
              <a:gd name="connsiteX128" fmla="*/ 603570 w 1770247"/>
              <a:gd name="connsiteY128" fmla="*/ 148069 h 1765046"/>
              <a:gd name="connsiteX129" fmla="*/ 642347 w 1770247"/>
              <a:gd name="connsiteY129" fmla="*/ 134608 h 1765046"/>
              <a:gd name="connsiteX130" fmla="*/ 662578 w 1770247"/>
              <a:gd name="connsiteY130" fmla="*/ 127878 h 1765046"/>
              <a:gd name="connsiteX131" fmla="*/ 682810 w 1770247"/>
              <a:gd name="connsiteY131" fmla="*/ 122830 h 1765046"/>
              <a:gd name="connsiteX132" fmla="*/ 718215 w 1770247"/>
              <a:gd name="connsiteY132" fmla="*/ 8413 h 176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1770247" h="1765046">
                <a:moveTo>
                  <a:pt x="886923" y="269061"/>
                </a:moveTo>
                <a:cubicBezTo>
                  <a:pt x="548113" y="269061"/>
                  <a:pt x="273453" y="543717"/>
                  <a:pt x="273453" y="882522"/>
                </a:cubicBezTo>
                <a:cubicBezTo>
                  <a:pt x="273453" y="1221327"/>
                  <a:pt x="548113" y="1495983"/>
                  <a:pt x="886923" y="1495983"/>
                </a:cubicBezTo>
                <a:cubicBezTo>
                  <a:pt x="1225733" y="1495983"/>
                  <a:pt x="1500393" y="1221327"/>
                  <a:pt x="1500393" y="882522"/>
                </a:cubicBezTo>
                <a:cubicBezTo>
                  <a:pt x="1500393" y="543717"/>
                  <a:pt x="1225733" y="269061"/>
                  <a:pt x="886923" y="269061"/>
                </a:cubicBezTo>
                <a:close/>
                <a:moveTo>
                  <a:pt x="775537" y="0"/>
                </a:moveTo>
                <a:lnTo>
                  <a:pt x="844661" y="97591"/>
                </a:lnTo>
                <a:lnTo>
                  <a:pt x="886810" y="95908"/>
                </a:lnTo>
                <a:lnTo>
                  <a:pt x="928958" y="97591"/>
                </a:lnTo>
                <a:lnTo>
                  <a:pt x="998082" y="0"/>
                </a:lnTo>
                <a:lnTo>
                  <a:pt x="1025057" y="3365"/>
                </a:lnTo>
                <a:lnTo>
                  <a:pt x="1053719" y="8413"/>
                </a:lnTo>
                <a:lnTo>
                  <a:pt x="1089124" y="122830"/>
                </a:lnTo>
                <a:lnTo>
                  <a:pt x="1131272" y="134608"/>
                </a:lnTo>
                <a:lnTo>
                  <a:pt x="1149818" y="141338"/>
                </a:lnTo>
                <a:lnTo>
                  <a:pt x="1170049" y="148069"/>
                </a:lnTo>
                <a:lnTo>
                  <a:pt x="1266148" y="77400"/>
                </a:lnTo>
                <a:lnTo>
                  <a:pt x="1291438" y="89178"/>
                </a:lnTo>
                <a:lnTo>
                  <a:pt x="1316727" y="102639"/>
                </a:lnTo>
                <a:lnTo>
                  <a:pt x="1315041" y="223786"/>
                </a:lnTo>
                <a:lnTo>
                  <a:pt x="1348760" y="247342"/>
                </a:lnTo>
                <a:lnTo>
                  <a:pt x="1365619" y="260803"/>
                </a:lnTo>
                <a:lnTo>
                  <a:pt x="1382479" y="272581"/>
                </a:lnTo>
                <a:lnTo>
                  <a:pt x="1497123" y="233881"/>
                </a:lnTo>
                <a:lnTo>
                  <a:pt x="1517355" y="254073"/>
                </a:lnTo>
                <a:lnTo>
                  <a:pt x="1537586" y="274264"/>
                </a:lnTo>
                <a:lnTo>
                  <a:pt x="1498809" y="388680"/>
                </a:lnTo>
                <a:lnTo>
                  <a:pt x="1524099" y="420650"/>
                </a:lnTo>
                <a:lnTo>
                  <a:pt x="1547702" y="455984"/>
                </a:lnTo>
                <a:lnTo>
                  <a:pt x="1667404" y="454302"/>
                </a:lnTo>
                <a:lnTo>
                  <a:pt x="1680892" y="477858"/>
                </a:lnTo>
                <a:lnTo>
                  <a:pt x="1694379" y="503097"/>
                </a:lnTo>
                <a:lnTo>
                  <a:pt x="1621884" y="599005"/>
                </a:lnTo>
                <a:lnTo>
                  <a:pt x="1635371" y="639388"/>
                </a:lnTo>
                <a:lnTo>
                  <a:pt x="1642115" y="661261"/>
                </a:lnTo>
                <a:lnTo>
                  <a:pt x="1647173" y="681453"/>
                </a:lnTo>
                <a:lnTo>
                  <a:pt x="1761817" y="716787"/>
                </a:lnTo>
                <a:lnTo>
                  <a:pt x="1770247" y="772313"/>
                </a:lnTo>
                <a:lnTo>
                  <a:pt x="1672462" y="841299"/>
                </a:lnTo>
                <a:lnTo>
                  <a:pt x="1674148" y="881682"/>
                </a:lnTo>
                <a:lnTo>
                  <a:pt x="1672462" y="923747"/>
                </a:lnTo>
                <a:lnTo>
                  <a:pt x="1770247" y="992733"/>
                </a:lnTo>
                <a:lnTo>
                  <a:pt x="1766875" y="1021338"/>
                </a:lnTo>
                <a:lnTo>
                  <a:pt x="1761817" y="1048259"/>
                </a:lnTo>
                <a:lnTo>
                  <a:pt x="1647173" y="1085276"/>
                </a:lnTo>
                <a:lnTo>
                  <a:pt x="1635371" y="1125659"/>
                </a:lnTo>
                <a:lnTo>
                  <a:pt x="1628627" y="1145850"/>
                </a:lnTo>
                <a:lnTo>
                  <a:pt x="1621884" y="1166041"/>
                </a:lnTo>
                <a:lnTo>
                  <a:pt x="1694379" y="1261949"/>
                </a:lnTo>
                <a:lnTo>
                  <a:pt x="1680892" y="1287188"/>
                </a:lnTo>
                <a:lnTo>
                  <a:pt x="1667404" y="1310745"/>
                </a:lnTo>
                <a:lnTo>
                  <a:pt x="1547702" y="1309062"/>
                </a:lnTo>
                <a:lnTo>
                  <a:pt x="1524099" y="1344397"/>
                </a:lnTo>
                <a:lnTo>
                  <a:pt x="1512297" y="1361223"/>
                </a:lnTo>
                <a:lnTo>
                  <a:pt x="1498809" y="1376366"/>
                </a:lnTo>
                <a:lnTo>
                  <a:pt x="1537586" y="1490783"/>
                </a:lnTo>
                <a:lnTo>
                  <a:pt x="1517355" y="1512656"/>
                </a:lnTo>
                <a:lnTo>
                  <a:pt x="1497123" y="1532848"/>
                </a:lnTo>
                <a:lnTo>
                  <a:pt x="1382479" y="1494148"/>
                </a:lnTo>
                <a:lnTo>
                  <a:pt x="1348760" y="1519387"/>
                </a:lnTo>
                <a:lnTo>
                  <a:pt x="1315041" y="1542943"/>
                </a:lnTo>
                <a:lnTo>
                  <a:pt x="1316727" y="1662408"/>
                </a:lnTo>
                <a:lnTo>
                  <a:pt x="1291438" y="1675868"/>
                </a:lnTo>
                <a:lnTo>
                  <a:pt x="1266148" y="1687647"/>
                </a:lnTo>
                <a:lnTo>
                  <a:pt x="1170049" y="1616978"/>
                </a:lnTo>
                <a:lnTo>
                  <a:pt x="1131272" y="1630438"/>
                </a:lnTo>
                <a:lnTo>
                  <a:pt x="1109355" y="1635486"/>
                </a:lnTo>
                <a:lnTo>
                  <a:pt x="1089124" y="1642216"/>
                </a:lnTo>
                <a:lnTo>
                  <a:pt x="1053719" y="1756633"/>
                </a:lnTo>
                <a:lnTo>
                  <a:pt x="998082" y="1765046"/>
                </a:lnTo>
                <a:lnTo>
                  <a:pt x="928958" y="1667455"/>
                </a:lnTo>
                <a:lnTo>
                  <a:pt x="886810" y="1667455"/>
                </a:lnTo>
                <a:lnTo>
                  <a:pt x="844661" y="1667455"/>
                </a:lnTo>
                <a:lnTo>
                  <a:pt x="775537" y="1765046"/>
                </a:lnTo>
                <a:lnTo>
                  <a:pt x="746876" y="1761681"/>
                </a:lnTo>
                <a:lnTo>
                  <a:pt x="718215" y="1756633"/>
                </a:lnTo>
                <a:lnTo>
                  <a:pt x="682810" y="1642216"/>
                </a:lnTo>
                <a:lnTo>
                  <a:pt x="642347" y="1630438"/>
                </a:lnTo>
                <a:lnTo>
                  <a:pt x="622116" y="1623708"/>
                </a:lnTo>
                <a:lnTo>
                  <a:pt x="603570" y="1616978"/>
                </a:lnTo>
                <a:lnTo>
                  <a:pt x="507471" y="1687647"/>
                </a:lnTo>
                <a:lnTo>
                  <a:pt x="482182" y="1675868"/>
                </a:lnTo>
                <a:lnTo>
                  <a:pt x="456892" y="1662408"/>
                </a:lnTo>
                <a:lnTo>
                  <a:pt x="458578" y="1542943"/>
                </a:lnTo>
                <a:lnTo>
                  <a:pt x="424859" y="1519387"/>
                </a:lnTo>
                <a:lnTo>
                  <a:pt x="408000" y="1505926"/>
                </a:lnTo>
                <a:lnTo>
                  <a:pt x="391140" y="1494148"/>
                </a:lnTo>
                <a:lnTo>
                  <a:pt x="276496" y="1532848"/>
                </a:lnTo>
                <a:lnTo>
                  <a:pt x="256264" y="1512656"/>
                </a:lnTo>
                <a:lnTo>
                  <a:pt x="236033" y="1490783"/>
                </a:lnTo>
                <a:lnTo>
                  <a:pt x="274810" y="1376366"/>
                </a:lnTo>
                <a:lnTo>
                  <a:pt x="249521" y="1344397"/>
                </a:lnTo>
                <a:lnTo>
                  <a:pt x="225917" y="1309062"/>
                </a:lnTo>
                <a:lnTo>
                  <a:pt x="106215" y="1310745"/>
                </a:lnTo>
                <a:lnTo>
                  <a:pt x="92727" y="1287188"/>
                </a:lnTo>
                <a:lnTo>
                  <a:pt x="79240" y="1261949"/>
                </a:lnTo>
                <a:lnTo>
                  <a:pt x="151736" y="1166041"/>
                </a:lnTo>
                <a:lnTo>
                  <a:pt x="138248" y="1125659"/>
                </a:lnTo>
                <a:lnTo>
                  <a:pt x="131504" y="1105468"/>
                </a:lnTo>
                <a:lnTo>
                  <a:pt x="126446" y="1085276"/>
                </a:lnTo>
                <a:lnTo>
                  <a:pt x="10116" y="1048259"/>
                </a:lnTo>
                <a:lnTo>
                  <a:pt x="0" y="992733"/>
                </a:lnTo>
                <a:lnTo>
                  <a:pt x="101157" y="923747"/>
                </a:lnTo>
                <a:lnTo>
                  <a:pt x="99471" y="881682"/>
                </a:lnTo>
                <a:lnTo>
                  <a:pt x="101157" y="841299"/>
                </a:lnTo>
                <a:lnTo>
                  <a:pt x="0" y="772313"/>
                </a:lnTo>
                <a:lnTo>
                  <a:pt x="5058" y="743709"/>
                </a:lnTo>
                <a:lnTo>
                  <a:pt x="10116" y="716787"/>
                </a:lnTo>
                <a:lnTo>
                  <a:pt x="126446" y="681453"/>
                </a:lnTo>
                <a:lnTo>
                  <a:pt x="138248" y="639388"/>
                </a:lnTo>
                <a:lnTo>
                  <a:pt x="144992" y="619196"/>
                </a:lnTo>
                <a:lnTo>
                  <a:pt x="151736" y="599005"/>
                </a:lnTo>
                <a:lnTo>
                  <a:pt x="79240" y="503097"/>
                </a:lnTo>
                <a:lnTo>
                  <a:pt x="92727" y="477858"/>
                </a:lnTo>
                <a:lnTo>
                  <a:pt x="106215" y="454302"/>
                </a:lnTo>
                <a:lnTo>
                  <a:pt x="225917" y="455984"/>
                </a:lnTo>
                <a:lnTo>
                  <a:pt x="249521" y="420650"/>
                </a:lnTo>
                <a:lnTo>
                  <a:pt x="261322" y="403824"/>
                </a:lnTo>
                <a:lnTo>
                  <a:pt x="274810" y="388680"/>
                </a:lnTo>
                <a:lnTo>
                  <a:pt x="236033" y="274264"/>
                </a:lnTo>
                <a:lnTo>
                  <a:pt x="256264" y="254073"/>
                </a:lnTo>
                <a:lnTo>
                  <a:pt x="276496" y="233881"/>
                </a:lnTo>
                <a:lnTo>
                  <a:pt x="391140" y="272581"/>
                </a:lnTo>
                <a:lnTo>
                  <a:pt x="424859" y="247342"/>
                </a:lnTo>
                <a:lnTo>
                  <a:pt x="458578" y="223786"/>
                </a:lnTo>
                <a:lnTo>
                  <a:pt x="456892" y="102639"/>
                </a:lnTo>
                <a:lnTo>
                  <a:pt x="482182" y="89178"/>
                </a:lnTo>
                <a:lnTo>
                  <a:pt x="507471" y="77400"/>
                </a:lnTo>
                <a:lnTo>
                  <a:pt x="603570" y="148069"/>
                </a:lnTo>
                <a:lnTo>
                  <a:pt x="642347" y="134608"/>
                </a:lnTo>
                <a:lnTo>
                  <a:pt x="662578" y="127878"/>
                </a:lnTo>
                <a:lnTo>
                  <a:pt x="682810" y="122830"/>
                </a:lnTo>
                <a:lnTo>
                  <a:pt x="718215" y="8413"/>
                </a:lnTo>
                <a:close/>
              </a:path>
            </a:pathLst>
          </a:custGeom>
          <a:solidFill>
            <a:schemeClr val="accent1">
              <a:lumMod val="75000"/>
              <a:alpha val="25000"/>
            </a:schemeClr>
          </a:solidFill>
          <a:ln w="38100" cmpd="sng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square">
            <a:noAutofit/>
          </a:bodyPr>
          <a:lstStyle/>
          <a:p>
            <a:endParaRPr lang="en-IN" sz="900">
              <a:solidFill>
                <a:schemeClr val="bg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3A6E5D5-C515-E013-FFA3-5776D2AB1278}"/>
              </a:ext>
            </a:extLst>
          </p:cNvPr>
          <p:cNvSpPr>
            <a:spLocks/>
          </p:cNvSpPr>
          <p:nvPr/>
        </p:nvSpPr>
        <p:spPr bwMode="auto">
          <a:xfrm>
            <a:off x="4285033" y="2252861"/>
            <a:ext cx="1550716" cy="1546162"/>
          </a:xfrm>
          <a:custGeom>
            <a:avLst/>
            <a:gdLst>
              <a:gd name="connsiteX0" fmla="*/ 886923 w 1770247"/>
              <a:gd name="connsiteY0" fmla="*/ 269061 h 1765046"/>
              <a:gd name="connsiteX1" fmla="*/ 273453 w 1770247"/>
              <a:gd name="connsiteY1" fmla="*/ 882522 h 1765046"/>
              <a:gd name="connsiteX2" fmla="*/ 886923 w 1770247"/>
              <a:gd name="connsiteY2" fmla="*/ 1495983 h 1765046"/>
              <a:gd name="connsiteX3" fmla="*/ 1500393 w 1770247"/>
              <a:gd name="connsiteY3" fmla="*/ 882522 h 1765046"/>
              <a:gd name="connsiteX4" fmla="*/ 886923 w 1770247"/>
              <a:gd name="connsiteY4" fmla="*/ 269061 h 1765046"/>
              <a:gd name="connsiteX5" fmla="*/ 775537 w 1770247"/>
              <a:gd name="connsiteY5" fmla="*/ 0 h 1765046"/>
              <a:gd name="connsiteX6" fmla="*/ 844661 w 1770247"/>
              <a:gd name="connsiteY6" fmla="*/ 97591 h 1765046"/>
              <a:gd name="connsiteX7" fmla="*/ 886810 w 1770247"/>
              <a:gd name="connsiteY7" fmla="*/ 95908 h 1765046"/>
              <a:gd name="connsiteX8" fmla="*/ 928958 w 1770247"/>
              <a:gd name="connsiteY8" fmla="*/ 97591 h 1765046"/>
              <a:gd name="connsiteX9" fmla="*/ 998082 w 1770247"/>
              <a:gd name="connsiteY9" fmla="*/ 0 h 1765046"/>
              <a:gd name="connsiteX10" fmla="*/ 1025057 w 1770247"/>
              <a:gd name="connsiteY10" fmla="*/ 3365 h 1765046"/>
              <a:gd name="connsiteX11" fmla="*/ 1053719 w 1770247"/>
              <a:gd name="connsiteY11" fmla="*/ 8413 h 1765046"/>
              <a:gd name="connsiteX12" fmla="*/ 1089124 w 1770247"/>
              <a:gd name="connsiteY12" fmla="*/ 122830 h 1765046"/>
              <a:gd name="connsiteX13" fmla="*/ 1131272 w 1770247"/>
              <a:gd name="connsiteY13" fmla="*/ 134608 h 1765046"/>
              <a:gd name="connsiteX14" fmla="*/ 1149818 w 1770247"/>
              <a:gd name="connsiteY14" fmla="*/ 141338 h 1765046"/>
              <a:gd name="connsiteX15" fmla="*/ 1170049 w 1770247"/>
              <a:gd name="connsiteY15" fmla="*/ 148069 h 1765046"/>
              <a:gd name="connsiteX16" fmla="*/ 1266148 w 1770247"/>
              <a:gd name="connsiteY16" fmla="*/ 77400 h 1765046"/>
              <a:gd name="connsiteX17" fmla="*/ 1291438 w 1770247"/>
              <a:gd name="connsiteY17" fmla="*/ 89178 h 1765046"/>
              <a:gd name="connsiteX18" fmla="*/ 1316727 w 1770247"/>
              <a:gd name="connsiteY18" fmla="*/ 102639 h 1765046"/>
              <a:gd name="connsiteX19" fmla="*/ 1315041 w 1770247"/>
              <a:gd name="connsiteY19" fmla="*/ 223786 h 1765046"/>
              <a:gd name="connsiteX20" fmla="*/ 1348760 w 1770247"/>
              <a:gd name="connsiteY20" fmla="*/ 247342 h 1765046"/>
              <a:gd name="connsiteX21" fmla="*/ 1365619 w 1770247"/>
              <a:gd name="connsiteY21" fmla="*/ 260803 h 1765046"/>
              <a:gd name="connsiteX22" fmla="*/ 1382479 w 1770247"/>
              <a:gd name="connsiteY22" fmla="*/ 272581 h 1765046"/>
              <a:gd name="connsiteX23" fmla="*/ 1497123 w 1770247"/>
              <a:gd name="connsiteY23" fmla="*/ 233881 h 1765046"/>
              <a:gd name="connsiteX24" fmla="*/ 1517355 w 1770247"/>
              <a:gd name="connsiteY24" fmla="*/ 254073 h 1765046"/>
              <a:gd name="connsiteX25" fmla="*/ 1537586 w 1770247"/>
              <a:gd name="connsiteY25" fmla="*/ 274264 h 1765046"/>
              <a:gd name="connsiteX26" fmla="*/ 1498809 w 1770247"/>
              <a:gd name="connsiteY26" fmla="*/ 388680 h 1765046"/>
              <a:gd name="connsiteX27" fmla="*/ 1524099 w 1770247"/>
              <a:gd name="connsiteY27" fmla="*/ 420650 h 1765046"/>
              <a:gd name="connsiteX28" fmla="*/ 1547702 w 1770247"/>
              <a:gd name="connsiteY28" fmla="*/ 455984 h 1765046"/>
              <a:gd name="connsiteX29" fmla="*/ 1667404 w 1770247"/>
              <a:gd name="connsiteY29" fmla="*/ 454302 h 1765046"/>
              <a:gd name="connsiteX30" fmla="*/ 1680892 w 1770247"/>
              <a:gd name="connsiteY30" fmla="*/ 477858 h 1765046"/>
              <a:gd name="connsiteX31" fmla="*/ 1694379 w 1770247"/>
              <a:gd name="connsiteY31" fmla="*/ 503097 h 1765046"/>
              <a:gd name="connsiteX32" fmla="*/ 1621884 w 1770247"/>
              <a:gd name="connsiteY32" fmla="*/ 599005 h 1765046"/>
              <a:gd name="connsiteX33" fmla="*/ 1635371 w 1770247"/>
              <a:gd name="connsiteY33" fmla="*/ 639388 h 1765046"/>
              <a:gd name="connsiteX34" fmla="*/ 1642115 w 1770247"/>
              <a:gd name="connsiteY34" fmla="*/ 661261 h 1765046"/>
              <a:gd name="connsiteX35" fmla="*/ 1647173 w 1770247"/>
              <a:gd name="connsiteY35" fmla="*/ 681453 h 1765046"/>
              <a:gd name="connsiteX36" fmla="*/ 1761817 w 1770247"/>
              <a:gd name="connsiteY36" fmla="*/ 716787 h 1765046"/>
              <a:gd name="connsiteX37" fmla="*/ 1770247 w 1770247"/>
              <a:gd name="connsiteY37" fmla="*/ 772313 h 1765046"/>
              <a:gd name="connsiteX38" fmla="*/ 1672462 w 1770247"/>
              <a:gd name="connsiteY38" fmla="*/ 841299 h 1765046"/>
              <a:gd name="connsiteX39" fmla="*/ 1674148 w 1770247"/>
              <a:gd name="connsiteY39" fmla="*/ 881682 h 1765046"/>
              <a:gd name="connsiteX40" fmla="*/ 1672462 w 1770247"/>
              <a:gd name="connsiteY40" fmla="*/ 923747 h 1765046"/>
              <a:gd name="connsiteX41" fmla="*/ 1770247 w 1770247"/>
              <a:gd name="connsiteY41" fmla="*/ 992733 h 1765046"/>
              <a:gd name="connsiteX42" fmla="*/ 1766875 w 1770247"/>
              <a:gd name="connsiteY42" fmla="*/ 1021338 h 1765046"/>
              <a:gd name="connsiteX43" fmla="*/ 1761817 w 1770247"/>
              <a:gd name="connsiteY43" fmla="*/ 1048259 h 1765046"/>
              <a:gd name="connsiteX44" fmla="*/ 1647173 w 1770247"/>
              <a:gd name="connsiteY44" fmla="*/ 1085276 h 1765046"/>
              <a:gd name="connsiteX45" fmla="*/ 1635371 w 1770247"/>
              <a:gd name="connsiteY45" fmla="*/ 1125659 h 1765046"/>
              <a:gd name="connsiteX46" fmla="*/ 1628627 w 1770247"/>
              <a:gd name="connsiteY46" fmla="*/ 1145850 h 1765046"/>
              <a:gd name="connsiteX47" fmla="*/ 1621884 w 1770247"/>
              <a:gd name="connsiteY47" fmla="*/ 1166041 h 1765046"/>
              <a:gd name="connsiteX48" fmla="*/ 1694379 w 1770247"/>
              <a:gd name="connsiteY48" fmla="*/ 1261949 h 1765046"/>
              <a:gd name="connsiteX49" fmla="*/ 1680892 w 1770247"/>
              <a:gd name="connsiteY49" fmla="*/ 1287188 h 1765046"/>
              <a:gd name="connsiteX50" fmla="*/ 1667404 w 1770247"/>
              <a:gd name="connsiteY50" fmla="*/ 1310745 h 1765046"/>
              <a:gd name="connsiteX51" fmla="*/ 1547702 w 1770247"/>
              <a:gd name="connsiteY51" fmla="*/ 1309062 h 1765046"/>
              <a:gd name="connsiteX52" fmla="*/ 1524099 w 1770247"/>
              <a:gd name="connsiteY52" fmla="*/ 1344397 h 1765046"/>
              <a:gd name="connsiteX53" fmla="*/ 1512297 w 1770247"/>
              <a:gd name="connsiteY53" fmla="*/ 1361223 h 1765046"/>
              <a:gd name="connsiteX54" fmla="*/ 1498809 w 1770247"/>
              <a:gd name="connsiteY54" fmla="*/ 1376366 h 1765046"/>
              <a:gd name="connsiteX55" fmla="*/ 1537586 w 1770247"/>
              <a:gd name="connsiteY55" fmla="*/ 1490783 h 1765046"/>
              <a:gd name="connsiteX56" fmla="*/ 1517355 w 1770247"/>
              <a:gd name="connsiteY56" fmla="*/ 1512656 h 1765046"/>
              <a:gd name="connsiteX57" fmla="*/ 1497123 w 1770247"/>
              <a:gd name="connsiteY57" fmla="*/ 1532848 h 1765046"/>
              <a:gd name="connsiteX58" fmla="*/ 1382479 w 1770247"/>
              <a:gd name="connsiteY58" fmla="*/ 1494148 h 1765046"/>
              <a:gd name="connsiteX59" fmla="*/ 1348760 w 1770247"/>
              <a:gd name="connsiteY59" fmla="*/ 1519387 h 1765046"/>
              <a:gd name="connsiteX60" fmla="*/ 1315041 w 1770247"/>
              <a:gd name="connsiteY60" fmla="*/ 1542943 h 1765046"/>
              <a:gd name="connsiteX61" fmla="*/ 1316727 w 1770247"/>
              <a:gd name="connsiteY61" fmla="*/ 1662408 h 1765046"/>
              <a:gd name="connsiteX62" fmla="*/ 1291438 w 1770247"/>
              <a:gd name="connsiteY62" fmla="*/ 1675868 h 1765046"/>
              <a:gd name="connsiteX63" fmla="*/ 1266148 w 1770247"/>
              <a:gd name="connsiteY63" fmla="*/ 1687647 h 1765046"/>
              <a:gd name="connsiteX64" fmla="*/ 1170049 w 1770247"/>
              <a:gd name="connsiteY64" fmla="*/ 1616978 h 1765046"/>
              <a:gd name="connsiteX65" fmla="*/ 1131272 w 1770247"/>
              <a:gd name="connsiteY65" fmla="*/ 1630438 h 1765046"/>
              <a:gd name="connsiteX66" fmla="*/ 1109355 w 1770247"/>
              <a:gd name="connsiteY66" fmla="*/ 1635486 h 1765046"/>
              <a:gd name="connsiteX67" fmla="*/ 1089124 w 1770247"/>
              <a:gd name="connsiteY67" fmla="*/ 1642216 h 1765046"/>
              <a:gd name="connsiteX68" fmla="*/ 1053719 w 1770247"/>
              <a:gd name="connsiteY68" fmla="*/ 1756633 h 1765046"/>
              <a:gd name="connsiteX69" fmla="*/ 998082 w 1770247"/>
              <a:gd name="connsiteY69" fmla="*/ 1765046 h 1765046"/>
              <a:gd name="connsiteX70" fmla="*/ 928958 w 1770247"/>
              <a:gd name="connsiteY70" fmla="*/ 1667455 h 1765046"/>
              <a:gd name="connsiteX71" fmla="*/ 886810 w 1770247"/>
              <a:gd name="connsiteY71" fmla="*/ 1667455 h 1765046"/>
              <a:gd name="connsiteX72" fmla="*/ 844661 w 1770247"/>
              <a:gd name="connsiteY72" fmla="*/ 1667455 h 1765046"/>
              <a:gd name="connsiteX73" fmla="*/ 775537 w 1770247"/>
              <a:gd name="connsiteY73" fmla="*/ 1765046 h 1765046"/>
              <a:gd name="connsiteX74" fmla="*/ 746876 w 1770247"/>
              <a:gd name="connsiteY74" fmla="*/ 1761681 h 1765046"/>
              <a:gd name="connsiteX75" fmla="*/ 718215 w 1770247"/>
              <a:gd name="connsiteY75" fmla="*/ 1756633 h 1765046"/>
              <a:gd name="connsiteX76" fmla="*/ 682810 w 1770247"/>
              <a:gd name="connsiteY76" fmla="*/ 1642216 h 1765046"/>
              <a:gd name="connsiteX77" fmla="*/ 642347 w 1770247"/>
              <a:gd name="connsiteY77" fmla="*/ 1630438 h 1765046"/>
              <a:gd name="connsiteX78" fmla="*/ 622116 w 1770247"/>
              <a:gd name="connsiteY78" fmla="*/ 1623708 h 1765046"/>
              <a:gd name="connsiteX79" fmla="*/ 603570 w 1770247"/>
              <a:gd name="connsiteY79" fmla="*/ 1616978 h 1765046"/>
              <a:gd name="connsiteX80" fmla="*/ 507471 w 1770247"/>
              <a:gd name="connsiteY80" fmla="*/ 1687647 h 1765046"/>
              <a:gd name="connsiteX81" fmla="*/ 482182 w 1770247"/>
              <a:gd name="connsiteY81" fmla="*/ 1675868 h 1765046"/>
              <a:gd name="connsiteX82" fmla="*/ 456892 w 1770247"/>
              <a:gd name="connsiteY82" fmla="*/ 1662408 h 1765046"/>
              <a:gd name="connsiteX83" fmla="*/ 458578 w 1770247"/>
              <a:gd name="connsiteY83" fmla="*/ 1542943 h 1765046"/>
              <a:gd name="connsiteX84" fmla="*/ 424859 w 1770247"/>
              <a:gd name="connsiteY84" fmla="*/ 1519387 h 1765046"/>
              <a:gd name="connsiteX85" fmla="*/ 408000 w 1770247"/>
              <a:gd name="connsiteY85" fmla="*/ 1505926 h 1765046"/>
              <a:gd name="connsiteX86" fmla="*/ 391140 w 1770247"/>
              <a:gd name="connsiteY86" fmla="*/ 1494148 h 1765046"/>
              <a:gd name="connsiteX87" fmla="*/ 276496 w 1770247"/>
              <a:gd name="connsiteY87" fmla="*/ 1532848 h 1765046"/>
              <a:gd name="connsiteX88" fmla="*/ 256264 w 1770247"/>
              <a:gd name="connsiteY88" fmla="*/ 1512656 h 1765046"/>
              <a:gd name="connsiteX89" fmla="*/ 236033 w 1770247"/>
              <a:gd name="connsiteY89" fmla="*/ 1490783 h 1765046"/>
              <a:gd name="connsiteX90" fmla="*/ 274810 w 1770247"/>
              <a:gd name="connsiteY90" fmla="*/ 1376366 h 1765046"/>
              <a:gd name="connsiteX91" fmla="*/ 249521 w 1770247"/>
              <a:gd name="connsiteY91" fmla="*/ 1344397 h 1765046"/>
              <a:gd name="connsiteX92" fmla="*/ 225917 w 1770247"/>
              <a:gd name="connsiteY92" fmla="*/ 1309062 h 1765046"/>
              <a:gd name="connsiteX93" fmla="*/ 106215 w 1770247"/>
              <a:gd name="connsiteY93" fmla="*/ 1310745 h 1765046"/>
              <a:gd name="connsiteX94" fmla="*/ 92727 w 1770247"/>
              <a:gd name="connsiteY94" fmla="*/ 1287188 h 1765046"/>
              <a:gd name="connsiteX95" fmla="*/ 79240 w 1770247"/>
              <a:gd name="connsiteY95" fmla="*/ 1261949 h 1765046"/>
              <a:gd name="connsiteX96" fmla="*/ 151736 w 1770247"/>
              <a:gd name="connsiteY96" fmla="*/ 1166041 h 1765046"/>
              <a:gd name="connsiteX97" fmla="*/ 138248 w 1770247"/>
              <a:gd name="connsiteY97" fmla="*/ 1125659 h 1765046"/>
              <a:gd name="connsiteX98" fmla="*/ 131504 w 1770247"/>
              <a:gd name="connsiteY98" fmla="*/ 1105468 h 1765046"/>
              <a:gd name="connsiteX99" fmla="*/ 126446 w 1770247"/>
              <a:gd name="connsiteY99" fmla="*/ 1085276 h 1765046"/>
              <a:gd name="connsiteX100" fmla="*/ 10116 w 1770247"/>
              <a:gd name="connsiteY100" fmla="*/ 1048259 h 1765046"/>
              <a:gd name="connsiteX101" fmla="*/ 0 w 1770247"/>
              <a:gd name="connsiteY101" fmla="*/ 992733 h 1765046"/>
              <a:gd name="connsiteX102" fmla="*/ 101157 w 1770247"/>
              <a:gd name="connsiteY102" fmla="*/ 923747 h 1765046"/>
              <a:gd name="connsiteX103" fmla="*/ 99471 w 1770247"/>
              <a:gd name="connsiteY103" fmla="*/ 881682 h 1765046"/>
              <a:gd name="connsiteX104" fmla="*/ 101157 w 1770247"/>
              <a:gd name="connsiteY104" fmla="*/ 841299 h 1765046"/>
              <a:gd name="connsiteX105" fmla="*/ 0 w 1770247"/>
              <a:gd name="connsiteY105" fmla="*/ 772313 h 1765046"/>
              <a:gd name="connsiteX106" fmla="*/ 5058 w 1770247"/>
              <a:gd name="connsiteY106" fmla="*/ 743709 h 1765046"/>
              <a:gd name="connsiteX107" fmla="*/ 10116 w 1770247"/>
              <a:gd name="connsiteY107" fmla="*/ 716787 h 1765046"/>
              <a:gd name="connsiteX108" fmla="*/ 126446 w 1770247"/>
              <a:gd name="connsiteY108" fmla="*/ 681453 h 1765046"/>
              <a:gd name="connsiteX109" fmla="*/ 138248 w 1770247"/>
              <a:gd name="connsiteY109" fmla="*/ 639388 h 1765046"/>
              <a:gd name="connsiteX110" fmla="*/ 144992 w 1770247"/>
              <a:gd name="connsiteY110" fmla="*/ 619196 h 1765046"/>
              <a:gd name="connsiteX111" fmla="*/ 151736 w 1770247"/>
              <a:gd name="connsiteY111" fmla="*/ 599005 h 1765046"/>
              <a:gd name="connsiteX112" fmla="*/ 79240 w 1770247"/>
              <a:gd name="connsiteY112" fmla="*/ 503097 h 1765046"/>
              <a:gd name="connsiteX113" fmla="*/ 92727 w 1770247"/>
              <a:gd name="connsiteY113" fmla="*/ 477858 h 1765046"/>
              <a:gd name="connsiteX114" fmla="*/ 106215 w 1770247"/>
              <a:gd name="connsiteY114" fmla="*/ 454302 h 1765046"/>
              <a:gd name="connsiteX115" fmla="*/ 225917 w 1770247"/>
              <a:gd name="connsiteY115" fmla="*/ 455984 h 1765046"/>
              <a:gd name="connsiteX116" fmla="*/ 249521 w 1770247"/>
              <a:gd name="connsiteY116" fmla="*/ 420650 h 1765046"/>
              <a:gd name="connsiteX117" fmla="*/ 261322 w 1770247"/>
              <a:gd name="connsiteY117" fmla="*/ 403824 h 1765046"/>
              <a:gd name="connsiteX118" fmla="*/ 274810 w 1770247"/>
              <a:gd name="connsiteY118" fmla="*/ 388680 h 1765046"/>
              <a:gd name="connsiteX119" fmla="*/ 236033 w 1770247"/>
              <a:gd name="connsiteY119" fmla="*/ 274264 h 1765046"/>
              <a:gd name="connsiteX120" fmla="*/ 256264 w 1770247"/>
              <a:gd name="connsiteY120" fmla="*/ 254073 h 1765046"/>
              <a:gd name="connsiteX121" fmla="*/ 276496 w 1770247"/>
              <a:gd name="connsiteY121" fmla="*/ 233881 h 1765046"/>
              <a:gd name="connsiteX122" fmla="*/ 391140 w 1770247"/>
              <a:gd name="connsiteY122" fmla="*/ 272581 h 1765046"/>
              <a:gd name="connsiteX123" fmla="*/ 424859 w 1770247"/>
              <a:gd name="connsiteY123" fmla="*/ 247342 h 1765046"/>
              <a:gd name="connsiteX124" fmla="*/ 458578 w 1770247"/>
              <a:gd name="connsiteY124" fmla="*/ 223786 h 1765046"/>
              <a:gd name="connsiteX125" fmla="*/ 456892 w 1770247"/>
              <a:gd name="connsiteY125" fmla="*/ 102639 h 1765046"/>
              <a:gd name="connsiteX126" fmla="*/ 482182 w 1770247"/>
              <a:gd name="connsiteY126" fmla="*/ 89178 h 1765046"/>
              <a:gd name="connsiteX127" fmla="*/ 507471 w 1770247"/>
              <a:gd name="connsiteY127" fmla="*/ 77400 h 1765046"/>
              <a:gd name="connsiteX128" fmla="*/ 603570 w 1770247"/>
              <a:gd name="connsiteY128" fmla="*/ 148069 h 1765046"/>
              <a:gd name="connsiteX129" fmla="*/ 642347 w 1770247"/>
              <a:gd name="connsiteY129" fmla="*/ 134608 h 1765046"/>
              <a:gd name="connsiteX130" fmla="*/ 662578 w 1770247"/>
              <a:gd name="connsiteY130" fmla="*/ 127878 h 1765046"/>
              <a:gd name="connsiteX131" fmla="*/ 682810 w 1770247"/>
              <a:gd name="connsiteY131" fmla="*/ 122830 h 1765046"/>
              <a:gd name="connsiteX132" fmla="*/ 718215 w 1770247"/>
              <a:gd name="connsiteY132" fmla="*/ 8413 h 176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1770247" h="1765046">
                <a:moveTo>
                  <a:pt x="886923" y="269061"/>
                </a:moveTo>
                <a:cubicBezTo>
                  <a:pt x="548113" y="269061"/>
                  <a:pt x="273453" y="543717"/>
                  <a:pt x="273453" y="882522"/>
                </a:cubicBezTo>
                <a:cubicBezTo>
                  <a:pt x="273453" y="1221327"/>
                  <a:pt x="548113" y="1495983"/>
                  <a:pt x="886923" y="1495983"/>
                </a:cubicBezTo>
                <a:cubicBezTo>
                  <a:pt x="1225733" y="1495983"/>
                  <a:pt x="1500393" y="1221327"/>
                  <a:pt x="1500393" y="882522"/>
                </a:cubicBezTo>
                <a:cubicBezTo>
                  <a:pt x="1500393" y="543717"/>
                  <a:pt x="1225733" y="269061"/>
                  <a:pt x="886923" y="269061"/>
                </a:cubicBezTo>
                <a:close/>
                <a:moveTo>
                  <a:pt x="775537" y="0"/>
                </a:moveTo>
                <a:lnTo>
                  <a:pt x="844661" y="97591"/>
                </a:lnTo>
                <a:lnTo>
                  <a:pt x="886810" y="95908"/>
                </a:lnTo>
                <a:lnTo>
                  <a:pt x="928958" y="97591"/>
                </a:lnTo>
                <a:lnTo>
                  <a:pt x="998082" y="0"/>
                </a:lnTo>
                <a:lnTo>
                  <a:pt x="1025057" y="3365"/>
                </a:lnTo>
                <a:lnTo>
                  <a:pt x="1053719" y="8413"/>
                </a:lnTo>
                <a:lnTo>
                  <a:pt x="1089124" y="122830"/>
                </a:lnTo>
                <a:lnTo>
                  <a:pt x="1131272" y="134608"/>
                </a:lnTo>
                <a:lnTo>
                  <a:pt x="1149818" y="141338"/>
                </a:lnTo>
                <a:lnTo>
                  <a:pt x="1170049" y="148069"/>
                </a:lnTo>
                <a:lnTo>
                  <a:pt x="1266148" y="77400"/>
                </a:lnTo>
                <a:lnTo>
                  <a:pt x="1291438" y="89178"/>
                </a:lnTo>
                <a:lnTo>
                  <a:pt x="1316727" y="102639"/>
                </a:lnTo>
                <a:lnTo>
                  <a:pt x="1315041" y="223786"/>
                </a:lnTo>
                <a:lnTo>
                  <a:pt x="1348760" y="247342"/>
                </a:lnTo>
                <a:lnTo>
                  <a:pt x="1365619" y="260803"/>
                </a:lnTo>
                <a:lnTo>
                  <a:pt x="1382479" y="272581"/>
                </a:lnTo>
                <a:lnTo>
                  <a:pt x="1497123" y="233881"/>
                </a:lnTo>
                <a:lnTo>
                  <a:pt x="1517355" y="254073"/>
                </a:lnTo>
                <a:lnTo>
                  <a:pt x="1537586" y="274264"/>
                </a:lnTo>
                <a:lnTo>
                  <a:pt x="1498809" y="388680"/>
                </a:lnTo>
                <a:lnTo>
                  <a:pt x="1524099" y="420650"/>
                </a:lnTo>
                <a:lnTo>
                  <a:pt x="1547702" y="455984"/>
                </a:lnTo>
                <a:lnTo>
                  <a:pt x="1667404" y="454302"/>
                </a:lnTo>
                <a:lnTo>
                  <a:pt x="1680892" y="477858"/>
                </a:lnTo>
                <a:lnTo>
                  <a:pt x="1694379" y="503097"/>
                </a:lnTo>
                <a:lnTo>
                  <a:pt x="1621884" y="599005"/>
                </a:lnTo>
                <a:lnTo>
                  <a:pt x="1635371" y="639388"/>
                </a:lnTo>
                <a:lnTo>
                  <a:pt x="1642115" y="661261"/>
                </a:lnTo>
                <a:lnTo>
                  <a:pt x="1647173" y="681453"/>
                </a:lnTo>
                <a:lnTo>
                  <a:pt x="1761817" y="716787"/>
                </a:lnTo>
                <a:lnTo>
                  <a:pt x="1770247" y="772313"/>
                </a:lnTo>
                <a:lnTo>
                  <a:pt x="1672462" y="841299"/>
                </a:lnTo>
                <a:lnTo>
                  <a:pt x="1674148" y="881682"/>
                </a:lnTo>
                <a:lnTo>
                  <a:pt x="1672462" y="923747"/>
                </a:lnTo>
                <a:lnTo>
                  <a:pt x="1770247" y="992733"/>
                </a:lnTo>
                <a:lnTo>
                  <a:pt x="1766875" y="1021338"/>
                </a:lnTo>
                <a:lnTo>
                  <a:pt x="1761817" y="1048259"/>
                </a:lnTo>
                <a:lnTo>
                  <a:pt x="1647173" y="1085276"/>
                </a:lnTo>
                <a:lnTo>
                  <a:pt x="1635371" y="1125659"/>
                </a:lnTo>
                <a:lnTo>
                  <a:pt x="1628627" y="1145850"/>
                </a:lnTo>
                <a:lnTo>
                  <a:pt x="1621884" y="1166041"/>
                </a:lnTo>
                <a:lnTo>
                  <a:pt x="1694379" y="1261949"/>
                </a:lnTo>
                <a:lnTo>
                  <a:pt x="1680892" y="1287188"/>
                </a:lnTo>
                <a:lnTo>
                  <a:pt x="1667404" y="1310745"/>
                </a:lnTo>
                <a:lnTo>
                  <a:pt x="1547702" y="1309062"/>
                </a:lnTo>
                <a:lnTo>
                  <a:pt x="1524099" y="1344397"/>
                </a:lnTo>
                <a:lnTo>
                  <a:pt x="1512297" y="1361223"/>
                </a:lnTo>
                <a:lnTo>
                  <a:pt x="1498809" y="1376366"/>
                </a:lnTo>
                <a:lnTo>
                  <a:pt x="1537586" y="1490783"/>
                </a:lnTo>
                <a:lnTo>
                  <a:pt x="1517355" y="1512656"/>
                </a:lnTo>
                <a:lnTo>
                  <a:pt x="1497123" y="1532848"/>
                </a:lnTo>
                <a:lnTo>
                  <a:pt x="1382479" y="1494148"/>
                </a:lnTo>
                <a:lnTo>
                  <a:pt x="1348760" y="1519387"/>
                </a:lnTo>
                <a:lnTo>
                  <a:pt x="1315041" y="1542943"/>
                </a:lnTo>
                <a:lnTo>
                  <a:pt x="1316727" y="1662408"/>
                </a:lnTo>
                <a:lnTo>
                  <a:pt x="1291438" y="1675868"/>
                </a:lnTo>
                <a:lnTo>
                  <a:pt x="1266148" y="1687647"/>
                </a:lnTo>
                <a:lnTo>
                  <a:pt x="1170049" y="1616978"/>
                </a:lnTo>
                <a:lnTo>
                  <a:pt x="1131272" y="1630438"/>
                </a:lnTo>
                <a:lnTo>
                  <a:pt x="1109355" y="1635486"/>
                </a:lnTo>
                <a:lnTo>
                  <a:pt x="1089124" y="1642216"/>
                </a:lnTo>
                <a:lnTo>
                  <a:pt x="1053719" y="1756633"/>
                </a:lnTo>
                <a:lnTo>
                  <a:pt x="998082" y="1765046"/>
                </a:lnTo>
                <a:lnTo>
                  <a:pt x="928958" y="1667455"/>
                </a:lnTo>
                <a:lnTo>
                  <a:pt x="886810" y="1667455"/>
                </a:lnTo>
                <a:lnTo>
                  <a:pt x="844661" y="1667455"/>
                </a:lnTo>
                <a:lnTo>
                  <a:pt x="775537" y="1765046"/>
                </a:lnTo>
                <a:lnTo>
                  <a:pt x="746876" y="1761681"/>
                </a:lnTo>
                <a:lnTo>
                  <a:pt x="718215" y="1756633"/>
                </a:lnTo>
                <a:lnTo>
                  <a:pt x="682810" y="1642216"/>
                </a:lnTo>
                <a:lnTo>
                  <a:pt x="642347" y="1630438"/>
                </a:lnTo>
                <a:lnTo>
                  <a:pt x="622116" y="1623708"/>
                </a:lnTo>
                <a:lnTo>
                  <a:pt x="603570" y="1616978"/>
                </a:lnTo>
                <a:lnTo>
                  <a:pt x="507471" y="1687647"/>
                </a:lnTo>
                <a:lnTo>
                  <a:pt x="482182" y="1675868"/>
                </a:lnTo>
                <a:lnTo>
                  <a:pt x="456892" y="1662408"/>
                </a:lnTo>
                <a:lnTo>
                  <a:pt x="458578" y="1542943"/>
                </a:lnTo>
                <a:lnTo>
                  <a:pt x="424859" y="1519387"/>
                </a:lnTo>
                <a:lnTo>
                  <a:pt x="408000" y="1505926"/>
                </a:lnTo>
                <a:lnTo>
                  <a:pt x="391140" y="1494148"/>
                </a:lnTo>
                <a:lnTo>
                  <a:pt x="276496" y="1532848"/>
                </a:lnTo>
                <a:lnTo>
                  <a:pt x="256264" y="1512656"/>
                </a:lnTo>
                <a:lnTo>
                  <a:pt x="236033" y="1490783"/>
                </a:lnTo>
                <a:lnTo>
                  <a:pt x="274810" y="1376366"/>
                </a:lnTo>
                <a:lnTo>
                  <a:pt x="249521" y="1344397"/>
                </a:lnTo>
                <a:lnTo>
                  <a:pt x="225917" y="1309062"/>
                </a:lnTo>
                <a:lnTo>
                  <a:pt x="106215" y="1310745"/>
                </a:lnTo>
                <a:lnTo>
                  <a:pt x="92727" y="1287188"/>
                </a:lnTo>
                <a:lnTo>
                  <a:pt x="79240" y="1261949"/>
                </a:lnTo>
                <a:lnTo>
                  <a:pt x="151736" y="1166041"/>
                </a:lnTo>
                <a:lnTo>
                  <a:pt x="138248" y="1125659"/>
                </a:lnTo>
                <a:lnTo>
                  <a:pt x="131504" y="1105468"/>
                </a:lnTo>
                <a:lnTo>
                  <a:pt x="126446" y="1085276"/>
                </a:lnTo>
                <a:lnTo>
                  <a:pt x="10116" y="1048259"/>
                </a:lnTo>
                <a:lnTo>
                  <a:pt x="0" y="992733"/>
                </a:lnTo>
                <a:lnTo>
                  <a:pt x="101157" y="923747"/>
                </a:lnTo>
                <a:lnTo>
                  <a:pt x="99471" y="881682"/>
                </a:lnTo>
                <a:lnTo>
                  <a:pt x="101157" y="841299"/>
                </a:lnTo>
                <a:lnTo>
                  <a:pt x="0" y="772313"/>
                </a:lnTo>
                <a:lnTo>
                  <a:pt x="5058" y="743709"/>
                </a:lnTo>
                <a:lnTo>
                  <a:pt x="10116" y="716787"/>
                </a:lnTo>
                <a:lnTo>
                  <a:pt x="126446" y="681453"/>
                </a:lnTo>
                <a:lnTo>
                  <a:pt x="138248" y="639388"/>
                </a:lnTo>
                <a:lnTo>
                  <a:pt x="144992" y="619196"/>
                </a:lnTo>
                <a:lnTo>
                  <a:pt x="151736" y="599005"/>
                </a:lnTo>
                <a:lnTo>
                  <a:pt x="79240" y="503097"/>
                </a:lnTo>
                <a:lnTo>
                  <a:pt x="92727" y="477858"/>
                </a:lnTo>
                <a:lnTo>
                  <a:pt x="106215" y="454302"/>
                </a:lnTo>
                <a:lnTo>
                  <a:pt x="225917" y="455984"/>
                </a:lnTo>
                <a:lnTo>
                  <a:pt x="249521" y="420650"/>
                </a:lnTo>
                <a:lnTo>
                  <a:pt x="261322" y="403824"/>
                </a:lnTo>
                <a:lnTo>
                  <a:pt x="274810" y="388680"/>
                </a:lnTo>
                <a:lnTo>
                  <a:pt x="236033" y="274264"/>
                </a:lnTo>
                <a:lnTo>
                  <a:pt x="256264" y="254073"/>
                </a:lnTo>
                <a:lnTo>
                  <a:pt x="276496" y="233881"/>
                </a:lnTo>
                <a:lnTo>
                  <a:pt x="391140" y="272581"/>
                </a:lnTo>
                <a:lnTo>
                  <a:pt x="424859" y="247342"/>
                </a:lnTo>
                <a:lnTo>
                  <a:pt x="458578" y="223786"/>
                </a:lnTo>
                <a:lnTo>
                  <a:pt x="456892" y="102639"/>
                </a:lnTo>
                <a:lnTo>
                  <a:pt x="482182" y="89178"/>
                </a:lnTo>
                <a:lnTo>
                  <a:pt x="507471" y="77400"/>
                </a:lnTo>
                <a:lnTo>
                  <a:pt x="603570" y="148069"/>
                </a:lnTo>
                <a:lnTo>
                  <a:pt x="642347" y="134608"/>
                </a:lnTo>
                <a:lnTo>
                  <a:pt x="662578" y="127878"/>
                </a:lnTo>
                <a:lnTo>
                  <a:pt x="682810" y="122830"/>
                </a:lnTo>
                <a:lnTo>
                  <a:pt x="718215" y="8413"/>
                </a:lnTo>
                <a:close/>
              </a:path>
            </a:pathLst>
          </a:custGeom>
          <a:solidFill>
            <a:schemeClr val="accent1">
              <a:lumMod val="75000"/>
              <a:alpha val="25000"/>
            </a:schemeClr>
          </a:solidFill>
          <a:ln w="38100" cmpd="sng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square">
            <a:noAutofit/>
          </a:bodyPr>
          <a:lstStyle/>
          <a:p>
            <a:endParaRPr lang="en-IN" sz="900">
              <a:solidFill>
                <a:schemeClr val="bg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2DBDF98-4F1E-26EE-AC6A-937C10D5880F}"/>
              </a:ext>
            </a:extLst>
          </p:cNvPr>
          <p:cNvSpPr>
            <a:spLocks/>
          </p:cNvSpPr>
          <p:nvPr/>
        </p:nvSpPr>
        <p:spPr bwMode="auto">
          <a:xfrm>
            <a:off x="5786570" y="2933461"/>
            <a:ext cx="1736222" cy="1731124"/>
          </a:xfrm>
          <a:custGeom>
            <a:avLst/>
            <a:gdLst>
              <a:gd name="connsiteX0" fmla="*/ 886923 w 1770247"/>
              <a:gd name="connsiteY0" fmla="*/ 269061 h 1765046"/>
              <a:gd name="connsiteX1" fmla="*/ 273453 w 1770247"/>
              <a:gd name="connsiteY1" fmla="*/ 882522 h 1765046"/>
              <a:gd name="connsiteX2" fmla="*/ 886923 w 1770247"/>
              <a:gd name="connsiteY2" fmla="*/ 1495983 h 1765046"/>
              <a:gd name="connsiteX3" fmla="*/ 1500393 w 1770247"/>
              <a:gd name="connsiteY3" fmla="*/ 882522 h 1765046"/>
              <a:gd name="connsiteX4" fmla="*/ 886923 w 1770247"/>
              <a:gd name="connsiteY4" fmla="*/ 269061 h 1765046"/>
              <a:gd name="connsiteX5" fmla="*/ 775537 w 1770247"/>
              <a:gd name="connsiteY5" fmla="*/ 0 h 1765046"/>
              <a:gd name="connsiteX6" fmla="*/ 844661 w 1770247"/>
              <a:gd name="connsiteY6" fmla="*/ 97591 h 1765046"/>
              <a:gd name="connsiteX7" fmla="*/ 886810 w 1770247"/>
              <a:gd name="connsiteY7" fmla="*/ 95908 h 1765046"/>
              <a:gd name="connsiteX8" fmla="*/ 928958 w 1770247"/>
              <a:gd name="connsiteY8" fmla="*/ 97591 h 1765046"/>
              <a:gd name="connsiteX9" fmla="*/ 998082 w 1770247"/>
              <a:gd name="connsiteY9" fmla="*/ 0 h 1765046"/>
              <a:gd name="connsiteX10" fmla="*/ 1025057 w 1770247"/>
              <a:gd name="connsiteY10" fmla="*/ 3365 h 1765046"/>
              <a:gd name="connsiteX11" fmla="*/ 1053719 w 1770247"/>
              <a:gd name="connsiteY11" fmla="*/ 8413 h 1765046"/>
              <a:gd name="connsiteX12" fmla="*/ 1089124 w 1770247"/>
              <a:gd name="connsiteY12" fmla="*/ 122830 h 1765046"/>
              <a:gd name="connsiteX13" fmla="*/ 1131272 w 1770247"/>
              <a:gd name="connsiteY13" fmla="*/ 134608 h 1765046"/>
              <a:gd name="connsiteX14" fmla="*/ 1149818 w 1770247"/>
              <a:gd name="connsiteY14" fmla="*/ 141338 h 1765046"/>
              <a:gd name="connsiteX15" fmla="*/ 1170049 w 1770247"/>
              <a:gd name="connsiteY15" fmla="*/ 148069 h 1765046"/>
              <a:gd name="connsiteX16" fmla="*/ 1266148 w 1770247"/>
              <a:gd name="connsiteY16" fmla="*/ 77400 h 1765046"/>
              <a:gd name="connsiteX17" fmla="*/ 1291438 w 1770247"/>
              <a:gd name="connsiteY17" fmla="*/ 89178 h 1765046"/>
              <a:gd name="connsiteX18" fmla="*/ 1316727 w 1770247"/>
              <a:gd name="connsiteY18" fmla="*/ 102639 h 1765046"/>
              <a:gd name="connsiteX19" fmla="*/ 1315041 w 1770247"/>
              <a:gd name="connsiteY19" fmla="*/ 223786 h 1765046"/>
              <a:gd name="connsiteX20" fmla="*/ 1348760 w 1770247"/>
              <a:gd name="connsiteY20" fmla="*/ 247342 h 1765046"/>
              <a:gd name="connsiteX21" fmla="*/ 1365619 w 1770247"/>
              <a:gd name="connsiteY21" fmla="*/ 260803 h 1765046"/>
              <a:gd name="connsiteX22" fmla="*/ 1382479 w 1770247"/>
              <a:gd name="connsiteY22" fmla="*/ 272581 h 1765046"/>
              <a:gd name="connsiteX23" fmla="*/ 1497123 w 1770247"/>
              <a:gd name="connsiteY23" fmla="*/ 233881 h 1765046"/>
              <a:gd name="connsiteX24" fmla="*/ 1517355 w 1770247"/>
              <a:gd name="connsiteY24" fmla="*/ 254073 h 1765046"/>
              <a:gd name="connsiteX25" fmla="*/ 1537586 w 1770247"/>
              <a:gd name="connsiteY25" fmla="*/ 274264 h 1765046"/>
              <a:gd name="connsiteX26" fmla="*/ 1498809 w 1770247"/>
              <a:gd name="connsiteY26" fmla="*/ 388680 h 1765046"/>
              <a:gd name="connsiteX27" fmla="*/ 1524099 w 1770247"/>
              <a:gd name="connsiteY27" fmla="*/ 420650 h 1765046"/>
              <a:gd name="connsiteX28" fmla="*/ 1547702 w 1770247"/>
              <a:gd name="connsiteY28" fmla="*/ 455984 h 1765046"/>
              <a:gd name="connsiteX29" fmla="*/ 1667404 w 1770247"/>
              <a:gd name="connsiteY29" fmla="*/ 454302 h 1765046"/>
              <a:gd name="connsiteX30" fmla="*/ 1680892 w 1770247"/>
              <a:gd name="connsiteY30" fmla="*/ 477858 h 1765046"/>
              <a:gd name="connsiteX31" fmla="*/ 1694379 w 1770247"/>
              <a:gd name="connsiteY31" fmla="*/ 503097 h 1765046"/>
              <a:gd name="connsiteX32" fmla="*/ 1621884 w 1770247"/>
              <a:gd name="connsiteY32" fmla="*/ 599005 h 1765046"/>
              <a:gd name="connsiteX33" fmla="*/ 1635371 w 1770247"/>
              <a:gd name="connsiteY33" fmla="*/ 639388 h 1765046"/>
              <a:gd name="connsiteX34" fmla="*/ 1642115 w 1770247"/>
              <a:gd name="connsiteY34" fmla="*/ 661261 h 1765046"/>
              <a:gd name="connsiteX35" fmla="*/ 1647173 w 1770247"/>
              <a:gd name="connsiteY35" fmla="*/ 681453 h 1765046"/>
              <a:gd name="connsiteX36" fmla="*/ 1761817 w 1770247"/>
              <a:gd name="connsiteY36" fmla="*/ 716787 h 1765046"/>
              <a:gd name="connsiteX37" fmla="*/ 1770247 w 1770247"/>
              <a:gd name="connsiteY37" fmla="*/ 772313 h 1765046"/>
              <a:gd name="connsiteX38" fmla="*/ 1672462 w 1770247"/>
              <a:gd name="connsiteY38" fmla="*/ 841299 h 1765046"/>
              <a:gd name="connsiteX39" fmla="*/ 1674148 w 1770247"/>
              <a:gd name="connsiteY39" fmla="*/ 881682 h 1765046"/>
              <a:gd name="connsiteX40" fmla="*/ 1672462 w 1770247"/>
              <a:gd name="connsiteY40" fmla="*/ 923747 h 1765046"/>
              <a:gd name="connsiteX41" fmla="*/ 1770247 w 1770247"/>
              <a:gd name="connsiteY41" fmla="*/ 992733 h 1765046"/>
              <a:gd name="connsiteX42" fmla="*/ 1766875 w 1770247"/>
              <a:gd name="connsiteY42" fmla="*/ 1021338 h 1765046"/>
              <a:gd name="connsiteX43" fmla="*/ 1761817 w 1770247"/>
              <a:gd name="connsiteY43" fmla="*/ 1048259 h 1765046"/>
              <a:gd name="connsiteX44" fmla="*/ 1647173 w 1770247"/>
              <a:gd name="connsiteY44" fmla="*/ 1085276 h 1765046"/>
              <a:gd name="connsiteX45" fmla="*/ 1635371 w 1770247"/>
              <a:gd name="connsiteY45" fmla="*/ 1125659 h 1765046"/>
              <a:gd name="connsiteX46" fmla="*/ 1628627 w 1770247"/>
              <a:gd name="connsiteY46" fmla="*/ 1145850 h 1765046"/>
              <a:gd name="connsiteX47" fmla="*/ 1621884 w 1770247"/>
              <a:gd name="connsiteY47" fmla="*/ 1166041 h 1765046"/>
              <a:gd name="connsiteX48" fmla="*/ 1694379 w 1770247"/>
              <a:gd name="connsiteY48" fmla="*/ 1261949 h 1765046"/>
              <a:gd name="connsiteX49" fmla="*/ 1680892 w 1770247"/>
              <a:gd name="connsiteY49" fmla="*/ 1287188 h 1765046"/>
              <a:gd name="connsiteX50" fmla="*/ 1667404 w 1770247"/>
              <a:gd name="connsiteY50" fmla="*/ 1310745 h 1765046"/>
              <a:gd name="connsiteX51" fmla="*/ 1547702 w 1770247"/>
              <a:gd name="connsiteY51" fmla="*/ 1309062 h 1765046"/>
              <a:gd name="connsiteX52" fmla="*/ 1524099 w 1770247"/>
              <a:gd name="connsiteY52" fmla="*/ 1344397 h 1765046"/>
              <a:gd name="connsiteX53" fmla="*/ 1512297 w 1770247"/>
              <a:gd name="connsiteY53" fmla="*/ 1361223 h 1765046"/>
              <a:gd name="connsiteX54" fmla="*/ 1498809 w 1770247"/>
              <a:gd name="connsiteY54" fmla="*/ 1376366 h 1765046"/>
              <a:gd name="connsiteX55" fmla="*/ 1537586 w 1770247"/>
              <a:gd name="connsiteY55" fmla="*/ 1490783 h 1765046"/>
              <a:gd name="connsiteX56" fmla="*/ 1517355 w 1770247"/>
              <a:gd name="connsiteY56" fmla="*/ 1512656 h 1765046"/>
              <a:gd name="connsiteX57" fmla="*/ 1497123 w 1770247"/>
              <a:gd name="connsiteY57" fmla="*/ 1532848 h 1765046"/>
              <a:gd name="connsiteX58" fmla="*/ 1382479 w 1770247"/>
              <a:gd name="connsiteY58" fmla="*/ 1494148 h 1765046"/>
              <a:gd name="connsiteX59" fmla="*/ 1348760 w 1770247"/>
              <a:gd name="connsiteY59" fmla="*/ 1519387 h 1765046"/>
              <a:gd name="connsiteX60" fmla="*/ 1315041 w 1770247"/>
              <a:gd name="connsiteY60" fmla="*/ 1542943 h 1765046"/>
              <a:gd name="connsiteX61" fmla="*/ 1316727 w 1770247"/>
              <a:gd name="connsiteY61" fmla="*/ 1662408 h 1765046"/>
              <a:gd name="connsiteX62" fmla="*/ 1291438 w 1770247"/>
              <a:gd name="connsiteY62" fmla="*/ 1675868 h 1765046"/>
              <a:gd name="connsiteX63" fmla="*/ 1266148 w 1770247"/>
              <a:gd name="connsiteY63" fmla="*/ 1687647 h 1765046"/>
              <a:gd name="connsiteX64" fmla="*/ 1170049 w 1770247"/>
              <a:gd name="connsiteY64" fmla="*/ 1616978 h 1765046"/>
              <a:gd name="connsiteX65" fmla="*/ 1131272 w 1770247"/>
              <a:gd name="connsiteY65" fmla="*/ 1630438 h 1765046"/>
              <a:gd name="connsiteX66" fmla="*/ 1109355 w 1770247"/>
              <a:gd name="connsiteY66" fmla="*/ 1635486 h 1765046"/>
              <a:gd name="connsiteX67" fmla="*/ 1089124 w 1770247"/>
              <a:gd name="connsiteY67" fmla="*/ 1642216 h 1765046"/>
              <a:gd name="connsiteX68" fmla="*/ 1053719 w 1770247"/>
              <a:gd name="connsiteY68" fmla="*/ 1756633 h 1765046"/>
              <a:gd name="connsiteX69" fmla="*/ 998082 w 1770247"/>
              <a:gd name="connsiteY69" fmla="*/ 1765046 h 1765046"/>
              <a:gd name="connsiteX70" fmla="*/ 928958 w 1770247"/>
              <a:gd name="connsiteY70" fmla="*/ 1667455 h 1765046"/>
              <a:gd name="connsiteX71" fmla="*/ 886810 w 1770247"/>
              <a:gd name="connsiteY71" fmla="*/ 1667455 h 1765046"/>
              <a:gd name="connsiteX72" fmla="*/ 844661 w 1770247"/>
              <a:gd name="connsiteY72" fmla="*/ 1667455 h 1765046"/>
              <a:gd name="connsiteX73" fmla="*/ 775537 w 1770247"/>
              <a:gd name="connsiteY73" fmla="*/ 1765046 h 1765046"/>
              <a:gd name="connsiteX74" fmla="*/ 746876 w 1770247"/>
              <a:gd name="connsiteY74" fmla="*/ 1761681 h 1765046"/>
              <a:gd name="connsiteX75" fmla="*/ 718215 w 1770247"/>
              <a:gd name="connsiteY75" fmla="*/ 1756633 h 1765046"/>
              <a:gd name="connsiteX76" fmla="*/ 682810 w 1770247"/>
              <a:gd name="connsiteY76" fmla="*/ 1642216 h 1765046"/>
              <a:gd name="connsiteX77" fmla="*/ 642347 w 1770247"/>
              <a:gd name="connsiteY77" fmla="*/ 1630438 h 1765046"/>
              <a:gd name="connsiteX78" fmla="*/ 622116 w 1770247"/>
              <a:gd name="connsiteY78" fmla="*/ 1623708 h 1765046"/>
              <a:gd name="connsiteX79" fmla="*/ 603570 w 1770247"/>
              <a:gd name="connsiteY79" fmla="*/ 1616978 h 1765046"/>
              <a:gd name="connsiteX80" fmla="*/ 507471 w 1770247"/>
              <a:gd name="connsiteY80" fmla="*/ 1687647 h 1765046"/>
              <a:gd name="connsiteX81" fmla="*/ 482182 w 1770247"/>
              <a:gd name="connsiteY81" fmla="*/ 1675868 h 1765046"/>
              <a:gd name="connsiteX82" fmla="*/ 456892 w 1770247"/>
              <a:gd name="connsiteY82" fmla="*/ 1662408 h 1765046"/>
              <a:gd name="connsiteX83" fmla="*/ 458578 w 1770247"/>
              <a:gd name="connsiteY83" fmla="*/ 1542943 h 1765046"/>
              <a:gd name="connsiteX84" fmla="*/ 424859 w 1770247"/>
              <a:gd name="connsiteY84" fmla="*/ 1519387 h 1765046"/>
              <a:gd name="connsiteX85" fmla="*/ 408000 w 1770247"/>
              <a:gd name="connsiteY85" fmla="*/ 1505926 h 1765046"/>
              <a:gd name="connsiteX86" fmla="*/ 391140 w 1770247"/>
              <a:gd name="connsiteY86" fmla="*/ 1494148 h 1765046"/>
              <a:gd name="connsiteX87" fmla="*/ 276496 w 1770247"/>
              <a:gd name="connsiteY87" fmla="*/ 1532848 h 1765046"/>
              <a:gd name="connsiteX88" fmla="*/ 256264 w 1770247"/>
              <a:gd name="connsiteY88" fmla="*/ 1512656 h 1765046"/>
              <a:gd name="connsiteX89" fmla="*/ 236033 w 1770247"/>
              <a:gd name="connsiteY89" fmla="*/ 1490783 h 1765046"/>
              <a:gd name="connsiteX90" fmla="*/ 274810 w 1770247"/>
              <a:gd name="connsiteY90" fmla="*/ 1376366 h 1765046"/>
              <a:gd name="connsiteX91" fmla="*/ 249521 w 1770247"/>
              <a:gd name="connsiteY91" fmla="*/ 1344397 h 1765046"/>
              <a:gd name="connsiteX92" fmla="*/ 225917 w 1770247"/>
              <a:gd name="connsiteY92" fmla="*/ 1309062 h 1765046"/>
              <a:gd name="connsiteX93" fmla="*/ 106215 w 1770247"/>
              <a:gd name="connsiteY93" fmla="*/ 1310745 h 1765046"/>
              <a:gd name="connsiteX94" fmla="*/ 92727 w 1770247"/>
              <a:gd name="connsiteY94" fmla="*/ 1287188 h 1765046"/>
              <a:gd name="connsiteX95" fmla="*/ 79240 w 1770247"/>
              <a:gd name="connsiteY95" fmla="*/ 1261949 h 1765046"/>
              <a:gd name="connsiteX96" fmla="*/ 151736 w 1770247"/>
              <a:gd name="connsiteY96" fmla="*/ 1166041 h 1765046"/>
              <a:gd name="connsiteX97" fmla="*/ 138248 w 1770247"/>
              <a:gd name="connsiteY97" fmla="*/ 1125659 h 1765046"/>
              <a:gd name="connsiteX98" fmla="*/ 131504 w 1770247"/>
              <a:gd name="connsiteY98" fmla="*/ 1105468 h 1765046"/>
              <a:gd name="connsiteX99" fmla="*/ 126446 w 1770247"/>
              <a:gd name="connsiteY99" fmla="*/ 1085276 h 1765046"/>
              <a:gd name="connsiteX100" fmla="*/ 10116 w 1770247"/>
              <a:gd name="connsiteY100" fmla="*/ 1048259 h 1765046"/>
              <a:gd name="connsiteX101" fmla="*/ 0 w 1770247"/>
              <a:gd name="connsiteY101" fmla="*/ 992733 h 1765046"/>
              <a:gd name="connsiteX102" fmla="*/ 101157 w 1770247"/>
              <a:gd name="connsiteY102" fmla="*/ 923747 h 1765046"/>
              <a:gd name="connsiteX103" fmla="*/ 99471 w 1770247"/>
              <a:gd name="connsiteY103" fmla="*/ 881682 h 1765046"/>
              <a:gd name="connsiteX104" fmla="*/ 101157 w 1770247"/>
              <a:gd name="connsiteY104" fmla="*/ 841299 h 1765046"/>
              <a:gd name="connsiteX105" fmla="*/ 0 w 1770247"/>
              <a:gd name="connsiteY105" fmla="*/ 772313 h 1765046"/>
              <a:gd name="connsiteX106" fmla="*/ 5058 w 1770247"/>
              <a:gd name="connsiteY106" fmla="*/ 743709 h 1765046"/>
              <a:gd name="connsiteX107" fmla="*/ 10116 w 1770247"/>
              <a:gd name="connsiteY107" fmla="*/ 716787 h 1765046"/>
              <a:gd name="connsiteX108" fmla="*/ 126446 w 1770247"/>
              <a:gd name="connsiteY108" fmla="*/ 681453 h 1765046"/>
              <a:gd name="connsiteX109" fmla="*/ 138248 w 1770247"/>
              <a:gd name="connsiteY109" fmla="*/ 639388 h 1765046"/>
              <a:gd name="connsiteX110" fmla="*/ 144992 w 1770247"/>
              <a:gd name="connsiteY110" fmla="*/ 619196 h 1765046"/>
              <a:gd name="connsiteX111" fmla="*/ 151736 w 1770247"/>
              <a:gd name="connsiteY111" fmla="*/ 599005 h 1765046"/>
              <a:gd name="connsiteX112" fmla="*/ 79240 w 1770247"/>
              <a:gd name="connsiteY112" fmla="*/ 503097 h 1765046"/>
              <a:gd name="connsiteX113" fmla="*/ 92727 w 1770247"/>
              <a:gd name="connsiteY113" fmla="*/ 477858 h 1765046"/>
              <a:gd name="connsiteX114" fmla="*/ 106215 w 1770247"/>
              <a:gd name="connsiteY114" fmla="*/ 454302 h 1765046"/>
              <a:gd name="connsiteX115" fmla="*/ 225917 w 1770247"/>
              <a:gd name="connsiteY115" fmla="*/ 455984 h 1765046"/>
              <a:gd name="connsiteX116" fmla="*/ 249521 w 1770247"/>
              <a:gd name="connsiteY116" fmla="*/ 420650 h 1765046"/>
              <a:gd name="connsiteX117" fmla="*/ 261322 w 1770247"/>
              <a:gd name="connsiteY117" fmla="*/ 403824 h 1765046"/>
              <a:gd name="connsiteX118" fmla="*/ 274810 w 1770247"/>
              <a:gd name="connsiteY118" fmla="*/ 388680 h 1765046"/>
              <a:gd name="connsiteX119" fmla="*/ 236033 w 1770247"/>
              <a:gd name="connsiteY119" fmla="*/ 274264 h 1765046"/>
              <a:gd name="connsiteX120" fmla="*/ 256264 w 1770247"/>
              <a:gd name="connsiteY120" fmla="*/ 254073 h 1765046"/>
              <a:gd name="connsiteX121" fmla="*/ 276496 w 1770247"/>
              <a:gd name="connsiteY121" fmla="*/ 233881 h 1765046"/>
              <a:gd name="connsiteX122" fmla="*/ 391140 w 1770247"/>
              <a:gd name="connsiteY122" fmla="*/ 272581 h 1765046"/>
              <a:gd name="connsiteX123" fmla="*/ 424859 w 1770247"/>
              <a:gd name="connsiteY123" fmla="*/ 247342 h 1765046"/>
              <a:gd name="connsiteX124" fmla="*/ 458578 w 1770247"/>
              <a:gd name="connsiteY124" fmla="*/ 223786 h 1765046"/>
              <a:gd name="connsiteX125" fmla="*/ 456892 w 1770247"/>
              <a:gd name="connsiteY125" fmla="*/ 102639 h 1765046"/>
              <a:gd name="connsiteX126" fmla="*/ 482182 w 1770247"/>
              <a:gd name="connsiteY126" fmla="*/ 89178 h 1765046"/>
              <a:gd name="connsiteX127" fmla="*/ 507471 w 1770247"/>
              <a:gd name="connsiteY127" fmla="*/ 77400 h 1765046"/>
              <a:gd name="connsiteX128" fmla="*/ 603570 w 1770247"/>
              <a:gd name="connsiteY128" fmla="*/ 148069 h 1765046"/>
              <a:gd name="connsiteX129" fmla="*/ 642347 w 1770247"/>
              <a:gd name="connsiteY129" fmla="*/ 134608 h 1765046"/>
              <a:gd name="connsiteX130" fmla="*/ 662578 w 1770247"/>
              <a:gd name="connsiteY130" fmla="*/ 127878 h 1765046"/>
              <a:gd name="connsiteX131" fmla="*/ 682810 w 1770247"/>
              <a:gd name="connsiteY131" fmla="*/ 122830 h 1765046"/>
              <a:gd name="connsiteX132" fmla="*/ 718215 w 1770247"/>
              <a:gd name="connsiteY132" fmla="*/ 8413 h 176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1770247" h="1765046">
                <a:moveTo>
                  <a:pt x="886923" y="269061"/>
                </a:moveTo>
                <a:cubicBezTo>
                  <a:pt x="548113" y="269061"/>
                  <a:pt x="273453" y="543717"/>
                  <a:pt x="273453" y="882522"/>
                </a:cubicBezTo>
                <a:cubicBezTo>
                  <a:pt x="273453" y="1221327"/>
                  <a:pt x="548113" y="1495983"/>
                  <a:pt x="886923" y="1495983"/>
                </a:cubicBezTo>
                <a:cubicBezTo>
                  <a:pt x="1225733" y="1495983"/>
                  <a:pt x="1500393" y="1221327"/>
                  <a:pt x="1500393" y="882522"/>
                </a:cubicBezTo>
                <a:cubicBezTo>
                  <a:pt x="1500393" y="543717"/>
                  <a:pt x="1225733" y="269061"/>
                  <a:pt x="886923" y="269061"/>
                </a:cubicBezTo>
                <a:close/>
                <a:moveTo>
                  <a:pt x="775537" y="0"/>
                </a:moveTo>
                <a:lnTo>
                  <a:pt x="844661" y="97591"/>
                </a:lnTo>
                <a:lnTo>
                  <a:pt x="886810" y="95908"/>
                </a:lnTo>
                <a:lnTo>
                  <a:pt x="928958" y="97591"/>
                </a:lnTo>
                <a:lnTo>
                  <a:pt x="998082" y="0"/>
                </a:lnTo>
                <a:lnTo>
                  <a:pt x="1025057" y="3365"/>
                </a:lnTo>
                <a:lnTo>
                  <a:pt x="1053719" y="8413"/>
                </a:lnTo>
                <a:lnTo>
                  <a:pt x="1089124" y="122830"/>
                </a:lnTo>
                <a:lnTo>
                  <a:pt x="1131272" y="134608"/>
                </a:lnTo>
                <a:lnTo>
                  <a:pt x="1149818" y="141338"/>
                </a:lnTo>
                <a:lnTo>
                  <a:pt x="1170049" y="148069"/>
                </a:lnTo>
                <a:lnTo>
                  <a:pt x="1266148" y="77400"/>
                </a:lnTo>
                <a:lnTo>
                  <a:pt x="1291438" y="89178"/>
                </a:lnTo>
                <a:lnTo>
                  <a:pt x="1316727" y="102639"/>
                </a:lnTo>
                <a:lnTo>
                  <a:pt x="1315041" y="223786"/>
                </a:lnTo>
                <a:lnTo>
                  <a:pt x="1348760" y="247342"/>
                </a:lnTo>
                <a:lnTo>
                  <a:pt x="1365619" y="260803"/>
                </a:lnTo>
                <a:lnTo>
                  <a:pt x="1382479" y="272581"/>
                </a:lnTo>
                <a:lnTo>
                  <a:pt x="1497123" y="233881"/>
                </a:lnTo>
                <a:lnTo>
                  <a:pt x="1517355" y="254073"/>
                </a:lnTo>
                <a:lnTo>
                  <a:pt x="1537586" y="274264"/>
                </a:lnTo>
                <a:lnTo>
                  <a:pt x="1498809" y="388680"/>
                </a:lnTo>
                <a:lnTo>
                  <a:pt x="1524099" y="420650"/>
                </a:lnTo>
                <a:lnTo>
                  <a:pt x="1547702" y="455984"/>
                </a:lnTo>
                <a:lnTo>
                  <a:pt x="1667404" y="454302"/>
                </a:lnTo>
                <a:lnTo>
                  <a:pt x="1680892" y="477858"/>
                </a:lnTo>
                <a:lnTo>
                  <a:pt x="1694379" y="503097"/>
                </a:lnTo>
                <a:lnTo>
                  <a:pt x="1621884" y="599005"/>
                </a:lnTo>
                <a:lnTo>
                  <a:pt x="1635371" y="639388"/>
                </a:lnTo>
                <a:lnTo>
                  <a:pt x="1642115" y="661261"/>
                </a:lnTo>
                <a:lnTo>
                  <a:pt x="1647173" y="681453"/>
                </a:lnTo>
                <a:lnTo>
                  <a:pt x="1761817" y="716787"/>
                </a:lnTo>
                <a:lnTo>
                  <a:pt x="1770247" y="772313"/>
                </a:lnTo>
                <a:lnTo>
                  <a:pt x="1672462" y="841299"/>
                </a:lnTo>
                <a:lnTo>
                  <a:pt x="1674148" y="881682"/>
                </a:lnTo>
                <a:lnTo>
                  <a:pt x="1672462" y="923747"/>
                </a:lnTo>
                <a:lnTo>
                  <a:pt x="1770247" y="992733"/>
                </a:lnTo>
                <a:lnTo>
                  <a:pt x="1766875" y="1021338"/>
                </a:lnTo>
                <a:lnTo>
                  <a:pt x="1761817" y="1048259"/>
                </a:lnTo>
                <a:lnTo>
                  <a:pt x="1647173" y="1085276"/>
                </a:lnTo>
                <a:lnTo>
                  <a:pt x="1635371" y="1125659"/>
                </a:lnTo>
                <a:lnTo>
                  <a:pt x="1628627" y="1145850"/>
                </a:lnTo>
                <a:lnTo>
                  <a:pt x="1621884" y="1166041"/>
                </a:lnTo>
                <a:lnTo>
                  <a:pt x="1694379" y="1261949"/>
                </a:lnTo>
                <a:lnTo>
                  <a:pt x="1680892" y="1287188"/>
                </a:lnTo>
                <a:lnTo>
                  <a:pt x="1667404" y="1310745"/>
                </a:lnTo>
                <a:lnTo>
                  <a:pt x="1547702" y="1309062"/>
                </a:lnTo>
                <a:lnTo>
                  <a:pt x="1524099" y="1344397"/>
                </a:lnTo>
                <a:lnTo>
                  <a:pt x="1512297" y="1361223"/>
                </a:lnTo>
                <a:lnTo>
                  <a:pt x="1498809" y="1376366"/>
                </a:lnTo>
                <a:lnTo>
                  <a:pt x="1537586" y="1490783"/>
                </a:lnTo>
                <a:lnTo>
                  <a:pt x="1517355" y="1512656"/>
                </a:lnTo>
                <a:lnTo>
                  <a:pt x="1497123" y="1532848"/>
                </a:lnTo>
                <a:lnTo>
                  <a:pt x="1382479" y="1494148"/>
                </a:lnTo>
                <a:lnTo>
                  <a:pt x="1348760" y="1519387"/>
                </a:lnTo>
                <a:lnTo>
                  <a:pt x="1315041" y="1542943"/>
                </a:lnTo>
                <a:lnTo>
                  <a:pt x="1316727" y="1662408"/>
                </a:lnTo>
                <a:lnTo>
                  <a:pt x="1291438" y="1675868"/>
                </a:lnTo>
                <a:lnTo>
                  <a:pt x="1266148" y="1687647"/>
                </a:lnTo>
                <a:lnTo>
                  <a:pt x="1170049" y="1616978"/>
                </a:lnTo>
                <a:lnTo>
                  <a:pt x="1131272" y="1630438"/>
                </a:lnTo>
                <a:lnTo>
                  <a:pt x="1109355" y="1635486"/>
                </a:lnTo>
                <a:lnTo>
                  <a:pt x="1089124" y="1642216"/>
                </a:lnTo>
                <a:lnTo>
                  <a:pt x="1053719" y="1756633"/>
                </a:lnTo>
                <a:lnTo>
                  <a:pt x="998082" y="1765046"/>
                </a:lnTo>
                <a:lnTo>
                  <a:pt x="928958" y="1667455"/>
                </a:lnTo>
                <a:lnTo>
                  <a:pt x="886810" y="1667455"/>
                </a:lnTo>
                <a:lnTo>
                  <a:pt x="844661" y="1667455"/>
                </a:lnTo>
                <a:lnTo>
                  <a:pt x="775537" y="1765046"/>
                </a:lnTo>
                <a:lnTo>
                  <a:pt x="746876" y="1761681"/>
                </a:lnTo>
                <a:lnTo>
                  <a:pt x="718215" y="1756633"/>
                </a:lnTo>
                <a:lnTo>
                  <a:pt x="682810" y="1642216"/>
                </a:lnTo>
                <a:lnTo>
                  <a:pt x="642347" y="1630438"/>
                </a:lnTo>
                <a:lnTo>
                  <a:pt x="622116" y="1623708"/>
                </a:lnTo>
                <a:lnTo>
                  <a:pt x="603570" y="1616978"/>
                </a:lnTo>
                <a:lnTo>
                  <a:pt x="507471" y="1687647"/>
                </a:lnTo>
                <a:lnTo>
                  <a:pt x="482182" y="1675868"/>
                </a:lnTo>
                <a:lnTo>
                  <a:pt x="456892" y="1662408"/>
                </a:lnTo>
                <a:lnTo>
                  <a:pt x="458578" y="1542943"/>
                </a:lnTo>
                <a:lnTo>
                  <a:pt x="424859" y="1519387"/>
                </a:lnTo>
                <a:lnTo>
                  <a:pt x="408000" y="1505926"/>
                </a:lnTo>
                <a:lnTo>
                  <a:pt x="391140" y="1494148"/>
                </a:lnTo>
                <a:lnTo>
                  <a:pt x="276496" y="1532848"/>
                </a:lnTo>
                <a:lnTo>
                  <a:pt x="256264" y="1512656"/>
                </a:lnTo>
                <a:lnTo>
                  <a:pt x="236033" y="1490783"/>
                </a:lnTo>
                <a:lnTo>
                  <a:pt x="274810" y="1376366"/>
                </a:lnTo>
                <a:lnTo>
                  <a:pt x="249521" y="1344397"/>
                </a:lnTo>
                <a:lnTo>
                  <a:pt x="225917" y="1309062"/>
                </a:lnTo>
                <a:lnTo>
                  <a:pt x="106215" y="1310745"/>
                </a:lnTo>
                <a:lnTo>
                  <a:pt x="92727" y="1287188"/>
                </a:lnTo>
                <a:lnTo>
                  <a:pt x="79240" y="1261949"/>
                </a:lnTo>
                <a:lnTo>
                  <a:pt x="151736" y="1166041"/>
                </a:lnTo>
                <a:lnTo>
                  <a:pt x="138248" y="1125659"/>
                </a:lnTo>
                <a:lnTo>
                  <a:pt x="131504" y="1105468"/>
                </a:lnTo>
                <a:lnTo>
                  <a:pt x="126446" y="1085276"/>
                </a:lnTo>
                <a:lnTo>
                  <a:pt x="10116" y="1048259"/>
                </a:lnTo>
                <a:lnTo>
                  <a:pt x="0" y="992733"/>
                </a:lnTo>
                <a:lnTo>
                  <a:pt x="101157" y="923747"/>
                </a:lnTo>
                <a:lnTo>
                  <a:pt x="99471" y="881682"/>
                </a:lnTo>
                <a:lnTo>
                  <a:pt x="101157" y="841299"/>
                </a:lnTo>
                <a:lnTo>
                  <a:pt x="0" y="772313"/>
                </a:lnTo>
                <a:lnTo>
                  <a:pt x="5058" y="743709"/>
                </a:lnTo>
                <a:lnTo>
                  <a:pt x="10116" y="716787"/>
                </a:lnTo>
                <a:lnTo>
                  <a:pt x="126446" y="681453"/>
                </a:lnTo>
                <a:lnTo>
                  <a:pt x="138248" y="639388"/>
                </a:lnTo>
                <a:lnTo>
                  <a:pt x="144992" y="619196"/>
                </a:lnTo>
                <a:lnTo>
                  <a:pt x="151736" y="599005"/>
                </a:lnTo>
                <a:lnTo>
                  <a:pt x="79240" y="503097"/>
                </a:lnTo>
                <a:lnTo>
                  <a:pt x="92727" y="477858"/>
                </a:lnTo>
                <a:lnTo>
                  <a:pt x="106215" y="454302"/>
                </a:lnTo>
                <a:lnTo>
                  <a:pt x="225917" y="455984"/>
                </a:lnTo>
                <a:lnTo>
                  <a:pt x="249521" y="420650"/>
                </a:lnTo>
                <a:lnTo>
                  <a:pt x="261322" y="403824"/>
                </a:lnTo>
                <a:lnTo>
                  <a:pt x="274810" y="388680"/>
                </a:lnTo>
                <a:lnTo>
                  <a:pt x="236033" y="274264"/>
                </a:lnTo>
                <a:lnTo>
                  <a:pt x="256264" y="254073"/>
                </a:lnTo>
                <a:lnTo>
                  <a:pt x="276496" y="233881"/>
                </a:lnTo>
                <a:lnTo>
                  <a:pt x="391140" y="272581"/>
                </a:lnTo>
                <a:lnTo>
                  <a:pt x="424859" y="247342"/>
                </a:lnTo>
                <a:lnTo>
                  <a:pt x="458578" y="223786"/>
                </a:lnTo>
                <a:lnTo>
                  <a:pt x="456892" y="102639"/>
                </a:lnTo>
                <a:lnTo>
                  <a:pt x="482182" y="89178"/>
                </a:lnTo>
                <a:lnTo>
                  <a:pt x="507471" y="77400"/>
                </a:lnTo>
                <a:lnTo>
                  <a:pt x="603570" y="148069"/>
                </a:lnTo>
                <a:lnTo>
                  <a:pt x="642347" y="134608"/>
                </a:lnTo>
                <a:lnTo>
                  <a:pt x="662578" y="127878"/>
                </a:lnTo>
                <a:lnTo>
                  <a:pt x="682810" y="122830"/>
                </a:lnTo>
                <a:lnTo>
                  <a:pt x="718215" y="8413"/>
                </a:lnTo>
                <a:close/>
              </a:path>
            </a:pathLst>
          </a:custGeom>
          <a:solidFill>
            <a:schemeClr val="accent1">
              <a:lumMod val="75000"/>
              <a:alpha val="25000"/>
            </a:schemeClr>
          </a:solidFill>
          <a:ln w="38100" cmpd="sng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square">
            <a:noAutofit/>
          </a:bodyPr>
          <a:lstStyle/>
          <a:p>
            <a:endParaRPr lang="en-IN" sz="900">
              <a:solidFill>
                <a:schemeClr val="bg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4AADB7-5071-30D1-E34F-C691DFE7AFDB}"/>
              </a:ext>
            </a:extLst>
          </p:cNvPr>
          <p:cNvSpPr>
            <a:spLocks/>
          </p:cNvSpPr>
          <p:nvPr/>
        </p:nvSpPr>
        <p:spPr bwMode="auto">
          <a:xfrm>
            <a:off x="7503535" y="2612982"/>
            <a:ext cx="1209470" cy="1205919"/>
          </a:xfrm>
          <a:custGeom>
            <a:avLst/>
            <a:gdLst>
              <a:gd name="connsiteX0" fmla="*/ 886923 w 1770247"/>
              <a:gd name="connsiteY0" fmla="*/ 269061 h 1765046"/>
              <a:gd name="connsiteX1" fmla="*/ 273453 w 1770247"/>
              <a:gd name="connsiteY1" fmla="*/ 882522 h 1765046"/>
              <a:gd name="connsiteX2" fmla="*/ 886923 w 1770247"/>
              <a:gd name="connsiteY2" fmla="*/ 1495983 h 1765046"/>
              <a:gd name="connsiteX3" fmla="*/ 1500393 w 1770247"/>
              <a:gd name="connsiteY3" fmla="*/ 882522 h 1765046"/>
              <a:gd name="connsiteX4" fmla="*/ 886923 w 1770247"/>
              <a:gd name="connsiteY4" fmla="*/ 269061 h 1765046"/>
              <a:gd name="connsiteX5" fmla="*/ 775537 w 1770247"/>
              <a:gd name="connsiteY5" fmla="*/ 0 h 1765046"/>
              <a:gd name="connsiteX6" fmla="*/ 844661 w 1770247"/>
              <a:gd name="connsiteY6" fmla="*/ 97591 h 1765046"/>
              <a:gd name="connsiteX7" fmla="*/ 886810 w 1770247"/>
              <a:gd name="connsiteY7" fmla="*/ 95908 h 1765046"/>
              <a:gd name="connsiteX8" fmla="*/ 928958 w 1770247"/>
              <a:gd name="connsiteY8" fmla="*/ 97591 h 1765046"/>
              <a:gd name="connsiteX9" fmla="*/ 998082 w 1770247"/>
              <a:gd name="connsiteY9" fmla="*/ 0 h 1765046"/>
              <a:gd name="connsiteX10" fmla="*/ 1025057 w 1770247"/>
              <a:gd name="connsiteY10" fmla="*/ 3365 h 1765046"/>
              <a:gd name="connsiteX11" fmla="*/ 1053719 w 1770247"/>
              <a:gd name="connsiteY11" fmla="*/ 8413 h 1765046"/>
              <a:gd name="connsiteX12" fmla="*/ 1089124 w 1770247"/>
              <a:gd name="connsiteY12" fmla="*/ 122830 h 1765046"/>
              <a:gd name="connsiteX13" fmla="*/ 1131272 w 1770247"/>
              <a:gd name="connsiteY13" fmla="*/ 134608 h 1765046"/>
              <a:gd name="connsiteX14" fmla="*/ 1149818 w 1770247"/>
              <a:gd name="connsiteY14" fmla="*/ 141338 h 1765046"/>
              <a:gd name="connsiteX15" fmla="*/ 1170049 w 1770247"/>
              <a:gd name="connsiteY15" fmla="*/ 148069 h 1765046"/>
              <a:gd name="connsiteX16" fmla="*/ 1266148 w 1770247"/>
              <a:gd name="connsiteY16" fmla="*/ 77400 h 1765046"/>
              <a:gd name="connsiteX17" fmla="*/ 1291438 w 1770247"/>
              <a:gd name="connsiteY17" fmla="*/ 89178 h 1765046"/>
              <a:gd name="connsiteX18" fmla="*/ 1316727 w 1770247"/>
              <a:gd name="connsiteY18" fmla="*/ 102639 h 1765046"/>
              <a:gd name="connsiteX19" fmla="*/ 1315041 w 1770247"/>
              <a:gd name="connsiteY19" fmla="*/ 223786 h 1765046"/>
              <a:gd name="connsiteX20" fmla="*/ 1348760 w 1770247"/>
              <a:gd name="connsiteY20" fmla="*/ 247342 h 1765046"/>
              <a:gd name="connsiteX21" fmla="*/ 1365619 w 1770247"/>
              <a:gd name="connsiteY21" fmla="*/ 260803 h 1765046"/>
              <a:gd name="connsiteX22" fmla="*/ 1382479 w 1770247"/>
              <a:gd name="connsiteY22" fmla="*/ 272581 h 1765046"/>
              <a:gd name="connsiteX23" fmla="*/ 1497123 w 1770247"/>
              <a:gd name="connsiteY23" fmla="*/ 233881 h 1765046"/>
              <a:gd name="connsiteX24" fmla="*/ 1517355 w 1770247"/>
              <a:gd name="connsiteY24" fmla="*/ 254073 h 1765046"/>
              <a:gd name="connsiteX25" fmla="*/ 1537586 w 1770247"/>
              <a:gd name="connsiteY25" fmla="*/ 274264 h 1765046"/>
              <a:gd name="connsiteX26" fmla="*/ 1498809 w 1770247"/>
              <a:gd name="connsiteY26" fmla="*/ 388680 h 1765046"/>
              <a:gd name="connsiteX27" fmla="*/ 1524099 w 1770247"/>
              <a:gd name="connsiteY27" fmla="*/ 420650 h 1765046"/>
              <a:gd name="connsiteX28" fmla="*/ 1547702 w 1770247"/>
              <a:gd name="connsiteY28" fmla="*/ 455984 h 1765046"/>
              <a:gd name="connsiteX29" fmla="*/ 1667404 w 1770247"/>
              <a:gd name="connsiteY29" fmla="*/ 454302 h 1765046"/>
              <a:gd name="connsiteX30" fmla="*/ 1680892 w 1770247"/>
              <a:gd name="connsiteY30" fmla="*/ 477858 h 1765046"/>
              <a:gd name="connsiteX31" fmla="*/ 1694379 w 1770247"/>
              <a:gd name="connsiteY31" fmla="*/ 503097 h 1765046"/>
              <a:gd name="connsiteX32" fmla="*/ 1621884 w 1770247"/>
              <a:gd name="connsiteY32" fmla="*/ 599005 h 1765046"/>
              <a:gd name="connsiteX33" fmla="*/ 1635371 w 1770247"/>
              <a:gd name="connsiteY33" fmla="*/ 639388 h 1765046"/>
              <a:gd name="connsiteX34" fmla="*/ 1642115 w 1770247"/>
              <a:gd name="connsiteY34" fmla="*/ 661261 h 1765046"/>
              <a:gd name="connsiteX35" fmla="*/ 1647173 w 1770247"/>
              <a:gd name="connsiteY35" fmla="*/ 681453 h 1765046"/>
              <a:gd name="connsiteX36" fmla="*/ 1761817 w 1770247"/>
              <a:gd name="connsiteY36" fmla="*/ 716787 h 1765046"/>
              <a:gd name="connsiteX37" fmla="*/ 1770247 w 1770247"/>
              <a:gd name="connsiteY37" fmla="*/ 772313 h 1765046"/>
              <a:gd name="connsiteX38" fmla="*/ 1672462 w 1770247"/>
              <a:gd name="connsiteY38" fmla="*/ 841299 h 1765046"/>
              <a:gd name="connsiteX39" fmla="*/ 1674148 w 1770247"/>
              <a:gd name="connsiteY39" fmla="*/ 881682 h 1765046"/>
              <a:gd name="connsiteX40" fmla="*/ 1672462 w 1770247"/>
              <a:gd name="connsiteY40" fmla="*/ 923747 h 1765046"/>
              <a:gd name="connsiteX41" fmla="*/ 1770247 w 1770247"/>
              <a:gd name="connsiteY41" fmla="*/ 992733 h 1765046"/>
              <a:gd name="connsiteX42" fmla="*/ 1766875 w 1770247"/>
              <a:gd name="connsiteY42" fmla="*/ 1021338 h 1765046"/>
              <a:gd name="connsiteX43" fmla="*/ 1761817 w 1770247"/>
              <a:gd name="connsiteY43" fmla="*/ 1048259 h 1765046"/>
              <a:gd name="connsiteX44" fmla="*/ 1647173 w 1770247"/>
              <a:gd name="connsiteY44" fmla="*/ 1085276 h 1765046"/>
              <a:gd name="connsiteX45" fmla="*/ 1635371 w 1770247"/>
              <a:gd name="connsiteY45" fmla="*/ 1125659 h 1765046"/>
              <a:gd name="connsiteX46" fmla="*/ 1628627 w 1770247"/>
              <a:gd name="connsiteY46" fmla="*/ 1145850 h 1765046"/>
              <a:gd name="connsiteX47" fmla="*/ 1621884 w 1770247"/>
              <a:gd name="connsiteY47" fmla="*/ 1166041 h 1765046"/>
              <a:gd name="connsiteX48" fmla="*/ 1694379 w 1770247"/>
              <a:gd name="connsiteY48" fmla="*/ 1261949 h 1765046"/>
              <a:gd name="connsiteX49" fmla="*/ 1680892 w 1770247"/>
              <a:gd name="connsiteY49" fmla="*/ 1287188 h 1765046"/>
              <a:gd name="connsiteX50" fmla="*/ 1667404 w 1770247"/>
              <a:gd name="connsiteY50" fmla="*/ 1310745 h 1765046"/>
              <a:gd name="connsiteX51" fmla="*/ 1547702 w 1770247"/>
              <a:gd name="connsiteY51" fmla="*/ 1309062 h 1765046"/>
              <a:gd name="connsiteX52" fmla="*/ 1524099 w 1770247"/>
              <a:gd name="connsiteY52" fmla="*/ 1344397 h 1765046"/>
              <a:gd name="connsiteX53" fmla="*/ 1512297 w 1770247"/>
              <a:gd name="connsiteY53" fmla="*/ 1361223 h 1765046"/>
              <a:gd name="connsiteX54" fmla="*/ 1498809 w 1770247"/>
              <a:gd name="connsiteY54" fmla="*/ 1376366 h 1765046"/>
              <a:gd name="connsiteX55" fmla="*/ 1537586 w 1770247"/>
              <a:gd name="connsiteY55" fmla="*/ 1490783 h 1765046"/>
              <a:gd name="connsiteX56" fmla="*/ 1517355 w 1770247"/>
              <a:gd name="connsiteY56" fmla="*/ 1512656 h 1765046"/>
              <a:gd name="connsiteX57" fmla="*/ 1497123 w 1770247"/>
              <a:gd name="connsiteY57" fmla="*/ 1532848 h 1765046"/>
              <a:gd name="connsiteX58" fmla="*/ 1382479 w 1770247"/>
              <a:gd name="connsiteY58" fmla="*/ 1494148 h 1765046"/>
              <a:gd name="connsiteX59" fmla="*/ 1348760 w 1770247"/>
              <a:gd name="connsiteY59" fmla="*/ 1519387 h 1765046"/>
              <a:gd name="connsiteX60" fmla="*/ 1315041 w 1770247"/>
              <a:gd name="connsiteY60" fmla="*/ 1542943 h 1765046"/>
              <a:gd name="connsiteX61" fmla="*/ 1316727 w 1770247"/>
              <a:gd name="connsiteY61" fmla="*/ 1662408 h 1765046"/>
              <a:gd name="connsiteX62" fmla="*/ 1291438 w 1770247"/>
              <a:gd name="connsiteY62" fmla="*/ 1675868 h 1765046"/>
              <a:gd name="connsiteX63" fmla="*/ 1266148 w 1770247"/>
              <a:gd name="connsiteY63" fmla="*/ 1687647 h 1765046"/>
              <a:gd name="connsiteX64" fmla="*/ 1170049 w 1770247"/>
              <a:gd name="connsiteY64" fmla="*/ 1616978 h 1765046"/>
              <a:gd name="connsiteX65" fmla="*/ 1131272 w 1770247"/>
              <a:gd name="connsiteY65" fmla="*/ 1630438 h 1765046"/>
              <a:gd name="connsiteX66" fmla="*/ 1109355 w 1770247"/>
              <a:gd name="connsiteY66" fmla="*/ 1635486 h 1765046"/>
              <a:gd name="connsiteX67" fmla="*/ 1089124 w 1770247"/>
              <a:gd name="connsiteY67" fmla="*/ 1642216 h 1765046"/>
              <a:gd name="connsiteX68" fmla="*/ 1053719 w 1770247"/>
              <a:gd name="connsiteY68" fmla="*/ 1756633 h 1765046"/>
              <a:gd name="connsiteX69" fmla="*/ 998082 w 1770247"/>
              <a:gd name="connsiteY69" fmla="*/ 1765046 h 1765046"/>
              <a:gd name="connsiteX70" fmla="*/ 928958 w 1770247"/>
              <a:gd name="connsiteY70" fmla="*/ 1667455 h 1765046"/>
              <a:gd name="connsiteX71" fmla="*/ 886810 w 1770247"/>
              <a:gd name="connsiteY71" fmla="*/ 1667455 h 1765046"/>
              <a:gd name="connsiteX72" fmla="*/ 844661 w 1770247"/>
              <a:gd name="connsiteY72" fmla="*/ 1667455 h 1765046"/>
              <a:gd name="connsiteX73" fmla="*/ 775537 w 1770247"/>
              <a:gd name="connsiteY73" fmla="*/ 1765046 h 1765046"/>
              <a:gd name="connsiteX74" fmla="*/ 746876 w 1770247"/>
              <a:gd name="connsiteY74" fmla="*/ 1761681 h 1765046"/>
              <a:gd name="connsiteX75" fmla="*/ 718215 w 1770247"/>
              <a:gd name="connsiteY75" fmla="*/ 1756633 h 1765046"/>
              <a:gd name="connsiteX76" fmla="*/ 682810 w 1770247"/>
              <a:gd name="connsiteY76" fmla="*/ 1642216 h 1765046"/>
              <a:gd name="connsiteX77" fmla="*/ 642347 w 1770247"/>
              <a:gd name="connsiteY77" fmla="*/ 1630438 h 1765046"/>
              <a:gd name="connsiteX78" fmla="*/ 622116 w 1770247"/>
              <a:gd name="connsiteY78" fmla="*/ 1623708 h 1765046"/>
              <a:gd name="connsiteX79" fmla="*/ 603570 w 1770247"/>
              <a:gd name="connsiteY79" fmla="*/ 1616978 h 1765046"/>
              <a:gd name="connsiteX80" fmla="*/ 507471 w 1770247"/>
              <a:gd name="connsiteY80" fmla="*/ 1687647 h 1765046"/>
              <a:gd name="connsiteX81" fmla="*/ 482182 w 1770247"/>
              <a:gd name="connsiteY81" fmla="*/ 1675868 h 1765046"/>
              <a:gd name="connsiteX82" fmla="*/ 456892 w 1770247"/>
              <a:gd name="connsiteY82" fmla="*/ 1662408 h 1765046"/>
              <a:gd name="connsiteX83" fmla="*/ 458578 w 1770247"/>
              <a:gd name="connsiteY83" fmla="*/ 1542943 h 1765046"/>
              <a:gd name="connsiteX84" fmla="*/ 424859 w 1770247"/>
              <a:gd name="connsiteY84" fmla="*/ 1519387 h 1765046"/>
              <a:gd name="connsiteX85" fmla="*/ 408000 w 1770247"/>
              <a:gd name="connsiteY85" fmla="*/ 1505926 h 1765046"/>
              <a:gd name="connsiteX86" fmla="*/ 391140 w 1770247"/>
              <a:gd name="connsiteY86" fmla="*/ 1494148 h 1765046"/>
              <a:gd name="connsiteX87" fmla="*/ 276496 w 1770247"/>
              <a:gd name="connsiteY87" fmla="*/ 1532848 h 1765046"/>
              <a:gd name="connsiteX88" fmla="*/ 256264 w 1770247"/>
              <a:gd name="connsiteY88" fmla="*/ 1512656 h 1765046"/>
              <a:gd name="connsiteX89" fmla="*/ 236033 w 1770247"/>
              <a:gd name="connsiteY89" fmla="*/ 1490783 h 1765046"/>
              <a:gd name="connsiteX90" fmla="*/ 274810 w 1770247"/>
              <a:gd name="connsiteY90" fmla="*/ 1376366 h 1765046"/>
              <a:gd name="connsiteX91" fmla="*/ 249521 w 1770247"/>
              <a:gd name="connsiteY91" fmla="*/ 1344397 h 1765046"/>
              <a:gd name="connsiteX92" fmla="*/ 225917 w 1770247"/>
              <a:gd name="connsiteY92" fmla="*/ 1309062 h 1765046"/>
              <a:gd name="connsiteX93" fmla="*/ 106215 w 1770247"/>
              <a:gd name="connsiteY93" fmla="*/ 1310745 h 1765046"/>
              <a:gd name="connsiteX94" fmla="*/ 92727 w 1770247"/>
              <a:gd name="connsiteY94" fmla="*/ 1287188 h 1765046"/>
              <a:gd name="connsiteX95" fmla="*/ 79240 w 1770247"/>
              <a:gd name="connsiteY95" fmla="*/ 1261949 h 1765046"/>
              <a:gd name="connsiteX96" fmla="*/ 151736 w 1770247"/>
              <a:gd name="connsiteY96" fmla="*/ 1166041 h 1765046"/>
              <a:gd name="connsiteX97" fmla="*/ 138248 w 1770247"/>
              <a:gd name="connsiteY97" fmla="*/ 1125659 h 1765046"/>
              <a:gd name="connsiteX98" fmla="*/ 131504 w 1770247"/>
              <a:gd name="connsiteY98" fmla="*/ 1105468 h 1765046"/>
              <a:gd name="connsiteX99" fmla="*/ 126446 w 1770247"/>
              <a:gd name="connsiteY99" fmla="*/ 1085276 h 1765046"/>
              <a:gd name="connsiteX100" fmla="*/ 10116 w 1770247"/>
              <a:gd name="connsiteY100" fmla="*/ 1048259 h 1765046"/>
              <a:gd name="connsiteX101" fmla="*/ 0 w 1770247"/>
              <a:gd name="connsiteY101" fmla="*/ 992733 h 1765046"/>
              <a:gd name="connsiteX102" fmla="*/ 101157 w 1770247"/>
              <a:gd name="connsiteY102" fmla="*/ 923747 h 1765046"/>
              <a:gd name="connsiteX103" fmla="*/ 99471 w 1770247"/>
              <a:gd name="connsiteY103" fmla="*/ 881682 h 1765046"/>
              <a:gd name="connsiteX104" fmla="*/ 101157 w 1770247"/>
              <a:gd name="connsiteY104" fmla="*/ 841299 h 1765046"/>
              <a:gd name="connsiteX105" fmla="*/ 0 w 1770247"/>
              <a:gd name="connsiteY105" fmla="*/ 772313 h 1765046"/>
              <a:gd name="connsiteX106" fmla="*/ 5058 w 1770247"/>
              <a:gd name="connsiteY106" fmla="*/ 743709 h 1765046"/>
              <a:gd name="connsiteX107" fmla="*/ 10116 w 1770247"/>
              <a:gd name="connsiteY107" fmla="*/ 716787 h 1765046"/>
              <a:gd name="connsiteX108" fmla="*/ 126446 w 1770247"/>
              <a:gd name="connsiteY108" fmla="*/ 681453 h 1765046"/>
              <a:gd name="connsiteX109" fmla="*/ 138248 w 1770247"/>
              <a:gd name="connsiteY109" fmla="*/ 639388 h 1765046"/>
              <a:gd name="connsiteX110" fmla="*/ 144992 w 1770247"/>
              <a:gd name="connsiteY110" fmla="*/ 619196 h 1765046"/>
              <a:gd name="connsiteX111" fmla="*/ 151736 w 1770247"/>
              <a:gd name="connsiteY111" fmla="*/ 599005 h 1765046"/>
              <a:gd name="connsiteX112" fmla="*/ 79240 w 1770247"/>
              <a:gd name="connsiteY112" fmla="*/ 503097 h 1765046"/>
              <a:gd name="connsiteX113" fmla="*/ 92727 w 1770247"/>
              <a:gd name="connsiteY113" fmla="*/ 477858 h 1765046"/>
              <a:gd name="connsiteX114" fmla="*/ 106215 w 1770247"/>
              <a:gd name="connsiteY114" fmla="*/ 454302 h 1765046"/>
              <a:gd name="connsiteX115" fmla="*/ 225917 w 1770247"/>
              <a:gd name="connsiteY115" fmla="*/ 455984 h 1765046"/>
              <a:gd name="connsiteX116" fmla="*/ 249521 w 1770247"/>
              <a:gd name="connsiteY116" fmla="*/ 420650 h 1765046"/>
              <a:gd name="connsiteX117" fmla="*/ 261322 w 1770247"/>
              <a:gd name="connsiteY117" fmla="*/ 403824 h 1765046"/>
              <a:gd name="connsiteX118" fmla="*/ 274810 w 1770247"/>
              <a:gd name="connsiteY118" fmla="*/ 388680 h 1765046"/>
              <a:gd name="connsiteX119" fmla="*/ 236033 w 1770247"/>
              <a:gd name="connsiteY119" fmla="*/ 274264 h 1765046"/>
              <a:gd name="connsiteX120" fmla="*/ 256264 w 1770247"/>
              <a:gd name="connsiteY120" fmla="*/ 254073 h 1765046"/>
              <a:gd name="connsiteX121" fmla="*/ 276496 w 1770247"/>
              <a:gd name="connsiteY121" fmla="*/ 233881 h 1765046"/>
              <a:gd name="connsiteX122" fmla="*/ 391140 w 1770247"/>
              <a:gd name="connsiteY122" fmla="*/ 272581 h 1765046"/>
              <a:gd name="connsiteX123" fmla="*/ 424859 w 1770247"/>
              <a:gd name="connsiteY123" fmla="*/ 247342 h 1765046"/>
              <a:gd name="connsiteX124" fmla="*/ 458578 w 1770247"/>
              <a:gd name="connsiteY124" fmla="*/ 223786 h 1765046"/>
              <a:gd name="connsiteX125" fmla="*/ 456892 w 1770247"/>
              <a:gd name="connsiteY125" fmla="*/ 102639 h 1765046"/>
              <a:gd name="connsiteX126" fmla="*/ 482182 w 1770247"/>
              <a:gd name="connsiteY126" fmla="*/ 89178 h 1765046"/>
              <a:gd name="connsiteX127" fmla="*/ 507471 w 1770247"/>
              <a:gd name="connsiteY127" fmla="*/ 77400 h 1765046"/>
              <a:gd name="connsiteX128" fmla="*/ 603570 w 1770247"/>
              <a:gd name="connsiteY128" fmla="*/ 148069 h 1765046"/>
              <a:gd name="connsiteX129" fmla="*/ 642347 w 1770247"/>
              <a:gd name="connsiteY129" fmla="*/ 134608 h 1765046"/>
              <a:gd name="connsiteX130" fmla="*/ 662578 w 1770247"/>
              <a:gd name="connsiteY130" fmla="*/ 127878 h 1765046"/>
              <a:gd name="connsiteX131" fmla="*/ 682810 w 1770247"/>
              <a:gd name="connsiteY131" fmla="*/ 122830 h 1765046"/>
              <a:gd name="connsiteX132" fmla="*/ 718215 w 1770247"/>
              <a:gd name="connsiteY132" fmla="*/ 8413 h 176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1770247" h="1765046">
                <a:moveTo>
                  <a:pt x="886923" y="269061"/>
                </a:moveTo>
                <a:cubicBezTo>
                  <a:pt x="548113" y="269061"/>
                  <a:pt x="273453" y="543717"/>
                  <a:pt x="273453" y="882522"/>
                </a:cubicBezTo>
                <a:cubicBezTo>
                  <a:pt x="273453" y="1221327"/>
                  <a:pt x="548113" y="1495983"/>
                  <a:pt x="886923" y="1495983"/>
                </a:cubicBezTo>
                <a:cubicBezTo>
                  <a:pt x="1225733" y="1495983"/>
                  <a:pt x="1500393" y="1221327"/>
                  <a:pt x="1500393" y="882522"/>
                </a:cubicBezTo>
                <a:cubicBezTo>
                  <a:pt x="1500393" y="543717"/>
                  <a:pt x="1225733" y="269061"/>
                  <a:pt x="886923" y="269061"/>
                </a:cubicBezTo>
                <a:close/>
                <a:moveTo>
                  <a:pt x="775537" y="0"/>
                </a:moveTo>
                <a:lnTo>
                  <a:pt x="844661" y="97591"/>
                </a:lnTo>
                <a:lnTo>
                  <a:pt x="886810" y="95908"/>
                </a:lnTo>
                <a:lnTo>
                  <a:pt x="928958" y="97591"/>
                </a:lnTo>
                <a:lnTo>
                  <a:pt x="998082" y="0"/>
                </a:lnTo>
                <a:lnTo>
                  <a:pt x="1025057" y="3365"/>
                </a:lnTo>
                <a:lnTo>
                  <a:pt x="1053719" y="8413"/>
                </a:lnTo>
                <a:lnTo>
                  <a:pt x="1089124" y="122830"/>
                </a:lnTo>
                <a:lnTo>
                  <a:pt x="1131272" y="134608"/>
                </a:lnTo>
                <a:lnTo>
                  <a:pt x="1149818" y="141338"/>
                </a:lnTo>
                <a:lnTo>
                  <a:pt x="1170049" y="148069"/>
                </a:lnTo>
                <a:lnTo>
                  <a:pt x="1266148" y="77400"/>
                </a:lnTo>
                <a:lnTo>
                  <a:pt x="1291438" y="89178"/>
                </a:lnTo>
                <a:lnTo>
                  <a:pt x="1316727" y="102639"/>
                </a:lnTo>
                <a:lnTo>
                  <a:pt x="1315041" y="223786"/>
                </a:lnTo>
                <a:lnTo>
                  <a:pt x="1348760" y="247342"/>
                </a:lnTo>
                <a:lnTo>
                  <a:pt x="1365619" y="260803"/>
                </a:lnTo>
                <a:lnTo>
                  <a:pt x="1382479" y="272581"/>
                </a:lnTo>
                <a:lnTo>
                  <a:pt x="1497123" y="233881"/>
                </a:lnTo>
                <a:lnTo>
                  <a:pt x="1517355" y="254073"/>
                </a:lnTo>
                <a:lnTo>
                  <a:pt x="1537586" y="274264"/>
                </a:lnTo>
                <a:lnTo>
                  <a:pt x="1498809" y="388680"/>
                </a:lnTo>
                <a:lnTo>
                  <a:pt x="1524099" y="420650"/>
                </a:lnTo>
                <a:lnTo>
                  <a:pt x="1547702" y="455984"/>
                </a:lnTo>
                <a:lnTo>
                  <a:pt x="1667404" y="454302"/>
                </a:lnTo>
                <a:lnTo>
                  <a:pt x="1680892" y="477858"/>
                </a:lnTo>
                <a:lnTo>
                  <a:pt x="1694379" y="503097"/>
                </a:lnTo>
                <a:lnTo>
                  <a:pt x="1621884" y="599005"/>
                </a:lnTo>
                <a:lnTo>
                  <a:pt x="1635371" y="639388"/>
                </a:lnTo>
                <a:lnTo>
                  <a:pt x="1642115" y="661261"/>
                </a:lnTo>
                <a:lnTo>
                  <a:pt x="1647173" y="681453"/>
                </a:lnTo>
                <a:lnTo>
                  <a:pt x="1761817" y="716787"/>
                </a:lnTo>
                <a:lnTo>
                  <a:pt x="1770247" y="772313"/>
                </a:lnTo>
                <a:lnTo>
                  <a:pt x="1672462" y="841299"/>
                </a:lnTo>
                <a:lnTo>
                  <a:pt x="1674148" y="881682"/>
                </a:lnTo>
                <a:lnTo>
                  <a:pt x="1672462" y="923747"/>
                </a:lnTo>
                <a:lnTo>
                  <a:pt x="1770247" y="992733"/>
                </a:lnTo>
                <a:lnTo>
                  <a:pt x="1766875" y="1021338"/>
                </a:lnTo>
                <a:lnTo>
                  <a:pt x="1761817" y="1048259"/>
                </a:lnTo>
                <a:lnTo>
                  <a:pt x="1647173" y="1085276"/>
                </a:lnTo>
                <a:lnTo>
                  <a:pt x="1635371" y="1125659"/>
                </a:lnTo>
                <a:lnTo>
                  <a:pt x="1628627" y="1145850"/>
                </a:lnTo>
                <a:lnTo>
                  <a:pt x="1621884" y="1166041"/>
                </a:lnTo>
                <a:lnTo>
                  <a:pt x="1694379" y="1261949"/>
                </a:lnTo>
                <a:lnTo>
                  <a:pt x="1680892" y="1287188"/>
                </a:lnTo>
                <a:lnTo>
                  <a:pt x="1667404" y="1310745"/>
                </a:lnTo>
                <a:lnTo>
                  <a:pt x="1547702" y="1309062"/>
                </a:lnTo>
                <a:lnTo>
                  <a:pt x="1524099" y="1344397"/>
                </a:lnTo>
                <a:lnTo>
                  <a:pt x="1512297" y="1361223"/>
                </a:lnTo>
                <a:lnTo>
                  <a:pt x="1498809" y="1376366"/>
                </a:lnTo>
                <a:lnTo>
                  <a:pt x="1537586" y="1490783"/>
                </a:lnTo>
                <a:lnTo>
                  <a:pt x="1517355" y="1512656"/>
                </a:lnTo>
                <a:lnTo>
                  <a:pt x="1497123" y="1532848"/>
                </a:lnTo>
                <a:lnTo>
                  <a:pt x="1382479" y="1494148"/>
                </a:lnTo>
                <a:lnTo>
                  <a:pt x="1348760" y="1519387"/>
                </a:lnTo>
                <a:lnTo>
                  <a:pt x="1315041" y="1542943"/>
                </a:lnTo>
                <a:lnTo>
                  <a:pt x="1316727" y="1662408"/>
                </a:lnTo>
                <a:lnTo>
                  <a:pt x="1291438" y="1675868"/>
                </a:lnTo>
                <a:lnTo>
                  <a:pt x="1266148" y="1687647"/>
                </a:lnTo>
                <a:lnTo>
                  <a:pt x="1170049" y="1616978"/>
                </a:lnTo>
                <a:lnTo>
                  <a:pt x="1131272" y="1630438"/>
                </a:lnTo>
                <a:lnTo>
                  <a:pt x="1109355" y="1635486"/>
                </a:lnTo>
                <a:lnTo>
                  <a:pt x="1089124" y="1642216"/>
                </a:lnTo>
                <a:lnTo>
                  <a:pt x="1053719" y="1756633"/>
                </a:lnTo>
                <a:lnTo>
                  <a:pt x="998082" y="1765046"/>
                </a:lnTo>
                <a:lnTo>
                  <a:pt x="928958" y="1667455"/>
                </a:lnTo>
                <a:lnTo>
                  <a:pt x="886810" y="1667455"/>
                </a:lnTo>
                <a:lnTo>
                  <a:pt x="844661" y="1667455"/>
                </a:lnTo>
                <a:lnTo>
                  <a:pt x="775537" y="1765046"/>
                </a:lnTo>
                <a:lnTo>
                  <a:pt x="746876" y="1761681"/>
                </a:lnTo>
                <a:lnTo>
                  <a:pt x="718215" y="1756633"/>
                </a:lnTo>
                <a:lnTo>
                  <a:pt x="682810" y="1642216"/>
                </a:lnTo>
                <a:lnTo>
                  <a:pt x="642347" y="1630438"/>
                </a:lnTo>
                <a:lnTo>
                  <a:pt x="622116" y="1623708"/>
                </a:lnTo>
                <a:lnTo>
                  <a:pt x="603570" y="1616978"/>
                </a:lnTo>
                <a:lnTo>
                  <a:pt x="507471" y="1687647"/>
                </a:lnTo>
                <a:lnTo>
                  <a:pt x="482182" y="1675868"/>
                </a:lnTo>
                <a:lnTo>
                  <a:pt x="456892" y="1662408"/>
                </a:lnTo>
                <a:lnTo>
                  <a:pt x="458578" y="1542943"/>
                </a:lnTo>
                <a:lnTo>
                  <a:pt x="424859" y="1519387"/>
                </a:lnTo>
                <a:lnTo>
                  <a:pt x="408000" y="1505926"/>
                </a:lnTo>
                <a:lnTo>
                  <a:pt x="391140" y="1494148"/>
                </a:lnTo>
                <a:lnTo>
                  <a:pt x="276496" y="1532848"/>
                </a:lnTo>
                <a:lnTo>
                  <a:pt x="256264" y="1512656"/>
                </a:lnTo>
                <a:lnTo>
                  <a:pt x="236033" y="1490783"/>
                </a:lnTo>
                <a:lnTo>
                  <a:pt x="274810" y="1376366"/>
                </a:lnTo>
                <a:lnTo>
                  <a:pt x="249521" y="1344397"/>
                </a:lnTo>
                <a:lnTo>
                  <a:pt x="225917" y="1309062"/>
                </a:lnTo>
                <a:lnTo>
                  <a:pt x="106215" y="1310745"/>
                </a:lnTo>
                <a:lnTo>
                  <a:pt x="92727" y="1287188"/>
                </a:lnTo>
                <a:lnTo>
                  <a:pt x="79240" y="1261949"/>
                </a:lnTo>
                <a:lnTo>
                  <a:pt x="151736" y="1166041"/>
                </a:lnTo>
                <a:lnTo>
                  <a:pt x="138248" y="1125659"/>
                </a:lnTo>
                <a:lnTo>
                  <a:pt x="131504" y="1105468"/>
                </a:lnTo>
                <a:lnTo>
                  <a:pt x="126446" y="1085276"/>
                </a:lnTo>
                <a:lnTo>
                  <a:pt x="10116" y="1048259"/>
                </a:lnTo>
                <a:lnTo>
                  <a:pt x="0" y="992733"/>
                </a:lnTo>
                <a:lnTo>
                  <a:pt x="101157" y="923747"/>
                </a:lnTo>
                <a:lnTo>
                  <a:pt x="99471" y="881682"/>
                </a:lnTo>
                <a:lnTo>
                  <a:pt x="101157" y="841299"/>
                </a:lnTo>
                <a:lnTo>
                  <a:pt x="0" y="772313"/>
                </a:lnTo>
                <a:lnTo>
                  <a:pt x="5058" y="743709"/>
                </a:lnTo>
                <a:lnTo>
                  <a:pt x="10116" y="716787"/>
                </a:lnTo>
                <a:lnTo>
                  <a:pt x="126446" y="681453"/>
                </a:lnTo>
                <a:lnTo>
                  <a:pt x="138248" y="639388"/>
                </a:lnTo>
                <a:lnTo>
                  <a:pt x="144992" y="619196"/>
                </a:lnTo>
                <a:lnTo>
                  <a:pt x="151736" y="599005"/>
                </a:lnTo>
                <a:lnTo>
                  <a:pt x="79240" y="503097"/>
                </a:lnTo>
                <a:lnTo>
                  <a:pt x="92727" y="477858"/>
                </a:lnTo>
                <a:lnTo>
                  <a:pt x="106215" y="454302"/>
                </a:lnTo>
                <a:lnTo>
                  <a:pt x="225917" y="455984"/>
                </a:lnTo>
                <a:lnTo>
                  <a:pt x="249521" y="420650"/>
                </a:lnTo>
                <a:lnTo>
                  <a:pt x="261322" y="403824"/>
                </a:lnTo>
                <a:lnTo>
                  <a:pt x="274810" y="388680"/>
                </a:lnTo>
                <a:lnTo>
                  <a:pt x="236033" y="274264"/>
                </a:lnTo>
                <a:lnTo>
                  <a:pt x="256264" y="254073"/>
                </a:lnTo>
                <a:lnTo>
                  <a:pt x="276496" y="233881"/>
                </a:lnTo>
                <a:lnTo>
                  <a:pt x="391140" y="272581"/>
                </a:lnTo>
                <a:lnTo>
                  <a:pt x="424859" y="247342"/>
                </a:lnTo>
                <a:lnTo>
                  <a:pt x="458578" y="223786"/>
                </a:lnTo>
                <a:lnTo>
                  <a:pt x="456892" y="102639"/>
                </a:lnTo>
                <a:lnTo>
                  <a:pt x="482182" y="89178"/>
                </a:lnTo>
                <a:lnTo>
                  <a:pt x="507471" y="77400"/>
                </a:lnTo>
                <a:lnTo>
                  <a:pt x="603570" y="148069"/>
                </a:lnTo>
                <a:lnTo>
                  <a:pt x="642347" y="134608"/>
                </a:lnTo>
                <a:lnTo>
                  <a:pt x="662578" y="127878"/>
                </a:lnTo>
                <a:lnTo>
                  <a:pt x="682810" y="122830"/>
                </a:lnTo>
                <a:lnTo>
                  <a:pt x="718215" y="8413"/>
                </a:lnTo>
                <a:close/>
              </a:path>
            </a:pathLst>
          </a:custGeom>
          <a:solidFill>
            <a:schemeClr val="accent1">
              <a:lumMod val="75000"/>
              <a:alpha val="25000"/>
            </a:schemeClr>
          </a:solidFill>
          <a:ln w="38100" cmpd="sng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square">
            <a:noAutofit/>
          </a:bodyPr>
          <a:lstStyle/>
          <a:p>
            <a:endParaRPr lang="en-IN" sz="900">
              <a:solidFill>
                <a:schemeClr val="bg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71DFC68-F561-7796-269D-F083AE4C07BF}"/>
              </a:ext>
            </a:extLst>
          </p:cNvPr>
          <p:cNvSpPr>
            <a:spLocks/>
          </p:cNvSpPr>
          <p:nvPr/>
        </p:nvSpPr>
        <p:spPr bwMode="auto">
          <a:xfrm>
            <a:off x="8813135" y="2820547"/>
            <a:ext cx="1489580" cy="1485206"/>
          </a:xfrm>
          <a:custGeom>
            <a:avLst/>
            <a:gdLst>
              <a:gd name="connsiteX0" fmla="*/ 886923 w 1770247"/>
              <a:gd name="connsiteY0" fmla="*/ 269061 h 1765046"/>
              <a:gd name="connsiteX1" fmla="*/ 273453 w 1770247"/>
              <a:gd name="connsiteY1" fmla="*/ 882522 h 1765046"/>
              <a:gd name="connsiteX2" fmla="*/ 886923 w 1770247"/>
              <a:gd name="connsiteY2" fmla="*/ 1495983 h 1765046"/>
              <a:gd name="connsiteX3" fmla="*/ 1500393 w 1770247"/>
              <a:gd name="connsiteY3" fmla="*/ 882522 h 1765046"/>
              <a:gd name="connsiteX4" fmla="*/ 886923 w 1770247"/>
              <a:gd name="connsiteY4" fmla="*/ 269061 h 1765046"/>
              <a:gd name="connsiteX5" fmla="*/ 775537 w 1770247"/>
              <a:gd name="connsiteY5" fmla="*/ 0 h 1765046"/>
              <a:gd name="connsiteX6" fmla="*/ 844661 w 1770247"/>
              <a:gd name="connsiteY6" fmla="*/ 97591 h 1765046"/>
              <a:gd name="connsiteX7" fmla="*/ 886810 w 1770247"/>
              <a:gd name="connsiteY7" fmla="*/ 95908 h 1765046"/>
              <a:gd name="connsiteX8" fmla="*/ 928958 w 1770247"/>
              <a:gd name="connsiteY8" fmla="*/ 97591 h 1765046"/>
              <a:gd name="connsiteX9" fmla="*/ 998082 w 1770247"/>
              <a:gd name="connsiteY9" fmla="*/ 0 h 1765046"/>
              <a:gd name="connsiteX10" fmla="*/ 1025057 w 1770247"/>
              <a:gd name="connsiteY10" fmla="*/ 3365 h 1765046"/>
              <a:gd name="connsiteX11" fmla="*/ 1053719 w 1770247"/>
              <a:gd name="connsiteY11" fmla="*/ 8413 h 1765046"/>
              <a:gd name="connsiteX12" fmla="*/ 1089124 w 1770247"/>
              <a:gd name="connsiteY12" fmla="*/ 122830 h 1765046"/>
              <a:gd name="connsiteX13" fmla="*/ 1131272 w 1770247"/>
              <a:gd name="connsiteY13" fmla="*/ 134608 h 1765046"/>
              <a:gd name="connsiteX14" fmla="*/ 1149818 w 1770247"/>
              <a:gd name="connsiteY14" fmla="*/ 141338 h 1765046"/>
              <a:gd name="connsiteX15" fmla="*/ 1170049 w 1770247"/>
              <a:gd name="connsiteY15" fmla="*/ 148069 h 1765046"/>
              <a:gd name="connsiteX16" fmla="*/ 1266148 w 1770247"/>
              <a:gd name="connsiteY16" fmla="*/ 77400 h 1765046"/>
              <a:gd name="connsiteX17" fmla="*/ 1291438 w 1770247"/>
              <a:gd name="connsiteY17" fmla="*/ 89178 h 1765046"/>
              <a:gd name="connsiteX18" fmla="*/ 1316727 w 1770247"/>
              <a:gd name="connsiteY18" fmla="*/ 102639 h 1765046"/>
              <a:gd name="connsiteX19" fmla="*/ 1315041 w 1770247"/>
              <a:gd name="connsiteY19" fmla="*/ 223786 h 1765046"/>
              <a:gd name="connsiteX20" fmla="*/ 1348760 w 1770247"/>
              <a:gd name="connsiteY20" fmla="*/ 247342 h 1765046"/>
              <a:gd name="connsiteX21" fmla="*/ 1365619 w 1770247"/>
              <a:gd name="connsiteY21" fmla="*/ 260803 h 1765046"/>
              <a:gd name="connsiteX22" fmla="*/ 1382479 w 1770247"/>
              <a:gd name="connsiteY22" fmla="*/ 272581 h 1765046"/>
              <a:gd name="connsiteX23" fmla="*/ 1497123 w 1770247"/>
              <a:gd name="connsiteY23" fmla="*/ 233881 h 1765046"/>
              <a:gd name="connsiteX24" fmla="*/ 1517355 w 1770247"/>
              <a:gd name="connsiteY24" fmla="*/ 254073 h 1765046"/>
              <a:gd name="connsiteX25" fmla="*/ 1537586 w 1770247"/>
              <a:gd name="connsiteY25" fmla="*/ 274264 h 1765046"/>
              <a:gd name="connsiteX26" fmla="*/ 1498809 w 1770247"/>
              <a:gd name="connsiteY26" fmla="*/ 388680 h 1765046"/>
              <a:gd name="connsiteX27" fmla="*/ 1524099 w 1770247"/>
              <a:gd name="connsiteY27" fmla="*/ 420650 h 1765046"/>
              <a:gd name="connsiteX28" fmla="*/ 1547702 w 1770247"/>
              <a:gd name="connsiteY28" fmla="*/ 455984 h 1765046"/>
              <a:gd name="connsiteX29" fmla="*/ 1667404 w 1770247"/>
              <a:gd name="connsiteY29" fmla="*/ 454302 h 1765046"/>
              <a:gd name="connsiteX30" fmla="*/ 1680892 w 1770247"/>
              <a:gd name="connsiteY30" fmla="*/ 477858 h 1765046"/>
              <a:gd name="connsiteX31" fmla="*/ 1694379 w 1770247"/>
              <a:gd name="connsiteY31" fmla="*/ 503097 h 1765046"/>
              <a:gd name="connsiteX32" fmla="*/ 1621884 w 1770247"/>
              <a:gd name="connsiteY32" fmla="*/ 599005 h 1765046"/>
              <a:gd name="connsiteX33" fmla="*/ 1635371 w 1770247"/>
              <a:gd name="connsiteY33" fmla="*/ 639388 h 1765046"/>
              <a:gd name="connsiteX34" fmla="*/ 1642115 w 1770247"/>
              <a:gd name="connsiteY34" fmla="*/ 661261 h 1765046"/>
              <a:gd name="connsiteX35" fmla="*/ 1647173 w 1770247"/>
              <a:gd name="connsiteY35" fmla="*/ 681453 h 1765046"/>
              <a:gd name="connsiteX36" fmla="*/ 1761817 w 1770247"/>
              <a:gd name="connsiteY36" fmla="*/ 716787 h 1765046"/>
              <a:gd name="connsiteX37" fmla="*/ 1770247 w 1770247"/>
              <a:gd name="connsiteY37" fmla="*/ 772313 h 1765046"/>
              <a:gd name="connsiteX38" fmla="*/ 1672462 w 1770247"/>
              <a:gd name="connsiteY38" fmla="*/ 841299 h 1765046"/>
              <a:gd name="connsiteX39" fmla="*/ 1674148 w 1770247"/>
              <a:gd name="connsiteY39" fmla="*/ 881682 h 1765046"/>
              <a:gd name="connsiteX40" fmla="*/ 1672462 w 1770247"/>
              <a:gd name="connsiteY40" fmla="*/ 923747 h 1765046"/>
              <a:gd name="connsiteX41" fmla="*/ 1770247 w 1770247"/>
              <a:gd name="connsiteY41" fmla="*/ 992733 h 1765046"/>
              <a:gd name="connsiteX42" fmla="*/ 1766875 w 1770247"/>
              <a:gd name="connsiteY42" fmla="*/ 1021338 h 1765046"/>
              <a:gd name="connsiteX43" fmla="*/ 1761817 w 1770247"/>
              <a:gd name="connsiteY43" fmla="*/ 1048259 h 1765046"/>
              <a:gd name="connsiteX44" fmla="*/ 1647173 w 1770247"/>
              <a:gd name="connsiteY44" fmla="*/ 1085276 h 1765046"/>
              <a:gd name="connsiteX45" fmla="*/ 1635371 w 1770247"/>
              <a:gd name="connsiteY45" fmla="*/ 1125659 h 1765046"/>
              <a:gd name="connsiteX46" fmla="*/ 1628627 w 1770247"/>
              <a:gd name="connsiteY46" fmla="*/ 1145850 h 1765046"/>
              <a:gd name="connsiteX47" fmla="*/ 1621884 w 1770247"/>
              <a:gd name="connsiteY47" fmla="*/ 1166041 h 1765046"/>
              <a:gd name="connsiteX48" fmla="*/ 1694379 w 1770247"/>
              <a:gd name="connsiteY48" fmla="*/ 1261949 h 1765046"/>
              <a:gd name="connsiteX49" fmla="*/ 1680892 w 1770247"/>
              <a:gd name="connsiteY49" fmla="*/ 1287188 h 1765046"/>
              <a:gd name="connsiteX50" fmla="*/ 1667404 w 1770247"/>
              <a:gd name="connsiteY50" fmla="*/ 1310745 h 1765046"/>
              <a:gd name="connsiteX51" fmla="*/ 1547702 w 1770247"/>
              <a:gd name="connsiteY51" fmla="*/ 1309062 h 1765046"/>
              <a:gd name="connsiteX52" fmla="*/ 1524099 w 1770247"/>
              <a:gd name="connsiteY52" fmla="*/ 1344397 h 1765046"/>
              <a:gd name="connsiteX53" fmla="*/ 1512297 w 1770247"/>
              <a:gd name="connsiteY53" fmla="*/ 1361223 h 1765046"/>
              <a:gd name="connsiteX54" fmla="*/ 1498809 w 1770247"/>
              <a:gd name="connsiteY54" fmla="*/ 1376366 h 1765046"/>
              <a:gd name="connsiteX55" fmla="*/ 1537586 w 1770247"/>
              <a:gd name="connsiteY55" fmla="*/ 1490783 h 1765046"/>
              <a:gd name="connsiteX56" fmla="*/ 1517355 w 1770247"/>
              <a:gd name="connsiteY56" fmla="*/ 1512656 h 1765046"/>
              <a:gd name="connsiteX57" fmla="*/ 1497123 w 1770247"/>
              <a:gd name="connsiteY57" fmla="*/ 1532848 h 1765046"/>
              <a:gd name="connsiteX58" fmla="*/ 1382479 w 1770247"/>
              <a:gd name="connsiteY58" fmla="*/ 1494148 h 1765046"/>
              <a:gd name="connsiteX59" fmla="*/ 1348760 w 1770247"/>
              <a:gd name="connsiteY59" fmla="*/ 1519387 h 1765046"/>
              <a:gd name="connsiteX60" fmla="*/ 1315041 w 1770247"/>
              <a:gd name="connsiteY60" fmla="*/ 1542943 h 1765046"/>
              <a:gd name="connsiteX61" fmla="*/ 1316727 w 1770247"/>
              <a:gd name="connsiteY61" fmla="*/ 1662408 h 1765046"/>
              <a:gd name="connsiteX62" fmla="*/ 1291438 w 1770247"/>
              <a:gd name="connsiteY62" fmla="*/ 1675868 h 1765046"/>
              <a:gd name="connsiteX63" fmla="*/ 1266148 w 1770247"/>
              <a:gd name="connsiteY63" fmla="*/ 1687647 h 1765046"/>
              <a:gd name="connsiteX64" fmla="*/ 1170049 w 1770247"/>
              <a:gd name="connsiteY64" fmla="*/ 1616978 h 1765046"/>
              <a:gd name="connsiteX65" fmla="*/ 1131272 w 1770247"/>
              <a:gd name="connsiteY65" fmla="*/ 1630438 h 1765046"/>
              <a:gd name="connsiteX66" fmla="*/ 1109355 w 1770247"/>
              <a:gd name="connsiteY66" fmla="*/ 1635486 h 1765046"/>
              <a:gd name="connsiteX67" fmla="*/ 1089124 w 1770247"/>
              <a:gd name="connsiteY67" fmla="*/ 1642216 h 1765046"/>
              <a:gd name="connsiteX68" fmla="*/ 1053719 w 1770247"/>
              <a:gd name="connsiteY68" fmla="*/ 1756633 h 1765046"/>
              <a:gd name="connsiteX69" fmla="*/ 998082 w 1770247"/>
              <a:gd name="connsiteY69" fmla="*/ 1765046 h 1765046"/>
              <a:gd name="connsiteX70" fmla="*/ 928958 w 1770247"/>
              <a:gd name="connsiteY70" fmla="*/ 1667455 h 1765046"/>
              <a:gd name="connsiteX71" fmla="*/ 886810 w 1770247"/>
              <a:gd name="connsiteY71" fmla="*/ 1667455 h 1765046"/>
              <a:gd name="connsiteX72" fmla="*/ 844661 w 1770247"/>
              <a:gd name="connsiteY72" fmla="*/ 1667455 h 1765046"/>
              <a:gd name="connsiteX73" fmla="*/ 775537 w 1770247"/>
              <a:gd name="connsiteY73" fmla="*/ 1765046 h 1765046"/>
              <a:gd name="connsiteX74" fmla="*/ 746876 w 1770247"/>
              <a:gd name="connsiteY74" fmla="*/ 1761681 h 1765046"/>
              <a:gd name="connsiteX75" fmla="*/ 718215 w 1770247"/>
              <a:gd name="connsiteY75" fmla="*/ 1756633 h 1765046"/>
              <a:gd name="connsiteX76" fmla="*/ 682810 w 1770247"/>
              <a:gd name="connsiteY76" fmla="*/ 1642216 h 1765046"/>
              <a:gd name="connsiteX77" fmla="*/ 642347 w 1770247"/>
              <a:gd name="connsiteY77" fmla="*/ 1630438 h 1765046"/>
              <a:gd name="connsiteX78" fmla="*/ 622116 w 1770247"/>
              <a:gd name="connsiteY78" fmla="*/ 1623708 h 1765046"/>
              <a:gd name="connsiteX79" fmla="*/ 603570 w 1770247"/>
              <a:gd name="connsiteY79" fmla="*/ 1616978 h 1765046"/>
              <a:gd name="connsiteX80" fmla="*/ 507471 w 1770247"/>
              <a:gd name="connsiteY80" fmla="*/ 1687647 h 1765046"/>
              <a:gd name="connsiteX81" fmla="*/ 482182 w 1770247"/>
              <a:gd name="connsiteY81" fmla="*/ 1675868 h 1765046"/>
              <a:gd name="connsiteX82" fmla="*/ 456892 w 1770247"/>
              <a:gd name="connsiteY82" fmla="*/ 1662408 h 1765046"/>
              <a:gd name="connsiteX83" fmla="*/ 458578 w 1770247"/>
              <a:gd name="connsiteY83" fmla="*/ 1542943 h 1765046"/>
              <a:gd name="connsiteX84" fmla="*/ 424859 w 1770247"/>
              <a:gd name="connsiteY84" fmla="*/ 1519387 h 1765046"/>
              <a:gd name="connsiteX85" fmla="*/ 408000 w 1770247"/>
              <a:gd name="connsiteY85" fmla="*/ 1505926 h 1765046"/>
              <a:gd name="connsiteX86" fmla="*/ 391140 w 1770247"/>
              <a:gd name="connsiteY86" fmla="*/ 1494148 h 1765046"/>
              <a:gd name="connsiteX87" fmla="*/ 276496 w 1770247"/>
              <a:gd name="connsiteY87" fmla="*/ 1532848 h 1765046"/>
              <a:gd name="connsiteX88" fmla="*/ 256264 w 1770247"/>
              <a:gd name="connsiteY88" fmla="*/ 1512656 h 1765046"/>
              <a:gd name="connsiteX89" fmla="*/ 236033 w 1770247"/>
              <a:gd name="connsiteY89" fmla="*/ 1490783 h 1765046"/>
              <a:gd name="connsiteX90" fmla="*/ 274810 w 1770247"/>
              <a:gd name="connsiteY90" fmla="*/ 1376366 h 1765046"/>
              <a:gd name="connsiteX91" fmla="*/ 249521 w 1770247"/>
              <a:gd name="connsiteY91" fmla="*/ 1344397 h 1765046"/>
              <a:gd name="connsiteX92" fmla="*/ 225917 w 1770247"/>
              <a:gd name="connsiteY92" fmla="*/ 1309062 h 1765046"/>
              <a:gd name="connsiteX93" fmla="*/ 106215 w 1770247"/>
              <a:gd name="connsiteY93" fmla="*/ 1310745 h 1765046"/>
              <a:gd name="connsiteX94" fmla="*/ 92727 w 1770247"/>
              <a:gd name="connsiteY94" fmla="*/ 1287188 h 1765046"/>
              <a:gd name="connsiteX95" fmla="*/ 79240 w 1770247"/>
              <a:gd name="connsiteY95" fmla="*/ 1261949 h 1765046"/>
              <a:gd name="connsiteX96" fmla="*/ 151736 w 1770247"/>
              <a:gd name="connsiteY96" fmla="*/ 1166041 h 1765046"/>
              <a:gd name="connsiteX97" fmla="*/ 138248 w 1770247"/>
              <a:gd name="connsiteY97" fmla="*/ 1125659 h 1765046"/>
              <a:gd name="connsiteX98" fmla="*/ 131504 w 1770247"/>
              <a:gd name="connsiteY98" fmla="*/ 1105468 h 1765046"/>
              <a:gd name="connsiteX99" fmla="*/ 126446 w 1770247"/>
              <a:gd name="connsiteY99" fmla="*/ 1085276 h 1765046"/>
              <a:gd name="connsiteX100" fmla="*/ 10116 w 1770247"/>
              <a:gd name="connsiteY100" fmla="*/ 1048259 h 1765046"/>
              <a:gd name="connsiteX101" fmla="*/ 0 w 1770247"/>
              <a:gd name="connsiteY101" fmla="*/ 992733 h 1765046"/>
              <a:gd name="connsiteX102" fmla="*/ 101157 w 1770247"/>
              <a:gd name="connsiteY102" fmla="*/ 923747 h 1765046"/>
              <a:gd name="connsiteX103" fmla="*/ 99471 w 1770247"/>
              <a:gd name="connsiteY103" fmla="*/ 881682 h 1765046"/>
              <a:gd name="connsiteX104" fmla="*/ 101157 w 1770247"/>
              <a:gd name="connsiteY104" fmla="*/ 841299 h 1765046"/>
              <a:gd name="connsiteX105" fmla="*/ 0 w 1770247"/>
              <a:gd name="connsiteY105" fmla="*/ 772313 h 1765046"/>
              <a:gd name="connsiteX106" fmla="*/ 5058 w 1770247"/>
              <a:gd name="connsiteY106" fmla="*/ 743709 h 1765046"/>
              <a:gd name="connsiteX107" fmla="*/ 10116 w 1770247"/>
              <a:gd name="connsiteY107" fmla="*/ 716787 h 1765046"/>
              <a:gd name="connsiteX108" fmla="*/ 126446 w 1770247"/>
              <a:gd name="connsiteY108" fmla="*/ 681453 h 1765046"/>
              <a:gd name="connsiteX109" fmla="*/ 138248 w 1770247"/>
              <a:gd name="connsiteY109" fmla="*/ 639388 h 1765046"/>
              <a:gd name="connsiteX110" fmla="*/ 144992 w 1770247"/>
              <a:gd name="connsiteY110" fmla="*/ 619196 h 1765046"/>
              <a:gd name="connsiteX111" fmla="*/ 151736 w 1770247"/>
              <a:gd name="connsiteY111" fmla="*/ 599005 h 1765046"/>
              <a:gd name="connsiteX112" fmla="*/ 79240 w 1770247"/>
              <a:gd name="connsiteY112" fmla="*/ 503097 h 1765046"/>
              <a:gd name="connsiteX113" fmla="*/ 92727 w 1770247"/>
              <a:gd name="connsiteY113" fmla="*/ 477858 h 1765046"/>
              <a:gd name="connsiteX114" fmla="*/ 106215 w 1770247"/>
              <a:gd name="connsiteY114" fmla="*/ 454302 h 1765046"/>
              <a:gd name="connsiteX115" fmla="*/ 225917 w 1770247"/>
              <a:gd name="connsiteY115" fmla="*/ 455984 h 1765046"/>
              <a:gd name="connsiteX116" fmla="*/ 249521 w 1770247"/>
              <a:gd name="connsiteY116" fmla="*/ 420650 h 1765046"/>
              <a:gd name="connsiteX117" fmla="*/ 261322 w 1770247"/>
              <a:gd name="connsiteY117" fmla="*/ 403824 h 1765046"/>
              <a:gd name="connsiteX118" fmla="*/ 274810 w 1770247"/>
              <a:gd name="connsiteY118" fmla="*/ 388680 h 1765046"/>
              <a:gd name="connsiteX119" fmla="*/ 236033 w 1770247"/>
              <a:gd name="connsiteY119" fmla="*/ 274264 h 1765046"/>
              <a:gd name="connsiteX120" fmla="*/ 256264 w 1770247"/>
              <a:gd name="connsiteY120" fmla="*/ 254073 h 1765046"/>
              <a:gd name="connsiteX121" fmla="*/ 276496 w 1770247"/>
              <a:gd name="connsiteY121" fmla="*/ 233881 h 1765046"/>
              <a:gd name="connsiteX122" fmla="*/ 391140 w 1770247"/>
              <a:gd name="connsiteY122" fmla="*/ 272581 h 1765046"/>
              <a:gd name="connsiteX123" fmla="*/ 424859 w 1770247"/>
              <a:gd name="connsiteY123" fmla="*/ 247342 h 1765046"/>
              <a:gd name="connsiteX124" fmla="*/ 458578 w 1770247"/>
              <a:gd name="connsiteY124" fmla="*/ 223786 h 1765046"/>
              <a:gd name="connsiteX125" fmla="*/ 456892 w 1770247"/>
              <a:gd name="connsiteY125" fmla="*/ 102639 h 1765046"/>
              <a:gd name="connsiteX126" fmla="*/ 482182 w 1770247"/>
              <a:gd name="connsiteY126" fmla="*/ 89178 h 1765046"/>
              <a:gd name="connsiteX127" fmla="*/ 507471 w 1770247"/>
              <a:gd name="connsiteY127" fmla="*/ 77400 h 1765046"/>
              <a:gd name="connsiteX128" fmla="*/ 603570 w 1770247"/>
              <a:gd name="connsiteY128" fmla="*/ 148069 h 1765046"/>
              <a:gd name="connsiteX129" fmla="*/ 642347 w 1770247"/>
              <a:gd name="connsiteY129" fmla="*/ 134608 h 1765046"/>
              <a:gd name="connsiteX130" fmla="*/ 662578 w 1770247"/>
              <a:gd name="connsiteY130" fmla="*/ 127878 h 1765046"/>
              <a:gd name="connsiteX131" fmla="*/ 682810 w 1770247"/>
              <a:gd name="connsiteY131" fmla="*/ 122830 h 1765046"/>
              <a:gd name="connsiteX132" fmla="*/ 718215 w 1770247"/>
              <a:gd name="connsiteY132" fmla="*/ 8413 h 176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1770247" h="1765046">
                <a:moveTo>
                  <a:pt x="886923" y="269061"/>
                </a:moveTo>
                <a:cubicBezTo>
                  <a:pt x="548113" y="269061"/>
                  <a:pt x="273453" y="543717"/>
                  <a:pt x="273453" y="882522"/>
                </a:cubicBezTo>
                <a:cubicBezTo>
                  <a:pt x="273453" y="1221327"/>
                  <a:pt x="548113" y="1495983"/>
                  <a:pt x="886923" y="1495983"/>
                </a:cubicBezTo>
                <a:cubicBezTo>
                  <a:pt x="1225733" y="1495983"/>
                  <a:pt x="1500393" y="1221327"/>
                  <a:pt x="1500393" y="882522"/>
                </a:cubicBezTo>
                <a:cubicBezTo>
                  <a:pt x="1500393" y="543717"/>
                  <a:pt x="1225733" y="269061"/>
                  <a:pt x="886923" y="269061"/>
                </a:cubicBezTo>
                <a:close/>
                <a:moveTo>
                  <a:pt x="775537" y="0"/>
                </a:moveTo>
                <a:lnTo>
                  <a:pt x="844661" y="97591"/>
                </a:lnTo>
                <a:lnTo>
                  <a:pt x="886810" y="95908"/>
                </a:lnTo>
                <a:lnTo>
                  <a:pt x="928958" y="97591"/>
                </a:lnTo>
                <a:lnTo>
                  <a:pt x="998082" y="0"/>
                </a:lnTo>
                <a:lnTo>
                  <a:pt x="1025057" y="3365"/>
                </a:lnTo>
                <a:lnTo>
                  <a:pt x="1053719" y="8413"/>
                </a:lnTo>
                <a:lnTo>
                  <a:pt x="1089124" y="122830"/>
                </a:lnTo>
                <a:lnTo>
                  <a:pt x="1131272" y="134608"/>
                </a:lnTo>
                <a:lnTo>
                  <a:pt x="1149818" y="141338"/>
                </a:lnTo>
                <a:lnTo>
                  <a:pt x="1170049" y="148069"/>
                </a:lnTo>
                <a:lnTo>
                  <a:pt x="1266148" y="77400"/>
                </a:lnTo>
                <a:lnTo>
                  <a:pt x="1291438" y="89178"/>
                </a:lnTo>
                <a:lnTo>
                  <a:pt x="1316727" y="102639"/>
                </a:lnTo>
                <a:lnTo>
                  <a:pt x="1315041" y="223786"/>
                </a:lnTo>
                <a:lnTo>
                  <a:pt x="1348760" y="247342"/>
                </a:lnTo>
                <a:lnTo>
                  <a:pt x="1365619" y="260803"/>
                </a:lnTo>
                <a:lnTo>
                  <a:pt x="1382479" y="272581"/>
                </a:lnTo>
                <a:lnTo>
                  <a:pt x="1497123" y="233881"/>
                </a:lnTo>
                <a:lnTo>
                  <a:pt x="1517355" y="254073"/>
                </a:lnTo>
                <a:lnTo>
                  <a:pt x="1537586" y="274264"/>
                </a:lnTo>
                <a:lnTo>
                  <a:pt x="1498809" y="388680"/>
                </a:lnTo>
                <a:lnTo>
                  <a:pt x="1524099" y="420650"/>
                </a:lnTo>
                <a:lnTo>
                  <a:pt x="1547702" y="455984"/>
                </a:lnTo>
                <a:lnTo>
                  <a:pt x="1667404" y="454302"/>
                </a:lnTo>
                <a:lnTo>
                  <a:pt x="1680892" y="477858"/>
                </a:lnTo>
                <a:lnTo>
                  <a:pt x="1694379" y="503097"/>
                </a:lnTo>
                <a:lnTo>
                  <a:pt x="1621884" y="599005"/>
                </a:lnTo>
                <a:lnTo>
                  <a:pt x="1635371" y="639388"/>
                </a:lnTo>
                <a:lnTo>
                  <a:pt x="1642115" y="661261"/>
                </a:lnTo>
                <a:lnTo>
                  <a:pt x="1647173" y="681453"/>
                </a:lnTo>
                <a:lnTo>
                  <a:pt x="1761817" y="716787"/>
                </a:lnTo>
                <a:lnTo>
                  <a:pt x="1770247" y="772313"/>
                </a:lnTo>
                <a:lnTo>
                  <a:pt x="1672462" y="841299"/>
                </a:lnTo>
                <a:lnTo>
                  <a:pt x="1674148" y="881682"/>
                </a:lnTo>
                <a:lnTo>
                  <a:pt x="1672462" y="923747"/>
                </a:lnTo>
                <a:lnTo>
                  <a:pt x="1770247" y="992733"/>
                </a:lnTo>
                <a:lnTo>
                  <a:pt x="1766875" y="1021338"/>
                </a:lnTo>
                <a:lnTo>
                  <a:pt x="1761817" y="1048259"/>
                </a:lnTo>
                <a:lnTo>
                  <a:pt x="1647173" y="1085276"/>
                </a:lnTo>
                <a:lnTo>
                  <a:pt x="1635371" y="1125659"/>
                </a:lnTo>
                <a:lnTo>
                  <a:pt x="1628627" y="1145850"/>
                </a:lnTo>
                <a:lnTo>
                  <a:pt x="1621884" y="1166041"/>
                </a:lnTo>
                <a:lnTo>
                  <a:pt x="1694379" y="1261949"/>
                </a:lnTo>
                <a:lnTo>
                  <a:pt x="1680892" y="1287188"/>
                </a:lnTo>
                <a:lnTo>
                  <a:pt x="1667404" y="1310745"/>
                </a:lnTo>
                <a:lnTo>
                  <a:pt x="1547702" y="1309062"/>
                </a:lnTo>
                <a:lnTo>
                  <a:pt x="1524099" y="1344397"/>
                </a:lnTo>
                <a:lnTo>
                  <a:pt x="1512297" y="1361223"/>
                </a:lnTo>
                <a:lnTo>
                  <a:pt x="1498809" y="1376366"/>
                </a:lnTo>
                <a:lnTo>
                  <a:pt x="1537586" y="1490783"/>
                </a:lnTo>
                <a:lnTo>
                  <a:pt x="1517355" y="1512656"/>
                </a:lnTo>
                <a:lnTo>
                  <a:pt x="1497123" y="1532848"/>
                </a:lnTo>
                <a:lnTo>
                  <a:pt x="1382479" y="1494148"/>
                </a:lnTo>
                <a:lnTo>
                  <a:pt x="1348760" y="1519387"/>
                </a:lnTo>
                <a:lnTo>
                  <a:pt x="1315041" y="1542943"/>
                </a:lnTo>
                <a:lnTo>
                  <a:pt x="1316727" y="1662408"/>
                </a:lnTo>
                <a:lnTo>
                  <a:pt x="1291438" y="1675868"/>
                </a:lnTo>
                <a:lnTo>
                  <a:pt x="1266148" y="1687647"/>
                </a:lnTo>
                <a:lnTo>
                  <a:pt x="1170049" y="1616978"/>
                </a:lnTo>
                <a:lnTo>
                  <a:pt x="1131272" y="1630438"/>
                </a:lnTo>
                <a:lnTo>
                  <a:pt x="1109355" y="1635486"/>
                </a:lnTo>
                <a:lnTo>
                  <a:pt x="1089124" y="1642216"/>
                </a:lnTo>
                <a:lnTo>
                  <a:pt x="1053719" y="1756633"/>
                </a:lnTo>
                <a:lnTo>
                  <a:pt x="998082" y="1765046"/>
                </a:lnTo>
                <a:lnTo>
                  <a:pt x="928958" y="1667455"/>
                </a:lnTo>
                <a:lnTo>
                  <a:pt x="886810" y="1667455"/>
                </a:lnTo>
                <a:lnTo>
                  <a:pt x="844661" y="1667455"/>
                </a:lnTo>
                <a:lnTo>
                  <a:pt x="775537" y="1765046"/>
                </a:lnTo>
                <a:lnTo>
                  <a:pt x="746876" y="1761681"/>
                </a:lnTo>
                <a:lnTo>
                  <a:pt x="718215" y="1756633"/>
                </a:lnTo>
                <a:lnTo>
                  <a:pt x="682810" y="1642216"/>
                </a:lnTo>
                <a:lnTo>
                  <a:pt x="642347" y="1630438"/>
                </a:lnTo>
                <a:lnTo>
                  <a:pt x="622116" y="1623708"/>
                </a:lnTo>
                <a:lnTo>
                  <a:pt x="603570" y="1616978"/>
                </a:lnTo>
                <a:lnTo>
                  <a:pt x="507471" y="1687647"/>
                </a:lnTo>
                <a:lnTo>
                  <a:pt x="482182" y="1675868"/>
                </a:lnTo>
                <a:lnTo>
                  <a:pt x="456892" y="1662408"/>
                </a:lnTo>
                <a:lnTo>
                  <a:pt x="458578" y="1542943"/>
                </a:lnTo>
                <a:lnTo>
                  <a:pt x="424859" y="1519387"/>
                </a:lnTo>
                <a:lnTo>
                  <a:pt x="408000" y="1505926"/>
                </a:lnTo>
                <a:lnTo>
                  <a:pt x="391140" y="1494148"/>
                </a:lnTo>
                <a:lnTo>
                  <a:pt x="276496" y="1532848"/>
                </a:lnTo>
                <a:lnTo>
                  <a:pt x="256264" y="1512656"/>
                </a:lnTo>
                <a:lnTo>
                  <a:pt x="236033" y="1490783"/>
                </a:lnTo>
                <a:lnTo>
                  <a:pt x="274810" y="1376366"/>
                </a:lnTo>
                <a:lnTo>
                  <a:pt x="249521" y="1344397"/>
                </a:lnTo>
                <a:lnTo>
                  <a:pt x="225917" y="1309062"/>
                </a:lnTo>
                <a:lnTo>
                  <a:pt x="106215" y="1310745"/>
                </a:lnTo>
                <a:lnTo>
                  <a:pt x="92727" y="1287188"/>
                </a:lnTo>
                <a:lnTo>
                  <a:pt x="79240" y="1261949"/>
                </a:lnTo>
                <a:lnTo>
                  <a:pt x="151736" y="1166041"/>
                </a:lnTo>
                <a:lnTo>
                  <a:pt x="138248" y="1125659"/>
                </a:lnTo>
                <a:lnTo>
                  <a:pt x="131504" y="1105468"/>
                </a:lnTo>
                <a:lnTo>
                  <a:pt x="126446" y="1085276"/>
                </a:lnTo>
                <a:lnTo>
                  <a:pt x="10116" y="1048259"/>
                </a:lnTo>
                <a:lnTo>
                  <a:pt x="0" y="992733"/>
                </a:lnTo>
                <a:lnTo>
                  <a:pt x="101157" y="923747"/>
                </a:lnTo>
                <a:lnTo>
                  <a:pt x="99471" y="881682"/>
                </a:lnTo>
                <a:lnTo>
                  <a:pt x="101157" y="841299"/>
                </a:lnTo>
                <a:lnTo>
                  <a:pt x="0" y="772313"/>
                </a:lnTo>
                <a:lnTo>
                  <a:pt x="5058" y="743709"/>
                </a:lnTo>
                <a:lnTo>
                  <a:pt x="10116" y="716787"/>
                </a:lnTo>
                <a:lnTo>
                  <a:pt x="126446" y="681453"/>
                </a:lnTo>
                <a:lnTo>
                  <a:pt x="138248" y="639388"/>
                </a:lnTo>
                <a:lnTo>
                  <a:pt x="144992" y="619196"/>
                </a:lnTo>
                <a:lnTo>
                  <a:pt x="151736" y="599005"/>
                </a:lnTo>
                <a:lnTo>
                  <a:pt x="79240" y="503097"/>
                </a:lnTo>
                <a:lnTo>
                  <a:pt x="92727" y="477858"/>
                </a:lnTo>
                <a:lnTo>
                  <a:pt x="106215" y="454302"/>
                </a:lnTo>
                <a:lnTo>
                  <a:pt x="225917" y="455984"/>
                </a:lnTo>
                <a:lnTo>
                  <a:pt x="249521" y="420650"/>
                </a:lnTo>
                <a:lnTo>
                  <a:pt x="261322" y="403824"/>
                </a:lnTo>
                <a:lnTo>
                  <a:pt x="274810" y="388680"/>
                </a:lnTo>
                <a:lnTo>
                  <a:pt x="236033" y="274264"/>
                </a:lnTo>
                <a:lnTo>
                  <a:pt x="256264" y="254073"/>
                </a:lnTo>
                <a:lnTo>
                  <a:pt x="276496" y="233881"/>
                </a:lnTo>
                <a:lnTo>
                  <a:pt x="391140" y="272581"/>
                </a:lnTo>
                <a:lnTo>
                  <a:pt x="424859" y="247342"/>
                </a:lnTo>
                <a:lnTo>
                  <a:pt x="458578" y="223786"/>
                </a:lnTo>
                <a:lnTo>
                  <a:pt x="456892" y="102639"/>
                </a:lnTo>
                <a:lnTo>
                  <a:pt x="482182" y="89178"/>
                </a:lnTo>
                <a:lnTo>
                  <a:pt x="507471" y="77400"/>
                </a:lnTo>
                <a:lnTo>
                  <a:pt x="603570" y="148069"/>
                </a:lnTo>
                <a:lnTo>
                  <a:pt x="642347" y="134608"/>
                </a:lnTo>
                <a:lnTo>
                  <a:pt x="662578" y="127878"/>
                </a:lnTo>
                <a:lnTo>
                  <a:pt x="682810" y="122830"/>
                </a:lnTo>
                <a:lnTo>
                  <a:pt x="718215" y="8413"/>
                </a:lnTo>
                <a:close/>
              </a:path>
            </a:pathLst>
          </a:custGeom>
          <a:solidFill>
            <a:schemeClr val="accent1">
              <a:lumMod val="75000"/>
              <a:alpha val="25000"/>
            </a:schemeClr>
          </a:solidFill>
          <a:ln w="38100" cmpd="sng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square">
            <a:noAutofit/>
          </a:bodyPr>
          <a:lstStyle/>
          <a:p>
            <a:endParaRPr lang="en-IN" sz="90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E59937-08FB-5BEC-BDFF-0D8A00480BB3}"/>
              </a:ext>
            </a:extLst>
          </p:cNvPr>
          <p:cNvSpPr txBox="1"/>
          <p:nvPr/>
        </p:nvSpPr>
        <p:spPr>
          <a:xfrm>
            <a:off x="9330355" y="3159925"/>
            <a:ext cx="3044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spc="616" dirty="0">
                <a:solidFill>
                  <a:schemeClr val="accent1">
                    <a:lumMod val="75000"/>
                  </a:schemeClr>
                </a:solidFill>
                <a:latin typeface="Oswald Bold"/>
              </a:rPr>
              <a:t>A</a:t>
            </a:r>
            <a:endParaRPr lang="en-US" sz="4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D974F1-48B7-FBB3-AD80-977299C68E00}"/>
              </a:ext>
            </a:extLst>
          </p:cNvPr>
          <p:cNvSpPr txBox="1"/>
          <p:nvPr/>
        </p:nvSpPr>
        <p:spPr>
          <a:xfrm>
            <a:off x="7849834" y="2830418"/>
            <a:ext cx="5391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spc="616" dirty="0">
                <a:solidFill>
                  <a:schemeClr val="accent1">
                    <a:lumMod val="75000"/>
                  </a:schemeClr>
                </a:solidFill>
                <a:latin typeface="Oswald Bold"/>
              </a:rPr>
              <a:t>H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9FD7C8-F236-F3FF-098A-20B61DF2E713}"/>
              </a:ext>
            </a:extLst>
          </p:cNvPr>
          <p:cNvSpPr txBox="1"/>
          <p:nvPr/>
        </p:nvSpPr>
        <p:spPr>
          <a:xfrm>
            <a:off x="6409729" y="3413590"/>
            <a:ext cx="3684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spc="616" dirty="0">
                <a:solidFill>
                  <a:schemeClr val="accent1">
                    <a:lumMod val="75000"/>
                  </a:schemeClr>
                </a:solidFill>
                <a:latin typeface="Oswald Bold"/>
              </a:rPr>
              <a:t>S</a:t>
            </a:r>
            <a:endParaRPr lang="en-US" sz="4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FFE927-97C0-89E5-79A6-B2E35E86E075}"/>
              </a:ext>
            </a:extLst>
          </p:cNvPr>
          <p:cNvSpPr txBox="1"/>
          <p:nvPr/>
        </p:nvSpPr>
        <p:spPr>
          <a:xfrm>
            <a:off x="4883929" y="2639301"/>
            <a:ext cx="3044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spc="616" dirty="0">
                <a:solidFill>
                  <a:schemeClr val="accent1">
                    <a:lumMod val="75000"/>
                  </a:schemeClr>
                </a:solidFill>
                <a:latin typeface="Oswald Bold"/>
              </a:rPr>
              <a:t>I</a:t>
            </a:r>
            <a:endParaRPr lang="en-US" sz="4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54A59B-2A2A-F0F1-AAD3-F7F45A6D39E5}"/>
              </a:ext>
            </a:extLst>
          </p:cNvPr>
          <p:cNvSpPr txBox="1"/>
          <p:nvPr/>
        </p:nvSpPr>
        <p:spPr>
          <a:xfrm>
            <a:off x="3560647" y="3543272"/>
            <a:ext cx="5248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spc="616" dirty="0">
                <a:solidFill>
                  <a:schemeClr val="accent1">
                    <a:lumMod val="75000"/>
                  </a:schemeClr>
                </a:solidFill>
                <a:latin typeface="Oswald Bold"/>
              </a:rPr>
              <a:t>D</a:t>
            </a:r>
            <a:endParaRPr lang="en-US" sz="4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FFFF4E-8F0C-7F2F-89A6-486F845431CF}"/>
              </a:ext>
            </a:extLst>
          </p:cNvPr>
          <p:cNvSpPr txBox="1"/>
          <p:nvPr/>
        </p:nvSpPr>
        <p:spPr>
          <a:xfrm>
            <a:off x="2062866" y="2845476"/>
            <a:ext cx="4811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spc="616" dirty="0">
                <a:solidFill>
                  <a:schemeClr val="accent1">
                    <a:lumMod val="75000"/>
                  </a:schemeClr>
                </a:solidFill>
                <a:latin typeface="Oswald Bold"/>
              </a:rPr>
              <a:t>O</a:t>
            </a:r>
            <a:endParaRPr lang="en-US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9270D7-F327-138D-6D30-46903136DE84}"/>
              </a:ext>
            </a:extLst>
          </p:cNvPr>
          <p:cNvSpPr txBox="1"/>
          <p:nvPr/>
        </p:nvSpPr>
        <p:spPr>
          <a:xfrm>
            <a:off x="297180" y="723525"/>
            <a:ext cx="11597640" cy="534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78"/>
              </a:lnSpc>
              <a:spcBef>
                <a:spcPct val="0"/>
              </a:spcBef>
            </a:pPr>
            <a:r>
              <a:rPr lang="en-US" sz="3565" dirty="0">
                <a:solidFill>
                  <a:schemeClr val="accent1">
                    <a:lumMod val="75000"/>
                  </a:schemeClr>
                </a:solidFill>
                <a:latin typeface="Codec Pro ExtraBold"/>
              </a:rPr>
              <a:t>Unified Service Delivery Portal: Introduction</a:t>
            </a:r>
            <a:r>
              <a:rPr lang="en-US" sz="3565" dirty="0">
                <a:solidFill>
                  <a:schemeClr val="accent2"/>
                </a:solidFill>
                <a:latin typeface="Codec Pro ExtraBold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0255E0-50C5-140F-057A-EF285073FFAA}"/>
              </a:ext>
            </a:extLst>
          </p:cNvPr>
          <p:cNvSpPr/>
          <p:nvPr/>
        </p:nvSpPr>
        <p:spPr>
          <a:xfrm>
            <a:off x="-14954" y="723525"/>
            <a:ext cx="128739" cy="4879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7D242494-0BA6-CFF2-C1E4-88D0A53735CA}"/>
              </a:ext>
            </a:extLst>
          </p:cNvPr>
          <p:cNvSpPr/>
          <p:nvPr/>
        </p:nvSpPr>
        <p:spPr>
          <a:xfrm rot="2016048">
            <a:off x="7589512" y="579981"/>
            <a:ext cx="7166309" cy="1791577"/>
          </a:xfrm>
          <a:custGeom>
            <a:avLst/>
            <a:gdLst/>
            <a:ahLst/>
            <a:cxnLst/>
            <a:rect l="l" t="t" r="r" b="b"/>
            <a:pathLst>
              <a:path w="10749463" h="2687366">
                <a:moveTo>
                  <a:pt x="0" y="0"/>
                </a:moveTo>
                <a:lnTo>
                  <a:pt x="10749463" y="0"/>
                </a:lnTo>
                <a:lnTo>
                  <a:pt x="10749463" y="2687365"/>
                </a:lnTo>
                <a:lnTo>
                  <a:pt x="0" y="2687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2">
            <a:extLst>
              <a:ext uri="{FF2B5EF4-FFF2-40B4-BE49-F238E27FC236}">
                <a16:creationId xmlns:a16="http://schemas.microsoft.com/office/drawing/2014/main" id="{805C468B-B13E-87A2-E920-C2A2720B297B}"/>
              </a:ext>
            </a:extLst>
          </p:cNvPr>
          <p:cNvSpPr/>
          <p:nvPr/>
        </p:nvSpPr>
        <p:spPr>
          <a:xfrm rot="7659121">
            <a:off x="-2631066" y="3819620"/>
            <a:ext cx="5086196" cy="5219044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BF33F3-50B0-9E91-9F6E-0A5F0A183F2A}"/>
              </a:ext>
            </a:extLst>
          </p:cNvPr>
          <p:cNvGrpSpPr/>
          <p:nvPr/>
        </p:nvGrpSpPr>
        <p:grpSpPr>
          <a:xfrm>
            <a:off x="1407479" y="2315409"/>
            <a:ext cx="9537810" cy="1506676"/>
            <a:chOff x="1026075" y="4165474"/>
            <a:chExt cx="9537810" cy="1506676"/>
          </a:xfrm>
        </p:grpSpPr>
        <p:sp>
          <p:nvSpPr>
            <p:cNvPr id="26" name="Text Placeholder 7">
              <a:extLst>
                <a:ext uri="{FF2B5EF4-FFF2-40B4-BE49-F238E27FC236}">
                  <a16:creationId xmlns:a16="http://schemas.microsoft.com/office/drawing/2014/main" id="{DC282176-CAD4-A7B1-5AFC-B9AE2B103398}"/>
                </a:ext>
              </a:extLst>
            </p:cNvPr>
            <p:cNvSpPr txBox="1">
              <a:spLocks/>
            </p:cNvSpPr>
            <p:nvPr/>
          </p:nvSpPr>
          <p:spPr>
            <a:xfrm>
              <a:off x="1543452" y="4260874"/>
              <a:ext cx="226085" cy="56249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2844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576000" indent="-230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8244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098000" indent="-230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3716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645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5000"/>
                </a:lnSpc>
                <a:spcAft>
                  <a:spcPts val="0"/>
                </a:spcAft>
              </a:pPr>
              <a:r>
                <a:rPr lang="en-US" sz="4000" dirty="0">
                  <a:solidFill>
                    <a:srgbClr val="483698"/>
                  </a:solidFill>
                  <a:latin typeface="+mj-lt"/>
                  <a:ea typeface="+mj-ea"/>
                  <a:cs typeface="+mj-cs"/>
                </a:rPr>
                <a:t>1</a:t>
              </a:r>
            </a:p>
          </p:txBody>
        </p:sp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829F9DB8-3872-3F27-C42A-0E7ED755CDA8}"/>
                </a:ext>
              </a:extLst>
            </p:cNvPr>
            <p:cNvSpPr txBox="1">
              <a:spLocks/>
            </p:cNvSpPr>
            <p:nvPr/>
          </p:nvSpPr>
          <p:spPr>
            <a:xfrm>
              <a:off x="1026075" y="5035799"/>
              <a:ext cx="1353786" cy="547791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2844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576000" indent="-230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8244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098000" indent="-230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3716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645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0" dirty="0">
                  <a:solidFill>
                    <a:schemeClr val="tx1"/>
                  </a:solidFill>
                </a:rPr>
                <a:t>Single Access Point </a:t>
              </a:r>
            </a:p>
            <a:p>
              <a:pPr algn="ctr"/>
              <a:endParaRPr lang="en-US" sz="1400" b="0" dirty="0">
                <a:solidFill>
                  <a:schemeClr val="tx1"/>
                </a:solidFill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C9F24D8-DE25-8C78-607C-60FCA1AF5F75}"/>
                </a:ext>
              </a:extLst>
            </p:cNvPr>
            <p:cNvGrpSpPr/>
            <p:nvPr/>
          </p:nvGrpSpPr>
          <p:grpSpPr>
            <a:xfrm>
              <a:off x="1254194" y="4165474"/>
              <a:ext cx="860504" cy="805636"/>
              <a:chOff x="2097074" y="3525900"/>
              <a:chExt cx="1097459" cy="1027484"/>
            </a:xfrm>
          </p:grpSpPr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4EC970A4-C759-D3E2-6977-EF484AD30597}"/>
                  </a:ext>
                </a:extLst>
              </p:cNvPr>
              <p:cNvGrpSpPr/>
              <p:nvPr/>
            </p:nvGrpSpPr>
            <p:grpSpPr>
              <a:xfrm>
                <a:off x="2097074" y="3525900"/>
                <a:ext cx="525416" cy="1027484"/>
                <a:chOff x="-4643438" y="-1128713"/>
                <a:chExt cx="2700338" cy="4552951"/>
              </a:xfrm>
            </p:grpSpPr>
            <p:sp>
              <p:nvSpPr>
                <p:cNvPr id="339" name="Freeform 5">
                  <a:extLst>
                    <a:ext uri="{FF2B5EF4-FFF2-40B4-BE49-F238E27FC236}">
                      <a16:creationId xmlns:a16="http://schemas.microsoft.com/office/drawing/2014/main" id="{C87CC06E-4059-4C9A-AA9E-864768FE87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84688" y="-862013"/>
                  <a:ext cx="2541588" cy="4286251"/>
                </a:xfrm>
                <a:custGeom>
                  <a:avLst/>
                  <a:gdLst>
                    <a:gd name="T0" fmla="*/ 657 w 676"/>
                    <a:gd name="T1" fmla="*/ 1140 h 1140"/>
                    <a:gd name="T2" fmla="*/ 435 w 676"/>
                    <a:gd name="T3" fmla="*/ 1033 h 1140"/>
                    <a:gd name="T4" fmla="*/ 54 w 676"/>
                    <a:gd name="T5" fmla="*/ 643 h 1140"/>
                    <a:gd name="T6" fmla="*/ 208 w 676"/>
                    <a:gd name="T7" fmla="*/ 123 h 1140"/>
                    <a:gd name="T8" fmla="*/ 431 w 676"/>
                    <a:gd name="T9" fmla="*/ 0 h 1140"/>
                    <a:gd name="T10" fmla="*/ 213 w 676"/>
                    <a:gd name="T11" fmla="*/ 128 h 1140"/>
                    <a:gd name="T12" fmla="*/ 67 w 676"/>
                    <a:gd name="T13" fmla="*/ 640 h 1140"/>
                    <a:gd name="T14" fmla="*/ 440 w 676"/>
                    <a:gd name="T15" fmla="*/ 1016 h 1140"/>
                    <a:gd name="T16" fmla="*/ 533 w 676"/>
                    <a:gd name="T17" fmla="*/ 1039 h 1140"/>
                    <a:gd name="T18" fmla="*/ 676 w 676"/>
                    <a:gd name="T19" fmla="*/ 1123 h 1140"/>
                    <a:gd name="T20" fmla="*/ 657 w 676"/>
                    <a:gd name="T21" fmla="*/ 1140 h 1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76" h="1140">
                      <a:moveTo>
                        <a:pt x="657" y="1140"/>
                      </a:moveTo>
                      <a:cubicBezTo>
                        <a:pt x="657" y="1140"/>
                        <a:pt x="590" y="1059"/>
                        <a:pt x="435" y="1033"/>
                      </a:cubicBezTo>
                      <a:cubicBezTo>
                        <a:pt x="284" y="998"/>
                        <a:pt x="101" y="850"/>
                        <a:pt x="54" y="643"/>
                      </a:cubicBezTo>
                      <a:cubicBezTo>
                        <a:pt x="0" y="438"/>
                        <a:pt x="92" y="224"/>
                        <a:pt x="208" y="123"/>
                      </a:cubicBezTo>
                      <a:cubicBezTo>
                        <a:pt x="324" y="18"/>
                        <a:pt x="433" y="2"/>
                        <a:pt x="431" y="0"/>
                      </a:cubicBezTo>
                      <a:cubicBezTo>
                        <a:pt x="434" y="4"/>
                        <a:pt x="326" y="22"/>
                        <a:pt x="213" y="128"/>
                      </a:cubicBezTo>
                      <a:cubicBezTo>
                        <a:pt x="99" y="229"/>
                        <a:pt x="12" y="440"/>
                        <a:pt x="67" y="640"/>
                      </a:cubicBezTo>
                      <a:cubicBezTo>
                        <a:pt x="115" y="842"/>
                        <a:pt x="294" y="983"/>
                        <a:pt x="440" y="1016"/>
                      </a:cubicBezTo>
                      <a:cubicBezTo>
                        <a:pt x="475" y="1021"/>
                        <a:pt x="506" y="1029"/>
                        <a:pt x="533" y="1039"/>
                      </a:cubicBezTo>
                      <a:cubicBezTo>
                        <a:pt x="636" y="1076"/>
                        <a:pt x="676" y="1123"/>
                        <a:pt x="676" y="1123"/>
                      </a:cubicBezTo>
                      <a:lnTo>
                        <a:pt x="657" y="1140"/>
                      </a:ln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0" name="Freeform 7">
                  <a:extLst>
                    <a:ext uri="{FF2B5EF4-FFF2-40B4-BE49-F238E27FC236}">
                      <a16:creationId xmlns:a16="http://schemas.microsoft.com/office/drawing/2014/main" id="{E61EA0BE-E1C4-0A78-C218-71FC05A9B4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055938" y="2540000"/>
                  <a:ext cx="315913" cy="474663"/>
                </a:xfrm>
                <a:custGeom>
                  <a:avLst/>
                  <a:gdLst>
                    <a:gd name="T0" fmla="*/ 10 w 84"/>
                    <a:gd name="T1" fmla="*/ 0 h 126"/>
                    <a:gd name="T2" fmla="*/ 67 w 84"/>
                    <a:gd name="T3" fmla="*/ 48 h 126"/>
                    <a:gd name="T4" fmla="*/ 77 w 84"/>
                    <a:gd name="T5" fmla="*/ 126 h 126"/>
                    <a:gd name="T6" fmla="*/ 20 w 84"/>
                    <a:gd name="T7" fmla="*/ 81 h 126"/>
                    <a:gd name="T8" fmla="*/ 10 w 84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126">
                      <a:moveTo>
                        <a:pt x="10" y="0"/>
                      </a:moveTo>
                      <a:cubicBezTo>
                        <a:pt x="10" y="0"/>
                        <a:pt x="53" y="14"/>
                        <a:pt x="67" y="48"/>
                      </a:cubicBezTo>
                      <a:cubicBezTo>
                        <a:pt x="84" y="90"/>
                        <a:pt x="77" y="126"/>
                        <a:pt x="77" y="126"/>
                      </a:cubicBezTo>
                      <a:cubicBezTo>
                        <a:pt x="77" y="126"/>
                        <a:pt x="34" y="104"/>
                        <a:pt x="20" y="81"/>
                      </a:cubicBezTo>
                      <a:cubicBezTo>
                        <a:pt x="0" y="49"/>
                        <a:pt x="10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1" name="Freeform 8">
                  <a:extLst>
                    <a:ext uri="{FF2B5EF4-FFF2-40B4-BE49-F238E27FC236}">
                      <a16:creationId xmlns:a16="http://schemas.microsoft.com/office/drawing/2014/main" id="{27115BF9-AEAB-516B-3352-E5DF35480B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297238" y="2973388"/>
                  <a:ext cx="481013" cy="311150"/>
                </a:xfrm>
                <a:custGeom>
                  <a:avLst/>
                  <a:gdLst>
                    <a:gd name="T0" fmla="*/ 0 w 128"/>
                    <a:gd name="T1" fmla="*/ 70 h 83"/>
                    <a:gd name="T2" fmla="*/ 74 w 128"/>
                    <a:gd name="T3" fmla="*/ 64 h 83"/>
                    <a:gd name="T4" fmla="*/ 128 w 128"/>
                    <a:gd name="T5" fmla="*/ 7 h 83"/>
                    <a:gd name="T6" fmla="*/ 56 w 128"/>
                    <a:gd name="T7" fmla="*/ 10 h 83"/>
                    <a:gd name="T8" fmla="*/ 0 w 128"/>
                    <a:gd name="T9" fmla="*/ 7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83">
                      <a:moveTo>
                        <a:pt x="0" y="70"/>
                      </a:moveTo>
                      <a:cubicBezTo>
                        <a:pt x="0" y="70"/>
                        <a:pt x="43" y="83"/>
                        <a:pt x="74" y="64"/>
                      </a:cubicBezTo>
                      <a:cubicBezTo>
                        <a:pt x="113" y="40"/>
                        <a:pt x="128" y="7"/>
                        <a:pt x="128" y="7"/>
                      </a:cubicBezTo>
                      <a:cubicBezTo>
                        <a:pt x="128" y="7"/>
                        <a:pt x="80" y="0"/>
                        <a:pt x="56" y="10"/>
                      </a:cubicBezTo>
                      <a:cubicBezTo>
                        <a:pt x="21" y="25"/>
                        <a:pt x="0" y="70"/>
                        <a:pt x="0" y="7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2" name="Freeform 9">
                  <a:extLst>
                    <a:ext uri="{FF2B5EF4-FFF2-40B4-BE49-F238E27FC236}">
                      <a16:creationId xmlns:a16="http://schemas.microsoft.com/office/drawing/2014/main" id="{241E94C0-27E9-CE6B-36F5-9FE88C61F3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335338" y="2401888"/>
                  <a:ext cx="279400" cy="500063"/>
                </a:xfrm>
                <a:custGeom>
                  <a:avLst/>
                  <a:gdLst>
                    <a:gd name="T0" fmla="*/ 19 w 74"/>
                    <a:gd name="T1" fmla="*/ 0 h 133"/>
                    <a:gd name="T2" fmla="*/ 65 w 74"/>
                    <a:gd name="T3" fmla="*/ 57 h 133"/>
                    <a:gd name="T4" fmla="*/ 61 w 74"/>
                    <a:gd name="T5" fmla="*/ 133 h 133"/>
                    <a:gd name="T6" fmla="*/ 14 w 74"/>
                    <a:gd name="T7" fmla="*/ 80 h 133"/>
                    <a:gd name="T8" fmla="*/ 19 w 74"/>
                    <a:gd name="T9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133">
                      <a:moveTo>
                        <a:pt x="19" y="0"/>
                      </a:moveTo>
                      <a:cubicBezTo>
                        <a:pt x="19" y="0"/>
                        <a:pt x="57" y="22"/>
                        <a:pt x="65" y="57"/>
                      </a:cubicBezTo>
                      <a:cubicBezTo>
                        <a:pt x="74" y="100"/>
                        <a:pt x="61" y="133"/>
                        <a:pt x="61" y="133"/>
                      </a:cubicBezTo>
                      <a:cubicBezTo>
                        <a:pt x="61" y="133"/>
                        <a:pt x="24" y="105"/>
                        <a:pt x="14" y="80"/>
                      </a:cubicBezTo>
                      <a:cubicBezTo>
                        <a:pt x="0" y="46"/>
                        <a:pt x="19" y="0"/>
                        <a:pt x="19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3" name="Freeform 10">
                  <a:extLst>
                    <a:ext uri="{FF2B5EF4-FFF2-40B4-BE49-F238E27FC236}">
                      <a16:creationId xmlns:a16="http://schemas.microsoft.com/office/drawing/2014/main" id="{17DAE056-3752-DAE5-A5F9-64A1C04EBD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654425" y="2825750"/>
                  <a:ext cx="503238" cy="279400"/>
                </a:xfrm>
                <a:custGeom>
                  <a:avLst/>
                  <a:gdLst>
                    <a:gd name="T0" fmla="*/ 0 w 134"/>
                    <a:gd name="T1" fmla="*/ 54 h 74"/>
                    <a:gd name="T2" fmla="*/ 73 w 134"/>
                    <a:gd name="T3" fmla="*/ 60 h 74"/>
                    <a:gd name="T4" fmla="*/ 134 w 134"/>
                    <a:gd name="T5" fmla="*/ 15 h 74"/>
                    <a:gd name="T6" fmla="*/ 64 w 134"/>
                    <a:gd name="T7" fmla="*/ 5 h 74"/>
                    <a:gd name="T8" fmla="*/ 0 w 134"/>
                    <a:gd name="T9" fmla="*/ 5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4" h="74">
                      <a:moveTo>
                        <a:pt x="0" y="54"/>
                      </a:moveTo>
                      <a:cubicBezTo>
                        <a:pt x="0" y="54"/>
                        <a:pt x="39" y="74"/>
                        <a:pt x="73" y="60"/>
                      </a:cubicBezTo>
                      <a:cubicBezTo>
                        <a:pt x="114" y="44"/>
                        <a:pt x="134" y="15"/>
                        <a:pt x="134" y="15"/>
                      </a:cubicBezTo>
                      <a:cubicBezTo>
                        <a:pt x="134" y="15"/>
                        <a:pt x="90" y="0"/>
                        <a:pt x="64" y="5"/>
                      </a:cubicBezTo>
                      <a:cubicBezTo>
                        <a:pt x="28" y="13"/>
                        <a:pt x="0" y="54"/>
                        <a:pt x="0" y="54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4" name="Freeform 11">
                  <a:extLst>
                    <a:ext uri="{FF2B5EF4-FFF2-40B4-BE49-F238E27FC236}">
                      <a16:creationId xmlns:a16="http://schemas.microsoft.com/office/drawing/2014/main" id="{86FC13F3-A220-41F4-4EED-B15A00D32E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582988" y="2225675"/>
                  <a:ext cx="233363" cy="511175"/>
                </a:xfrm>
                <a:custGeom>
                  <a:avLst/>
                  <a:gdLst>
                    <a:gd name="T0" fmla="*/ 25 w 62"/>
                    <a:gd name="T1" fmla="*/ 0 h 136"/>
                    <a:gd name="T2" fmla="*/ 60 w 62"/>
                    <a:gd name="T3" fmla="*/ 62 h 136"/>
                    <a:gd name="T4" fmla="*/ 44 w 62"/>
                    <a:gd name="T5" fmla="*/ 136 h 136"/>
                    <a:gd name="T6" fmla="*/ 8 w 62"/>
                    <a:gd name="T7" fmla="*/ 76 h 136"/>
                    <a:gd name="T8" fmla="*/ 25 w 62"/>
                    <a:gd name="T9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36">
                      <a:moveTo>
                        <a:pt x="25" y="0"/>
                      </a:moveTo>
                      <a:cubicBezTo>
                        <a:pt x="25" y="0"/>
                        <a:pt x="59" y="27"/>
                        <a:pt x="60" y="62"/>
                      </a:cubicBezTo>
                      <a:cubicBezTo>
                        <a:pt x="62" y="106"/>
                        <a:pt x="44" y="136"/>
                        <a:pt x="44" y="136"/>
                      </a:cubicBezTo>
                      <a:cubicBezTo>
                        <a:pt x="44" y="136"/>
                        <a:pt x="13" y="102"/>
                        <a:pt x="8" y="76"/>
                      </a:cubicBezTo>
                      <a:cubicBezTo>
                        <a:pt x="0" y="41"/>
                        <a:pt x="25" y="0"/>
                        <a:pt x="25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5" name="Freeform 12">
                  <a:extLst>
                    <a:ext uri="{FF2B5EF4-FFF2-40B4-BE49-F238E27FC236}">
                      <a16:creationId xmlns:a16="http://schemas.microsoft.com/office/drawing/2014/main" id="{A910CB81-AC31-0621-94BF-6ED10703E2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67163" y="2624138"/>
                  <a:ext cx="508000" cy="236538"/>
                </a:xfrm>
                <a:custGeom>
                  <a:avLst/>
                  <a:gdLst>
                    <a:gd name="T0" fmla="*/ 0 w 135"/>
                    <a:gd name="T1" fmla="*/ 37 h 63"/>
                    <a:gd name="T2" fmla="*/ 68 w 135"/>
                    <a:gd name="T3" fmla="*/ 56 h 63"/>
                    <a:gd name="T4" fmla="*/ 135 w 135"/>
                    <a:gd name="T5" fmla="*/ 22 h 63"/>
                    <a:gd name="T6" fmla="*/ 69 w 135"/>
                    <a:gd name="T7" fmla="*/ 1 h 63"/>
                    <a:gd name="T8" fmla="*/ 0 w 135"/>
                    <a:gd name="T9" fmla="*/ 3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5" h="63">
                      <a:moveTo>
                        <a:pt x="0" y="37"/>
                      </a:moveTo>
                      <a:cubicBezTo>
                        <a:pt x="0" y="37"/>
                        <a:pt x="34" y="63"/>
                        <a:pt x="68" y="56"/>
                      </a:cubicBezTo>
                      <a:cubicBezTo>
                        <a:pt x="111" y="47"/>
                        <a:pt x="135" y="22"/>
                        <a:pt x="135" y="22"/>
                      </a:cubicBezTo>
                      <a:cubicBezTo>
                        <a:pt x="135" y="22"/>
                        <a:pt x="95" y="0"/>
                        <a:pt x="69" y="1"/>
                      </a:cubicBezTo>
                      <a:cubicBezTo>
                        <a:pt x="33" y="3"/>
                        <a:pt x="0" y="37"/>
                        <a:pt x="0" y="37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" name="Freeform 13">
                  <a:extLst>
                    <a:ext uri="{FF2B5EF4-FFF2-40B4-BE49-F238E27FC236}">
                      <a16:creationId xmlns:a16="http://schemas.microsoft.com/office/drawing/2014/main" id="{449658E2-5235-B688-F9EF-CD949E96EA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794125" y="2011363"/>
                  <a:ext cx="222250" cy="503238"/>
                </a:xfrm>
                <a:custGeom>
                  <a:avLst/>
                  <a:gdLst>
                    <a:gd name="T0" fmla="*/ 31 w 59"/>
                    <a:gd name="T1" fmla="*/ 0 h 134"/>
                    <a:gd name="T2" fmla="*/ 54 w 59"/>
                    <a:gd name="T3" fmla="*/ 66 h 134"/>
                    <a:gd name="T4" fmla="*/ 26 w 59"/>
                    <a:gd name="T5" fmla="*/ 134 h 134"/>
                    <a:gd name="T6" fmla="*/ 1 w 59"/>
                    <a:gd name="T7" fmla="*/ 71 h 134"/>
                    <a:gd name="T8" fmla="*/ 31 w 59"/>
                    <a:gd name="T9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134">
                      <a:moveTo>
                        <a:pt x="31" y="0"/>
                      </a:moveTo>
                      <a:cubicBezTo>
                        <a:pt x="31" y="0"/>
                        <a:pt x="59" y="32"/>
                        <a:pt x="54" y="66"/>
                      </a:cubicBezTo>
                      <a:cubicBezTo>
                        <a:pt x="49" y="109"/>
                        <a:pt x="26" y="134"/>
                        <a:pt x="26" y="134"/>
                      </a:cubicBezTo>
                      <a:cubicBezTo>
                        <a:pt x="26" y="134"/>
                        <a:pt x="2" y="96"/>
                        <a:pt x="1" y="71"/>
                      </a:cubicBezTo>
                      <a:cubicBezTo>
                        <a:pt x="0" y="35"/>
                        <a:pt x="31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7" name="Freeform 14">
                  <a:extLst>
                    <a:ext uri="{FF2B5EF4-FFF2-40B4-BE49-F238E27FC236}">
                      <a16:creationId xmlns:a16="http://schemas.microsoft.com/office/drawing/2014/main" id="{5E920D70-FC2F-7019-B103-154F98D8DE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229100" y="2344738"/>
                  <a:ext cx="500063" cy="219075"/>
                </a:xfrm>
                <a:custGeom>
                  <a:avLst/>
                  <a:gdLst>
                    <a:gd name="T0" fmla="*/ 0 w 133"/>
                    <a:gd name="T1" fmla="*/ 27 h 58"/>
                    <a:gd name="T2" fmla="*/ 63 w 133"/>
                    <a:gd name="T3" fmla="*/ 57 h 58"/>
                    <a:gd name="T4" fmla="*/ 133 w 133"/>
                    <a:gd name="T5" fmla="*/ 36 h 58"/>
                    <a:gd name="T6" fmla="*/ 73 w 133"/>
                    <a:gd name="T7" fmla="*/ 5 h 58"/>
                    <a:gd name="T8" fmla="*/ 0 w 133"/>
                    <a:gd name="T9" fmla="*/ 2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3" h="58">
                      <a:moveTo>
                        <a:pt x="0" y="27"/>
                      </a:moveTo>
                      <a:cubicBezTo>
                        <a:pt x="0" y="27"/>
                        <a:pt x="28" y="58"/>
                        <a:pt x="63" y="57"/>
                      </a:cubicBezTo>
                      <a:cubicBezTo>
                        <a:pt x="106" y="56"/>
                        <a:pt x="133" y="36"/>
                        <a:pt x="133" y="36"/>
                      </a:cubicBezTo>
                      <a:cubicBezTo>
                        <a:pt x="133" y="36"/>
                        <a:pt x="98" y="8"/>
                        <a:pt x="73" y="5"/>
                      </a:cubicBezTo>
                      <a:cubicBezTo>
                        <a:pt x="38" y="0"/>
                        <a:pt x="0" y="27"/>
                        <a:pt x="0" y="27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" name="Freeform 15">
                  <a:extLst>
                    <a:ext uri="{FF2B5EF4-FFF2-40B4-BE49-F238E27FC236}">
                      <a16:creationId xmlns:a16="http://schemas.microsoft.com/office/drawing/2014/main" id="{BB0758DA-951B-5200-61FE-CA558FD00B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92563" y="1766888"/>
                  <a:ext cx="247650" cy="481013"/>
                </a:xfrm>
                <a:custGeom>
                  <a:avLst/>
                  <a:gdLst>
                    <a:gd name="T0" fmla="*/ 44 w 66"/>
                    <a:gd name="T1" fmla="*/ 0 h 128"/>
                    <a:gd name="T2" fmla="*/ 56 w 66"/>
                    <a:gd name="T3" fmla="*/ 68 h 128"/>
                    <a:gd name="T4" fmla="*/ 17 w 66"/>
                    <a:gd name="T5" fmla="*/ 128 h 128"/>
                    <a:gd name="T6" fmla="*/ 3 w 66"/>
                    <a:gd name="T7" fmla="*/ 63 h 128"/>
                    <a:gd name="T8" fmla="*/ 44 w 66"/>
                    <a:gd name="T9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128">
                      <a:moveTo>
                        <a:pt x="44" y="0"/>
                      </a:moveTo>
                      <a:cubicBezTo>
                        <a:pt x="44" y="0"/>
                        <a:pt x="66" y="36"/>
                        <a:pt x="56" y="68"/>
                      </a:cubicBezTo>
                      <a:cubicBezTo>
                        <a:pt x="43" y="108"/>
                        <a:pt x="17" y="128"/>
                        <a:pt x="17" y="128"/>
                      </a:cubicBezTo>
                      <a:cubicBezTo>
                        <a:pt x="17" y="128"/>
                        <a:pt x="0" y="88"/>
                        <a:pt x="3" y="63"/>
                      </a:cubicBezTo>
                      <a:cubicBezTo>
                        <a:pt x="8" y="29"/>
                        <a:pt x="44" y="0"/>
                        <a:pt x="44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9" name="Freeform 16">
                  <a:extLst>
                    <a:ext uri="{FF2B5EF4-FFF2-40B4-BE49-F238E27FC236}">
                      <a16:creationId xmlns:a16="http://schemas.microsoft.com/office/drawing/2014/main" id="{B014BF90-1FD7-E0B0-970B-FB104980BA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37063" y="2017713"/>
                  <a:ext cx="477838" cy="249238"/>
                </a:xfrm>
                <a:custGeom>
                  <a:avLst/>
                  <a:gdLst>
                    <a:gd name="T0" fmla="*/ 0 w 127"/>
                    <a:gd name="T1" fmla="*/ 20 h 66"/>
                    <a:gd name="T2" fmla="*/ 56 w 127"/>
                    <a:gd name="T3" fmla="*/ 60 h 66"/>
                    <a:gd name="T4" fmla="*/ 127 w 127"/>
                    <a:gd name="T5" fmla="*/ 51 h 66"/>
                    <a:gd name="T6" fmla="*/ 75 w 127"/>
                    <a:gd name="T7" fmla="*/ 11 h 66"/>
                    <a:gd name="T8" fmla="*/ 0 w 127"/>
                    <a:gd name="T9" fmla="*/ 2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66">
                      <a:moveTo>
                        <a:pt x="0" y="20"/>
                      </a:moveTo>
                      <a:cubicBezTo>
                        <a:pt x="0" y="20"/>
                        <a:pt x="23" y="55"/>
                        <a:pt x="56" y="60"/>
                      </a:cubicBezTo>
                      <a:cubicBezTo>
                        <a:pt x="98" y="66"/>
                        <a:pt x="127" y="51"/>
                        <a:pt x="127" y="51"/>
                      </a:cubicBezTo>
                      <a:cubicBezTo>
                        <a:pt x="127" y="51"/>
                        <a:pt x="98" y="18"/>
                        <a:pt x="75" y="11"/>
                      </a:cubicBezTo>
                      <a:cubicBezTo>
                        <a:pt x="41" y="0"/>
                        <a:pt x="0" y="20"/>
                        <a:pt x="0" y="2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0" name="Freeform 17">
                  <a:extLst>
                    <a:ext uri="{FF2B5EF4-FFF2-40B4-BE49-F238E27FC236}">
                      <a16:creationId xmlns:a16="http://schemas.microsoft.com/office/drawing/2014/main" id="{C2C89FD7-457C-43DC-174F-D2F793139B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146550" y="1503363"/>
                  <a:ext cx="269875" cy="447675"/>
                </a:xfrm>
                <a:custGeom>
                  <a:avLst/>
                  <a:gdLst>
                    <a:gd name="T0" fmla="*/ 58 w 72"/>
                    <a:gd name="T1" fmla="*/ 0 h 119"/>
                    <a:gd name="T2" fmla="*/ 57 w 72"/>
                    <a:gd name="T3" fmla="*/ 67 h 119"/>
                    <a:gd name="T4" fmla="*/ 9 w 72"/>
                    <a:gd name="T5" fmla="*/ 119 h 119"/>
                    <a:gd name="T6" fmla="*/ 8 w 72"/>
                    <a:gd name="T7" fmla="*/ 53 h 119"/>
                    <a:gd name="T8" fmla="*/ 58 w 72"/>
                    <a:gd name="T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19">
                      <a:moveTo>
                        <a:pt x="58" y="0"/>
                      </a:moveTo>
                      <a:cubicBezTo>
                        <a:pt x="58" y="0"/>
                        <a:pt x="72" y="37"/>
                        <a:pt x="57" y="67"/>
                      </a:cubicBezTo>
                      <a:cubicBezTo>
                        <a:pt x="38" y="103"/>
                        <a:pt x="9" y="119"/>
                        <a:pt x="9" y="119"/>
                      </a:cubicBezTo>
                      <a:cubicBezTo>
                        <a:pt x="9" y="119"/>
                        <a:pt x="0" y="77"/>
                        <a:pt x="8" y="53"/>
                      </a:cubicBezTo>
                      <a:cubicBezTo>
                        <a:pt x="18" y="21"/>
                        <a:pt x="58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1" name="Freeform 18">
                  <a:extLst>
                    <a:ext uri="{FF2B5EF4-FFF2-40B4-BE49-F238E27FC236}">
                      <a16:creationId xmlns:a16="http://schemas.microsoft.com/office/drawing/2014/main" id="{0E030C6A-A824-FC6A-89FE-B1FF44ED37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572000" y="1668463"/>
                  <a:ext cx="439738" cy="274638"/>
                </a:xfrm>
                <a:custGeom>
                  <a:avLst/>
                  <a:gdLst>
                    <a:gd name="T0" fmla="*/ 0 w 117"/>
                    <a:gd name="T1" fmla="*/ 12 h 73"/>
                    <a:gd name="T2" fmla="*/ 47 w 117"/>
                    <a:gd name="T3" fmla="*/ 60 h 73"/>
                    <a:gd name="T4" fmla="*/ 117 w 117"/>
                    <a:gd name="T5" fmla="*/ 64 h 73"/>
                    <a:gd name="T6" fmla="*/ 73 w 117"/>
                    <a:gd name="T7" fmla="*/ 16 h 73"/>
                    <a:gd name="T8" fmla="*/ 0 w 117"/>
                    <a:gd name="T9" fmla="*/ 1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73">
                      <a:moveTo>
                        <a:pt x="0" y="12"/>
                      </a:moveTo>
                      <a:cubicBezTo>
                        <a:pt x="0" y="12"/>
                        <a:pt x="15" y="49"/>
                        <a:pt x="47" y="60"/>
                      </a:cubicBezTo>
                      <a:cubicBezTo>
                        <a:pt x="86" y="73"/>
                        <a:pt x="117" y="64"/>
                        <a:pt x="117" y="64"/>
                      </a:cubicBezTo>
                      <a:cubicBezTo>
                        <a:pt x="117" y="64"/>
                        <a:pt x="95" y="27"/>
                        <a:pt x="73" y="16"/>
                      </a:cubicBezTo>
                      <a:cubicBezTo>
                        <a:pt x="43" y="0"/>
                        <a:pt x="0" y="12"/>
                        <a:pt x="0" y="12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2" name="Freeform 19">
                  <a:extLst>
                    <a:ext uri="{FF2B5EF4-FFF2-40B4-BE49-F238E27FC236}">
                      <a16:creationId xmlns:a16="http://schemas.microsoft.com/office/drawing/2014/main" id="{155CE1F9-E2E7-FF12-14F2-242DA4B1AD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244975" y="1225550"/>
                  <a:ext cx="285750" cy="398463"/>
                </a:xfrm>
                <a:custGeom>
                  <a:avLst/>
                  <a:gdLst>
                    <a:gd name="T0" fmla="*/ 69 w 76"/>
                    <a:gd name="T1" fmla="*/ 0 h 106"/>
                    <a:gd name="T2" fmla="*/ 57 w 76"/>
                    <a:gd name="T3" fmla="*/ 64 h 106"/>
                    <a:gd name="T4" fmla="*/ 2 w 76"/>
                    <a:gd name="T5" fmla="*/ 106 h 106"/>
                    <a:gd name="T6" fmla="*/ 11 w 76"/>
                    <a:gd name="T7" fmla="*/ 43 h 106"/>
                    <a:gd name="T8" fmla="*/ 69 w 76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106">
                      <a:moveTo>
                        <a:pt x="69" y="0"/>
                      </a:moveTo>
                      <a:cubicBezTo>
                        <a:pt x="69" y="0"/>
                        <a:pt x="76" y="39"/>
                        <a:pt x="57" y="64"/>
                      </a:cubicBezTo>
                      <a:cubicBezTo>
                        <a:pt x="32" y="97"/>
                        <a:pt x="2" y="106"/>
                        <a:pt x="2" y="106"/>
                      </a:cubicBezTo>
                      <a:cubicBezTo>
                        <a:pt x="2" y="106"/>
                        <a:pt x="0" y="64"/>
                        <a:pt x="11" y="43"/>
                      </a:cubicBezTo>
                      <a:cubicBezTo>
                        <a:pt x="27" y="14"/>
                        <a:pt x="69" y="0"/>
                        <a:pt x="69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3" name="Freeform 20">
                  <a:extLst>
                    <a:ext uri="{FF2B5EF4-FFF2-40B4-BE49-F238E27FC236}">
                      <a16:creationId xmlns:a16="http://schemas.microsoft.com/office/drawing/2014/main" id="{E6D9BAA8-B5E2-E8A1-F135-581862B849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643438" y="1300163"/>
                  <a:ext cx="392113" cy="293688"/>
                </a:xfrm>
                <a:custGeom>
                  <a:avLst/>
                  <a:gdLst>
                    <a:gd name="T0" fmla="*/ 0 w 104"/>
                    <a:gd name="T1" fmla="*/ 5 h 78"/>
                    <a:gd name="T2" fmla="*/ 37 w 104"/>
                    <a:gd name="T3" fmla="*/ 59 h 78"/>
                    <a:gd name="T4" fmla="*/ 104 w 104"/>
                    <a:gd name="T5" fmla="*/ 75 h 78"/>
                    <a:gd name="T6" fmla="*/ 70 w 104"/>
                    <a:gd name="T7" fmla="*/ 21 h 78"/>
                    <a:gd name="T8" fmla="*/ 0 w 104"/>
                    <a:gd name="T9" fmla="*/ 5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78">
                      <a:moveTo>
                        <a:pt x="0" y="5"/>
                      </a:moveTo>
                      <a:cubicBezTo>
                        <a:pt x="0" y="5"/>
                        <a:pt x="9" y="44"/>
                        <a:pt x="37" y="59"/>
                      </a:cubicBezTo>
                      <a:cubicBezTo>
                        <a:pt x="73" y="78"/>
                        <a:pt x="104" y="75"/>
                        <a:pt x="104" y="75"/>
                      </a:cubicBezTo>
                      <a:cubicBezTo>
                        <a:pt x="104" y="75"/>
                        <a:pt x="89" y="36"/>
                        <a:pt x="70" y="21"/>
                      </a:cubicBezTo>
                      <a:cubicBezTo>
                        <a:pt x="44" y="0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4" name="Freeform 21">
                  <a:extLst>
                    <a:ext uri="{FF2B5EF4-FFF2-40B4-BE49-F238E27FC236}">
                      <a16:creationId xmlns:a16="http://schemas.microsoft.com/office/drawing/2014/main" id="{F2C9C7E8-DE7F-A1FD-7F5A-E85F91D6FD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305300" y="939800"/>
                  <a:ext cx="312738" cy="341313"/>
                </a:xfrm>
                <a:custGeom>
                  <a:avLst/>
                  <a:gdLst>
                    <a:gd name="T0" fmla="*/ 83 w 83"/>
                    <a:gd name="T1" fmla="*/ 0 h 91"/>
                    <a:gd name="T2" fmla="*/ 60 w 83"/>
                    <a:gd name="T3" fmla="*/ 60 h 91"/>
                    <a:gd name="T4" fmla="*/ 0 w 83"/>
                    <a:gd name="T5" fmla="*/ 91 h 91"/>
                    <a:gd name="T6" fmla="*/ 20 w 83"/>
                    <a:gd name="T7" fmla="*/ 32 h 91"/>
                    <a:gd name="T8" fmla="*/ 83 w 83"/>
                    <a:gd name="T9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1">
                      <a:moveTo>
                        <a:pt x="83" y="0"/>
                      </a:moveTo>
                      <a:cubicBezTo>
                        <a:pt x="83" y="0"/>
                        <a:pt x="83" y="39"/>
                        <a:pt x="60" y="60"/>
                      </a:cubicBezTo>
                      <a:cubicBezTo>
                        <a:pt x="31" y="87"/>
                        <a:pt x="0" y="91"/>
                        <a:pt x="0" y="91"/>
                      </a:cubicBezTo>
                      <a:cubicBezTo>
                        <a:pt x="0" y="91"/>
                        <a:pt x="5" y="50"/>
                        <a:pt x="20" y="32"/>
                      </a:cubicBezTo>
                      <a:cubicBezTo>
                        <a:pt x="40" y="6"/>
                        <a:pt x="83" y="0"/>
                        <a:pt x="83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5" name="Freeform 22">
                  <a:extLst>
                    <a:ext uri="{FF2B5EF4-FFF2-40B4-BE49-F238E27FC236}">
                      <a16:creationId xmlns:a16="http://schemas.microsoft.com/office/drawing/2014/main" id="{58845CB8-6793-07D4-5A89-76020F4172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643438" y="917575"/>
                  <a:ext cx="334963" cy="322263"/>
                </a:xfrm>
                <a:custGeom>
                  <a:avLst/>
                  <a:gdLst>
                    <a:gd name="T0" fmla="*/ 0 w 89"/>
                    <a:gd name="T1" fmla="*/ 0 h 86"/>
                    <a:gd name="T2" fmla="*/ 26 w 89"/>
                    <a:gd name="T3" fmla="*/ 59 h 86"/>
                    <a:gd name="T4" fmla="*/ 89 w 89"/>
                    <a:gd name="T5" fmla="*/ 86 h 86"/>
                    <a:gd name="T6" fmla="*/ 65 w 89"/>
                    <a:gd name="T7" fmla="*/ 28 h 86"/>
                    <a:gd name="T8" fmla="*/ 0 w 89"/>
                    <a:gd name="T9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6">
                      <a:moveTo>
                        <a:pt x="0" y="0"/>
                      </a:moveTo>
                      <a:cubicBezTo>
                        <a:pt x="0" y="0"/>
                        <a:pt x="2" y="39"/>
                        <a:pt x="26" y="59"/>
                      </a:cubicBezTo>
                      <a:cubicBezTo>
                        <a:pt x="57" y="84"/>
                        <a:pt x="89" y="86"/>
                        <a:pt x="89" y="86"/>
                      </a:cubicBezTo>
                      <a:cubicBezTo>
                        <a:pt x="89" y="86"/>
                        <a:pt x="80" y="45"/>
                        <a:pt x="65" y="28"/>
                      </a:cubicBezTo>
                      <a:cubicBezTo>
                        <a:pt x="43" y="4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6" name="Freeform 23">
                  <a:extLst>
                    <a:ext uri="{FF2B5EF4-FFF2-40B4-BE49-F238E27FC236}">
                      <a16:creationId xmlns:a16="http://schemas.microsoft.com/office/drawing/2014/main" id="{8B9722F9-3166-2295-8DE0-881C5C4D0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311650" y="642937"/>
                  <a:ext cx="360363" cy="288925"/>
                </a:xfrm>
                <a:custGeom>
                  <a:avLst/>
                  <a:gdLst>
                    <a:gd name="T0" fmla="*/ 96 w 96"/>
                    <a:gd name="T1" fmla="*/ 1 h 77"/>
                    <a:gd name="T2" fmla="*/ 63 w 96"/>
                    <a:gd name="T3" fmla="*/ 56 h 77"/>
                    <a:gd name="T4" fmla="*/ 0 w 96"/>
                    <a:gd name="T5" fmla="*/ 76 h 77"/>
                    <a:gd name="T6" fmla="*/ 29 w 96"/>
                    <a:gd name="T7" fmla="*/ 22 h 77"/>
                    <a:gd name="T8" fmla="*/ 96 w 96"/>
                    <a:gd name="T9" fmla="*/ 1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77">
                      <a:moveTo>
                        <a:pt x="96" y="1"/>
                      </a:moveTo>
                      <a:cubicBezTo>
                        <a:pt x="96" y="1"/>
                        <a:pt x="90" y="39"/>
                        <a:pt x="63" y="56"/>
                      </a:cubicBezTo>
                      <a:cubicBezTo>
                        <a:pt x="31" y="77"/>
                        <a:pt x="0" y="76"/>
                        <a:pt x="0" y="76"/>
                      </a:cubicBezTo>
                      <a:cubicBezTo>
                        <a:pt x="0" y="76"/>
                        <a:pt x="12" y="37"/>
                        <a:pt x="29" y="22"/>
                      </a:cubicBezTo>
                      <a:cubicBezTo>
                        <a:pt x="53" y="0"/>
                        <a:pt x="96" y="1"/>
                        <a:pt x="96" y="1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" name="Freeform 24">
                  <a:extLst>
                    <a:ext uri="{FF2B5EF4-FFF2-40B4-BE49-F238E27FC236}">
                      <a16:creationId xmlns:a16="http://schemas.microsoft.com/office/drawing/2014/main" id="{19E4DE46-6184-D05E-A215-C65AC0DAA5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594225" y="519112"/>
                  <a:ext cx="285750" cy="363538"/>
                </a:xfrm>
                <a:custGeom>
                  <a:avLst/>
                  <a:gdLst>
                    <a:gd name="T0" fmla="*/ 4 w 76"/>
                    <a:gd name="T1" fmla="*/ 0 h 97"/>
                    <a:gd name="T2" fmla="*/ 20 w 76"/>
                    <a:gd name="T3" fmla="*/ 61 h 97"/>
                    <a:gd name="T4" fmla="*/ 76 w 76"/>
                    <a:gd name="T5" fmla="*/ 97 h 97"/>
                    <a:gd name="T6" fmla="*/ 63 w 76"/>
                    <a:gd name="T7" fmla="*/ 37 h 97"/>
                    <a:gd name="T8" fmla="*/ 4 w 76"/>
                    <a:gd name="T9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97">
                      <a:moveTo>
                        <a:pt x="4" y="0"/>
                      </a:moveTo>
                      <a:cubicBezTo>
                        <a:pt x="4" y="0"/>
                        <a:pt x="0" y="37"/>
                        <a:pt x="20" y="61"/>
                      </a:cubicBezTo>
                      <a:cubicBezTo>
                        <a:pt x="46" y="90"/>
                        <a:pt x="76" y="97"/>
                        <a:pt x="76" y="97"/>
                      </a:cubicBezTo>
                      <a:cubicBezTo>
                        <a:pt x="76" y="97"/>
                        <a:pt x="75" y="57"/>
                        <a:pt x="63" y="37"/>
                      </a:cubicBezTo>
                      <a:cubicBezTo>
                        <a:pt x="45" y="10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8" name="Freeform 25">
                  <a:extLst>
                    <a:ext uri="{FF2B5EF4-FFF2-40B4-BE49-F238E27FC236}">
                      <a16:creationId xmlns:a16="http://schemas.microsoft.com/office/drawing/2014/main" id="{63E33DEA-7364-AA84-1FA5-639BFD4177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256088" y="330200"/>
                  <a:ext cx="395288" cy="266700"/>
                </a:xfrm>
                <a:custGeom>
                  <a:avLst/>
                  <a:gdLst>
                    <a:gd name="T0" fmla="*/ 105 w 105"/>
                    <a:gd name="T1" fmla="*/ 9 h 71"/>
                    <a:gd name="T2" fmla="*/ 65 w 105"/>
                    <a:gd name="T3" fmla="*/ 56 h 71"/>
                    <a:gd name="T4" fmla="*/ 0 w 105"/>
                    <a:gd name="T5" fmla="*/ 64 h 71"/>
                    <a:gd name="T6" fmla="*/ 37 w 105"/>
                    <a:gd name="T7" fmla="*/ 17 h 71"/>
                    <a:gd name="T8" fmla="*/ 105 w 105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1">
                      <a:moveTo>
                        <a:pt x="105" y="9"/>
                      </a:moveTo>
                      <a:cubicBezTo>
                        <a:pt x="105" y="9"/>
                        <a:pt x="93" y="44"/>
                        <a:pt x="65" y="56"/>
                      </a:cubicBezTo>
                      <a:cubicBezTo>
                        <a:pt x="29" y="71"/>
                        <a:pt x="0" y="64"/>
                        <a:pt x="0" y="64"/>
                      </a:cubicBezTo>
                      <a:cubicBezTo>
                        <a:pt x="0" y="64"/>
                        <a:pt x="18" y="29"/>
                        <a:pt x="37" y="17"/>
                      </a:cubicBezTo>
                      <a:cubicBezTo>
                        <a:pt x="64" y="0"/>
                        <a:pt x="105" y="9"/>
                        <a:pt x="105" y="9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" name="Freeform 26">
                  <a:extLst>
                    <a:ext uri="{FF2B5EF4-FFF2-40B4-BE49-F238E27FC236}">
                      <a16:creationId xmlns:a16="http://schemas.microsoft.com/office/drawing/2014/main" id="{31F9872C-6A34-EA21-74EA-5DADC59D29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84688" y="131762"/>
                  <a:ext cx="261938" cy="398463"/>
                </a:xfrm>
                <a:custGeom>
                  <a:avLst/>
                  <a:gdLst>
                    <a:gd name="T0" fmla="*/ 11 w 70"/>
                    <a:gd name="T1" fmla="*/ 0 h 106"/>
                    <a:gd name="T2" fmla="*/ 16 w 70"/>
                    <a:gd name="T3" fmla="*/ 62 h 106"/>
                    <a:gd name="T4" fmla="*/ 64 w 70"/>
                    <a:gd name="T5" fmla="*/ 106 h 106"/>
                    <a:gd name="T6" fmla="*/ 61 w 70"/>
                    <a:gd name="T7" fmla="*/ 46 h 106"/>
                    <a:gd name="T8" fmla="*/ 11 w 70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106">
                      <a:moveTo>
                        <a:pt x="11" y="0"/>
                      </a:moveTo>
                      <a:cubicBezTo>
                        <a:pt x="11" y="0"/>
                        <a:pt x="0" y="36"/>
                        <a:pt x="16" y="62"/>
                      </a:cubicBezTo>
                      <a:cubicBezTo>
                        <a:pt x="36" y="94"/>
                        <a:pt x="64" y="106"/>
                        <a:pt x="64" y="106"/>
                      </a:cubicBezTo>
                      <a:cubicBezTo>
                        <a:pt x="64" y="106"/>
                        <a:pt x="70" y="67"/>
                        <a:pt x="61" y="46"/>
                      </a:cubicBezTo>
                      <a:cubicBezTo>
                        <a:pt x="49" y="17"/>
                        <a:pt x="11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0" name="Freeform 27">
                  <a:extLst>
                    <a:ext uri="{FF2B5EF4-FFF2-40B4-BE49-F238E27FC236}">
                      <a16:creationId xmlns:a16="http://schemas.microsoft.com/office/drawing/2014/main" id="{B33D5B59-8D45-4D3B-B8F8-500E89F733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135438" y="44450"/>
                  <a:ext cx="412750" cy="230188"/>
                </a:xfrm>
                <a:custGeom>
                  <a:avLst/>
                  <a:gdLst>
                    <a:gd name="T0" fmla="*/ 110 w 110"/>
                    <a:gd name="T1" fmla="*/ 15 h 61"/>
                    <a:gd name="T2" fmla="*/ 63 w 110"/>
                    <a:gd name="T3" fmla="*/ 53 h 61"/>
                    <a:gd name="T4" fmla="*/ 0 w 110"/>
                    <a:gd name="T5" fmla="*/ 50 h 61"/>
                    <a:gd name="T6" fmla="*/ 44 w 110"/>
                    <a:gd name="T7" fmla="*/ 11 h 61"/>
                    <a:gd name="T8" fmla="*/ 110 w 110"/>
                    <a:gd name="T9" fmla="*/ 1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61">
                      <a:moveTo>
                        <a:pt x="110" y="15"/>
                      </a:moveTo>
                      <a:cubicBezTo>
                        <a:pt x="110" y="15"/>
                        <a:pt x="93" y="47"/>
                        <a:pt x="63" y="53"/>
                      </a:cubicBezTo>
                      <a:cubicBezTo>
                        <a:pt x="27" y="61"/>
                        <a:pt x="0" y="50"/>
                        <a:pt x="0" y="50"/>
                      </a:cubicBezTo>
                      <a:cubicBezTo>
                        <a:pt x="0" y="50"/>
                        <a:pt x="23" y="19"/>
                        <a:pt x="44" y="11"/>
                      </a:cubicBezTo>
                      <a:cubicBezTo>
                        <a:pt x="73" y="0"/>
                        <a:pt x="110" y="15"/>
                        <a:pt x="110" y="15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1" name="Freeform 28">
                  <a:extLst>
                    <a:ext uri="{FF2B5EF4-FFF2-40B4-BE49-F238E27FC236}">
                      <a16:creationId xmlns:a16="http://schemas.microsoft.com/office/drawing/2014/main" id="{29D724EB-D9CD-A5F8-5607-34F290F456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305300" y="-222250"/>
                  <a:ext cx="233363" cy="417513"/>
                </a:xfrm>
                <a:custGeom>
                  <a:avLst/>
                  <a:gdLst>
                    <a:gd name="T0" fmla="*/ 17 w 62"/>
                    <a:gd name="T1" fmla="*/ 0 h 111"/>
                    <a:gd name="T2" fmla="*/ 11 w 62"/>
                    <a:gd name="T3" fmla="*/ 60 h 111"/>
                    <a:gd name="T4" fmla="*/ 49 w 62"/>
                    <a:gd name="T5" fmla="*/ 111 h 111"/>
                    <a:gd name="T6" fmla="*/ 57 w 62"/>
                    <a:gd name="T7" fmla="*/ 53 h 111"/>
                    <a:gd name="T8" fmla="*/ 17 w 62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11">
                      <a:moveTo>
                        <a:pt x="17" y="0"/>
                      </a:moveTo>
                      <a:cubicBezTo>
                        <a:pt x="17" y="0"/>
                        <a:pt x="0" y="32"/>
                        <a:pt x="11" y="60"/>
                      </a:cubicBezTo>
                      <a:cubicBezTo>
                        <a:pt x="25" y="95"/>
                        <a:pt x="49" y="111"/>
                        <a:pt x="49" y="111"/>
                      </a:cubicBezTo>
                      <a:cubicBezTo>
                        <a:pt x="49" y="111"/>
                        <a:pt x="62" y="74"/>
                        <a:pt x="57" y="53"/>
                      </a:cubicBezTo>
                      <a:cubicBezTo>
                        <a:pt x="50" y="23"/>
                        <a:pt x="17" y="0"/>
                        <a:pt x="17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2" name="Freeform 29">
                  <a:extLst>
                    <a:ext uri="{FF2B5EF4-FFF2-40B4-BE49-F238E27FC236}">
                      <a16:creationId xmlns:a16="http://schemas.microsoft.com/office/drawing/2014/main" id="{28265849-6CF8-3D43-D557-CAB92F0B91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59225" y="-214313"/>
                  <a:ext cx="425450" cy="195263"/>
                </a:xfrm>
                <a:custGeom>
                  <a:avLst/>
                  <a:gdLst>
                    <a:gd name="T0" fmla="*/ 113 w 113"/>
                    <a:gd name="T1" fmla="*/ 21 h 52"/>
                    <a:gd name="T2" fmla="*/ 61 w 113"/>
                    <a:gd name="T3" fmla="*/ 51 h 52"/>
                    <a:gd name="T4" fmla="*/ 0 w 113"/>
                    <a:gd name="T5" fmla="*/ 37 h 52"/>
                    <a:gd name="T6" fmla="*/ 49 w 113"/>
                    <a:gd name="T7" fmla="*/ 7 h 52"/>
                    <a:gd name="T8" fmla="*/ 113 w 113"/>
                    <a:gd name="T9" fmla="*/ 21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3" h="52">
                      <a:moveTo>
                        <a:pt x="113" y="21"/>
                      </a:moveTo>
                      <a:cubicBezTo>
                        <a:pt x="113" y="21"/>
                        <a:pt x="90" y="49"/>
                        <a:pt x="61" y="51"/>
                      </a:cubicBezTo>
                      <a:cubicBezTo>
                        <a:pt x="24" y="52"/>
                        <a:pt x="0" y="37"/>
                        <a:pt x="0" y="37"/>
                      </a:cubicBezTo>
                      <a:cubicBezTo>
                        <a:pt x="0" y="37"/>
                        <a:pt x="28" y="11"/>
                        <a:pt x="49" y="7"/>
                      </a:cubicBezTo>
                      <a:cubicBezTo>
                        <a:pt x="79" y="0"/>
                        <a:pt x="113" y="21"/>
                        <a:pt x="113" y="21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3" name="Freeform 30">
                  <a:extLst>
                    <a:ext uri="{FF2B5EF4-FFF2-40B4-BE49-F238E27FC236}">
                      <a16:creationId xmlns:a16="http://schemas.microsoft.com/office/drawing/2014/main" id="{D416E557-9246-B14F-0EA1-E75E7E087F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064000" y="-534988"/>
                  <a:ext cx="195263" cy="425450"/>
                </a:xfrm>
                <a:custGeom>
                  <a:avLst/>
                  <a:gdLst>
                    <a:gd name="T0" fmla="*/ 22 w 52"/>
                    <a:gd name="T1" fmla="*/ 0 h 113"/>
                    <a:gd name="T2" fmla="*/ 6 w 52"/>
                    <a:gd name="T3" fmla="*/ 57 h 113"/>
                    <a:gd name="T4" fmla="*/ 34 w 52"/>
                    <a:gd name="T5" fmla="*/ 113 h 113"/>
                    <a:gd name="T6" fmla="*/ 51 w 52"/>
                    <a:gd name="T7" fmla="*/ 58 h 113"/>
                    <a:gd name="T8" fmla="*/ 22 w 52"/>
                    <a:gd name="T9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113">
                      <a:moveTo>
                        <a:pt x="22" y="0"/>
                      </a:moveTo>
                      <a:cubicBezTo>
                        <a:pt x="22" y="0"/>
                        <a:pt x="0" y="28"/>
                        <a:pt x="6" y="57"/>
                      </a:cubicBezTo>
                      <a:cubicBezTo>
                        <a:pt x="13" y="93"/>
                        <a:pt x="34" y="113"/>
                        <a:pt x="34" y="113"/>
                      </a:cubicBezTo>
                      <a:cubicBezTo>
                        <a:pt x="34" y="113"/>
                        <a:pt x="52" y="79"/>
                        <a:pt x="51" y="58"/>
                      </a:cubicBezTo>
                      <a:cubicBezTo>
                        <a:pt x="50" y="28"/>
                        <a:pt x="22" y="0"/>
                        <a:pt x="22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4" name="Freeform 31">
                  <a:extLst>
                    <a:ext uri="{FF2B5EF4-FFF2-40B4-BE49-F238E27FC236}">
                      <a16:creationId xmlns:a16="http://schemas.microsoft.com/office/drawing/2014/main" id="{5311BFA3-C8F8-C398-9D0B-80D66633F2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733800" y="-428625"/>
                  <a:ext cx="422275" cy="184150"/>
                </a:xfrm>
                <a:custGeom>
                  <a:avLst/>
                  <a:gdLst>
                    <a:gd name="T0" fmla="*/ 112 w 112"/>
                    <a:gd name="T1" fmla="*/ 26 h 49"/>
                    <a:gd name="T2" fmla="*/ 57 w 112"/>
                    <a:gd name="T3" fmla="*/ 45 h 49"/>
                    <a:gd name="T4" fmla="*/ 0 w 112"/>
                    <a:gd name="T5" fmla="*/ 22 h 49"/>
                    <a:gd name="T6" fmla="*/ 53 w 112"/>
                    <a:gd name="T7" fmla="*/ 1 h 49"/>
                    <a:gd name="T8" fmla="*/ 112 w 112"/>
                    <a:gd name="T9" fmla="*/ 2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9">
                      <a:moveTo>
                        <a:pt x="112" y="26"/>
                      </a:moveTo>
                      <a:cubicBezTo>
                        <a:pt x="112" y="26"/>
                        <a:pt x="85" y="49"/>
                        <a:pt x="57" y="45"/>
                      </a:cubicBezTo>
                      <a:cubicBezTo>
                        <a:pt x="21" y="41"/>
                        <a:pt x="0" y="22"/>
                        <a:pt x="0" y="22"/>
                      </a:cubicBezTo>
                      <a:cubicBezTo>
                        <a:pt x="0" y="22"/>
                        <a:pt x="32" y="2"/>
                        <a:pt x="53" y="1"/>
                      </a:cubicBezTo>
                      <a:cubicBezTo>
                        <a:pt x="83" y="0"/>
                        <a:pt x="112" y="26"/>
                        <a:pt x="112" y="26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5" name="Freeform 32">
                  <a:extLst>
                    <a:ext uri="{FF2B5EF4-FFF2-40B4-BE49-F238E27FC236}">
                      <a16:creationId xmlns:a16="http://schemas.microsoft.com/office/drawing/2014/main" id="{1617565E-FE1E-BCCC-87B0-B289FB5A4D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775075" y="-793750"/>
                  <a:ext cx="184150" cy="417513"/>
                </a:xfrm>
                <a:custGeom>
                  <a:avLst/>
                  <a:gdLst>
                    <a:gd name="T0" fmla="*/ 26 w 49"/>
                    <a:gd name="T1" fmla="*/ 0 h 111"/>
                    <a:gd name="T2" fmla="*/ 1 w 49"/>
                    <a:gd name="T3" fmla="*/ 53 h 111"/>
                    <a:gd name="T4" fmla="*/ 19 w 49"/>
                    <a:gd name="T5" fmla="*/ 111 h 111"/>
                    <a:gd name="T6" fmla="*/ 45 w 49"/>
                    <a:gd name="T7" fmla="*/ 61 h 111"/>
                    <a:gd name="T8" fmla="*/ 26 w 49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111">
                      <a:moveTo>
                        <a:pt x="26" y="0"/>
                      </a:moveTo>
                      <a:cubicBezTo>
                        <a:pt x="26" y="0"/>
                        <a:pt x="0" y="24"/>
                        <a:pt x="1" y="53"/>
                      </a:cubicBezTo>
                      <a:cubicBezTo>
                        <a:pt x="2" y="88"/>
                        <a:pt x="19" y="111"/>
                        <a:pt x="19" y="111"/>
                      </a:cubicBezTo>
                      <a:cubicBezTo>
                        <a:pt x="19" y="111"/>
                        <a:pt x="42" y="82"/>
                        <a:pt x="45" y="61"/>
                      </a:cubicBezTo>
                      <a:cubicBezTo>
                        <a:pt x="49" y="32"/>
                        <a:pt x="26" y="0"/>
                        <a:pt x="26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6" name="Freeform 33">
                  <a:extLst>
                    <a:ext uri="{FF2B5EF4-FFF2-40B4-BE49-F238E27FC236}">
                      <a16:creationId xmlns:a16="http://schemas.microsoft.com/office/drawing/2014/main" id="{E02AD903-E0E4-0709-397C-E8E4A56987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462338" y="-623888"/>
                  <a:ext cx="401638" cy="206375"/>
                </a:xfrm>
                <a:custGeom>
                  <a:avLst/>
                  <a:gdLst>
                    <a:gd name="T0" fmla="*/ 107 w 107"/>
                    <a:gd name="T1" fmla="*/ 37 h 55"/>
                    <a:gd name="T2" fmla="*/ 50 w 107"/>
                    <a:gd name="T3" fmla="*/ 46 h 55"/>
                    <a:gd name="T4" fmla="*/ 0 w 107"/>
                    <a:gd name="T5" fmla="*/ 14 h 55"/>
                    <a:gd name="T6" fmla="*/ 54 w 107"/>
                    <a:gd name="T7" fmla="*/ 3 h 55"/>
                    <a:gd name="T8" fmla="*/ 107 w 107"/>
                    <a:gd name="T9" fmla="*/ 3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7" h="55">
                      <a:moveTo>
                        <a:pt x="107" y="37"/>
                      </a:moveTo>
                      <a:cubicBezTo>
                        <a:pt x="107" y="37"/>
                        <a:pt x="77" y="55"/>
                        <a:pt x="50" y="46"/>
                      </a:cubicBezTo>
                      <a:cubicBezTo>
                        <a:pt x="17" y="36"/>
                        <a:pt x="0" y="14"/>
                        <a:pt x="0" y="14"/>
                      </a:cubicBezTo>
                      <a:cubicBezTo>
                        <a:pt x="0" y="14"/>
                        <a:pt x="34" y="0"/>
                        <a:pt x="54" y="3"/>
                      </a:cubicBezTo>
                      <a:cubicBezTo>
                        <a:pt x="83" y="7"/>
                        <a:pt x="107" y="37"/>
                        <a:pt x="107" y="37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7" name="Freeform 34">
                  <a:extLst>
                    <a:ext uri="{FF2B5EF4-FFF2-40B4-BE49-F238E27FC236}">
                      <a16:creationId xmlns:a16="http://schemas.microsoft.com/office/drawing/2014/main" id="{17F8932C-F389-DC8F-E4D6-11EB2BFA80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478213" y="-992188"/>
                  <a:ext cx="207963" cy="398463"/>
                </a:xfrm>
                <a:custGeom>
                  <a:avLst/>
                  <a:gdLst>
                    <a:gd name="T0" fmla="*/ 38 w 55"/>
                    <a:gd name="T1" fmla="*/ 0 h 106"/>
                    <a:gd name="T2" fmla="*/ 5 w 55"/>
                    <a:gd name="T3" fmla="*/ 46 h 106"/>
                    <a:gd name="T4" fmla="*/ 12 w 55"/>
                    <a:gd name="T5" fmla="*/ 106 h 106"/>
                    <a:gd name="T6" fmla="*/ 46 w 55"/>
                    <a:gd name="T7" fmla="*/ 62 h 106"/>
                    <a:gd name="T8" fmla="*/ 38 w 55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38" y="0"/>
                      </a:moveTo>
                      <a:cubicBezTo>
                        <a:pt x="38" y="0"/>
                        <a:pt x="9" y="19"/>
                        <a:pt x="5" y="46"/>
                      </a:cubicBezTo>
                      <a:cubicBezTo>
                        <a:pt x="0" y="81"/>
                        <a:pt x="12" y="106"/>
                        <a:pt x="12" y="106"/>
                      </a:cubicBezTo>
                      <a:cubicBezTo>
                        <a:pt x="12" y="106"/>
                        <a:pt x="40" y="82"/>
                        <a:pt x="46" y="62"/>
                      </a:cubicBezTo>
                      <a:cubicBezTo>
                        <a:pt x="55" y="34"/>
                        <a:pt x="38" y="0"/>
                        <a:pt x="38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8" name="Freeform 35">
                  <a:extLst>
                    <a:ext uri="{FF2B5EF4-FFF2-40B4-BE49-F238E27FC236}">
                      <a16:creationId xmlns:a16="http://schemas.microsoft.com/office/drawing/2014/main" id="{2F997E2C-2C4D-73BC-80F2-5A5A6184EF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165475" y="-774700"/>
                  <a:ext cx="376238" cy="228600"/>
                </a:xfrm>
                <a:custGeom>
                  <a:avLst/>
                  <a:gdLst>
                    <a:gd name="T0" fmla="*/ 100 w 100"/>
                    <a:gd name="T1" fmla="*/ 49 h 61"/>
                    <a:gd name="T2" fmla="*/ 44 w 100"/>
                    <a:gd name="T3" fmla="*/ 48 h 61"/>
                    <a:gd name="T4" fmla="*/ 0 w 100"/>
                    <a:gd name="T5" fmla="*/ 8 h 61"/>
                    <a:gd name="T6" fmla="*/ 55 w 100"/>
                    <a:gd name="T7" fmla="*/ 7 h 61"/>
                    <a:gd name="T8" fmla="*/ 100 w 100"/>
                    <a:gd name="T9" fmla="*/ 49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61">
                      <a:moveTo>
                        <a:pt x="100" y="49"/>
                      </a:moveTo>
                      <a:cubicBezTo>
                        <a:pt x="100" y="49"/>
                        <a:pt x="68" y="61"/>
                        <a:pt x="44" y="48"/>
                      </a:cubicBezTo>
                      <a:cubicBezTo>
                        <a:pt x="13" y="32"/>
                        <a:pt x="0" y="8"/>
                        <a:pt x="0" y="8"/>
                      </a:cubicBezTo>
                      <a:cubicBezTo>
                        <a:pt x="0" y="8"/>
                        <a:pt x="36" y="0"/>
                        <a:pt x="55" y="7"/>
                      </a:cubicBezTo>
                      <a:cubicBezTo>
                        <a:pt x="82" y="16"/>
                        <a:pt x="100" y="49"/>
                        <a:pt x="100" y="49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9" name="Freeform 36">
                  <a:extLst>
                    <a:ext uri="{FF2B5EF4-FFF2-40B4-BE49-F238E27FC236}">
                      <a16:creationId xmlns:a16="http://schemas.microsoft.com/office/drawing/2014/main" id="{E81590D8-102D-72CA-D6DF-814BE10744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157538" y="-1128713"/>
                  <a:ext cx="228600" cy="368300"/>
                </a:xfrm>
                <a:custGeom>
                  <a:avLst/>
                  <a:gdLst>
                    <a:gd name="T0" fmla="*/ 51 w 61"/>
                    <a:gd name="T1" fmla="*/ 0 h 98"/>
                    <a:gd name="T2" fmla="*/ 11 w 61"/>
                    <a:gd name="T3" fmla="*/ 39 h 98"/>
                    <a:gd name="T4" fmla="*/ 7 w 61"/>
                    <a:gd name="T5" fmla="*/ 98 h 98"/>
                    <a:gd name="T6" fmla="*/ 48 w 61"/>
                    <a:gd name="T7" fmla="*/ 61 h 98"/>
                    <a:gd name="T8" fmla="*/ 51 w 61"/>
                    <a:gd name="T9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98">
                      <a:moveTo>
                        <a:pt x="51" y="0"/>
                      </a:moveTo>
                      <a:cubicBezTo>
                        <a:pt x="51" y="0"/>
                        <a:pt x="20" y="13"/>
                        <a:pt x="11" y="39"/>
                      </a:cubicBezTo>
                      <a:cubicBezTo>
                        <a:pt x="0" y="72"/>
                        <a:pt x="7" y="98"/>
                        <a:pt x="7" y="98"/>
                      </a:cubicBezTo>
                      <a:cubicBezTo>
                        <a:pt x="7" y="98"/>
                        <a:pt x="38" y="79"/>
                        <a:pt x="48" y="61"/>
                      </a:cubicBezTo>
                      <a:cubicBezTo>
                        <a:pt x="61" y="36"/>
                        <a:pt x="51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0" name="Freeform 37">
                  <a:extLst>
                    <a:ext uri="{FF2B5EF4-FFF2-40B4-BE49-F238E27FC236}">
                      <a16:creationId xmlns:a16="http://schemas.microsoft.com/office/drawing/2014/main" id="{F9440868-6BA5-3E45-3E97-257AD0A665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962275" y="-939800"/>
                  <a:ext cx="307975" cy="161925"/>
                </a:xfrm>
                <a:custGeom>
                  <a:avLst/>
                  <a:gdLst>
                    <a:gd name="T0" fmla="*/ 0 w 82"/>
                    <a:gd name="T1" fmla="*/ 30 h 43"/>
                    <a:gd name="T2" fmla="*/ 44 w 82"/>
                    <a:gd name="T3" fmla="*/ 36 h 43"/>
                    <a:gd name="T4" fmla="*/ 82 w 82"/>
                    <a:gd name="T5" fmla="*/ 10 h 43"/>
                    <a:gd name="T6" fmla="*/ 40 w 82"/>
                    <a:gd name="T7" fmla="*/ 3 h 43"/>
                    <a:gd name="T8" fmla="*/ 0 w 82"/>
                    <a:gd name="T9" fmla="*/ 3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43">
                      <a:moveTo>
                        <a:pt x="0" y="30"/>
                      </a:moveTo>
                      <a:cubicBezTo>
                        <a:pt x="0" y="30"/>
                        <a:pt x="23" y="43"/>
                        <a:pt x="44" y="36"/>
                      </a:cubicBezTo>
                      <a:cubicBezTo>
                        <a:pt x="70" y="27"/>
                        <a:pt x="82" y="10"/>
                        <a:pt x="82" y="10"/>
                      </a:cubicBezTo>
                      <a:cubicBezTo>
                        <a:pt x="82" y="10"/>
                        <a:pt x="56" y="0"/>
                        <a:pt x="40" y="3"/>
                      </a:cubicBezTo>
                      <a:cubicBezTo>
                        <a:pt x="18" y="6"/>
                        <a:pt x="0" y="30"/>
                        <a:pt x="0" y="3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06" name="Group 305">
                <a:extLst>
                  <a:ext uri="{FF2B5EF4-FFF2-40B4-BE49-F238E27FC236}">
                    <a16:creationId xmlns:a16="http://schemas.microsoft.com/office/drawing/2014/main" id="{344FE0CE-E48B-5E13-3439-1A97E23AEBFC}"/>
                  </a:ext>
                </a:extLst>
              </p:cNvPr>
              <p:cNvGrpSpPr/>
              <p:nvPr/>
            </p:nvGrpSpPr>
            <p:grpSpPr>
              <a:xfrm>
                <a:off x="2669426" y="3525900"/>
                <a:ext cx="525107" cy="1027484"/>
                <a:chOff x="-2698750" y="-1128713"/>
                <a:chExt cx="2698750" cy="4552951"/>
              </a:xfrm>
            </p:grpSpPr>
            <p:sp>
              <p:nvSpPr>
                <p:cNvPr id="307" name="Freeform 6">
                  <a:extLst>
                    <a:ext uri="{FF2B5EF4-FFF2-40B4-BE49-F238E27FC236}">
                      <a16:creationId xmlns:a16="http://schemas.microsoft.com/office/drawing/2014/main" id="{67E29238-E011-6D3F-437A-7E813CEE2D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698750" y="-862013"/>
                  <a:ext cx="2540000" cy="4286251"/>
                </a:xfrm>
                <a:custGeom>
                  <a:avLst/>
                  <a:gdLst>
                    <a:gd name="T0" fmla="*/ 19 w 676"/>
                    <a:gd name="T1" fmla="*/ 1140 h 1140"/>
                    <a:gd name="T2" fmla="*/ 241 w 676"/>
                    <a:gd name="T3" fmla="*/ 1033 h 1140"/>
                    <a:gd name="T4" fmla="*/ 622 w 676"/>
                    <a:gd name="T5" fmla="*/ 643 h 1140"/>
                    <a:gd name="T6" fmla="*/ 468 w 676"/>
                    <a:gd name="T7" fmla="*/ 123 h 1140"/>
                    <a:gd name="T8" fmla="*/ 245 w 676"/>
                    <a:gd name="T9" fmla="*/ 0 h 1140"/>
                    <a:gd name="T10" fmla="*/ 463 w 676"/>
                    <a:gd name="T11" fmla="*/ 128 h 1140"/>
                    <a:gd name="T12" fmla="*/ 609 w 676"/>
                    <a:gd name="T13" fmla="*/ 640 h 1140"/>
                    <a:gd name="T14" fmla="*/ 236 w 676"/>
                    <a:gd name="T15" fmla="*/ 1016 h 1140"/>
                    <a:gd name="T16" fmla="*/ 143 w 676"/>
                    <a:gd name="T17" fmla="*/ 1039 h 1140"/>
                    <a:gd name="T18" fmla="*/ 0 w 676"/>
                    <a:gd name="T19" fmla="*/ 1123 h 1140"/>
                    <a:gd name="T20" fmla="*/ 19 w 676"/>
                    <a:gd name="T21" fmla="*/ 1140 h 1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76" h="1140">
                      <a:moveTo>
                        <a:pt x="19" y="1140"/>
                      </a:moveTo>
                      <a:cubicBezTo>
                        <a:pt x="19" y="1140"/>
                        <a:pt x="86" y="1059"/>
                        <a:pt x="241" y="1033"/>
                      </a:cubicBezTo>
                      <a:cubicBezTo>
                        <a:pt x="392" y="998"/>
                        <a:pt x="575" y="850"/>
                        <a:pt x="622" y="643"/>
                      </a:cubicBezTo>
                      <a:cubicBezTo>
                        <a:pt x="676" y="438"/>
                        <a:pt x="585" y="224"/>
                        <a:pt x="468" y="123"/>
                      </a:cubicBezTo>
                      <a:cubicBezTo>
                        <a:pt x="352" y="18"/>
                        <a:pt x="243" y="2"/>
                        <a:pt x="245" y="0"/>
                      </a:cubicBezTo>
                      <a:cubicBezTo>
                        <a:pt x="242" y="4"/>
                        <a:pt x="350" y="22"/>
                        <a:pt x="463" y="128"/>
                      </a:cubicBezTo>
                      <a:cubicBezTo>
                        <a:pt x="577" y="229"/>
                        <a:pt x="664" y="440"/>
                        <a:pt x="609" y="640"/>
                      </a:cubicBezTo>
                      <a:cubicBezTo>
                        <a:pt x="561" y="842"/>
                        <a:pt x="382" y="983"/>
                        <a:pt x="236" y="1016"/>
                      </a:cubicBezTo>
                      <a:cubicBezTo>
                        <a:pt x="201" y="1021"/>
                        <a:pt x="170" y="1029"/>
                        <a:pt x="143" y="1039"/>
                      </a:cubicBezTo>
                      <a:cubicBezTo>
                        <a:pt x="40" y="1076"/>
                        <a:pt x="0" y="1123"/>
                        <a:pt x="0" y="1123"/>
                      </a:cubicBezTo>
                      <a:lnTo>
                        <a:pt x="19" y="1140"/>
                      </a:ln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8" name="Freeform 38">
                  <a:extLst>
                    <a:ext uri="{FF2B5EF4-FFF2-40B4-BE49-F238E27FC236}">
                      <a16:creationId xmlns:a16="http://schemas.microsoft.com/office/drawing/2014/main" id="{AA0EAC6E-E8F6-A359-CCB8-E1E491B66A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901825" y="2540000"/>
                  <a:ext cx="315913" cy="474663"/>
                </a:xfrm>
                <a:custGeom>
                  <a:avLst/>
                  <a:gdLst>
                    <a:gd name="T0" fmla="*/ 74 w 84"/>
                    <a:gd name="T1" fmla="*/ 0 h 126"/>
                    <a:gd name="T2" fmla="*/ 17 w 84"/>
                    <a:gd name="T3" fmla="*/ 48 h 126"/>
                    <a:gd name="T4" fmla="*/ 7 w 84"/>
                    <a:gd name="T5" fmla="*/ 126 h 126"/>
                    <a:gd name="T6" fmla="*/ 64 w 84"/>
                    <a:gd name="T7" fmla="*/ 81 h 126"/>
                    <a:gd name="T8" fmla="*/ 74 w 84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126">
                      <a:moveTo>
                        <a:pt x="74" y="0"/>
                      </a:moveTo>
                      <a:cubicBezTo>
                        <a:pt x="74" y="0"/>
                        <a:pt x="31" y="14"/>
                        <a:pt x="17" y="48"/>
                      </a:cubicBezTo>
                      <a:cubicBezTo>
                        <a:pt x="0" y="90"/>
                        <a:pt x="7" y="126"/>
                        <a:pt x="7" y="126"/>
                      </a:cubicBezTo>
                      <a:cubicBezTo>
                        <a:pt x="7" y="126"/>
                        <a:pt x="50" y="104"/>
                        <a:pt x="64" y="81"/>
                      </a:cubicBezTo>
                      <a:cubicBezTo>
                        <a:pt x="84" y="49"/>
                        <a:pt x="74" y="0"/>
                        <a:pt x="74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9" name="Freeform 39">
                  <a:extLst>
                    <a:ext uri="{FF2B5EF4-FFF2-40B4-BE49-F238E27FC236}">
                      <a16:creationId xmlns:a16="http://schemas.microsoft.com/office/drawing/2014/main" id="{2D1B1F34-8D78-4173-F538-7CB19B1407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827213" y="2973388"/>
                  <a:ext cx="481013" cy="311150"/>
                </a:xfrm>
                <a:custGeom>
                  <a:avLst/>
                  <a:gdLst>
                    <a:gd name="T0" fmla="*/ 128 w 128"/>
                    <a:gd name="T1" fmla="*/ 70 h 83"/>
                    <a:gd name="T2" fmla="*/ 54 w 128"/>
                    <a:gd name="T3" fmla="*/ 64 h 83"/>
                    <a:gd name="T4" fmla="*/ 0 w 128"/>
                    <a:gd name="T5" fmla="*/ 7 h 83"/>
                    <a:gd name="T6" fmla="*/ 72 w 128"/>
                    <a:gd name="T7" fmla="*/ 10 h 83"/>
                    <a:gd name="T8" fmla="*/ 128 w 128"/>
                    <a:gd name="T9" fmla="*/ 7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83">
                      <a:moveTo>
                        <a:pt x="128" y="70"/>
                      </a:moveTo>
                      <a:cubicBezTo>
                        <a:pt x="128" y="70"/>
                        <a:pt x="85" y="83"/>
                        <a:pt x="54" y="64"/>
                      </a:cubicBezTo>
                      <a:cubicBezTo>
                        <a:pt x="15" y="40"/>
                        <a:pt x="0" y="7"/>
                        <a:pt x="0" y="7"/>
                      </a:cubicBezTo>
                      <a:cubicBezTo>
                        <a:pt x="0" y="7"/>
                        <a:pt x="48" y="0"/>
                        <a:pt x="72" y="10"/>
                      </a:cubicBezTo>
                      <a:cubicBezTo>
                        <a:pt x="107" y="25"/>
                        <a:pt x="128" y="70"/>
                        <a:pt x="128" y="7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0" name="Freeform 40">
                  <a:extLst>
                    <a:ext uri="{FF2B5EF4-FFF2-40B4-BE49-F238E27FC236}">
                      <a16:creationId xmlns:a16="http://schemas.microsoft.com/office/drawing/2014/main" id="{65B4EF3D-4045-3BC4-DFD4-8CDB289477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585913" y="2401888"/>
                  <a:ext cx="277813" cy="500063"/>
                </a:xfrm>
                <a:custGeom>
                  <a:avLst/>
                  <a:gdLst>
                    <a:gd name="T0" fmla="*/ 55 w 74"/>
                    <a:gd name="T1" fmla="*/ 0 h 133"/>
                    <a:gd name="T2" fmla="*/ 9 w 74"/>
                    <a:gd name="T3" fmla="*/ 57 h 133"/>
                    <a:gd name="T4" fmla="*/ 13 w 74"/>
                    <a:gd name="T5" fmla="*/ 133 h 133"/>
                    <a:gd name="T6" fmla="*/ 60 w 74"/>
                    <a:gd name="T7" fmla="*/ 80 h 133"/>
                    <a:gd name="T8" fmla="*/ 55 w 74"/>
                    <a:gd name="T9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133">
                      <a:moveTo>
                        <a:pt x="55" y="0"/>
                      </a:moveTo>
                      <a:cubicBezTo>
                        <a:pt x="55" y="0"/>
                        <a:pt x="17" y="22"/>
                        <a:pt x="9" y="57"/>
                      </a:cubicBezTo>
                      <a:cubicBezTo>
                        <a:pt x="0" y="100"/>
                        <a:pt x="13" y="133"/>
                        <a:pt x="13" y="133"/>
                      </a:cubicBezTo>
                      <a:cubicBezTo>
                        <a:pt x="13" y="133"/>
                        <a:pt x="50" y="105"/>
                        <a:pt x="60" y="80"/>
                      </a:cubicBezTo>
                      <a:cubicBezTo>
                        <a:pt x="74" y="46"/>
                        <a:pt x="55" y="0"/>
                        <a:pt x="55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1" name="Freeform 41">
                  <a:extLst>
                    <a:ext uri="{FF2B5EF4-FFF2-40B4-BE49-F238E27FC236}">
                      <a16:creationId xmlns:a16="http://schemas.microsoft.com/office/drawing/2014/main" id="{8DBB0BA7-76B6-284B-9A57-DADE5FDA1B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492250" y="2825750"/>
                  <a:ext cx="503238" cy="279400"/>
                </a:xfrm>
                <a:custGeom>
                  <a:avLst/>
                  <a:gdLst>
                    <a:gd name="T0" fmla="*/ 134 w 134"/>
                    <a:gd name="T1" fmla="*/ 54 h 74"/>
                    <a:gd name="T2" fmla="*/ 61 w 134"/>
                    <a:gd name="T3" fmla="*/ 60 h 74"/>
                    <a:gd name="T4" fmla="*/ 0 w 134"/>
                    <a:gd name="T5" fmla="*/ 15 h 74"/>
                    <a:gd name="T6" fmla="*/ 70 w 134"/>
                    <a:gd name="T7" fmla="*/ 5 h 74"/>
                    <a:gd name="T8" fmla="*/ 134 w 134"/>
                    <a:gd name="T9" fmla="*/ 5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4" h="74">
                      <a:moveTo>
                        <a:pt x="134" y="54"/>
                      </a:moveTo>
                      <a:cubicBezTo>
                        <a:pt x="134" y="54"/>
                        <a:pt x="95" y="74"/>
                        <a:pt x="61" y="60"/>
                      </a:cubicBezTo>
                      <a:cubicBezTo>
                        <a:pt x="20" y="44"/>
                        <a:pt x="0" y="15"/>
                        <a:pt x="0" y="15"/>
                      </a:cubicBezTo>
                      <a:cubicBezTo>
                        <a:pt x="0" y="15"/>
                        <a:pt x="44" y="0"/>
                        <a:pt x="70" y="5"/>
                      </a:cubicBezTo>
                      <a:cubicBezTo>
                        <a:pt x="106" y="13"/>
                        <a:pt x="134" y="54"/>
                        <a:pt x="134" y="54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2" name="Freeform 42">
                  <a:extLst>
                    <a:ext uri="{FF2B5EF4-FFF2-40B4-BE49-F238E27FC236}">
                      <a16:creationId xmlns:a16="http://schemas.microsoft.com/office/drawing/2014/main" id="{17263530-67AF-FAF1-D040-9BB61FD1BC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293813" y="2225675"/>
                  <a:ext cx="233363" cy="511175"/>
                </a:xfrm>
                <a:custGeom>
                  <a:avLst/>
                  <a:gdLst>
                    <a:gd name="T0" fmla="*/ 37 w 62"/>
                    <a:gd name="T1" fmla="*/ 0 h 136"/>
                    <a:gd name="T2" fmla="*/ 2 w 62"/>
                    <a:gd name="T3" fmla="*/ 62 h 136"/>
                    <a:gd name="T4" fmla="*/ 18 w 62"/>
                    <a:gd name="T5" fmla="*/ 136 h 136"/>
                    <a:gd name="T6" fmla="*/ 54 w 62"/>
                    <a:gd name="T7" fmla="*/ 76 h 136"/>
                    <a:gd name="T8" fmla="*/ 37 w 62"/>
                    <a:gd name="T9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36">
                      <a:moveTo>
                        <a:pt x="37" y="0"/>
                      </a:moveTo>
                      <a:cubicBezTo>
                        <a:pt x="37" y="0"/>
                        <a:pt x="3" y="27"/>
                        <a:pt x="2" y="62"/>
                      </a:cubicBezTo>
                      <a:cubicBezTo>
                        <a:pt x="0" y="106"/>
                        <a:pt x="18" y="136"/>
                        <a:pt x="18" y="136"/>
                      </a:cubicBezTo>
                      <a:cubicBezTo>
                        <a:pt x="18" y="136"/>
                        <a:pt x="49" y="102"/>
                        <a:pt x="54" y="76"/>
                      </a:cubicBezTo>
                      <a:cubicBezTo>
                        <a:pt x="62" y="41"/>
                        <a:pt x="37" y="0"/>
                        <a:pt x="37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3" name="Freeform 43">
                  <a:extLst>
                    <a:ext uri="{FF2B5EF4-FFF2-40B4-BE49-F238E27FC236}">
                      <a16:creationId xmlns:a16="http://schemas.microsoft.com/office/drawing/2014/main" id="{C96F00D4-645F-843C-BB39-7EE21F046E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84275" y="2624138"/>
                  <a:ext cx="508000" cy="236538"/>
                </a:xfrm>
                <a:custGeom>
                  <a:avLst/>
                  <a:gdLst>
                    <a:gd name="T0" fmla="*/ 135 w 135"/>
                    <a:gd name="T1" fmla="*/ 37 h 63"/>
                    <a:gd name="T2" fmla="*/ 67 w 135"/>
                    <a:gd name="T3" fmla="*/ 56 h 63"/>
                    <a:gd name="T4" fmla="*/ 0 w 135"/>
                    <a:gd name="T5" fmla="*/ 22 h 63"/>
                    <a:gd name="T6" fmla="*/ 66 w 135"/>
                    <a:gd name="T7" fmla="*/ 1 h 63"/>
                    <a:gd name="T8" fmla="*/ 135 w 135"/>
                    <a:gd name="T9" fmla="*/ 3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5" h="63">
                      <a:moveTo>
                        <a:pt x="135" y="37"/>
                      </a:moveTo>
                      <a:cubicBezTo>
                        <a:pt x="135" y="37"/>
                        <a:pt x="101" y="63"/>
                        <a:pt x="67" y="56"/>
                      </a:cubicBezTo>
                      <a:cubicBezTo>
                        <a:pt x="24" y="47"/>
                        <a:pt x="0" y="22"/>
                        <a:pt x="0" y="22"/>
                      </a:cubicBezTo>
                      <a:cubicBezTo>
                        <a:pt x="0" y="22"/>
                        <a:pt x="40" y="0"/>
                        <a:pt x="66" y="1"/>
                      </a:cubicBezTo>
                      <a:cubicBezTo>
                        <a:pt x="102" y="3"/>
                        <a:pt x="135" y="37"/>
                        <a:pt x="135" y="37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4" name="Freeform 44">
                  <a:extLst>
                    <a:ext uri="{FF2B5EF4-FFF2-40B4-BE49-F238E27FC236}">
                      <a16:creationId xmlns:a16="http://schemas.microsoft.com/office/drawing/2014/main" id="{A96962A5-F2BB-D374-56BF-B1C230F2DB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71563" y="2011363"/>
                  <a:ext cx="222250" cy="503238"/>
                </a:xfrm>
                <a:custGeom>
                  <a:avLst/>
                  <a:gdLst>
                    <a:gd name="T0" fmla="*/ 28 w 59"/>
                    <a:gd name="T1" fmla="*/ 0 h 134"/>
                    <a:gd name="T2" fmla="*/ 5 w 59"/>
                    <a:gd name="T3" fmla="*/ 66 h 134"/>
                    <a:gd name="T4" fmla="*/ 33 w 59"/>
                    <a:gd name="T5" fmla="*/ 134 h 134"/>
                    <a:gd name="T6" fmla="*/ 58 w 59"/>
                    <a:gd name="T7" fmla="*/ 71 h 134"/>
                    <a:gd name="T8" fmla="*/ 28 w 59"/>
                    <a:gd name="T9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134">
                      <a:moveTo>
                        <a:pt x="28" y="0"/>
                      </a:moveTo>
                      <a:cubicBezTo>
                        <a:pt x="28" y="0"/>
                        <a:pt x="0" y="32"/>
                        <a:pt x="5" y="66"/>
                      </a:cubicBezTo>
                      <a:cubicBezTo>
                        <a:pt x="10" y="109"/>
                        <a:pt x="33" y="134"/>
                        <a:pt x="33" y="134"/>
                      </a:cubicBezTo>
                      <a:cubicBezTo>
                        <a:pt x="33" y="134"/>
                        <a:pt x="57" y="96"/>
                        <a:pt x="58" y="71"/>
                      </a:cubicBezTo>
                      <a:cubicBezTo>
                        <a:pt x="59" y="35"/>
                        <a:pt x="28" y="0"/>
                        <a:pt x="28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5" name="Freeform 45">
                  <a:extLst>
                    <a:ext uri="{FF2B5EF4-FFF2-40B4-BE49-F238E27FC236}">
                      <a16:creationId xmlns:a16="http://schemas.microsoft.com/office/drawing/2014/main" id="{EBE6FEF1-C48A-40D7-75C2-45AE43E246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14400" y="2344738"/>
                  <a:ext cx="500063" cy="219075"/>
                </a:xfrm>
                <a:custGeom>
                  <a:avLst/>
                  <a:gdLst>
                    <a:gd name="T0" fmla="*/ 133 w 133"/>
                    <a:gd name="T1" fmla="*/ 27 h 58"/>
                    <a:gd name="T2" fmla="*/ 70 w 133"/>
                    <a:gd name="T3" fmla="*/ 57 h 58"/>
                    <a:gd name="T4" fmla="*/ 0 w 133"/>
                    <a:gd name="T5" fmla="*/ 36 h 58"/>
                    <a:gd name="T6" fmla="*/ 60 w 133"/>
                    <a:gd name="T7" fmla="*/ 5 h 58"/>
                    <a:gd name="T8" fmla="*/ 133 w 133"/>
                    <a:gd name="T9" fmla="*/ 2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3" h="58">
                      <a:moveTo>
                        <a:pt x="133" y="27"/>
                      </a:moveTo>
                      <a:cubicBezTo>
                        <a:pt x="133" y="27"/>
                        <a:pt x="105" y="58"/>
                        <a:pt x="70" y="57"/>
                      </a:cubicBezTo>
                      <a:cubicBezTo>
                        <a:pt x="27" y="56"/>
                        <a:pt x="0" y="36"/>
                        <a:pt x="0" y="36"/>
                      </a:cubicBezTo>
                      <a:cubicBezTo>
                        <a:pt x="0" y="36"/>
                        <a:pt x="35" y="8"/>
                        <a:pt x="60" y="5"/>
                      </a:cubicBezTo>
                      <a:cubicBezTo>
                        <a:pt x="95" y="0"/>
                        <a:pt x="133" y="27"/>
                        <a:pt x="133" y="27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6" name="Freeform 46">
                  <a:extLst>
                    <a:ext uri="{FF2B5EF4-FFF2-40B4-BE49-F238E27FC236}">
                      <a16:creationId xmlns:a16="http://schemas.microsoft.com/office/drawing/2014/main" id="{FA5C84F4-F181-C7C9-D11A-3D5E1CC8FB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98525" y="1766888"/>
                  <a:ext cx="247650" cy="481013"/>
                </a:xfrm>
                <a:custGeom>
                  <a:avLst/>
                  <a:gdLst>
                    <a:gd name="T0" fmla="*/ 22 w 66"/>
                    <a:gd name="T1" fmla="*/ 0 h 128"/>
                    <a:gd name="T2" fmla="*/ 10 w 66"/>
                    <a:gd name="T3" fmla="*/ 68 h 128"/>
                    <a:gd name="T4" fmla="*/ 49 w 66"/>
                    <a:gd name="T5" fmla="*/ 128 h 128"/>
                    <a:gd name="T6" fmla="*/ 63 w 66"/>
                    <a:gd name="T7" fmla="*/ 63 h 128"/>
                    <a:gd name="T8" fmla="*/ 22 w 66"/>
                    <a:gd name="T9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128">
                      <a:moveTo>
                        <a:pt x="22" y="0"/>
                      </a:moveTo>
                      <a:cubicBezTo>
                        <a:pt x="22" y="0"/>
                        <a:pt x="0" y="36"/>
                        <a:pt x="10" y="68"/>
                      </a:cubicBezTo>
                      <a:cubicBezTo>
                        <a:pt x="23" y="108"/>
                        <a:pt x="49" y="128"/>
                        <a:pt x="49" y="128"/>
                      </a:cubicBezTo>
                      <a:cubicBezTo>
                        <a:pt x="49" y="128"/>
                        <a:pt x="66" y="88"/>
                        <a:pt x="63" y="63"/>
                      </a:cubicBezTo>
                      <a:cubicBezTo>
                        <a:pt x="58" y="29"/>
                        <a:pt x="22" y="0"/>
                        <a:pt x="22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" name="Freeform 47">
                  <a:extLst>
                    <a:ext uri="{FF2B5EF4-FFF2-40B4-BE49-F238E27FC236}">
                      <a16:creationId xmlns:a16="http://schemas.microsoft.com/office/drawing/2014/main" id="{FE9AC247-5E44-CDF7-7735-C80C72FDB4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84213" y="2017713"/>
                  <a:ext cx="477838" cy="249238"/>
                </a:xfrm>
                <a:custGeom>
                  <a:avLst/>
                  <a:gdLst>
                    <a:gd name="T0" fmla="*/ 127 w 127"/>
                    <a:gd name="T1" fmla="*/ 20 h 66"/>
                    <a:gd name="T2" fmla="*/ 71 w 127"/>
                    <a:gd name="T3" fmla="*/ 60 h 66"/>
                    <a:gd name="T4" fmla="*/ 0 w 127"/>
                    <a:gd name="T5" fmla="*/ 51 h 66"/>
                    <a:gd name="T6" fmla="*/ 52 w 127"/>
                    <a:gd name="T7" fmla="*/ 11 h 66"/>
                    <a:gd name="T8" fmla="*/ 127 w 127"/>
                    <a:gd name="T9" fmla="*/ 2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66">
                      <a:moveTo>
                        <a:pt x="127" y="20"/>
                      </a:moveTo>
                      <a:cubicBezTo>
                        <a:pt x="127" y="20"/>
                        <a:pt x="104" y="55"/>
                        <a:pt x="71" y="60"/>
                      </a:cubicBezTo>
                      <a:cubicBezTo>
                        <a:pt x="29" y="66"/>
                        <a:pt x="0" y="51"/>
                        <a:pt x="0" y="51"/>
                      </a:cubicBezTo>
                      <a:cubicBezTo>
                        <a:pt x="0" y="51"/>
                        <a:pt x="29" y="18"/>
                        <a:pt x="52" y="11"/>
                      </a:cubicBezTo>
                      <a:cubicBezTo>
                        <a:pt x="86" y="0"/>
                        <a:pt x="127" y="20"/>
                        <a:pt x="127" y="2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" name="Freeform 48">
                  <a:extLst>
                    <a:ext uri="{FF2B5EF4-FFF2-40B4-BE49-F238E27FC236}">
                      <a16:creationId xmlns:a16="http://schemas.microsoft.com/office/drawing/2014/main" id="{C64128FD-C881-2251-F873-F1B57CB26A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66763" y="1503363"/>
                  <a:ext cx="269875" cy="447675"/>
                </a:xfrm>
                <a:custGeom>
                  <a:avLst/>
                  <a:gdLst>
                    <a:gd name="T0" fmla="*/ 14 w 72"/>
                    <a:gd name="T1" fmla="*/ 0 h 119"/>
                    <a:gd name="T2" fmla="*/ 15 w 72"/>
                    <a:gd name="T3" fmla="*/ 67 h 119"/>
                    <a:gd name="T4" fmla="*/ 63 w 72"/>
                    <a:gd name="T5" fmla="*/ 119 h 119"/>
                    <a:gd name="T6" fmla="*/ 64 w 72"/>
                    <a:gd name="T7" fmla="*/ 53 h 119"/>
                    <a:gd name="T8" fmla="*/ 14 w 72"/>
                    <a:gd name="T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19">
                      <a:moveTo>
                        <a:pt x="14" y="0"/>
                      </a:moveTo>
                      <a:cubicBezTo>
                        <a:pt x="14" y="0"/>
                        <a:pt x="0" y="37"/>
                        <a:pt x="15" y="67"/>
                      </a:cubicBezTo>
                      <a:cubicBezTo>
                        <a:pt x="34" y="103"/>
                        <a:pt x="63" y="119"/>
                        <a:pt x="63" y="119"/>
                      </a:cubicBezTo>
                      <a:cubicBezTo>
                        <a:pt x="63" y="119"/>
                        <a:pt x="72" y="77"/>
                        <a:pt x="64" y="53"/>
                      </a:cubicBezTo>
                      <a:cubicBezTo>
                        <a:pt x="54" y="21"/>
                        <a:pt x="14" y="0"/>
                        <a:pt x="14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" name="Freeform 49">
                  <a:extLst>
                    <a:ext uri="{FF2B5EF4-FFF2-40B4-BE49-F238E27FC236}">
                      <a16:creationId xmlns:a16="http://schemas.microsoft.com/office/drawing/2014/main" id="{E715BE89-6D0F-9545-BEC4-157208AEE5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11175" y="1668463"/>
                  <a:ext cx="439738" cy="274638"/>
                </a:xfrm>
                <a:custGeom>
                  <a:avLst/>
                  <a:gdLst>
                    <a:gd name="T0" fmla="*/ 117 w 117"/>
                    <a:gd name="T1" fmla="*/ 12 h 73"/>
                    <a:gd name="T2" fmla="*/ 70 w 117"/>
                    <a:gd name="T3" fmla="*/ 60 h 73"/>
                    <a:gd name="T4" fmla="*/ 0 w 117"/>
                    <a:gd name="T5" fmla="*/ 64 h 73"/>
                    <a:gd name="T6" fmla="*/ 44 w 117"/>
                    <a:gd name="T7" fmla="*/ 16 h 73"/>
                    <a:gd name="T8" fmla="*/ 117 w 117"/>
                    <a:gd name="T9" fmla="*/ 1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73">
                      <a:moveTo>
                        <a:pt x="117" y="12"/>
                      </a:moveTo>
                      <a:cubicBezTo>
                        <a:pt x="117" y="12"/>
                        <a:pt x="102" y="49"/>
                        <a:pt x="70" y="60"/>
                      </a:cubicBezTo>
                      <a:cubicBezTo>
                        <a:pt x="31" y="73"/>
                        <a:pt x="0" y="64"/>
                        <a:pt x="0" y="64"/>
                      </a:cubicBezTo>
                      <a:cubicBezTo>
                        <a:pt x="0" y="64"/>
                        <a:pt x="22" y="27"/>
                        <a:pt x="44" y="16"/>
                      </a:cubicBezTo>
                      <a:cubicBezTo>
                        <a:pt x="74" y="0"/>
                        <a:pt x="117" y="12"/>
                        <a:pt x="117" y="12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" name="Freeform 50">
                  <a:extLst>
                    <a:ext uri="{FF2B5EF4-FFF2-40B4-BE49-F238E27FC236}">
                      <a16:creationId xmlns:a16="http://schemas.microsoft.com/office/drawing/2014/main" id="{90C43D86-432E-78A5-3A83-F5A7E411C2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84213" y="1225550"/>
                  <a:ext cx="285750" cy="398463"/>
                </a:xfrm>
                <a:custGeom>
                  <a:avLst/>
                  <a:gdLst>
                    <a:gd name="T0" fmla="*/ 7 w 76"/>
                    <a:gd name="T1" fmla="*/ 0 h 106"/>
                    <a:gd name="T2" fmla="*/ 19 w 76"/>
                    <a:gd name="T3" fmla="*/ 64 h 106"/>
                    <a:gd name="T4" fmla="*/ 74 w 76"/>
                    <a:gd name="T5" fmla="*/ 106 h 106"/>
                    <a:gd name="T6" fmla="*/ 65 w 76"/>
                    <a:gd name="T7" fmla="*/ 43 h 106"/>
                    <a:gd name="T8" fmla="*/ 7 w 76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106">
                      <a:moveTo>
                        <a:pt x="7" y="0"/>
                      </a:moveTo>
                      <a:cubicBezTo>
                        <a:pt x="7" y="0"/>
                        <a:pt x="0" y="39"/>
                        <a:pt x="19" y="64"/>
                      </a:cubicBezTo>
                      <a:cubicBezTo>
                        <a:pt x="44" y="97"/>
                        <a:pt x="74" y="106"/>
                        <a:pt x="74" y="106"/>
                      </a:cubicBezTo>
                      <a:cubicBezTo>
                        <a:pt x="74" y="106"/>
                        <a:pt x="76" y="64"/>
                        <a:pt x="65" y="43"/>
                      </a:cubicBezTo>
                      <a:cubicBezTo>
                        <a:pt x="49" y="14"/>
                        <a:pt x="7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1" name="Freeform 51">
                  <a:extLst>
                    <a:ext uri="{FF2B5EF4-FFF2-40B4-BE49-F238E27FC236}">
                      <a16:creationId xmlns:a16="http://schemas.microsoft.com/office/drawing/2014/main" id="{42967321-120F-B04F-8450-EBC4C22723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0525" y="1300163"/>
                  <a:ext cx="390525" cy="293688"/>
                </a:xfrm>
                <a:custGeom>
                  <a:avLst/>
                  <a:gdLst>
                    <a:gd name="T0" fmla="*/ 104 w 104"/>
                    <a:gd name="T1" fmla="*/ 5 h 78"/>
                    <a:gd name="T2" fmla="*/ 67 w 104"/>
                    <a:gd name="T3" fmla="*/ 59 h 78"/>
                    <a:gd name="T4" fmla="*/ 0 w 104"/>
                    <a:gd name="T5" fmla="*/ 75 h 78"/>
                    <a:gd name="T6" fmla="*/ 34 w 104"/>
                    <a:gd name="T7" fmla="*/ 21 h 78"/>
                    <a:gd name="T8" fmla="*/ 104 w 104"/>
                    <a:gd name="T9" fmla="*/ 5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78">
                      <a:moveTo>
                        <a:pt x="104" y="5"/>
                      </a:moveTo>
                      <a:cubicBezTo>
                        <a:pt x="104" y="5"/>
                        <a:pt x="95" y="44"/>
                        <a:pt x="67" y="59"/>
                      </a:cubicBezTo>
                      <a:cubicBezTo>
                        <a:pt x="31" y="78"/>
                        <a:pt x="0" y="75"/>
                        <a:pt x="0" y="75"/>
                      </a:cubicBezTo>
                      <a:cubicBezTo>
                        <a:pt x="0" y="75"/>
                        <a:pt x="15" y="36"/>
                        <a:pt x="34" y="21"/>
                      </a:cubicBezTo>
                      <a:cubicBezTo>
                        <a:pt x="60" y="0"/>
                        <a:pt x="104" y="5"/>
                        <a:pt x="104" y="5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2" name="Freeform 52">
                  <a:extLst>
                    <a:ext uri="{FF2B5EF4-FFF2-40B4-BE49-F238E27FC236}">
                      <a16:creationId xmlns:a16="http://schemas.microsoft.com/office/drawing/2014/main" id="{72BFC3A4-2537-D4BB-CEB0-20148B85F7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50875" y="939800"/>
                  <a:ext cx="312738" cy="341313"/>
                </a:xfrm>
                <a:custGeom>
                  <a:avLst/>
                  <a:gdLst>
                    <a:gd name="T0" fmla="*/ 0 w 83"/>
                    <a:gd name="T1" fmla="*/ 0 h 91"/>
                    <a:gd name="T2" fmla="*/ 23 w 83"/>
                    <a:gd name="T3" fmla="*/ 60 h 91"/>
                    <a:gd name="T4" fmla="*/ 83 w 83"/>
                    <a:gd name="T5" fmla="*/ 91 h 91"/>
                    <a:gd name="T6" fmla="*/ 63 w 83"/>
                    <a:gd name="T7" fmla="*/ 32 h 91"/>
                    <a:gd name="T8" fmla="*/ 0 w 83"/>
                    <a:gd name="T9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1">
                      <a:moveTo>
                        <a:pt x="0" y="0"/>
                      </a:moveTo>
                      <a:cubicBezTo>
                        <a:pt x="0" y="0"/>
                        <a:pt x="0" y="39"/>
                        <a:pt x="23" y="60"/>
                      </a:cubicBezTo>
                      <a:cubicBezTo>
                        <a:pt x="52" y="87"/>
                        <a:pt x="83" y="91"/>
                        <a:pt x="83" y="91"/>
                      </a:cubicBezTo>
                      <a:cubicBezTo>
                        <a:pt x="83" y="91"/>
                        <a:pt x="78" y="50"/>
                        <a:pt x="63" y="32"/>
                      </a:cubicBezTo>
                      <a:cubicBezTo>
                        <a:pt x="43" y="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3" name="Freeform 53">
                  <a:extLst>
                    <a:ext uri="{FF2B5EF4-FFF2-40B4-BE49-F238E27FC236}">
                      <a16:creationId xmlns:a16="http://schemas.microsoft.com/office/drawing/2014/main" id="{F347233A-A553-29C6-7478-6DCE2E938B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34963" y="917575"/>
                  <a:ext cx="334963" cy="322263"/>
                </a:xfrm>
                <a:custGeom>
                  <a:avLst/>
                  <a:gdLst>
                    <a:gd name="T0" fmla="*/ 89 w 89"/>
                    <a:gd name="T1" fmla="*/ 0 h 86"/>
                    <a:gd name="T2" fmla="*/ 63 w 89"/>
                    <a:gd name="T3" fmla="*/ 59 h 86"/>
                    <a:gd name="T4" fmla="*/ 0 w 89"/>
                    <a:gd name="T5" fmla="*/ 86 h 86"/>
                    <a:gd name="T6" fmla="*/ 24 w 89"/>
                    <a:gd name="T7" fmla="*/ 28 h 86"/>
                    <a:gd name="T8" fmla="*/ 89 w 89"/>
                    <a:gd name="T9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6">
                      <a:moveTo>
                        <a:pt x="89" y="0"/>
                      </a:moveTo>
                      <a:cubicBezTo>
                        <a:pt x="89" y="0"/>
                        <a:pt x="88" y="39"/>
                        <a:pt x="63" y="59"/>
                      </a:cubicBezTo>
                      <a:cubicBezTo>
                        <a:pt x="32" y="84"/>
                        <a:pt x="0" y="86"/>
                        <a:pt x="0" y="86"/>
                      </a:cubicBezTo>
                      <a:cubicBezTo>
                        <a:pt x="0" y="86"/>
                        <a:pt x="9" y="45"/>
                        <a:pt x="24" y="28"/>
                      </a:cubicBezTo>
                      <a:cubicBezTo>
                        <a:pt x="46" y="4"/>
                        <a:pt x="89" y="0"/>
                        <a:pt x="89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4" name="Freeform 54">
                  <a:extLst>
                    <a:ext uri="{FF2B5EF4-FFF2-40B4-BE49-F238E27FC236}">
                      <a16:creationId xmlns:a16="http://schemas.microsoft.com/office/drawing/2014/main" id="{3D62FE4A-6FAC-58E2-D7B8-5775BC8F04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92150" y="642937"/>
                  <a:ext cx="360363" cy="288925"/>
                </a:xfrm>
                <a:custGeom>
                  <a:avLst/>
                  <a:gdLst>
                    <a:gd name="T0" fmla="*/ 0 w 96"/>
                    <a:gd name="T1" fmla="*/ 1 h 77"/>
                    <a:gd name="T2" fmla="*/ 33 w 96"/>
                    <a:gd name="T3" fmla="*/ 56 h 77"/>
                    <a:gd name="T4" fmla="*/ 96 w 96"/>
                    <a:gd name="T5" fmla="*/ 76 h 77"/>
                    <a:gd name="T6" fmla="*/ 67 w 96"/>
                    <a:gd name="T7" fmla="*/ 22 h 77"/>
                    <a:gd name="T8" fmla="*/ 0 w 96"/>
                    <a:gd name="T9" fmla="*/ 1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77">
                      <a:moveTo>
                        <a:pt x="0" y="1"/>
                      </a:moveTo>
                      <a:cubicBezTo>
                        <a:pt x="0" y="1"/>
                        <a:pt x="6" y="39"/>
                        <a:pt x="33" y="56"/>
                      </a:cubicBezTo>
                      <a:cubicBezTo>
                        <a:pt x="65" y="77"/>
                        <a:pt x="96" y="76"/>
                        <a:pt x="96" y="76"/>
                      </a:cubicBezTo>
                      <a:cubicBezTo>
                        <a:pt x="96" y="76"/>
                        <a:pt x="84" y="37"/>
                        <a:pt x="67" y="22"/>
                      </a:cubicBezTo>
                      <a:cubicBezTo>
                        <a:pt x="43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5" name="Freeform 55">
                  <a:extLst>
                    <a:ext uri="{FF2B5EF4-FFF2-40B4-BE49-F238E27FC236}">
                      <a16:creationId xmlns:a16="http://schemas.microsoft.com/office/drawing/2014/main" id="{0E6C8E92-6AEF-B1D8-6A27-1EFD0B2CD7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34963" y="519112"/>
                  <a:ext cx="285750" cy="363538"/>
                </a:xfrm>
                <a:custGeom>
                  <a:avLst/>
                  <a:gdLst>
                    <a:gd name="T0" fmla="*/ 72 w 76"/>
                    <a:gd name="T1" fmla="*/ 0 h 97"/>
                    <a:gd name="T2" fmla="*/ 56 w 76"/>
                    <a:gd name="T3" fmla="*/ 61 h 97"/>
                    <a:gd name="T4" fmla="*/ 0 w 76"/>
                    <a:gd name="T5" fmla="*/ 97 h 97"/>
                    <a:gd name="T6" fmla="*/ 13 w 76"/>
                    <a:gd name="T7" fmla="*/ 37 h 97"/>
                    <a:gd name="T8" fmla="*/ 72 w 76"/>
                    <a:gd name="T9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97">
                      <a:moveTo>
                        <a:pt x="72" y="0"/>
                      </a:moveTo>
                      <a:cubicBezTo>
                        <a:pt x="72" y="0"/>
                        <a:pt x="76" y="37"/>
                        <a:pt x="56" y="61"/>
                      </a:cubicBezTo>
                      <a:cubicBezTo>
                        <a:pt x="30" y="90"/>
                        <a:pt x="0" y="97"/>
                        <a:pt x="0" y="97"/>
                      </a:cubicBezTo>
                      <a:cubicBezTo>
                        <a:pt x="0" y="97"/>
                        <a:pt x="1" y="57"/>
                        <a:pt x="13" y="37"/>
                      </a:cubicBezTo>
                      <a:cubicBezTo>
                        <a:pt x="31" y="10"/>
                        <a:pt x="72" y="0"/>
                        <a:pt x="72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6" name="Freeform 56">
                  <a:extLst>
                    <a:ext uri="{FF2B5EF4-FFF2-40B4-BE49-F238E27FC236}">
                      <a16:creationId xmlns:a16="http://schemas.microsoft.com/office/drawing/2014/main" id="{D0C8C61D-A41E-2A35-C800-2AAB3C1D86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82638" y="330200"/>
                  <a:ext cx="395288" cy="266700"/>
                </a:xfrm>
                <a:custGeom>
                  <a:avLst/>
                  <a:gdLst>
                    <a:gd name="T0" fmla="*/ 0 w 105"/>
                    <a:gd name="T1" fmla="*/ 9 h 71"/>
                    <a:gd name="T2" fmla="*/ 40 w 105"/>
                    <a:gd name="T3" fmla="*/ 56 h 71"/>
                    <a:gd name="T4" fmla="*/ 105 w 105"/>
                    <a:gd name="T5" fmla="*/ 64 h 71"/>
                    <a:gd name="T6" fmla="*/ 68 w 105"/>
                    <a:gd name="T7" fmla="*/ 17 h 71"/>
                    <a:gd name="T8" fmla="*/ 0 w 105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1">
                      <a:moveTo>
                        <a:pt x="0" y="9"/>
                      </a:moveTo>
                      <a:cubicBezTo>
                        <a:pt x="0" y="9"/>
                        <a:pt x="12" y="44"/>
                        <a:pt x="40" y="56"/>
                      </a:cubicBezTo>
                      <a:cubicBezTo>
                        <a:pt x="76" y="71"/>
                        <a:pt x="105" y="64"/>
                        <a:pt x="105" y="64"/>
                      </a:cubicBezTo>
                      <a:cubicBezTo>
                        <a:pt x="105" y="64"/>
                        <a:pt x="87" y="29"/>
                        <a:pt x="68" y="17"/>
                      </a:cubicBezTo>
                      <a:cubicBezTo>
                        <a:pt x="41" y="0"/>
                        <a:pt x="0" y="9"/>
                        <a:pt x="0" y="9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7" name="Freeform 57">
                  <a:extLst>
                    <a:ext uri="{FF2B5EF4-FFF2-40B4-BE49-F238E27FC236}">
                      <a16:creationId xmlns:a16="http://schemas.microsoft.com/office/drawing/2014/main" id="{A924B006-83A4-AEF1-DE1A-B99E2B7AA2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20688" y="131762"/>
                  <a:ext cx="261938" cy="398463"/>
                </a:xfrm>
                <a:custGeom>
                  <a:avLst/>
                  <a:gdLst>
                    <a:gd name="T0" fmla="*/ 59 w 70"/>
                    <a:gd name="T1" fmla="*/ 0 h 106"/>
                    <a:gd name="T2" fmla="*/ 54 w 70"/>
                    <a:gd name="T3" fmla="*/ 62 h 106"/>
                    <a:gd name="T4" fmla="*/ 6 w 70"/>
                    <a:gd name="T5" fmla="*/ 106 h 106"/>
                    <a:gd name="T6" fmla="*/ 9 w 70"/>
                    <a:gd name="T7" fmla="*/ 46 h 106"/>
                    <a:gd name="T8" fmla="*/ 59 w 70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106">
                      <a:moveTo>
                        <a:pt x="59" y="0"/>
                      </a:moveTo>
                      <a:cubicBezTo>
                        <a:pt x="59" y="0"/>
                        <a:pt x="70" y="36"/>
                        <a:pt x="54" y="62"/>
                      </a:cubicBezTo>
                      <a:cubicBezTo>
                        <a:pt x="34" y="94"/>
                        <a:pt x="6" y="106"/>
                        <a:pt x="6" y="106"/>
                      </a:cubicBezTo>
                      <a:cubicBezTo>
                        <a:pt x="6" y="106"/>
                        <a:pt x="0" y="67"/>
                        <a:pt x="9" y="46"/>
                      </a:cubicBezTo>
                      <a:cubicBezTo>
                        <a:pt x="21" y="17"/>
                        <a:pt x="59" y="0"/>
                        <a:pt x="59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8" name="Freeform 58">
                  <a:extLst>
                    <a:ext uri="{FF2B5EF4-FFF2-40B4-BE49-F238E27FC236}">
                      <a16:creationId xmlns:a16="http://schemas.microsoft.com/office/drawing/2014/main" id="{A8A0EE60-7B0C-048B-1470-E952A73C0E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20750" y="44450"/>
                  <a:ext cx="412750" cy="230188"/>
                </a:xfrm>
                <a:custGeom>
                  <a:avLst/>
                  <a:gdLst>
                    <a:gd name="T0" fmla="*/ 0 w 110"/>
                    <a:gd name="T1" fmla="*/ 15 h 61"/>
                    <a:gd name="T2" fmla="*/ 47 w 110"/>
                    <a:gd name="T3" fmla="*/ 53 h 61"/>
                    <a:gd name="T4" fmla="*/ 110 w 110"/>
                    <a:gd name="T5" fmla="*/ 50 h 61"/>
                    <a:gd name="T6" fmla="*/ 66 w 110"/>
                    <a:gd name="T7" fmla="*/ 11 h 61"/>
                    <a:gd name="T8" fmla="*/ 0 w 110"/>
                    <a:gd name="T9" fmla="*/ 1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61">
                      <a:moveTo>
                        <a:pt x="0" y="15"/>
                      </a:moveTo>
                      <a:cubicBezTo>
                        <a:pt x="0" y="15"/>
                        <a:pt x="17" y="47"/>
                        <a:pt x="47" y="53"/>
                      </a:cubicBezTo>
                      <a:cubicBezTo>
                        <a:pt x="83" y="61"/>
                        <a:pt x="110" y="50"/>
                        <a:pt x="110" y="50"/>
                      </a:cubicBezTo>
                      <a:cubicBezTo>
                        <a:pt x="110" y="50"/>
                        <a:pt x="87" y="19"/>
                        <a:pt x="66" y="11"/>
                      </a:cubicBezTo>
                      <a:cubicBezTo>
                        <a:pt x="37" y="0"/>
                        <a:pt x="0" y="15"/>
                        <a:pt x="0" y="15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9" name="Freeform 59">
                  <a:extLst>
                    <a:ext uri="{FF2B5EF4-FFF2-40B4-BE49-F238E27FC236}">
                      <a16:creationId xmlns:a16="http://schemas.microsoft.com/office/drawing/2014/main" id="{045A2334-1A2D-B450-9EB6-A719A69754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71500" y="-222250"/>
                  <a:ext cx="233363" cy="417513"/>
                </a:xfrm>
                <a:custGeom>
                  <a:avLst/>
                  <a:gdLst>
                    <a:gd name="T0" fmla="*/ 45 w 62"/>
                    <a:gd name="T1" fmla="*/ 0 h 111"/>
                    <a:gd name="T2" fmla="*/ 51 w 62"/>
                    <a:gd name="T3" fmla="*/ 60 h 111"/>
                    <a:gd name="T4" fmla="*/ 13 w 62"/>
                    <a:gd name="T5" fmla="*/ 111 h 111"/>
                    <a:gd name="T6" fmla="*/ 5 w 62"/>
                    <a:gd name="T7" fmla="*/ 53 h 111"/>
                    <a:gd name="T8" fmla="*/ 45 w 62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11">
                      <a:moveTo>
                        <a:pt x="45" y="0"/>
                      </a:moveTo>
                      <a:cubicBezTo>
                        <a:pt x="45" y="0"/>
                        <a:pt x="62" y="32"/>
                        <a:pt x="51" y="60"/>
                      </a:cubicBezTo>
                      <a:cubicBezTo>
                        <a:pt x="37" y="95"/>
                        <a:pt x="13" y="111"/>
                        <a:pt x="13" y="111"/>
                      </a:cubicBezTo>
                      <a:cubicBezTo>
                        <a:pt x="13" y="111"/>
                        <a:pt x="0" y="74"/>
                        <a:pt x="5" y="53"/>
                      </a:cubicBezTo>
                      <a:cubicBezTo>
                        <a:pt x="12" y="23"/>
                        <a:pt x="45" y="0"/>
                        <a:pt x="45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0" name="Freeform 60">
                  <a:extLst>
                    <a:ext uri="{FF2B5EF4-FFF2-40B4-BE49-F238E27FC236}">
                      <a16:creationId xmlns:a16="http://schemas.microsoft.com/office/drawing/2014/main" id="{1D5824F0-F650-860E-D3D5-C7FD76877F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9663" y="-214313"/>
                  <a:ext cx="425450" cy="195263"/>
                </a:xfrm>
                <a:custGeom>
                  <a:avLst/>
                  <a:gdLst>
                    <a:gd name="T0" fmla="*/ 0 w 113"/>
                    <a:gd name="T1" fmla="*/ 21 h 52"/>
                    <a:gd name="T2" fmla="*/ 52 w 113"/>
                    <a:gd name="T3" fmla="*/ 51 h 52"/>
                    <a:gd name="T4" fmla="*/ 113 w 113"/>
                    <a:gd name="T5" fmla="*/ 37 h 52"/>
                    <a:gd name="T6" fmla="*/ 64 w 113"/>
                    <a:gd name="T7" fmla="*/ 7 h 52"/>
                    <a:gd name="T8" fmla="*/ 0 w 113"/>
                    <a:gd name="T9" fmla="*/ 21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3" h="52">
                      <a:moveTo>
                        <a:pt x="0" y="21"/>
                      </a:moveTo>
                      <a:cubicBezTo>
                        <a:pt x="0" y="21"/>
                        <a:pt x="23" y="49"/>
                        <a:pt x="52" y="51"/>
                      </a:cubicBezTo>
                      <a:cubicBezTo>
                        <a:pt x="89" y="52"/>
                        <a:pt x="113" y="37"/>
                        <a:pt x="113" y="37"/>
                      </a:cubicBezTo>
                      <a:cubicBezTo>
                        <a:pt x="113" y="37"/>
                        <a:pt x="85" y="11"/>
                        <a:pt x="64" y="7"/>
                      </a:cubicBezTo>
                      <a:cubicBezTo>
                        <a:pt x="34" y="0"/>
                        <a:pt x="0" y="21"/>
                        <a:pt x="0" y="21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1" name="Freeform 61">
                  <a:extLst>
                    <a:ext uri="{FF2B5EF4-FFF2-40B4-BE49-F238E27FC236}">
                      <a16:creationId xmlns:a16="http://schemas.microsoft.com/office/drawing/2014/main" id="{A3CFB259-6FBC-EA94-47B9-2FED2FB9A4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74700" y="-534988"/>
                  <a:ext cx="195263" cy="425450"/>
                </a:xfrm>
                <a:custGeom>
                  <a:avLst/>
                  <a:gdLst>
                    <a:gd name="T0" fmla="*/ 30 w 52"/>
                    <a:gd name="T1" fmla="*/ 0 h 113"/>
                    <a:gd name="T2" fmla="*/ 46 w 52"/>
                    <a:gd name="T3" fmla="*/ 57 h 113"/>
                    <a:gd name="T4" fmla="*/ 18 w 52"/>
                    <a:gd name="T5" fmla="*/ 113 h 113"/>
                    <a:gd name="T6" fmla="*/ 1 w 52"/>
                    <a:gd name="T7" fmla="*/ 58 h 113"/>
                    <a:gd name="T8" fmla="*/ 30 w 52"/>
                    <a:gd name="T9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113">
                      <a:moveTo>
                        <a:pt x="30" y="0"/>
                      </a:moveTo>
                      <a:cubicBezTo>
                        <a:pt x="30" y="0"/>
                        <a:pt x="52" y="28"/>
                        <a:pt x="46" y="57"/>
                      </a:cubicBezTo>
                      <a:cubicBezTo>
                        <a:pt x="39" y="93"/>
                        <a:pt x="18" y="113"/>
                        <a:pt x="18" y="113"/>
                      </a:cubicBezTo>
                      <a:cubicBezTo>
                        <a:pt x="18" y="113"/>
                        <a:pt x="0" y="79"/>
                        <a:pt x="1" y="58"/>
                      </a:cubicBezTo>
                      <a:cubicBezTo>
                        <a:pt x="2" y="28"/>
                        <a:pt x="30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" name="Freeform 62">
                  <a:extLst>
                    <a:ext uri="{FF2B5EF4-FFF2-40B4-BE49-F238E27FC236}">
                      <a16:creationId xmlns:a16="http://schemas.microsoft.com/office/drawing/2014/main" id="{A55F8371-76B7-3D2C-1628-E0FD3A2987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330325" y="-428625"/>
                  <a:ext cx="420688" cy="184150"/>
                </a:xfrm>
                <a:custGeom>
                  <a:avLst/>
                  <a:gdLst>
                    <a:gd name="T0" fmla="*/ 0 w 112"/>
                    <a:gd name="T1" fmla="*/ 26 h 49"/>
                    <a:gd name="T2" fmla="*/ 55 w 112"/>
                    <a:gd name="T3" fmla="*/ 45 h 49"/>
                    <a:gd name="T4" fmla="*/ 112 w 112"/>
                    <a:gd name="T5" fmla="*/ 22 h 49"/>
                    <a:gd name="T6" fmla="*/ 59 w 112"/>
                    <a:gd name="T7" fmla="*/ 1 h 49"/>
                    <a:gd name="T8" fmla="*/ 0 w 112"/>
                    <a:gd name="T9" fmla="*/ 2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9">
                      <a:moveTo>
                        <a:pt x="0" y="26"/>
                      </a:moveTo>
                      <a:cubicBezTo>
                        <a:pt x="0" y="26"/>
                        <a:pt x="27" y="49"/>
                        <a:pt x="55" y="45"/>
                      </a:cubicBezTo>
                      <a:cubicBezTo>
                        <a:pt x="91" y="41"/>
                        <a:pt x="112" y="22"/>
                        <a:pt x="112" y="22"/>
                      </a:cubicBezTo>
                      <a:cubicBezTo>
                        <a:pt x="112" y="22"/>
                        <a:pt x="80" y="2"/>
                        <a:pt x="59" y="1"/>
                      </a:cubicBezTo>
                      <a:cubicBezTo>
                        <a:pt x="29" y="0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3" name="Freeform 63">
                  <a:extLst>
                    <a:ext uri="{FF2B5EF4-FFF2-40B4-BE49-F238E27FC236}">
                      <a16:creationId xmlns:a16="http://schemas.microsoft.com/office/drawing/2014/main" id="{AAB5F0AB-D7D6-BA57-0292-85730756C2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52513" y="-793750"/>
                  <a:ext cx="184150" cy="417513"/>
                </a:xfrm>
                <a:custGeom>
                  <a:avLst/>
                  <a:gdLst>
                    <a:gd name="T0" fmla="*/ 23 w 49"/>
                    <a:gd name="T1" fmla="*/ 0 h 111"/>
                    <a:gd name="T2" fmla="*/ 48 w 49"/>
                    <a:gd name="T3" fmla="*/ 53 h 111"/>
                    <a:gd name="T4" fmla="*/ 30 w 49"/>
                    <a:gd name="T5" fmla="*/ 111 h 111"/>
                    <a:gd name="T6" fmla="*/ 4 w 49"/>
                    <a:gd name="T7" fmla="*/ 61 h 111"/>
                    <a:gd name="T8" fmla="*/ 23 w 49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111">
                      <a:moveTo>
                        <a:pt x="23" y="0"/>
                      </a:moveTo>
                      <a:cubicBezTo>
                        <a:pt x="23" y="0"/>
                        <a:pt x="49" y="24"/>
                        <a:pt x="48" y="53"/>
                      </a:cubicBezTo>
                      <a:cubicBezTo>
                        <a:pt x="47" y="88"/>
                        <a:pt x="30" y="111"/>
                        <a:pt x="30" y="111"/>
                      </a:cubicBezTo>
                      <a:cubicBezTo>
                        <a:pt x="30" y="111"/>
                        <a:pt x="7" y="82"/>
                        <a:pt x="4" y="61"/>
                      </a:cubicBezTo>
                      <a:cubicBezTo>
                        <a:pt x="0" y="32"/>
                        <a:pt x="23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4" name="Freeform 64">
                  <a:extLst>
                    <a:ext uri="{FF2B5EF4-FFF2-40B4-BE49-F238E27FC236}">
                      <a16:creationId xmlns:a16="http://schemas.microsoft.com/office/drawing/2014/main" id="{8704D2F9-1389-099E-5C72-305B5F79FA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582738" y="-623888"/>
                  <a:ext cx="401638" cy="206375"/>
                </a:xfrm>
                <a:custGeom>
                  <a:avLst/>
                  <a:gdLst>
                    <a:gd name="T0" fmla="*/ 0 w 107"/>
                    <a:gd name="T1" fmla="*/ 37 h 55"/>
                    <a:gd name="T2" fmla="*/ 57 w 107"/>
                    <a:gd name="T3" fmla="*/ 46 h 55"/>
                    <a:gd name="T4" fmla="*/ 107 w 107"/>
                    <a:gd name="T5" fmla="*/ 14 h 55"/>
                    <a:gd name="T6" fmla="*/ 53 w 107"/>
                    <a:gd name="T7" fmla="*/ 3 h 55"/>
                    <a:gd name="T8" fmla="*/ 0 w 107"/>
                    <a:gd name="T9" fmla="*/ 3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7" h="55">
                      <a:moveTo>
                        <a:pt x="0" y="37"/>
                      </a:moveTo>
                      <a:cubicBezTo>
                        <a:pt x="0" y="37"/>
                        <a:pt x="30" y="55"/>
                        <a:pt x="57" y="46"/>
                      </a:cubicBezTo>
                      <a:cubicBezTo>
                        <a:pt x="90" y="36"/>
                        <a:pt x="107" y="14"/>
                        <a:pt x="107" y="14"/>
                      </a:cubicBezTo>
                      <a:cubicBezTo>
                        <a:pt x="107" y="14"/>
                        <a:pt x="73" y="0"/>
                        <a:pt x="53" y="3"/>
                      </a:cubicBezTo>
                      <a:cubicBezTo>
                        <a:pt x="24" y="7"/>
                        <a:pt x="0" y="37"/>
                        <a:pt x="0" y="37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5" name="Freeform 65">
                  <a:extLst>
                    <a:ext uri="{FF2B5EF4-FFF2-40B4-BE49-F238E27FC236}">
                      <a16:creationId xmlns:a16="http://schemas.microsoft.com/office/drawing/2014/main" id="{6E2FD4BD-D9A7-97EF-CC48-C0CBE4B2B2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373188" y="-992188"/>
                  <a:ext cx="207963" cy="398463"/>
                </a:xfrm>
                <a:custGeom>
                  <a:avLst/>
                  <a:gdLst>
                    <a:gd name="T0" fmla="*/ 17 w 55"/>
                    <a:gd name="T1" fmla="*/ 0 h 106"/>
                    <a:gd name="T2" fmla="*/ 50 w 55"/>
                    <a:gd name="T3" fmla="*/ 46 h 106"/>
                    <a:gd name="T4" fmla="*/ 43 w 55"/>
                    <a:gd name="T5" fmla="*/ 106 h 106"/>
                    <a:gd name="T6" fmla="*/ 9 w 55"/>
                    <a:gd name="T7" fmla="*/ 62 h 106"/>
                    <a:gd name="T8" fmla="*/ 17 w 55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17" y="0"/>
                      </a:moveTo>
                      <a:cubicBezTo>
                        <a:pt x="17" y="0"/>
                        <a:pt x="46" y="19"/>
                        <a:pt x="50" y="46"/>
                      </a:cubicBezTo>
                      <a:cubicBezTo>
                        <a:pt x="55" y="81"/>
                        <a:pt x="43" y="106"/>
                        <a:pt x="43" y="106"/>
                      </a:cubicBezTo>
                      <a:cubicBezTo>
                        <a:pt x="43" y="106"/>
                        <a:pt x="15" y="82"/>
                        <a:pt x="9" y="62"/>
                      </a:cubicBezTo>
                      <a:cubicBezTo>
                        <a:pt x="0" y="34"/>
                        <a:pt x="17" y="0"/>
                        <a:pt x="17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6" name="Freeform 66">
                  <a:extLst>
                    <a:ext uri="{FF2B5EF4-FFF2-40B4-BE49-F238E27FC236}">
                      <a16:creationId xmlns:a16="http://schemas.microsoft.com/office/drawing/2014/main" id="{5E78DD17-34A4-170F-A8CD-A0024B206A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854200" y="-774700"/>
                  <a:ext cx="376238" cy="228600"/>
                </a:xfrm>
                <a:custGeom>
                  <a:avLst/>
                  <a:gdLst>
                    <a:gd name="T0" fmla="*/ 0 w 100"/>
                    <a:gd name="T1" fmla="*/ 49 h 61"/>
                    <a:gd name="T2" fmla="*/ 56 w 100"/>
                    <a:gd name="T3" fmla="*/ 48 h 61"/>
                    <a:gd name="T4" fmla="*/ 100 w 100"/>
                    <a:gd name="T5" fmla="*/ 8 h 61"/>
                    <a:gd name="T6" fmla="*/ 45 w 100"/>
                    <a:gd name="T7" fmla="*/ 7 h 61"/>
                    <a:gd name="T8" fmla="*/ 0 w 100"/>
                    <a:gd name="T9" fmla="*/ 49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61">
                      <a:moveTo>
                        <a:pt x="0" y="49"/>
                      </a:moveTo>
                      <a:cubicBezTo>
                        <a:pt x="0" y="49"/>
                        <a:pt x="32" y="61"/>
                        <a:pt x="56" y="48"/>
                      </a:cubicBezTo>
                      <a:cubicBezTo>
                        <a:pt x="87" y="32"/>
                        <a:pt x="100" y="8"/>
                        <a:pt x="100" y="8"/>
                      </a:cubicBezTo>
                      <a:cubicBezTo>
                        <a:pt x="100" y="8"/>
                        <a:pt x="65" y="0"/>
                        <a:pt x="45" y="7"/>
                      </a:cubicBezTo>
                      <a:cubicBezTo>
                        <a:pt x="18" y="16"/>
                        <a:pt x="0" y="49"/>
                        <a:pt x="0" y="49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7" name="Freeform 67">
                  <a:extLst>
                    <a:ext uri="{FF2B5EF4-FFF2-40B4-BE49-F238E27FC236}">
                      <a16:creationId xmlns:a16="http://schemas.microsoft.com/office/drawing/2014/main" id="{5A96FF19-72CC-5B94-330B-F22B344FDB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714500" y="-1128713"/>
                  <a:ext cx="228600" cy="368300"/>
                </a:xfrm>
                <a:custGeom>
                  <a:avLst/>
                  <a:gdLst>
                    <a:gd name="T0" fmla="*/ 10 w 61"/>
                    <a:gd name="T1" fmla="*/ 0 h 98"/>
                    <a:gd name="T2" fmla="*/ 50 w 61"/>
                    <a:gd name="T3" fmla="*/ 39 h 98"/>
                    <a:gd name="T4" fmla="*/ 54 w 61"/>
                    <a:gd name="T5" fmla="*/ 98 h 98"/>
                    <a:gd name="T6" fmla="*/ 13 w 61"/>
                    <a:gd name="T7" fmla="*/ 61 h 98"/>
                    <a:gd name="T8" fmla="*/ 10 w 61"/>
                    <a:gd name="T9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98">
                      <a:moveTo>
                        <a:pt x="10" y="0"/>
                      </a:moveTo>
                      <a:cubicBezTo>
                        <a:pt x="10" y="0"/>
                        <a:pt x="41" y="13"/>
                        <a:pt x="50" y="39"/>
                      </a:cubicBezTo>
                      <a:cubicBezTo>
                        <a:pt x="61" y="72"/>
                        <a:pt x="54" y="98"/>
                        <a:pt x="54" y="98"/>
                      </a:cubicBezTo>
                      <a:cubicBezTo>
                        <a:pt x="54" y="98"/>
                        <a:pt x="23" y="79"/>
                        <a:pt x="13" y="61"/>
                      </a:cubicBezTo>
                      <a:cubicBezTo>
                        <a:pt x="0" y="36"/>
                        <a:pt x="10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8" name="Freeform 68">
                  <a:extLst>
                    <a:ext uri="{FF2B5EF4-FFF2-40B4-BE49-F238E27FC236}">
                      <a16:creationId xmlns:a16="http://schemas.microsoft.com/office/drawing/2014/main" id="{156D8645-DAAA-2086-7D9E-1FD88B1D4D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989138" y="-939800"/>
                  <a:ext cx="307975" cy="161925"/>
                </a:xfrm>
                <a:custGeom>
                  <a:avLst/>
                  <a:gdLst>
                    <a:gd name="T0" fmla="*/ 82 w 82"/>
                    <a:gd name="T1" fmla="*/ 30 h 43"/>
                    <a:gd name="T2" fmla="*/ 38 w 82"/>
                    <a:gd name="T3" fmla="*/ 36 h 43"/>
                    <a:gd name="T4" fmla="*/ 0 w 82"/>
                    <a:gd name="T5" fmla="*/ 10 h 43"/>
                    <a:gd name="T6" fmla="*/ 42 w 82"/>
                    <a:gd name="T7" fmla="*/ 3 h 43"/>
                    <a:gd name="T8" fmla="*/ 82 w 82"/>
                    <a:gd name="T9" fmla="*/ 3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43">
                      <a:moveTo>
                        <a:pt x="82" y="30"/>
                      </a:moveTo>
                      <a:cubicBezTo>
                        <a:pt x="82" y="30"/>
                        <a:pt x="59" y="43"/>
                        <a:pt x="38" y="36"/>
                      </a:cubicBezTo>
                      <a:cubicBezTo>
                        <a:pt x="12" y="27"/>
                        <a:pt x="0" y="10"/>
                        <a:pt x="0" y="10"/>
                      </a:cubicBezTo>
                      <a:cubicBezTo>
                        <a:pt x="0" y="10"/>
                        <a:pt x="26" y="0"/>
                        <a:pt x="42" y="3"/>
                      </a:cubicBezTo>
                      <a:cubicBezTo>
                        <a:pt x="64" y="6"/>
                        <a:pt x="82" y="30"/>
                        <a:pt x="82" y="3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9" name="Text Placeholder 7">
              <a:extLst>
                <a:ext uri="{FF2B5EF4-FFF2-40B4-BE49-F238E27FC236}">
                  <a16:creationId xmlns:a16="http://schemas.microsoft.com/office/drawing/2014/main" id="{9B560E04-23D8-988B-1251-36A8627595FD}"/>
                </a:ext>
              </a:extLst>
            </p:cNvPr>
            <p:cNvSpPr txBox="1">
              <a:spLocks/>
            </p:cNvSpPr>
            <p:nvPr/>
          </p:nvSpPr>
          <p:spPr>
            <a:xfrm>
              <a:off x="3570440" y="4275878"/>
              <a:ext cx="181521" cy="56249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2844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576000" indent="-230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8244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098000" indent="-230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3716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645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5000"/>
                </a:lnSpc>
                <a:spcAft>
                  <a:spcPts val="0"/>
                </a:spcAft>
              </a:pPr>
              <a:r>
                <a:rPr lang="en-US" sz="4000" dirty="0">
                  <a:solidFill>
                    <a:srgbClr val="470A68"/>
                  </a:solidFill>
                  <a:latin typeface="+mj-lt"/>
                  <a:ea typeface="+mj-ea"/>
                  <a:cs typeface="+mj-cs"/>
                </a:rPr>
                <a:t>2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755A399-4594-60C2-C3AE-BA9030C7D555}"/>
                </a:ext>
              </a:extLst>
            </p:cNvPr>
            <p:cNvGrpSpPr/>
            <p:nvPr/>
          </p:nvGrpSpPr>
          <p:grpSpPr>
            <a:xfrm>
              <a:off x="3272042" y="4195954"/>
              <a:ext cx="860504" cy="805636"/>
              <a:chOff x="2097074" y="3525900"/>
              <a:chExt cx="1097459" cy="1027484"/>
            </a:xfrm>
            <a:solidFill>
              <a:srgbClr val="005EB8"/>
            </a:solidFill>
          </p:grpSpPr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F038FE21-D237-24F1-0C61-AD2563E4ABA7}"/>
                  </a:ext>
                </a:extLst>
              </p:cNvPr>
              <p:cNvGrpSpPr/>
              <p:nvPr/>
            </p:nvGrpSpPr>
            <p:grpSpPr>
              <a:xfrm>
                <a:off x="2097074" y="3525900"/>
                <a:ext cx="525416" cy="1027484"/>
                <a:chOff x="-4643438" y="-1128713"/>
                <a:chExt cx="2700338" cy="4552951"/>
              </a:xfrm>
              <a:grpFill/>
            </p:grpSpPr>
            <p:sp>
              <p:nvSpPr>
                <p:cNvPr id="273" name="Freeform 5">
                  <a:extLst>
                    <a:ext uri="{FF2B5EF4-FFF2-40B4-BE49-F238E27FC236}">
                      <a16:creationId xmlns:a16="http://schemas.microsoft.com/office/drawing/2014/main" id="{BAE73F37-7A06-45B4-92FC-7829143AAA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84688" y="-862013"/>
                  <a:ext cx="2541588" cy="4286251"/>
                </a:xfrm>
                <a:custGeom>
                  <a:avLst/>
                  <a:gdLst>
                    <a:gd name="T0" fmla="*/ 657 w 676"/>
                    <a:gd name="T1" fmla="*/ 1140 h 1140"/>
                    <a:gd name="T2" fmla="*/ 435 w 676"/>
                    <a:gd name="T3" fmla="*/ 1033 h 1140"/>
                    <a:gd name="T4" fmla="*/ 54 w 676"/>
                    <a:gd name="T5" fmla="*/ 643 h 1140"/>
                    <a:gd name="T6" fmla="*/ 208 w 676"/>
                    <a:gd name="T7" fmla="*/ 123 h 1140"/>
                    <a:gd name="T8" fmla="*/ 431 w 676"/>
                    <a:gd name="T9" fmla="*/ 0 h 1140"/>
                    <a:gd name="T10" fmla="*/ 213 w 676"/>
                    <a:gd name="T11" fmla="*/ 128 h 1140"/>
                    <a:gd name="T12" fmla="*/ 67 w 676"/>
                    <a:gd name="T13" fmla="*/ 640 h 1140"/>
                    <a:gd name="T14" fmla="*/ 440 w 676"/>
                    <a:gd name="T15" fmla="*/ 1016 h 1140"/>
                    <a:gd name="T16" fmla="*/ 533 w 676"/>
                    <a:gd name="T17" fmla="*/ 1039 h 1140"/>
                    <a:gd name="T18" fmla="*/ 676 w 676"/>
                    <a:gd name="T19" fmla="*/ 1123 h 1140"/>
                    <a:gd name="T20" fmla="*/ 657 w 676"/>
                    <a:gd name="T21" fmla="*/ 1140 h 1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76" h="1140">
                      <a:moveTo>
                        <a:pt x="657" y="1140"/>
                      </a:moveTo>
                      <a:cubicBezTo>
                        <a:pt x="657" y="1140"/>
                        <a:pt x="590" y="1059"/>
                        <a:pt x="435" y="1033"/>
                      </a:cubicBezTo>
                      <a:cubicBezTo>
                        <a:pt x="284" y="998"/>
                        <a:pt x="101" y="850"/>
                        <a:pt x="54" y="643"/>
                      </a:cubicBezTo>
                      <a:cubicBezTo>
                        <a:pt x="0" y="438"/>
                        <a:pt x="92" y="224"/>
                        <a:pt x="208" y="123"/>
                      </a:cubicBezTo>
                      <a:cubicBezTo>
                        <a:pt x="324" y="18"/>
                        <a:pt x="433" y="2"/>
                        <a:pt x="431" y="0"/>
                      </a:cubicBezTo>
                      <a:cubicBezTo>
                        <a:pt x="434" y="4"/>
                        <a:pt x="326" y="22"/>
                        <a:pt x="213" y="128"/>
                      </a:cubicBezTo>
                      <a:cubicBezTo>
                        <a:pt x="99" y="229"/>
                        <a:pt x="12" y="440"/>
                        <a:pt x="67" y="640"/>
                      </a:cubicBezTo>
                      <a:cubicBezTo>
                        <a:pt x="115" y="842"/>
                        <a:pt x="294" y="983"/>
                        <a:pt x="440" y="1016"/>
                      </a:cubicBezTo>
                      <a:cubicBezTo>
                        <a:pt x="475" y="1021"/>
                        <a:pt x="506" y="1029"/>
                        <a:pt x="533" y="1039"/>
                      </a:cubicBezTo>
                      <a:cubicBezTo>
                        <a:pt x="636" y="1076"/>
                        <a:pt x="676" y="1123"/>
                        <a:pt x="676" y="1123"/>
                      </a:cubicBezTo>
                      <a:lnTo>
                        <a:pt x="657" y="11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" name="Freeform 7">
                  <a:extLst>
                    <a:ext uri="{FF2B5EF4-FFF2-40B4-BE49-F238E27FC236}">
                      <a16:creationId xmlns:a16="http://schemas.microsoft.com/office/drawing/2014/main" id="{5DE46CB7-2887-93C6-FAC2-20EB278E9B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055938" y="2540000"/>
                  <a:ext cx="315913" cy="474663"/>
                </a:xfrm>
                <a:custGeom>
                  <a:avLst/>
                  <a:gdLst>
                    <a:gd name="T0" fmla="*/ 10 w 84"/>
                    <a:gd name="T1" fmla="*/ 0 h 126"/>
                    <a:gd name="T2" fmla="*/ 67 w 84"/>
                    <a:gd name="T3" fmla="*/ 48 h 126"/>
                    <a:gd name="T4" fmla="*/ 77 w 84"/>
                    <a:gd name="T5" fmla="*/ 126 h 126"/>
                    <a:gd name="T6" fmla="*/ 20 w 84"/>
                    <a:gd name="T7" fmla="*/ 81 h 126"/>
                    <a:gd name="T8" fmla="*/ 10 w 84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126">
                      <a:moveTo>
                        <a:pt x="10" y="0"/>
                      </a:moveTo>
                      <a:cubicBezTo>
                        <a:pt x="10" y="0"/>
                        <a:pt x="53" y="14"/>
                        <a:pt x="67" y="48"/>
                      </a:cubicBezTo>
                      <a:cubicBezTo>
                        <a:pt x="84" y="90"/>
                        <a:pt x="77" y="126"/>
                        <a:pt x="77" y="126"/>
                      </a:cubicBezTo>
                      <a:cubicBezTo>
                        <a:pt x="77" y="126"/>
                        <a:pt x="34" y="104"/>
                        <a:pt x="20" y="81"/>
                      </a:cubicBezTo>
                      <a:cubicBezTo>
                        <a:pt x="0" y="49"/>
                        <a:pt x="10" y="0"/>
                        <a:pt x="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" name="Freeform 8">
                  <a:extLst>
                    <a:ext uri="{FF2B5EF4-FFF2-40B4-BE49-F238E27FC236}">
                      <a16:creationId xmlns:a16="http://schemas.microsoft.com/office/drawing/2014/main" id="{88946472-47D6-9B94-781D-6566E14B41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297238" y="2973388"/>
                  <a:ext cx="481013" cy="311150"/>
                </a:xfrm>
                <a:custGeom>
                  <a:avLst/>
                  <a:gdLst>
                    <a:gd name="T0" fmla="*/ 0 w 128"/>
                    <a:gd name="T1" fmla="*/ 70 h 83"/>
                    <a:gd name="T2" fmla="*/ 74 w 128"/>
                    <a:gd name="T3" fmla="*/ 64 h 83"/>
                    <a:gd name="T4" fmla="*/ 128 w 128"/>
                    <a:gd name="T5" fmla="*/ 7 h 83"/>
                    <a:gd name="T6" fmla="*/ 56 w 128"/>
                    <a:gd name="T7" fmla="*/ 10 h 83"/>
                    <a:gd name="T8" fmla="*/ 0 w 128"/>
                    <a:gd name="T9" fmla="*/ 7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83">
                      <a:moveTo>
                        <a:pt x="0" y="70"/>
                      </a:moveTo>
                      <a:cubicBezTo>
                        <a:pt x="0" y="70"/>
                        <a:pt x="43" y="83"/>
                        <a:pt x="74" y="64"/>
                      </a:cubicBezTo>
                      <a:cubicBezTo>
                        <a:pt x="113" y="40"/>
                        <a:pt x="128" y="7"/>
                        <a:pt x="128" y="7"/>
                      </a:cubicBezTo>
                      <a:cubicBezTo>
                        <a:pt x="128" y="7"/>
                        <a:pt x="80" y="0"/>
                        <a:pt x="56" y="10"/>
                      </a:cubicBezTo>
                      <a:cubicBezTo>
                        <a:pt x="21" y="25"/>
                        <a:pt x="0" y="70"/>
                        <a:pt x="0" y="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" name="Freeform 9">
                  <a:extLst>
                    <a:ext uri="{FF2B5EF4-FFF2-40B4-BE49-F238E27FC236}">
                      <a16:creationId xmlns:a16="http://schemas.microsoft.com/office/drawing/2014/main" id="{FDE26AB4-38DD-D934-D01B-522DADCA3B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335338" y="2401888"/>
                  <a:ext cx="279400" cy="500063"/>
                </a:xfrm>
                <a:custGeom>
                  <a:avLst/>
                  <a:gdLst>
                    <a:gd name="T0" fmla="*/ 19 w 74"/>
                    <a:gd name="T1" fmla="*/ 0 h 133"/>
                    <a:gd name="T2" fmla="*/ 65 w 74"/>
                    <a:gd name="T3" fmla="*/ 57 h 133"/>
                    <a:gd name="T4" fmla="*/ 61 w 74"/>
                    <a:gd name="T5" fmla="*/ 133 h 133"/>
                    <a:gd name="T6" fmla="*/ 14 w 74"/>
                    <a:gd name="T7" fmla="*/ 80 h 133"/>
                    <a:gd name="T8" fmla="*/ 19 w 74"/>
                    <a:gd name="T9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133">
                      <a:moveTo>
                        <a:pt x="19" y="0"/>
                      </a:moveTo>
                      <a:cubicBezTo>
                        <a:pt x="19" y="0"/>
                        <a:pt x="57" y="22"/>
                        <a:pt x="65" y="57"/>
                      </a:cubicBezTo>
                      <a:cubicBezTo>
                        <a:pt x="74" y="100"/>
                        <a:pt x="61" y="133"/>
                        <a:pt x="61" y="133"/>
                      </a:cubicBezTo>
                      <a:cubicBezTo>
                        <a:pt x="61" y="133"/>
                        <a:pt x="24" y="105"/>
                        <a:pt x="14" y="80"/>
                      </a:cubicBezTo>
                      <a:cubicBezTo>
                        <a:pt x="0" y="46"/>
                        <a:pt x="19" y="0"/>
                        <a:pt x="1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" name="Freeform 10">
                  <a:extLst>
                    <a:ext uri="{FF2B5EF4-FFF2-40B4-BE49-F238E27FC236}">
                      <a16:creationId xmlns:a16="http://schemas.microsoft.com/office/drawing/2014/main" id="{DD7868DC-1B34-4680-3AA3-73756F8756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654425" y="2825750"/>
                  <a:ext cx="503238" cy="279400"/>
                </a:xfrm>
                <a:custGeom>
                  <a:avLst/>
                  <a:gdLst>
                    <a:gd name="T0" fmla="*/ 0 w 134"/>
                    <a:gd name="T1" fmla="*/ 54 h 74"/>
                    <a:gd name="T2" fmla="*/ 73 w 134"/>
                    <a:gd name="T3" fmla="*/ 60 h 74"/>
                    <a:gd name="T4" fmla="*/ 134 w 134"/>
                    <a:gd name="T5" fmla="*/ 15 h 74"/>
                    <a:gd name="T6" fmla="*/ 64 w 134"/>
                    <a:gd name="T7" fmla="*/ 5 h 74"/>
                    <a:gd name="T8" fmla="*/ 0 w 134"/>
                    <a:gd name="T9" fmla="*/ 5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4" h="74">
                      <a:moveTo>
                        <a:pt x="0" y="54"/>
                      </a:moveTo>
                      <a:cubicBezTo>
                        <a:pt x="0" y="54"/>
                        <a:pt x="39" y="74"/>
                        <a:pt x="73" y="60"/>
                      </a:cubicBezTo>
                      <a:cubicBezTo>
                        <a:pt x="114" y="44"/>
                        <a:pt x="134" y="15"/>
                        <a:pt x="134" y="15"/>
                      </a:cubicBezTo>
                      <a:cubicBezTo>
                        <a:pt x="134" y="15"/>
                        <a:pt x="90" y="0"/>
                        <a:pt x="64" y="5"/>
                      </a:cubicBezTo>
                      <a:cubicBezTo>
                        <a:pt x="28" y="13"/>
                        <a:pt x="0" y="54"/>
                        <a:pt x="0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8" name="Freeform 11">
                  <a:extLst>
                    <a:ext uri="{FF2B5EF4-FFF2-40B4-BE49-F238E27FC236}">
                      <a16:creationId xmlns:a16="http://schemas.microsoft.com/office/drawing/2014/main" id="{A70C1AD9-0FE0-E4AC-46C5-6871199D78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582988" y="2225675"/>
                  <a:ext cx="233363" cy="511175"/>
                </a:xfrm>
                <a:custGeom>
                  <a:avLst/>
                  <a:gdLst>
                    <a:gd name="T0" fmla="*/ 25 w 62"/>
                    <a:gd name="T1" fmla="*/ 0 h 136"/>
                    <a:gd name="T2" fmla="*/ 60 w 62"/>
                    <a:gd name="T3" fmla="*/ 62 h 136"/>
                    <a:gd name="T4" fmla="*/ 44 w 62"/>
                    <a:gd name="T5" fmla="*/ 136 h 136"/>
                    <a:gd name="T6" fmla="*/ 8 w 62"/>
                    <a:gd name="T7" fmla="*/ 76 h 136"/>
                    <a:gd name="T8" fmla="*/ 25 w 62"/>
                    <a:gd name="T9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36">
                      <a:moveTo>
                        <a:pt x="25" y="0"/>
                      </a:moveTo>
                      <a:cubicBezTo>
                        <a:pt x="25" y="0"/>
                        <a:pt x="59" y="27"/>
                        <a:pt x="60" y="62"/>
                      </a:cubicBezTo>
                      <a:cubicBezTo>
                        <a:pt x="62" y="106"/>
                        <a:pt x="44" y="136"/>
                        <a:pt x="44" y="136"/>
                      </a:cubicBezTo>
                      <a:cubicBezTo>
                        <a:pt x="44" y="136"/>
                        <a:pt x="13" y="102"/>
                        <a:pt x="8" y="76"/>
                      </a:cubicBezTo>
                      <a:cubicBezTo>
                        <a:pt x="0" y="41"/>
                        <a:pt x="25" y="0"/>
                        <a:pt x="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9" name="Freeform 12">
                  <a:extLst>
                    <a:ext uri="{FF2B5EF4-FFF2-40B4-BE49-F238E27FC236}">
                      <a16:creationId xmlns:a16="http://schemas.microsoft.com/office/drawing/2014/main" id="{45FB583C-C297-EAC7-4578-415071E4DB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67163" y="2624138"/>
                  <a:ext cx="508000" cy="236538"/>
                </a:xfrm>
                <a:custGeom>
                  <a:avLst/>
                  <a:gdLst>
                    <a:gd name="T0" fmla="*/ 0 w 135"/>
                    <a:gd name="T1" fmla="*/ 37 h 63"/>
                    <a:gd name="T2" fmla="*/ 68 w 135"/>
                    <a:gd name="T3" fmla="*/ 56 h 63"/>
                    <a:gd name="T4" fmla="*/ 135 w 135"/>
                    <a:gd name="T5" fmla="*/ 22 h 63"/>
                    <a:gd name="T6" fmla="*/ 69 w 135"/>
                    <a:gd name="T7" fmla="*/ 1 h 63"/>
                    <a:gd name="T8" fmla="*/ 0 w 135"/>
                    <a:gd name="T9" fmla="*/ 3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5" h="63">
                      <a:moveTo>
                        <a:pt x="0" y="37"/>
                      </a:moveTo>
                      <a:cubicBezTo>
                        <a:pt x="0" y="37"/>
                        <a:pt x="34" y="63"/>
                        <a:pt x="68" y="56"/>
                      </a:cubicBezTo>
                      <a:cubicBezTo>
                        <a:pt x="111" y="47"/>
                        <a:pt x="135" y="22"/>
                        <a:pt x="135" y="22"/>
                      </a:cubicBezTo>
                      <a:cubicBezTo>
                        <a:pt x="135" y="22"/>
                        <a:pt x="95" y="0"/>
                        <a:pt x="69" y="1"/>
                      </a:cubicBezTo>
                      <a:cubicBezTo>
                        <a:pt x="33" y="3"/>
                        <a:pt x="0" y="37"/>
                        <a:pt x="0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" name="Freeform 13">
                  <a:extLst>
                    <a:ext uri="{FF2B5EF4-FFF2-40B4-BE49-F238E27FC236}">
                      <a16:creationId xmlns:a16="http://schemas.microsoft.com/office/drawing/2014/main" id="{2B4FD01C-A9DF-831D-53DD-F41ABEC58A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794125" y="2011363"/>
                  <a:ext cx="222250" cy="503238"/>
                </a:xfrm>
                <a:custGeom>
                  <a:avLst/>
                  <a:gdLst>
                    <a:gd name="T0" fmla="*/ 31 w 59"/>
                    <a:gd name="T1" fmla="*/ 0 h 134"/>
                    <a:gd name="T2" fmla="*/ 54 w 59"/>
                    <a:gd name="T3" fmla="*/ 66 h 134"/>
                    <a:gd name="T4" fmla="*/ 26 w 59"/>
                    <a:gd name="T5" fmla="*/ 134 h 134"/>
                    <a:gd name="T6" fmla="*/ 1 w 59"/>
                    <a:gd name="T7" fmla="*/ 71 h 134"/>
                    <a:gd name="T8" fmla="*/ 31 w 59"/>
                    <a:gd name="T9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134">
                      <a:moveTo>
                        <a:pt x="31" y="0"/>
                      </a:moveTo>
                      <a:cubicBezTo>
                        <a:pt x="31" y="0"/>
                        <a:pt x="59" y="32"/>
                        <a:pt x="54" y="66"/>
                      </a:cubicBezTo>
                      <a:cubicBezTo>
                        <a:pt x="49" y="109"/>
                        <a:pt x="26" y="134"/>
                        <a:pt x="26" y="134"/>
                      </a:cubicBezTo>
                      <a:cubicBezTo>
                        <a:pt x="26" y="134"/>
                        <a:pt x="2" y="96"/>
                        <a:pt x="1" y="71"/>
                      </a:cubicBezTo>
                      <a:cubicBezTo>
                        <a:pt x="0" y="35"/>
                        <a:pt x="31" y="0"/>
                        <a:pt x="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Freeform 14">
                  <a:extLst>
                    <a:ext uri="{FF2B5EF4-FFF2-40B4-BE49-F238E27FC236}">
                      <a16:creationId xmlns:a16="http://schemas.microsoft.com/office/drawing/2014/main" id="{C30EEFA1-6CB6-2A13-E4D5-B712455EFD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229100" y="2344738"/>
                  <a:ext cx="500063" cy="219075"/>
                </a:xfrm>
                <a:custGeom>
                  <a:avLst/>
                  <a:gdLst>
                    <a:gd name="T0" fmla="*/ 0 w 133"/>
                    <a:gd name="T1" fmla="*/ 27 h 58"/>
                    <a:gd name="T2" fmla="*/ 63 w 133"/>
                    <a:gd name="T3" fmla="*/ 57 h 58"/>
                    <a:gd name="T4" fmla="*/ 133 w 133"/>
                    <a:gd name="T5" fmla="*/ 36 h 58"/>
                    <a:gd name="T6" fmla="*/ 73 w 133"/>
                    <a:gd name="T7" fmla="*/ 5 h 58"/>
                    <a:gd name="T8" fmla="*/ 0 w 133"/>
                    <a:gd name="T9" fmla="*/ 2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3" h="58">
                      <a:moveTo>
                        <a:pt x="0" y="27"/>
                      </a:moveTo>
                      <a:cubicBezTo>
                        <a:pt x="0" y="27"/>
                        <a:pt x="28" y="58"/>
                        <a:pt x="63" y="57"/>
                      </a:cubicBezTo>
                      <a:cubicBezTo>
                        <a:pt x="106" y="56"/>
                        <a:pt x="133" y="36"/>
                        <a:pt x="133" y="36"/>
                      </a:cubicBezTo>
                      <a:cubicBezTo>
                        <a:pt x="133" y="36"/>
                        <a:pt x="98" y="8"/>
                        <a:pt x="73" y="5"/>
                      </a:cubicBezTo>
                      <a:cubicBezTo>
                        <a:pt x="38" y="0"/>
                        <a:pt x="0" y="27"/>
                        <a:pt x="0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2" name="Freeform 15">
                  <a:extLst>
                    <a:ext uri="{FF2B5EF4-FFF2-40B4-BE49-F238E27FC236}">
                      <a16:creationId xmlns:a16="http://schemas.microsoft.com/office/drawing/2014/main" id="{6366D03C-D5C5-F010-A65B-10F919C595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92563" y="1766888"/>
                  <a:ext cx="247650" cy="481013"/>
                </a:xfrm>
                <a:custGeom>
                  <a:avLst/>
                  <a:gdLst>
                    <a:gd name="T0" fmla="*/ 44 w 66"/>
                    <a:gd name="T1" fmla="*/ 0 h 128"/>
                    <a:gd name="T2" fmla="*/ 56 w 66"/>
                    <a:gd name="T3" fmla="*/ 68 h 128"/>
                    <a:gd name="T4" fmla="*/ 17 w 66"/>
                    <a:gd name="T5" fmla="*/ 128 h 128"/>
                    <a:gd name="T6" fmla="*/ 3 w 66"/>
                    <a:gd name="T7" fmla="*/ 63 h 128"/>
                    <a:gd name="T8" fmla="*/ 44 w 66"/>
                    <a:gd name="T9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128">
                      <a:moveTo>
                        <a:pt x="44" y="0"/>
                      </a:moveTo>
                      <a:cubicBezTo>
                        <a:pt x="44" y="0"/>
                        <a:pt x="66" y="36"/>
                        <a:pt x="56" y="68"/>
                      </a:cubicBezTo>
                      <a:cubicBezTo>
                        <a:pt x="43" y="108"/>
                        <a:pt x="17" y="128"/>
                        <a:pt x="17" y="128"/>
                      </a:cubicBezTo>
                      <a:cubicBezTo>
                        <a:pt x="17" y="128"/>
                        <a:pt x="0" y="88"/>
                        <a:pt x="3" y="63"/>
                      </a:cubicBezTo>
                      <a:cubicBezTo>
                        <a:pt x="8" y="29"/>
                        <a:pt x="44" y="0"/>
                        <a:pt x="4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Freeform 16">
                  <a:extLst>
                    <a:ext uri="{FF2B5EF4-FFF2-40B4-BE49-F238E27FC236}">
                      <a16:creationId xmlns:a16="http://schemas.microsoft.com/office/drawing/2014/main" id="{00F8B36E-D672-46E5-5959-6C369144A9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37063" y="2017713"/>
                  <a:ext cx="477838" cy="249238"/>
                </a:xfrm>
                <a:custGeom>
                  <a:avLst/>
                  <a:gdLst>
                    <a:gd name="T0" fmla="*/ 0 w 127"/>
                    <a:gd name="T1" fmla="*/ 20 h 66"/>
                    <a:gd name="T2" fmla="*/ 56 w 127"/>
                    <a:gd name="T3" fmla="*/ 60 h 66"/>
                    <a:gd name="T4" fmla="*/ 127 w 127"/>
                    <a:gd name="T5" fmla="*/ 51 h 66"/>
                    <a:gd name="T6" fmla="*/ 75 w 127"/>
                    <a:gd name="T7" fmla="*/ 11 h 66"/>
                    <a:gd name="T8" fmla="*/ 0 w 127"/>
                    <a:gd name="T9" fmla="*/ 2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66">
                      <a:moveTo>
                        <a:pt x="0" y="20"/>
                      </a:moveTo>
                      <a:cubicBezTo>
                        <a:pt x="0" y="20"/>
                        <a:pt x="23" y="55"/>
                        <a:pt x="56" y="60"/>
                      </a:cubicBezTo>
                      <a:cubicBezTo>
                        <a:pt x="98" y="66"/>
                        <a:pt x="127" y="51"/>
                        <a:pt x="127" y="51"/>
                      </a:cubicBezTo>
                      <a:cubicBezTo>
                        <a:pt x="127" y="51"/>
                        <a:pt x="98" y="18"/>
                        <a:pt x="75" y="11"/>
                      </a:cubicBezTo>
                      <a:cubicBezTo>
                        <a:pt x="41" y="0"/>
                        <a:pt x="0" y="20"/>
                        <a:pt x="0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Freeform 17">
                  <a:extLst>
                    <a:ext uri="{FF2B5EF4-FFF2-40B4-BE49-F238E27FC236}">
                      <a16:creationId xmlns:a16="http://schemas.microsoft.com/office/drawing/2014/main" id="{87B64505-BB49-39CC-44C2-3F8EB3F8F8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146550" y="1503363"/>
                  <a:ext cx="269875" cy="447675"/>
                </a:xfrm>
                <a:custGeom>
                  <a:avLst/>
                  <a:gdLst>
                    <a:gd name="T0" fmla="*/ 58 w 72"/>
                    <a:gd name="T1" fmla="*/ 0 h 119"/>
                    <a:gd name="T2" fmla="*/ 57 w 72"/>
                    <a:gd name="T3" fmla="*/ 67 h 119"/>
                    <a:gd name="T4" fmla="*/ 9 w 72"/>
                    <a:gd name="T5" fmla="*/ 119 h 119"/>
                    <a:gd name="T6" fmla="*/ 8 w 72"/>
                    <a:gd name="T7" fmla="*/ 53 h 119"/>
                    <a:gd name="T8" fmla="*/ 58 w 72"/>
                    <a:gd name="T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19">
                      <a:moveTo>
                        <a:pt x="58" y="0"/>
                      </a:moveTo>
                      <a:cubicBezTo>
                        <a:pt x="58" y="0"/>
                        <a:pt x="72" y="37"/>
                        <a:pt x="57" y="67"/>
                      </a:cubicBezTo>
                      <a:cubicBezTo>
                        <a:pt x="38" y="103"/>
                        <a:pt x="9" y="119"/>
                        <a:pt x="9" y="119"/>
                      </a:cubicBezTo>
                      <a:cubicBezTo>
                        <a:pt x="9" y="119"/>
                        <a:pt x="0" y="77"/>
                        <a:pt x="8" y="53"/>
                      </a:cubicBezTo>
                      <a:cubicBezTo>
                        <a:pt x="18" y="21"/>
                        <a:pt x="58" y="0"/>
                        <a:pt x="5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Freeform 18">
                  <a:extLst>
                    <a:ext uri="{FF2B5EF4-FFF2-40B4-BE49-F238E27FC236}">
                      <a16:creationId xmlns:a16="http://schemas.microsoft.com/office/drawing/2014/main" id="{0CB3816A-18C8-A758-31A6-1DE83B94B5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572000" y="1668463"/>
                  <a:ext cx="439738" cy="274638"/>
                </a:xfrm>
                <a:custGeom>
                  <a:avLst/>
                  <a:gdLst>
                    <a:gd name="T0" fmla="*/ 0 w 117"/>
                    <a:gd name="T1" fmla="*/ 12 h 73"/>
                    <a:gd name="T2" fmla="*/ 47 w 117"/>
                    <a:gd name="T3" fmla="*/ 60 h 73"/>
                    <a:gd name="T4" fmla="*/ 117 w 117"/>
                    <a:gd name="T5" fmla="*/ 64 h 73"/>
                    <a:gd name="T6" fmla="*/ 73 w 117"/>
                    <a:gd name="T7" fmla="*/ 16 h 73"/>
                    <a:gd name="T8" fmla="*/ 0 w 117"/>
                    <a:gd name="T9" fmla="*/ 1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73">
                      <a:moveTo>
                        <a:pt x="0" y="12"/>
                      </a:moveTo>
                      <a:cubicBezTo>
                        <a:pt x="0" y="12"/>
                        <a:pt x="15" y="49"/>
                        <a:pt x="47" y="60"/>
                      </a:cubicBezTo>
                      <a:cubicBezTo>
                        <a:pt x="86" y="73"/>
                        <a:pt x="117" y="64"/>
                        <a:pt x="117" y="64"/>
                      </a:cubicBezTo>
                      <a:cubicBezTo>
                        <a:pt x="117" y="64"/>
                        <a:pt x="95" y="27"/>
                        <a:pt x="73" y="16"/>
                      </a:cubicBezTo>
                      <a:cubicBezTo>
                        <a:pt x="43" y="0"/>
                        <a:pt x="0" y="12"/>
                        <a:pt x="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6" name="Freeform 19">
                  <a:extLst>
                    <a:ext uri="{FF2B5EF4-FFF2-40B4-BE49-F238E27FC236}">
                      <a16:creationId xmlns:a16="http://schemas.microsoft.com/office/drawing/2014/main" id="{BB67D559-A14E-84CE-81CA-E4AE8471AC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244975" y="1225550"/>
                  <a:ext cx="285750" cy="398463"/>
                </a:xfrm>
                <a:custGeom>
                  <a:avLst/>
                  <a:gdLst>
                    <a:gd name="T0" fmla="*/ 69 w 76"/>
                    <a:gd name="T1" fmla="*/ 0 h 106"/>
                    <a:gd name="T2" fmla="*/ 57 w 76"/>
                    <a:gd name="T3" fmla="*/ 64 h 106"/>
                    <a:gd name="T4" fmla="*/ 2 w 76"/>
                    <a:gd name="T5" fmla="*/ 106 h 106"/>
                    <a:gd name="T6" fmla="*/ 11 w 76"/>
                    <a:gd name="T7" fmla="*/ 43 h 106"/>
                    <a:gd name="T8" fmla="*/ 69 w 76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106">
                      <a:moveTo>
                        <a:pt x="69" y="0"/>
                      </a:moveTo>
                      <a:cubicBezTo>
                        <a:pt x="69" y="0"/>
                        <a:pt x="76" y="39"/>
                        <a:pt x="57" y="64"/>
                      </a:cubicBezTo>
                      <a:cubicBezTo>
                        <a:pt x="32" y="97"/>
                        <a:pt x="2" y="106"/>
                        <a:pt x="2" y="106"/>
                      </a:cubicBezTo>
                      <a:cubicBezTo>
                        <a:pt x="2" y="106"/>
                        <a:pt x="0" y="64"/>
                        <a:pt x="11" y="43"/>
                      </a:cubicBezTo>
                      <a:cubicBezTo>
                        <a:pt x="27" y="14"/>
                        <a:pt x="69" y="0"/>
                        <a:pt x="6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Freeform 20">
                  <a:extLst>
                    <a:ext uri="{FF2B5EF4-FFF2-40B4-BE49-F238E27FC236}">
                      <a16:creationId xmlns:a16="http://schemas.microsoft.com/office/drawing/2014/main" id="{1A6ED99C-55C2-A49F-1089-7EDB4C1E0D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643438" y="1300163"/>
                  <a:ext cx="392113" cy="293688"/>
                </a:xfrm>
                <a:custGeom>
                  <a:avLst/>
                  <a:gdLst>
                    <a:gd name="T0" fmla="*/ 0 w 104"/>
                    <a:gd name="T1" fmla="*/ 5 h 78"/>
                    <a:gd name="T2" fmla="*/ 37 w 104"/>
                    <a:gd name="T3" fmla="*/ 59 h 78"/>
                    <a:gd name="T4" fmla="*/ 104 w 104"/>
                    <a:gd name="T5" fmla="*/ 75 h 78"/>
                    <a:gd name="T6" fmla="*/ 70 w 104"/>
                    <a:gd name="T7" fmla="*/ 21 h 78"/>
                    <a:gd name="T8" fmla="*/ 0 w 104"/>
                    <a:gd name="T9" fmla="*/ 5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78">
                      <a:moveTo>
                        <a:pt x="0" y="5"/>
                      </a:moveTo>
                      <a:cubicBezTo>
                        <a:pt x="0" y="5"/>
                        <a:pt x="9" y="44"/>
                        <a:pt x="37" y="59"/>
                      </a:cubicBezTo>
                      <a:cubicBezTo>
                        <a:pt x="73" y="78"/>
                        <a:pt x="104" y="75"/>
                        <a:pt x="104" y="75"/>
                      </a:cubicBezTo>
                      <a:cubicBezTo>
                        <a:pt x="104" y="75"/>
                        <a:pt x="89" y="36"/>
                        <a:pt x="70" y="21"/>
                      </a:cubicBezTo>
                      <a:cubicBezTo>
                        <a:pt x="44" y="0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" name="Freeform 21">
                  <a:extLst>
                    <a:ext uri="{FF2B5EF4-FFF2-40B4-BE49-F238E27FC236}">
                      <a16:creationId xmlns:a16="http://schemas.microsoft.com/office/drawing/2014/main" id="{46825628-1FF7-5AA1-4048-541F65AE05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305300" y="939800"/>
                  <a:ext cx="312738" cy="341313"/>
                </a:xfrm>
                <a:custGeom>
                  <a:avLst/>
                  <a:gdLst>
                    <a:gd name="T0" fmla="*/ 83 w 83"/>
                    <a:gd name="T1" fmla="*/ 0 h 91"/>
                    <a:gd name="T2" fmla="*/ 60 w 83"/>
                    <a:gd name="T3" fmla="*/ 60 h 91"/>
                    <a:gd name="T4" fmla="*/ 0 w 83"/>
                    <a:gd name="T5" fmla="*/ 91 h 91"/>
                    <a:gd name="T6" fmla="*/ 20 w 83"/>
                    <a:gd name="T7" fmla="*/ 32 h 91"/>
                    <a:gd name="T8" fmla="*/ 83 w 83"/>
                    <a:gd name="T9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1">
                      <a:moveTo>
                        <a:pt x="83" y="0"/>
                      </a:moveTo>
                      <a:cubicBezTo>
                        <a:pt x="83" y="0"/>
                        <a:pt x="83" y="39"/>
                        <a:pt x="60" y="60"/>
                      </a:cubicBezTo>
                      <a:cubicBezTo>
                        <a:pt x="31" y="87"/>
                        <a:pt x="0" y="91"/>
                        <a:pt x="0" y="91"/>
                      </a:cubicBezTo>
                      <a:cubicBezTo>
                        <a:pt x="0" y="91"/>
                        <a:pt x="5" y="50"/>
                        <a:pt x="20" y="32"/>
                      </a:cubicBezTo>
                      <a:cubicBezTo>
                        <a:pt x="40" y="6"/>
                        <a:pt x="83" y="0"/>
                        <a:pt x="8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9" name="Freeform 22">
                  <a:extLst>
                    <a:ext uri="{FF2B5EF4-FFF2-40B4-BE49-F238E27FC236}">
                      <a16:creationId xmlns:a16="http://schemas.microsoft.com/office/drawing/2014/main" id="{825D3464-8FB2-FC06-1DFF-651184727A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643438" y="917575"/>
                  <a:ext cx="334963" cy="322263"/>
                </a:xfrm>
                <a:custGeom>
                  <a:avLst/>
                  <a:gdLst>
                    <a:gd name="T0" fmla="*/ 0 w 89"/>
                    <a:gd name="T1" fmla="*/ 0 h 86"/>
                    <a:gd name="T2" fmla="*/ 26 w 89"/>
                    <a:gd name="T3" fmla="*/ 59 h 86"/>
                    <a:gd name="T4" fmla="*/ 89 w 89"/>
                    <a:gd name="T5" fmla="*/ 86 h 86"/>
                    <a:gd name="T6" fmla="*/ 65 w 89"/>
                    <a:gd name="T7" fmla="*/ 28 h 86"/>
                    <a:gd name="T8" fmla="*/ 0 w 89"/>
                    <a:gd name="T9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6">
                      <a:moveTo>
                        <a:pt x="0" y="0"/>
                      </a:moveTo>
                      <a:cubicBezTo>
                        <a:pt x="0" y="0"/>
                        <a:pt x="2" y="39"/>
                        <a:pt x="26" y="59"/>
                      </a:cubicBezTo>
                      <a:cubicBezTo>
                        <a:pt x="57" y="84"/>
                        <a:pt x="89" y="86"/>
                        <a:pt x="89" y="86"/>
                      </a:cubicBezTo>
                      <a:cubicBezTo>
                        <a:pt x="89" y="86"/>
                        <a:pt x="80" y="45"/>
                        <a:pt x="65" y="28"/>
                      </a:cubicBezTo>
                      <a:cubicBezTo>
                        <a:pt x="43" y="4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0" name="Freeform 23">
                  <a:extLst>
                    <a:ext uri="{FF2B5EF4-FFF2-40B4-BE49-F238E27FC236}">
                      <a16:creationId xmlns:a16="http://schemas.microsoft.com/office/drawing/2014/main" id="{8F3293D1-CDD8-9C16-F383-A45742732A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311650" y="642937"/>
                  <a:ext cx="360363" cy="288925"/>
                </a:xfrm>
                <a:custGeom>
                  <a:avLst/>
                  <a:gdLst>
                    <a:gd name="T0" fmla="*/ 96 w 96"/>
                    <a:gd name="T1" fmla="*/ 1 h 77"/>
                    <a:gd name="T2" fmla="*/ 63 w 96"/>
                    <a:gd name="T3" fmla="*/ 56 h 77"/>
                    <a:gd name="T4" fmla="*/ 0 w 96"/>
                    <a:gd name="T5" fmla="*/ 76 h 77"/>
                    <a:gd name="T6" fmla="*/ 29 w 96"/>
                    <a:gd name="T7" fmla="*/ 22 h 77"/>
                    <a:gd name="T8" fmla="*/ 96 w 96"/>
                    <a:gd name="T9" fmla="*/ 1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77">
                      <a:moveTo>
                        <a:pt x="96" y="1"/>
                      </a:moveTo>
                      <a:cubicBezTo>
                        <a:pt x="96" y="1"/>
                        <a:pt x="90" y="39"/>
                        <a:pt x="63" y="56"/>
                      </a:cubicBezTo>
                      <a:cubicBezTo>
                        <a:pt x="31" y="77"/>
                        <a:pt x="0" y="76"/>
                        <a:pt x="0" y="76"/>
                      </a:cubicBezTo>
                      <a:cubicBezTo>
                        <a:pt x="0" y="76"/>
                        <a:pt x="12" y="37"/>
                        <a:pt x="29" y="22"/>
                      </a:cubicBezTo>
                      <a:cubicBezTo>
                        <a:pt x="53" y="0"/>
                        <a:pt x="96" y="1"/>
                        <a:pt x="9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1" name="Freeform 24">
                  <a:extLst>
                    <a:ext uri="{FF2B5EF4-FFF2-40B4-BE49-F238E27FC236}">
                      <a16:creationId xmlns:a16="http://schemas.microsoft.com/office/drawing/2014/main" id="{8BCBAD27-C682-E360-8AB8-4E20410A22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594225" y="519112"/>
                  <a:ext cx="285750" cy="363538"/>
                </a:xfrm>
                <a:custGeom>
                  <a:avLst/>
                  <a:gdLst>
                    <a:gd name="T0" fmla="*/ 4 w 76"/>
                    <a:gd name="T1" fmla="*/ 0 h 97"/>
                    <a:gd name="T2" fmla="*/ 20 w 76"/>
                    <a:gd name="T3" fmla="*/ 61 h 97"/>
                    <a:gd name="T4" fmla="*/ 76 w 76"/>
                    <a:gd name="T5" fmla="*/ 97 h 97"/>
                    <a:gd name="T6" fmla="*/ 63 w 76"/>
                    <a:gd name="T7" fmla="*/ 37 h 97"/>
                    <a:gd name="T8" fmla="*/ 4 w 76"/>
                    <a:gd name="T9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97">
                      <a:moveTo>
                        <a:pt x="4" y="0"/>
                      </a:moveTo>
                      <a:cubicBezTo>
                        <a:pt x="4" y="0"/>
                        <a:pt x="0" y="37"/>
                        <a:pt x="20" y="61"/>
                      </a:cubicBezTo>
                      <a:cubicBezTo>
                        <a:pt x="46" y="90"/>
                        <a:pt x="76" y="97"/>
                        <a:pt x="76" y="97"/>
                      </a:cubicBezTo>
                      <a:cubicBezTo>
                        <a:pt x="76" y="97"/>
                        <a:pt x="75" y="57"/>
                        <a:pt x="63" y="37"/>
                      </a:cubicBezTo>
                      <a:cubicBezTo>
                        <a:pt x="45" y="10"/>
                        <a:pt x="4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2" name="Freeform 25">
                  <a:extLst>
                    <a:ext uri="{FF2B5EF4-FFF2-40B4-BE49-F238E27FC236}">
                      <a16:creationId xmlns:a16="http://schemas.microsoft.com/office/drawing/2014/main" id="{47D0DC6E-29FA-4036-BDBF-D58224F417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256088" y="330200"/>
                  <a:ext cx="395288" cy="266700"/>
                </a:xfrm>
                <a:custGeom>
                  <a:avLst/>
                  <a:gdLst>
                    <a:gd name="T0" fmla="*/ 105 w 105"/>
                    <a:gd name="T1" fmla="*/ 9 h 71"/>
                    <a:gd name="T2" fmla="*/ 65 w 105"/>
                    <a:gd name="T3" fmla="*/ 56 h 71"/>
                    <a:gd name="T4" fmla="*/ 0 w 105"/>
                    <a:gd name="T5" fmla="*/ 64 h 71"/>
                    <a:gd name="T6" fmla="*/ 37 w 105"/>
                    <a:gd name="T7" fmla="*/ 17 h 71"/>
                    <a:gd name="T8" fmla="*/ 105 w 105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1">
                      <a:moveTo>
                        <a:pt x="105" y="9"/>
                      </a:moveTo>
                      <a:cubicBezTo>
                        <a:pt x="105" y="9"/>
                        <a:pt x="93" y="44"/>
                        <a:pt x="65" y="56"/>
                      </a:cubicBezTo>
                      <a:cubicBezTo>
                        <a:pt x="29" y="71"/>
                        <a:pt x="0" y="64"/>
                        <a:pt x="0" y="64"/>
                      </a:cubicBezTo>
                      <a:cubicBezTo>
                        <a:pt x="0" y="64"/>
                        <a:pt x="18" y="29"/>
                        <a:pt x="37" y="17"/>
                      </a:cubicBezTo>
                      <a:cubicBezTo>
                        <a:pt x="64" y="0"/>
                        <a:pt x="105" y="9"/>
                        <a:pt x="10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3" name="Freeform 26">
                  <a:extLst>
                    <a:ext uri="{FF2B5EF4-FFF2-40B4-BE49-F238E27FC236}">
                      <a16:creationId xmlns:a16="http://schemas.microsoft.com/office/drawing/2014/main" id="{E4F3721B-D38C-E10E-446D-7297B56B2B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84688" y="131762"/>
                  <a:ext cx="261938" cy="398463"/>
                </a:xfrm>
                <a:custGeom>
                  <a:avLst/>
                  <a:gdLst>
                    <a:gd name="T0" fmla="*/ 11 w 70"/>
                    <a:gd name="T1" fmla="*/ 0 h 106"/>
                    <a:gd name="T2" fmla="*/ 16 w 70"/>
                    <a:gd name="T3" fmla="*/ 62 h 106"/>
                    <a:gd name="T4" fmla="*/ 64 w 70"/>
                    <a:gd name="T5" fmla="*/ 106 h 106"/>
                    <a:gd name="T6" fmla="*/ 61 w 70"/>
                    <a:gd name="T7" fmla="*/ 46 h 106"/>
                    <a:gd name="T8" fmla="*/ 11 w 70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106">
                      <a:moveTo>
                        <a:pt x="11" y="0"/>
                      </a:moveTo>
                      <a:cubicBezTo>
                        <a:pt x="11" y="0"/>
                        <a:pt x="0" y="36"/>
                        <a:pt x="16" y="62"/>
                      </a:cubicBezTo>
                      <a:cubicBezTo>
                        <a:pt x="36" y="94"/>
                        <a:pt x="64" y="106"/>
                        <a:pt x="64" y="106"/>
                      </a:cubicBezTo>
                      <a:cubicBezTo>
                        <a:pt x="64" y="106"/>
                        <a:pt x="70" y="67"/>
                        <a:pt x="61" y="46"/>
                      </a:cubicBezTo>
                      <a:cubicBezTo>
                        <a:pt x="49" y="17"/>
                        <a:pt x="11" y="0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" name="Freeform 27">
                  <a:extLst>
                    <a:ext uri="{FF2B5EF4-FFF2-40B4-BE49-F238E27FC236}">
                      <a16:creationId xmlns:a16="http://schemas.microsoft.com/office/drawing/2014/main" id="{0353830B-3966-28D7-2B0F-CE1182B77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135438" y="44450"/>
                  <a:ext cx="412750" cy="230188"/>
                </a:xfrm>
                <a:custGeom>
                  <a:avLst/>
                  <a:gdLst>
                    <a:gd name="T0" fmla="*/ 110 w 110"/>
                    <a:gd name="T1" fmla="*/ 15 h 61"/>
                    <a:gd name="T2" fmla="*/ 63 w 110"/>
                    <a:gd name="T3" fmla="*/ 53 h 61"/>
                    <a:gd name="T4" fmla="*/ 0 w 110"/>
                    <a:gd name="T5" fmla="*/ 50 h 61"/>
                    <a:gd name="T6" fmla="*/ 44 w 110"/>
                    <a:gd name="T7" fmla="*/ 11 h 61"/>
                    <a:gd name="T8" fmla="*/ 110 w 110"/>
                    <a:gd name="T9" fmla="*/ 1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61">
                      <a:moveTo>
                        <a:pt x="110" y="15"/>
                      </a:moveTo>
                      <a:cubicBezTo>
                        <a:pt x="110" y="15"/>
                        <a:pt x="93" y="47"/>
                        <a:pt x="63" y="53"/>
                      </a:cubicBezTo>
                      <a:cubicBezTo>
                        <a:pt x="27" y="61"/>
                        <a:pt x="0" y="50"/>
                        <a:pt x="0" y="50"/>
                      </a:cubicBezTo>
                      <a:cubicBezTo>
                        <a:pt x="0" y="50"/>
                        <a:pt x="23" y="19"/>
                        <a:pt x="44" y="11"/>
                      </a:cubicBezTo>
                      <a:cubicBezTo>
                        <a:pt x="73" y="0"/>
                        <a:pt x="110" y="15"/>
                        <a:pt x="110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" name="Freeform 28">
                  <a:extLst>
                    <a:ext uri="{FF2B5EF4-FFF2-40B4-BE49-F238E27FC236}">
                      <a16:creationId xmlns:a16="http://schemas.microsoft.com/office/drawing/2014/main" id="{8658B2AC-9F04-444B-8067-5F8F6960A4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305300" y="-222250"/>
                  <a:ext cx="233363" cy="417513"/>
                </a:xfrm>
                <a:custGeom>
                  <a:avLst/>
                  <a:gdLst>
                    <a:gd name="T0" fmla="*/ 17 w 62"/>
                    <a:gd name="T1" fmla="*/ 0 h 111"/>
                    <a:gd name="T2" fmla="*/ 11 w 62"/>
                    <a:gd name="T3" fmla="*/ 60 h 111"/>
                    <a:gd name="T4" fmla="*/ 49 w 62"/>
                    <a:gd name="T5" fmla="*/ 111 h 111"/>
                    <a:gd name="T6" fmla="*/ 57 w 62"/>
                    <a:gd name="T7" fmla="*/ 53 h 111"/>
                    <a:gd name="T8" fmla="*/ 17 w 62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11">
                      <a:moveTo>
                        <a:pt x="17" y="0"/>
                      </a:moveTo>
                      <a:cubicBezTo>
                        <a:pt x="17" y="0"/>
                        <a:pt x="0" y="32"/>
                        <a:pt x="11" y="60"/>
                      </a:cubicBezTo>
                      <a:cubicBezTo>
                        <a:pt x="25" y="95"/>
                        <a:pt x="49" y="111"/>
                        <a:pt x="49" y="111"/>
                      </a:cubicBezTo>
                      <a:cubicBezTo>
                        <a:pt x="49" y="111"/>
                        <a:pt x="62" y="74"/>
                        <a:pt x="57" y="53"/>
                      </a:cubicBezTo>
                      <a:cubicBezTo>
                        <a:pt x="50" y="23"/>
                        <a:pt x="17" y="0"/>
                        <a:pt x="1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" name="Freeform 29">
                  <a:extLst>
                    <a:ext uri="{FF2B5EF4-FFF2-40B4-BE49-F238E27FC236}">
                      <a16:creationId xmlns:a16="http://schemas.microsoft.com/office/drawing/2014/main" id="{5DC16E22-EF9E-02B7-3CDC-23F1E9B5FE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59225" y="-214313"/>
                  <a:ext cx="425450" cy="195263"/>
                </a:xfrm>
                <a:custGeom>
                  <a:avLst/>
                  <a:gdLst>
                    <a:gd name="T0" fmla="*/ 113 w 113"/>
                    <a:gd name="T1" fmla="*/ 21 h 52"/>
                    <a:gd name="T2" fmla="*/ 61 w 113"/>
                    <a:gd name="T3" fmla="*/ 51 h 52"/>
                    <a:gd name="T4" fmla="*/ 0 w 113"/>
                    <a:gd name="T5" fmla="*/ 37 h 52"/>
                    <a:gd name="T6" fmla="*/ 49 w 113"/>
                    <a:gd name="T7" fmla="*/ 7 h 52"/>
                    <a:gd name="T8" fmla="*/ 113 w 113"/>
                    <a:gd name="T9" fmla="*/ 21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3" h="52">
                      <a:moveTo>
                        <a:pt x="113" y="21"/>
                      </a:moveTo>
                      <a:cubicBezTo>
                        <a:pt x="113" y="21"/>
                        <a:pt x="90" y="49"/>
                        <a:pt x="61" y="51"/>
                      </a:cubicBezTo>
                      <a:cubicBezTo>
                        <a:pt x="24" y="52"/>
                        <a:pt x="0" y="37"/>
                        <a:pt x="0" y="37"/>
                      </a:cubicBezTo>
                      <a:cubicBezTo>
                        <a:pt x="0" y="37"/>
                        <a:pt x="28" y="11"/>
                        <a:pt x="49" y="7"/>
                      </a:cubicBezTo>
                      <a:cubicBezTo>
                        <a:pt x="79" y="0"/>
                        <a:pt x="113" y="21"/>
                        <a:pt x="113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" name="Freeform 30">
                  <a:extLst>
                    <a:ext uri="{FF2B5EF4-FFF2-40B4-BE49-F238E27FC236}">
                      <a16:creationId xmlns:a16="http://schemas.microsoft.com/office/drawing/2014/main" id="{B2550F97-4997-E752-09D9-D92C391741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064000" y="-534988"/>
                  <a:ext cx="195263" cy="425450"/>
                </a:xfrm>
                <a:custGeom>
                  <a:avLst/>
                  <a:gdLst>
                    <a:gd name="T0" fmla="*/ 22 w 52"/>
                    <a:gd name="T1" fmla="*/ 0 h 113"/>
                    <a:gd name="T2" fmla="*/ 6 w 52"/>
                    <a:gd name="T3" fmla="*/ 57 h 113"/>
                    <a:gd name="T4" fmla="*/ 34 w 52"/>
                    <a:gd name="T5" fmla="*/ 113 h 113"/>
                    <a:gd name="T6" fmla="*/ 51 w 52"/>
                    <a:gd name="T7" fmla="*/ 58 h 113"/>
                    <a:gd name="T8" fmla="*/ 22 w 52"/>
                    <a:gd name="T9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113">
                      <a:moveTo>
                        <a:pt x="22" y="0"/>
                      </a:moveTo>
                      <a:cubicBezTo>
                        <a:pt x="22" y="0"/>
                        <a:pt x="0" y="28"/>
                        <a:pt x="6" y="57"/>
                      </a:cubicBezTo>
                      <a:cubicBezTo>
                        <a:pt x="13" y="93"/>
                        <a:pt x="34" y="113"/>
                        <a:pt x="34" y="113"/>
                      </a:cubicBezTo>
                      <a:cubicBezTo>
                        <a:pt x="34" y="113"/>
                        <a:pt x="52" y="79"/>
                        <a:pt x="51" y="58"/>
                      </a:cubicBezTo>
                      <a:cubicBezTo>
                        <a:pt x="50" y="28"/>
                        <a:pt x="22" y="0"/>
                        <a:pt x="2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8" name="Freeform 31">
                  <a:extLst>
                    <a:ext uri="{FF2B5EF4-FFF2-40B4-BE49-F238E27FC236}">
                      <a16:creationId xmlns:a16="http://schemas.microsoft.com/office/drawing/2014/main" id="{E84F663C-0E87-9634-08FA-A5B2808350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733800" y="-428625"/>
                  <a:ext cx="422275" cy="184150"/>
                </a:xfrm>
                <a:custGeom>
                  <a:avLst/>
                  <a:gdLst>
                    <a:gd name="T0" fmla="*/ 112 w 112"/>
                    <a:gd name="T1" fmla="*/ 26 h 49"/>
                    <a:gd name="T2" fmla="*/ 57 w 112"/>
                    <a:gd name="T3" fmla="*/ 45 h 49"/>
                    <a:gd name="T4" fmla="*/ 0 w 112"/>
                    <a:gd name="T5" fmla="*/ 22 h 49"/>
                    <a:gd name="T6" fmla="*/ 53 w 112"/>
                    <a:gd name="T7" fmla="*/ 1 h 49"/>
                    <a:gd name="T8" fmla="*/ 112 w 112"/>
                    <a:gd name="T9" fmla="*/ 2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9">
                      <a:moveTo>
                        <a:pt x="112" y="26"/>
                      </a:moveTo>
                      <a:cubicBezTo>
                        <a:pt x="112" y="26"/>
                        <a:pt x="85" y="49"/>
                        <a:pt x="57" y="45"/>
                      </a:cubicBezTo>
                      <a:cubicBezTo>
                        <a:pt x="21" y="41"/>
                        <a:pt x="0" y="22"/>
                        <a:pt x="0" y="22"/>
                      </a:cubicBezTo>
                      <a:cubicBezTo>
                        <a:pt x="0" y="22"/>
                        <a:pt x="32" y="2"/>
                        <a:pt x="53" y="1"/>
                      </a:cubicBezTo>
                      <a:cubicBezTo>
                        <a:pt x="83" y="0"/>
                        <a:pt x="112" y="26"/>
                        <a:pt x="112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9" name="Freeform 32">
                  <a:extLst>
                    <a:ext uri="{FF2B5EF4-FFF2-40B4-BE49-F238E27FC236}">
                      <a16:creationId xmlns:a16="http://schemas.microsoft.com/office/drawing/2014/main" id="{76D3DC6B-3A05-EE22-FFA4-43E67F92D5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775075" y="-793750"/>
                  <a:ext cx="184150" cy="417513"/>
                </a:xfrm>
                <a:custGeom>
                  <a:avLst/>
                  <a:gdLst>
                    <a:gd name="T0" fmla="*/ 26 w 49"/>
                    <a:gd name="T1" fmla="*/ 0 h 111"/>
                    <a:gd name="T2" fmla="*/ 1 w 49"/>
                    <a:gd name="T3" fmla="*/ 53 h 111"/>
                    <a:gd name="T4" fmla="*/ 19 w 49"/>
                    <a:gd name="T5" fmla="*/ 111 h 111"/>
                    <a:gd name="T6" fmla="*/ 45 w 49"/>
                    <a:gd name="T7" fmla="*/ 61 h 111"/>
                    <a:gd name="T8" fmla="*/ 26 w 49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111">
                      <a:moveTo>
                        <a:pt x="26" y="0"/>
                      </a:moveTo>
                      <a:cubicBezTo>
                        <a:pt x="26" y="0"/>
                        <a:pt x="0" y="24"/>
                        <a:pt x="1" y="53"/>
                      </a:cubicBezTo>
                      <a:cubicBezTo>
                        <a:pt x="2" y="88"/>
                        <a:pt x="19" y="111"/>
                        <a:pt x="19" y="111"/>
                      </a:cubicBezTo>
                      <a:cubicBezTo>
                        <a:pt x="19" y="111"/>
                        <a:pt x="42" y="82"/>
                        <a:pt x="45" y="61"/>
                      </a:cubicBezTo>
                      <a:cubicBezTo>
                        <a:pt x="49" y="32"/>
                        <a:pt x="26" y="0"/>
                        <a:pt x="2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0" name="Freeform 33">
                  <a:extLst>
                    <a:ext uri="{FF2B5EF4-FFF2-40B4-BE49-F238E27FC236}">
                      <a16:creationId xmlns:a16="http://schemas.microsoft.com/office/drawing/2014/main" id="{A48455B9-9A1B-02D6-AA3E-5F8735D330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462338" y="-623888"/>
                  <a:ext cx="401638" cy="206375"/>
                </a:xfrm>
                <a:custGeom>
                  <a:avLst/>
                  <a:gdLst>
                    <a:gd name="T0" fmla="*/ 107 w 107"/>
                    <a:gd name="T1" fmla="*/ 37 h 55"/>
                    <a:gd name="T2" fmla="*/ 50 w 107"/>
                    <a:gd name="T3" fmla="*/ 46 h 55"/>
                    <a:gd name="T4" fmla="*/ 0 w 107"/>
                    <a:gd name="T5" fmla="*/ 14 h 55"/>
                    <a:gd name="T6" fmla="*/ 54 w 107"/>
                    <a:gd name="T7" fmla="*/ 3 h 55"/>
                    <a:gd name="T8" fmla="*/ 107 w 107"/>
                    <a:gd name="T9" fmla="*/ 3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7" h="55">
                      <a:moveTo>
                        <a:pt x="107" y="37"/>
                      </a:moveTo>
                      <a:cubicBezTo>
                        <a:pt x="107" y="37"/>
                        <a:pt x="77" y="55"/>
                        <a:pt x="50" y="46"/>
                      </a:cubicBezTo>
                      <a:cubicBezTo>
                        <a:pt x="17" y="36"/>
                        <a:pt x="0" y="14"/>
                        <a:pt x="0" y="14"/>
                      </a:cubicBezTo>
                      <a:cubicBezTo>
                        <a:pt x="0" y="14"/>
                        <a:pt x="34" y="0"/>
                        <a:pt x="54" y="3"/>
                      </a:cubicBezTo>
                      <a:cubicBezTo>
                        <a:pt x="83" y="7"/>
                        <a:pt x="107" y="37"/>
                        <a:pt x="107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1" name="Freeform 34">
                  <a:extLst>
                    <a:ext uri="{FF2B5EF4-FFF2-40B4-BE49-F238E27FC236}">
                      <a16:creationId xmlns:a16="http://schemas.microsoft.com/office/drawing/2014/main" id="{639A1D82-5923-7D28-EF6F-B7DBC65919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478213" y="-992188"/>
                  <a:ext cx="207963" cy="398463"/>
                </a:xfrm>
                <a:custGeom>
                  <a:avLst/>
                  <a:gdLst>
                    <a:gd name="T0" fmla="*/ 38 w 55"/>
                    <a:gd name="T1" fmla="*/ 0 h 106"/>
                    <a:gd name="T2" fmla="*/ 5 w 55"/>
                    <a:gd name="T3" fmla="*/ 46 h 106"/>
                    <a:gd name="T4" fmla="*/ 12 w 55"/>
                    <a:gd name="T5" fmla="*/ 106 h 106"/>
                    <a:gd name="T6" fmla="*/ 46 w 55"/>
                    <a:gd name="T7" fmla="*/ 62 h 106"/>
                    <a:gd name="T8" fmla="*/ 38 w 55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38" y="0"/>
                      </a:moveTo>
                      <a:cubicBezTo>
                        <a:pt x="38" y="0"/>
                        <a:pt x="9" y="19"/>
                        <a:pt x="5" y="46"/>
                      </a:cubicBezTo>
                      <a:cubicBezTo>
                        <a:pt x="0" y="81"/>
                        <a:pt x="12" y="106"/>
                        <a:pt x="12" y="106"/>
                      </a:cubicBezTo>
                      <a:cubicBezTo>
                        <a:pt x="12" y="106"/>
                        <a:pt x="40" y="82"/>
                        <a:pt x="46" y="62"/>
                      </a:cubicBezTo>
                      <a:cubicBezTo>
                        <a:pt x="55" y="34"/>
                        <a:pt x="38" y="0"/>
                        <a:pt x="3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2" name="Freeform 35">
                  <a:extLst>
                    <a:ext uri="{FF2B5EF4-FFF2-40B4-BE49-F238E27FC236}">
                      <a16:creationId xmlns:a16="http://schemas.microsoft.com/office/drawing/2014/main" id="{3FFBF655-5641-F122-7FE9-879D413592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165475" y="-774700"/>
                  <a:ext cx="376238" cy="228600"/>
                </a:xfrm>
                <a:custGeom>
                  <a:avLst/>
                  <a:gdLst>
                    <a:gd name="T0" fmla="*/ 100 w 100"/>
                    <a:gd name="T1" fmla="*/ 49 h 61"/>
                    <a:gd name="T2" fmla="*/ 44 w 100"/>
                    <a:gd name="T3" fmla="*/ 48 h 61"/>
                    <a:gd name="T4" fmla="*/ 0 w 100"/>
                    <a:gd name="T5" fmla="*/ 8 h 61"/>
                    <a:gd name="T6" fmla="*/ 55 w 100"/>
                    <a:gd name="T7" fmla="*/ 7 h 61"/>
                    <a:gd name="T8" fmla="*/ 100 w 100"/>
                    <a:gd name="T9" fmla="*/ 49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61">
                      <a:moveTo>
                        <a:pt x="100" y="49"/>
                      </a:moveTo>
                      <a:cubicBezTo>
                        <a:pt x="100" y="49"/>
                        <a:pt x="68" y="61"/>
                        <a:pt x="44" y="48"/>
                      </a:cubicBezTo>
                      <a:cubicBezTo>
                        <a:pt x="13" y="32"/>
                        <a:pt x="0" y="8"/>
                        <a:pt x="0" y="8"/>
                      </a:cubicBezTo>
                      <a:cubicBezTo>
                        <a:pt x="0" y="8"/>
                        <a:pt x="36" y="0"/>
                        <a:pt x="55" y="7"/>
                      </a:cubicBezTo>
                      <a:cubicBezTo>
                        <a:pt x="82" y="16"/>
                        <a:pt x="100" y="49"/>
                        <a:pt x="100" y="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3" name="Freeform 36">
                  <a:extLst>
                    <a:ext uri="{FF2B5EF4-FFF2-40B4-BE49-F238E27FC236}">
                      <a16:creationId xmlns:a16="http://schemas.microsoft.com/office/drawing/2014/main" id="{36AC325D-5E8F-8521-8D28-D3EBB381A4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157538" y="-1128713"/>
                  <a:ext cx="228600" cy="368300"/>
                </a:xfrm>
                <a:custGeom>
                  <a:avLst/>
                  <a:gdLst>
                    <a:gd name="T0" fmla="*/ 51 w 61"/>
                    <a:gd name="T1" fmla="*/ 0 h 98"/>
                    <a:gd name="T2" fmla="*/ 11 w 61"/>
                    <a:gd name="T3" fmla="*/ 39 h 98"/>
                    <a:gd name="T4" fmla="*/ 7 w 61"/>
                    <a:gd name="T5" fmla="*/ 98 h 98"/>
                    <a:gd name="T6" fmla="*/ 48 w 61"/>
                    <a:gd name="T7" fmla="*/ 61 h 98"/>
                    <a:gd name="T8" fmla="*/ 51 w 61"/>
                    <a:gd name="T9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98">
                      <a:moveTo>
                        <a:pt x="51" y="0"/>
                      </a:moveTo>
                      <a:cubicBezTo>
                        <a:pt x="51" y="0"/>
                        <a:pt x="20" y="13"/>
                        <a:pt x="11" y="39"/>
                      </a:cubicBezTo>
                      <a:cubicBezTo>
                        <a:pt x="0" y="72"/>
                        <a:pt x="7" y="98"/>
                        <a:pt x="7" y="98"/>
                      </a:cubicBezTo>
                      <a:cubicBezTo>
                        <a:pt x="7" y="98"/>
                        <a:pt x="38" y="79"/>
                        <a:pt x="48" y="61"/>
                      </a:cubicBezTo>
                      <a:cubicBezTo>
                        <a:pt x="61" y="36"/>
                        <a:pt x="51" y="0"/>
                        <a:pt x="5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4" name="Freeform 37">
                  <a:extLst>
                    <a:ext uri="{FF2B5EF4-FFF2-40B4-BE49-F238E27FC236}">
                      <a16:creationId xmlns:a16="http://schemas.microsoft.com/office/drawing/2014/main" id="{9B713363-5FD9-88DB-EE0B-9A1EA86ECF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962275" y="-939800"/>
                  <a:ext cx="307975" cy="161925"/>
                </a:xfrm>
                <a:custGeom>
                  <a:avLst/>
                  <a:gdLst>
                    <a:gd name="T0" fmla="*/ 0 w 82"/>
                    <a:gd name="T1" fmla="*/ 30 h 43"/>
                    <a:gd name="T2" fmla="*/ 44 w 82"/>
                    <a:gd name="T3" fmla="*/ 36 h 43"/>
                    <a:gd name="T4" fmla="*/ 82 w 82"/>
                    <a:gd name="T5" fmla="*/ 10 h 43"/>
                    <a:gd name="T6" fmla="*/ 40 w 82"/>
                    <a:gd name="T7" fmla="*/ 3 h 43"/>
                    <a:gd name="T8" fmla="*/ 0 w 82"/>
                    <a:gd name="T9" fmla="*/ 3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43">
                      <a:moveTo>
                        <a:pt x="0" y="30"/>
                      </a:moveTo>
                      <a:cubicBezTo>
                        <a:pt x="0" y="30"/>
                        <a:pt x="23" y="43"/>
                        <a:pt x="44" y="36"/>
                      </a:cubicBezTo>
                      <a:cubicBezTo>
                        <a:pt x="70" y="27"/>
                        <a:pt x="82" y="10"/>
                        <a:pt x="82" y="10"/>
                      </a:cubicBezTo>
                      <a:cubicBezTo>
                        <a:pt x="82" y="10"/>
                        <a:pt x="56" y="0"/>
                        <a:pt x="40" y="3"/>
                      </a:cubicBezTo>
                      <a:cubicBezTo>
                        <a:pt x="18" y="6"/>
                        <a:pt x="0" y="30"/>
                        <a:pt x="0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5FEA6AF2-799A-B099-13C0-9720E861ED9C}"/>
                  </a:ext>
                </a:extLst>
              </p:cNvPr>
              <p:cNvGrpSpPr/>
              <p:nvPr/>
            </p:nvGrpSpPr>
            <p:grpSpPr>
              <a:xfrm>
                <a:off x="2669426" y="3525900"/>
                <a:ext cx="525107" cy="1027484"/>
                <a:chOff x="-2698750" y="-1128713"/>
                <a:chExt cx="2698750" cy="4552951"/>
              </a:xfrm>
              <a:grpFill/>
            </p:grpSpPr>
            <p:sp>
              <p:nvSpPr>
                <p:cNvPr id="241" name="Freeform 6">
                  <a:extLst>
                    <a:ext uri="{FF2B5EF4-FFF2-40B4-BE49-F238E27FC236}">
                      <a16:creationId xmlns:a16="http://schemas.microsoft.com/office/drawing/2014/main" id="{BB52B8C4-D227-3CE1-7D96-E44F167EC1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698750" y="-862013"/>
                  <a:ext cx="2540000" cy="4286251"/>
                </a:xfrm>
                <a:custGeom>
                  <a:avLst/>
                  <a:gdLst>
                    <a:gd name="T0" fmla="*/ 19 w 676"/>
                    <a:gd name="T1" fmla="*/ 1140 h 1140"/>
                    <a:gd name="T2" fmla="*/ 241 w 676"/>
                    <a:gd name="T3" fmla="*/ 1033 h 1140"/>
                    <a:gd name="T4" fmla="*/ 622 w 676"/>
                    <a:gd name="T5" fmla="*/ 643 h 1140"/>
                    <a:gd name="T6" fmla="*/ 468 w 676"/>
                    <a:gd name="T7" fmla="*/ 123 h 1140"/>
                    <a:gd name="T8" fmla="*/ 245 w 676"/>
                    <a:gd name="T9" fmla="*/ 0 h 1140"/>
                    <a:gd name="T10" fmla="*/ 463 w 676"/>
                    <a:gd name="T11" fmla="*/ 128 h 1140"/>
                    <a:gd name="T12" fmla="*/ 609 w 676"/>
                    <a:gd name="T13" fmla="*/ 640 h 1140"/>
                    <a:gd name="T14" fmla="*/ 236 w 676"/>
                    <a:gd name="T15" fmla="*/ 1016 h 1140"/>
                    <a:gd name="T16" fmla="*/ 143 w 676"/>
                    <a:gd name="T17" fmla="*/ 1039 h 1140"/>
                    <a:gd name="T18" fmla="*/ 0 w 676"/>
                    <a:gd name="T19" fmla="*/ 1123 h 1140"/>
                    <a:gd name="T20" fmla="*/ 19 w 676"/>
                    <a:gd name="T21" fmla="*/ 1140 h 1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76" h="1140">
                      <a:moveTo>
                        <a:pt x="19" y="1140"/>
                      </a:moveTo>
                      <a:cubicBezTo>
                        <a:pt x="19" y="1140"/>
                        <a:pt x="86" y="1059"/>
                        <a:pt x="241" y="1033"/>
                      </a:cubicBezTo>
                      <a:cubicBezTo>
                        <a:pt x="392" y="998"/>
                        <a:pt x="575" y="850"/>
                        <a:pt x="622" y="643"/>
                      </a:cubicBezTo>
                      <a:cubicBezTo>
                        <a:pt x="676" y="438"/>
                        <a:pt x="585" y="224"/>
                        <a:pt x="468" y="123"/>
                      </a:cubicBezTo>
                      <a:cubicBezTo>
                        <a:pt x="352" y="18"/>
                        <a:pt x="243" y="2"/>
                        <a:pt x="245" y="0"/>
                      </a:cubicBezTo>
                      <a:cubicBezTo>
                        <a:pt x="242" y="4"/>
                        <a:pt x="350" y="22"/>
                        <a:pt x="463" y="128"/>
                      </a:cubicBezTo>
                      <a:cubicBezTo>
                        <a:pt x="577" y="229"/>
                        <a:pt x="664" y="440"/>
                        <a:pt x="609" y="640"/>
                      </a:cubicBezTo>
                      <a:cubicBezTo>
                        <a:pt x="561" y="842"/>
                        <a:pt x="382" y="983"/>
                        <a:pt x="236" y="1016"/>
                      </a:cubicBezTo>
                      <a:cubicBezTo>
                        <a:pt x="201" y="1021"/>
                        <a:pt x="170" y="1029"/>
                        <a:pt x="143" y="1039"/>
                      </a:cubicBezTo>
                      <a:cubicBezTo>
                        <a:pt x="40" y="1076"/>
                        <a:pt x="0" y="1123"/>
                        <a:pt x="0" y="1123"/>
                      </a:cubicBezTo>
                      <a:lnTo>
                        <a:pt x="19" y="11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Freeform 38">
                  <a:extLst>
                    <a:ext uri="{FF2B5EF4-FFF2-40B4-BE49-F238E27FC236}">
                      <a16:creationId xmlns:a16="http://schemas.microsoft.com/office/drawing/2014/main" id="{94BF340C-E99B-86D3-0B9B-C7A1568BA0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901825" y="2540000"/>
                  <a:ext cx="315913" cy="474663"/>
                </a:xfrm>
                <a:custGeom>
                  <a:avLst/>
                  <a:gdLst>
                    <a:gd name="T0" fmla="*/ 74 w 84"/>
                    <a:gd name="T1" fmla="*/ 0 h 126"/>
                    <a:gd name="T2" fmla="*/ 17 w 84"/>
                    <a:gd name="T3" fmla="*/ 48 h 126"/>
                    <a:gd name="T4" fmla="*/ 7 w 84"/>
                    <a:gd name="T5" fmla="*/ 126 h 126"/>
                    <a:gd name="T6" fmla="*/ 64 w 84"/>
                    <a:gd name="T7" fmla="*/ 81 h 126"/>
                    <a:gd name="T8" fmla="*/ 74 w 84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126">
                      <a:moveTo>
                        <a:pt x="74" y="0"/>
                      </a:moveTo>
                      <a:cubicBezTo>
                        <a:pt x="74" y="0"/>
                        <a:pt x="31" y="14"/>
                        <a:pt x="17" y="48"/>
                      </a:cubicBezTo>
                      <a:cubicBezTo>
                        <a:pt x="0" y="90"/>
                        <a:pt x="7" y="126"/>
                        <a:pt x="7" y="126"/>
                      </a:cubicBezTo>
                      <a:cubicBezTo>
                        <a:pt x="7" y="126"/>
                        <a:pt x="50" y="104"/>
                        <a:pt x="64" y="81"/>
                      </a:cubicBezTo>
                      <a:cubicBezTo>
                        <a:pt x="84" y="49"/>
                        <a:pt x="74" y="0"/>
                        <a:pt x="7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39">
                  <a:extLst>
                    <a:ext uri="{FF2B5EF4-FFF2-40B4-BE49-F238E27FC236}">
                      <a16:creationId xmlns:a16="http://schemas.microsoft.com/office/drawing/2014/main" id="{9AD22F53-4D5A-E97F-42E5-A77B81418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827213" y="2973388"/>
                  <a:ext cx="481013" cy="311150"/>
                </a:xfrm>
                <a:custGeom>
                  <a:avLst/>
                  <a:gdLst>
                    <a:gd name="T0" fmla="*/ 128 w 128"/>
                    <a:gd name="T1" fmla="*/ 70 h 83"/>
                    <a:gd name="T2" fmla="*/ 54 w 128"/>
                    <a:gd name="T3" fmla="*/ 64 h 83"/>
                    <a:gd name="T4" fmla="*/ 0 w 128"/>
                    <a:gd name="T5" fmla="*/ 7 h 83"/>
                    <a:gd name="T6" fmla="*/ 72 w 128"/>
                    <a:gd name="T7" fmla="*/ 10 h 83"/>
                    <a:gd name="T8" fmla="*/ 128 w 128"/>
                    <a:gd name="T9" fmla="*/ 7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83">
                      <a:moveTo>
                        <a:pt x="128" y="70"/>
                      </a:moveTo>
                      <a:cubicBezTo>
                        <a:pt x="128" y="70"/>
                        <a:pt x="85" y="83"/>
                        <a:pt x="54" y="64"/>
                      </a:cubicBezTo>
                      <a:cubicBezTo>
                        <a:pt x="15" y="40"/>
                        <a:pt x="0" y="7"/>
                        <a:pt x="0" y="7"/>
                      </a:cubicBezTo>
                      <a:cubicBezTo>
                        <a:pt x="0" y="7"/>
                        <a:pt x="48" y="0"/>
                        <a:pt x="72" y="10"/>
                      </a:cubicBezTo>
                      <a:cubicBezTo>
                        <a:pt x="107" y="25"/>
                        <a:pt x="128" y="70"/>
                        <a:pt x="128" y="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40">
                  <a:extLst>
                    <a:ext uri="{FF2B5EF4-FFF2-40B4-BE49-F238E27FC236}">
                      <a16:creationId xmlns:a16="http://schemas.microsoft.com/office/drawing/2014/main" id="{22953667-61F2-F379-2D2D-847B131AA7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585913" y="2401888"/>
                  <a:ext cx="277813" cy="500063"/>
                </a:xfrm>
                <a:custGeom>
                  <a:avLst/>
                  <a:gdLst>
                    <a:gd name="T0" fmla="*/ 55 w 74"/>
                    <a:gd name="T1" fmla="*/ 0 h 133"/>
                    <a:gd name="T2" fmla="*/ 9 w 74"/>
                    <a:gd name="T3" fmla="*/ 57 h 133"/>
                    <a:gd name="T4" fmla="*/ 13 w 74"/>
                    <a:gd name="T5" fmla="*/ 133 h 133"/>
                    <a:gd name="T6" fmla="*/ 60 w 74"/>
                    <a:gd name="T7" fmla="*/ 80 h 133"/>
                    <a:gd name="T8" fmla="*/ 55 w 74"/>
                    <a:gd name="T9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133">
                      <a:moveTo>
                        <a:pt x="55" y="0"/>
                      </a:moveTo>
                      <a:cubicBezTo>
                        <a:pt x="55" y="0"/>
                        <a:pt x="17" y="22"/>
                        <a:pt x="9" y="57"/>
                      </a:cubicBezTo>
                      <a:cubicBezTo>
                        <a:pt x="0" y="100"/>
                        <a:pt x="13" y="133"/>
                        <a:pt x="13" y="133"/>
                      </a:cubicBezTo>
                      <a:cubicBezTo>
                        <a:pt x="13" y="133"/>
                        <a:pt x="50" y="105"/>
                        <a:pt x="60" y="80"/>
                      </a:cubicBezTo>
                      <a:cubicBezTo>
                        <a:pt x="74" y="46"/>
                        <a:pt x="55" y="0"/>
                        <a:pt x="5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41">
                  <a:extLst>
                    <a:ext uri="{FF2B5EF4-FFF2-40B4-BE49-F238E27FC236}">
                      <a16:creationId xmlns:a16="http://schemas.microsoft.com/office/drawing/2014/main" id="{A38B7C75-BDE2-5B00-C369-16D773EF38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492250" y="2825750"/>
                  <a:ext cx="503238" cy="279400"/>
                </a:xfrm>
                <a:custGeom>
                  <a:avLst/>
                  <a:gdLst>
                    <a:gd name="T0" fmla="*/ 134 w 134"/>
                    <a:gd name="T1" fmla="*/ 54 h 74"/>
                    <a:gd name="T2" fmla="*/ 61 w 134"/>
                    <a:gd name="T3" fmla="*/ 60 h 74"/>
                    <a:gd name="T4" fmla="*/ 0 w 134"/>
                    <a:gd name="T5" fmla="*/ 15 h 74"/>
                    <a:gd name="T6" fmla="*/ 70 w 134"/>
                    <a:gd name="T7" fmla="*/ 5 h 74"/>
                    <a:gd name="T8" fmla="*/ 134 w 134"/>
                    <a:gd name="T9" fmla="*/ 5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4" h="74">
                      <a:moveTo>
                        <a:pt x="134" y="54"/>
                      </a:moveTo>
                      <a:cubicBezTo>
                        <a:pt x="134" y="54"/>
                        <a:pt x="95" y="74"/>
                        <a:pt x="61" y="60"/>
                      </a:cubicBezTo>
                      <a:cubicBezTo>
                        <a:pt x="20" y="44"/>
                        <a:pt x="0" y="15"/>
                        <a:pt x="0" y="15"/>
                      </a:cubicBezTo>
                      <a:cubicBezTo>
                        <a:pt x="0" y="15"/>
                        <a:pt x="44" y="0"/>
                        <a:pt x="70" y="5"/>
                      </a:cubicBezTo>
                      <a:cubicBezTo>
                        <a:pt x="106" y="13"/>
                        <a:pt x="134" y="54"/>
                        <a:pt x="13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Freeform 42">
                  <a:extLst>
                    <a:ext uri="{FF2B5EF4-FFF2-40B4-BE49-F238E27FC236}">
                      <a16:creationId xmlns:a16="http://schemas.microsoft.com/office/drawing/2014/main" id="{FB9D92EB-D111-77F2-B6FB-EE0E1F44BE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293813" y="2225675"/>
                  <a:ext cx="233363" cy="511175"/>
                </a:xfrm>
                <a:custGeom>
                  <a:avLst/>
                  <a:gdLst>
                    <a:gd name="T0" fmla="*/ 37 w 62"/>
                    <a:gd name="T1" fmla="*/ 0 h 136"/>
                    <a:gd name="T2" fmla="*/ 2 w 62"/>
                    <a:gd name="T3" fmla="*/ 62 h 136"/>
                    <a:gd name="T4" fmla="*/ 18 w 62"/>
                    <a:gd name="T5" fmla="*/ 136 h 136"/>
                    <a:gd name="T6" fmla="*/ 54 w 62"/>
                    <a:gd name="T7" fmla="*/ 76 h 136"/>
                    <a:gd name="T8" fmla="*/ 37 w 62"/>
                    <a:gd name="T9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36">
                      <a:moveTo>
                        <a:pt x="37" y="0"/>
                      </a:moveTo>
                      <a:cubicBezTo>
                        <a:pt x="37" y="0"/>
                        <a:pt x="3" y="27"/>
                        <a:pt x="2" y="62"/>
                      </a:cubicBezTo>
                      <a:cubicBezTo>
                        <a:pt x="0" y="106"/>
                        <a:pt x="18" y="136"/>
                        <a:pt x="18" y="136"/>
                      </a:cubicBezTo>
                      <a:cubicBezTo>
                        <a:pt x="18" y="136"/>
                        <a:pt x="49" y="102"/>
                        <a:pt x="54" y="76"/>
                      </a:cubicBezTo>
                      <a:cubicBezTo>
                        <a:pt x="62" y="41"/>
                        <a:pt x="37" y="0"/>
                        <a:pt x="3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43">
                  <a:extLst>
                    <a:ext uri="{FF2B5EF4-FFF2-40B4-BE49-F238E27FC236}">
                      <a16:creationId xmlns:a16="http://schemas.microsoft.com/office/drawing/2014/main" id="{EBC57A94-FB0A-5E6A-F822-ADD386C397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84275" y="2624138"/>
                  <a:ext cx="508000" cy="236538"/>
                </a:xfrm>
                <a:custGeom>
                  <a:avLst/>
                  <a:gdLst>
                    <a:gd name="T0" fmla="*/ 135 w 135"/>
                    <a:gd name="T1" fmla="*/ 37 h 63"/>
                    <a:gd name="T2" fmla="*/ 67 w 135"/>
                    <a:gd name="T3" fmla="*/ 56 h 63"/>
                    <a:gd name="T4" fmla="*/ 0 w 135"/>
                    <a:gd name="T5" fmla="*/ 22 h 63"/>
                    <a:gd name="T6" fmla="*/ 66 w 135"/>
                    <a:gd name="T7" fmla="*/ 1 h 63"/>
                    <a:gd name="T8" fmla="*/ 135 w 135"/>
                    <a:gd name="T9" fmla="*/ 3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5" h="63">
                      <a:moveTo>
                        <a:pt x="135" y="37"/>
                      </a:moveTo>
                      <a:cubicBezTo>
                        <a:pt x="135" y="37"/>
                        <a:pt x="101" y="63"/>
                        <a:pt x="67" y="56"/>
                      </a:cubicBezTo>
                      <a:cubicBezTo>
                        <a:pt x="24" y="47"/>
                        <a:pt x="0" y="22"/>
                        <a:pt x="0" y="22"/>
                      </a:cubicBezTo>
                      <a:cubicBezTo>
                        <a:pt x="0" y="22"/>
                        <a:pt x="40" y="0"/>
                        <a:pt x="66" y="1"/>
                      </a:cubicBezTo>
                      <a:cubicBezTo>
                        <a:pt x="102" y="3"/>
                        <a:pt x="135" y="37"/>
                        <a:pt x="135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44">
                  <a:extLst>
                    <a:ext uri="{FF2B5EF4-FFF2-40B4-BE49-F238E27FC236}">
                      <a16:creationId xmlns:a16="http://schemas.microsoft.com/office/drawing/2014/main" id="{9C629CCE-1952-9005-0003-216C53903E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71563" y="2011363"/>
                  <a:ext cx="222250" cy="503238"/>
                </a:xfrm>
                <a:custGeom>
                  <a:avLst/>
                  <a:gdLst>
                    <a:gd name="T0" fmla="*/ 28 w 59"/>
                    <a:gd name="T1" fmla="*/ 0 h 134"/>
                    <a:gd name="T2" fmla="*/ 5 w 59"/>
                    <a:gd name="T3" fmla="*/ 66 h 134"/>
                    <a:gd name="T4" fmla="*/ 33 w 59"/>
                    <a:gd name="T5" fmla="*/ 134 h 134"/>
                    <a:gd name="T6" fmla="*/ 58 w 59"/>
                    <a:gd name="T7" fmla="*/ 71 h 134"/>
                    <a:gd name="T8" fmla="*/ 28 w 59"/>
                    <a:gd name="T9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134">
                      <a:moveTo>
                        <a:pt x="28" y="0"/>
                      </a:moveTo>
                      <a:cubicBezTo>
                        <a:pt x="28" y="0"/>
                        <a:pt x="0" y="32"/>
                        <a:pt x="5" y="66"/>
                      </a:cubicBezTo>
                      <a:cubicBezTo>
                        <a:pt x="10" y="109"/>
                        <a:pt x="33" y="134"/>
                        <a:pt x="33" y="134"/>
                      </a:cubicBezTo>
                      <a:cubicBezTo>
                        <a:pt x="33" y="134"/>
                        <a:pt x="57" y="96"/>
                        <a:pt x="58" y="71"/>
                      </a:cubicBezTo>
                      <a:cubicBezTo>
                        <a:pt x="59" y="35"/>
                        <a:pt x="28" y="0"/>
                        <a:pt x="2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45">
                  <a:extLst>
                    <a:ext uri="{FF2B5EF4-FFF2-40B4-BE49-F238E27FC236}">
                      <a16:creationId xmlns:a16="http://schemas.microsoft.com/office/drawing/2014/main" id="{99CF352D-1443-1F84-2BF0-49E28C620B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14400" y="2344738"/>
                  <a:ext cx="500063" cy="219075"/>
                </a:xfrm>
                <a:custGeom>
                  <a:avLst/>
                  <a:gdLst>
                    <a:gd name="T0" fmla="*/ 133 w 133"/>
                    <a:gd name="T1" fmla="*/ 27 h 58"/>
                    <a:gd name="T2" fmla="*/ 70 w 133"/>
                    <a:gd name="T3" fmla="*/ 57 h 58"/>
                    <a:gd name="T4" fmla="*/ 0 w 133"/>
                    <a:gd name="T5" fmla="*/ 36 h 58"/>
                    <a:gd name="T6" fmla="*/ 60 w 133"/>
                    <a:gd name="T7" fmla="*/ 5 h 58"/>
                    <a:gd name="T8" fmla="*/ 133 w 133"/>
                    <a:gd name="T9" fmla="*/ 2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3" h="58">
                      <a:moveTo>
                        <a:pt x="133" y="27"/>
                      </a:moveTo>
                      <a:cubicBezTo>
                        <a:pt x="133" y="27"/>
                        <a:pt x="105" y="58"/>
                        <a:pt x="70" y="57"/>
                      </a:cubicBezTo>
                      <a:cubicBezTo>
                        <a:pt x="27" y="56"/>
                        <a:pt x="0" y="36"/>
                        <a:pt x="0" y="36"/>
                      </a:cubicBezTo>
                      <a:cubicBezTo>
                        <a:pt x="0" y="36"/>
                        <a:pt x="35" y="8"/>
                        <a:pt x="60" y="5"/>
                      </a:cubicBezTo>
                      <a:cubicBezTo>
                        <a:pt x="95" y="0"/>
                        <a:pt x="133" y="27"/>
                        <a:pt x="133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Freeform 46">
                  <a:extLst>
                    <a:ext uri="{FF2B5EF4-FFF2-40B4-BE49-F238E27FC236}">
                      <a16:creationId xmlns:a16="http://schemas.microsoft.com/office/drawing/2014/main" id="{CEB1A69D-381D-4027-1F25-71A320B287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98525" y="1766888"/>
                  <a:ext cx="247650" cy="481013"/>
                </a:xfrm>
                <a:custGeom>
                  <a:avLst/>
                  <a:gdLst>
                    <a:gd name="T0" fmla="*/ 22 w 66"/>
                    <a:gd name="T1" fmla="*/ 0 h 128"/>
                    <a:gd name="T2" fmla="*/ 10 w 66"/>
                    <a:gd name="T3" fmla="*/ 68 h 128"/>
                    <a:gd name="T4" fmla="*/ 49 w 66"/>
                    <a:gd name="T5" fmla="*/ 128 h 128"/>
                    <a:gd name="T6" fmla="*/ 63 w 66"/>
                    <a:gd name="T7" fmla="*/ 63 h 128"/>
                    <a:gd name="T8" fmla="*/ 22 w 66"/>
                    <a:gd name="T9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128">
                      <a:moveTo>
                        <a:pt x="22" y="0"/>
                      </a:moveTo>
                      <a:cubicBezTo>
                        <a:pt x="22" y="0"/>
                        <a:pt x="0" y="36"/>
                        <a:pt x="10" y="68"/>
                      </a:cubicBezTo>
                      <a:cubicBezTo>
                        <a:pt x="23" y="108"/>
                        <a:pt x="49" y="128"/>
                        <a:pt x="49" y="128"/>
                      </a:cubicBezTo>
                      <a:cubicBezTo>
                        <a:pt x="49" y="128"/>
                        <a:pt x="66" y="88"/>
                        <a:pt x="63" y="63"/>
                      </a:cubicBezTo>
                      <a:cubicBezTo>
                        <a:pt x="58" y="29"/>
                        <a:pt x="22" y="0"/>
                        <a:pt x="2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47">
                  <a:extLst>
                    <a:ext uri="{FF2B5EF4-FFF2-40B4-BE49-F238E27FC236}">
                      <a16:creationId xmlns:a16="http://schemas.microsoft.com/office/drawing/2014/main" id="{F6D65197-D444-AD7C-8BAD-BEFF39A0BE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84213" y="2017713"/>
                  <a:ext cx="477838" cy="249238"/>
                </a:xfrm>
                <a:custGeom>
                  <a:avLst/>
                  <a:gdLst>
                    <a:gd name="T0" fmla="*/ 127 w 127"/>
                    <a:gd name="T1" fmla="*/ 20 h 66"/>
                    <a:gd name="T2" fmla="*/ 71 w 127"/>
                    <a:gd name="T3" fmla="*/ 60 h 66"/>
                    <a:gd name="T4" fmla="*/ 0 w 127"/>
                    <a:gd name="T5" fmla="*/ 51 h 66"/>
                    <a:gd name="T6" fmla="*/ 52 w 127"/>
                    <a:gd name="T7" fmla="*/ 11 h 66"/>
                    <a:gd name="T8" fmla="*/ 127 w 127"/>
                    <a:gd name="T9" fmla="*/ 2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66">
                      <a:moveTo>
                        <a:pt x="127" y="20"/>
                      </a:moveTo>
                      <a:cubicBezTo>
                        <a:pt x="127" y="20"/>
                        <a:pt x="104" y="55"/>
                        <a:pt x="71" y="60"/>
                      </a:cubicBezTo>
                      <a:cubicBezTo>
                        <a:pt x="29" y="66"/>
                        <a:pt x="0" y="51"/>
                        <a:pt x="0" y="51"/>
                      </a:cubicBezTo>
                      <a:cubicBezTo>
                        <a:pt x="0" y="51"/>
                        <a:pt x="29" y="18"/>
                        <a:pt x="52" y="11"/>
                      </a:cubicBezTo>
                      <a:cubicBezTo>
                        <a:pt x="86" y="0"/>
                        <a:pt x="127" y="20"/>
                        <a:pt x="127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48">
                  <a:extLst>
                    <a:ext uri="{FF2B5EF4-FFF2-40B4-BE49-F238E27FC236}">
                      <a16:creationId xmlns:a16="http://schemas.microsoft.com/office/drawing/2014/main" id="{7C98639A-6D7A-C06D-A816-E5F012FC3B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66763" y="1503363"/>
                  <a:ext cx="269875" cy="447675"/>
                </a:xfrm>
                <a:custGeom>
                  <a:avLst/>
                  <a:gdLst>
                    <a:gd name="T0" fmla="*/ 14 w 72"/>
                    <a:gd name="T1" fmla="*/ 0 h 119"/>
                    <a:gd name="T2" fmla="*/ 15 w 72"/>
                    <a:gd name="T3" fmla="*/ 67 h 119"/>
                    <a:gd name="T4" fmla="*/ 63 w 72"/>
                    <a:gd name="T5" fmla="*/ 119 h 119"/>
                    <a:gd name="T6" fmla="*/ 64 w 72"/>
                    <a:gd name="T7" fmla="*/ 53 h 119"/>
                    <a:gd name="T8" fmla="*/ 14 w 72"/>
                    <a:gd name="T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19">
                      <a:moveTo>
                        <a:pt x="14" y="0"/>
                      </a:moveTo>
                      <a:cubicBezTo>
                        <a:pt x="14" y="0"/>
                        <a:pt x="0" y="37"/>
                        <a:pt x="15" y="67"/>
                      </a:cubicBezTo>
                      <a:cubicBezTo>
                        <a:pt x="34" y="103"/>
                        <a:pt x="63" y="119"/>
                        <a:pt x="63" y="119"/>
                      </a:cubicBezTo>
                      <a:cubicBezTo>
                        <a:pt x="63" y="119"/>
                        <a:pt x="72" y="77"/>
                        <a:pt x="64" y="53"/>
                      </a:cubicBezTo>
                      <a:cubicBezTo>
                        <a:pt x="54" y="21"/>
                        <a:pt x="14" y="0"/>
                        <a:pt x="1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49">
                  <a:extLst>
                    <a:ext uri="{FF2B5EF4-FFF2-40B4-BE49-F238E27FC236}">
                      <a16:creationId xmlns:a16="http://schemas.microsoft.com/office/drawing/2014/main" id="{58262B8C-CC70-8197-F54A-24BCA3C52E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11175" y="1668463"/>
                  <a:ext cx="439738" cy="274638"/>
                </a:xfrm>
                <a:custGeom>
                  <a:avLst/>
                  <a:gdLst>
                    <a:gd name="T0" fmla="*/ 117 w 117"/>
                    <a:gd name="T1" fmla="*/ 12 h 73"/>
                    <a:gd name="T2" fmla="*/ 70 w 117"/>
                    <a:gd name="T3" fmla="*/ 60 h 73"/>
                    <a:gd name="T4" fmla="*/ 0 w 117"/>
                    <a:gd name="T5" fmla="*/ 64 h 73"/>
                    <a:gd name="T6" fmla="*/ 44 w 117"/>
                    <a:gd name="T7" fmla="*/ 16 h 73"/>
                    <a:gd name="T8" fmla="*/ 117 w 117"/>
                    <a:gd name="T9" fmla="*/ 1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73">
                      <a:moveTo>
                        <a:pt x="117" y="12"/>
                      </a:moveTo>
                      <a:cubicBezTo>
                        <a:pt x="117" y="12"/>
                        <a:pt x="102" y="49"/>
                        <a:pt x="70" y="60"/>
                      </a:cubicBezTo>
                      <a:cubicBezTo>
                        <a:pt x="31" y="73"/>
                        <a:pt x="0" y="64"/>
                        <a:pt x="0" y="64"/>
                      </a:cubicBezTo>
                      <a:cubicBezTo>
                        <a:pt x="0" y="64"/>
                        <a:pt x="22" y="27"/>
                        <a:pt x="44" y="16"/>
                      </a:cubicBezTo>
                      <a:cubicBezTo>
                        <a:pt x="74" y="0"/>
                        <a:pt x="117" y="12"/>
                        <a:pt x="117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4" name="Freeform 50">
                  <a:extLst>
                    <a:ext uri="{FF2B5EF4-FFF2-40B4-BE49-F238E27FC236}">
                      <a16:creationId xmlns:a16="http://schemas.microsoft.com/office/drawing/2014/main" id="{3B4D47E2-A808-4A30-ADFB-EAE1C38796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84213" y="1225550"/>
                  <a:ext cx="285750" cy="398463"/>
                </a:xfrm>
                <a:custGeom>
                  <a:avLst/>
                  <a:gdLst>
                    <a:gd name="T0" fmla="*/ 7 w 76"/>
                    <a:gd name="T1" fmla="*/ 0 h 106"/>
                    <a:gd name="T2" fmla="*/ 19 w 76"/>
                    <a:gd name="T3" fmla="*/ 64 h 106"/>
                    <a:gd name="T4" fmla="*/ 74 w 76"/>
                    <a:gd name="T5" fmla="*/ 106 h 106"/>
                    <a:gd name="T6" fmla="*/ 65 w 76"/>
                    <a:gd name="T7" fmla="*/ 43 h 106"/>
                    <a:gd name="T8" fmla="*/ 7 w 76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106">
                      <a:moveTo>
                        <a:pt x="7" y="0"/>
                      </a:moveTo>
                      <a:cubicBezTo>
                        <a:pt x="7" y="0"/>
                        <a:pt x="0" y="39"/>
                        <a:pt x="19" y="64"/>
                      </a:cubicBezTo>
                      <a:cubicBezTo>
                        <a:pt x="44" y="97"/>
                        <a:pt x="74" y="106"/>
                        <a:pt x="74" y="106"/>
                      </a:cubicBezTo>
                      <a:cubicBezTo>
                        <a:pt x="74" y="106"/>
                        <a:pt x="76" y="64"/>
                        <a:pt x="65" y="43"/>
                      </a:cubicBezTo>
                      <a:cubicBezTo>
                        <a:pt x="49" y="14"/>
                        <a:pt x="7" y="0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5" name="Freeform 51">
                  <a:extLst>
                    <a:ext uri="{FF2B5EF4-FFF2-40B4-BE49-F238E27FC236}">
                      <a16:creationId xmlns:a16="http://schemas.microsoft.com/office/drawing/2014/main" id="{8D29DB08-E7B1-BAD0-F4D3-7CDE55B903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0525" y="1300163"/>
                  <a:ext cx="390525" cy="293688"/>
                </a:xfrm>
                <a:custGeom>
                  <a:avLst/>
                  <a:gdLst>
                    <a:gd name="T0" fmla="*/ 104 w 104"/>
                    <a:gd name="T1" fmla="*/ 5 h 78"/>
                    <a:gd name="T2" fmla="*/ 67 w 104"/>
                    <a:gd name="T3" fmla="*/ 59 h 78"/>
                    <a:gd name="T4" fmla="*/ 0 w 104"/>
                    <a:gd name="T5" fmla="*/ 75 h 78"/>
                    <a:gd name="T6" fmla="*/ 34 w 104"/>
                    <a:gd name="T7" fmla="*/ 21 h 78"/>
                    <a:gd name="T8" fmla="*/ 104 w 104"/>
                    <a:gd name="T9" fmla="*/ 5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78">
                      <a:moveTo>
                        <a:pt x="104" y="5"/>
                      </a:moveTo>
                      <a:cubicBezTo>
                        <a:pt x="104" y="5"/>
                        <a:pt x="95" y="44"/>
                        <a:pt x="67" y="59"/>
                      </a:cubicBezTo>
                      <a:cubicBezTo>
                        <a:pt x="31" y="78"/>
                        <a:pt x="0" y="75"/>
                        <a:pt x="0" y="75"/>
                      </a:cubicBezTo>
                      <a:cubicBezTo>
                        <a:pt x="0" y="75"/>
                        <a:pt x="15" y="36"/>
                        <a:pt x="34" y="21"/>
                      </a:cubicBezTo>
                      <a:cubicBezTo>
                        <a:pt x="60" y="0"/>
                        <a:pt x="104" y="5"/>
                        <a:pt x="10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" name="Freeform 52">
                  <a:extLst>
                    <a:ext uri="{FF2B5EF4-FFF2-40B4-BE49-F238E27FC236}">
                      <a16:creationId xmlns:a16="http://schemas.microsoft.com/office/drawing/2014/main" id="{C8C1AC7D-286C-37E5-3DE7-B4B4FBB5A0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50875" y="939800"/>
                  <a:ext cx="312738" cy="341313"/>
                </a:xfrm>
                <a:custGeom>
                  <a:avLst/>
                  <a:gdLst>
                    <a:gd name="T0" fmla="*/ 0 w 83"/>
                    <a:gd name="T1" fmla="*/ 0 h 91"/>
                    <a:gd name="T2" fmla="*/ 23 w 83"/>
                    <a:gd name="T3" fmla="*/ 60 h 91"/>
                    <a:gd name="T4" fmla="*/ 83 w 83"/>
                    <a:gd name="T5" fmla="*/ 91 h 91"/>
                    <a:gd name="T6" fmla="*/ 63 w 83"/>
                    <a:gd name="T7" fmla="*/ 32 h 91"/>
                    <a:gd name="T8" fmla="*/ 0 w 83"/>
                    <a:gd name="T9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1">
                      <a:moveTo>
                        <a:pt x="0" y="0"/>
                      </a:moveTo>
                      <a:cubicBezTo>
                        <a:pt x="0" y="0"/>
                        <a:pt x="0" y="39"/>
                        <a:pt x="23" y="60"/>
                      </a:cubicBezTo>
                      <a:cubicBezTo>
                        <a:pt x="52" y="87"/>
                        <a:pt x="83" y="91"/>
                        <a:pt x="83" y="91"/>
                      </a:cubicBezTo>
                      <a:cubicBezTo>
                        <a:pt x="83" y="91"/>
                        <a:pt x="78" y="50"/>
                        <a:pt x="63" y="32"/>
                      </a:cubicBezTo>
                      <a:cubicBezTo>
                        <a:pt x="43" y="6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7" name="Freeform 53">
                  <a:extLst>
                    <a:ext uri="{FF2B5EF4-FFF2-40B4-BE49-F238E27FC236}">
                      <a16:creationId xmlns:a16="http://schemas.microsoft.com/office/drawing/2014/main" id="{69D47D89-6361-2DEB-6C1E-9E5B49C409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34963" y="917575"/>
                  <a:ext cx="334963" cy="322263"/>
                </a:xfrm>
                <a:custGeom>
                  <a:avLst/>
                  <a:gdLst>
                    <a:gd name="T0" fmla="*/ 89 w 89"/>
                    <a:gd name="T1" fmla="*/ 0 h 86"/>
                    <a:gd name="T2" fmla="*/ 63 w 89"/>
                    <a:gd name="T3" fmla="*/ 59 h 86"/>
                    <a:gd name="T4" fmla="*/ 0 w 89"/>
                    <a:gd name="T5" fmla="*/ 86 h 86"/>
                    <a:gd name="T6" fmla="*/ 24 w 89"/>
                    <a:gd name="T7" fmla="*/ 28 h 86"/>
                    <a:gd name="T8" fmla="*/ 89 w 89"/>
                    <a:gd name="T9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6">
                      <a:moveTo>
                        <a:pt x="89" y="0"/>
                      </a:moveTo>
                      <a:cubicBezTo>
                        <a:pt x="89" y="0"/>
                        <a:pt x="88" y="39"/>
                        <a:pt x="63" y="59"/>
                      </a:cubicBezTo>
                      <a:cubicBezTo>
                        <a:pt x="32" y="84"/>
                        <a:pt x="0" y="86"/>
                        <a:pt x="0" y="86"/>
                      </a:cubicBezTo>
                      <a:cubicBezTo>
                        <a:pt x="0" y="86"/>
                        <a:pt x="9" y="45"/>
                        <a:pt x="24" y="28"/>
                      </a:cubicBezTo>
                      <a:cubicBezTo>
                        <a:pt x="46" y="4"/>
                        <a:pt x="89" y="0"/>
                        <a:pt x="8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8" name="Freeform 54">
                  <a:extLst>
                    <a:ext uri="{FF2B5EF4-FFF2-40B4-BE49-F238E27FC236}">
                      <a16:creationId xmlns:a16="http://schemas.microsoft.com/office/drawing/2014/main" id="{E45E25A2-EAC6-625C-1179-293E1603D5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92150" y="642937"/>
                  <a:ext cx="360363" cy="288925"/>
                </a:xfrm>
                <a:custGeom>
                  <a:avLst/>
                  <a:gdLst>
                    <a:gd name="T0" fmla="*/ 0 w 96"/>
                    <a:gd name="T1" fmla="*/ 1 h 77"/>
                    <a:gd name="T2" fmla="*/ 33 w 96"/>
                    <a:gd name="T3" fmla="*/ 56 h 77"/>
                    <a:gd name="T4" fmla="*/ 96 w 96"/>
                    <a:gd name="T5" fmla="*/ 76 h 77"/>
                    <a:gd name="T6" fmla="*/ 67 w 96"/>
                    <a:gd name="T7" fmla="*/ 22 h 77"/>
                    <a:gd name="T8" fmla="*/ 0 w 96"/>
                    <a:gd name="T9" fmla="*/ 1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77">
                      <a:moveTo>
                        <a:pt x="0" y="1"/>
                      </a:moveTo>
                      <a:cubicBezTo>
                        <a:pt x="0" y="1"/>
                        <a:pt x="6" y="39"/>
                        <a:pt x="33" y="56"/>
                      </a:cubicBezTo>
                      <a:cubicBezTo>
                        <a:pt x="65" y="77"/>
                        <a:pt x="96" y="76"/>
                        <a:pt x="96" y="76"/>
                      </a:cubicBezTo>
                      <a:cubicBezTo>
                        <a:pt x="96" y="76"/>
                        <a:pt x="84" y="37"/>
                        <a:pt x="67" y="22"/>
                      </a:cubicBezTo>
                      <a:cubicBezTo>
                        <a:pt x="43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9" name="Freeform 55">
                  <a:extLst>
                    <a:ext uri="{FF2B5EF4-FFF2-40B4-BE49-F238E27FC236}">
                      <a16:creationId xmlns:a16="http://schemas.microsoft.com/office/drawing/2014/main" id="{B4EF55D1-43EA-2389-F016-45DE0ED14C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34963" y="519112"/>
                  <a:ext cx="285750" cy="363538"/>
                </a:xfrm>
                <a:custGeom>
                  <a:avLst/>
                  <a:gdLst>
                    <a:gd name="T0" fmla="*/ 72 w 76"/>
                    <a:gd name="T1" fmla="*/ 0 h 97"/>
                    <a:gd name="T2" fmla="*/ 56 w 76"/>
                    <a:gd name="T3" fmla="*/ 61 h 97"/>
                    <a:gd name="T4" fmla="*/ 0 w 76"/>
                    <a:gd name="T5" fmla="*/ 97 h 97"/>
                    <a:gd name="T6" fmla="*/ 13 w 76"/>
                    <a:gd name="T7" fmla="*/ 37 h 97"/>
                    <a:gd name="T8" fmla="*/ 72 w 76"/>
                    <a:gd name="T9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97">
                      <a:moveTo>
                        <a:pt x="72" y="0"/>
                      </a:moveTo>
                      <a:cubicBezTo>
                        <a:pt x="72" y="0"/>
                        <a:pt x="76" y="37"/>
                        <a:pt x="56" y="61"/>
                      </a:cubicBezTo>
                      <a:cubicBezTo>
                        <a:pt x="30" y="90"/>
                        <a:pt x="0" y="97"/>
                        <a:pt x="0" y="97"/>
                      </a:cubicBezTo>
                      <a:cubicBezTo>
                        <a:pt x="0" y="97"/>
                        <a:pt x="1" y="57"/>
                        <a:pt x="13" y="37"/>
                      </a:cubicBezTo>
                      <a:cubicBezTo>
                        <a:pt x="31" y="10"/>
                        <a:pt x="72" y="0"/>
                        <a:pt x="7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0" name="Freeform 56">
                  <a:extLst>
                    <a:ext uri="{FF2B5EF4-FFF2-40B4-BE49-F238E27FC236}">
                      <a16:creationId xmlns:a16="http://schemas.microsoft.com/office/drawing/2014/main" id="{F5E83BB0-72B9-9C34-775C-55BBDFEB58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82638" y="330200"/>
                  <a:ext cx="395288" cy="266700"/>
                </a:xfrm>
                <a:custGeom>
                  <a:avLst/>
                  <a:gdLst>
                    <a:gd name="T0" fmla="*/ 0 w 105"/>
                    <a:gd name="T1" fmla="*/ 9 h 71"/>
                    <a:gd name="T2" fmla="*/ 40 w 105"/>
                    <a:gd name="T3" fmla="*/ 56 h 71"/>
                    <a:gd name="T4" fmla="*/ 105 w 105"/>
                    <a:gd name="T5" fmla="*/ 64 h 71"/>
                    <a:gd name="T6" fmla="*/ 68 w 105"/>
                    <a:gd name="T7" fmla="*/ 17 h 71"/>
                    <a:gd name="T8" fmla="*/ 0 w 105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1">
                      <a:moveTo>
                        <a:pt x="0" y="9"/>
                      </a:moveTo>
                      <a:cubicBezTo>
                        <a:pt x="0" y="9"/>
                        <a:pt x="12" y="44"/>
                        <a:pt x="40" y="56"/>
                      </a:cubicBezTo>
                      <a:cubicBezTo>
                        <a:pt x="76" y="71"/>
                        <a:pt x="105" y="64"/>
                        <a:pt x="105" y="64"/>
                      </a:cubicBezTo>
                      <a:cubicBezTo>
                        <a:pt x="105" y="64"/>
                        <a:pt x="87" y="29"/>
                        <a:pt x="68" y="17"/>
                      </a:cubicBezTo>
                      <a:cubicBezTo>
                        <a:pt x="41" y="0"/>
                        <a:pt x="0" y="9"/>
                        <a:pt x="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1" name="Freeform 57">
                  <a:extLst>
                    <a:ext uri="{FF2B5EF4-FFF2-40B4-BE49-F238E27FC236}">
                      <a16:creationId xmlns:a16="http://schemas.microsoft.com/office/drawing/2014/main" id="{18E57B83-45E0-DF1B-DDB3-183E56894E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20688" y="131762"/>
                  <a:ext cx="261938" cy="398463"/>
                </a:xfrm>
                <a:custGeom>
                  <a:avLst/>
                  <a:gdLst>
                    <a:gd name="T0" fmla="*/ 59 w 70"/>
                    <a:gd name="T1" fmla="*/ 0 h 106"/>
                    <a:gd name="T2" fmla="*/ 54 w 70"/>
                    <a:gd name="T3" fmla="*/ 62 h 106"/>
                    <a:gd name="T4" fmla="*/ 6 w 70"/>
                    <a:gd name="T5" fmla="*/ 106 h 106"/>
                    <a:gd name="T6" fmla="*/ 9 w 70"/>
                    <a:gd name="T7" fmla="*/ 46 h 106"/>
                    <a:gd name="T8" fmla="*/ 59 w 70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106">
                      <a:moveTo>
                        <a:pt x="59" y="0"/>
                      </a:moveTo>
                      <a:cubicBezTo>
                        <a:pt x="59" y="0"/>
                        <a:pt x="70" y="36"/>
                        <a:pt x="54" y="62"/>
                      </a:cubicBezTo>
                      <a:cubicBezTo>
                        <a:pt x="34" y="94"/>
                        <a:pt x="6" y="106"/>
                        <a:pt x="6" y="106"/>
                      </a:cubicBezTo>
                      <a:cubicBezTo>
                        <a:pt x="6" y="106"/>
                        <a:pt x="0" y="67"/>
                        <a:pt x="9" y="46"/>
                      </a:cubicBezTo>
                      <a:cubicBezTo>
                        <a:pt x="21" y="17"/>
                        <a:pt x="59" y="0"/>
                        <a:pt x="5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" name="Freeform 58">
                  <a:extLst>
                    <a:ext uri="{FF2B5EF4-FFF2-40B4-BE49-F238E27FC236}">
                      <a16:creationId xmlns:a16="http://schemas.microsoft.com/office/drawing/2014/main" id="{2E1DF7D3-4D02-C79E-0A02-11F3F8DDFD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20750" y="44450"/>
                  <a:ext cx="412750" cy="230188"/>
                </a:xfrm>
                <a:custGeom>
                  <a:avLst/>
                  <a:gdLst>
                    <a:gd name="T0" fmla="*/ 0 w 110"/>
                    <a:gd name="T1" fmla="*/ 15 h 61"/>
                    <a:gd name="T2" fmla="*/ 47 w 110"/>
                    <a:gd name="T3" fmla="*/ 53 h 61"/>
                    <a:gd name="T4" fmla="*/ 110 w 110"/>
                    <a:gd name="T5" fmla="*/ 50 h 61"/>
                    <a:gd name="T6" fmla="*/ 66 w 110"/>
                    <a:gd name="T7" fmla="*/ 11 h 61"/>
                    <a:gd name="T8" fmla="*/ 0 w 110"/>
                    <a:gd name="T9" fmla="*/ 1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61">
                      <a:moveTo>
                        <a:pt x="0" y="15"/>
                      </a:moveTo>
                      <a:cubicBezTo>
                        <a:pt x="0" y="15"/>
                        <a:pt x="17" y="47"/>
                        <a:pt x="47" y="53"/>
                      </a:cubicBezTo>
                      <a:cubicBezTo>
                        <a:pt x="83" y="61"/>
                        <a:pt x="110" y="50"/>
                        <a:pt x="110" y="50"/>
                      </a:cubicBezTo>
                      <a:cubicBezTo>
                        <a:pt x="110" y="50"/>
                        <a:pt x="87" y="19"/>
                        <a:pt x="66" y="11"/>
                      </a:cubicBezTo>
                      <a:cubicBezTo>
                        <a:pt x="37" y="0"/>
                        <a:pt x="0" y="15"/>
                        <a:pt x="0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3" name="Freeform 59">
                  <a:extLst>
                    <a:ext uri="{FF2B5EF4-FFF2-40B4-BE49-F238E27FC236}">
                      <a16:creationId xmlns:a16="http://schemas.microsoft.com/office/drawing/2014/main" id="{C4F82FCB-7D8D-6721-3E45-A35DAAF32F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71500" y="-222250"/>
                  <a:ext cx="233363" cy="417513"/>
                </a:xfrm>
                <a:custGeom>
                  <a:avLst/>
                  <a:gdLst>
                    <a:gd name="T0" fmla="*/ 45 w 62"/>
                    <a:gd name="T1" fmla="*/ 0 h 111"/>
                    <a:gd name="T2" fmla="*/ 51 w 62"/>
                    <a:gd name="T3" fmla="*/ 60 h 111"/>
                    <a:gd name="T4" fmla="*/ 13 w 62"/>
                    <a:gd name="T5" fmla="*/ 111 h 111"/>
                    <a:gd name="T6" fmla="*/ 5 w 62"/>
                    <a:gd name="T7" fmla="*/ 53 h 111"/>
                    <a:gd name="T8" fmla="*/ 45 w 62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11">
                      <a:moveTo>
                        <a:pt x="45" y="0"/>
                      </a:moveTo>
                      <a:cubicBezTo>
                        <a:pt x="45" y="0"/>
                        <a:pt x="62" y="32"/>
                        <a:pt x="51" y="60"/>
                      </a:cubicBezTo>
                      <a:cubicBezTo>
                        <a:pt x="37" y="95"/>
                        <a:pt x="13" y="111"/>
                        <a:pt x="13" y="111"/>
                      </a:cubicBezTo>
                      <a:cubicBezTo>
                        <a:pt x="13" y="111"/>
                        <a:pt x="0" y="74"/>
                        <a:pt x="5" y="53"/>
                      </a:cubicBezTo>
                      <a:cubicBezTo>
                        <a:pt x="12" y="23"/>
                        <a:pt x="45" y="0"/>
                        <a:pt x="4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4" name="Freeform 60">
                  <a:extLst>
                    <a:ext uri="{FF2B5EF4-FFF2-40B4-BE49-F238E27FC236}">
                      <a16:creationId xmlns:a16="http://schemas.microsoft.com/office/drawing/2014/main" id="{D7AB6B7A-10EE-E91B-43F3-5FDB613EB5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9663" y="-214313"/>
                  <a:ext cx="425450" cy="195263"/>
                </a:xfrm>
                <a:custGeom>
                  <a:avLst/>
                  <a:gdLst>
                    <a:gd name="T0" fmla="*/ 0 w 113"/>
                    <a:gd name="T1" fmla="*/ 21 h 52"/>
                    <a:gd name="T2" fmla="*/ 52 w 113"/>
                    <a:gd name="T3" fmla="*/ 51 h 52"/>
                    <a:gd name="T4" fmla="*/ 113 w 113"/>
                    <a:gd name="T5" fmla="*/ 37 h 52"/>
                    <a:gd name="T6" fmla="*/ 64 w 113"/>
                    <a:gd name="T7" fmla="*/ 7 h 52"/>
                    <a:gd name="T8" fmla="*/ 0 w 113"/>
                    <a:gd name="T9" fmla="*/ 21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3" h="52">
                      <a:moveTo>
                        <a:pt x="0" y="21"/>
                      </a:moveTo>
                      <a:cubicBezTo>
                        <a:pt x="0" y="21"/>
                        <a:pt x="23" y="49"/>
                        <a:pt x="52" y="51"/>
                      </a:cubicBezTo>
                      <a:cubicBezTo>
                        <a:pt x="89" y="52"/>
                        <a:pt x="113" y="37"/>
                        <a:pt x="113" y="37"/>
                      </a:cubicBezTo>
                      <a:cubicBezTo>
                        <a:pt x="113" y="37"/>
                        <a:pt x="85" y="11"/>
                        <a:pt x="64" y="7"/>
                      </a:cubicBezTo>
                      <a:cubicBezTo>
                        <a:pt x="34" y="0"/>
                        <a:pt x="0" y="21"/>
                        <a:pt x="0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5" name="Freeform 61">
                  <a:extLst>
                    <a:ext uri="{FF2B5EF4-FFF2-40B4-BE49-F238E27FC236}">
                      <a16:creationId xmlns:a16="http://schemas.microsoft.com/office/drawing/2014/main" id="{E45EA67B-0BF3-A6C6-36A7-CD80BEDB6E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74700" y="-534988"/>
                  <a:ext cx="195263" cy="425450"/>
                </a:xfrm>
                <a:custGeom>
                  <a:avLst/>
                  <a:gdLst>
                    <a:gd name="T0" fmla="*/ 30 w 52"/>
                    <a:gd name="T1" fmla="*/ 0 h 113"/>
                    <a:gd name="T2" fmla="*/ 46 w 52"/>
                    <a:gd name="T3" fmla="*/ 57 h 113"/>
                    <a:gd name="T4" fmla="*/ 18 w 52"/>
                    <a:gd name="T5" fmla="*/ 113 h 113"/>
                    <a:gd name="T6" fmla="*/ 1 w 52"/>
                    <a:gd name="T7" fmla="*/ 58 h 113"/>
                    <a:gd name="T8" fmla="*/ 30 w 52"/>
                    <a:gd name="T9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113">
                      <a:moveTo>
                        <a:pt x="30" y="0"/>
                      </a:moveTo>
                      <a:cubicBezTo>
                        <a:pt x="30" y="0"/>
                        <a:pt x="52" y="28"/>
                        <a:pt x="46" y="57"/>
                      </a:cubicBezTo>
                      <a:cubicBezTo>
                        <a:pt x="39" y="93"/>
                        <a:pt x="18" y="113"/>
                        <a:pt x="18" y="113"/>
                      </a:cubicBezTo>
                      <a:cubicBezTo>
                        <a:pt x="18" y="113"/>
                        <a:pt x="0" y="79"/>
                        <a:pt x="1" y="58"/>
                      </a:cubicBezTo>
                      <a:cubicBezTo>
                        <a:pt x="2" y="28"/>
                        <a:pt x="30" y="0"/>
                        <a:pt x="3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" name="Freeform 62">
                  <a:extLst>
                    <a:ext uri="{FF2B5EF4-FFF2-40B4-BE49-F238E27FC236}">
                      <a16:creationId xmlns:a16="http://schemas.microsoft.com/office/drawing/2014/main" id="{5528AB1B-05BC-69F0-D4F7-38F7FCDF6E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330325" y="-428625"/>
                  <a:ext cx="420688" cy="184150"/>
                </a:xfrm>
                <a:custGeom>
                  <a:avLst/>
                  <a:gdLst>
                    <a:gd name="T0" fmla="*/ 0 w 112"/>
                    <a:gd name="T1" fmla="*/ 26 h 49"/>
                    <a:gd name="T2" fmla="*/ 55 w 112"/>
                    <a:gd name="T3" fmla="*/ 45 h 49"/>
                    <a:gd name="T4" fmla="*/ 112 w 112"/>
                    <a:gd name="T5" fmla="*/ 22 h 49"/>
                    <a:gd name="T6" fmla="*/ 59 w 112"/>
                    <a:gd name="T7" fmla="*/ 1 h 49"/>
                    <a:gd name="T8" fmla="*/ 0 w 112"/>
                    <a:gd name="T9" fmla="*/ 2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9">
                      <a:moveTo>
                        <a:pt x="0" y="26"/>
                      </a:moveTo>
                      <a:cubicBezTo>
                        <a:pt x="0" y="26"/>
                        <a:pt x="27" y="49"/>
                        <a:pt x="55" y="45"/>
                      </a:cubicBezTo>
                      <a:cubicBezTo>
                        <a:pt x="91" y="41"/>
                        <a:pt x="112" y="22"/>
                        <a:pt x="112" y="22"/>
                      </a:cubicBezTo>
                      <a:cubicBezTo>
                        <a:pt x="112" y="22"/>
                        <a:pt x="80" y="2"/>
                        <a:pt x="59" y="1"/>
                      </a:cubicBezTo>
                      <a:cubicBezTo>
                        <a:pt x="29" y="0"/>
                        <a:pt x="0" y="26"/>
                        <a:pt x="0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" name="Freeform 63">
                  <a:extLst>
                    <a:ext uri="{FF2B5EF4-FFF2-40B4-BE49-F238E27FC236}">
                      <a16:creationId xmlns:a16="http://schemas.microsoft.com/office/drawing/2014/main" id="{FA7D2E89-0A46-4AE8-0ED6-499DF20515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52513" y="-793750"/>
                  <a:ext cx="184150" cy="417513"/>
                </a:xfrm>
                <a:custGeom>
                  <a:avLst/>
                  <a:gdLst>
                    <a:gd name="T0" fmla="*/ 23 w 49"/>
                    <a:gd name="T1" fmla="*/ 0 h 111"/>
                    <a:gd name="T2" fmla="*/ 48 w 49"/>
                    <a:gd name="T3" fmla="*/ 53 h 111"/>
                    <a:gd name="T4" fmla="*/ 30 w 49"/>
                    <a:gd name="T5" fmla="*/ 111 h 111"/>
                    <a:gd name="T6" fmla="*/ 4 w 49"/>
                    <a:gd name="T7" fmla="*/ 61 h 111"/>
                    <a:gd name="T8" fmla="*/ 23 w 49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111">
                      <a:moveTo>
                        <a:pt x="23" y="0"/>
                      </a:moveTo>
                      <a:cubicBezTo>
                        <a:pt x="23" y="0"/>
                        <a:pt x="49" y="24"/>
                        <a:pt x="48" y="53"/>
                      </a:cubicBezTo>
                      <a:cubicBezTo>
                        <a:pt x="47" y="88"/>
                        <a:pt x="30" y="111"/>
                        <a:pt x="30" y="111"/>
                      </a:cubicBezTo>
                      <a:cubicBezTo>
                        <a:pt x="30" y="111"/>
                        <a:pt x="7" y="82"/>
                        <a:pt x="4" y="61"/>
                      </a:cubicBezTo>
                      <a:cubicBezTo>
                        <a:pt x="0" y="32"/>
                        <a:pt x="23" y="0"/>
                        <a:pt x="2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8" name="Freeform 64">
                  <a:extLst>
                    <a:ext uri="{FF2B5EF4-FFF2-40B4-BE49-F238E27FC236}">
                      <a16:creationId xmlns:a16="http://schemas.microsoft.com/office/drawing/2014/main" id="{89D08DAE-C77E-ACA1-2B8E-CEEDBE68C7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582738" y="-623888"/>
                  <a:ext cx="401638" cy="206375"/>
                </a:xfrm>
                <a:custGeom>
                  <a:avLst/>
                  <a:gdLst>
                    <a:gd name="T0" fmla="*/ 0 w 107"/>
                    <a:gd name="T1" fmla="*/ 37 h 55"/>
                    <a:gd name="T2" fmla="*/ 57 w 107"/>
                    <a:gd name="T3" fmla="*/ 46 h 55"/>
                    <a:gd name="T4" fmla="*/ 107 w 107"/>
                    <a:gd name="T5" fmla="*/ 14 h 55"/>
                    <a:gd name="T6" fmla="*/ 53 w 107"/>
                    <a:gd name="T7" fmla="*/ 3 h 55"/>
                    <a:gd name="T8" fmla="*/ 0 w 107"/>
                    <a:gd name="T9" fmla="*/ 3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7" h="55">
                      <a:moveTo>
                        <a:pt x="0" y="37"/>
                      </a:moveTo>
                      <a:cubicBezTo>
                        <a:pt x="0" y="37"/>
                        <a:pt x="30" y="55"/>
                        <a:pt x="57" y="46"/>
                      </a:cubicBezTo>
                      <a:cubicBezTo>
                        <a:pt x="90" y="36"/>
                        <a:pt x="107" y="14"/>
                        <a:pt x="107" y="14"/>
                      </a:cubicBezTo>
                      <a:cubicBezTo>
                        <a:pt x="107" y="14"/>
                        <a:pt x="73" y="0"/>
                        <a:pt x="53" y="3"/>
                      </a:cubicBezTo>
                      <a:cubicBezTo>
                        <a:pt x="24" y="7"/>
                        <a:pt x="0" y="37"/>
                        <a:pt x="0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9" name="Freeform 65">
                  <a:extLst>
                    <a:ext uri="{FF2B5EF4-FFF2-40B4-BE49-F238E27FC236}">
                      <a16:creationId xmlns:a16="http://schemas.microsoft.com/office/drawing/2014/main" id="{C5BF0DE2-BF86-DC54-9B51-7DF02964D3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373188" y="-992188"/>
                  <a:ext cx="207963" cy="398463"/>
                </a:xfrm>
                <a:custGeom>
                  <a:avLst/>
                  <a:gdLst>
                    <a:gd name="T0" fmla="*/ 17 w 55"/>
                    <a:gd name="T1" fmla="*/ 0 h 106"/>
                    <a:gd name="T2" fmla="*/ 50 w 55"/>
                    <a:gd name="T3" fmla="*/ 46 h 106"/>
                    <a:gd name="T4" fmla="*/ 43 w 55"/>
                    <a:gd name="T5" fmla="*/ 106 h 106"/>
                    <a:gd name="T6" fmla="*/ 9 w 55"/>
                    <a:gd name="T7" fmla="*/ 62 h 106"/>
                    <a:gd name="T8" fmla="*/ 17 w 55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17" y="0"/>
                      </a:moveTo>
                      <a:cubicBezTo>
                        <a:pt x="17" y="0"/>
                        <a:pt x="46" y="19"/>
                        <a:pt x="50" y="46"/>
                      </a:cubicBezTo>
                      <a:cubicBezTo>
                        <a:pt x="55" y="81"/>
                        <a:pt x="43" y="106"/>
                        <a:pt x="43" y="106"/>
                      </a:cubicBezTo>
                      <a:cubicBezTo>
                        <a:pt x="43" y="106"/>
                        <a:pt x="15" y="82"/>
                        <a:pt x="9" y="62"/>
                      </a:cubicBezTo>
                      <a:cubicBezTo>
                        <a:pt x="0" y="34"/>
                        <a:pt x="17" y="0"/>
                        <a:pt x="1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0" name="Freeform 66">
                  <a:extLst>
                    <a:ext uri="{FF2B5EF4-FFF2-40B4-BE49-F238E27FC236}">
                      <a16:creationId xmlns:a16="http://schemas.microsoft.com/office/drawing/2014/main" id="{72A87F63-454C-EB93-BA3F-F7C8F5F6B6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854200" y="-774700"/>
                  <a:ext cx="376238" cy="228600"/>
                </a:xfrm>
                <a:custGeom>
                  <a:avLst/>
                  <a:gdLst>
                    <a:gd name="T0" fmla="*/ 0 w 100"/>
                    <a:gd name="T1" fmla="*/ 49 h 61"/>
                    <a:gd name="T2" fmla="*/ 56 w 100"/>
                    <a:gd name="T3" fmla="*/ 48 h 61"/>
                    <a:gd name="T4" fmla="*/ 100 w 100"/>
                    <a:gd name="T5" fmla="*/ 8 h 61"/>
                    <a:gd name="T6" fmla="*/ 45 w 100"/>
                    <a:gd name="T7" fmla="*/ 7 h 61"/>
                    <a:gd name="T8" fmla="*/ 0 w 100"/>
                    <a:gd name="T9" fmla="*/ 49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61">
                      <a:moveTo>
                        <a:pt x="0" y="49"/>
                      </a:moveTo>
                      <a:cubicBezTo>
                        <a:pt x="0" y="49"/>
                        <a:pt x="32" y="61"/>
                        <a:pt x="56" y="48"/>
                      </a:cubicBezTo>
                      <a:cubicBezTo>
                        <a:pt x="87" y="32"/>
                        <a:pt x="100" y="8"/>
                        <a:pt x="100" y="8"/>
                      </a:cubicBezTo>
                      <a:cubicBezTo>
                        <a:pt x="100" y="8"/>
                        <a:pt x="65" y="0"/>
                        <a:pt x="45" y="7"/>
                      </a:cubicBezTo>
                      <a:cubicBezTo>
                        <a:pt x="18" y="16"/>
                        <a:pt x="0" y="49"/>
                        <a:pt x="0" y="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Freeform 67">
                  <a:extLst>
                    <a:ext uri="{FF2B5EF4-FFF2-40B4-BE49-F238E27FC236}">
                      <a16:creationId xmlns:a16="http://schemas.microsoft.com/office/drawing/2014/main" id="{ED4B2B95-4051-CCDC-5B67-CDB9E4A560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714500" y="-1128713"/>
                  <a:ext cx="228600" cy="368300"/>
                </a:xfrm>
                <a:custGeom>
                  <a:avLst/>
                  <a:gdLst>
                    <a:gd name="T0" fmla="*/ 10 w 61"/>
                    <a:gd name="T1" fmla="*/ 0 h 98"/>
                    <a:gd name="T2" fmla="*/ 50 w 61"/>
                    <a:gd name="T3" fmla="*/ 39 h 98"/>
                    <a:gd name="T4" fmla="*/ 54 w 61"/>
                    <a:gd name="T5" fmla="*/ 98 h 98"/>
                    <a:gd name="T6" fmla="*/ 13 w 61"/>
                    <a:gd name="T7" fmla="*/ 61 h 98"/>
                    <a:gd name="T8" fmla="*/ 10 w 61"/>
                    <a:gd name="T9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98">
                      <a:moveTo>
                        <a:pt x="10" y="0"/>
                      </a:moveTo>
                      <a:cubicBezTo>
                        <a:pt x="10" y="0"/>
                        <a:pt x="41" y="13"/>
                        <a:pt x="50" y="39"/>
                      </a:cubicBezTo>
                      <a:cubicBezTo>
                        <a:pt x="61" y="72"/>
                        <a:pt x="54" y="98"/>
                        <a:pt x="54" y="98"/>
                      </a:cubicBezTo>
                      <a:cubicBezTo>
                        <a:pt x="54" y="98"/>
                        <a:pt x="23" y="79"/>
                        <a:pt x="13" y="61"/>
                      </a:cubicBezTo>
                      <a:cubicBezTo>
                        <a:pt x="0" y="36"/>
                        <a:pt x="10" y="0"/>
                        <a:pt x="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" name="Freeform 68">
                  <a:extLst>
                    <a:ext uri="{FF2B5EF4-FFF2-40B4-BE49-F238E27FC236}">
                      <a16:creationId xmlns:a16="http://schemas.microsoft.com/office/drawing/2014/main" id="{64E77240-5EF9-8042-CB19-AB88A22E12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989138" y="-939800"/>
                  <a:ext cx="307975" cy="161925"/>
                </a:xfrm>
                <a:custGeom>
                  <a:avLst/>
                  <a:gdLst>
                    <a:gd name="T0" fmla="*/ 82 w 82"/>
                    <a:gd name="T1" fmla="*/ 30 h 43"/>
                    <a:gd name="T2" fmla="*/ 38 w 82"/>
                    <a:gd name="T3" fmla="*/ 36 h 43"/>
                    <a:gd name="T4" fmla="*/ 0 w 82"/>
                    <a:gd name="T5" fmla="*/ 10 h 43"/>
                    <a:gd name="T6" fmla="*/ 42 w 82"/>
                    <a:gd name="T7" fmla="*/ 3 h 43"/>
                    <a:gd name="T8" fmla="*/ 82 w 82"/>
                    <a:gd name="T9" fmla="*/ 3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43">
                      <a:moveTo>
                        <a:pt x="82" y="30"/>
                      </a:moveTo>
                      <a:cubicBezTo>
                        <a:pt x="82" y="30"/>
                        <a:pt x="59" y="43"/>
                        <a:pt x="38" y="36"/>
                      </a:cubicBezTo>
                      <a:cubicBezTo>
                        <a:pt x="12" y="27"/>
                        <a:pt x="0" y="10"/>
                        <a:pt x="0" y="10"/>
                      </a:cubicBezTo>
                      <a:cubicBezTo>
                        <a:pt x="0" y="10"/>
                        <a:pt x="26" y="0"/>
                        <a:pt x="42" y="3"/>
                      </a:cubicBezTo>
                      <a:cubicBezTo>
                        <a:pt x="64" y="6"/>
                        <a:pt x="82" y="30"/>
                        <a:pt x="82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1" name="Text Placeholder 7">
              <a:extLst>
                <a:ext uri="{FF2B5EF4-FFF2-40B4-BE49-F238E27FC236}">
                  <a16:creationId xmlns:a16="http://schemas.microsoft.com/office/drawing/2014/main" id="{98D52449-2B77-4745-937E-F6616A479FB4}"/>
                </a:ext>
              </a:extLst>
            </p:cNvPr>
            <p:cNvSpPr txBox="1">
              <a:spLocks/>
            </p:cNvSpPr>
            <p:nvPr/>
          </p:nvSpPr>
          <p:spPr>
            <a:xfrm>
              <a:off x="3035664" y="5067683"/>
              <a:ext cx="1387917" cy="547791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2844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576000" indent="-230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8244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098000" indent="-230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3716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645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0" dirty="0">
                  <a:solidFill>
                    <a:schemeClr val="tx1"/>
                  </a:solidFill>
                </a:rPr>
                <a:t>Diverse Service Integration</a:t>
              </a:r>
            </a:p>
          </p:txBody>
        </p:sp>
        <p:sp>
          <p:nvSpPr>
            <p:cNvPr id="32" name="Text Placeholder 7">
              <a:extLst>
                <a:ext uri="{FF2B5EF4-FFF2-40B4-BE49-F238E27FC236}">
                  <a16:creationId xmlns:a16="http://schemas.microsoft.com/office/drawing/2014/main" id="{C1022850-4F07-BD7B-AC64-F1BBD780191A}"/>
                </a:ext>
              </a:extLst>
            </p:cNvPr>
            <p:cNvSpPr txBox="1">
              <a:spLocks/>
            </p:cNvSpPr>
            <p:nvPr/>
          </p:nvSpPr>
          <p:spPr>
            <a:xfrm>
              <a:off x="5565151" y="4260874"/>
              <a:ext cx="226085" cy="56249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2844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576000" indent="-230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8244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098000" indent="-230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3716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645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5000"/>
                </a:lnSpc>
                <a:spcAft>
                  <a:spcPts val="0"/>
                </a:spcAft>
              </a:pPr>
              <a:r>
                <a:rPr lang="en-US" sz="4000" dirty="0">
                  <a:solidFill>
                    <a:srgbClr val="6D2077"/>
                  </a:solidFill>
                  <a:latin typeface="+mj-lt"/>
                  <a:ea typeface="+mj-ea"/>
                  <a:cs typeface="+mj-cs"/>
                </a:rPr>
                <a:t>3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ADD694F-3134-5124-C903-A3D5351B14F4}"/>
                </a:ext>
              </a:extLst>
            </p:cNvPr>
            <p:cNvGrpSpPr/>
            <p:nvPr/>
          </p:nvGrpSpPr>
          <p:grpSpPr>
            <a:xfrm>
              <a:off x="5289890" y="4195954"/>
              <a:ext cx="860504" cy="805636"/>
              <a:chOff x="2097074" y="3525900"/>
              <a:chExt cx="1097459" cy="1027484"/>
            </a:xfrm>
          </p:grpSpPr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AF403C6A-A7DB-AF6E-BE50-0CA9B3FF8925}"/>
                  </a:ext>
                </a:extLst>
              </p:cNvPr>
              <p:cNvGrpSpPr/>
              <p:nvPr/>
            </p:nvGrpSpPr>
            <p:grpSpPr>
              <a:xfrm>
                <a:off x="2097074" y="3525900"/>
                <a:ext cx="525416" cy="1027484"/>
                <a:chOff x="-4643438" y="-1128713"/>
                <a:chExt cx="2700338" cy="4552951"/>
              </a:xfrm>
            </p:grpSpPr>
            <p:sp>
              <p:nvSpPr>
                <p:cNvPr id="207" name="Freeform 5">
                  <a:extLst>
                    <a:ext uri="{FF2B5EF4-FFF2-40B4-BE49-F238E27FC236}">
                      <a16:creationId xmlns:a16="http://schemas.microsoft.com/office/drawing/2014/main" id="{EE68C040-6464-1919-9662-879C9BCE04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84688" y="-862013"/>
                  <a:ext cx="2541588" cy="4286251"/>
                </a:xfrm>
                <a:custGeom>
                  <a:avLst/>
                  <a:gdLst>
                    <a:gd name="T0" fmla="*/ 657 w 676"/>
                    <a:gd name="T1" fmla="*/ 1140 h 1140"/>
                    <a:gd name="T2" fmla="*/ 435 w 676"/>
                    <a:gd name="T3" fmla="*/ 1033 h 1140"/>
                    <a:gd name="T4" fmla="*/ 54 w 676"/>
                    <a:gd name="T5" fmla="*/ 643 h 1140"/>
                    <a:gd name="T6" fmla="*/ 208 w 676"/>
                    <a:gd name="T7" fmla="*/ 123 h 1140"/>
                    <a:gd name="T8" fmla="*/ 431 w 676"/>
                    <a:gd name="T9" fmla="*/ 0 h 1140"/>
                    <a:gd name="T10" fmla="*/ 213 w 676"/>
                    <a:gd name="T11" fmla="*/ 128 h 1140"/>
                    <a:gd name="T12" fmla="*/ 67 w 676"/>
                    <a:gd name="T13" fmla="*/ 640 h 1140"/>
                    <a:gd name="T14" fmla="*/ 440 w 676"/>
                    <a:gd name="T15" fmla="*/ 1016 h 1140"/>
                    <a:gd name="T16" fmla="*/ 533 w 676"/>
                    <a:gd name="T17" fmla="*/ 1039 h 1140"/>
                    <a:gd name="T18" fmla="*/ 676 w 676"/>
                    <a:gd name="T19" fmla="*/ 1123 h 1140"/>
                    <a:gd name="T20" fmla="*/ 657 w 676"/>
                    <a:gd name="T21" fmla="*/ 1140 h 1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76" h="1140">
                      <a:moveTo>
                        <a:pt x="657" y="1140"/>
                      </a:moveTo>
                      <a:cubicBezTo>
                        <a:pt x="657" y="1140"/>
                        <a:pt x="590" y="1059"/>
                        <a:pt x="435" y="1033"/>
                      </a:cubicBezTo>
                      <a:cubicBezTo>
                        <a:pt x="284" y="998"/>
                        <a:pt x="101" y="850"/>
                        <a:pt x="54" y="643"/>
                      </a:cubicBezTo>
                      <a:cubicBezTo>
                        <a:pt x="0" y="438"/>
                        <a:pt x="92" y="224"/>
                        <a:pt x="208" y="123"/>
                      </a:cubicBezTo>
                      <a:cubicBezTo>
                        <a:pt x="324" y="18"/>
                        <a:pt x="433" y="2"/>
                        <a:pt x="431" y="0"/>
                      </a:cubicBezTo>
                      <a:cubicBezTo>
                        <a:pt x="434" y="4"/>
                        <a:pt x="326" y="22"/>
                        <a:pt x="213" y="128"/>
                      </a:cubicBezTo>
                      <a:cubicBezTo>
                        <a:pt x="99" y="229"/>
                        <a:pt x="12" y="440"/>
                        <a:pt x="67" y="640"/>
                      </a:cubicBezTo>
                      <a:cubicBezTo>
                        <a:pt x="115" y="842"/>
                        <a:pt x="294" y="983"/>
                        <a:pt x="440" y="1016"/>
                      </a:cubicBezTo>
                      <a:cubicBezTo>
                        <a:pt x="475" y="1021"/>
                        <a:pt x="506" y="1029"/>
                        <a:pt x="533" y="1039"/>
                      </a:cubicBezTo>
                      <a:cubicBezTo>
                        <a:pt x="636" y="1076"/>
                        <a:pt x="676" y="1123"/>
                        <a:pt x="676" y="1123"/>
                      </a:cubicBezTo>
                      <a:lnTo>
                        <a:pt x="657" y="1140"/>
                      </a:ln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" name="Freeform 7">
                  <a:extLst>
                    <a:ext uri="{FF2B5EF4-FFF2-40B4-BE49-F238E27FC236}">
                      <a16:creationId xmlns:a16="http://schemas.microsoft.com/office/drawing/2014/main" id="{C346CB4A-65E2-CF84-A1C8-6E8E0F5A13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055938" y="2540000"/>
                  <a:ext cx="315913" cy="474663"/>
                </a:xfrm>
                <a:custGeom>
                  <a:avLst/>
                  <a:gdLst>
                    <a:gd name="T0" fmla="*/ 10 w 84"/>
                    <a:gd name="T1" fmla="*/ 0 h 126"/>
                    <a:gd name="T2" fmla="*/ 67 w 84"/>
                    <a:gd name="T3" fmla="*/ 48 h 126"/>
                    <a:gd name="T4" fmla="*/ 77 w 84"/>
                    <a:gd name="T5" fmla="*/ 126 h 126"/>
                    <a:gd name="T6" fmla="*/ 20 w 84"/>
                    <a:gd name="T7" fmla="*/ 81 h 126"/>
                    <a:gd name="T8" fmla="*/ 10 w 84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126">
                      <a:moveTo>
                        <a:pt x="10" y="0"/>
                      </a:moveTo>
                      <a:cubicBezTo>
                        <a:pt x="10" y="0"/>
                        <a:pt x="53" y="14"/>
                        <a:pt x="67" y="48"/>
                      </a:cubicBezTo>
                      <a:cubicBezTo>
                        <a:pt x="84" y="90"/>
                        <a:pt x="77" y="126"/>
                        <a:pt x="77" y="126"/>
                      </a:cubicBezTo>
                      <a:cubicBezTo>
                        <a:pt x="77" y="126"/>
                        <a:pt x="34" y="104"/>
                        <a:pt x="20" y="81"/>
                      </a:cubicBezTo>
                      <a:cubicBezTo>
                        <a:pt x="0" y="49"/>
                        <a:pt x="10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">
                  <a:extLst>
                    <a:ext uri="{FF2B5EF4-FFF2-40B4-BE49-F238E27FC236}">
                      <a16:creationId xmlns:a16="http://schemas.microsoft.com/office/drawing/2014/main" id="{85BB1AF4-0213-4795-135F-8FFAE2E78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297238" y="2973388"/>
                  <a:ext cx="481013" cy="311150"/>
                </a:xfrm>
                <a:custGeom>
                  <a:avLst/>
                  <a:gdLst>
                    <a:gd name="T0" fmla="*/ 0 w 128"/>
                    <a:gd name="T1" fmla="*/ 70 h 83"/>
                    <a:gd name="T2" fmla="*/ 74 w 128"/>
                    <a:gd name="T3" fmla="*/ 64 h 83"/>
                    <a:gd name="T4" fmla="*/ 128 w 128"/>
                    <a:gd name="T5" fmla="*/ 7 h 83"/>
                    <a:gd name="T6" fmla="*/ 56 w 128"/>
                    <a:gd name="T7" fmla="*/ 10 h 83"/>
                    <a:gd name="T8" fmla="*/ 0 w 128"/>
                    <a:gd name="T9" fmla="*/ 7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83">
                      <a:moveTo>
                        <a:pt x="0" y="70"/>
                      </a:moveTo>
                      <a:cubicBezTo>
                        <a:pt x="0" y="70"/>
                        <a:pt x="43" y="83"/>
                        <a:pt x="74" y="64"/>
                      </a:cubicBezTo>
                      <a:cubicBezTo>
                        <a:pt x="113" y="40"/>
                        <a:pt x="128" y="7"/>
                        <a:pt x="128" y="7"/>
                      </a:cubicBezTo>
                      <a:cubicBezTo>
                        <a:pt x="128" y="7"/>
                        <a:pt x="80" y="0"/>
                        <a:pt x="56" y="10"/>
                      </a:cubicBezTo>
                      <a:cubicBezTo>
                        <a:pt x="21" y="25"/>
                        <a:pt x="0" y="70"/>
                        <a:pt x="0" y="7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9">
                  <a:extLst>
                    <a:ext uri="{FF2B5EF4-FFF2-40B4-BE49-F238E27FC236}">
                      <a16:creationId xmlns:a16="http://schemas.microsoft.com/office/drawing/2014/main" id="{29F3CB9C-DF5D-B179-6480-F86D21EC1A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335338" y="2401888"/>
                  <a:ext cx="279400" cy="500063"/>
                </a:xfrm>
                <a:custGeom>
                  <a:avLst/>
                  <a:gdLst>
                    <a:gd name="T0" fmla="*/ 19 w 74"/>
                    <a:gd name="T1" fmla="*/ 0 h 133"/>
                    <a:gd name="T2" fmla="*/ 65 w 74"/>
                    <a:gd name="T3" fmla="*/ 57 h 133"/>
                    <a:gd name="T4" fmla="*/ 61 w 74"/>
                    <a:gd name="T5" fmla="*/ 133 h 133"/>
                    <a:gd name="T6" fmla="*/ 14 w 74"/>
                    <a:gd name="T7" fmla="*/ 80 h 133"/>
                    <a:gd name="T8" fmla="*/ 19 w 74"/>
                    <a:gd name="T9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133">
                      <a:moveTo>
                        <a:pt x="19" y="0"/>
                      </a:moveTo>
                      <a:cubicBezTo>
                        <a:pt x="19" y="0"/>
                        <a:pt x="57" y="22"/>
                        <a:pt x="65" y="57"/>
                      </a:cubicBezTo>
                      <a:cubicBezTo>
                        <a:pt x="74" y="100"/>
                        <a:pt x="61" y="133"/>
                        <a:pt x="61" y="133"/>
                      </a:cubicBezTo>
                      <a:cubicBezTo>
                        <a:pt x="61" y="133"/>
                        <a:pt x="24" y="105"/>
                        <a:pt x="14" y="80"/>
                      </a:cubicBezTo>
                      <a:cubicBezTo>
                        <a:pt x="0" y="46"/>
                        <a:pt x="19" y="0"/>
                        <a:pt x="19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10">
                  <a:extLst>
                    <a:ext uri="{FF2B5EF4-FFF2-40B4-BE49-F238E27FC236}">
                      <a16:creationId xmlns:a16="http://schemas.microsoft.com/office/drawing/2014/main" id="{935DCA41-AC09-D369-F2E2-A5783161E4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654425" y="2825750"/>
                  <a:ext cx="503238" cy="279400"/>
                </a:xfrm>
                <a:custGeom>
                  <a:avLst/>
                  <a:gdLst>
                    <a:gd name="T0" fmla="*/ 0 w 134"/>
                    <a:gd name="T1" fmla="*/ 54 h 74"/>
                    <a:gd name="T2" fmla="*/ 73 w 134"/>
                    <a:gd name="T3" fmla="*/ 60 h 74"/>
                    <a:gd name="T4" fmla="*/ 134 w 134"/>
                    <a:gd name="T5" fmla="*/ 15 h 74"/>
                    <a:gd name="T6" fmla="*/ 64 w 134"/>
                    <a:gd name="T7" fmla="*/ 5 h 74"/>
                    <a:gd name="T8" fmla="*/ 0 w 134"/>
                    <a:gd name="T9" fmla="*/ 5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4" h="74">
                      <a:moveTo>
                        <a:pt x="0" y="54"/>
                      </a:moveTo>
                      <a:cubicBezTo>
                        <a:pt x="0" y="54"/>
                        <a:pt x="39" y="74"/>
                        <a:pt x="73" y="60"/>
                      </a:cubicBezTo>
                      <a:cubicBezTo>
                        <a:pt x="114" y="44"/>
                        <a:pt x="134" y="15"/>
                        <a:pt x="134" y="15"/>
                      </a:cubicBezTo>
                      <a:cubicBezTo>
                        <a:pt x="134" y="15"/>
                        <a:pt x="90" y="0"/>
                        <a:pt x="64" y="5"/>
                      </a:cubicBezTo>
                      <a:cubicBezTo>
                        <a:pt x="28" y="13"/>
                        <a:pt x="0" y="54"/>
                        <a:pt x="0" y="54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" name="Freeform 11">
                  <a:extLst>
                    <a:ext uri="{FF2B5EF4-FFF2-40B4-BE49-F238E27FC236}">
                      <a16:creationId xmlns:a16="http://schemas.microsoft.com/office/drawing/2014/main" id="{C84735BC-7D35-AC8E-2C0D-D9C1FCA7A6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582988" y="2225675"/>
                  <a:ext cx="233363" cy="511175"/>
                </a:xfrm>
                <a:custGeom>
                  <a:avLst/>
                  <a:gdLst>
                    <a:gd name="T0" fmla="*/ 25 w 62"/>
                    <a:gd name="T1" fmla="*/ 0 h 136"/>
                    <a:gd name="T2" fmla="*/ 60 w 62"/>
                    <a:gd name="T3" fmla="*/ 62 h 136"/>
                    <a:gd name="T4" fmla="*/ 44 w 62"/>
                    <a:gd name="T5" fmla="*/ 136 h 136"/>
                    <a:gd name="T6" fmla="*/ 8 w 62"/>
                    <a:gd name="T7" fmla="*/ 76 h 136"/>
                    <a:gd name="T8" fmla="*/ 25 w 62"/>
                    <a:gd name="T9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36">
                      <a:moveTo>
                        <a:pt x="25" y="0"/>
                      </a:moveTo>
                      <a:cubicBezTo>
                        <a:pt x="25" y="0"/>
                        <a:pt x="59" y="27"/>
                        <a:pt x="60" y="62"/>
                      </a:cubicBezTo>
                      <a:cubicBezTo>
                        <a:pt x="62" y="106"/>
                        <a:pt x="44" y="136"/>
                        <a:pt x="44" y="136"/>
                      </a:cubicBezTo>
                      <a:cubicBezTo>
                        <a:pt x="44" y="136"/>
                        <a:pt x="13" y="102"/>
                        <a:pt x="8" y="76"/>
                      </a:cubicBezTo>
                      <a:cubicBezTo>
                        <a:pt x="0" y="41"/>
                        <a:pt x="25" y="0"/>
                        <a:pt x="25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Freeform 12">
                  <a:extLst>
                    <a:ext uri="{FF2B5EF4-FFF2-40B4-BE49-F238E27FC236}">
                      <a16:creationId xmlns:a16="http://schemas.microsoft.com/office/drawing/2014/main" id="{CB7CF552-9026-6DE1-11BF-2DA53F0032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67163" y="2624138"/>
                  <a:ext cx="508000" cy="236538"/>
                </a:xfrm>
                <a:custGeom>
                  <a:avLst/>
                  <a:gdLst>
                    <a:gd name="T0" fmla="*/ 0 w 135"/>
                    <a:gd name="T1" fmla="*/ 37 h 63"/>
                    <a:gd name="T2" fmla="*/ 68 w 135"/>
                    <a:gd name="T3" fmla="*/ 56 h 63"/>
                    <a:gd name="T4" fmla="*/ 135 w 135"/>
                    <a:gd name="T5" fmla="*/ 22 h 63"/>
                    <a:gd name="T6" fmla="*/ 69 w 135"/>
                    <a:gd name="T7" fmla="*/ 1 h 63"/>
                    <a:gd name="T8" fmla="*/ 0 w 135"/>
                    <a:gd name="T9" fmla="*/ 3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5" h="63">
                      <a:moveTo>
                        <a:pt x="0" y="37"/>
                      </a:moveTo>
                      <a:cubicBezTo>
                        <a:pt x="0" y="37"/>
                        <a:pt x="34" y="63"/>
                        <a:pt x="68" y="56"/>
                      </a:cubicBezTo>
                      <a:cubicBezTo>
                        <a:pt x="111" y="47"/>
                        <a:pt x="135" y="22"/>
                        <a:pt x="135" y="22"/>
                      </a:cubicBezTo>
                      <a:cubicBezTo>
                        <a:pt x="135" y="22"/>
                        <a:pt x="95" y="0"/>
                        <a:pt x="69" y="1"/>
                      </a:cubicBezTo>
                      <a:cubicBezTo>
                        <a:pt x="33" y="3"/>
                        <a:pt x="0" y="37"/>
                        <a:pt x="0" y="37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" name="Freeform 13">
                  <a:extLst>
                    <a:ext uri="{FF2B5EF4-FFF2-40B4-BE49-F238E27FC236}">
                      <a16:creationId xmlns:a16="http://schemas.microsoft.com/office/drawing/2014/main" id="{A274E6A3-6C76-FD17-514F-059E8C8907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794125" y="2011363"/>
                  <a:ext cx="222250" cy="503238"/>
                </a:xfrm>
                <a:custGeom>
                  <a:avLst/>
                  <a:gdLst>
                    <a:gd name="T0" fmla="*/ 31 w 59"/>
                    <a:gd name="T1" fmla="*/ 0 h 134"/>
                    <a:gd name="T2" fmla="*/ 54 w 59"/>
                    <a:gd name="T3" fmla="*/ 66 h 134"/>
                    <a:gd name="T4" fmla="*/ 26 w 59"/>
                    <a:gd name="T5" fmla="*/ 134 h 134"/>
                    <a:gd name="T6" fmla="*/ 1 w 59"/>
                    <a:gd name="T7" fmla="*/ 71 h 134"/>
                    <a:gd name="T8" fmla="*/ 31 w 59"/>
                    <a:gd name="T9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134">
                      <a:moveTo>
                        <a:pt x="31" y="0"/>
                      </a:moveTo>
                      <a:cubicBezTo>
                        <a:pt x="31" y="0"/>
                        <a:pt x="59" y="32"/>
                        <a:pt x="54" y="66"/>
                      </a:cubicBezTo>
                      <a:cubicBezTo>
                        <a:pt x="49" y="109"/>
                        <a:pt x="26" y="134"/>
                        <a:pt x="26" y="134"/>
                      </a:cubicBezTo>
                      <a:cubicBezTo>
                        <a:pt x="26" y="134"/>
                        <a:pt x="2" y="96"/>
                        <a:pt x="1" y="71"/>
                      </a:cubicBezTo>
                      <a:cubicBezTo>
                        <a:pt x="0" y="35"/>
                        <a:pt x="31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" name="Freeform 14">
                  <a:extLst>
                    <a:ext uri="{FF2B5EF4-FFF2-40B4-BE49-F238E27FC236}">
                      <a16:creationId xmlns:a16="http://schemas.microsoft.com/office/drawing/2014/main" id="{55F3F1FA-EFB8-F522-076C-0B3D088E06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229100" y="2344738"/>
                  <a:ext cx="500063" cy="219075"/>
                </a:xfrm>
                <a:custGeom>
                  <a:avLst/>
                  <a:gdLst>
                    <a:gd name="T0" fmla="*/ 0 w 133"/>
                    <a:gd name="T1" fmla="*/ 27 h 58"/>
                    <a:gd name="T2" fmla="*/ 63 w 133"/>
                    <a:gd name="T3" fmla="*/ 57 h 58"/>
                    <a:gd name="T4" fmla="*/ 133 w 133"/>
                    <a:gd name="T5" fmla="*/ 36 h 58"/>
                    <a:gd name="T6" fmla="*/ 73 w 133"/>
                    <a:gd name="T7" fmla="*/ 5 h 58"/>
                    <a:gd name="T8" fmla="*/ 0 w 133"/>
                    <a:gd name="T9" fmla="*/ 2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3" h="58">
                      <a:moveTo>
                        <a:pt x="0" y="27"/>
                      </a:moveTo>
                      <a:cubicBezTo>
                        <a:pt x="0" y="27"/>
                        <a:pt x="28" y="58"/>
                        <a:pt x="63" y="57"/>
                      </a:cubicBezTo>
                      <a:cubicBezTo>
                        <a:pt x="106" y="56"/>
                        <a:pt x="133" y="36"/>
                        <a:pt x="133" y="36"/>
                      </a:cubicBezTo>
                      <a:cubicBezTo>
                        <a:pt x="133" y="36"/>
                        <a:pt x="98" y="8"/>
                        <a:pt x="73" y="5"/>
                      </a:cubicBezTo>
                      <a:cubicBezTo>
                        <a:pt x="38" y="0"/>
                        <a:pt x="0" y="27"/>
                        <a:pt x="0" y="27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" name="Freeform 15">
                  <a:extLst>
                    <a:ext uri="{FF2B5EF4-FFF2-40B4-BE49-F238E27FC236}">
                      <a16:creationId xmlns:a16="http://schemas.microsoft.com/office/drawing/2014/main" id="{946C2980-D31A-A524-9BFD-F1E2A09080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92563" y="1766888"/>
                  <a:ext cx="247650" cy="481013"/>
                </a:xfrm>
                <a:custGeom>
                  <a:avLst/>
                  <a:gdLst>
                    <a:gd name="T0" fmla="*/ 44 w 66"/>
                    <a:gd name="T1" fmla="*/ 0 h 128"/>
                    <a:gd name="T2" fmla="*/ 56 w 66"/>
                    <a:gd name="T3" fmla="*/ 68 h 128"/>
                    <a:gd name="T4" fmla="*/ 17 w 66"/>
                    <a:gd name="T5" fmla="*/ 128 h 128"/>
                    <a:gd name="T6" fmla="*/ 3 w 66"/>
                    <a:gd name="T7" fmla="*/ 63 h 128"/>
                    <a:gd name="T8" fmla="*/ 44 w 66"/>
                    <a:gd name="T9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128">
                      <a:moveTo>
                        <a:pt x="44" y="0"/>
                      </a:moveTo>
                      <a:cubicBezTo>
                        <a:pt x="44" y="0"/>
                        <a:pt x="66" y="36"/>
                        <a:pt x="56" y="68"/>
                      </a:cubicBezTo>
                      <a:cubicBezTo>
                        <a:pt x="43" y="108"/>
                        <a:pt x="17" y="128"/>
                        <a:pt x="17" y="128"/>
                      </a:cubicBezTo>
                      <a:cubicBezTo>
                        <a:pt x="17" y="128"/>
                        <a:pt x="0" y="88"/>
                        <a:pt x="3" y="63"/>
                      </a:cubicBezTo>
                      <a:cubicBezTo>
                        <a:pt x="8" y="29"/>
                        <a:pt x="44" y="0"/>
                        <a:pt x="44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16">
                  <a:extLst>
                    <a:ext uri="{FF2B5EF4-FFF2-40B4-BE49-F238E27FC236}">
                      <a16:creationId xmlns:a16="http://schemas.microsoft.com/office/drawing/2014/main" id="{4ADC83AF-BD0D-13DF-C0A7-6857849626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37063" y="2017713"/>
                  <a:ext cx="477838" cy="249238"/>
                </a:xfrm>
                <a:custGeom>
                  <a:avLst/>
                  <a:gdLst>
                    <a:gd name="T0" fmla="*/ 0 w 127"/>
                    <a:gd name="T1" fmla="*/ 20 h 66"/>
                    <a:gd name="T2" fmla="*/ 56 w 127"/>
                    <a:gd name="T3" fmla="*/ 60 h 66"/>
                    <a:gd name="T4" fmla="*/ 127 w 127"/>
                    <a:gd name="T5" fmla="*/ 51 h 66"/>
                    <a:gd name="T6" fmla="*/ 75 w 127"/>
                    <a:gd name="T7" fmla="*/ 11 h 66"/>
                    <a:gd name="T8" fmla="*/ 0 w 127"/>
                    <a:gd name="T9" fmla="*/ 2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66">
                      <a:moveTo>
                        <a:pt x="0" y="20"/>
                      </a:moveTo>
                      <a:cubicBezTo>
                        <a:pt x="0" y="20"/>
                        <a:pt x="23" y="55"/>
                        <a:pt x="56" y="60"/>
                      </a:cubicBezTo>
                      <a:cubicBezTo>
                        <a:pt x="98" y="66"/>
                        <a:pt x="127" y="51"/>
                        <a:pt x="127" y="51"/>
                      </a:cubicBezTo>
                      <a:cubicBezTo>
                        <a:pt x="127" y="51"/>
                        <a:pt x="98" y="18"/>
                        <a:pt x="75" y="11"/>
                      </a:cubicBezTo>
                      <a:cubicBezTo>
                        <a:pt x="41" y="0"/>
                        <a:pt x="0" y="20"/>
                        <a:pt x="0" y="2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17">
                  <a:extLst>
                    <a:ext uri="{FF2B5EF4-FFF2-40B4-BE49-F238E27FC236}">
                      <a16:creationId xmlns:a16="http://schemas.microsoft.com/office/drawing/2014/main" id="{FDBBF374-C1E3-15CE-376F-7CC2960D8F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146550" y="1503363"/>
                  <a:ext cx="269875" cy="447675"/>
                </a:xfrm>
                <a:custGeom>
                  <a:avLst/>
                  <a:gdLst>
                    <a:gd name="T0" fmla="*/ 58 w 72"/>
                    <a:gd name="T1" fmla="*/ 0 h 119"/>
                    <a:gd name="T2" fmla="*/ 57 w 72"/>
                    <a:gd name="T3" fmla="*/ 67 h 119"/>
                    <a:gd name="T4" fmla="*/ 9 w 72"/>
                    <a:gd name="T5" fmla="*/ 119 h 119"/>
                    <a:gd name="T6" fmla="*/ 8 w 72"/>
                    <a:gd name="T7" fmla="*/ 53 h 119"/>
                    <a:gd name="T8" fmla="*/ 58 w 72"/>
                    <a:gd name="T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19">
                      <a:moveTo>
                        <a:pt x="58" y="0"/>
                      </a:moveTo>
                      <a:cubicBezTo>
                        <a:pt x="58" y="0"/>
                        <a:pt x="72" y="37"/>
                        <a:pt x="57" y="67"/>
                      </a:cubicBezTo>
                      <a:cubicBezTo>
                        <a:pt x="38" y="103"/>
                        <a:pt x="9" y="119"/>
                        <a:pt x="9" y="119"/>
                      </a:cubicBezTo>
                      <a:cubicBezTo>
                        <a:pt x="9" y="119"/>
                        <a:pt x="0" y="77"/>
                        <a:pt x="8" y="53"/>
                      </a:cubicBezTo>
                      <a:cubicBezTo>
                        <a:pt x="18" y="21"/>
                        <a:pt x="58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18">
                  <a:extLst>
                    <a:ext uri="{FF2B5EF4-FFF2-40B4-BE49-F238E27FC236}">
                      <a16:creationId xmlns:a16="http://schemas.microsoft.com/office/drawing/2014/main" id="{ACB946CD-2758-714D-D7B0-769C060C13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572000" y="1668463"/>
                  <a:ext cx="439738" cy="274638"/>
                </a:xfrm>
                <a:custGeom>
                  <a:avLst/>
                  <a:gdLst>
                    <a:gd name="T0" fmla="*/ 0 w 117"/>
                    <a:gd name="T1" fmla="*/ 12 h 73"/>
                    <a:gd name="T2" fmla="*/ 47 w 117"/>
                    <a:gd name="T3" fmla="*/ 60 h 73"/>
                    <a:gd name="T4" fmla="*/ 117 w 117"/>
                    <a:gd name="T5" fmla="*/ 64 h 73"/>
                    <a:gd name="T6" fmla="*/ 73 w 117"/>
                    <a:gd name="T7" fmla="*/ 16 h 73"/>
                    <a:gd name="T8" fmla="*/ 0 w 117"/>
                    <a:gd name="T9" fmla="*/ 1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73">
                      <a:moveTo>
                        <a:pt x="0" y="12"/>
                      </a:moveTo>
                      <a:cubicBezTo>
                        <a:pt x="0" y="12"/>
                        <a:pt x="15" y="49"/>
                        <a:pt x="47" y="60"/>
                      </a:cubicBezTo>
                      <a:cubicBezTo>
                        <a:pt x="86" y="73"/>
                        <a:pt x="117" y="64"/>
                        <a:pt x="117" y="64"/>
                      </a:cubicBezTo>
                      <a:cubicBezTo>
                        <a:pt x="117" y="64"/>
                        <a:pt x="95" y="27"/>
                        <a:pt x="73" y="16"/>
                      </a:cubicBezTo>
                      <a:cubicBezTo>
                        <a:pt x="43" y="0"/>
                        <a:pt x="0" y="12"/>
                        <a:pt x="0" y="12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Freeform 19">
                  <a:extLst>
                    <a:ext uri="{FF2B5EF4-FFF2-40B4-BE49-F238E27FC236}">
                      <a16:creationId xmlns:a16="http://schemas.microsoft.com/office/drawing/2014/main" id="{E95EE572-DACA-728E-0611-DAE8650280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244975" y="1225550"/>
                  <a:ext cx="285750" cy="398463"/>
                </a:xfrm>
                <a:custGeom>
                  <a:avLst/>
                  <a:gdLst>
                    <a:gd name="T0" fmla="*/ 69 w 76"/>
                    <a:gd name="T1" fmla="*/ 0 h 106"/>
                    <a:gd name="T2" fmla="*/ 57 w 76"/>
                    <a:gd name="T3" fmla="*/ 64 h 106"/>
                    <a:gd name="T4" fmla="*/ 2 w 76"/>
                    <a:gd name="T5" fmla="*/ 106 h 106"/>
                    <a:gd name="T6" fmla="*/ 11 w 76"/>
                    <a:gd name="T7" fmla="*/ 43 h 106"/>
                    <a:gd name="T8" fmla="*/ 69 w 76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106">
                      <a:moveTo>
                        <a:pt x="69" y="0"/>
                      </a:moveTo>
                      <a:cubicBezTo>
                        <a:pt x="69" y="0"/>
                        <a:pt x="76" y="39"/>
                        <a:pt x="57" y="64"/>
                      </a:cubicBezTo>
                      <a:cubicBezTo>
                        <a:pt x="32" y="97"/>
                        <a:pt x="2" y="106"/>
                        <a:pt x="2" y="106"/>
                      </a:cubicBezTo>
                      <a:cubicBezTo>
                        <a:pt x="2" y="106"/>
                        <a:pt x="0" y="64"/>
                        <a:pt x="11" y="43"/>
                      </a:cubicBezTo>
                      <a:cubicBezTo>
                        <a:pt x="27" y="14"/>
                        <a:pt x="69" y="0"/>
                        <a:pt x="69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20">
                  <a:extLst>
                    <a:ext uri="{FF2B5EF4-FFF2-40B4-BE49-F238E27FC236}">
                      <a16:creationId xmlns:a16="http://schemas.microsoft.com/office/drawing/2014/main" id="{5771770B-0D76-9297-64E4-CA5FCCD1CC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643438" y="1300163"/>
                  <a:ext cx="392113" cy="293688"/>
                </a:xfrm>
                <a:custGeom>
                  <a:avLst/>
                  <a:gdLst>
                    <a:gd name="T0" fmla="*/ 0 w 104"/>
                    <a:gd name="T1" fmla="*/ 5 h 78"/>
                    <a:gd name="T2" fmla="*/ 37 w 104"/>
                    <a:gd name="T3" fmla="*/ 59 h 78"/>
                    <a:gd name="T4" fmla="*/ 104 w 104"/>
                    <a:gd name="T5" fmla="*/ 75 h 78"/>
                    <a:gd name="T6" fmla="*/ 70 w 104"/>
                    <a:gd name="T7" fmla="*/ 21 h 78"/>
                    <a:gd name="T8" fmla="*/ 0 w 104"/>
                    <a:gd name="T9" fmla="*/ 5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78">
                      <a:moveTo>
                        <a:pt x="0" y="5"/>
                      </a:moveTo>
                      <a:cubicBezTo>
                        <a:pt x="0" y="5"/>
                        <a:pt x="9" y="44"/>
                        <a:pt x="37" y="59"/>
                      </a:cubicBezTo>
                      <a:cubicBezTo>
                        <a:pt x="73" y="78"/>
                        <a:pt x="104" y="75"/>
                        <a:pt x="104" y="75"/>
                      </a:cubicBezTo>
                      <a:cubicBezTo>
                        <a:pt x="104" y="75"/>
                        <a:pt x="89" y="36"/>
                        <a:pt x="70" y="21"/>
                      </a:cubicBezTo>
                      <a:cubicBezTo>
                        <a:pt x="44" y="0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21">
                  <a:extLst>
                    <a:ext uri="{FF2B5EF4-FFF2-40B4-BE49-F238E27FC236}">
                      <a16:creationId xmlns:a16="http://schemas.microsoft.com/office/drawing/2014/main" id="{6FD11107-D323-9D29-2BC1-656451477C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305300" y="939800"/>
                  <a:ext cx="312738" cy="341313"/>
                </a:xfrm>
                <a:custGeom>
                  <a:avLst/>
                  <a:gdLst>
                    <a:gd name="T0" fmla="*/ 83 w 83"/>
                    <a:gd name="T1" fmla="*/ 0 h 91"/>
                    <a:gd name="T2" fmla="*/ 60 w 83"/>
                    <a:gd name="T3" fmla="*/ 60 h 91"/>
                    <a:gd name="T4" fmla="*/ 0 w 83"/>
                    <a:gd name="T5" fmla="*/ 91 h 91"/>
                    <a:gd name="T6" fmla="*/ 20 w 83"/>
                    <a:gd name="T7" fmla="*/ 32 h 91"/>
                    <a:gd name="T8" fmla="*/ 83 w 83"/>
                    <a:gd name="T9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1">
                      <a:moveTo>
                        <a:pt x="83" y="0"/>
                      </a:moveTo>
                      <a:cubicBezTo>
                        <a:pt x="83" y="0"/>
                        <a:pt x="83" y="39"/>
                        <a:pt x="60" y="60"/>
                      </a:cubicBezTo>
                      <a:cubicBezTo>
                        <a:pt x="31" y="87"/>
                        <a:pt x="0" y="91"/>
                        <a:pt x="0" y="91"/>
                      </a:cubicBezTo>
                      <a:cubicBezTo>
                        <a:pt x="0" y="91"/>
                        <a:pt x="5" y="50"/>
                        <a:pt x="20" y="32"/>
                      </a:cubicBezTo>
                      <a:cubicBezTo>
                        <a:pt x="40" y="6"/>
                        <a:pt x="83" y="0"/>
                        <a:pt x="83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22">
                  <a:extLst>
                    <a:ext uri="{FF2B5EF4-FFF2-40B4-BE49-F238E27FC236}">
                      <a16:creationId xmlns:a16="http://schemas.microsoft.com/office/drawing/2014/main" id="{0A8DAA5D-DCB8-CB7A-2AA1-3209504C0A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643438" y="917575"/>
                  <a:ext cx="334963" cy="322263"/>
                </a:xfrm>
                <a:custGeom>
                  <a:avLst/>
                  <a:gdLst>
                    <a:gd name="T0" fmla="*/ 0 w 89"/>
                    <a:gd name="T1" fmla="*/ 0 h 86"/>
                    <a:gd name="T2" fmla="*/ 26 w 89"/>
                    <a:gd name="T3" fmla="*/ 59 h 86"/>
                    <a:gd name="T4" fmla="*/ 89 w 89"/>
                    <a:gd name="T5" fmla="*/ 86 h 86"/>
                    <a:gd name="T6" fmla="*/ 65 w 89"/>
                    <a:gd name="T7" fmla="*/ 28 h 86"/>
                    <a:gd name="T8" fmla="*/ 0 w 89"/>
                    <a:gd name="T9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6">
                      <a:moveTo>
                        <a:pt x="0" y="0"/>
                      </a:moveTo>
                      <a:cubicBezTo>
                        <a:pt x="0" y="0"/>
                        <a:pt x="2" y="39"/>
                        <a:pt x="26" y="59"/>
                      </a:cubicBezTo>
                      <a:cubicBezTo>
                        <a:pt x="57" y="84"/>
                        <a:pt x="89" y="86"/>
                        <a:pt x="89" y="86"/>
                      </a:cubicBezTo>
                      <a:cubicBezTo>
                        <a:pt x="89" y="86"/>
                        <a:pt x="80" y="45"/>
                        <a:pt x="65" y="28"/>
                      </a:cubicBezTo>
                      <a:cubicBezTo>
                        <a:pt x="43" y="4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Freeform 23">
                  <a:extLst>
                    <a:ext uri="{FF2B5EF4-FFF2-40B4-BE49-F238E27FC236}">
                      <a16:creationId xmlns:a16="http://schemas.microsoft.com/office/drawing/2014/main" id="{7C458237-ABE4-549D-EC8E-84D674D176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311650" y="642937"/>
                  <a:ext cx="360363" cy="288925"/>
                </a:xfrm>
                <a:custGeom>
                  <a:avLst/>
                  <a:gdLst>
                    <a:gd name="T0" fmla="*/ 96 w 96"/>
                    <a:gd name="T1" fmla="*/ 1 h 77"/>
                    <a:gd name="T2" fmla="*/ 63 w 96"/>
                    <a:gd name="T3" fmla="*/ 56 h 77"/>
                    <a:gd name="T4" fmla="*/ 0 w 96"/>
                    <a:gd name="T5" fmla="*/ 76 h 77"/>
                    <a:gd name="T6" fmla="*/ 29 w 96"/>
                    <a:gd name="T7" fmla="*/ 22 h 77"/>
                    <a:gd name="T8" fmla="*/ 96 w 96"/>
                    <a:gd name="T9" fmla="*/ 1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77">
                      <a:moveTo>
                        <a:pt x="96" y="1"/>
                      </a:moveTo>
                      <a:cubicBezTo>
                        <a:pt x="96" y="1"/>
                        <a:pt x="90" y="39"/>
                        <a:pt x="63" y="56"/>
                      </a:cubicBezTo>
                      <a:cubicBezTo>
                        <a:pt x="31" y="77"/>
                        <a:pt x="0" y="76"/>
                        <a:pt x="0" y="76"/>
                      </a:cubicBezTo>
                      <a:cubicBezTo>
                        <a:pt x="0" y="76"/>
                        <a:pt x="12" y="37"/>
                        <a:pt x="29" y="22"/>
                      </a:cubicBezTo>
                      <a:cubicBezTo>
                        <a:pt x="53" y="0"/>
                        <a:pt x="96" y="1"/>
                        <a:pt x="96" y="1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Freeform 24">
                  <a:extLst>
                    <a:ext uri="{FF2B5EF4-FFF2-40B4-BE49-F238E27FC236}">
                      <a16:creationId xmlns:a16="http://schemas.microsoft.com/office/drawing/2014/main" id="{D9FD956D-65D1-247C-6AEE-6774632035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594225" y="519112"/>
                  <a:ext cx="285750" cy="363538"/>
                </a:xfrm>
                <a:custGeom>
                  <a:avLst/>
                  <a:gdLst>
                    <a:gd name="T0" fmla="*/ 4 w 76"/>
                    <a:gd name="T1" fmla="*/ 0 h 97"/>
                    <a:gd name="T2" fmla="*/ 20 w 76"/>
                    <a:gd name="T3" fmla="*/ 61 h 97"/>
                    <a:gd name="T4" fmla="*/ 76 w 76"/>
                    <a:gd name="T5" fmla="*/ 97 h 97"/>
                    <a:gd name="T6" fmla="*/ 63 w 76"/>
                    <a:gd name="T7" fmla="*/ 37 h 97"/>
                    <a:gd name="T8" fmla="*/ 4 w 76"/>
                    <a:gd name="T9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97">
                      <a:moveTo>
                        <a:pt x="4" y="0"/>
                      </a:moveTo>
                      <a:cubicBezTo>
                        <a:pt x="4" y="0"/>
                        <a:pt x="0" y="37"/>
                        <a:pt x="20" y="61"/>
                      </a:cubicBezTo>
                      <a:cubicBezTo>
                        <a:pt x="46" y="90"/>
                        <a:pt x="76" y="97"/>
                        <a:pt x="76" y="97"/>
                      </a:cubicBezTo>
                      <a:cubicBezTo>
                        <a:pt x="76" y="97"/>
                        <a:pt x="75" y="57"/>
                        <a:pt x="63" y="37"/>
                      </a:cubicBezTo>
                      <a:cubicBezTo>
                        <a:pt x="45" y="10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Freeform 25">
                  <a:extLst>
                    <a:ext uri="{FF2B5EF4-FFF2-40B4-BE49-F238E27FC236}">
                      <a16:creationId xmlns:a16="http://schemas.microsoft.com/office/drawing/2014/main" id="{3220D190-4894-C96C-0D19-9723965078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256088" y="330200"/>
                  <a:ext cx="395288" cy="266700"/>
                </a:xfrm>
                <a:custGeom>
                  <a:avLst/>
                  <a:gdLst>
                    <a:gd name="T0" fmla="*/ 105 w 105"/>
                    <a:gd name="T1" fmla="*/ 9 h 71"/>
                    <a:gd name="T2" fmla="*/ 65 w 105"/>
                    <a:gd name="T3" fmla="*/ 56 h 71"/>
                    <a:gd name="T4" fmla="*/ 0 w 105"/>
                    <a:gd name="T5" fmla="*/ 64 h 71"/>
                    <a:gd name="T6" fmla="*/ 37 w 105"/>
                    <a:gd name="T7" fmla="*/ 17 h 71"/>
                    <a:gd name="T8" fmla="*/ 105 w 105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1">
                      <a:moveTo>
                        <a:pt x="105" y="9"/>
                      </a:moveTo>
                      <a:cubicBezTo>
                        <a:pt x="105" y="9"/>
                        <a:pt x="93" y="44"/>
                        <a:pt x="65" y="56"/>
                      </a:cubicBezTo>
                      <a:cubicBezTo>
                        <a:pt x="29" y="71"/>
                        <a:pt x="0" y="64"/>
                        <a:pt x="0" y="64"/>
                      </a:cubicBezTo>
                      <a:cubicBezTo>
                        <a:pt x="0" y="64"/>
                        <a:pt x="18" y="29"/>
                        <a:pt x="37" y="17"/>
                      </a:cubicBezTo>
                      <a:cubicBezTo>
                        <a:pt x="64" y="0"/>
                        <a:pt x="105" y="9"/>
                        <a:pt x="105" y="9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Freeform 26">
                  <a:extLst>
                    <a:ext uri="{FF2B5EF4-FFF2-40B4-BE49-F238E27FC236}">
                      <a16:creationId xmlns:a16="http://schemas.microsoft.com/office/drawing/2014/main" id="{DD084557-DB24-EC72-418A-6DCB598E94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84688" y="131762"/>
                  <a:ext cx="261938" cy="398463"/>
                </a:xfrm>
                <a:custGeom>
                  <a:avLst/>
                  <a:gdLst>
                    <a:gd name="T0" fmla="*/ 11 w 70"/>
                    <a:gd name="T1" fmla="*/ 0 h 106"/>
                    <a:gd name="T2" fmla="*/ 16 w 70"/>
                    <a:gd name="T3" fmla="*/ 62 h 106"/>
                    <a:gd name="T4" fmla="*/ 64 w 70"/>
                    <a:gd name="T5" fmla="*/ 106 h 106"/>
                    <a:gd name="T6" fmla="*/ 61 w 70"/>
                    <a:gd name="T7" fmla="*/ 46 h 106"/>
                    <a:gd name="T8" fmla="*/ 11 w 70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106">
                      <a:moveTo>
                        <a:pt x="11" y="0"/>
                      </a:moveTo>
                      <a:cubicBezTo>
                        <a:pt x="11" y="0"/>
                        <a:pt x="0" y="36"/>
                        <a:pt x="16" y="62"/>
                      </a:cubicBezTo>
                      <a:cubicBezTo>
                        <a:pt x="36" y="94"/>
                        <a:pt x="64" y="106"/>
                        <a:pt x="64" y="106"/>
                      </a:cubicBezTo>
                      <a:cubicBezTo>
                        <a:pt x="64" y="106"/>
                        <a:pt x="70" y="67"/>
                        <a:pt x="61" y="46"/>
                      </a:cubicBezTo>
                      <a:cubicBezTo>
                        <a:pt x="49" y="17"/>
                        <a:pt x="11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27">
                  <a:extLst>
                    <a:ext uri="{FF2B5EF4-FFF2-40B4-BE49-F238E27FC236}">
                      <a16:creationId xmlns:a16="http://schemas.microsoft.com/office/drawing/2014/main" id="{0FD54A32-E6D3-C029-E892-527D032CCF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135438" y="44450"/>
                  <a:ext cx="412750" cy="230188"/>
                </a:xfrm>
                <a:custGeom>
                  <a:avLst/>
                  <a:gdLst>
                    <a:gd name="T0" fmla="*/ 110 w 110"/>
                    <a:gd name="T1" fmla="*/ 15 h 61"/>
                    <a:gd name="T2" fmla="*/ 63 w 110"/>
                    <a:gd name="T3" fmla="*/ 53 h 61"/>
                    <a:gd name="T4" fmla="*/ 0 w 110"/>
                    <a:gd name="T5" fmla="*/ 50 h 61"/>
                    <a:gd name="T6" fmla="*/ 44 w 110"/>
                    <a:gd name="T7" fmla="*/ 11 h 61"/>
                    <a:gd name="T8" fmla="*/ 110 w 110"/>
                    <a:gd name="T9" fmla="*/ 1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61">
                      <a:moveTo>
                        <a:pt x="110" y="15"/>
                      </a:moveTo>
                      <a:cubicBezTo>
                        <a:pt x="110" y="15"/>
                        <a:pt x="93" y="47"/>
                        <a:pt x="63" y="53"/>
                      </a:cubicBezTo>
                      <a:cubicBezTo>
                        <a:pt x="27" y="61"/>
                        <a:pt x="0" y="50"/>
                        <a:pt x="0" y="50"/>
                      </a:cubicBezTo>
                      <a:cubicBezTo>
                        <a:pt x="0" y="50"/>
                        <a:pt x="23" y="19"/>
                        <a:pt x="44" y="11"/>
                      </a:cubicBezTo>
                      <a:cubicBezTo>
                        <a:pt x="73" y="0"/>
                        <a:pt x="110" y="15"/>
                        <a:pt x="110" y="15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28">
                  <a:extLst>
                    <a:ext uri="{FF2B5EF4-FFF2-40B4-BE49-F238E27FC236}">
                      <a16:creationId xmlns:a16="http://schemas.microsoft.com/office/drawing/2014/main" id="{A0FD7992-32FC-C88F-6A16-CA87B4E43F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305300" y="-222250"/>
                  <a:ext cx="233363" cy="417513"/>
                </a:xfrm>
                <a:custGeom>
                  <a:avLst/>
                  <a:gdLst>
                    <a:gd name="T0" fmla="*/ 17 w 62"/>
                    <a:gd name="T1" fmla="*/ 0 h 111"/>
                    <a:gd name="T2" fmla="*/ 11 w 62"/>
                    <a:gd name="T3" fmla="*/ 60 h 111"/>
                    <a:gd name="T4" fmla="*/ 49 w 62"/>
                    <a:gd name="T5" fmla="*/ 111 h 111"/>
                    <a:gd name="T6" fmla="*/ 57 w 62"/>
                    <a:gd name="T7" fmla="*/ 53 h 111"/>
                    <a:gd name="T8" fmla="*/ 17 w 62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11">
                      <a:moveTo>
                        <a:pt x="17" y="0"/>
                      </a:moveTo>
                      <a:cubicBezTo>
                        <a:pt x="17" y="0"/>
                        <a:pt x="0" y="32"/>
                        <a:pt x="11" y="60"/>
                      </a:cubicBezTo>
                      <a:cubicBezTo>
                        <a:pt x="25" y="95"/>
                        <a:pt x="49" y="111"/>
                        <a:pt x="49" y="111"/>
                      </a:cubicBezTo>
                      <a:cubicBezTo>
                        <a:pt x="49" y="111"/>
                        <a:pt x="62" y="74"/>
                        <a:pt x="57" y="53"/>
                      </a:cubicBezTo>
                      <a:cubicBezTo>
                        <a:pt x="50" y="23"/>
                        <a:pt x="17" y="0"/>
                        <a:pt x="17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29">
                  <a:extLst>
                    <a:ext uri="{FF2B5EF4-FFF2-40B4-BE49-F238E27FC236}">
                      <a16:creationId xmlns:a16="http://schemas.microsoft.com/office/drawing/2014/main" id="{77323F7D-BAE1-9297-76F4-9508AB7649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59225" y="-214313"/>
                  <a:ext cx="425450" cy="195263"/>
                </a:xfrm>
                <a:custGeom>
                  <a:avLst/>
                  <a:gdLst>
                    <a:gd name="T0" fmla="*/ 113 w 113"/>
                    <a:gd name="T1" fmla="*/ 21 h 52"/>
                    <a:gd name="T2" fmla="*/ 61 w 113"/>
                    <a:gd name="T3" fmla="*/ 51 h 52"/>
                    <a:gd name="T4" fmla="*/ 0 w 113"/>
                    <a:gd name="T5" fmla="*/ 37 h 52"/>
                    <a:gd name="T6" fmla="*/ 49 w 113"/>
                    <a:gd name="T7" fmla="*/ 7 h 52"/>
                    <a:gd name="T8" fmla="*/ 113 w 113"/>
                    <a:gd name="T9" fmla="*/ 21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3" h="52">
                      <a:moveTo>
                        <a:pt x="113" y="21"/>
                      </a:moveTo>
                      <a:cubicBezTo>
                        <a:pt x="113" y="21"/>
                        <a:pt x="90" y="49"/>
                        <a:pt x="61" y="51"/>
                      </a:cubicBezTo>
                      <a:cubicBezTo>
                        <a:pt x="24" y="52"/>
                        <a:pt x="0" y="37"/>
                        <a:pt x="0" y="37"/>
                      </a:cubicBezTo>
                      <a:cubicBezTo>
                        <a:pt x="0" y="37"/>
                        <a:pt x="28" y="11"/>
                        <a:pt x="49" y="7"/>
                      </a:cubicBezTo>
                      <a:cubicBezTo>
                        <a:pt x="79" y="0"/>
                        <a:pt x="113" y="21"/>
                        <a:pt x="113" y="21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30">
                  <a:extLst>
                    <a:ext uri="{FF2B5EF4-FFF2-40B4-BE49-F238E27FC236}">
                      <a16:creationId xmlns:a16="http://schemas.microsoft.com/office/drawing/2014/main" id="{97D876BD-24FC-D59A-4609-B1E7D4ACEA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064000" y="-534988"/>
                  <a:ext cx="195263" cy="425450"/>
                </a:xfrm>
                <a:custGeom>
                  <a:avLst/>
                  <a:gdLst>
                    <a:gd name="T0" fmla="*/ 22 w 52"/>
                    <a:gd name="T1" fmla="*/ 0 h 113"/>
                    <a:gd name="T2" fmla="*/ 6 w 52"/>
                    <a:gd name="T3" fmla="*/ 57 h 113"/>
                    <a:gd name="T4" fmla="*/ 34 w 52"/>
                    <a:gd name="T5" fmla="*/ 113 h 113"/>
                    <a:gd name="T6" fmla="*/ 51 w 52"/>
                    <a:gd name="T7" fmla="*/ 58 h 113"/>
                    <a:gd name="T8" fmla="*/ 22 w 52"/>
                    <a:gd name="T9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113">
                      <a:moveTo>
                        <a:pt x="22" y="0"/>
                      </a:moveTo>
                      <a:cubicBezTo>
                        <a:pt x="22" y="0"/>
                        <a:pt x="0" y="28"/>
                        <a:pt x="6" y="57"/>
                      </a:cubicBezTo>
                      <a:cubicBezTo>
                        <a:pt x="13" y="93"/>
                        <a:pt x="34" y="113"/>
                        <a:pt x="34" y="113"/>
                      </a:cubicBezTo>
                      <a:cubicBezTo>
                        <a:pt x="34" y="113"/>
                        <a:pt x="52" y="79"/>
                        <a:pt x="51" y="58"/>
                      </a:cubicBezTo>
                      <a:cubicBezTo>
                        <a:pt x="50" y="28"/>
                        <a:pt x="22" y="0"/>
                        <a:pt x="22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31">
                  <a:extLst>
                    <a:ext uri="{FF2B5EF4-FFF2-40B4-BE49-F238E27FC236}">
                      <a16:creationId xmlns:a16="http://schemas.microsoft.com/office/drawing/2014/main" id="{BD723C50-86A1-3E1E-EB5B-23CC9B5E0B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733800" y="-428625"/>
                  <a:ext cx="422275" cy="184150"/>
                </a:xfrm>
                <a:custGeom>
                  <a:avLst/>
                  <a:gdLst>
                    <a:gd name="T0" fmla="*/ 112 w 112"/>
                    <a:gd name="T1" fmla="*/ 26 h 49"/>
                    <a:gd name="T2" fmla="*/ 57 w 112"/>
                    <a:gd name="T3" fmla="*/ 45 h 49"/>
                    <a:gd name="T4" fmla="*/ 0 w 112"/>
                    <a:gd name="T5" fmla="*/ 22 h 49"/>
                    <a:gd name="T6" fmla="*/ 53 w 112"/>
                    <a:gd name="T7" fmla="*/ 1 h 49"/>
                    <a:gd name="T8" fmla="*/ 112 w 112"/>
                    <a:gd name="T9" fmla="*/ 2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9">
                      <a:moveTo>
                        <a:pt x="112" y="26"/>
                      </a:moveTo>
                      <a:cubicBezTo>
                        <a:pt x="112" y="26"/>
                        <a:pt x="85" y="49"/>
                        <a:pt x="57" y="45"/>
                      </a:cubicBezTo>
                      <a:cubicBezTo>
                        <a:pt x="21" y="41"/>
                        <a:pt x="0" y="22"/>
                        <a:pt x="0" y="22"/>
                      </a:cubicBezTo>
                      <a:cubicBezTo>
                        <a:pt x="0" y="22"/>
                        <a:pt x="32" y="2"/>
                        <a:pt x="53" y="1"/>
                      </a:cubicBezTo>
                      <a:cubicBezTo>
                        <a:pt x="83" y="0"/>
                        <a:pt x="112" y="26"/>
                        <a:pt x="112" y="26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32">
                  <a:extLst>
                    <a:ext uri="{FF2B5EF4-FFF2-40B4-BE49-F238E27FC236}">
                      <a16:creationId xmlns:a16="http://schemas.microsoft.com/office/drawing/2014/main" id="{7230EA1C-8928-F853-3CE1-7F87BFBF37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775075" y="-793750"/>
                  <a:ext cx="184150" cy="417513"/>
                </a:xfrm>
                <a:custGeom>
                  <a:avLst/>
                  <a:gdLst>
                    <a:gd name="T0" fmla="*/ 26 w 49"/>
                    <a:gd name="T1" fmla="*/ 0 h 111"/>
                    <a:gd name="T2" fmla="*/ 1 w 49"/>
                    <a:gd name="T3" fmla="*/ 53 h 111"/>
                    <a:gd name="T4" fmla="*/ 19 w 49"/>
                    <a:gd name="T5" fmla="*/ 111 h 111"/>
                    <a:gd name="T6" fmla="*/ 45 w 49"/>
                    <a:gd name="T7" fmla="*/ 61 h 111"/>
                    <a:gd name="T8" fmla="*/ 26 w 49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111">
                      <a:moveTo>
                        <a:pt x="26" y="0"/>
                      </a:moveTo>
                      <a:cubicBezTo>
                        <a:pt x="26" y="0"/>
                        <a:pt x="0" y="24"/>
                        <a:pt x="1" y="53"/>
                      </a:cubicBezTo>
                      <a:cubicBezTo>
                        <a:pt x="2" y="88"/>
                        <a:pt x="19" y="111"/>
                        <a:pt x="19" y="111"/>
                      </a:cubicBezTo>
                      <a:cubicBezTo>
                        <a:pt x="19" y="111"/>
                        <a:pt x="42" y="82"/>
                        <a:pt x="45" y="61"/>
                      </a:cubicBezTo>
                      <a:cubicBezTo>
                        <a:pt x="49" y="32"/>
                        <a:pt x="26" y="0"/>
                        <a:pt x="26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Freeform 33">
                  <a:extLst>
                    <a:ext uri="{FF2B5EF4-FFF2-40B4-BE49-F238E27FC236}">
                      <a16:creationId xmlns:a16="http://schemas.microsoft.com/office/drawing/2014/main" id="{0CE454D9-61A0-A40F-3B64-444109663D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462338" y="-623888"/>
                  <a:ext cx="401638" cy="206375"/>
                </a:xfrm>
                <a:custGeom>
                  <a:avLst/>
                  <a:gdLst>
                    <a:gd name="T0" fmla="*/ 107 w 107"/>
                    <a:gd name="T1" fmla="*/ 37 h 55"/>
                    <a:gd name="T2" fmla="*/ 50 w 107"/>
                    <a:gd name="T3" fmla="*/ 46 h 55"/>
                    <a:gd name="T4" fmla="*/ 0 w 107"/>
                    <a:gd name="T5" fmla="*/ 14 h 55"/>
                    <a:gd name="T6" fmla="*/ 54 w 107"/>
                    <a:gd name="T7" fmla="*/ 3 h 55"/>
                    <a:gd name="T8" fmla="*/ 107 w 107"/>
                    <a:gd name="T9" fmla="*/ 3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7" h="55">
                      <a:moveTo>
                        <a:pt x="107" y="37"/>
                      </a:moveTo>
                      <a:cubicBezTo>
                        <a:pt x="107" y="37"/>
                        <a:pt x="77" y="55"/>
                        <a:pt x="50" y="46"/>
                      </a:cubicBezTo>
                      <a:cubicBezTo>
                        <a:pt x="17" y="36"/>
                        <a:pt x="0" y="14"/>
                        <a:pt x="0" y="14"/>
                      </a:cubicBezTo>
                      <a:cubicBezTo>
                        <a:pt x="0" y="14"/>
                        <a:pt x="34" y="0"/>
                        <a:pt x="54" y="3"/>
                      </a:cubicBezTo>
                      <a:cubicBezTo>
                        <a:pt x="83" y="7"/>
                        <a:pt x="107" y="37"/>
                        <a:pt x="107" y="37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34">
                  <a:extLst>
                    <a:ext uri="{FF2B5EF4-FFF2-40B4-BE49-F238E27FC236}">
                      <a16:creationId xmlns:a16="http://schemas.microsoft.com/office/drawing/2014/main" id="{D625BC99-2C90-0EF4-E6E0-E78CE0E1F5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478213" y="-992188"/>
                  <a:ext cx="207963" cy="398463"/>
                </a:xfrm>
                <a:custGeom>
                  <a:avLst/>
                  <a:gdLst>
                    <a:gd name="T0" fmla="*/ 38 w 55"/>
                    <a:gd name="T1" fmla="*/ 0 h 106"/>
                    <a:gd name="T2" fmla="*/ 5 w 55"/>
                    <a:gd name="T3" fmla="*/ 46 h 106"/>
                    <a:gd name="T4" fmla="*/ 12 w 55"/>
                    <a:gd name="T5" fmla="*/ 106 h 106"/>
                    <a:gd name="T6" fmla="*/ 46 w 55"/>
                    <a:gd name="T7" fmla="*/ 62 h 106"/>
                    <a:gd name="T8" fmla="*/ 38 w 55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38" y="0"/>
                      </a:moveTo>
                      <a:cubicBezTo>
                        <a:pt x="38" y="0"/>
                        <a:pt x="9" y="19"/>
                        <a:pt x="5" y="46"/>
                      </a:cubicBezTo>
                      <a:cubicBezTo>
                        <a:pt x="0" y="81"/>
                        <a:pt x="12" y="106"/>
                        <a:pt x="12" y="106"/>
                      </a:cubicBezTo>
                      <a:cubicBezTo>
                        <a:pt x="12" y="106"/>
                        <a:pt x="40" y="82"/>
                        <a:pt x="46" y="62"/>
                      </a:cubicBezTo>
                      <a:cubicBezTo>
                        <a:pt x="55" y="34"/>
                        <a:pt x="38" y="0"/>
                        <a:pt x="38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35">
                  <a:extLst>
                    <a:ext uri="{FF2B5EF4-FFF2-40B4-BE49-F238E27FC236}">
                      <a16:creationId xmlns:a16="http://schemas.microsoft.com/office/drawing/2014/main" id="{067E0B3E-966D-BEB6-1E80-E6F5CD479B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165475" y="-774700"/>
                  <a:ext cx="376238" cy="228600"/>
                </a:xfrm>
                <a:custGeom>
                  <a:avLst/>
                  <a:gdLst>
                    <a:gd name="T0" fmla="*/ 100 w 100"/>
                    <a:gd name="T1" fmla="*/ 49 h 61"/>
                    <a:gd name="T2" fmla="*/ 44 w 100"/>
                    <a:gd name="T3" fmla="*/ 48 h 61"/>
                    <a:gd name="T4" fmla="*/ 0 w 100"/>
                    <a:gd name="T5" fmla="*/ 8 h 61"/>
                    <a:gd name="T6" fmla="*/ 55 w 100"/>
                    <a:gd name="T7" fmla="*/ 7 h 61"/>
                    <a:gd name="T8" fmla="*/ 100 w 100"/>
                    <a:gd name="T9" fmla="*/ 49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61">
                      <a:moveTo>
                        <a:pt x="100" y="49"/>
                      </a:moveTo>
                      <a:cubicBezTo>
                        <a:pt x="100" y="49"/>
                        <a:pt x="68" y="61"/>
                        <a:pt x="44" y="48"/>
                      </a:cubicBezTo>
                      <a:cubicBezTo>
                        <a:pt x="13" y="32"/>
                        <a:pt x="0" y="8"/>
                        <a:pt x="0" y="8"/>
                      </a:cubicBezTo>
                      <a:cubicBezTo>
                        <a:pt x="0" y="8"/>
                        <a:pt x="36" y="0"/>
                        <a:pt x="55" y="7"/>
                      </a:cubicBezTo>
                      <a:cubicBezTo>
                        <a:pt x="82" y="16"/>
                        <a:pt x="100" y="49"/>
                        <a:pt x="100" y="49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6">
                  <a:extLst>
                    <a:ext uri="{FF2B5EF4-FFF2-40B4-BE49-F238E27FC236}">
                      <a16:creationId xmlns:a16="http://schemas.microsoft.com/office/drawing/2014/main" id="{7D9EC223-6678-B257-AEA1-08F21D6541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157538" y="-1128713"/>
                  <a:ext cx="228600" cy="368300"/>
                </a:xfrm>
                <a:custGeom>
                  <a:avLst/>
                  <a:gdLst>
                    <a:gd name="T0" fmla="*/ 51 w 61"/>
                    <a:gd name="T1" fmla="*/ 0 h 98"/>
                    <a:gd name="T2" fmla="*/ 11 w 61"/>
                    <a:gd name="T3" fmla="*/ 39 h 98"/>
                    <a:gd name="T4" fmla="*/ 7 w 61"/>
                    <a:gd name="T5" fmla="*/ 98 h 98"/>
                    <a:gd name="T6" fmla="*/ 48 w 61"/>
                    <a:gd name="T7" fmla="*/ 61 h 98"/>
                    <a:gd name="T8" fmla="*/ 51 w 61"/>
                    <a:gd name="T9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98">
                      <a:moveTo>
                        <a:pt x="51" y="0"/>
                      </a:moveTo>
                      <a:cubicBezTo>
                        <a:pt x="51" y="0"/>
                        <a:pt x="20" y="13"/>
                        <a:pt x="11" y="39"/>
                      </a:cubicBezTo>
                      <a:cubicBezTo>
                        <a:pt x="0" y="72"/>
                        <a:pt x="7" y="98"/>
                        <a:pt x="7" y="98"/>
                      </a:cubicBezTo>
                      <a:cubicBezTo>
                        <a:pt x="7" y="98"/>
                        <a:pt x="38" y="79"/>
                        <a:pt x="48" y="61"/>
                      </a:cubicBezTo>
                      <a:cubicBezTo>
                        <a:pt x="61" y="36"/>
                        <a:pt x="51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>
                  <a:extLst>
                    <a:ext uri="{FF2B5EF4-FFF2-40B4-BE49-F238E27FC236}">
                      <a16:creationId xmlns:a16="http://schemas.microsoft.com/office/drawing/2014/main" id="{C2F6F78B-5E5A-D6B7-4B84-9B07870701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962275" y="-939800"/>
                  <a:ext cx="307975" cy="161925"/>
                </a:xfrm>
                <a:custGeom>
                  <a:avLst/>
                  <a:gdLst>
                    <a:gd name="T0" fmla="*/ 0 w 82"/>
                    <a:gd name="T1" fmla="*/ 30 h 43"/>
                    <a:gd name="T2" fmla="*/ 44 w 82"/>
                    <a:gd name="T3" fmla="*/ 36 h 43"/>
                    <a:gd name="T4" fmla="*/ 82 w 82"/>
                    <a:gd name="T5" fmla="*/ 10 h 43"/>
                    <a:gd name="T6" fmla="*/ 40 w 82"/>
                    <a:gd name="T7" fmla="*/ 3 h 43"/>
                    <a:gd name="T8" fmla="*/ 0 w 82"/>
                    <a:gd name="T9" fmla="*/ 3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43">
                      <a:moveTo>
                        <a:pt x="0" y="30"/>
                      </a:moveTo>
                      <a:cubicBezTo>
                        <a:pt x="0" y="30"/>
                        <a:pt x="23" y="43"/>
                        <a:pt x="44" y="36"/>
                      </a:cubicBezTo>
                      <a:cubicBezTo>
                        <a:pt x="70" y="27"/>
                        <a:pt x="82" y="10"/>
                        <a:pt x="82" y="10"/>
                      </a:cubicBezTo>
                      <a:cubicBezTo>
                        <a:pt x="82" y="10"/>
                        <a:pt x="56" y="0"/>
                        <a:pt x="40" y="3"/>
                      </a:cubicBezTo>
                      <a:cubicBezTo>
                        <a:pt x="18" y="6"/>
                        <a:pt x="0" y="30"/>
                        <a:pt x="0" y="3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DACE9FB2-4F8F-3E39-E559-62486C36CFEF}"/>
                  </a:ext>
                </a:extLst>
              </p:cNvPr>
              <p:cNvGrpSpPr/>
              <p:nvPr/>
            </p:nvGrpSpPr>
            <p:grpSpPr>
              <a:xfrm>
                <a:off x="2669426" y="3525900"/>
                <a:ext cx="525107" cy="1027484"/>
                <a:chOff x="-2698750" y="-1128713"/>
                <a:chExt cx="2698750" cy="4552951"/>
              </a:xfrm>
            </p:grpSpPr>
            <p:sp>
              <p:nvSpPr>
                <p:cNvPr id="175" name="Freeform 6">
                  <a:extLst>
                    <a:ext uri="{FF2B5EF4-FFF2-40B4-BE49-F238E27FC236}">
                      <a16:creationId xmlns:a16="http://schemas.microsoft.com/office/drawing/2014/main" id="{1D45A129-CC9E-AD75-A64B-69991C4266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698750" y="-862013"/>
                  <a:ext cx="2540000" cy="4286251"/>
                </a:xfrm>
                <a:custGeom>
                  <a:avLst/>
                  <a:gdLst>
                    <a:gd name="T0" fmla="*/ 19 w 676"/>
                    <a:gd name="T1" fmla="*/ 1140 h 1140"/>
                    <a:gd name="T2" fmla="*/ 241 w 676"/>
                    <a:gd name="T3" fmla="*/ 1033 h 1140"/>
                    <a:gd name="T4" fmla="*/ 622 w 676"/>
                    <a:gd name="T5" fmla="*/ 643 h 1140"/>
                    <a:gd name="T6" fmla="*/ 468 w 676"/>
                    <a:gd name="T7" fmla="*/ 123 h 1140"/>
                    <a:gd name="T8" fmla="*/ 245 w 676"/>
                    <a:gd name="T9" fmla="*/ 0 h 1140"/>
                    <a:gd name="T10" fmla="*/ 463 w 676"/>
                    <a:gd name="T11" fmla="*/ 128 h 1140"/>
                    <a:gd name="T12" fmla="*/ 609 w 676"/>
                    <a:gd name="T13" fmla="*/ 640 h 1140"/>
                    <a:gd name="T14" fmla="*/ 236 w 676"/>
                    <a:gd name="T15" fmla="*/ 1016 h 1140"/>
                    <a:gd name="T16" fmla="*/ 143 w 676"/>
                    <a:gd name="T17" fmla="*/ 1039 h 1140"/>
                    <a:gd name="T18" fmla="*/ 0 w 676"/>
                    <a:gd name="T19" fmla="*/ 1123 h 1140"/>
                    <a:gd name="T20" fmla="*/ 19 w 676"/>
                    <a:gd name="T21" fmla="*/ 1140 h 1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76" h="1140">
                      <a:moveTo>
                        <a:pt x="19" y="1140"/>
                      </a:moveTo>
                      <a:cubicBezTo>
                        <a:pt x="19" y="1140"/>
                        <a:pt x="86" y="1059"/>
                        <a:pt x="241" y="1033"/>
                      </a:cubicBezTo>
                      <a:cubicBezTo>
                        <a:pt x="392" y="998"/>
                        <a:pt x="575" y="850"/>
                        <a:pt x="622" y="643"/>
                      </a:cubicBezTo>
                      <a:cubicBezTo>
                        <a:pt x="676" y="438"/>
                        <a:pt x="585" y="224"/>
                        <a:pt x="468" y="123"/>
                      </a:cubicBezTo>
                      <a:cubicBezTo>
                        <a:pt x="352" y="18"/>
                        <a:pt x="243" y="2"/>
                        <a:pt x="245" y="0"/>
                      </a:cubicBezTo>
                      <a:cubicBezTo>
                        <a:pt x="242" y="4"/>
                        <a:pt x="350" y="22"/>
                        <a:pt x="463" y="128"/>
                      </a:cubicBezTo>
                      <a:cubicBezTo>
                        <a:pt x="577" y="229"/>
                        <a:pt x="664" y="440"/>
                        <a:pt x="609" y="640"/>
                      </a:cubicBezTo>
                      <a:cubicBezTo>
                        <a:pt x="561" y="842"/>
                        <a:pt x="382" y="983"/>
                        <a:pt x="236" y="1016"/>
                      </a:cubicBezTo>
                      <a:cubicBezTo>
                        <a:pt x="201" y="1021"/>
                        <a:pt x="170" y="1029"/>
                        <a:pt x="143" y="1039"/>
                      </a:cubicBezTo>
                      <a:cubicBezTo>
                        <a:pt x="40" y="1076"/>
                        <a:pt x="0" y="1123"/>
                        <a:pt x="0" y="1123"/>
                      </a:cubicBezTo>
                      <a:lnTo>
                        <a:pt x="19" y="1140"/>
                      </a:ln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38">
                  <a:extLst>
                    <a:ext uri="{FF2B5EF4-FFF2-40B4-BE49-F238E27FC236}">
                      <a16:creationId xmlns:a16="http://schemas.microsoft.com/office/drawing/2014/main" id="{37FF0F75-953A-B6A1-F0AF-CAB024FB33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901825" y="2540000"/>
                  <a:ext cx="315913" cy="474663"/>
                </a:xfrm>
                <a:custGeom>
                  <a:avLst/>
                  <a:gdLst>
                    <a:gd name="T0" fmla="*/ 74 w 84"/>
                    <a:gd name="T1" fmla="*/ 0 h 126"/>
                    <a:gd name="T2" fmla="*/ 17 w 84"/>
                    <a:gd name="T3" fmla="*/ 48 h 126"/>
                    <a:gd name="T4" fmla="*/ 7 w 84"/>
                    <a:gd name="T5" fmla="*/ 126 h 126"/>
                    <a:gd name="T6" fmla="*/ 64 w 84"/>
                    <a:gd name="T7" fmla="*/ 81 h 126"/>
                    <a:gd name="T8" fmla="*/ 74 w 84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126">
                      <a:moveTo>
                        <a:pt x="74" y="0"/>
                      </a:moveTo>
                      <a:cubicBezTo>
                        <a:pt x="74" y="0"/>
                        <a:pt x="31" y="14"/>
                        <a:pt x="17" y="48"/>
                      </a:cubicBezTo>
                      <a:cubicBezTo>
                        <a:pt x="0" y="90"/>
                        <a:pt x="7" y="126"/>
                        <a:pt x="7" y="126"/>
                      </a:cubicBezTo>
                      <a:cubicBezTo>
                        <a:pt x="7" y="126"/>
                        <a:pt x="50" y="104"/>
                        <a:pt x="64" y="81"/>
                      </a:cubicBezTo>
                      <a:cubicBezTo>
                        <a:pt x="84" y="49"/>
                        <a:pt x="74" y="0"/>
                        <a:pt x="74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39">
                  <a:extLst>
                    <a:ext uri="{FF2B5EF4-FFF2-40B4-BE49-F238E27FC236}">
                      <a16:creationId xmlns:a16="http://schemas.microsoft.com/office/drawing/2014/main" id="{D392F188-8FD1-886F-AFB9-62A057C460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827213" y="2973388"/>
                  <a:ext cx="481013" cy="311150"/>
                </a:xfrm>
                <a:custGeom>
                  <a:avLst/>
                  <a:gdLst>
                    <a:gd name="T0" fmla="*/ 128 w 128"/>
                    <a:gd name="T1" fmla="*/ 70 h 83"/>
                    <a:gd name="T2" fmla="*/ 54 w 128"/>
                    <a:gd name="T3" fmla="*/ 64 h 83"/>
                    <a:gd name="T4" fmla="*/ 0 w 128"/>
                    <a:gd name="T5" fmla="*/ 7 h 83"/>
                    <a:gd name="T6" fmla="*/ 72 w 128"/>
                    <a:gd name="T7" fmla="*/ 10 h 83"/>
                    <a:gd name="T8" fmla="*/ 128 w 128"/>
                    <a:gd name="T9" fmla="*/ 7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83">
                      <a:moveTo>
                        <a:pt x="128" y="70"/>
                      </a:moveTo>
                      <a:cubicBezTo>
                        <a:pt x="128" y="70"/>
                        <a:pt x="85" y="83"/>
                        <a:pt x="54" y="64"/>
                      </a:cubicBezTo>
                      <a:cubicBezTo>
                        <a:pt x="15" y="40"/>
                        <a:pt x="0" y="7"/>
                        <a:pt x="0" y="7"/>
                      </a:cubicBezTo>
                      <a:cubicBezTo>
                        <a:pt x="0" y="7"/>
                        <a:pt x="48" y="0"/>
                        <a:pt x="72" y="10"/>
                      </a:cubicBezTo>
                      <a:cubicBezTo>
                        <a:pt x="107" y="25"/>
                        <a:pt x="128" y="70"/>
                        <a:pt x="128" y="7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40">
                  <a:extLst>
                    <a:ext uri="{FF2B5EF4-FFF2-40B4-BE49-F238E27FC236}">
                      <a16:creationId xmlns:a16="http://schemas.microsoft.com/office/drawing/2014/main" id="{76081DDE-CC1F-F7F2-43FE-45BCBF6CF1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585913" y="2401888"/>
                  <a:ext cx="277813" cy="500063"/>
                </a:xfrm>
                <a:custGeom>
                  <a:avLst/>
                  <a:gdLst>
                    <a:gd name="T0" fmla="*/ 55 w 74"/>
                    <a:gd name="T1" fmla="*/ 0 h 133"/>
                    <a:gd name="T2" fmla="*/ 9 w 74"/>
                    <a:gd name="T3" fmla="*/ 57 h 133"/>
                    <a:gd name="T4" fmla="*/ 13 w 74"/>
                    <a:gd name="T5" fmla="*/ 133 h 133"/>
                    <a:gd name="T6" fmla="*/ 60 w 74"/>
                    <a:gd name="T7" fmla="*/ 80 h 133"/>
                    <a:gd name="T8" fmla="*/ 55 w 74"/>
                    <a:gd name="T9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133">
                      <a:moveTo>
                        <a:pt x="55" y="0"/>
                      </a:moveTo>
                      <a:cubicBezTo>
                        <a:pt x="55" y="0"/>
                        <a:pt x="17" y="22"/>
                        <a:pt x="9" y="57"/>
                      </a:cubicBezTo>
                      <a:cubicBezTo>
                        <a:pt x="0" y="100"/>
                        <a:pt x="13" y="133"/>
                        <a:pt x="13" y="133"/>
                      </a:cubicBezTo>
                      <a:cubicBezTo>
                        <a:pt x="13" y="133"/>
                        <a:pt x="50" y="105"/>
                        <a:pt x="60" y="80"/>
                      </a:cubicBezTo>
                      <a:cubicBezTo>
                        <a:pt x="74" y="46"/>
                        <a:pt x="55" y="0"/>
                        <a:pt x="55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41">
                  <a:extLst>
                    <a:ext uri="{FF2B5EF4-FFF2-40B4-BE49-F238E27FC236}">
                      <a16:creationId xmlns:a16="http://schemas.microsoft.com/office/drawing/2014/main" id="{D578C3FC-89CF-D9F2-D041-4F725E2F96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492250" y="2825750"/>
                  <a:ext cx="503238" cy="279400"/>
                </a:xfrm>
                <a:custGeom>
                  <a:avLst/>
                  <a:gdLst>
                    <a:gd name="T0" fmla="*/ 134 w 134"/>
                    <a:gd name="T1" fmla="*/ 54 h 74"/>
                    <a:gd name="T2" fmla="*/ 61 w 134"/>
                    <a:gd name="T3" fmla="*/ 60 h 74"/>
                    <a:gd name="T4" fmla="*/ 0 w 134"/>
                    <a:gd name="T5" fmla="*/ 15 h 74"/>
                    <a:gd name="T6" fmla="*/ 70 w 134"/>
                    <a:gd name="T7" fmla="*/ 5 h 74"/>
                    <a:gd name="T8" fmla="*/ 134 w 134"/>
                    <a:gd name="T9" fmla="*/ 5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4" h="74">
                      <a:moveTo>
                        <a:pt x="134" y="54"/>
                      </a:moveTo>
                      <a:cubicBezTo>
                        <a:pt x="134" y="54"/>
                        <a:pt x="95" y="74"/>
                        <a:pt x="61" y="60"/>
                      </a:cubicBezTo>
                      <a:cubicBezTo>
                        <a:pt x="20" y="44"/>
                        <a:pt x="0" y="15"/>
                        <a:pt x="0" y="15"/>
                      </a:cubicBezTo>
                      <a:cubicBezTo>
                        <a:pt x="0" y="15"/>
                        <a:pt x="44" y="0"/>
                        <a:pt x="70" y="5"/>
                      </a:cubicBezTo>
                      <a:cubicBezTo>
                        <a:pt x="106" y="13"/>
                        <a:pt x="134" y="54"/>
                        <a:pt x="134" y="54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42">
                  <a:extLst>
                    <a:ext uri="{FF2B5EF4-FFF2-40B4-BE49-F238E27FC236}">
                      <a16:creationId xmlns:a16="http://schemas.microsoft.com/office/drawing/2014/main" id="{8008211B-93E0-B675-63F1-D0A66CFAF3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293813" y="2225675"/>
                  <a:ext cx="233363" cy="511175"/>
                </a:xfrm>
                <a:custGeom>
                  <a:avLst/>
                  <a:gdLst>
                    <a:gd name="T0" fmla="*/ 37 w 62"/>
                    <a:gd name="T1" fmla="*/ 0 h 136"/>
                    <a:gd name="T2" fmla="*/ 2 w 62"/>
                    <a:gd name="T3" fmla="*/ 62 h 136"/>
                    <a:gd name="T4" fmla="*/ 18 w 62"/>
                    <a:gd name="T5" fmla="*/ 136 h 136"/>
                    <a:gd name="T6" fmla="*/ 54 w 62"/>
                    <a:gd name="T7" fmla="*/ 76 h 136"/>
                    <a:gd name="T8" fmla="*/ 37 w 62"/>
                    <a:gd name="T9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36">
                      <a:moveTo>
                        <a:pt x="37" y="0"/>
                      </a:moveTo>
                      <a:cubicBezTo>
                        <a:pt x="37" y="0"/>
                        <a:pt x="3" y="27"/>
                        <a:pt x="2" y="62"/>
                      </a:cubicBezTo>
                      <a:cubicBezTo>
                        <a:pt x="0" y="106"/>
                        <a:pt x="18" y="136"/>
                        <a:pt x="18" y="136"/>
                      </a:cubicBezTo>
                      <a:cubicBezTo>
                        <a:pt x="18" y="136"/>
                        <a:pt x="49" y="102"/>
                        <a:pt x="54" y="76"/>
                      </a:cubicBezTo>
                      <a:cubicBezTo>
                        <a:pt x="62" y="41"/>
                        <a:pt x="37" y="0"/>
                        <a:pt x="37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Freeform 43">
                  <a:extLst>
                    <a:ext uri="{FF2B5EF4-FFF2-40B4-BE49-F238E27FC236}">
                      <a16:creationId xmlns:a16="http://schemas.microsoft.com/office/drawing/2014/main" id="{8D51D352-F6C3-0788-BD93-2E476B39E2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84275" y="2624138"/>
                  <a:ext cx="508000" cy="236538"/>
                </a:xfrm>
                <a:custGeom>
                  <a:avLst/>
                  <a:gdLst>
                    <a:gd name="T0" fmla="*/ 135 w 135"/>
                    <a:gd name="T1" fmla="*/ 37 h 63"/>
                    <a:gd name="T2" fmla="*/ 67 w 135"/>
                    <a:gd name="T3" fmla="*/ 56 h 63"/>
                    <a:gd name="T4" fmla="*/ 0 w 135"/>
                    <a:gd name="T5" fmla="*/ 22 h 63"/>
                    <a:gd name="T6" fmla="*/ 66 w 135"/>
                    <a:gd name="T7" fmla="*/ 1 h 63"/>
                    <a:gd name="T8" fmla="*/ 135 w 135"/>
                    <a:gd name="T9" fmla="*/ 3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5" h="63">
                      <a:moveTo>
                        <a:pt x="135" y="37"/>
                      </a:moveTo>
                      <a:cubicBezTo>
                        <a:pt x="135" y="37"/>
                        <a:pt x="101" y="63"/>
                        <a:pt x="67" y="56"/>
                      </a:cubicBezTo>
                      <a:cubicBezTo>
                        <a:pt x="24" y="47"/>
                        <a:pt x="0" y="22"/>
                        <a:pt x="0" y="22"/>
                      </a:cubicBezTo>
                      <a:cubicBezTo>
                        <a:pt x="0" y="22"/>
                        <a:pt x="40" y="0"/>
                        <a:pt x="66" y="1"/>
                      </a:cubicBezTo>
                      <a:cubicBezTo>
                        <a:pt x="102" y="3"/>
                        <a:pt x="135" y="37"/>
                        <a:pt x="135" y="37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Freeform 44">
                  <a:extLst>
                    <a:ext uri="{FF2B5EF4-FFF2-40B4-BE49-F238E27FC236}">
                      <a16:creationId xmlns:a16="http://schemas.microsoft.com/office/drawing/2014/main" id="{3BED1020-E469-943E-701B-E254002C34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71563" y="2011363"/>
                  <a:ext cx="222250" cy="503238"/>
                </a:xfrm>
                <a:custGeom>
                  <a:avLst/>
                  <a:gdLst>
                    <a:gd name="T0" fmla="*/ 28 w 59"/>
                    <a:gd name="T1" fmla="*/ 0 h 134"/>
                    <a:gd name="T2" fmla="*/ 5 w 59"/>
                    <a:gd name="T3" fmla="*/ 66 h 134"/>
                    <a:gd name="T4" fmla="*/ 33 w 59"/>
                    <a:gd name="T5" fmla="*/ 134 h 134"/>
                    <a:gd name="T6" fmla="*/ 58 w 59"/>
                    <a:gd name="T7" fmla="*/ 71 h 134"/>
                    <a:gd name="T8" fmla="*/ 28 w 59"/>
                    <a:gd name="T9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134">
                      <a:moveTo>
                        <a:pt x="28" y="0"/>
                      </a:moveTo>
                      <a:cubicBezTo>
                        <a:pt x="28" y="0"/>
                        <a:pt x="0" y="32"/>
                        <a:pt x="5" y="66"/>
                      </a:cubicBezTo>
                      <a:cubicBezTo>
                        <a:pt x="10" y="109"/>
                        <a:pt x="33" y="134"/>
                        <a:pt x="33" y="134"/>
                      </a:cubicBezTo>
                      <a:cubicBezTo>
                        <a:pt x="33" y="134"/>
                        <a:pt x="57" y="96"/>
                        <a:pt x="58" y="71"/>
                      </a:cubicBezTo>
                      <a:cubicBezTo>
                        <a:pt x="59" y="35"/>
                        <a:pt x="28" y="0"/>
                        <a:pt x="28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Freeform 45">
                  <a:extLst>
                    <a:ext uri="{FF2B5EF4-FFF2-40B4-BE49-F238E27FC236}">
                      <a16:creationId xmlns:a16="http://schemas.microsoft.com/office/drawing/2014/main" id="{AF842E17-2EF1-7839-9D7A-D495481730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14400" y="2344738"/>
                  <a:ext cx="500063" cy="219075"/>
                </a:xfrm>
                <a:custGeom>
                  <a:avLst/>
                  <a:gdLst>
                    <a:gd name="T0" fmla="*/ 133 w 133"/>
                    <a:gd name="T1" fmla="*/ 27 h 58"/>
                    <a:gd name="T2" fmla="*/ 70 w 133"/>
                    <a:gd name="T3" fmla="*/ 57 h 58"/>
                    <a:gd name="T4" fmla="*/ 0 w 133"/>
                    <a:gd name="T5" fmla="*/ 36 h 58"/>
                    <a:gd name="T6" fmla="*/ 60 w 133"/>
                    <a:gd name="T7" fmla="*/ 5 h 58"/>
                    <a:gd name="T8" fmla="*/ 133 w 133"/>
                    <a:gd name="T9" fmla="*/ 2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3" h="58">
                      <a:moveTo>
                        <a:pt x="133" y="27"/>
                      </a:moveTo>
                      <a:cubicBezTo>
                        <a:pt x="133" y="27"/>
                        <a:pt x="105" y="58"/>
                        <a:pt x="70" y="57"/>
                      </a:cubicBezTo>
                      <a:cubicBezTo>
                        <a:pt x="27" y="56"/>
                        <a:pt x="0" y="36"/>
                        <a:pt x="0" y="36"/>
                      </a:cubicBezTo>
                      <a:cubicBezTo>
                        <a:pt x="0" y="36"/>
                        <a:pt x="35" y="8"/>
                        <a:pt x="60" y="5"/>
                      </a:cubicBezTo>
                      <a:cubicBezTo>
                        <a:pt x="95" y="0"/>
                        <a:pt x="133" y="27"/>
                        <a:pt x="133" y="27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Freeform 46">
                  <a:extLst>
                    <a:ext uri="{FF2B5EF4-FFF2-40B4-BE49-F238E27FC236}">
                      <a16:creationId xmlns:a16="http://schemas.microsoft.com/office/drawing/2014/main" id="{60264078-CB62-6D2A-3E67-5502B8DA63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98525" y="1766888"/>
                  <a:ext cx="247650" cy="481013"/>
                </a:xfrm>
                <a:custGeom>
                  <a:avLst/>
                  <a:gdLst>
                    <a:gd name="T0" fmla="*/ 22 w 66"/>
                    <a:gd name="T1" fmla="*/ 0 h 128"/>
                    <a:gd name="T2" fmla="*/ 10 w 66"/>
                    <a:gd name="T3" fmla="*/ 68 h 128"/>
                    <a:gd name="T4" fmla="*/ 49 w 66"/>
                    <a:gd name="T5" fmla="*/ 128 h 128"/>
                    <a:gd name="T6" fmla="*/ 63 w 66"/>
                    <a:gd name="T7" fmla="*/ 63 h 128"/>
                    <a:gd name="T8" fmla="*/ 22 w 66"/>
                    <a:gd name="T9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128">
                      <a:moveTo>
                        <a:pt x="22" y="0"/>
                      </a:moveTo>
                      <a:cubicBezTo>
                        <a:pt x="22" y="0"/>
                        <a:pt x="0" y="36"/>
                        <a:pt x="10" y="68"/>
                      </a:cubicBezTo>
                      <a:cubicBezTo>
                        <a:pt x="23" y="108"/>
                        <a:pt x="49" y="128"/>
                        <a:pt x="49" y="128"/>
                      </a:cubicBezTo>
                      <a:cubicBezTo>
                        <a:pt x="49" y="128"/>
                        <a:pt x="66" y="88"/>
                        <a:pt x="63" y="63"/>
                      </a:cubicBezTo>
                      <a:cubicBezTo>
                        <a:pt x="58" y="29"/>
                        <a:pt x="22" y="0"/>
                        <a:pt x="22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Freeform 47">
                  <a:extLst>
                    <a:ext uri="{FF2B5EF4-FFF2-40B4-BE49-F238E27FC236}">
                      <a16:creationId xmlns:a16="http://schemas.microsoft.com/office/drawing/2014/main" id="{2E7799CA-D337-5877-90E5-1910AA41B2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84213" y="2017713"/>
                  <a:ext cx="477838" cy="249238"/>
                </a:xfrm>
                <a:custGeom>
                  <a:avLst/>
                  <a:gdLst>
                    <a:gd name="T0" fmla="*/ 127 w 127"/>
                    <a:gd name="T1" fmla="*/ 20 h 66"/>
                    <a:gd name="T2" fmla="*/ 71 w 127"/>
                    <a:gd name="T3" fmla="*/ 60 h 66"/>
                    <a:gd name="T4" fmla="*/ 0 w 127"/>
                    <a:gd name="T5" fmla="*/ 51 h 66"/>
                    <a:gd name="T6" fmla="*/ 52 w 127"/>
                    <a:gd name="T7" fmla="*/ 11 h 66"/>
                    <a:gd name="T8" fmla="*/ 127 w 127"/>
                    <a:gd name="T9" fmla="*/ 2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66">
                      <a:moveTo>
                        <a:pt x="127" y="20"/>
                      </a:moveTo>
                      <a:cubicBezTo>
                        <a:pt x="127" y="20"/>
                        <a:pt x="104" y="55"/>
                        <a:pt x="71" y="60"/>
                      </a:cubicBezTo>
                      <a:cubicBezTo>
                        <a:pt x="29" y="66"/>
                        <a:pt x="0" y="51"/>
                        <a:pt x="0" y="51"/>
                      </a:cubicBezTo>
                      <a:cubicBezTo>
                        <a:pt x="0" y="51"/>
                        <a:pt x="29" y="18"/>
                        <a:pt x="52" y="11"/>
                      </a:cubicBezTo>
                      <a:cubicBezTo>
                        <a:pt x="86" y="0"/>
                        <a:pt x="127" y="20"/>
                        <a:pt x="127" y="2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Freeform 48">
                  <a:extLst>
                    <a:ext uri="{FF2B5EF4-FFF2-40B4-BE49-F238E27FC236}">
                      <a16:creationId xmlns:a16="http://schemas.microsoft.com/office/drawing/2014/main" id="{588156BC-3C5A-833E-22B6-0C8D481A4F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66763" y="1503363"/>
                  <a:ext cx="269875" cy="447675"/>
                </a:xfrm>
                <a:custGeom>
                  <a:avLst/>
                  <a:gdLst>
                    <a:gd name="T0" fmla="*/ 14 w 72"/>
                    <a:gd name="T1" fmla="*/ 0 h 119"/>
                    <a:gd name="T2" fmla="*/ 15 w 72"/>
                    <a:gd name="T3" fmla="*/ 67 h 119"/>
                    <a:gd name="T4" fmla="*/ 63 w 72"/>
                    <a:gd name="T5" fmla="*/ 119 h 119"/>
                    <a:gd name="T6" fmla="*/ 64 w 72"/>
                    <a:gd name="T7" fmla="*/ 53 h 119"/>
                    <a:gd name="T8" fmla="*/ 14 w 72"/>
                    <a:gd name="T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19">
                      <a:moveTo>
                        <a:pt x="14" y="0"/>
                      </a:moveTo>
                      <a:cubicBezTo>
                        <a:pt x="14" y="0"/>
                        <a:pt x="0" y="37"/>
                        <a:pt x="15" y="67"/>
                      </a:cubicBezTo>
                      <a:cubicBezTo>
                        <a:pt x="34" y="103"/>
                        <a:pt x="63" y="119"/>
                        <a:pt x="63" y="119"/>
                      </a:cubicBezTo>
                      <a:cubicBezTo>
                        <a:pt x="63" y="119"/>
                        <a:pt x="72" y="77"/>
                        <a:pt x="64" y="53"/>
                      </a:cubicBezTo>
                      <a:cubicBezTo>
                        <a:pt x="54" y="21"/>
                        <a:pt x="14" y="0"/>
                        <a:pt x="14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Freeform 49">
                  <a:extLst>
                    <a:ext uri="{FF2B5EF4-FFF2-40B4-BE49-F238E27FC236}">
                      <a16:creationId xmlns:a16="http://schemas.microsoft.com/office/drawing/2014/main" id="{AE2AF572-FFFF-E05B-A5C5-96EF310420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11175" y="1668463"/>
                  <a:ext cx="439738" cy="274638"/>
                </a:xfrm>
                <a:custGeom>
                  <a:avLst/>
                  <a:gdLst>
                    <a:gd name="T0" fmla="*/ 117 w 117"/>
                    <a:gd name="T1" fmla="*/ 12 h 73"/>
                    <a:gd name="T2" fmla="*/ 70 w 117"/>
                    <a:gd name="T3" fmla="*/ 60 h 73"/>
                    <a:gd name="T4" fmla="*/ 0 w 117"/>
                    <a:gd name="T5" fmla="*/ 64 h 73"/>
                    <a:gd name="T6" fmla="*/ 44 w 117"/>
                    <a:gd name="T7" fmla="*/ 16 h 73"/>
                    <a:gd name="T8" fmla="*/ 117 w 117"/>
                    <a:gd name="T9" fmla="*/ 1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73">
                      <a:moveTo>
                        <a:pt x="117" y="12"/>
                      </a:moveTo>
                      <a:cubicBezTo>
                        <a:pt x="117" y="12"/>
                        <a:pt x="102" y="49"/>
                        <a:pt x="70" y="60"/>
                      </a:cubicBezTo>
                      <a:cubicBezTo>
                        <a:pt x="31" y="73"/>
                        <a:pt x="0" y="64"/>
                        <a:pt x="0" y="64"/>
                      </a:cubicBezTo>
                      <a:cubicBezTo>
                        <a:pt x="0" y="64"/>
                        <a:pt x="22" y="27"/>
                        <a:pt x="44" y="16"/>
                      </a:cubicBezTo>
                      <a:cubicBezTo>
                        <a:pt x="74" y="0"/>
                        <a:pt x="117" y="12"/>
                        <a:pt x="117" y="12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Freeform 50">
                  <a:extLst>
                    <a:ext uri="{FF2B5EF4-FFF2-40B4-BE49-F238E27FC236}">
                      <a16:creationId xmlns:a16="http://schemas.microsoft.com/office/drawing/2014/main" id="{359BA592-2C88-AD38-4F03-3E0F301B1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84213" y="1225550"/>
                  <a:ext cx="285750" cy="398463"/>
                </a:xfrm>
                <a:custGeom>
                  <a:avLst/>
                  <a:gdLst>
                    <a:gd name="T0" fmla="*/ 7 w 76"/>
                    <a:gd name="T1" fmla="*/ 0 h 106"/>
                    <a:gd name="T2" fmla="*/ 19 w 76"/>
                    <a:gd name="T3" fmla="*/ 64 h 106"/>
                    <a:gd name="T4" fmla="*/ 74 w 76"/>
                    <a:gd name="T5" fmla="*/ 106 h 106"/>
                    <a:gd name="T6" fmla="*/ 65 w 76"/>
                    <a:gd name="T7" fmla="*/ 43 h 106"/>
                    <a:gd name="T8" fmla="*/ 7 w 76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106">
                      <a:moveTo>
                        <a:pt x="7" y="0"/>
                      </a:moveTo>
                      <a:cubicBezTo>
                        <a:pt x="7" y="0"/>
                        <a:pt x="0" y="39"/>
                        <a:pt x="19" y="64"/>
                      </a:cubicBezTo>
                      <a:cubicBezTo>
                        <a:pt x="44" y="97"/>
                        <a:pt x="74" y="106"/>
                        <a:pt x="74" y="106"/>
                      </a:cubicBezTo>
                      <a:cubicBezTo>
                        <a:pt x="74" y="106"/>
                        <a:pt x="76" y="64"/>
                        <a:pt x="65" y="43"/>
                      </a:cubicBezTo>
                      <a:cubicBezTo>
                        <a:pt x="49" y="14"/>
                        <a:pt x="7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51">
                  <a:extLst>
                    <a:ext uri="{FF2B5EF4-FFF2-40B4-BE49-F238E27FC236}">
                      <a16:creationId xmlns:a16="http://schemas.microsoft.com/office/drawing/2014/main" id="{BEBCCE8B-E7F2-6D0A-6692-0D75B7F834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0525" y="1300163"/>
                  <a:ext cx="390525" cy="293688"/>
                </a:xfrm>
                <a:custGeom>
                  <a:avLst/>
                  <a:gdLst>
                    <a:gd name="T0" fmla="*/ 104 w 104"/>
                    <a:gd name="T1" fmla="*/ 5 h 78"/>
                    <a:gd name="T2" fmla="*/ 67 w 104"/>
                    <a:gd name="T3" fmla="*/ 59 h 78"/>
                    <a:gd name="T4" fmla="*/ 0 w 104"/>
                    <a:gd name="T5" fmla="*/ 75 h 78"/>
                    <a:gd name="T6" fmla="*/ 34 w 104"/>
                    <a:gd name="T7" fmla="*/ 21 h 78"/>
                    <a:gd name="T8" fmla="*/ 104 w 104"/>
                    <a:gd name="T9" fmla="*/ 5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78">
                      <a:moveTo>
                        <a:pt x="104" y="5"/>
                      </a:moveTo>
                      <a:cubicBezTo>
                        <a:pt x="104" y="5"/>
                        <a:pt x="95" y="44"/>
                        <a:pt x="67" y="59"/>
                      </a:cubicBezTo>
                      <a:cubicBezTo>
                        <a:pt x="31" y="78"/>
                        <a:pt x="0" y="75"/>
                        <a:pt x="0" y="75"/>
                      </a:cubicBezTo>
                      <a:cubicBezTo>
                        <a:pt x="0" y="75"/>
                        <a:pt x="15" y="36"/>
                        <a:pt x="34" y="21"/>
                      </a:cubicBezTo>
                      <a:cubicBezTo>
                        <a:pt x="60" y="0"/>
                        <a:pt x="104" y="5"/>
                        <a:pt x="104" y="5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52">
                  <a:extLst>
                    <a:ext uri="{FF2B5EF4-FFF2-40B4-BE49-F238E27FC236}">
                      <a16:creationId xmlns:a16="http://schemas.microsoft.com/office/drawing/2014/main" id="{5B754616-4CAF-8ECE-2918-ADFFFAEC3F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50875" y="939800"/>
                  <a:ext cx="312738" cy="341313"/>
                </a:xfrm>
                <a:custGeom>
                  <a:avLst/>
                  <a:gdLst>
                    <a:gd name="T0" fmla="*/ 0 w 83"/>
                    <a:gd name="T1" fmla="*/ 0 h 91"/>
                    <a:gd name="T2" fmla="*/ 23 w 83"/>
                    <a:gd name="T3" fmla="*/ 60 h 91"/>
                    <a:gd name="T4" fmla="*/ 83 w 83"/>
                    <a:gd name="T5" fmla="*/ 91 h 91"/>
                    <a:gd name="T6" fmla="*/ 63 w 83"/>
                    <a:gd name="T7" fmla="*/ 32 h 91"/>
                    <a:gd name="T8" fmla="*/ 0 w 83"/>
                    <a:gd name="T9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1">
                      <a:moveTo>
                        <a:pt x="0" y="0"/>
                      </a:moveTo>
                      <a:cubicBezTo>
                        <a:pt x="0" y="0"/>
                        <a:pt x="0" y="39"/>
                        <a:pt x="23" y="60"/>
                      </a:cubicBezTo>
                      <a:cubicBezTo>
                        <a:pt x="52" y="87"/>
                        <a:pt x="83" y="91"/>
                        <a:pt x="83" y="91"/>
                      </a:cubicBezTo>
                      <a:cubicBezTo>
                        <a:pt x="83" y="91"/>
                        <a:pt x="78" y="50"/>
                        <a:pt x="63" y="32"/>
                      </a:cubicBezTo>
                      <a:cubicBezTo>
                        <a:pt x="43" y="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53">
                  <a:extLst>
                    <a:ext uri="{FF2B5EF4-FFF2-40B4-BE49-F238E27FC236}">
                      <a16:creationId xmlns:a16="http://schemas.microsoft.com/office/drawing/2014/main" id="{6485DC86-F2F9-C07F-8805-91DE7C462A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34963" y="917575"/>
                  <a:ext cx="334963" cy="322263"/>
                </a:xfrm>
                <a:custGeom>
                  <a:avLst/>
                  <a:gdLst>
                    <a:gd name="T0" fmla="*/ 89 w 89"/>
                    <a:gd name="T1" fmla="*/ 0 h 86"/>
                    <a:gd name="T2" fmla="*/ 63 w 89"/>
                    <a:gd name="T3" fmla="*/ 59 h 86"/>
                    <a:gd name="T4" fmla="*/ 0 w 89"/>
                    <a:gd name="T5" fmla="*/ 86 h 86"/>
                    <a:gd name="T6" fmla="*/ 24 w 89"/>
                    <a:gd name="T7" fmla="*/ 28 h 86"/>
                    <a:gd name="T8" fmla="*/ 89 w 89"/>
                    <a:gd name="T9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6">
                      <a:moveTo>
                        <a:pt x="89" y="0"/>
                      </a:moveTo>
                      <a:cubicBezTo>
                        <a:pt x="89" y="0"/>
                        <a:pt x="88" y="39"/>
                        <a:pt x="63" y="59"/>
                      </a:cubicBezTo>
                      <a:cubicBezTo>
                        <a:pt x="32" y="84"/>
                        <a:pt x="0" y="86"/>
                        <a:pt x="0" y="86"/>
                      </a:cubicBezTo>
                      <a:cubicBezTo>
                        <a:pt x="0" y="86"/>
                        <a:pt x="9" y="45"/>
                        <a:pt x="24" y="28"/>
                      </a:cubicBezTo>
                      <a:cubicBezTo>
                        <a:pt x="46" y="4"/>
                        <a:pt x="89" y="0"/>
                        <a:pt x="89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Freeform 54">
                  <a:extLst>
                    <a:ext uri="{FF2B5EF4-FFF2-40B4-BE49-F238E27FC236}">
                      <a16:creationId xmlns:a16="http://schemas.microsoft.com/office/drawing/2014/main" id="{F6382C21-12C1-241D-6329-67A11E2E0C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92150" y="642937"/>
                  <a:ext cx="360363" cy="288925"/>
                </a:xfrm>
                <a:custGeom>
                  <a:avLst/>
                  <a:gdLst>
                    <a:gd name="T0" fmla="*/ 0 w 96"/>
                    <a:gd name="T1" fmla="*/ 1 h 77"/>
                    <a:gd name="T2" fmla="*/ 33 w 96"/>
                    <a:gd name="T3" fmla="*/ 56 h 77"/>
                    <a:gd name="T4" fmla="*/ 96 w 96"/>
                    <a:gd name="T5" fmla="*/ 76 h 77"/>
                    <a:gd name="T6" fmla="*/ 67 w 96"/>
                    <a:gd name="T7" fmla="*/ 22 h 77"/>
                    <a:gd name="T8" fmla="*/ 0 w 96"/>
                    <a:gd name="T9" fmla="*/ 1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77">
                      <a:moveTo>
                        <a:pt x="0" y="1"/>
                      </a:moveTo>
                      <a:cubicBezTo>
                        <a:pt x="0" y="1"/>
                        <a:pt x="6" y="39"/>
                        <a:pt x="33" y="56"/>
                      </a:cubicBezTo>
                      <a:cubicBezTo>
                        <a:pt x="65" y="77"/>
                        <a:pt x="96" y="76"/>
                        <a:pt x="96" y="76"/>
                      </a:cubicBezTo>
                      <a:cubicBezTo>
                        <a:pt x="96" y="76"/>
                        <a:pt x="84" y="37"/>
                        <a:pt x="67" y="22"/>
                      </a:cubicBezTo>
                      <a:cubicBezTo>
                        <a:pt x="43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55">
                  <a:extLst>
                    <a:ext uri="{FF2B5EF4-FFF2-40B4-BE49-F238E27FC236}">
                      <a16:creationId xmlns:a16="http://schemas.microsoft.com/office/drawing/2014/main" id="{0DFE44AA-EBAD-3D9A-88F5-C4CF8773EB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34963" y="519112"/>
                  <a:ext cx="285750" cy="363538"/>
                </a:xfrm>
                <a:custGeom>
                  <a:avLst/>
                  <a:gdLst>
                    <a:gd name="T0" fmla="*/ 72 w 76"/>
                    <a:gd name="T1" fmla="*/ 0 h 97"/>
                    <a:gd name="T2" fmla="*/ 56 w 76"/>
                    <a:gd name="T3" fmla="*/ 61 h 97"/>
                    <a:gd name="T4" fmla="*/ 0 w 76"/>
                    <a:gd name="T5" fmla="*/ 97 h 97"/>
                    <a:gd name="T6" fmla="*/ 13 w 76"/>
                    <a:gd name="T7" fmla="*/ 37 h 97"/>
                    <a:gd name="T8" fmla="*/ 72 w 76"/>
                    <a:gd name="T9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97">
                      <a:moveTo>
                        <a:pt x="72" y="0"/>
                      </a:moveTo>
                      <a:cubicBezTo>
                        <a:pt x="72" y="0"/>
                        <a:pt x="76" y="37"/>
                        <a:pt x="56" y="61"/>
                      </a:cubicBezTo>
                      <a:cubicBezTo>
                        <a:pt x="30" y="90"/>
                        <a:pt x="0" y="97"/>
                        <a:pt x="0" y="97"/>
                      </a:cubicBezTo>
                      <a:cubicBezTo>
                        <a:pt x="0" y="97"/>
                        <a:pt x="1" y="57"/>
                        <a:pt x="13" y="37"/>
                      </a:cubicBezTo>
                      <a:cubicBezTo>
                        <a:pt x="31" y="10"/>
                        <a:pt x="72" y="0"/>
                        <a:pt x="72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56">
                  <a:extLst>
                    <a:ext uri="{FF2B5EF4-FFF2-40B4-BE49-F238E27FC236}">
                      <a16:creationId xmlns:a16="http://schemas.microsoft.com/office/drawing/2014/main" id="{503805BF-DE7A-A706-AC2D-90CF71E4A2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82638" y="330200"/>
                  <a:ext cx="395288" cy="266700"/>
                </a:xfrm>
                <a:custGeom>
                  <a:avLst/>
                  <a:gdLst>
                    <a:gd name="T0" fmla="*/ 0 w 105"/>
                    <a:gd name="T1" fmla="*/ 9 h 71"/>
                    <a:gd name="T2" fmla="*/ 40 w 105"/>
                    <a:gd name="T3" fmla="*/ 56 h 71"/>
                    <a:gd name="T4" fmla="*/ 105 w 105"/>
                    <a:gd name="T5" fmla="*/ 64 h 71"/>
                    <a:gd name="T6" fmla="*/ 68 w 105"/>
                    <a:gd name="T7" fmla="*/ 17 h 71"/>
                    <a:gd name="T8" fmla="*/ 0 w 105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1">
                      <a:moveTo>
                        <a:pt x="0" y="9"/>
                      </a:moveTo>
                      <a:cubicBezTo>
                        <a:pt x="0" y="9"/>
                        <a:pt x="12" y="44"/>
                        <a:pt x="40" y="56"/>
                      </a:cubicBezTo>
                      <a:cubicBezTo>
                        <a:pt x="76" y="71"/>
                        <a:pt x="105" y="64"/>
                        <a:pt x="105" y="64"/>
                      </a:cubicBezTo>
                      <a:cubicBezTo>
                        <a:pt x="105" y="64"/>
                        <a:pt x="87" y="29"/>
                        <a:pt x="68" y="17"/>
                      </a:cubicBezTo>
                      <a:cubicBezTo>
                        <a:pt x="41" y="0"/>
                        <a:pt x="0" y="9"/>
                        <a:pt x="0" y="9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57">
                  <a:extLst>
                    <a:ext uri="{FF2B5EF4-FFF2-40B4-BE49-F238E27FC236}">
                      <a16:creationId xmlns:a16="http://schemas.microsoft.com/office/drawing/2014/main" id="{3ED8CBC4-956D-38A9-34C8-08A03ADE69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20688" y="131762"/>
                  <a:ext cx="261938" cy="398463"/>
                </a:xfrm>
                <a:custGeom>
                  <a:avLst/>
                  <a:gdLst>
                    <a:gd name="T0" fmla="*/ 59 w 70"/>
                    <a:gd name="T1" fmla="*/ 0 h 106"/>
                    <a:gd name="T2" fmla="*/ 54 w 70"/>
                    <a:gd name="T3" fmla="*/ 62 h 106"/>
                    <a:gd name="T4" fmla="*/ 6 w 70"/>
                    <a:gd name="T5" fmla="*/ 106 h 106"/>
                    <a:gd name="T6" fmla="*/ 9 w 70"/>
                    <a:gd name="T7" fmla="*/ 46 h 106"/>
                    <a:gd name="T8" fmla="*/ 59 w 70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106">
                      <a:moveTo>
                        <a:pt x="59" y="0"/>
                      </a:moveTo>
                      <a:cubicBezTo>
                        <a:pt x="59" y="0"/>
                        <a:pt x="70" y="36"/>
                        <a:pt x="54" y="62"/>
                      </a:cubicBezTo>
                      <a:cubicBezTo>
                        <a:pt x="34" y="94"/>
                        <a:pt x="6" y="106"/>
                        <a:pt x="6" y="106"/>
                      </a:cubicBezTo>
                      <a:cubicBezTo>
                        <a:pt x="6" y="106"/>
                        <a:pt x="0" y="67"/>
                        <a:pt x="9" y="46"/>
                      </a:cubicBezTo>
                      <a:cubicBezTo>
                        <a:pt x="21" y="17"/>
                        <a:pt x="59" y="0"/>
                        <a:pt x="59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Freeform 58">
                  <a:extLst>
                    <a:ext uri="{FF2B5EF4-FFF2-40B4-BE49-F238E27FC236}">
                      <a16:creationId xmlns:a16="http://schemas.microsoft.com/office/drawing/2014/main" id="{D6CA0BF0-6FB4-22F1-2A03-16295E3F1F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20750" y="44450"/>
                  <a:ext cx="412750" cy="230188"/>
                </a:xfrm>
                <a:custGeom>
                  <a:avLst/>
                  <a:gdLst>
                    <a:gd name="T0" fmla="*/ 0 w 110"/>
                    <a:gd name="T1" fmla="*/ 15 h 61"/>
                    <a:gd name="T2" fmla="*/ 47 w 110"/>
                    <a:gd name="T3" fmla="*/ 53 h 61"/>
                    <a:gd name="T4" fmla="*/ 110 w 110"/>
                    <a:gd name="T5" fmla="*/ 50 h 61"/>
                    <a:gd name="T6" fmla="*/ 66 w 110"/>
                    <a:gd name="T7" fmla="*/ 11 h 61"/>
                    <a:gd name="T8" fmla="*/ 0 w 110"/>
                    <a:gd name="T9" fmla="*/ 1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61">
                      <a:moveTo>
                        <a:pt x="0" y="15"/>
                      </a:moveTo>
                      <a:cubicBezTo>
                        <a:pt x="0" y="15"/>
                        <a:pt x="17" y="47"/>
                        <a:pt x="47" y="53"/>
                      </a:cubicBezTo>
                      <a:cubicBezTo>
                        <a:pt x="83" y="61"/>
                        <a:pt x="110" y="50"/>
                        <a:pt x="110" y="50"/>
                      </a:cubicBezTo>
                      <a:cubicBezTo>
                        <a:pt x="110" y="50"/>
                        <a:pt x="87" y="19"/>
                        <a:pt x="66" y="11"/>
                      </a:cubicBezTo>
                      <a:cubicBezTo>
                        <a:pt x="37" y="0"/>
                        <a:pt x="0" y="15"/>
                        <a:pt x="0" y="15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59">
                  <a:extLst>
                    <a:ext uri="{FF2B5EF4-FFF2-40B4-BE49-F238E27FC236}">
                      <a16:creationId xmlns:a16="http://schemas.microsoft.com/office/drawing/2014/main" id="{23B7407E-28F0-AE27-11B3-966AA4D6AF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71500" y="-222250"/>
                  <a:ext cx="233363" cy="417513"/>
                </a:xfrm>
                <a:custGeom>
                  <a:avLst/>
                  <a:gdLst>
                    <a:gd name="T0" fmla="*/ 45 w 62"/>
                    <a:gd name="T1" fmla="*/ 0 h 111"/>
                    <a:gd name="T2" fmla="*/ 51 w 62"/>
                    <a:gd name="T3" fmla="*/ 60 h 111"/>
                    <a:gd name="T4" fmla="*/ 13 w 62"/>
                    <a:gd name="T5" fmla="*/ 111 h 111"/>
                    <a:gd name="T6" fmla="*/ 5 w 62"/>
                    <a:gd name="T7" fmla="*/ 53 h 111"/>
                    <a:gd name="T8" fmla="*/ 45 w 62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11">
                      <a:moveTo>
                        <a:pt x="45" y="0"/>
                      </a:moveTo>
                      <a:cubicBezTo>
                        <a:pt x="45" y="0"/>
                        <a:pt x="62" y="32"/>
                        <a:pt x="51" y="60"/>
                      </a:cubicBezTo>
                      <a:cubicBezTo>
                        <a:pt x="37" y="95"/>
                        <a:pt x="13" y="111"/>
                        <a:pt x="13" y="111"/>
                      </a:cubicBezTo>
                      <a:cubicBezTo>
                        <a:pt x="13" y="111"/>
                        <a:pt x="0" y="74"/>
                        <a:pt x="5" y="53"/>
                      </a:cubicBezTo>
                      <a:cubicBezTo>
                        <a:pt x="12" y="23"/>
                        <a:pt x="45" y="0"/>
                        <a:pt x="45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60">
                  <a:extLst>
                    <a:ext uri="{FF2B5EF4-FFF2-40B4-BE49-F238E27FC236}">
                      <a16:creationId xmlns:a16="http://schemas.microsoft.com/office/drawing/2014/main" id="{D0B965A6-7FD6-4ED7-6F58-E2B6F2A2A3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9663" y="-214313"/>
                  <a:ext cx="425450" cy="195263"/>
                </a:xfrm>
                <a:custGeom>
                  <a:avLst/>
                  <a:gdLst>
                    <a:gd name="T0" fmla="*/ 0 w 113"/>
                    <a:gd name="T1" fmla="*/ 21 h 52"/>
                    <a:gd name="T2" fmla="*/ 52 w 113"/>
                    <a:gd name="T3" fmla="*/ 51 h 52"/>
                    <a:gd name="T4" fmla="*/ 113 w 113"/>
                    <a:gd name="T5" fmla="*/ 37 h 52"/>
                    <a:gd name="T6" fmla="*/ 64 w 113"/>
                    <a:gd name="T7" fmla="*/ 7 h 52"/>
                    <a:gd name="T8" fmla="*/ 0 w 113"/>
                    <a:gd name="T9" fmla="*/ 21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3" h="52">
                      <a:moveTo>
                        <a:pt x="0" y="21"/>
                      </a:moveTo>
                      <a:cubicBezTo>
                        <a:pt x="0" y="21"/>
                        <a:pt x="23" y="49"/>
                        <a:pt x="52" y="51"/>
                      </a:cubicBezTo>
                      <a:cubicBezTo>
                        <a:pt x="89" y="52"/>
                        <a:pt x="113" y="37"/>
                        <a:pt x="113" y="37"/>
                      </a:cubicBezTo>
                      <a:cubicBezTo>
                        <a:pt x="113" y="37"/>
                        <a:pt x="85" y="11"/>
                        <a:pt x="64" y="7"/>
                      </a:cubicBezTo>
                      <a:cubicBezTo>
                        <a:pt x="34" y="0"/>
                        <a:pt x="0" y="21"/>
                        <a:pt x="0" y="21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61">
                  <a:extLst>
                    <a:ext uri="{FF2B5EF4-FFF2-40B4-BE49-F238E27FC236}">
                      <a16:creationId xmlns:a16="http://schemas.microsoft.com/office/drawing/2014/main" id="{4EA47DC3-725F-3817-E43B-A07328B319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74700" y="-534988"/>
                  <a:ext cx="195263" cy="425450"/>
                </a:xfrm>
                <a:custGeom>
                  <a:avLst/>
                  <a:gdLst>
                    <a:gd name="T0" fmla="*/ 30 w 52"/>
                    <a:gd name="T1" fmla="*/ 0 h 113"/>
                    <a:gd name="T2" fmla="*/ 46 w 52"/>
                    <a:gd name="T3" fmla="*/ 57 h 113"/>
                    <a:gd name="T4" fmla="*/ 18 w 52"/>
                    <a:gd name="T5" fmla="*/ 113 h 113"/>
                    <a:gd name="T6" fmla="*/ 1 w 52"/>
                    <a:gd name="T7" fmla="*/ 58 h 113"/>
                    <a:gd name="T8" fmla="*/ 30 w 52"/>
                    <a:gd name="T9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113">
                      <a:moveTo>
                        <a:pt x="30" y="0"/>
                      </a:moveTo>
                      <a:cubicBezTo>
                        <a:pt x="30" y="0"/>
                        <a:pt x="52" y="28"/>
                        <a:pt x="46" y="57"/>
                      </a:cubicBezTo>
                      <a:cubicBezTo>
                        <a:pt x="39" y="93"/>
                        <a:pt x="18" y="113"/>
                        <a:pt x="18" y="113"/>
                      </a:cubicBezTo>
                      <a:cubicBezTo>
                        <a:pt x="18" y="113"/>
                        <a:pt x="0" y="79"/>
                        <a:pt x="1" y="58"/>
                      </a:cubicBezTo>
                      <a:cubicBezTo>
                        <a:pt x="2" y="28"/>
                        <a:pt x="30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Freeform 62">
                  <a:extLst>
                    <a:ext uri="{FF2B5EF4-FFF2-40B4-BE49-F238E27FC236}">
                      <a16:creationId xmlns:a16="http://schemas.microsoft.com/office/drawing/2014/main" id="{E05CBB6D-A47D-8910-B70D-12541FB18E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330325" y="-428625"/>
                  <a:ext cx="420688" cy="184150"/>
                </a:xfrm>
                <a:custGeom>
                  <a:avLst/>
                  <a:gdLst>
                    <a:gd name="T0" fmla="*/ 0 w 112"/>
                    <a:gd name="T1" fmla="*/ 26 h 49"/>
                    <a:gd name="T2" fmla="*/ 55 w 112"/>
                    <a:gd name="T3" fmla="*/ 45 h 49"/>
                    <a:gd name="T4" fmla="*/ 112 w 112"/>
                    <a:gd name="T5" fmla="*/ 22 h 49"/>
                    <a:gd name="T6" fmla="*/ 59 w 112"/>
                    <a:gd name="T7" fmla="*/ 1 h 49"/>
                    <a:gd name="T8" fmla="*/ 0 w 112"/>
                    <a:gd name="T9" fmla="*/ 2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9">
                      <a:moveTo>
                        <a:pt x="0" y="26"/>
                      </a:moveTo>
                      <a:cubicBezTo>
                        <a:pt x="0" y="26"/>
                        <a:pt x="27" y="49"/>
                        <a:pt x="55" y="45"/>
                      </a:cubicBezTo>
                      <a:cubicBezTo>
                        <a:pt x="91" y="41"/>
                        <a:pt x="112" y="22"/>
                        <a:pt x="112" y="22"/>
                      </a:cubicBezTo>
                      <a:cubicBezTo>
                        <a:pt x="112" y="22"/>
                        <a:pt x="80" y="2"/>
                        <a:pt x="59" y="1"/>
                      </a:cubicBezTo>
                      <a:cubicBezTo>
                        <a:pt x="29" y="0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63">
                  <a:extLst>
                    <a:ext uri="{FF2B5EF4-FFF2-40B4-BE49-F238E27FC236}">
                      <a16:creationId xmlns:a16="http://schemas.microsoft.com/office/drawing/2014/main" id="{B568C019-61D2-DADF-36B2-6FFA8695D2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52513" y="-793750"/>
                  <a:ext cx="184150" cy="417513"/>
                </a:xfrm>
                <a:custGeom>
                  <a:avLst/>
                  <a:gdLst>
                    <a:gd name="T0" fmla="*/ 23 w 49"/>
                    <a:gd name="T1" fmla="*/ 0 h 111"/>
                    <a:gd name="T2" fmla="*/ 48 w 49"/>
                    <a:gd name="T3" fmla="*/ 53 h 111"/>
                    <a:gd name="T4" fmla="*/ 30 w 49"/>
                    <a:gd name="T5" fmla="*/ 111 h 111"/>
                    <a:gd name="T6" fmla="*/ 4 w 49"/>
                    <a:gd name="T7" fmla="*/ 61 h 111"/>
                    <a:gd name="T8" fmla="*/ 23 w 49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111">
                      <a:moveTo>
                        <a:pt x="23" y="0"/>
                      </a:moveTo>
                      <a:cubicBezTo>
                        <a:pt x="23" y="0"/>
                        <a:pt x="49" y="24"/>
                        <a:pt x="48" y="53"/>
                      </a:cubicBezTo>
                      <a:cubicBezTo>
                        <a:pt x="47" y="88"/>
                        <a:pt x="30" y="111"/>
                        <a:pt x="30" y="111"/>
                      </a:cubicBezTo>
                      <a:cubicBezTo>
                        <a:pt x="30" y="111"/>
                        <a:pt x="7" y="82"/>
                        <a:pt x="4" y="61"/>
                      </a:cubicBezTo>
                      <a:cubicBezTo>
                        <a:pt x="0" y="32"/>
                        <a:pt x="23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64">
                  <a:extLst>
                    <a:ext uri="{FF2B5EF4-FFF2-40B4-BE49-F238E27FC236}">
                      <a16:creationId xmlns:a16="http://schemas.microsoft.com/office/drawing/2014/main" id="{33A73D5A-757A-163A-AF23-105283BAF9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582738" y="-623888"/>
                  <a:ext cx="401638" cy="206375"/>
                </a:xfrm>
                <a:custGeom>
                  <a:avLst/>
                  <a:gdLst>
                    <a:gd name="T0" fmla="*/ 0 w 107"/>
                    <a:gd name="T1" fmla="*/ 37 h 55"/>
                    <a:gd name="T2" fmla="*/ 57 w 107"/>
                    <a:gd name="T3" fmla="*/ 46 h 55"/>
                    <a:gd name="T4" fmla="*/ 107 w 107"/>
                    <a:gd name="T5" fmla="*/ 14 h 55"/>
                    <a:gd name="T6" fmla="*/ 53 w 107"/>
                    <a:gd name="T7" fmla="*/ 3 h 55"/>
                    <a:gd name="T8" fmla="*/ 0 w 107"/>
                    <a:gd name="T9" fmla="*/ 3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7" h="55">
                      <a:moveTo>
                        <a:pt x="0" y="37"/>
                      </a:moveTo>
                      <a:cubicBezTo>
                        <a:pt x="0" y="37"/>
                        <a:pt x="30" y="55"/>
                        <a:pt x="57" y="46"/>
                      </a:cubicBezTo>
                      <a:cubicBezTo>
                        <a:pt x="90" y="36"/>
                        <a:pt x="107" y="14"/>
                        <a:pt x="107" y="14"/>
                      </a:cubicBezTo>
                      <a:cubicBezTo>
                        <a:pt x="107" y="14"/>
                        <a:pt x="73" y="0"/>
                        <a:pt x="53" y="3"/>
                      </a:cubicBezTo>
                      <a:cubicBezTo>
                        <a:pt x="24" y="7"/>
                        <a:pt x="0" y="37"/>
                        <a:pt x="0" y="37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65">
                  <a:extLst>
                    <a:ext uri="{FF2B5EF4-FFF2-40B4-BE49-F238E27FC236}">
                      <a16:creationId xmlns:a16="http://schemas.microsoft.com/office/drawing/2014/main" id="{6670CE83-A3C3-3084-8130-4C80E06ECE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373188" y="-992188"/>
                  <a:ext cx="207963" cy="398463"/>
                </a:xfrm>
                <a:custGeom>
                  <a:avLst/>
                  <a:gdLst>
                    <a:gd name="T0" fmla="*/ 17 w 55"/>
                    <a:gd name="T1" fmla="*/ 0 h 106"/>
                    <a:gd name="T2" fmla="*/ 50 w 55"/>
                    <a:gd name="T3" fmla="*/ 46 h 106"/>
                    <a:gd name="T4" fmla="*/ 43 w 55"/>
                    <a:gd name="T5" fmla="*/ 106 h 106"/>
                    <a:gd name="T6" fmla="*/ 9 w 55"/>
                    <a:gd name="T7" fmla="*/ 62 h 106"/>
                    <a:gd name="T8" fmla="*/ 17 w 55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17" y="0"/>
                      </a:moveTo>
                      <a:cubicBezTo>
                        <a:pt x="17" y="0"/>
                        <a:pt x="46" y="19"/>
                        <a:pt x="50" y="46"/>
                      </a:cubicBezTo>
                      <a:cubicBezTo>
                        <a:pt x="55" y="81"/>
                        <a:pt x="43" y="106"/>
                        <a:pt x="43" y="106"/>
                      </a:cubicBezTo>
                      <a:cubicBezTo>
                        <a:pt x="43" y="106"/>
                        <a:pt x="15" y="82"/>
                        <a:pt x="9" y="62"/>
                      </a:cubicBezTo>
                      <a:cubicBezTo>
                        <a:pt x="0" y="34"/>
                        <a:pt x="17" y="0"/>
                        <a:pt x="17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" name="Freeform 66">
                  <a:extLst>
                    <a:ext uri="{FF2B5EF4-FFF2-40B4-BE49-F238E27FC236}">
                      <a16:creationId xmlns:a16="http://schemas.microsoft.com/office/drawing/2014/main" id="{38F01903-5D78-4B33-BF32-78B85369F6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854200" y="-774700"/>
                  <a:ext cx="376238" cy="228600"/>
                </a:xfrm>
                <a:custGeom>
                  <a:avLst/>
                  <a:gdLst>
                    <a:gd name="T0" fmla="*/ 0 w 100"/>
                    <a:gd name="T1" fmla="*/ 49 h 61"/>
                    <a:gd name="T2" fmla="*/ 56 w 100"/>
                    <a:gd name="T3" fmla="*/ 48 h 61"/>
                    <a:gd name="T4" fmla="*/ 100 w 100"/>
                    <a:gd name="T5" fmla="*/ 8 h 61"/>
                    <a:gd name="T6" fmla="*/ 45 w 100"/>
                    <a:gd name="T7" fmla="*/ 7 h 61"/>
                    <a:gd name="T8" fmla="*/ 0 w 100"/>
                    <a:gd name="T9" fmla="*/ 49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61">
                      <a:moveTo>
                        <a:pt x="0" y="49"/>
                      </a:moveTo>
                      <a:cubicBezTo>
                        <a:pt x="0" y="49"/>
                        <a:pt x="32" y="61"/>
                        <a:pt x="56" y="48"/>
                      </a:cubicBezTo>
                      <a:cubicBezTo>
                        <a:pt x="87" y="32"/>
                        <a:pt x="100" y="8"/>
                        <a:pt x="100" y="8"/>
                      </a:cubicBezTo>
                      <a:cubicBezTo>
                        <a:pt x="100" y="8"/>
                        <a:pt x="65" y="0"/>
                        <a:pt x="45" y="7"/>
                      </a:cubicBezTo>
                      <a:cubicBezTo>
                        <a:pt x="18" y="16"/>
                        <a:pt x="0" y="49"/>
                        <a:pt x="0" y="49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67">
                  <a:extLst>
                    <a:ext uri="{FF2B5EF4-FFF2-40B4-BE49-F238E27FC236}">
                      <a16:creationId xmlns:a16="http://schemas.microsoft.com/office/drawing/2014/main" id="{14E77A78-314F-888D-3D56-15BCCA64ED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714500" y="-1128713"/>
                  <a:ext cx="228600" cy="368300"/>
                </a:xfrm>
                <a:custGeom>
                  <a:avLst/>
                  <a:gdLst>
                    <a:gd name="T0" fmla="*/ 10 w 61"/>
                    <a:gd name="T1" fmla="*/ 0 h 98"/>
                    <a:gd name="T2" fmla="*/ 50 w 61"/>
                    <a:gd name="T3" fmla="*/ 39 h 98"/>
                    <a:gd name="T4" fmla="*/ 54 w 61"/>
                    <a:gd name="T5" fmla="*/ 98 h 98"/>
                    <a:gd name="T6" fmla="*/ 13 w 61"/>
                    <a:gd name="T7" fmla="*/ 61 h 98"/>
                    <a:gd name="T8" fmla="*/ 10 w 61"/>
                    <a:gd name="T9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98">
                      <a:moveTo>
                        <a:pt x="10" y="0"/>
                      </a:moveTo>
                      <a:cubicBezTo>
                        <a:pt x="10" y="0"/>
                        <a:pt x="41" y="13"/>
                        <a:pt x="50" y="39"/>
                      </a:cubicBezTo>
                      <a:cubicBezTo>
                        <a:pt x="61" y="72"/>
                        <a:pt x="54" y="98"/>
                        <a:pt x="54" y="98"/>
                      </a:cubicBezTo>
                      <a:cubicBezTo>
                        <a:pt x="54" y="98"/>
                        <a:pt x="23" y="79"/>
                        <a:pt x="13" y="61"/>
                      </a:cubicBezTo>
                      <a:cubicBezTo>
                        <a:pt x="0" y="36"/>
                        <a:pt x="10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68">
                  <a:extLst>
                    <a:ext uri="{FF2B5EF4-FFF2-40B4-BE49-F238E27FC236}">
                      <a16:creationId xmlns:a16="http://schemas.microsoft.com/office/drawing/2014/main" id="{D31A09AF-0171-FAA2-62A9-4C85763FBB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989138" y="-939800"/>
                  <a:ext cx="307975" cy="161925"/>
                </a:xfrm>
                <a:custGeom>
                  <a:avLst/>
                  <a:gdLst>
                    <a:gd name="T0" fmla="*/ 82 w 82"/>
                    <a:gd name="T1" fmla="*/ 30 h 43"/>
                    <a:gd name="T2" fmla="*/ 38 w 82"/>
                    <a:gd name="T3" fmla="*/ 36 h 43"/>
                    <a:gd name="T4" fmla="*/ 0 w 82"/>
                    <a:gd name="T5" fmla="*/ 10 h 43"/>
                    <a:gd name="T6" fmla="*/ 42 w 82"/>
                    <a:gd name="T7" fmla="*/ 3 h 43"/>
                    <a:gd name="T8" fmla="*/ 82 w 82"/>
                    <a:gd name="T9" fmla="*/ 3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43">
                      <a:moveTo>
                        <a:pt x="82" y="30"/>
                      </a:moveTo>
                      <a:cubicBezTo>
                        <a:pt x="82" y="30"/>
                        <a:pt x="59" y="43"/>
                        <a:pt x="38" y="36"/>
                      </a:cubicBezTo>
                      <a:cubicBezTo>
                        <a:pt x="12" y="27"/>
                        <a:pt x="0" y="10"/>
                        <a:pt x="0" y="10"/>
                      </a:cubicBezTo>
                      <a:cubicBezTo>
                        <a:pt x="0" y="10"/>
                        <a:pt x="26" y="0"/>
                        <a:pt x="42" y="3"/>
                      </a:cubicBezTo>
                      <a:cubicBezTo>
                        <a:pt x="64" y="6"/>
                        <a:pt x="82" y="30"/>
                        <a:pt x="82" y="3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4" name="Text Placeholder 7">
              <a:extLst>
                <a:ext uri="{FF2B5EF4-FFF2-40B4-BE49-F238E27FC236}">
                  <a16:creationId xmlns:a16="http://schemas.microsoft.com/office/drawing/2014/main" id="{C93D3946-C76F-BB5B-FB49-86FF8E2C38DD}"/>
                </a:ext>
              </a:extLst>
            </p:cNvPr>
            <p:cNvSpPr txBox="1">
              <a:spLocks/>
            </p:cNvSpPr>
            <p:nvPr/>
          </p:nvSpPr>
          <p:spPr>
            <a:xfrm>
              <a:off x="5075973" y="5079054"/>
              <a:ext cx="1387917" cy="547791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2844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576000" indent="-230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8244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098000" indent="-230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3716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645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0" dirty="0">
                  <a:solidFill>
                    <a:schemeClr val="tx1"/>
                  </a:solidFill>
                </a:rPr>
                <a:t>Transparency (Public Dashboards &amp; MIS)</a:t>
              </a:r>
            </a:p>
          </p:txBody>
        </p:sp>
        <p:sp>
          <p:nvSpPr>
            <p:cNvPr id="35" name="Text Placeholder 7">
              <a:extLst>
                <a:ext uri="{FF2B5EF4-FFF2-40B4-BE49-F238E27FC236}">
                  <a16:creationId xmlns:a16="http://schemas.microsoft.com/office/drawing/2014/main" id="{EA22D676-05BD-9E54-C47F-8FF0BAE81AB1}"/>
                </a:ext>
              </a:extLst>
            </p:cNvPr>
            <p:cNvSpPr txBox="1">
              <a:spLocks/>
            </p:cNvSpPr>
            <p:nvPr/>
          </p:nvSpPr>
          <p:spPr>
            <a:xfrm>
              <a:off x="7602825" y="4270544"/>
              <a:ext cx="186784" cy="56249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2844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576000" indent="-230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8244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098000" indent="-230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3716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645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5000"/>
                </a:lnSpc>
                <a:spcAft>
                  <a:spcPts val="0"/>
                </a:spcAft>
              </a:pPr>
              <a:r>
                <a:rPr lang="en-US" sz="4000" dirty="0">
                  <a:solidFill>
                    <a:srgbClr val="00A3A1"/>
                  </a:solidFill>
                  <a:latin typeface="+mj-lt"/>
                  <a:ea typeface="+mj-ea"/>
                  <a:cs typeface="+mj-cs"/>
                </a:rPr>
                <a:t>4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858D1F8-A8C5-05FE-A072-9E5F27902A1D}"/>
                </a:ext>
              </a:extLst>
            </p:cNvPr>
            <p:cNvGrpSpPr/>
            <p:nvPr/>
          </p:nvGrpSpPr>
          <p:grpSpPr>
            <a:xfrm>
              <a:off x="7307738" y="4206922"/>
              <a:ext cx="860504" cy="805636"/>
              <a:chOff x="2097074" y="3525900"/>
              <a:chExt cx="1097459" cy="1027484"/>
            </a:xfrm>
          </p:grpSpPr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F8854183-1B94-703D-19DD-5CC105704DE1}"/>
                  </a:ext>
                </a:extLst>
              </p:cNvPr>
              <p:cNvGrpSpPr/>
              <p:nvPr/>
            </p:nvGrpSpPr>
            <p:grpSpPr>
              <a:xfrm>
                <a:off x="2097074" y="3525900"/>
                <a:ext cx="525416" cy="1027484"/>
                <a:chOff x="-4643438" y="-1128713"/>
                <a:chExt cx="2700338" cy="4552951"/>
              </a:xfrm>
            </p:grpSpPr>
            <p:sp>
              <p:nvSpPr>
                <p:cNvPr id="141" name="Freeform 5">
                  <a:extLst>
                    <a:ext uri="{FF2B5EF4-FFF2-40B4-BE49-F238E27FC236}">
                      <a16:creationId xmlns:a16="http://schemas.microsoft.com/office/drawing/2014/main" id="{0B8A46E6-C151-AFA3-166C-127705D3C9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84688" y="-862013"/>
                  <a:ext cx="2541588" cy="4286251"/>
                </a:xfrm>
                <a:custGeom>
                  <a:avLst/>
                  <a:gdLst>
                    <a:gd name="T0" fmla="*/ 657 w 676"/>
                    <a:gd name="T1" fmla="*/ 1140 h 1140"/>
                    <a:gd name="T2" fmla="*/ 435 w 676"/>
                    <a:gd name="T3" fmla="*/ 1033 h 1140"/>
                    <a:gd name="T4" fmla="*/ 54 w 676"/>
                    <a:gd name="T5" fmla="*/ 643 h 1140"/>
                    <a:gd name="T6" fmla="*/ 208 w 676"/>
                    <a:gd name="T7" fmla="*/ 123 h 1140"/>
                    <a:gd name="T8" fmla="*/ 431 w 676"/>
                    <a:gd name="T9" fmla="*/ 0 h 1140"/>
                    <a:gd name="T10" fmla="*/ 213 w 676"/>
                    <a:gd name="T11" fmla="*/ 128 h 1140"/>
                    <a:gd name="T12" fmla="*/ 67 w 676"/>
                    <a:gd name="T13" fmla="*/ 640 h 1140"/>
                    <a:gd name="T14" fmla="*/ 440 w 676"/>
                    <a:gd name="T15" fmla="*/ 1016 h 1140"/>
                    <a:gd name="T16" fmla="*/ 533 w 676"/>
                    <a:gd name="T17" fmla="*/ 1039 h 1140"/>
                    <a:gd name="T18" fmla="*/ 676 w 676"/>
                    <a:gd name="T19" fmla="*/ 1123 h 1140"/>
                    <a:gd name="T20" fmla="*/ 657 w 676"/>
                    <a:gd name="T21" fmla="*/ 1140 h 1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76" h="1140">
                      <a:moveTo>
                        <a:pt x="657" y="1140"/>
                      </a:moveTo>
                      <a:cubicBezTo>
                        <a:pt x="657" y="1140"/>
                        <a:pt x="590" y="1059"/>
                        <a:pt x="435" y="1033"/>
                      </a:cubicBezTo>
                      <a:cubicBezTo>
                        <a:pt x="284" y="998"/>
                        <a:pt x="101" y="850"/>
                        <a:pt x="54" y="643"/>
                      </a:cubicBezTo>
                      <a:cubicBezTo>
                        <a:pt x="0" y="438"/>
                        <a:pt x="92" y="224"/>
                        <a:pt x="208" y="123"/>
                      </a:cubicBezTo>
                      <a:cubicBezTo>
                        <a:pt x="324" y="18"/>
                        <a:pt x="433" y="2"/>
                        <a:pt x="431" y="0"/>
                      </a:cubicBezTo>
                      <a:cubicBezTo>
                        <a:pt x="434" y="4"/>
                        <a:pt x="326" y="22"/>
                        <a:pt x="213" y="128"/>
                      </a:cubicBezTo>
                      <a:cubicBezTo>
                        <a:pt x="99" y="229"/>
                        <a:pt x="12" y="440"/>
                        <a:pt x="67" y="640"/>
                      </a:cubicBezTo>
                      <a:cubicBezTo>
                        <a:pt x="115" y="842"/>
                        <a:pt x="294" y="983"/>
                        <a:pt x="440" y="1016"/>
                      </a:cubicBezTo>
                      <a:cubicBezTo>
                        <a:pt x="475" y="1021"/>
                        <a:pt x="506" y="1029"/>
                        <a:pt x="533" y="1039"/>
                      </a:cubicBezTo>
                      <a:cubicBezTo>
                        <a:pt x="636" y="1076"/>
                        <a:pt x="676" y="1123"/>
                        <a:pt x="676" y="1123"/>
                      </a:cubicBezTo>
                      <a:lnTo>
                        <a:pt x="657" y="1140"/>
                      </a:ln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7">
                  <a:extLst>
                    <a:ext uri="{FF2B5EF4-FFF2-40B4-BE49-F238E27FC236}">
                      <a16:creationId xmlns:a16="http://schemas.microsoft.com/office/drawing/2014/main" id="{A477A205-B033-25E4-78F1-93403DD7FD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055938" y="2540000"/>
                  <a:ext cx="315913" cy="474663"/>
                </a:xfrm>
                <a:custGeom>
                  <a:avLst/>
                  <a:gdLst>
                    <a:gd name="T0" fmla="*/ 10 w 84"/>
                    <a:gd name="T1" fmla="*/ 0 h 126"/>
                    <a:gd name="T2" fmla="*/ 67 w 84"/>
                    <a:gd name="T3" fmla="*/ 48 h 126"/>
                    <a:gd name="T4" fmla="*/ 77 w 84"/>
                    <a:gd name="T5" fmla="*/ 126 h 126"/>
                    <a:gd name="T6" fmla="*/ 20 w 84"/>
                    <a:gd name="T7" fmla="*/ 81 h 126"/>
                    <a:gd name="T8" fmla="*/ 10 w 84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126">
                      <a:moveTo>
                        <a:pt x="10" y="0"/>
                      </a:moveTo>
                      <a:cubicBezTo>
                        <a:pt x="10" y="0"/>
                        <a:pt x="53" y="14"/>
                        <a:pt x="67" y="48"/>
                      </a:cubicBezTo>
                      <a:cubicBezTo>
                        <a:pt x="84" y="90"/>
                        <a:pt x="77" y="126"/>
                        <a:pt x="77" y="126"/>
                      </a:cubicBezTo>
                      <a:cubicBezTo>
                        <a:pt x="77" y="126"/>
                        <a:pt x="34" y="104"/>
                        <a:pt x="20" y="81"/>
                      </a:cubicBezTo>
                      <a:cubicBezTo>
                        <a:pt x="0" y="49"/>
                        <a:pt x="10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8">
                  <a:extLst>
                    <a:ext uri="{FF2B5EF4-FFF2-40B4-BE49-F238E27FC236}">
                      <a16:creationId xmlns:a16="http://schemas.microsoft.com/office/drawing/2014/main" id="{87B46F7D-0489-BD26-17FF-23ADC04009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297238" y="2973388"/>
                  <a:ext cx="481013" cy="311150"/>
                </a:xfrm>
                <a:custGeom>
                  <a:avLst/>
                  <a:gdLst>
                    <a:gd name="T0" fmla="*/ 0 w 128"/>
                    <a:gd name="T1" fmla="*/ 70 h 83"/>
                    <a:gd name="T2" fmla="*/ 74 w 128"/>
                    <a:gd name="T3" fmla="*/ 64 h 83"/>
                    <a:gd name="T4" fmla="*/ 128 w 128"/>
                    <a:gd name="T5" fmla="*/ 7 h 83"/>
                    <a:gd name="T6" fmla="*/ 56 w 128"/>
                    <a:gd name="T7" fmla="*/ 10 h 83"/>
                    <a:gd name="T8" fmla="*/ 0 w 128"/>
                    <a:gd name="T9" fmla="*/ 7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83">
                      <a:moveTo>
                        <a:pt x="0" y="70"/>
                      </a:moveTo>
                      <a:cubicBezTo>
                        <a:pt x="0" y="70"/>
                        <a:pt x="43" y="83"/>
                        <a:pt x="74" y="64"/>
                      </a:cubicBezTo>
                      <a:cubicBezTo>
                        <a:pt x="113" y="40"/>
                        <a:pt x="128" y="7"/>
                        <a:pt x="128" y="7"/>
                      </a:cubicBezTo>
                      <a:cubicBezTo>
                        <a:pt x="128" y="7"/>
                        <a:pt x="80" y="0"/>
                        <a:pt x="56" y="10"/>
                      </a:cubicBezTo>
                      <a:cubicBezTo>
                        <a:pt x="21" y="25"/>
                        <a:pt x="0" y="70"/>
                        <a:pt x="0" y="7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9">
                  <a:extLst>
                    <a:ext uri="{FF2B5EF4-FFF2-40B4-BE49-F238E27FC236}">
                      <a16:creationId xmlns:a16="http://schemas.microsoft.com/office/drawing/2014/main" id="{F7876975-F0EC-777C-C297-9D10BB6E3F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335338" y="2401888"/>
                  <a:ext cx="279400" cy="500063"/>
                </a:xfrm>
                <a:custGeom>
                  <a:avLst/>
                  <a:gdLst>
                    <a:gd name="T0" fmla="*/ 19 w 74"/>
                    <a:gd name="T1" fmla="*/ 0 h 133"/>
                    <a:gd name="T2" fmla="*/ 65 w 74"/>
                    <a:gd name="T3" fmla="*/ 57 h 133"/>
                    <a:gd name="T4" fmla="*/ 61 w 74"/>
                    <a:gd name="T5" fmla="*/ 133 h 133"/>
                    <a:gd name="T6" fmla="*/ 14 w 74"/>
                    <a:gd name="T7" fmla="*/ 80 h 133"/>
                    <a:gd name="T8" fmla="*/ 19 w 74"/>
                    <a:gd name="T9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133">
                      <a:moveTo>
                        <a:pt x="19" y="0"/>
                      </a:moveTo>
                      <a:cubicBezTo>
                        <a:pt x="19" y="0"/>
                        <a:pt x="57" y="22"/>
                        <a:pt x="65" y="57"/>
                      </a:cubicBezTo>
                      <a:cubicBezTo>
                        <a:pt x="74" y="100"/>
                        <a:pt x="61" y="133"/>
                        <a:pt x="61" y="133"/>
                      </a:cubicBezTo>
                      <a:cubicBezTo>
                        <a:pt x="61" y="133"/>
                        <a:pt x="24" y="105"/>
                        <a:pt x="14" y="80"/>
                      </a:cubicBezTo>
                      <a:cubicBezTo>
                        <a:pt x="0" y="46"/>
                        <a:pt x="19" y="0"/>
                        <a:pt x="19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10">
                  <a:extLst>
                    <a:ext uri="{FF2B5EF4-FFF2-40B4-BE49-F238E27FC236}">
                      <a16:creationId xmlns:a16="http://schemas.microsoft.com/office/drawing/2014/main" id="{B63D10BA-2BDF-117D-DCE3-06D6E5FE51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654425" y="2825750"/>
                  <a:ext cx="503238" cy="279400"/>
                </a:xfrm>
                <a:custGeom>
                  <a:avLst/>
                  <a:gdLst>
                    <a:gd name="T0" fmla="*/ 0 w 134"/>
                    <a:gd name="T1" fmla="*/ 54 h 74"/>
                    <a:gd name="T2" fmla="*/ 73 w 134"/>
                    <a:gd name="T3" fmla="*/ 60 h 74"/>
                    <a:gd name="T4" fmla="*/ 134 w 134"/>
                    <a:gd name="T5" fmla="*/ 15 h 74"/>
                    <a:gd name="T6" fmla="*/ 64 w 134"/>
                    <a:gd name="T7" fmla="*/ 5 h 74"/>
                    <a:gd name="T8" fmla="*/ 0 w 134"/>
                    <a:gd name="T9" fmla="*/ 5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4" h="74">
                      <a:moveTo>
                        <a:pt x="0" y="54"/>
                      </a:moveTo>
                      <a:cubicBezTo>
                        <a:pt x="0" y="54"/>
                        <a:pt x="39" y="74"/>
                        <a:pt x="73" y="60"/>
                      </a:cubicBezTo>
                      <a:cubicBezTo>
                        <a:pt x="114" y="44"/>
                        <a:pt x="134" y="15"/>
                        <a:pt x="134" y="15"/>
                      </a:cubicBezTo>
                      <a:cubicBezTo>
                        <a:pt x="134" y="15"/>
                        <a:pt x="90" y="0"/>
                        <a:pt x="64" y="5"/>
                      </a:cubicBezTo>
                      <a:cubicBezTo>
                        <a:pt x="28" y="13"/>
                        <a:pt x="0" y="54"/>
                        <a:pt x="0" y="54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11">
                  <a:extLst>
                    <a:ext uri="{FF2B5EF4-FFF2-40B4-BE49-F238E27FC236}">
                      <a16:creationId xmlns:a16="http://schemas.microsoft.com/office/drawing/2014/main" id="{2E05B755-D91B-338D-E54A-954C7D7D31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582988" y="2225675"/>
                  <a:ext cx="233363" cy="511175"/>
                </a:xfrm>
                <a:custGeom>
                  <a:avLst/>
                  <a:gdLst>
                    <a:gd name="T0" fmla="*/ 25 w 62"/>
                    <a:gd name="T1" fmla="*/ 0 h 136"/>
                    <a:gd name="T2" fmla="*/ 60 w 62"/>
                    <a:gd name="T3" fmla="*/ 62 h 136"/>
                    <a:gd name="T4" fmla="*/ 44 w 62"/>
                    <a:gd name="T5" fmla="*/ 136 h 136"/>
                    <a:gd name="T6" fmla="*/ 8 w 62"/>
                    <a:gd name="T7" fmla="*/ 76 h 136"/>
                    <a:gd name="T8" fmla="*/ 25 w 62"/>
                    <a:gd name="T9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36">
                      <a:moveTo>
                        <a:pt x="25" y="0"/>
                      </a:moveTo>
                      <a:cubicBezTo>
                        <a:pt x="25" y="0"/>
                        <a:pt x="59" y="27"/>
                        <a:pt x="60" y="62"/>
                      </a:cubicBezTo>
                      <a:cubicBezTo>
                        <a:pt x="62" y="106"/>
                        <a:pt x="44" y="136"/>
                        <a:pt x="44" y="136"/>
                      </a:cubicBezTo>
                      <a:cubicBezTo>
                        <a:pt x="44" y="136"/>
                        <a:pt x="13" y="102"/>
                        <a:pt x="8" y="76"/>
                      </a:cubicBezTo>
                      <a:cubicBezTo>
                        <a:pt x="0" y="41"/>
                        <a:pt x="25" y="0"/>
                        <a:pt x="25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12">
                  <a:extLst>
                    <a:ext uri="{FF2B5EF4-FFF2-40B4-BE49-F238E27FC236}">
                      <a16:creationId xmlns:a16="http://schemas.microsoft.com/office/drawing/2014/main" id="{DDF07986-307B-2716-2FBE-BBD4D396E9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67163" y="2624138"/>
                  <a:ext cx="508000" cy="236538"/>
                </a:xfrm>
                <a:custGeom>
                  <a:avLst/>
                  <a:gdLst>
                    <a:gd name="T0" fmla="*/ 0 w 135"/>
                    <a:gd name="T1" fmla="*/ 37 h 63"/>
                    <a:gd name="T2" fmla="*/ 68 w 135"/>
                    <a:gd name="T3" fmla="*/ 56 h 63"/>
                    <a:gd name="T4" fmla="*/ 135 w 135"/>
                    <a:gd name="T5" fmla="*/ 22 h 63"/>
                    <a:gd name="T6" fmla="*/ 69 w 135"/>
                    <a:gd name="T7" fmla="*/ 1 h 63"/>
                    <a:gd name="T8" fmla="*/ 0 w 135"/>
                    <a:gd name="T9" fmla="*/ 3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5" h="63">
                      <a:moveTo>
                        <a:pt x="0" y="37"/>
                      </a:moveTo>
                      <a:cubicBezTo>
                        <a:pt x="0" y="37"/>
                        <a:pt x="34" y="63"/>
                        <a:pt x="68" y="56"/>
                      </a:cubicBezTo>
                      <a:cubicBezTo>
                        <a:pt x="111" y="47"/>
                        <a:pt x="135" y="22"/>
                        <a:pt x="135" y="22"/>
                      </a:cubicBezTo>
                      <a:cubicBezTo>
                        <a:pt x="135" y="22"/>
                        <a:pt x="95" y="0"/>
                        <a:pt x="69" y="1"/>
                      </a:cubicBezTo>
                      <a:cubicBezTo>
                        <a:pt x="33" y="3"/>
                        <a:pt x="0" y="37"/>
                        <a:pt x="0" y="37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13">
                  <a:extLst>
                    <a:ext uri="{FF2B5EF4-FFF2-40B4-BE49-F238E27FC236}">
                      <a16:creationId xmlns:a16="http://schemas.microsoft.com/office/drawing/2014/main" id="{224F6C9E-C53E-8E49-A42D-453B431D93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794125" y="2011363"/>
                  <a:ext cx="222250" cy="503238"/>
                </a:xfrm>
                <a:custGeom>
                  <a:avLst/>
                  <a:gdLst>
                    <a:gd name="T0" fmla="*/ 31 w 59"/>
                    <a:gd name="T1" fmla="*/ 0 h 134"/>
                    <a:gd name="T2" fmla="*/ 54 w 59"/>
                    <a:gd name="T3" fmla="*/ 66 h 134"/>
                    <a:gd name="T4" fmla="*/ 26 w 59"/>
                    <a:gd name="T5" fmla="*/ 134 h 134"/>
                    <a:gd name="T6" fmla="*/ 1 w 59"/>
                    <a:gd name="T7" fmla="*/ 71 h 134"/>
                    <a:gd name="T8" fmla="*/ 31 w 59"/>
                    <a:gd name="T9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134">
                      <a:moveTo>
                        <a:pt x="31" y="0"/>
                      </a:moveTo>
                      <a:cubicBezTo>
                        <a:pt x="31" y="0"/>
                        <a:pt x="59" y="32"/>
                        <a:pt x="54" y="66"/>
                      </a:cubicBezTo>
                      <a:cubicBezTo>
                        <a:pt x="49" y="109"/>
                        <a:pt x="26" y="134"/>
                        <a:pt x="26" y="134"/>
                      </a:cubicBezTo>
                      <a:cubicBezTo>
                        <a:pt x="26" y="134"/>
                        <a:pt x="2" y="96"/>
                        <a:pt x="1" y="71"/>
                      </a:cubicBezTo>
                      <a:cubicBezTo>
                        <a:pt x="0" y="35"/>
                        <a:pt x="31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14">
                  <a:extLst>
                    <a:ext uri="{FF2B5EF4-FFF2-40B4-BE49-F238E27FC236}">
                      <a16:creationId xmlns:a16="http://schemas.microsoft.com/office/drawing/2014/main" id="{563A9E37-C82F-DBBD-76CE-88ACECF438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229100" y="2344738"/>
                  <a:ext cx="500063" cy="219075"/>
                </a:xfrm>
                <a:custGeom>
                  <a:avLst/>
                  <a:gdLst>
                    <a:gd name="T0" fmla="*/ 0 w 133"/>
                    <a:gd name="T1" fmla="*/ 27 h 58"/>
                    <a:gd name="T2" fmla="*/ 63 w 133"/>
                    <a:gd name="T3" fmla="*/ 57 h 58"/>
                    <a:gd name="T4" fmla="*/ 133 w 133"/>
                    <a:gd name="T5" fmla="*/ 36 h 58"/>
                    <a:gd name="T6" fmla="*/ 73 w 133"/>
                    <a:gd name="T7" fmla="*/ 5 h 58"/>
                    <a:gd name="T8" fmla="*/ 0 w 133"/>
                    <a:gd name="T9" fmla="*/ 2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3" h="58">
                      <a:moveTo>
                        <a:pt x="0" y="27"/>
                      </a:moveTo>
                      <a:cubicBezTo>
                        <a:pt x="0" y="27"/>
                        <a:pt x="28" y="58"/>
                        <a:pt x="63" y="57"/>
                      </a:cubicBezTo>
                      <a:cubicBezTo>
                        <a:pt x="106" y="56"/>
                        <a:pt x="133" y="36"/>
                        <a:pt x="133" y="36"/>
                      </a:cubicBezTo>
                      <a:cubicBezTo>
                        <a:pt x="133" y="36"/>
                        <a:pt x="98" y="8"/>
                        <a:pt x="73" y="5"/>
                      </a:cubicBezTo>
                      <a:cubicBezTo>
                        <a:pt x="38" y="0"/>
                        <a:pt x="0" y="27"/>
                        <a:pt x="0" y="27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15">
                  <a:extLst>
                    <a:ext uri="{FF2B5EF4-FFF2-40B4-BE49-F238E27FC236}">
                      <a16:creationId xmlns:a16="http://schemas.microsoft.com/office/drawing/2014/main" id="{0FE05FE5-A095-21B3-EC50-DDF6CDBEB3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92563" y="1766888"/>
                  <a:ext cx="247650" cy="481013"/>
                </a:xfrm>
                <a:custGeom>
                  <a:avLst/>
                  <a:gdLst>
                    <a:gd name="T0" fmla="*/ 44 w 66"/>
                    <a:gd name="T1" fmla="*/ 0 h 128"/>
                    <a:gd name="T2" fmla="*/ 56 w 66"/>
                    <a:gd name="T3" fmla="*/ 68 h 128"/>
                    <a:gd name="T4" fmla="*/ 17 w 66"/>
                    <a:gd name="T5" fmla="*/ 128 h 128"/>
                    <a:gd name="T6" fmla="*/ 3 w 66"/>
                    <a:gd name="T7" fmla="*/ 63 h 128"/>
                    <a:gd name="T8" fmla="*/ 44 w 66"/>
                    <a:gd name="T9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128">
                      <a:moveTo>
                        <a:pt x="44" y="0"/>
                      </a:moveTo>
                      <a:cubicBezTo>
                        <a:pt x="44" y="0"/>
                        <a:pt x="66" y="36"/>
                        <a:pt x="56" y="68"/>
                      </a:cubicBezTo>
                      <a:cubicBezTo>
                        <a:pt x="43" y="108"/>
                        <a:pt x="17" y="128"/>
                        <a:pt x="17" y="128"/>
                      </a:cubicBezTo>
                      <a:cubicBezTo>
                        <a:pt x="17" y="128"/>
                        <a:pt x="0" y="88"/>
                        <a:pt x="3" y="63"/>
                      </a:cubicBezTo>
                      <a:cubicBezTo>
                        <a:pt x="8" y="29"/>
                        <a:pt x="44" y="0"/>
                        <a:pt x="44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Freeform 16">
                  <a:extLst>
                    <a:ext uri="{FF2B5EF4-FFF2-40B4-BE49-F238E27FC236}">
                      <a16:creationId xmlns:a16="http://schemas.microsoft.com/office/drawing/2014/main" id="{406349B4-FE5A-65C7-C06E-B014BF0497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37063" y="2017713"/>
                  <a:ext cx="477838" cy="249238"/>
                </a:xfrm>
                <a:custGeom>
                  <a:avLst/>
                  <a:gdLst>
                    <a:gd name="T0" fmla="*/ 0 w 127"/>
                    <a:gd name="T1" fmla="*/ 20 h 66"/>
                    <a:gd name="T2" fmla="*/ 56 w 127"/>
                    <a:gd name="T3" fmla="*/ 60 h 66"/>
                    <a:gd name="T4" fmla="*/ 127 w 127"/>
                    <a:gd name="T5" fmla="*/ 51 h 66"/>
                    <a:gd name="T6" fmla="*/ 75 w 127"/>
                    <a:gd name="T7" fmla="*/ 11 h 66"/>
                    <a:gd name="T8" fmla="*/ 0 w 127"/>
                    <a:gd name="T9" fmla="*/ 2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66">
                      <a:moveTo>
                        <a:pt x="0" y="20"/>
                      </a:moveTo>
                      <a:cubicBezTo>
                        <a:pt x="0" y="20"/>
                        <a:pt x="23" y="55"/>
                        <a:pt x="56" y="60"/>
                      </a:cubicBezTo>
                      <a:cubicBezTo>
                        <a:pt x="98" y="66"/>
                        <a:pt x="127" y="51"/>
                        <a:pt x="127" y="51"/>
                      </a:cubicBezTo>
                      <a:cubicBezTo>
                        <a:pt x="127" y="51"/>
                        <a:pt x="98" y="18"/>
                        <a:pt x="75" y="11"/>
                      </a:cubicBezTo>
                      <a:cubicBezTo>
                        <a:pt x="41" y="0"/>
                        <a:pt x="0" y="20"/>
                        <a:pt x="0" y="2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17">
                  <a:extLst>
                    <a:ext uri="{FF2B5EF4-FFF2-40B4-BE49-F238E27FC236}">
                      <a16:creationId xmlns:a16="http://schemas.microsoft.com/office/drawing/2014/main" id="{56652D13-CE7A-F28D-8CB1-99AE391DF5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146550" y="1503363"/>
                  <a:ext cx="269875" cy="447675"/>
                </a:xfrm>
                <a:custGeom>
                  <a:avLst/>
                  <a:gdLst>
                    <a:gd name="T0" fmla="*/ 58 w 72"/>
                    <a:gd name="T1" fmla="*/ 0 h 119"/>
                    <a:gd name="T2" fmla="*/ 57 w 72"/>
                    <a:gd name="T3" fmla="*/ 67 h 119"/>
                    <a:gd name="T4" fmla="*/ 9 w 72"/>
                    <a:gd name="T5" fmla="*/ 119 h 119"/>
                    <a:gd name="T6" fmla="*/ 8 w 72"/>
                    <a:gd name="T7" fmla="*/ 53 h 119"/>
                    <a:gd name="T8" fmla="*/ 58 w 72"/>
                    <a:gd name="T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19">
                      <a:moveTo>
                        <a:pt x="58" y="0"/>
                      </a:moveTo>
                      <a:cubicBezTo>
                        <a:pt x="58" y="0"/>
                        <a:pt x="72" y="37"/>
                        <a:pt x="57" y="67"/>
                      </a:cubicBezTo>
                      <a:cubicBezTo>
                        <a:pt x="38" y="103"/>
                        <a:pt x="9" y="119"/>
                        <a:pt x="9" y="119"/>
                      </a:cubicBezTo>
                      <a:cubicBezTo>
                        <a:pt x="9" y="119"/>
                        <a:pt x="0" y="77"/>
                        <a:pt x="8" y="53"/>
                      </a:cubicBezTo>
                      <a:cubicBezTo>
                        <a:pt x="18" y="21"/>
                        <a:pt x="58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18">
                  <a:extLst>
                    <a:ext uri="{FF2B5EF4-FFF2-40B4-BE49-F238E27FC236}">
                      <a16:creationId xmlns:a16="http://schemas.microsoft.com/office/drawing/2014/main" id="{CCEF5ACF-98AE-B993-CAB1-CE2712771E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572000" y="1668463"/>
                  <a:ext cx="439738" cy="274638"/>
                </a:xfrm>
                <a:custGeom>
                  <a:avLst/>
                  <a:gdLst>
                    <a:gd name="T0" fmla="*/ 0 w 117"/>
                    <a:gd name="T1" fmla="*/ 12 h 73"/>
                    <a:gd name="T2" fmla="*/ 47 w 117"/>
                    <a:gd name="T3" fmla="*/ 60 h 73"/>
                    <a:gd name="T4" fmla="*/ 117 w 117"/>
                    <a:gd name="T5" fmla="*/ 64 h 73"/>
                    <a:gd name="T6" fmla="*/ 73 w 117"/>
                    <a:gd name="T7" fmla="*/ 16 h 73"/>
                    <a:gd name="T8" fmla="*/ 0 w 117"/>
                    <a:gd name="T9" fmla="*/ 1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73">
                      <a:moveTo>
                        <a:pt x="0" y="12"/>
                      </a:moveTo>
                      <a:cubicBezTo>
                        <a:pt x="0" y="12"/>
                        <a:pt x="15" y="49"/>
                        <a:pt x="47" y="60"/>
                      </a:cubicBezTo>
                      <a:cubicBezTo>
                        <a:pt x="86" y="73"/>
                        <a:pt x="117" y="64"/>
                        <a:pt x="117" y="64"/>
                      </a:cubicBezTo>
                      <a:cubicBezTo>
                        <a:pt x="117" y="64"/>
                        <a:pt x="95" y="27"/>
                        <a:pt x="73" y="16"/>
                      </a:cubicBezTo>
                      <a:cubicBezTo>
                        <a:pt x="43" y="0"/>
                        <a:pt x="0" y="12"/>
                        <a:pt x="0" y="12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19">
                  <a:extLst>
                    <a:ext uri="{FF2B5EF4-FFF2-40B4-BE49-F238E27FC236}">
                      <a16:creationId xmlns:a16="http://schemas.microsoft.com/office/drawing/2014/main" id="{40BEE7E6-20FA-DF17-FB96-50D3D683D3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244975" y="1225550"/>
                  <a:ext cx="285750" cy="398463"/>
                </a:xfrm>
                <a:custGeom>
                  <a:avLst/>
                  <a:gdLst>
                    <a:gd name="T0" fmla="*/ 69 w 76"/>
                    <a:gd name="T1" fmla="*/ 0 h 106"/>
                    <a:gd name="T2" fmla="*/ 57 w 76"/>
                    <a:gd name="T3" fmla="*/ 64 h 106"/>
                    <a:gd name="T4" fmla="*/ 2 w 76"/>
                    <a:gd name="T5" fmla="*/ 106 h 106"/>
                    <a:gd name="T6" fmla="*/ 11 w 76"/>
                    <a:gd name="T7" fmla="*/ 43 h 106"/>
                    <a:gd name="T8" fmla="*/ 69 w 76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106">
                      <a:moveTo>
                        <a:pt x="69" y="0"/>
                      </a:moveTo>
                      <a:cubicBezTo>
                        <a:pt x="69" y="0"/>
                        <a:pt x="76" y="39"/>
                        <a:pt x="57" y="64"/>
                      </a:cubicBezTo>
                      <a:cubicBezTo>
                        <a:pt x="32" y="97"/>
                        <a:pt x="2" y="106"/>
                        <a:pt x="2" y="106"/>
                      </a:cubicBezTo>
                      <a:cubicBezTo>
                        <a:pt x="2" y="106"/>
                        <a:pt x="0" y="64"/>
                        <a:pt x="11" y="43"/>
                      </a:cubicBezTo>
                      <a:cubicBezTo>
                        <a:pt x="27" y="14"/>
                        <a:pt x="69" y="0"/>
                        <a:pt x="69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20">
                  <a:extLst>
                    <a:ext uri="{FF2B5EF4-FFF2-40B4-BE49-F238E27FC236}">
                      <a16:creationId xmlns:a16="http://schemas.microsoft.com/office/drawing/2014/main" id="{DD7CFC89-DB60-47EB-0425-CF70345C1B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643438" y="1300163"/>
                  <a:ext cx="392113" cy="293688"/>
                </a:xfrm>
                <a:custGeom>
                  <a:avLst/>
                  <a:gdLst>
                    <a:gd name="T0" fmla="*/ 0 w 104"/>
                    <a:gd name="T1" fmla="*/ 5 h 78"/>
                    <a:gd name="T2" fmla="*/ 37 w 104"/>
                    <a:gd name="T3" fmla="*/ 59 h 78"/>
                    <a:gd name="T4" fmla="*/ 104 w 104"/>
                    <a:gd name="T5" fmla="*/ 75 h 78"/>
                    <a:gd name="T6" fmla="*/ 70 w 104"/>
                    <a:gd name="T7" fmla="*/ 21 h 78"/>
                    <a:gd name="T8" fmla="*/ 0 w 104"/>
                    <a:gd name="T9" fmla="*/ 5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78">
                      <a:moveTo>
                        <a:pt x="0" y="5"/>
                      </a:moveTo>
                      <a:cubicBezTo>
                        <a:pt x="0" y="5"/>
                        <a:pt x="9" y="44"/>
                        <a:pt x="37" y="59"/>
                      </a:cubicBezTo>
                      <a:cubicBezTo>
                        <a:pt x="73" y="78"/>
                        <a:pt x="104" y="75"/>
                        <a:pt x="104" y="75"/>
                      </a:cubicBezTo>
                      <a:cubicBezTo>
                        <a:pt x="104" y="75"/>
                        <a:pt x="89" y="36"/>
                        <a:pt x="70" y="21"/>
                      </a:cubicBezTo>
                      <a:cubicBezTo>
                        <a:pt x="44" y="0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21">
                  <a:extLst>
                    <a:ext uri="{FF2B5EF4-FFF2-40B4-BE49-F238E27FC236}">
                      <a16:creationId xmlns:a16="http://schemas.microsoft.com/office/drawing/2014/main" id="{0FFC17AD-896C-A53A-4A63-FD4CFCCE59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305300" y="939800"/>
                  <a:ext cx="312738" cy="341313"/>
                </a:xfrm>
                <a:custGeom>
                  <a:avLst/>
                  <a:gdLst>
                    <a:gd name="T0" fmla="*/ 83 w 83"/>
                    <a:gd name="T1" fmla="*/ 0 h 91"/>
                    <a:gd name="T2" fmla="*/ 60 w 83"/>
                    <a:gd name="T3" fmla="*/ 60 h 91"/>
                    <a:gd name="T4" fmla="*/ 0 w 83"/>
                    <a:gd name="T5" fmla="*/ 91 h 91"/>
                    <a:gd name="T6" fmla="*/ 20 w 83"/>
                    <a:gd name="T7" fmla="*/ 32 h 91"/>
                    <a:gd name="T8" fmla="*/ 83 w 83"/>
                    <a:gd name="T9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1">
                      <a:moveTo>
                        <a:pt x="83" y="0"/>
                      </a:moveTo>
                      <a:cubicBezTo>
                        <a:pt x="83" y="0"/>
                        <a:pt x="83" y="39"/>
                        <a:pt x="60" y="60"/>
                      </a:cubicBezTo>
                      <a:cubicBezTo>
                        <a:pt x="31" y="87"/>
                        <a:pt x="0" y="91"/>
                        <a:pt x="0" y="91"/>
                      </a:cubicBezTo>
                      <a:cubicBezTo>
                        <a:pt x="0" y="91"/>
                        <a:pt x="5" y="50"/>
                        <a:pt x="20" y="32"/>
                      </a:cubicBezTo>
                      <a:cubicBezTo>
                        <a:pt x="40" y="6"/>
                        <a:pt x="83" y="0"/>
                        <a:pt x="83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22">
                  <a:extLst>
                    <a:ext uri="{FF2B5EF4-FFF2-40B4-BE49-F238E27FC236}">
                      <a16:creationId xmlns:a16="http://schemas.microsoft.com/office/drawing/2014/main" id="{B3845B28-1FB2-5581-DA55-E5EE58BA0F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643438" y="917575"/>
                  <a:ext cx="334963" cy="322263"/>
                </a:xfrm>
                <a:custGeom>
                  <a:avLst/>
                  <a:gdLst>
                    <a:gd name="T0" fmla="*/ 0 w 89"/>
                    <a:gd name="T1" fmla="*/ 0 h 86"/>
                    <a:gd name="T2" fmla="*/ 26 w 89"/>
                    <a:gd name="T3" fmla="*/ 59 h 86"/>
                    <a:gd name="T4" fmla="*/ 89 w 89"/>
                    <a:gd name="T5" fmla="*/ 86 h 86"/>
                    <a:gd name="T6" fmla="*/ 65 w 89"/>
                    <a:gd name="T7" fmla="*/ 28 h 86"/>
                    <a:gd name="T8" fmla="*/ 0 w 89"/>
                    <a:gd name="T9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6">
                      <a:moveTo>
                        <a:pt x="0" y="0"/>
                      </a:moveTo>
                      <a:cubicBezTo>
                        <a:pt x="0" y="0"/>
                        <a:pt x="2" y="39"/>
                        <a:pt x="26" y="59"/>
                      </a:cubicBezTo>
                      <a:cubicBezTo>
                        <a:pt x="57" y="84"/>
                        <a:pt x="89" y="86"/>
                        <a:pt x="89" y="86"/>
                      </a:cubicBezTo>
                      <a:cubicBezTo>
                        <a:pt x="89" y="86"/>
                        <a:pt x="80" y="45"/>
                        <a:pt x="65" y="28"/>
                      </a:cubicBezTo>
                      <a:cubicBezTo>
                        <a:pt x="43" y="4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23">
                  <a:extLst>
                    <a:ext uri="{FF2B5EF4-FFF2-40B4-BE49-F238E27FC236}">
                      <a16:creationId xmlns:a16="http://schemas.microsoft.com/office/drawing/2014/main" id="{368A9D1F-44A7-5759-D25F-CFB5C636C5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311650" y="642937"/>
                  <a:ext cx="360363" cy="288925"/>
                </a:xfrm>
                <a:custGeom>
                  <a:avLst/>
                  <a:gdLst>
                    <a:gd name="T0" fmla="*/ 96 w 96"/>
                    <a:gd name="T1" fmla="*/ 1 h 77"/>
                    <a:gd name="T2" fmla="*/ 63 w 96"/>
                    <a:gd name="T3" fmla="*/ 56 h 77"/>
                    <a:gd name="T4" fmla="*/ 0 w 96"/>
                    <a:gd name="T5" fmla="*/ 76 h 77"/>
                    <a:gd name="T6" fmla="*/ 29 w 96"/>
                    <a:gd name="T7" fmla="*/ 22 h 77"/>
                    <a:gd name="T8" fmla="*/ 96 w 96"/>
                    <a:gd name="T9" fmla="*/ 1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77">
                      <a:moveTo>
                        <a:pt x="96" y="1"/>
                      </a:moveTo>
                      <a:cubicBezTo>
                        <a:pt x="96" y="1"/>
                        <a:pt x="90" y="39"/>
                        <a:pt x="63" y="56"/>
                      </a:cubicBezTo>
                      <a:cubicBezTo>
                        <a:pt x="31" y="77"/>
                        <a:pt x="0" y="76"/>
                        <a:pt x="0" y="76"/>
                      </a:cubicBezTo>
                      <a:cubicBezTo>
                        <a:pt x="0" y="76"/>
                        <a:pt x="12" y="37"/>
                        <a:pt x="29" y="22"/>
                      </a:cubicBezTo>
                      <a:cubicBezTo>
                        <a:pt x="53" y="0"/>
                        <a:pt x="96" y="1"/>
                        <a:pt x="96" y="1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24">
                  <a:extLst>
                    <a:ext uri="{FF2B5EF4-FFF2-40B4-BE49-F238E27FC236}">
                      <a16:creationId xmlns:a16="http://schemas.microsoft.com/office/drawing/2014/main" id="{93750538-A69B-9BA9-5F26-B1A82A34D6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594225" y="519112"/>
                  <a:ext cx="285750" cy="363538"/>
                </a:xfrm>
                <a:custGeom>
                  <a:avLst/>
                  <a:gdLst>
                    <a:gd name="T0" fmla="*/ 4 w 76"/>
                    <a:gd name="T1" fmla="*/ 0 h 97"/>
                    <a:gd name="T2" fmla="*/ 20 w 76"/>
                    <a:gd name="T3" fmla="*/ 61 h 97"/>
                    <a:gd name="T4" fmla="*/ 76 w 76"/>
                    <a:gd name="T5" fmla="*/ 97 h 97"/>
                    <a:gd name="T6" fmla="*/ 63 w 76"/>
                    <a:gd name="T7" fmla="*/ 37 h 97"/>
                    <a:gd name="T8" fmla="*/ 4 w 76"/>
                    <a:gd name="T9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97">
                      <a:moveTo>
                        <a:pt x="4" y="0"/>
                      </a:moveTo>
                      <a:cubicBezTo>
                        <a:pt x="4" y="0"/>
                        <a:pt x="0" y="37"/>
                        <a:pt x="20" y="61"/>
                      </a:cubicBezTo>
                      <a:cubicBezTo>
                        <a:pt x="46" y="90"/>
                        <a:pt x="76" y="97"/>
                        <a:pt x="76" y="97"/>
                      </a:cubicBezTo>
                      <a:cubicBezTo>
                        <a:pt x="76" y="97"/>
                        <a:pt x="75" y="57"/>
                        <a:pt x="63" y="37"/>
                      </a:cubicBezTo>
                      <a:cubicBezTo>
                        <a:pt x="45" y="10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25">
                  <a:extLst>
                    <a:ext uri="{FF2B5EF4-FFF2-40B4-BE49-F238E27FC236}">
                      <a16:creationId xmlns:a16="http://schemas.microsoft.com/office/drawing/2014/main" id="{E16802DD-D63F-A41D-C439-E6B5D70468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256088" y="330200"/>
                  <a:ext cx="395288" cy="266700"/>
                </a:xfrm>
                <a:custGeom>
                  <a:avLst/>
                  <a:gdLst>
                    <a:gd name="T0" fmla="*/ 105 w 105"/>
                    <a:gd name="T1" fmla="*/ 9 h 71"/>
                    <a:gd name="T2" fmla="*/ 65 w 105"/>
                    <a:gd name="T3" fmla="*/ 56 h 71"/>
                    <a:gd name="T4" fmla="*/ 0 w 105"/>
                    <a:gd name="T5" fmla="*/ 64 h 71"/>
                    <a:gd name="T6" fmla="*/ 37 w 105"/>
                    <a:gd name="T7" fmla="*/ 17 h 71"/>
                    <a:gd name="T8" fmla="*/ 105 w 105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1">
                      <a:moveTo>
                        <a:pt x="105" y="9"/>
                      </a:moveTo>
                      <a:cubicBezTo>
                        <a:pt x="105" y="9"/>
                        <a:pt x="93" y="44"/>
                        <a:pt x="65" y="56"/>
                      </a:cubicBezTo>
                      <a:cubicBezTo>
                        <a:pt x="29" y="71"/>
                        <a:pt x="0" y="64"/>
                        <a:pt x="0" y="64"/>
                      </a:cubicBezTo>
                      <a:cubicBezTo>
                        <a:pt x="0" y="64"/>
                        <a:pt x="18" y="29"/>
                        <a:pt x="37" y="17"/>
                      </a:cubicBezTo>
                      <a:cubicBezTo>
                        <a:pt x="64" y="0"/>
                        <a:pt x="105" y="9"/>
                        <a:pt x="105" y="9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26">
                  <a:extLst>
                    <a:ext uri="{FF2B5EF4-FFF2-40B4-BE49-F238E27FC236}">
                      <a16:creationId xmlns:a16="http://schemas.microsoft.com/office/drawing/2014/main" id="{42D09885-8309-81B0-69C2-B4A655C0E8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84688" y="131762"/>
                  <a:ext cx="261938" cy="398463"/>
                </a:xfrm>
                <a:custGeom>
                  <a:avLst/>
                  <a:gdLst>
                    <a:gd name="T0" fmla="*/ 11 w 70"/>
                    <a:gd name="T1" fmla="*/ 0 h 106"/>
                    <a:gd name="T2" fmla="*/ 16 w 70"/>
                    <a:gd name="T3" fmla="*/ 62 h 106"/>
                    <a:gd name="T4" fmla="*/ 64 w 70"/>
                    <a:gd name="T5" fmla="*/ 106 h 106"/>
                    <a:gd name="T6" fmla="*/ 61 w 70"/>
                    <a:gd name="T7" fmla="*/ 46 h 106"/>
                    <a:gd name="T8" fmla="*/ 11 w 70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106">
                      <a:moveTo>
                        <a:pt x="11" y="0"/>
                      </a:moveTo>
                      <a:cubicBezTo>
                        <a:pt x="11" y="0"/>
                        <a:pt x="0" y="36"/>
                        <a:pt x="16" y="62"/>
                      </a:cubicBezTo>
                      <a:cubicBezTo>
                        <a:pt x="36" y="94"/>
                        <a:pt x="64" y="106"/>
                        <a:pt x="64" y="106"/>
                      </a:cubicBezTo>
                      <a:cubicBezTo>
                        <a:pt x="64" y="106"/>
                        <a:pt x="70" y="67"/>
                        <a:pt x="61" y="46"/>
                      </a:cubicBezTo>
                      <a:cubicBezTo>
                        <a:pt x="49" y="17"/>
                        <a:pt x="11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27">
                  <a:extLst>
                    <a:ext uri="{FF2B5EF4-FFF2-40B4-BE49-F238E27FC236}">
                      <a16:creationId xmlns:a16="http://schemas.microsoft.com/office/drawing/2014/main" id="{55A5CA50-AD75-9CA3-6A0D-1D878FB117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135438" y="44450"/>
                  <a:ext cx="412750" cy="230188"/>
                </a:xfrm>
                <a:custGeom>
                  <a:avLst/>
                  <a:gdLst>
                    <a:gd name="T0" fmla="*/ 110 w 110"/>
                    <a:gd name="T1" fmla="*/ 15 h 61"/>
                    <a:gd name="T2" fmla="*/ 63 w 110"/>
                    <a:gd name="T3" fmla="*/ 53 h 61"/>
                    <a:gd name="T4" fmla="*/ 0 w 110"/>
                    <a:gd name="T5" fmla="*/ 50 h 61"/>
                    <a:gd name="T6" fmla="*/ 44 w 110"/>
                    <a:gd name="T7" fmla="*/ 11 h 61"/>
                    <a:gd name="T8" fmla="*/ 110 w 110"/>
                    <a:gd name="T9" fmla="*/ 1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61">
                      <a:moveTo>
                        <a:pt x="110" y="15"/>
                      </a:moveTo>
                      <a:cubicBezTo>
                        <a:pt x="110" y="15"/>
                        <a:pt x="93" y="47"/>
                        <a:pt x="63" y="53"/>
                      </a:cubicBezTo>
                      <a:cubicBezTo>
                        <a:pt x="27" y="61"/>
                        <a:pt x="0" y="50"/>
                        <a:pt x="0" y="50"/>
                      </a:cubicBezTo>
                      <a:cubicBezTo>
                        <a:pt x="0" y="50"/>
                        <a:pt x="23" y="19"/>
                        <a:pt x="44" y="11"/>
                      </a:cubicBezTo>
                      <a:cubicBezTo>
                        <a:pt x="73" y="0"/>
                        <a:pt x="110" y="15"/>
                        <a:pt x="110" y="15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 28">
                  <a:extLst>
                    <a:ext uri="{FF2B5EF4-FFF2-40B4-BE49-F238E27FC236}">
                      <a16:creationId xmlns:a16="http://schemas.microsoft.com/office/drawing/2014/main" id="{51016555-DC16-EA5E-59E2-10EE686FAB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305300" y="-222250"/>
                  <a:ext cx="233363" cy="417513"/>
                </a:xfrm>
                <a:custGeom>
                  <a:avLst/>
                  <a:gdLst>
                    <a:gd name="T0" fmla="*/ 17 w 62"/>
                    <a:gd name="T1" fmla="*/ 0 h 111"/>
                    <a:gd name="T2" fmla="*/ 11 w 62"/>
                    <a:gd name="T3" fmla="*/ 60 h 111"/>
                    <a:gd name="T4" fmla="*/ 49 w 62"/>
                    <a:gd name="T5" fmla="*/ 111 h 111"/>
                    <a:gd name="T6" fmla="*/ 57 w 62"/>
                    <a:gd name="T7" fmla="*/ 53 h 111"/>
                    <a:gd name="T8" fmla="*/ 17 w 62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11">
                      <a:moveTo>
                        <a:pt x="17" y="0"/>
                      </a:moveTo>
                      <a:cubicBezTo>
                        <a:pt x="17" y="0"/>
                        <a:pt x="0" y="32"/>
                        <a:pt x="11" y="60"/>
                      </a:cubicBezTo>
                      <a:cubicBezTo>
                        <a:pt x="25" y="95"/>
                        <a:pt x="49" y="111"/>
                        <a:pt x="49" y="111"/>
                      </a:cubicBezTo>
                      <a:cubicBezTo>
                        <a:pt x="49" y="111"/>
                        <a:pt x="62" y="74"/>
                        <a:pt x="57" y="53"/>
                      </a:cubicBezTo>
                      <a:cubicBezTo>
                        <a:pt x="50" y="23"/>
                        <a:pt x="17" y="0"/>
                        <a:pt x="17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29">
                  <a:extLst>
                    <a:ext uri="{FF2B5EF4-FFF2-40B4-BE49-F238E27FC236}">
                      <a16:creationId xmlns:a16="http://schemas.microsoft.com/office/drawing/2014/main" id="{1FC21EE1-ECEA-7F37-20A9-8644EF6C30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59225" y="-214313"/>
                  <a:ext cx="425450" cy="195263"/>
                </a:xfrm>
                <a:custGeom>
                  <a:avLst/>
                  <a:gdLst>
                    <a:gd name="T0" fmla="*/ 113 w 113"/>
                    <a:gd name="T1" fmla="*/ 21 h 52"/>
                    <a:gd name="T2" fmla="*/ 61 w 113"/>
                    <a:gd name="T3" fmla="*/ 51 h 52"/>
                    <a:gd name="T4" fmla="*/ 0 w 113"/>
                    <a:gd name="T5" fmla="*/ 37 h 52"/>
                    <a:gd name="T6" fmla="*/ 49 w 113"/>
                    <a:gd name="T7" fmla="*/ 7 h 52"/>
                    <a:gd name="T8" fmla="*/ 113 w 113"/>
                    <a:gd name="T9" fmla="*/ 21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3" h="52">
                      <a:moveTo>
                        <a:pt x="113" y="21"/>
                      </a:moveTo>
                      <a:cubicBezTo>
                        <a:pt x="113" y="21"/>
                        <a:pt x="90" y="49"/>
                        <a:pt x="61" y="51"/>
                      </a:cubicBezTo>
                      <a:cubicBezTo>
                        <a:pt x="24" y="52"/>
                        <a:pt x="0" y="37"/>
                        <a:pt x="0" y="37"/>
                      </a:cubicBezTo>
                      <a:cubicBezTo>
                        <a:pt x="0" y="37"/>
                        <a:pt x="28" y="11"/>
                        <a:pt x="49" y="7"/>
                      </a:cubicBezTo>
                      <a:cubicBezTo>
                        <a:pt x="79" y="0"/>
                        <a:pt x="113" y="21"/>
                        <a:pt x="113" y="21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30">
                  <a:extLst>
                    <a:ext uri="{FF2B5EF4-FFF2-40B4-BE49-F238E27FC236}">
                      <a16:creationId xmlns:a16="http://schemas.microsoft.com/office/drawing/2014/main" id="{B7500510-03E8-0A20-84B0-0C03DDCE7F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064000" y="-534988"/>
                  <a:ext cx="195263" cy="425450"/>
                </a:xfrm>
                <a:custGeom>
                  <a:avLst/>
                  <a:gdLst>
                    <a:gd name="T0" fmla="*/ 22 w 52"/>
                    <a:gd name="T1" fmla="*/ 0 h 113"/>
                    <a:gd name="T2" fmla="*/ 6 w 52"/>
                    <a:gd name="T3" fmla="*/ 57 h 113"/>
                    <a:gd name="T4" fmla="*/ 34 w 52"/>
                    <a:gd name="T5" fmla="*/ 113 h 113"/>
                    <a:gd name="T6" fmla="*/ 51 w 52"/>
                    <a:gd name="T7" fmla="*/ 58 h 113"/>
                    <a:gd name="T8" fmla="*/ 22 w 52"/>
                    <a:gd name="T9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113">
                      <a:moveTo>
                        <a:pt x="22" y="0"/>
                      </a:moveTo>
                      <a:cubicBezTo>
                        <a:pt x="22" y="0"/>
                        <a:pt x="0" y="28"/>
                        <a:pt x="6" y="57"/>
                      </a:cubicBezTo>
                      <a:cubicBezTo>
                        <a:pt x="13" y="93"/>
                        <a:pt x="34" y="113"/>
                        <a:pt x="34" y="113"/>
                      </a:cubicBezTo>
                      <a:cubicBezTo>
                        <a:pt x="34" y="113"/>
                        <a:pt x="52" y="79"/>
                        <a:pt x="51" y="58"/>
                      </a:cubicBezTo>
                      <a:cubicBezTo>
                        <a:pt x="50" y="28"/>
                        <a:pt x="22" y="0"/>
                        <a:pt x="22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31">
                  <a:extLst>
                    <a:ext uri="{FF2B5EF4-FFF2-40B4-BE49-F238E27FC236}">
                      <a16:creationId xmlns:a16="http://schemas.microsoft.com/office/drawing/2014/main" id="{25193BA1-2989-E23B-3361-DDD6BDF801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733800" y="-428625"/>
                  <a:ext cx="422275" cy="184150"/>
                </a:xfrm>
                <a:custGeom>
                  <a:avLst/>
                  <a:gdLst>
                    <a:gd name="T0" fmla="*/ 112 w 112"/>
                    <a:gd name="T1" fmla="*/ 26 h 49"/>
                    <a:gd name="T2" fmla="*/ 57 w 112"/>
                    <a:gd name="T3" fmla="*/ 45 h 49"/>
                    <a:gd name="T4" fmla="*/ 0 w 112"/>
                    <a:gd name="T5" fmla="*/ 22 h 49"/>
                    <a:gd name="T6" fmla="*/ 53 w 112"/>
                    <a:gd name="T7" fmla="*/ 1 h 49"/>
                    <a:gd name="T8" fmla="*/ 112 w 112"/>
                    <a:gd name="T9" fmla="*/ 2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9">
                      <a:moveTo>
                        <a:pt x="112" y="26"/>
                      </a:moveTo>
                      <a:cubicBezTo>
                        <a:pt x="112" y="26"/>
                        <a:pt x="85" y="49"/>
                        <a:pt x="57" y="45"/>
                      </a:cubicBezTo>
                      <a:cubicBezTo>
                        <a:pt x="21" y="41"/>
                        <a:pt x="0" y="22"/>
                        <a:pt x="0" y="22"/>
                      </a:cubicBezTo>
                      <a:cubicBezTo>
                        <a:pt x="0" y="22"/>
                        <a:pt x="32" y="2"/>
                        <a:pt x="53" y="1"/>
                      </a:cubicBezTo>
                      <a:cubicBezTo>
                        <a:pt x="83" y="0"/>
                        <a:pt x="112" y="26"/>
                        <a:pt x="112" y="26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32">
                  <a:extLst>
                    <a:ext uri="{FF2B5EF4-FFF2-40B4-BE49-F238E27FC236}">
                      <a16:creationId xmlns:a16="http://schemas.microsoft.com/office/drawing/2014/main" id="{96F37F73-7065-AAD5-5D12-DFB061DE18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775075" y="-793750"/>
                  <a:ext cx="184150" cy="417513"/>
                </a:xfrm>
                <a:custGeom>
                  <a:avLst/>
                  <a:gdLst>
                    <a:gd name="T0" fmla="*/ 26 w 49"/>
                    <a:gd name="T1" fmla="*/ 0 h 111"/>
                    <a:gd name="T2" fmla="*/ 1 w 49"/>
                    <a:gd name="T3" fmla="*/ 53 h 111"/>
                    <a:gd name="T4" fmla="*/ 19 w 49"/>
                    <a:gd name="T5" fmla="*/ 111 h 111"/>
                    <a:gd name="T6" fmla="*/ 45 w 49"/>
                    <a:gd name="T7" fmla="*/ 61 h 111"/>
                    <a:gd name="T8" fmla="*/ 26 w 49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111">
                      <a:moveTo>
                        <a:pt x="26" y="0"/>
                      </a:moveTo>
                      <a:cubicBezTo>
                        <a:pt x="26" y="0"/>
                        <a:pt x="0" y="24"/>
                        <a:pt x="1" y="53"/>
                      </a:cubicBezTo>
                      <a:cubicBezTo>
                        <a:pt x="2" y="88"/>
                        <a:pt x="19" y="111"/>
                        <a:pt x="19" y="111"/>
                      </a:cubicBezTo>
                      <a:cubicBezTo>
                        <a:pt x="19" y="111"/>
                        <a:pt x="42" y="82"/>
                        <a:pt x="45" y="61"/>
                      </a:cubicBezTo>
                      <a:cubicBezTo>
                        <a:pt x="49" y="32"/>
                        <a:pt x="26" y="0"/>
                        <a:pt x="26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33">
                  <a:extLst>
                    <a:ext uri="{FF2B5EF4-FFF2-40B4-BE49-F238E27FC236}">
                      <a16:creationId xmlns:a16="http://schemas.microsoft.com/office/drawing/2014/main" id="{88D4ED65-C48C-4134-EE00-48D5D7F85E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462338" y="-623888"/>
                  <a:ext cx="401638" cy="206375"/>
                </a:xfrm>
                <a:custGeom>
                  <a:avLst/>
                  <a:gdLst>
                    <a:gd name="T0" fmla="*/ 107 w 107"/>
                    <a:gd name="T1" fmla="*/ 37 h 55"/>
                    <a:gd name="T2" fmla="*/ 50 w 107"/>
                    <a:gd name="T3" fmla="*/ 46 h 55"/>
                    <a:gd name="T4" fmla="*/ 0 w 107"/>
                    <a:gd name="T5" fmla="*/ 14 h 55"/>
                    <a:gd name="T6" fmla="*/ 54 w 107"/>
                    <a:gd name="T7" fmla="*/ 3 h 55"/>
                    <a:gd name="T8" fmla="*/ 107 w 107"/>
                    <a:gd name="T9" fmla="*/ 3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7" h="55">
                      <a:moveTo>
                        <a:pt x="107" y="37"/>
                      </a:moveTo>
                      <a:cubicBezTo>
                        <a:pt x="107" y="37"/>
                        <a:pt x="77" y="55"/>
                        <a:pt x="50" y="46"/>
                      </a:cubicBezTo>
                      <a:cubicBezTo>
                        <a:pt x="17" y="36"/>
                        <a:pt x="0" y="14"/>
                        <a:pt x="0" y="14"/>
                      </a:cubicBezTo>
                      <a:cubicBezTo>
                        <a:pt x="0" y="14"/>
                        <a:pt x="34" y="0"/>
                        <a:pt x="54" y="3"/>
                      </a:cubicBezTo>
                      <a:cubicBezTo>
                        <a:pt x="83" y="7"/>
                        <a:pt x="107" y="37"/>
                        <a:pt x="107" y="37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34">
                  <a:extLst>
                    <a:ext uri="{FF2B5EF4-FFF2-40B4-BE49-F238E27FC236}">
                      <a16:creationId xmlns:a16="http://schemas.microsoft.com/office/drawing/2014/main" id="{B18675A8-D563-EFFA-D299-D4B5D8335C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478213" y="-992188"/>
                  <a:ext cx="207963" cy="398463"/>
                </a:xfrm>
                <a:custGeom>
                  <a:avLst/>
                  <a:gdLst>
                    <a:gd name="T0" fmla="*/ 38 w 55"/>
                    <a:gd name="T1" fmla="*/ 0 h 106"/>
                    <a:gd name="T2" fmla="*/ 5 w 55"/>
                    <a:gd name="T3" fmla="*/ 46 h 106"/>
                    <a:gd name="T4" fmla="*/ 12 w 55"/>
                    <a:gd name="T5" fmla="*/ 106 h 106"/>
                    <a:gd name="T6" fmla="*/ 46 w 55"/>
                    <a:gd name="T7" fmla="*/ 62 h 106"/>
                    <a:gd name="T8" fmla="*/ 38 w 55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38" y="0"/>
                      </a:moveTo>
                      <a:cubicBezTo>
                        <a:pt x="38" y="0"/>
                        <a:pt x="9" y="19"/>
                        <a:pt x="5" y="46"/>
                      </a:cubicBezTo>
                      <a:cubicBezTo>
                        <a:pt x="0" y="81"/>
                        <a:pt x="12" y="106"/>
                        <a:pt x="12" y="106"/>
                      </a:cubicBezTo>
                      <a:cubicBezTo>
                        <a:pt x="12" y="106"/>
                        <a:pt x="40" y="82"/>
                        <a:pt x="46" y="62"/>
                      </a:cubicBezTo>
                      <a:cubicBezTo>
                        <a:pt x="55" y="34"/>
                        <a:pt x="38" y="0"/>
                        <a:pt x="38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35">
                  <a:extLst>
                    <a:ext uri="{FF2B5EF4-FFF2-40B4-BE49-F238E27FC236}">
                      <a16:creationId xmlns:a16="http://schemas.microsoft.com/office/drawing/2014/main" id="{C73B6AF9-D93D-4F65-ABF4-503D2CFA26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165475" y="-774700"/>
                  <a:ext cx="376238" cy="228600"/>
                </a:xfrm>
                <a:custGeom>
                  <a:avLst/>
                  <a:gdLst>
                    <a:gd name="T0" fmla="*/ 100 w 100"/>
                    <a:gd name="T1" fmla="*/ 49 h 61"/>
                    <a:gd name="T2" fmla="*/ 44 w 100"/>
                    <a:gd name="T3" fmla="*/ 48 h 61"/>
                    <a:gd name="T4" fmla="*/ 0 w 100"/>
                    <a:gd name="T5" fmla="*/ 8 h 61"/>
                    <a:gd name="T6" fmla="*/ 55 w 100"/>
                    <a:gd name="T7" fmla="*/ 7 h 61"/>
                    <a:gd name="T8" fmla="*/ 100 w 100"/>
                    <a:gd name="T9" fmla="*/ 49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61">
                      <a:moveTo>
                        <a:pt x="100" y="49"/>
                      </a:moveTo>
                      <a:cubicBezTo>
                        <a:pt x="100" y="49"/>
                        <a:pt x="68" y="61"/>
                        <a:pt x="44" y="48"/>
                      </a:cubicBezTo>
                      <a:cubicBezTo>
                        <a:pt x="13" y="32"/>
                        <a:pt x="0" y="8"/>
                        <a:pt x="0" y="8"/>
                      </a:cubicBezTo>
                      <a:cubicBezTo>
                        <a:pt x="0" y="8"/>
                        <a:pt x="36" y="0"/>
                        <a:pt x="55" y="7"/>
                      </a:cubicBezTo>
                      <a:cubicBezTo>
                        <a:pt x="82" y="16"/>
                        <a:pt x="100" y="49"/>
                        <a:pt x="100" y="49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36">
                  <a:extLst>
                    <a:ext uri="{FF2B5EF4-FFF2-40B4-BE49-F238E27FC236}">
                      <a16:creationId xmlns:a16="http://schemas.microsoft.com/office/drawing/2014/main" id="{F5FC9C31-F0FD-1DF6-5007-52F7AAABEC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157538" y="-1128713"/>
                  <a:ext cx="228600" cy="368300"/>
                </a:xfrm>
                <a:custGeom>
                  <a:avLst/>
                  <a:gdLst>
                    <a:gd name="T0" fmla="*/ 51 w 61"/>
                    <a:gd name="T1" fmla="*/ 0 h 98"/>
                    <a:gd name="T2" fmla="*/ 11 w 61"/>
                    <a:gd name="T3" fmla="*/ 39 h 98"/>
                    <a:gd name="T4" fmla="*/ 7 w 61"/>
                    <a:gd name="T5" fmla="*/ 98 h 98"/>
                    <a:gd name="T6" fmla="*/ 48 w 61"/>
                    <a:gd name="T7" fmla="*/ 61 h 98"/>
                    <a:gd name="T8" fmla="*/ 51 w 61"/>
                    <a:gd name="T9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98">
                      <a:moveTo>
                        <a:pt x="51" y="0"/>
                      </a:moveTo>
                      <a:cubicBezTo>
                        <a:pt x="51" y="0"/>
                        <a:pt x="20" y="13"/>
                        <a:pt x="11" y="39"/>
                      </a:cubicBezTo>
                      <a:cubicBezTo>
                        <a:pt x="0" y="72"/>
                        <a:pt x="7" y="98"/>
                        <a:pt x="7" y="98"/>
                      </a:cubicBezTo>
                      <a:cubicBezTo>
                        <a:pt x="7" y="98"/>
                        <a:pt x="38" y="79"/>
                        <a:pt x="48" y="61"/>
                      </a:cubicBezTo>
                      <a:cubicBezTo>
                        <a:pt x="61" y="36"/>
                        <a:pt x="51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37">
                  <a:extLst>
                    <a:ext uri="{FF2B5EF4-FFF2-40B4-BE49-F238E27FC236}">
                      <a16:creationId xmlns:a16="http://schemas.microsoft.com/office/drawing/2014/main" id="{8AF78CC7-BD62-F507-8063-27D9A6D91C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962275" y="-939800"/>
                  <a:ext cx="307975" cy="161925"/>
                </a:xfrm>
                <a:custGeom>
                  <a:avLst/>
                  <a:gdLst>
                    <a:gd name="T0" fmla="*/ 0 w 82"/>
                    <a:gd name="T1" fmla="*/ 30 h 43"/>
                    <a:gd name="T2" fmla="*/ 44 w 82"/>
                    <a:gd name="T3" fmla="*/ 36 h 43"/>
                    <a:gd name="T4" fmla="*/ 82 w 82"/>
                    <a:gd name="T5" fmla="*/ 10 h 43"/>
                    <a:gd name="T6" fmla="*/ 40 w 82"/>
                    <a:gd name="T7" fmla="*/ 3 h 43"/>
                    <a:gd name="T8" fmla="*/ 0 w 82"/>
                    <a:gd name="T9" fmla="*/ 3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43">
                      <a:moveTo>
                        <a:pt x="0" y="30"/>
                      </a:moveTo>
                      <a:cubicBezTo>
                        <a:pt x="0" y="30"/>
                        <a:pt x="23" y="43"/>
                        <a:pt x="44" y="36"/>
                      </a:cubicBezTo>
                      <a:cubicBezTo>
                        <a:pt x="70" y="27"/>
                        <a:pt x="82" y="10"/>
                        <a:pt x="82" y="10"/>
                      </a:cubicBezTo>
                      <a:cubicBezTo>
                        <a:pt x="82" y="10"/>
                        <a:pt x="56" y="0"/>
                        <a:pt x="40" y="3"/>
                      </a:cubicBezTo>
                      <a:cubicBezTo>
                        <a:pt x="18" y="6"/>
                        <a:pt x="0" y="30"/>
                        <a:pt x="0" y="3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E4A10D27-55A1-37AA-A67E-24DD72C299F3}"/>
                  </a:ext>
                </a:extLst>
              </p:cNvPr>
              <p:cNvGrpSpPr/>
              <p:nvPr/>
            </p:nvGrpSpPr>
            <p:grpSpPr>
              <a:xfrm>
                <a:off x="2669426" y="3525900"/>
                <a:ext cx="525107" cy="1027484"/>
                <a:chOff x="-2698750" y="-1128713"/>
                <a:chExt cx="2698750" cy="4552951"/>
              </a:xfrm>
            </p:grpSpPr>
            <p:sp>
              <p:nvSpPr>
                <p:cNvPr id="109" name="Freeform 6">
                  <a:extLst>
                    <a:ext uri="{FF2B5EF4-FFF2-40B4-BE49-F238E27FC236}">
                      <a16:creationId xmlns:a16="http://schemas.microsoft.com/office/drawing/2014/main" id="{45C8C23D-7811-58DC-B500-5F95624E6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698750" y="-862013"/>
                  <a:ext cx="2540000" cy="4286251"/>
                </a:xfrm>
                <a:custGeom>
                  <a:avLst/>
                  <a:gdLst>
                    <a:gd name="T0" fmla="*/ 19 w 676"/>
                    <a:gd name="T1" fmla="*/ 1140 h 1140"/>
                    <a:gd name="T2" fmla="*/ 241 w 676"/>
                    <a:gd name="T3" fmla="*/ 1033 h 1140"/>
                    <a:gd name="T4" fmla="*/ 622 w 676"/>
                    <a:gd name="T5" fmla="*/ 643 h 1140"/>
                    <a:gd name="T6" fmla="*/ 468 w 676"/>
                    <a:gd name="T7" fmla="*/ 123 h 1140"/>
                    <a:gd name="T8" fmla="*/ 245 w 676"/>
                    <a:gd name="T9" fmla="*/ 0 h 1140"/>
                    <a:gd name="T10" fmla="*/ 463 w 676"/>
                    <a:gd name="T11" fmla="*/ 128 h 1140"/>
                    <a:gd name="T12" fmla="*/ 609 w 676"/>
                    <a:gd name="T13" fmla="*/ 640 h 1140"/>
                    <a:gd name="T14" fmla="*/ 236 w 676"/>
                    <a:gd name="T15" fmla="*/ 1016 h 1140"/>
                    <a:gd name="T16" fmla="*/ 143 w 676"/>
                    <a:gd name="T17" fmla="*/ 1039 h 1140"/>
                    <a:gd name="T18" fmla="*/ 0 w 676"/>
                    <a:gd name="T19" fmla="*/ 1123 h 1140"/>
                    <a:gd name="T20" fmla="*/ 19 w 676"/>
                    <a:gd name="T21" fmla="*/ 1140 h 1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76" h="1140">
                      <a:moveTo>
                        <a:pt x="19" y="1140"/>
                      </a:moveTo>
                      <a:cubicBezTo>
                        <a:pt x="19" y="1140"/>
                        <a:pt x="86" y="1059"/>
                        <a:pt x="241" y="1033"/>
                      </a:cubicBezTo>
                      <a:cubicBezTo>
                        <a:pt x="392" y="998"/>
                        <a:pt x="575" y="850"/>
                        <a:pt x="622" y="643"/>
                      </a:cubicBezTo>
                      <a:cubicBezTo>
                        <a:pt x="676" y="438"/>
                        <a:pt x="585" y="224"/>
                        <a:pt x="468" y="123"/>
                      </a:cubicBezTo>
                      <a:cubicBezTo>
                        <a:pt x="352" y="18"/>
                        <a:pt x="243" y="2"/>
                        <a:pt x="245" y="0"/>
                      </a:cubicBezTo>
                      <a:cubicBezTo>
                        <a:pt x="242" y="4"/>
                        <a:pt x="350" y="22"/>
                        <a:pt x="463" y="128"/>
                      </a:cubicBezTo>
                      <a:cubicBezTo>
                        <a:pt x="577" y="229"/>
                        <a:pt x="664" y="440"/>
                        <a:pt x="609" y="640"/>
                      </a:cubicBezTo>
                      <a:cubicBezTo>
                        <a:pt x="561" y="842"/>
                        <a:pt x="382" y="983"/>
                        <a:pt x="236" y="1016"/>
                      </a:cubicBezTo>
                      <a:cubicBezTo>
                        <a:pt x="201" y="1021"/>
                        <a:pt x="170" y="1029"/>
                        <a:pt x="143" y="1039"/>
                      </a:cubicBezTo>
                      <a:cubicBezTo>
                        <a:pt x="40" y="1076"/>
                        <a:pt x="0" y="1123"/>
                        <a:pt x="0" y="1123"/>
                      </a:cubicBezTo>
                      <a:lnTo>
                        <a:pt x="19" y="1140"/>
                      </a:ln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38">
                  <a:extLst>
                    <a:ext uri="{FF2B5EF4-FFF2-40B4-BE49-F238E27FC236}">
                      <a16:creationId xmlns:a16="http://schemas.microsoft.com/office/drawing/2014/main" id="{2EE65E61-97AE-3534-54EF-04716F542E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901825" y="2540000"/>
                  <a:ext cx="315913" cy="474663"/>
                </a:xfrm>
                <a:custGeom>
                  <a:avLst/>
                  <a:gdLst>
                    <a:gd name="T0" fmla="*/ 74 w 84"/>
                    <a:gd name="T1" fmla="*/ 0 h 126"/>
                    <a:gd name="T2" fmla="*/ 17 w 84"/>
                    <a:gd name="T3" fmla="*/ 48 h 126"/>
                    <a:gd name="T4" fmla="*/ 7 w 84"/>
                    <a:gd name="T5" fmla="*/ 126 h 126"/>
                    <a:gd name="T6" fmla="*/ 64 w 84"/>
                    <a:gd name="T7" fmla="*/ 81 h 126"/>
                    <a:gd name="T8" fmla="*/ 74 w 84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126">
                      <a:moveTo>
                        <a:pt x="74" y="0"/>
                      </a:moveTo>
                      <a:cubicBezTo>
                        <a:pt x="74" y="0"/>
                        <a:pt x="31" y="14"/>
                        <a:pt x="17" y="48"/>
                      </a:cubicBezTo>
                      <a:cubicBezTo>
                        <a:pt x="0" y="90"/>
                        <a:pt x="7" y="126"/>
                        <a:pt x="7" y="126"/>
                      </a:cubicBezTo>
                      <a:cubicBezTo>
                        <a:pt x="7" y="126"/>
                        <a:pt x="50" y="104"/>
                        <a:pt x="64" y="81"/>
                      </a:cubicBezTo>
                      <a:cubicBezTo>
                        <a:pt x="84" y="49"/>
                        <a:pt x="74" y="0"/>
                        <a:pt x="74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39">
                  <a:extLst>
                    <a:ext uri="{FF2B5EF4-FFF2-40B4-BE49-F238E27FC236}">
                      <a16:creationId xmlns:a16="http://schemas.microsoft.com/office/drawing/2014/main" id="{A9991FA2-9C86-EC5F-64DF-28B040EA1E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827213" y="2973388"/>
                  <a:ext cx="481013" cy="311150"/>
                </a:xfrm>
                <a:custGeom>
                  <a:avLst/>
                  <a:gdLst>
                    <a:gd name="T0" fmla="*/ 128 w 128"/>
                    <a:gd name="T1" fmla="*/ 70 h 83"/>
                    <a:gd name="T2" fmla="*/ 54 w 128"/>
                    <a:gd name="T3" fmla="*/ 64 h 83"/>
                    <a:gd name="T4" fmla="*/ 0 w 128"/>
                    <a:gd name="T5" fmla="*/ 7 h 83"/>
                    <a:gd name="T6" fmla="*/ 72 w 128"/>
                    <a:gd name="T7" fmla="*/ 10 h 83"/>
                    <a:gd name="T8" fmla="*/ 128 w 128"/>
                    <a:gd name="T9" fmla="*/ 7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83">
                      <a:moveTo>
                        <a:pt x="128" y="70"/>
                      </a:moveTo>
                      <a:cubicBezTo>
                        <a:pt x="128" y="70"/>
                        <a:pt x="85" y="83"/>
                        <a:pt x="54" y="64"/>
                      </a:cubicBezTo>
                      <a:cubicBezTo>
                        <a:pt x="15" y="40"/>
                        <a:pt x="0" y="7"/>
                        <a:pt x="0" y="7"/>
                      </a:cubicBezTo>
                      <a:cubicBezTo>
                        <a:pt x="0" y="7"/>
                        <a:pt x="48" y="0"/>
                        <a:pt x="72" y="10"/>
                      </a:cubicBezTo>
                      <a:cubicBezTo>
                        <a:pt x="107" y="25"/>
                        <a:pt x="128" y="70"/>
                        <a:pt x="128" y="7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40">
                  <a:extLst>
                    <a:ext uri="{FF2B5EF4-FFF2-40B4-BE49-F238E27FC236}">
                      <a16:creationId xmlns:a16="http://schemas.microsoft.com/office/drawing/2014/main" id="{549AF052-7C9D-54A9-B3A2-07249F8074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585913" y="2401888"/>
                  <a:ext cx="277813" cy="500063"/>
                </a:xfrm>
                <a:custGeom>
                  <a:avLst/>
                  <a:gdLst>
                    <a:gd name="T0" fmla="*/ 55 w 74"/>
                    <a:gd name="T1" fmla="*/ 0 h 133"/>
                    <a:gd name="T2" fmla="*/ 9 w 74"/>
                    <a:gd name="T3" fmla="*/ 57 h 133"/>
                    <a:gd name="T4" fmla="*/ 13 w 74"/>
                    <a:gd name="T5" fmla="*/ 133 h 133"/>
                    <a:gd name="T6" fmla="*/ 60 w 74"/>
                    <a:gd name="T7" fmla="*/ 80 h 133"/>
                    <a:gd name="T8" fmla="*/ 55 w 74"/>
                    <a:gd name="T9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133">
                      <a:moveTo>
                        <a:pt x="55" y="0"/>
                      </a:moveTo>
                      <a:cubicBezTo>
                        <a:pt x="55" y="0"/>
                        <a:pt x="17" y="22"/>
                        <a:pt x="9" y="57"/>
                      </a:cubicBezTo>
                      <a:cubicBezTo>
                        <a:pt x="0" y="100"/>
                        <a:pt x="13" y="133"/>
                        <a:pt x="13" y="133"/>
                      </a:cubicBezTo>
                      <a:cubicBezTo>
                        <a:pt x="13" y="133"/>
                        <a:pt x="50" y="105"/>
                        <a:pt x="60" y="80"/>
                      </a:cubicBezTo>
                      <a:cubicBezTo>
                        <a:pt x="74" y="46"/>
                        <a:pt x="55" y="0"/>
                        <a:pt x="55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41">
                  <a:extLst>
                    <a:ext uri="{FF2B5EF4-FFF2-40B4-BE49-F238E27FC236}">
                      <a16:creationId xmlns:a16="http://schemas.microsoft.com/office/drawing/2014/main" id="{A0631F17-200E-4CF0-A062-FFA3806339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492250" y="2825750"/>
                  <a:ext cx="503238" cy="279400"/>
                </a:xfrm>
                <a:custGeom>
                  <a:avLst/>
                  <a:gdLst>
                    <a:gd name="T0" fmla="*/ 134 w 134"/>
                    <a:gd name="T1" fmla="*/ 54 h 74"/>
                    <a:gd name="T2" fmla="*/ 61 w 134"/>
                    <a:gd name="T3" fmla="*/ 60 h 74"/>
                    <a:gd name="T4" fmla="*/ 0 w 134"/>
                    <a:gd name="T5" fmla="*/ 15 h 74"/>
                    <a:gd name="T6" fmla="*/ 70 w 134"/>
                    <a:gd name="T7" fmla="*/ 5 h 74"/>
                    <a:gd name="T8" fmla="*/ 134 w 134"/>
                    <a:gd name="T9" fmla="*/ 5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4" h="74">
                      <a:moveTo>
                        <a:pt x="134" y="54"/>
                      </a:moveTo>
                      <a:cubicBezTo>
                        <a:pt x="134" y="54"/>
                        <a:pt x="95" y="74"/>
                        <a:pt x="61" y="60"/>
                      </a:cubicBezTo>
                      <a:cubicBezTo>
                        <a:pt x="20" y="44"/>
                        <a:pt x="0" y="15"/>
                        <a:pt x="0" y="15"/>
                      </a:cubicBezTo>
                      <a:cubicBezTo>
                        <a:pt x="0" y="15"/>
                        <a:pt x="44" y="0"/>
                        <a:pt x="70" y="5"/>
                      </a:cubicBezTo>
                      <a:cubicBezTo>
                        <a:pt x="106" y="13"/>
                        <a:pt x="134" y="54"/>
                        <a:pt x="134" y="54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42">
                  <a:extLst>
                    <a:ext uri="{FF2B5EF4-FFF2-40B4-BE49-F238E27FC236}">
                      <a16:creationId xmlns:a16="http://schemas.microsoft.com/office/drawing/2014/main" id="{4BD62CCF-3B9E-8102-CC57-782386EF0D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293813" y="2225675"/>
                  <a:ext cx="233363" cy="511175"/>
                </a:xfrm>
                <a:custGeom>
                  <a:avLst/>
                  <a:gdLst>
                    <a:gd name="T0" fmla="*/ 37 w 62"/>
                    <a:gd name="T1" fmla="*/ 0 h 136"/>
                    <a:gd name="T2" fmla="*/ 2 w 62"/>
                    <a:gd name="T3" fmla="*/ 62 h 136"/>
                    <a:gd name="T4" fmla="*/ 18 w 62"/>
                    <a:gd name="T5" fmla="*/ 136 h 136"/>
                    <a:gd name="T6" fmla="*/ 54 w 62"/>
                    <a:gd name="T7" fmla="*/ 76 h 136"/>
                    <a:gd name="T8" fmla="*/ 37 w 62"/>
                    <a:gd name="T9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36">
                      <a:moveTo>
                        <a:pt x="37" y="0"/>
                      </a:moveTo>
                      <a:cubicBezTo>
                        <a:pt x="37" y="0"/>
                        <a:pt x="3" y="27"/>
                        <a:pt x="2" y="62"/>
                      </a:cubicBezTo>
                      <a:cubicBezTo>
                        <a:pt x="0" y="106"/>
                        <a:pt x="18" y="136"/>
                        <a:pt x="18" y="136"/>
                      </a:cubicBezTo>
                      <a:cubicBezTo>
                        <a:pt x="18" y="136"/>
                        <a:pt x="49" y="102"/>
                        <a:pt x="54" y="76"/>
                      </a:cubicBezTo>
                      <a:cubicBezTo>
                        <a:pt x="62" y="41"/>
                        <a:pt x="37" y="0"/>
                        <a:pt x="37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43">
                  <a:extLst>
                    <a:ext uri="{FF2B5EF4-FFF2-40B4-BE49-F238E27FC236}">
                      <a16:creationId xmlns:a16="http://schemas.microsoft.com/office/drawing/2014/main" id="{68C54D12-BA47-04B4-0E00-5B82672CC3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84275" y="2624138"/>
                  <a:ext cx="508000" cy="236538"/>
                </a:xfrm>
                <a:custGeom>
                  <a:avLst/>
                  <a:gdLst>
                    <a:gd name="T0" fmla="*/ 135 w 135"/>
                    <a:gd name="T1" fmla="*/ 37 h 63"/>
                    <a:gd name="T2" fmla="*/ 67 w 135"/>
                    <a:gd name="T3" fmla="*/ 56 h 63"/>
                    <a:gd name="T4" fmla="*/ 0 w 135"/>
                    <a:gd name="T5" fmla="*/ 22 h 63"/>
                    <a:gd name="T6" fmla="*/ 66 w 135"/>
                    <a:gd name="T7" fmla="*/ 1 h 63"/>
                    <a:gd name="T8" fmla="*/ 135 w 135"/>
                    <a:gd name="T9" fmla="*/ 3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5" h="63">
                      <a:moveTo>
                        <a:pt x="135" y="37"/>
                      </a:moveTo>
                      <a:cubicBezTo>
                        <a:pt x="135" y="37"/>
                        <a:pt x="101" y="63"/>
                        <a:pt x="67" y="56"/>
                      </a:cubicBezTo>
                      <a:cubicBezTo>
                        <a:pt x="24" y="47"/>
                        <a:pt x="0" y="22"/>
                        <a:pt x="0" y="22"/>
                      </a:cubicBezTo>
                      <a:cubicBezTo>
                        <a:pt x="0" y="22"/>
                        <a:pt x="40" y="0"/>
                        <a:pt x="66" y="1"/>
                      </a:cubicBezTo>
                      <a:cubicBezTo>
                        <a:pt x="102" y="3"/>
                        <a:pt x="135" y="37"/>
                        <a:pt x="135" y="37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44">
                  <a:extLst>
                    <a:ext uri="{FF2B5EF4-FFF2-40B4-BE49-F238E27FC236}">
                      <a16:creationId xmlns:a16="http://schemas.microsoft.com/office/drawing/2014/main" id="{5A19E0D8-62DC-0A30-4876-AAC37E070C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71563" y="2011363"/>
                  <a:ext cx="222250" cy="503238"/>
                </a:xfrm>
                <a:custGeom>
                  <a:avLst/>
                  <a:gdLst>
                    <a:gd name="T0" fmla="*/ 28 w 59"/>
                    <a:gd name="T1" fmla="*/ 0 h 134"/>
                    <a:gd name="T2" fmla="*/ 5 w 59"/>
                    <a:gd name="T3" fmla="*/ 66 h 134"/>
                    <a:gd name="T4" fmla="*/ 33 w 59"/>
                    <a:gd name="T5" fmla="*/ 134 h 134"/>
                    <a:gd name="T6" fmla="*/ 58 w 59"/>
                    <a:gd name="T7" fmla="*/ 71 h 134"/>
                    <a:gd name="T8" fmla="*/ 28 w 59"/>
                    <a:gd name="T9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134">
                      <a:moveTo>
                        <a:pt x="28" y="0"/>
                      </a:moveTo>
                      <a:cubicBezTo>
                        <a:pt x="28" y="0"/>
                        <a:pt x="0" y="32"/>
                        <a:pt x="5" y="66"/>
                      </a:cubicBezTo>
                      <a:cubicBezTo>
                        <a:pt x="10" y="109"/>
                        <a:pt x="33" y="134"/>
                        <a:pt x="33" y="134"/>
                      </a:cubicBezTo>
                      <a:cubicBezTo>
                        <a:pt x="33" y="134"/>
                        <a:pt x="57" y="96"/>
                        <a:pt x="58" y="71"/>
                      </a:cubicBezTo>
                      <a:cubicBezTo>
                        <a:pt x="59" y="35"/>
                        <a:pt x="28" y="0"/>
                        <a:pt x="28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45">
                  <a:extLst>
                    <a:ext uri="{FF2B5EF4-FFF2-40B4-BE49-F238E27FC236}">
                      <a16:creationId xmlns:a16="http://schemas.microsoft.com/office/drawing/2014/main" id="{3B016FE6-07DE-AD63-C627-50090D365A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14400" y="2344738"/>
                  <a:ext cx="500063" cy="219075"/>
                </a:xfrm>
                <a:custGeom>
                  <a:avLst/>
                  <a:gdLst>
                    <a:gd name="T0" fmla="*/ 133 w 133"/>
                    <a:gd name="T1" fmla="*/ 27 h 58"/>
                    <a:gd name="T2" fmla="*/ 70 w 133"/>
                    <a:gd name="T3" fmla="*/ 57 h 58"/>
                    <a:gd name="T4" fmla="*/ 0 w 133"/>
                    <a:gd name="T5" fmla="*/ 36 h 58"/>
                    <a:gd name="T6" fmla="*/ 60 w 133"/>
                    <a:gd name="T7" fmla="*/ 5 h 58"/>
                    <a:gd name="T8" fmla="*/ 133 w 133"/>
                    <a:gd name="T9" fmla="*/ 2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3" h="58">
                      <a:moveTo>
                        <a:pt x="133" y="27"/>
                      </a:moveTo>
                      <a:cubicBezTo>
                        <a:pt x="133" y="27"/>
                        <a:pt x="105" y="58"/>
                        <a:pt x="70" y="57"/>
                      </a:cubicBezTo>
                      <a:cubicBezTo>
                        <a:pt x="27" y="56"/>
                        <a:pt x="0" y="36"/>
                        <a:pt x="0" y="36"/>
                      </a:cubicBezTo>
                      <a:cubicBezTo>
                        <a:pt x="0" y="36"/>
                        <a:pt x="35" y="8"/>
                        <a:pt x="60" y="5"/>
                      </a:cubicBezTo>
                      <a:cubicBezTo>
                        <a:pt x="95" y="0"/>
                        <a:pt x="133" y="27"/>
                        <a:pt x="133" y="27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46">
                  <a:extLst>
                    <a:ext uri="{FF2B5EF4-FFF2-40B4-BE49-F238E27FC236}">
                      <a16:creationId xmlns:a16="http://schemas.microsoft.com/office/drawing/2014/main" id="{3C8CB37E-5EA0-920E-79D2-D20884DCA5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98525" y="1766888"/>
                  <a:ext cx="247650" cy="481013"/>
                </a:xfrm>
                <a:custGeom>
                  <a:avLst/>
                  <a:gdLst>
                    <a:gd name="T0" fmla="*/ 22 w 66"/>
                    <a:gd name="T1" fmla="*/ 0 h 128"/>
                    <a:gd name="T2" fmla="*/ 10 w 66"/>
                    <a:gd name="T3" fmla="*/ 68 h 128"/>
                    <a:gd name="T4" fmla="*/ 49 w 66"/>
                    <a:gd name="T5" fmla="*/ 128 h 128"/>
                    <a:gd name="T6" fmla="*/ 63 w 66"/>
                    <a:gd name="T7" fmla="*/ 63 h 128"/>
                    <a:gd name="T8" fmla="*/ 22 w 66"/>
                    <a:gd name="T9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128">
                      <a:moveTo>
                        <a:pt x="22" y="0"/>
                      </a:moveTo>
                      <a:cubicBezTo>
                        <a:pt x="22" y="0"/>
                        <a:pt x="0" y="36"/>
                        <a:pt x="10" y="68"/>
                      </a:cubicBezTo>
                      <a:cubicBezTo>
                        <a:pt x="23" y="108"/>
                        <a:pt x="49" y="128"/>
                        <a:pt x="49" y="128"/>
                      </a:cubicBezTo>
                      <a:cubicBezTo>
                        <a:pt x="49" y="128"/>
                        <a:pt x="66" y="88"/>
                        <a:pt x="63" y="63"/>
                      </a:cubicBezTo>
                      <a:cubicBezTo>
                        <a:pt x="58" y="29"/>
                        <a:pt x="22" y="0"/>
                        <a:pt x="22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47">
                  <a:extLst>
                    <a:ext uri="{FF2B5EF4-FFF2-40B4-BE49-F238E27FC236}">
                      <a16:creationId xmlns:a16="http://schemas.microsoft.com/office/drawing/2014/main" id="{E5F7065C-BF8B-E6A2-2E7E-A87CC90B05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84213" y="2017713"/>
                  <a:ext cx="477838" cy="249238"/>
                </a:xfrm>
                <a:custGeom>
                  <a:avLst/>
                  <a:gdLst>
                    <a:gd name="T0" fmla="*/ 127 w 127"/>
                    <a:gd name="T1" fmla="*/ 20 h 66"/>
                    <a:gd name="T2" fmla="*/ 71 w 127"/>
                    <a:gd name="T3" fmla="*/ 60 h 66"/>
                    <a:gd name="T4" fmla="*/ 0 w 127"/>
                    <a:gd name="T5" fmla="*/ 51 h 66"/>
                    <a:gd name="T6" fmla="*/ 52 w 127"/>
                    <a:gd name="T7" fmla="*/ 11 h 66"/>
                    <a:gd name="T8" fmla="*/ 127 w 127"/>
                    <a:gd name="T9" fmla="*/ 2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66">
                      <a:moveTo>
                        <a:pt x="127" y="20"/>
                      </a:moveTo>
                      <a:cubicBezTo>
                        <a:pt x="127" y="20"/>
                        <a:pt x="104" y="55"/>
                        <a:pt x="71" y="60"/>
                      </a:cubicBezTo>
                      <a:cubicBezTo>
                        <a:pt x="29" y="66"/>
                        <a:pt x="0" y="51"/>
                        <a:pt x="0" y="51"/>
                      </a:cubicBezTo>
                      <a:cubicBezTo>
                        <a:pt x="0" y="51"/>
                        <a:pt x="29" y="18"/>
                        <a:pt x="52" y="11"/>
                      </a:cubicBezTo>
                      <a:cubicBezTo>
                        <a:pt x="86" y="0"/>
                        <a:pt x="127" y="20"/>
                        <a:pt x="127" y="2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48">
                  <a:extLst>
                    <a:ext uri="{FF2B5EF4-FFF2-40B4-BE49-F238E27FC236}">
                      <a16:creationId xmlns:a16="http://schemas.microsoft.com/office/drawing/2014/main" id="{FF7FB2DD-CAF6-37F3-A05B-31F58F373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66763" y="1503363"/>
                  <a:ext cx="269875" cy="447675"/>
                </a:xfrm>
                <a:custGeom>
                  <a:avLst/>
                  <a:gdLst>
                    <a:gd name="T0" fmla="*/ 14 w 72"/>
                    <a:gd name="T1" fmla="*/ 0 h 119"/>
                    <a:gd name="T2" fmla="*/ 15 w 72"/>
                    <a:gd name="T3" fmla="*/ 67 h 119"/>
                    <a:gd name="T4" fmla="*/ 63 w 72"/>
                    <a:gd name="T5" fmla="*/ 119 h 119"/>
                    <a:gd name="T6" fmla="*/ 64 w 72"/>
                    <a:gd name="T7" fmla="*/ 53 h 119"/>
                    <a:gd name="T8" fmla="*/ 14 w 72"/>
                    <a:gd name="T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19">
                      <a:moveTo>
                        <a:pt x="14" y="0"/>
                      </a:moveTo>
                      <a:cubicBezTo>
                        <a:pt x="14" y="0"/>
                        <a:pt x="0" y="37"/>
                        <a:pt x="15" y="67"/>
                      </a:cubicBezTo>
                      <a:cubicBezTo>
                        <a:pt x="34" y="103"/>
                        <a:pt x="63" y="119"/>
                        <a:pt x="63" y="119"/>
                      </a:cubicBezTo>
                      <a:cubicBezTo>
                        <a:pt x="63" y="119"/>
                        <a:pt x="72" y="77"/>
                        <a:pt x="64" y="53"/>
                      </a:cubicBezTo>
                      <a:cubicBezTo>
                        <a:pt x="54" y="21"/>
                        <a:pt x="14" y="0"/>
                        <a:pt x="14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49">
                  <a:extLst>
                    <a:ext uri="{FF2B5EF4-FFF2-40B4-BE49-F238E27FC236}">
                      <a16:creationId xmlns:a16="http://schemas.microsoft.com/office/drawing/2014/main" id="{4F87D631-57B4-B7CC-62A0-D8BB40577B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11175" y="1668463"/>
                  <a:ext cx="439738" cy="274638"/>
                </a:xfrm>
                <a:custGeom>
                  <a:avLst/>
                  <a:gdLst>
                    <a:gd name="T0" fmla="*/ 117 w 117"/>
                    <a:gd name="T1" fmla="*/ 12 h 73"/>
                    <a:gd name="T2" fmla="*/ 70 w 117"/>
                    <a:gd name="T3" fmla="*/ 60 h 73"/>
                    <a:gd name="T4" fmla="*/ 0 w 117"/>
                    <a:gd name="T5" fmla="*/ 64 h 73"/>
                    <a:gd name="T6" fmla="*/ 44 w 117"/>
                    <a:gd name="T7" fmla="*/ 16 h 73"/>
                    <a:gd name="T8" fmla="*/ 117 w 117"/>
                    <a:gd name="T9" fmla="*/ 1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73">
                      <a:moveTo>
                        <a:pt x="117" y="12"/>
                      </a:moveTo>
                      <a:cubicBezTo>
                        <a:pt x="117" y="12"/>
                        <a:pt x="102" y="49"/>
                        <a:pt x="70" y="60"/>
                      </a:cubicBezTo>
                      <a:cubicBezTo>
                        <a:pt x="31" y="73"/>
                        <a:pt x="0" y="64"/>
                        <a:pt x="0" y="64"/>
                      </a:cubicBezTo>
                      <a:cubicBezTo>
                        <a:pt x="0" y="64"/>
                        <a:pt x="22" y="27"/>
                        <a:pt x="44" y="16"/>
                      </a:cubicBezTo>
                      <a:cubicBezTo>
                        <a:pt x="74" y="0"/>
                        <a:pt x="117" y="12"/>
                        <a:pt x="117" y="12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50">
                  <a:extLst>
                    <a:ext uri="{FF2B5EF4-FFF2-40B4-BE49-F238E27FC236}">
                      <a16:creationId xmlns:a16="http://schemas.microsoft.com/office/drawing/2014/main" id="{D142DA45-8912-9600-11DC-56E1112F8E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84213" y="1225550"/>
                  <a:ext cx="285750" cy="398463"/>
                </a:xfrm>
                <a:custGeom>
                  <a:avLst/>
                  <a:gdLst>
                    <a:gd name="T0" fmla="*/ 7 w 76"/>
                    <a:gd name="T1" fmla="*/ 0 h 106"/>
                    <a:gd name="T2" fmla="*/ 19 w 76"/>
                    <a:gd name="T3" fmla="*/ 64 h 106"/>
                    <a:gd name="T4" fmla="*/ 74 w 76"/>
                    <a:gd name="T5" fmla="*/ 106 h 106"/>
                    <a:gd name="T6" fmla="*/ 65 w 76"/>
                    <a:gd name="T7" fmla="*/ 43 h 106"/>
                    <a:gd name="T8" fmla="*/ 7 w 76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106">
                      <a:moveTo>
                        <a:pt x="7" y="0"/>
                      </a:moveTo>
                      <a:cubicBezTo>
                        <a:pt x="7" y="0"/>
                        <a:pt x="0" y="39"/>
                        <a:pt x="19" y="64"/>
                      </a:cubicBezTo>
                      <a:cubicBezTo>
                        <a:pt x="44" y="97"/>
                        <a:pt x="74" y="106"/>
                        <a:pt x="74" y="106"/>
                      </a:cubicBezTo>
                      <a:cubicBezTo>
                        <a:pt x="74" y="106"/>
                        <a:pt x="76" y="64"/>
                        <a:pt x="65" y="43"/>
                      </a:cubicBezTo>
                      <a:cubicBezTo>
                        <a:pt x="49" y="14"/>
                        <a:pt x="7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51">
                  <a:extLst>
                    <a:ext uri="{FF2B5EF4-FFF2-40B4-BE49-F238E27FC236}">
                      <a16:creationId xmlns:a16="http://schemas.microsoft.com/office/drawing/2014/main" id="{4AD3B1DE-2FF1-09F7-3667-B68B7AAA04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0525" y="1300163"/>
                  <a:ext cx="390525" cy="293688"/>
                </a:xfrm>
                <a:custGeom>
                  <a:avLst/>
                  <a:gdLst>
                    <a:gd name="T0" fmla="*/ 104 w 104"/>
                    <a:gd name="T1" fmla="*/ 5 h 78"/>
                    <a:gd name="T2" fmla="*/ 67 w 104"/>
                    <a:gd name="T3" fmla="*/ 59 h 78"/>
                    <a:gd name="T4" fmla="*/ 0 w 104"/>
                    <a:gd name="T5" fmla="*/ 75 h 78"/>
                    <a:gd name="T6" fmla="*/ 34 w 104"/>
                    <a:gd name="T7" fmla="*/ 21 h 78"/>
                    <a:gd name="T8" fmla="*/ 104 w 104"/>
                    <a:gd name="T9" fmla="*/ 5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78">
                      <a:moveTo>
                        <a:pt x="104" y="5"/>
                      </a:moveTo>
                      <a:cubicBezTo>
                        <a:pt x="104" y="5"/>
                        <a:pt x="95" y="44"/>
                        <a:pt x="67" y="59"/>
                      </a:cubicBezTo>
                      <a:cubicBezTo>
                        <a:pt x="31" y="78"/>
                        <a:pt x="0" y="75"/>
                        <a:pt x="0" y="75"/>
                      </a:cubicBezTo>
                      <a:cubicBezTo>
                        <a:pt x="0" y="75"/>
                        <a:pt x="15" y="36"/>
                        <a:pt x="34" y="21"/>
                      </a:cubicBezTo>
                      <a:cubicBezTo>
                        <a:pt x="60" y="0"/>
                        <a:pt x="104" y="5"/>
                        <a:pt x="104" y="5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52">
                  <a:extLst>
                    <a:ext uri="{FF2B5EF4-FFF2-40B4-BE49-F238E27FC236}">
                      <a16:creationId xmlns:a16="http://schemas.microsoft.com/office/drawing/2014/main" id="{67CC5F45-285E-2B9B-855C-3B8CEEF2EE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50875" y="939800"/>
                  <a:ext cx="312738" cy="341313"/>
                </a:xfrm>
                <a:custGeom>
                  <a:avLst/>
                  <a:gdLst>
                    <a:gd name="T0" fmla="*/ 0 w 83"/>
                    <a:gd name="T1" fmla="*/ 0 h 91"/>
                    <a:gd name="T2" fmla="*/ 23 w 83"/>
                    <a:gd name="T3" fmla="*/ 60 h 91"/>
                    <a:gd name="T4" fmla="*/ 83 w 83"/>
                    <a:gd name="T5" fmla="*/ 91 h 91"/>
                    <a:gd name="T6" fmla="*/ 63 w 83"/>
                    <a:gd name="T7" fmla="*/ 32 h 91"/>
                    <a:gd name="T8" fmla="*/ 0 w 83"/>
                    <a:gd name="T9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1">
                      <a:moveTo>
                        <a:pt x="0" y="0"/>
                      </a:moveTo>
                      <a:cubicBezTo>
                        <a:pt x="0" y="0"/>
                        <a:pt x="0" y="39"/>
                        <a:pt x="23" y="60"/>
                      </a:cubicBezTo>
                      <a:cubicBezTo>
                        <a:pt x="52" y="87"/>
                        <a:pt x="83" y="91"/>
                        <a:pt x="83" y="91"/>
                      </a:cubicBezTo>
                      <a:cubicBezTo>
                        <a:pt x="83" y="91"/>
                        <a:pt x="78" y="50"/>
                        <a:pt x="63" y="32"/>
                      </a:cubicBezTo>
                      <a:cubicBezTo>
                        <a:pt x="43" y="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53">
                  <a:extLst>
                    <a:ext uri="{FF2B5EF4-FFF2-40B4-BE49-F238E27FC236}">
                      <a16:creationId xmlns:a16="http://schemas.microsoft.com/office/drawing/2014/main" id="{46B64D7B-1CE4-3AF8-D6AB-8842389A15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34963" y="917575"/>
                  <a:ext cx="334963" cy="322263"/>
                </a:xfrm>
                <a:custGeom>
                  <a:avLst/>
                  <a:gdLst>
                    <a:gd name="T0" fmla="*/ 89 w 89"/>
                    <a:gd name="T1" fmla="*/ 0 h 86"/>
                    <a:gd name="T2" fmla="*/ 63 w 89"/>
                    <a:gd name="T3" fmla="*/ 59 h 86"/>
                    <a:gd name="T4" fmla="*/ 0 w 89"/>
                    <a:gd name="T5" fmla="*/ 86 h 86"/>
                    <a:gd name="T6" fmla="*/ 24 w 89"/>
                    <a:gd name="T7" fmla="*/ 28 h 86"/>
                    <a:gd name="T8" fmla="*/ 89 w 89"/>
                    <a:gd name="T9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6">
                      <a:moveTo>
                        <a:pt x="89" y="0"/>
                      </a:moveTo>
                      <a:cubicBezTo>
                        <a:pt x="89" y="0"/>
                        <a:pt x="88" y="39"/>
                        <a:pt x="63" y="59"/>
                      </a:cubicBezTo>
                      <a:cubicBezTo>
                        <a:pt x="32" y="84"/>
                        <a:pt x="0" y="86"/>
                        <a:pt x="0" y="86"/>
                      </a:cubicBezTo>
                      <a:cubicBezTo>
                        <a:pt x="0" y="86"/>
                        <a:pt x="9" y="45"/>
                        <a:pt x="24" y="28"/>
                      </a:cubicBezTo>
                      <a:cubicBezTo>
                        <a:pt x="46" y="4"/>
                        <a:pt x="89" y="0"/>
                        <a:pt x="89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54">
                  <a:extLst>
                    <a:ext uri="{FF2B5EF4-FFF2-40B4-BE49-F238E27FC236}">
                      <a16:creationId xmlns:a16="http://schemas.microsoft.com/office/drawing/2014/main" id="{287FF7B0-8D8F-08D1-4B56-EA5B3F8730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92150" y="642937"/>
                  <a:ext cx="360363" cy="288925"/>
                </a:xfrm>
                <a:custGeom>
                  <a:avLst/>
                  <a:gdLst>
                    <a:gd name="T0" fmla="*/ 0 w 96"/>
                    <a:gd name="T1" fmla="*/ 1 h 77"/>
                    <a:gd name="T2" fmla="*/ 33 w 96"/>
                    <a:gd name="T3" fmla="*/ 56 h 77"/>
                    <a:gd name="T4" fmla="*/ 96 w 96"/>
                    <a:gd name="T5" fmla="*/ 76 h 77"/>
                    <a:gd name="T6" fmla="*/ 67 w 96"/>
                    <a:gd name="T7" fmla="*/ 22 h 77"/>
                    <a:gd name="T8" fmla="*/ 0 w 96"/>
                    <a:gd name="T9" fmla="*/ 1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77">
                      <a:moveTo>
                        <a:pt x="0" y="1"/>
                      </a:moveTo>
                      <a:cubicBezTo>
                        <a:pt x="0" y="1"/>
                        <a:pt x="6" y="39"/>
                        <a:pt x="33" y="56"/>
                      </a:cubicBezTo>
                      <a:cubicBezTo>
                        <a:pt x="65" y="77"/>
                        <a:pt x="96" y="76"/>
                        <a:pt x="96" y="76"/>
                      </a:cubicBezTo>
                      <a:cubicBezTo>
                        <a:pt x="96" y="76"/>
                        <a:pt x="84" y="37"/>
                        <a:pt x="67" y="22"/>
                      </a:cubicBezTo>
                      <a:cubicBezTo>
                        <a:pt x="43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55">
                  <a:extLst>
                    <a:ext uri="{FF2B5EF4-FFF2-40B4-BE49-F238E27FC236}">
                      <a16:creationId xmlns:a16="http://schemas.microsoft.com/office/drawing/2014/main" id="{D0026E8C-06C6-BB7C-FEA9-279E1E72F3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34963" y="519112"/>
                  <a:ext cx="285750" cy="363538"/>
                </a:xfrm>
                <a:custGeom>
                  <a:avLst/>
                  <a:gdLst>
                    <a:gd name="T0" fmla="*/ 72 w 76"/>
                    <a:gd name="T1" fmla="*/ 0 h 97"/>
                    <a:gd name="T2" fmla="*/ 56 w 76"/>
                    <a:gd name="T3" fmla="*/ 61 h 97"/>
                    <a:gd name="T4" fmla="*/ 0 w 76"/>
                    <a:gd name="T5" fmla="*/ 97 h 97"/>
                    <a:gd name="T6" fmla="*/ 13 w 76"/>
                    <a:gd name="T7" fmla="*/ 37 h 97"/>
                    <a:gd name="T8" fmla="*/ 72 w 76"/>
                    <a:gd name="T9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97">
                      <a:moveTo>
                        <a:pt x="72" y="0"/>
                      </a:moveTo>
                      <a:cubicBezTo>
                        <a:pt x="72" y="0"/>
                        <a:pt x="76" y="37"/>
                        <a:pt x="56" y="61"/>
                      </a:cubicBezTo>
                      <a:cubicBezTo>
                        <a:pt x="30" y="90"/>
                        <a:pt x="0" y="97"/>
                        <a:pt x="0" y="97"/>
                      </a:cubicBezTo>
                      <a:cubicBezTo>
                        <a:pt x="0" y="97"/>
                        <a:pt x="1" y="57"/>
                        <a:pt x="13" y="37"/>
                      </a:cubicBezTo>
                      <a:cubicBezTo>
                        <a:pt x="31" y="10"/>
                        <a:pt x="72" y="0"/>
                        <a:pt x="72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56">
                  <a:extLst>
                    <a:ext uri="{FF2B5EF4-FFF2-40B4-BE49-F238E27FC236}">
                      <a16:creationId xmlns:a16="http://schemas.microsoft.com/office/drawing/2014/main" id="{9262CBD1-C59F-7D4E-F4CF-75AF7F9A74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82638" y="330200"/>
                  <a:ext cx="395288" cy="266700"/>
                </a:xfrm>
                <a:custGeom>
                  <a:avLst/>
                  <a:gdLst>
                    <a:gd name="T0" fmla="*/ 0 w 105"/>
                    <a:gd name="T1" fmla="*/ 9 h 71"/>
                    <a:gd name="T2" fmla="*/ 40 w 105"/>
                    <a:gd name="T3" fmla="*/ 56 h 71"/>
                    <a:gd name="T4" fmla="*/ 105 w 105"/>
                    <a:gd name="T5" fmla="*/ 64 h 71"/>
                    <a:gd name="T6" fmla="*/ 68 w 105"/>
                    <a:gd name="T7" fmla="*/ 17 h 71"/>
                    <a:gd name="T8" fmla="*/ 0 w 105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1">
                      <a:moveTo>
                        <a:pt x="0" y="9"/>
                      </a:moveTo>
                      <a:cubicBezTo>
                        <a:pt x="0" y="9"/>
                        <a:pt x="12" y="44"/>
                        <a:pt x="40" y="56"/>
                      </a:cubicBezTo>
                      <a:cubicBezTo>
                        <a:pt x="76" y="71"/>
                        <a:pt x="105" y="64"/>
                        <a:pt x="105" y="64"/>
                      </a:cubicBezTo>
                      <a:cubicBezTo>
                        <a:pt x="105" y="64"/>
                        <a:pt x="87" y="29"/>
                        <a:pt x="68" y="17"/>
                      </a:cubicBezTo>
                      <a:cubicBezTo>
                        <a:pt x="41" y="0"/>
                        <a:pt x="0" y="9"/>
                        <a:pt x="0" y="9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57">
                  <a:extLst>
                    <a:ext uri="{FF2B5EF4-FFF2-40B4-BE49-F238E27FC236}">
                      <a16:creationId xmlns:a16="http://schemas.microsoft.com/office/drawing/2014/main" id="{D60AFC36-8199-4B40-DD5E-E8BF9A1A74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20688" y="131762"/>
                  <a:ext cx="261938" cy="398463"/>
                </a:xfrm>
                <a:custGeom>
                  <a:avLst/>
                  <a:gdLst>
                    <a:gd name="T0" fmla="*/ 59 w 70"/>
                    <a:gd name="T1" fmla="*/ 0 h 106"/>
                    <a:gd name="T2" fmla="*/ 54 w 70"/>
                    <a:gd name="T3" fmla="*/ 62 h 106"/>
                    <a:gd name="T4" fmla="*/ 6 w 70"/>
                    <a:gd name="T5" fmla="*/ 106 h 106"/>
                    <a:gd name="T6" fmla="*/ 9 w 70"/>
                    <a:gd name="T7" fmla="*/ 46 h 106"/>
                    <a:gd name="T8" fmla="*/ 59 w 70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106">
                      <a:moveTo>
                        <a:pt x="59" y="0"/>
                      </a:moveTo>
                      <a:cubicBezTo>
                        <a:pt x="59" y="0"/>
                        <a:pt x="70" y="36"/>
                        <a:pt x="54" y="62"/>
                      </a:cubicBezTo>
                      <a:cubicBezTo>
                        <a:pt x="34" y="94"/>
                        <a:pt x="6" y="106"/>
                        <a:pt x="6" y="106"/>
                      </a:cubicBezTo>
                      <a:cubicBezTo>
                        <a:pt x="6" y="106"/>
                        <a:pt x="0" y="67"/>
                        <a:pt x="9" y="46"/>
                      </a:cubicBezTo>
                      <a:cubicBezTo>
                        <a:pt x="21" y="17"/>
                        <a:pt x="59" y="0"/>
                        <a:pt x="59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58">
                  <a:extLst>
                    <a:ext uri="{FF2B5EF4-FFF2-40B4-BE49-F238E27FC236}">
                      <a16:creationId xmlns:a16="http://schemas.microsoft.com/office/drawing/2014/main" id="{7DC0B33E-64BC-5D10-0B34-7F9FBE40E2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20750" y="44450"/>
                  <a:ext cx="412750" cy="230188"/>
                </a:xfrm>
                <a:custGeom>
                  <a:avLst/>
                  <a:gdLst>
                    <a:gd name="T0" fmla="*/ 0 w 110"/>
                    <a:gd name="T1" fmla="*/ 15 h 61"/>
                    <a:gd name="T2" fmla="*/ 47 w 110"/>
                    <a:gd name="T3" fmla="*/ 53 h 61"/>
                    <a:gd name="T4" fmla="*/ 110 w 110"/>
                    <a:gd name="T5" fmla="*/ 50 h 61"/>
                    <a:gd name="T6" fmla="*/ 66 w 110"/>
                    <a:gd name="T7" fmla="*/ 11 h 61"/>
                    <a:gd name="T8" fmla="*/ 0 w 110"/>
                    <a:gd name="T9" fmla="*/ 1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61">
                      <a:moveTo>
                        <a:pt x="0" y="15"/>
                      </a:moveTo>
                      <a:cubicBezTo>
                        <a:pt x="0" y="15"/>
                        <a:pt x="17" y="47"/>
                        <a:pt x="47" y="53"/>
                      </a:cubicBezTo>
                      <a:cubicBezTo>
                        <a:pt x="83" y="61"/>
                        <a:pt x="110" y="50"/>
                        <a:pt x="110" y="50"/>
                      </a:cubicBezTo>
                      <a:cubicBezTo>
                        <a:pt x="110" y="50"/>
                        <a:pt x="87" y="19"/>
                        <a:pt x="66" y="11"/>
                      </a:cubicBezTo>
                      <a:cubicBezTo>
                        <a:pt x="37" y="0"/>
                        <a:pt x="0" y="15"/>
                        <a:pt x="0" y="15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59">
                  <a:extLst>
                    <a:ext uri="{FF2B5EF4-FFF2-40B4-BE49-F238E27FC236}">
                      <a16:creationId xmlns:a16="http://schemas.microsoft.com/office/drawing/2014/main" id="{6581F96C-7CB3-0F44-6EBC-E6EAE5BDAB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71500" y="-222250"/>
                  <a:ext cx="233363" cy="417513"/>
                </a:xfrm>
                <a:custGeom>
                  <a:avLst/>
                  <a:gdLst>
                    <a:gd name="T0" fmla="*/ 45 w 62"/>
                    <a:gd name="T1" fmla="*/ 0 h 111"/>
                    <a:gd name="T2" fmla="*/ 51 w 62"/>
                    <a:gd name="T3" fmla="*/ 60 h 111"/>
                    <a:gd name="T4" fmla="*/ 13 w 62"/>
                    <a:gd name="T5" fmla="*/ 111 h 111"/>
                    <a:gd name="T6" fmla="*/ 5 w 62"/>
                    <a:gd name="T7" fmla="*/ 53 h 111"/>
                    <a:gd name="T8" fmla="*/ 45 w 62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11">
                      <a:moveTo>
                        <a:pt x="45" y="0"/>
                      </a:moveTo>
                      <a:cubicBezTo>
                        <a:pt x="45" y="0"/>
                        <a:pt x="62" y="32"/>
                        <a:pt x="51" y="60"/>
                      </a:cubicBezTo>
                      <a:cubicBezTo>
                        <a:pt x="37" y="95"/>
                        <a:pt x="13" y="111"/>
                        <a:pt x="13" y="111"/>
                      </a:cubicBezTo>
                      <a:cubicBezTo>
                        <a:pt x="13" y="111"/>
                        <a:pt x="0" y="74"/>
                        <a:pt x="5" y="53"/>
                      </a:cubicBezTo>
                      <a:cubicBezTo>
                        <a:pt x="12" y="23"/>
                        <a:pt x="45" y="0"/>
                        <a:pt x="45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60">
                  <a:extLst>
                    <a:ext uri="{FF2B5EF4-FFF2-40B4-BE49-F238E27FC236}">
                      <a16:creationId xmlns:a16="http://schemas.microsoft.com/office/drawing/2014/main" id="{7AACE0D0-81BC-CE6F-E272-BF5ABE66AF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9663" y="-214313"/>
                  <a:ext cx="425450" cy="195263"/>
                </a:xfrm>
                <a:custGeom>
                  <a:avLst/>
                  <a:gdLst>
                    <a:gd name="T0" fmla="*/ 0 w 113"/>
                    <a:gd name="T1" fmla="*/ 21 h 52"/>
                    <a:gd name="T2" fmla="*/ 52 w 113"/>
                    <a:gd name="T3" fmla="*/ 51 h 52"/>
                    <a:gd name="T4" fmla="*/ 113 w 113"/>
                    <a:gd name="T5" fmla="*/ 37 h 52"/>
                    <a:gd name="T6" fmla="*/ 64 w 113"/>
                    <a:gd name="T7" fmla="*/ 7 h 52"/>
                    <a:gd name="T8" fmla="*/ 0 w 113"/>
                    <a:gd name="T9" fmla="*/ 21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3" h="52">
                      <a:moveTo>
                        <a:pt x="0" y="21"/>
                      </a:moveTo>
                      <a:cubicBezTo>
                        <a:pt x="0" y="21"/>
                        <a:pt x="23" y="49"/>
                        <a:pt x="52" y="51"/>
                      </a:cubicBezTo>
                      <a:cubicBezTo>
                        <a:pt x="89" y="52"/>
                        <a:pt x="113" y="37"/>
                        <a:pt x="113" y="37"/>
                      </a:cubicBezTo>
                      <a:cubicBezTo>
                        <a:pt x="113" y="37"/>
                        <a:pt x="85" y="11"/>
                        <a:pt x="64" y="7"/>
                      </a:cubicBezTo>
                      <a:cubicBezTo>
                        <a:pt x="34" y="0"/>
                        <a:pt x="0" y="21"/>
                        <a:pt x="0" y="21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61">
                  <a:extLst>
                    <a:ext uri="{FF2B5EF4-FFF2-40B4-BE49-F238E27FC236}">
                      <a16:creationId xmlns:a16="http://schemas.microsoft.com/office/drawing/2014/main" id="{AE4845E2-0497-EF78-4E62-97400CF0E3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74700" y="-534988"/>
                  <a:ext cx="195263" cy="425450"/>
                </a:xfrm>
                <a:custGeom>
                  <a:avLst/>
                  <a:gdLst>
                    <a:gd name="T0" fmla="*/ 30 w 52"/>
                    <a:gd name="T1" fmla="*/ 0 h 113"/>
                    <a:gd name="T2" fmla="*/ 46 w 52"/>
                    <a:gd name="T3" fmla="*/ 57 h 113"/>
                    <a:gd name="T4" fmla="*/ 18 w 52"/>
                    <a:gd name="T5" fmla="*/ 113 h 113"/>
                    <a:gd name="T6" fmla="*/ 1 w 52"/>
                    <a:gd name="T7" fmla="*/ 58 h 113"/>
                    <a:gd name="T8" fmla="*/ 30 w 52"/>
                    <a:gd name="T9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113">
                      <a:moveTo>
                        <a:pt x="30" y="0"/>
                      </a:moveTo>
                      <a:cubicBezTo>
                        <a:pt x="30" y="0"/>
                        <a:pt x="52" y="28"/>
                        <a:pt x="46" y="57"/>
                      </a:cubicBezTo>
                      <a:cubicBezTo>
                        <a:pt x="39" y="93"/>
                        <a:pt x="18" y="113"/>
                        <a:pt x="18" y="113"/>
                      </a:cubicBezTo>
                      <a:cubicBezTo>
                        <a:pt x="18" y="113"/>
                        <a:pt x="0" y="79"/>
                        <a:pt x="1" y="58"/>
                      </a:cubicBezTo>
                      <a:cubicBezTo>
                        <a:pt x="2" y="28"/>
                        <a:pt x="30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62">
                  <a:extLst>
                    <a:ext uri="{FF2B5EF4-FFF2-40B4-BE49-F238E27FC236}">
                      <a16:creationId xmlns:a16="http://schemas.microsoft.com/office/drawing/2014/main" id="{5D30850E-DFEE-C308-2D15-D48088A842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330325" y="-428625"/>
                  <a:ext cx="420688" cy="184150"/>
                </a:xfrm>
                <a:custGeom>
                  <a:avLst/>
                  <a:gdLst>
                    <a:gd name="T0" fmla="*/ 0 w 112"/>
                    <a:gd name="T1" fmla="*/ 26 h 49"/>
                    <a:gd name="T2" fmla="*/ 55 w 112"/>
                    <a:gd name="T3" fmla="*/ 45 h 49"/>
                    <a:gd name="T4" fmla="*/ 112 w 112"/>
                    <a:gd name="T5" fmla="*/ 22 h 49"/>
                    <a:gd name="T6" fmla="*/ 59 w 112"/>
                    <a:gd name="T7" fmla="*/ 1 h 49"/>
                    <a:gd name="T8" fmla="*/ 0 w 112"/>
                    <a:gd name="T9" fmla="*/ 2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9">
                      <a:moveTo>
                        <a:pt x="0" y="26"/>
                      </a:moveTo>
                      <a:cubicBezTo>
                        <a:pt x="0" y="26"/>
                        <a:pt x="27" y="49"/>
                        <a:pt x="55" y="45"/>
                      </a:cubicBezTo>
                      <a:cubicBezTo>
                        <a:pt x="91" y="41"/>
                        <a:pt x="112" y="22"/>
                        <a:pt x="112" y="22"/>
                      </a:cubicBezTo>
                      <a:cubicBezTo>
                        <a:pt x="112" y="22"/>
                        <a:pt x="80" y="2"/>
                        <a:pt x="59" y="1"/>
                      </a:cubicBezTo>
                      <a:cubicBezTo>
                        <a:pt x="29" y="0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63">
                  <a:extLst>
                    <a:ext uri="{FF2B5EF4-FFF2-40B4-BE49-F238E27FC236}">
                      <a16:creationId xmlns:a16="http://schemas.microsoft.com/office/drawing/2014/main" id="{33DFDD04-8127-074B-A245-11B580D0E0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52513" y="-793750"/>
                  <a:ext cx="184150" cy="417513"/>
                </a:xfrm>
                <a:custGeom>
                  <a:avLst/>
                  <a:gdLst>
                    <a:gd name="T0" fmla="*/ 23 w 49"/>
                    <a:gd name="T1" fmla="*/ 0 h 111"/>
                    <a:gd name="T2" fmla="*/ 48 w 49"/>
                    <a:gd name="T3" fmla="*/ 53 h 111"/>
                    <a:gd name="T4" fmla="*/ 30 w 49"/>
                    <a:gd name="T5" fmla="*/ 111 h 111"/>
                    <a:gd name="T6" fmla="*/ 4 w 49"/>
                    <a:gd name="T7" fmla="*/ 61 h 111"/>
                    <a:gd name="T8" fmla="*/ 23 w 49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111">
                      <a:moveTo>
                        <a:pt x="23" y="0"/>
                      </a:moveTo>
                      <a:cubicBezTo>
                        <a:pt x="23" y="0"/>
                        <a:pt x="49" y="24"/>
                        <a:pt x="48" y="53"/>
                      </a:cubicBezTo>
                      <a:cubicBezTo>
                        <a:pt x="47" y="88"/>
                        <a:pt x="30" y="111"/>
                        <a:pt x="30" y="111"/>
                      </a:cubicBezTo>
                      <a:cubicBezTo>
                        <a:pt x="30" y="111"/>
                        <a:pt x="7" y="82"/>
                        <a:pt x="4" y="61"/>
                      </a:cubicBezTo>
                      <a:cubicBezTo>
                        <a:pt x="0" y="32"/>
                        <a:pt x="23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64">
                  <a:extLst>
                    <a:ext uri="{FF2B5EF4-FFF2-40B4-BE49-F238E27FC236}">
                      <a16:creationId xmlns:a16="http://schemas.microsoft.com/office/drawing/2014/main" id="{4816FF38-BC5D-7323-E563-601ED6B92C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582738" y="-623888"/>
                  <a:ext cx="401638" cy="206375"/>
                </a:xfrm>
                <a:custGeom>
                  <a:avLst/>
                  <a:gdLst>
                    <a:gd name="T0" fmla="*/ 0 w 107"/>
                    <a:gd name="T1" fmla="*/ 37 h 55"/>
                    <a:gd name="T2" fmla="*/ 57 w 107"/>
                    <a:gd name="T3" fmla="*/ 46 h 55"/>
                    <a:gd name="T4" fmla="*/ 107 w 107"/>
                    <a:gd name="T5" fmla="*/ 14 h 55"/>
                    <a:gd name="T6" fmla="*/ 53 w 107"/>
                    <a:gd name="T7" fmla="*/ 3 h 55"/>
                    <a:gd name="T8" fmla="*/ 0 w 107"/>
                    <a:gd name="T9" fmla="*/ 3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7" h="55">
                      <a:moveTo>
                        <a:pt x="0" y="37"/>
                      </a:moveTo>
                      <a:cubicBezTo>
                        <a:pt x="0" y="37"/>
                        <a:pt x="30" y="55"/>
                        <a:pt x="57" y="46"/>
                      </a:cubicBezTo>
                      <a:cubicBezTo>
                        <a:pt x="90" y="36"/>
                        <a:pt x="107" y="14"/>
                        <a:pt x="107" y="14"/>
                      </a:cubicBezTo>
                      <a:cubicBezTo>
                        <a:pt x="107" y="14"/>
                        <a:pt x="73" y="0"/>
                        <a:pt x="53" y="3"/>
                      </a:cubicBezTo>
                      <a:cubicBezTo>
                        <a:pt x="24" y="7"/>
                        <a:pt x="0" y="37"/>
                        <a:pt x="0" y="37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65">
                  <a:extLst>
                    <a:ext uri="{FF2B5EF4-FFF2-40B4-BE49-F238E27FC236}">
                      <a16:creationId xmlns:a16="http://schemas.microsoft.com/office/drawing/2014/main" id="{E02692F6-147D-0522-05FF-2BF5D72D35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373188" y="-992188"/>
                  <a:ext cx="207963" cy="398463"/>
                </a:xfrm>
                <a:custGeom>
                  <a:avLst/>
                  <a:gdLst>
                    <a:gd name="T0" fmla="*/ 17 w 55"/>
                    <a:gd name="T1" fmla="*/ 0 h 106"/>
                    <a:gd name="T2" fmla="*/ 50 w 55"/>
                    <a:gd name="T3" fmla="*/ 46 h 106"/>
                    <a:gd name="T4" fmla="*/ 43 w 55"/>
                    <a:gd name="T5" fmla="*/ 106 h 106"/>
                    <a:gd name="T6" fmla="*/ 9 w 55"/>
                    <a:gd name="T7" fmla="*/ 62 h 106"/>
                    <a:gd name="T8" fmla="*/ 17 w 55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17" y="0"/>
                      </a:moveTo>
                      <a:cubicBezTo>
                        <a:pt x="17" y="0"/>
                        <a:pt x="46" y="19"/>
                        <a:pt x="50" y="46"/>
                      </a:cubicBezTo>
                      <a:cubicBezTo>
                        <a:pt x="55" y="81"/>
                        <a:pt x="43" y="106"/>
                        <a:pt x="43" y="106"/>
                      </a:cubicBezTo>
                      <a:cubicBezTo>
                        <a:pt x="43" y="106"/>
                        <a:pt x="15" y="82"/>
                        <a:pt x="9" y="62"/>
                      </a:cubicBezTo>
                      <a:cubicBezTo>
                        <a:pt x="0" y="34"/>
                        <a:pt x="17" y="0"/>
                        <a:pt x="17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66">
                  <a:extLst>
                    <a:ext uri="{FF2B5EF4-FFF2-40B4-BE49-F238E27FC236}">
                      <a16:creationId xmlns:a16="http://schemas.microsoft.com/office/drawing/2014/main" id="{CC44C670-526E-E03A-03F3-B98586656A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854200" y="-774700"/>
                  <a:ext cx="376238" cy="228600"/>
                </a:xfrm>
                <a:custGeom>
                  <a:avLst/>
                  <a:gdLst>
                    <a:gd name="T0" fmla="*/ 0 w 100"/>
                    <a:gd name="T1" fmla="*/ 49 h 61"/>
                    <a:gd name="T2" fmla="*/ 56 w 100"/>
                    <a:gd name="T3" fmla="*/ 48 h 61"/>
                    <a:gd name="T4" fmla="*/ 100 w 100"/>
                    <a:gd name="T5" fmla="*/ 8 h 61"/>
                    <a:gd name="T6" fmla="*/ 45 w 100"/>
                    <a:gd name="T7" fmla="*/ 7 h 61"/>
                    <a:gd name="T8" fmla="*/ 0 w 100"/>
                    <a:gd name="T9" fmla="*/ 49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61">
                      <a:moveTo>
                        <a:pt x="0" y="49"/>
                      </a:moveTo>
                      <a:cubicBezTo>
                        <a:pt x="0" y="49"/>
                        <a:pt x="32" y="61"/>
                        <a:pt x="56" y="48"/>
                      </a:cubicBezTo>
                      <a:cubicBezTo>
                        <a:pt x="87" y="32"/>
                        <a:pt x="100" y="8"/>
                        <a:pt x="100" y="8"/>
                      </a:cubicBezTo>
                      <a:cubicBezTo>
                        <a:pt x="100" y="8"/>
                        <a:pt x="65" y="0"/>
                        <a:pt x="45" y="7"/>
                      </a:cubicBezTo>
                      <a:cubicBezTo>
                        <a:pt x="18" y="16"/>
                        <a:pt x="0" y="49"/>
                        <a:pt x="0" y="49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67">
                  <a:extLst>
                    <a:ext uri="{FF2B5EF4-FFF2-40B4-BE49-F238E27FC236}">
                      <a16:creationId xmlns:a16="http://schemas.microsoft.com/office/drawing/2014/main" id="{4B56ED4D-3B2B-F695-8E40-5FA3C3734D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714500" y="-1128713"/>
                  <a:ext cx="228600" cy="368300"/>
                </a:xfrm>
                <a:custGeom>
                  <a:avLst/>
                  <a:gdLst>
                    <a:gd name="T0" fmla="*/ 10 w 61"/>
                    <a:gd name="T1" fmla="*/ 0 h 98"/>
                    <a:gd name="T2" fmla="*/ 50 w 61"/>
                    <a:gd name="T3" fmla="*/ 39 h 98"/>
                    <a:gd name="T4" fmla="*/ 54 w 61"/>
                    <a:gd name="T5" fmla="*/ 98 h 98"/>
                    <a:gd name="T6" fmla="*/ 13 w 61"/>
                    <a:gd name="T7" fmla="*/ 61 h 98"/>
                    <a:gd name="T8" fmla="*/ 10 w 61"/>
                    <a:gd name="T9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98">
                      <a:moveTo>
                        <a:pt x="10" y="0"/>
                      </a:moveTo>
                      <a:cubicBezTo>
                        <a:pt x="10" y="0"/>
                        <a:pt x="41" y="13"/>
                        <a:pt x="50" y="39"/>
                      </a:cubicBezTo>
                      <a:cubicBezTo>
                        <a:pt x="61" y="72"/>
                        <a:pt x="54" y="98"/>
                        <a:pt x="54" y="98"/>
                      </a:cubicBezTo>
                      <a:cubicBezTo>
                        <a:pt x="54" y="98"/>
                        <a:pt x="23" y="79"/>
                        <a:pt x="13" y="61"/>
                      </a:cubicBezTo>
                      <a:cubicBezTo>
                        <a:pt x="0" y="36"/>
                        <a:pt x="10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68">
                  <a:extLst>
                    <a:ext uri="{FF2B5EF4-FFF2-40B4-BE49-F238E27FC236}">
                      <a16:creationId xmlns:a16="http://schemas.microsoft.com/office/drawing/2014/main" id="{DEF78C03-7691-1AA1-8372-DBD9FBB104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989138" y="-939800"/>
                  <a:ext cx="307975" cy="161925"/>
                </a:xfrm>
                <a:custGeom>
                  <a:avLst/>
                  <a:gdLst>
                    <a:gd name="T0" fmla="*/ 82 w 82"/>
                    <a:gd name="T1" fmla="*/ 30 h 43"/>
                    <a:gd name="T2" fmla="*/ 38 w 82"/>
                    <a:gd name="T3" fmla="*/ 36 h 43"/>
                    <a:gd name="T4" fmla="*/ 0 w 82"/>
                    <a:gd name="T5" fmla="*/ 10 h 43"/>
                    <a:gd name="T6" fmla="*/ 42 w 82"/>
                    <a:gd name="T7" fmla="*/ 3 h 43"/>
                    <a:gd name="T8" fmla="*/ 82 w 82"/>
                    <a:gd name="T9" fmla="*/ 3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43">
                      <a:moveTo>
                        <a:pt x="82" y="30"/>
                      </a:moveTo>
                      <a:cubicBezTo>
                        <a:pt x="82" y="30"/>
                        <a:pt x="59" y="43"/>
                        <a:pt x="38" y="36"/>
                      </a:cubicBezTo>
                      <a:cubicBezTo>
                        <a:pt x="12" y="27"/>
                        <a:pt x="0" y="10"/>
                        <a:pt x="0" y="10"/>
                      </a:cubicBezTo>
                      <a:cubicBezTo>
                        <a:pt x="0" y="10"/>
                        <a:pt x="26" y="0"/>
                        <a:pt x="42" y="3"/>
                      </a:cubicBezTo>
                      <a:cubicBezTo>
                        <a:pt x="64" y="6"/>
                        <a:pt x="82" y="30"/>
                        <a:pt x="82" y="3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7" name="Text Placeholder 7">
              <a:extLst>
                <a:ext uri="{FF2B5EF4-FFF2-40B4-BE49-F238E27FC236}">
                  <a16:creationId xmlns:a16="http://schemas.microsoft.com/office/drawing/2014/main" id="{6264CA33-E520-A38D-4B3A-70F62CAA98D7}"/>
                </a:ext>
              </a:extLst>
            </p:cNvPr>
            <p:cNvSpPr txBox="1">
              <a:spLocks/>
            </p:cNvSpPr>
            <p:nvPr/>
          </p:nvSpPr>
          <p:spPr>
            <a:xfrm>
              <a:off x="7046448" y="5124359"/>
              <a:ext cx="1609628" cy="547791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2844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576000" indent="-230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8244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098000" indent="-230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3716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645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0" dirty="0">
                  <a:solidFill>
                    <a:schemeClr val="tx1"/>
                  </a:solidFill>
                </a:rPr>
                <a:t>Feedback Mechanism</a:t>
              </a:r>
            </a:p>
          </p:txBody>
        </p:sp>
        <p:sp>
          <p:nvSpPr>
            <p:cNvPr id="38" name="Text Placeholder 7">
              <a:extLst>
                <a:ext uri="{FF2B5EF4-FFF2-40B4-BE49-F238E27FC236}">
                  <a16:creationId xmlns:a16="http://schemas.microsoft.com/office/drawing/2014/main" id="{4E946395-1BB3-9AB5-E801-41BEEC9B4CB0}"/>
                </a:ext>
              </a:extLst>
            </p:cNvPr>
            <p:cNvSpPr txBox="1">
              <a:spLocks/>
            </p:cNvSpPr>
            <p:nvPr/>
          </p:nvSpPr>
          <p:spPr>
            <a:xfrm>
              <a:off x="9638506" y="4282634"/>
              <a:ext cx="183335" cy="56249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2844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576000" indent="-230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8244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098000" indent="-230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3716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645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5000"/>
                </a:lnSpc>
                <a:spcAft>
                  <a:spcPts val="0"/>
                </a:spcAft>
              </a:pPr>
              <a:r>
                <a:rPr lang="en-US" sz="4000" dirty="0">
                  <a:solidFill>
                    <a:srgbClr val="BC204B"/>
                  </a:solidFill>
                  <a:latin typeface="+mj-lt"/>
                  <a:ea typeface="+mj-ea"/>
                  <a:cs typeface="+mj-cs"/>
                </a:rPr>
                <a:t>5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100F8E6-1544-0DCF-07EE-BA2A2A5AAACA}"/>
                </a:ext>
              </a:extLst>
            </p:cNvPr>
            <p:cNvGrpSpPr/>
            <p:nvPr/>
          </p:nvGrpSpPr>
          <p:grpSpPr>
            <a:xfrm>
              <a:off x="9325586" y="4206922"/>
              <a:ext cx="860504" cy="805636"/>
              <a:chOff x="2097074" y="3525900"/>
              <a:chExt cx="1097459" cy="1027484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7443A4D2-47E0-1C38-1FB8-5C9FB7B1BAE1}"/>
                  </a:ext>
                </a:extLst>
              </p:cNvPr>
              <p:cNvGrpSpPr/>
              <p:nvPr/>
            </p:nvGrpSpPr>
            <p:grpSpPr>
              <a:xfrm>
                <a:off x="2097074" y="3525900"/>
                <a:ext cx="525416" cy="1027484"/>
                <a:chOff x="-4643438" y="-1128713"/>
                <a:chExt cx="2700338" cy="4552951"/>
              </a:xfrm>
            </p:grpSpPr>
            <p:sp>
              <p:nvSpPr>
                <p:cNvPr id="75" name="Freeform 5">
                  <a:extLst>
                    <a:ext uri="{FF2B5EF4-FFF2-40B4-BE49-F238E27FC236}">
                      <a16:creationId xmlns:a16="http://schemas.microsoft.com/office/drawing/2014/main" id="{93D3053B-3BCC-07E4-8DF3-5D632B59B8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84688" y="-862013"/>
                  <a:ext cx="2541588" cy="4286251"/>
                </a:xfrm>
                <a:custGeom>
                  <a:avLst/>
                  <a:gdLst>
                    <a:gd name="T0" fmla="*/ 657 w 676"/>
                    <a:gd name="T1" fmla="*/ 1140 h 1140"/>
                    <a:gd name="T2" fmla="*/ 435 w 676"/>
                    <a:gd name="T3" fmla="*/ 1033 h 1140"/>
                    <a:gd name="T4" fmla="*/ 54 w 676"/>
                    <a:gd name="T5" fmla="*/ 643 h 1140"/>
                    <a:gd name="T6" fmla="*/ 208 w 676"/>
                    <a:gd name="T7" fmla="*/ 123 h 1140"/>
                    <a:gd name="T8" fmla="*/ 431 w 676"/>
                    <a:gd name="T9" fmla="*/ 0 h 1140"/>
                    <a:gd name="T10" fmla="*/ 213 w 676"/>
                    <a:gd name="T11" fmla="*/ 128 h 1140"/>
                    <a:gd name="T12" fmla="*/ 67 w 676"/>
                    <a:gd name="T13" fmla="*/ 640 h 1140"/>
                    <a:gd name="T14" fmla="*/ 440 w 676"/>
                    <a:gd name="T15" fmla="*/ 1016 h 1140"/>
                    <a:gd name="T16" fmla="*/ 533 w 676"/>
                    <a:gd name="T17" fmla="*/ 1039 h 1140"/>
                    <a:gd name="T18" fmla="*/ 676 w 676"/>
                    <a:gd name="T19" fmla="*/ 1123 h 1140"/>
                    <a:gd name="T20" fmla="*/ 657 w 676"/>
                    <a:gd name="T21" fmla="*/ 1140 h 1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76" h="1140">
                      <a:moveTo>
                        <a:pt x="657" y="1140"/>
                      </a:moveTo>
                      <a:cubicBezTo>
                        <a:pt x="657" y="1140"/>
                        <a:pt x="590" y="1059"/>
                        <a:pt x="435" y="1033"/>
                      </a:cubicBezTo>
                      <a:cubicBezTo>
                        <a:pt x="284" y="998"/>
                        <a:pt x="101" y="850"/>
                        <a:pt x="54" y="643"/>
                      </a:cubicBezTo>
                      <a:cubicBezTo>
                        <a:pt x="0" y="438"/>
                        <a:pt x="92" y="224"/>
                        <a:pt x="208" y="123"/>
                      </a:cubicBezTo>
                      <a:cubicBezTo>
                        <a:pt x="324" y="18"/>
                        <a:pt x="433" y="2"/>
                        <a:pt x="431" y="0"/>
                      </a:cubicBezTo>
                      <a:cubicBezTo>
                        <a:pt x="434" y="4"/>
                        <a:pt x="326" y="22"/>
                        <a:pt x="213" y="128"/>
                      </a:cubicBezTo>
                      <a:cubicBezTo>
                        <a:pt x="99" y="229"/>
                        <a:pt x="12" y="440"/>
                        <a:pt x="67" y="640"/>
                      </a:cubicBezTo>
                      <a:cubicBezTo>
                        <a:pt x="115" y="842"/>
                        <a:pt x="294" y="983"/>
                        <a:pt x="440" y="1016"/>
                      </a:cubicBezTo>
                      <a:cubicBezTo>
                        <a:pt x="475" y="1021"/>
                        <a:pt x="506" y="1029"/>
                        <a:pt x="533" y="1039"/>
                      </a:cubicBezTo>
                      <a:cubicBezTo>
                        <a:pt x="636" y="1076"/>
                        <a:pt x="676" y="1123"/>
                        <a:pt x="676" y="1123"/>
                      </a:cubicBezTo>
                      <a:lnTo>
                        <a:pt x="657" y="1140"/>
                      </a:ln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7">
                  <a:extLst>
                    <a:ext uri="{FF2B5EF4-FFF2-40B4-BE49-F238E27FC236}">
                      <a16:creationId xmlns:a16="http://schemas.microsoft.com/office/drawing/2014/main" id="{C174B3E3-3BE2-E70C-6F1C-CB6BF2D4ED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055938" y="2540000"/>
                  <a:ext cx="315913" cy="474663"/>
                </a:xfrm>
                <a:custGeom>
                  <a:avLst/>
                  <a:gdLst>
                    <a:gd name="T0" fmla="*/ 10 w 84"/>
                    <a:gd name="T1" fmla="*/ 0 h 126"/>
                    <a:gd name="T2" fmla="*/ 67 w 84"/>
                    <a:gd name="T3" fmla="*/ 48 h 126"/>
                    <a:gd name="T4" fmla="*/ 77 w 84"/>
                    <a:gd name="T5" fmla="*/ 126 h 126"/>
                    <a:gd name="T6" fmla="*/ 20 w 84"/>
                    <a:gd name="T7" fmla="*/ 81 h 126"/>
                    <a:gd name="T8" fmla="*/ 10 w 84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126">
                      <a:moveTo>
                        <a:pt x="10" y="0"/>
                      </a:moveTo>
                      <a:cubicBezTo>
                        <a:pt x="10" y="0"/>
                        <a:pt x="53" y="14"/>
                        <a:pt x="67" y="48"/>
                      </a:cubicBezTo>
                      <a:cubicBezTo>
                        <a:pt x="84" y="90"/>
                        <a:pt x="77" y="126"/>
                        <a:pt x="77" y="126"/>
                      </a:cubicBezTo>
                      <a:cubicBezTo>
                        <a:pt x="77" y="126"/>
                        <a:pt x="34" y="104"/>
                        <a:pt x="20" y="81"/>
                      </a:cubicBezTo>
                      <a:cubicBezTo>
                        <a:pt x="0" y="49"/>
                        <a:pt x="10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8">
                  <a:extLst>
                    <a:ext uri="{FF2B5EF4-FFF2-40B4-BE49-F238E27FC236}">
                      <a16:creationId xmlns:a16="http://schemas.microsoft.com/office/drawing/2014/main" id="{D71CBCCE-262C-5B54-FB33-5F01294EF1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297238" y="2973388"/>
                  <a:ext cx="481013" cy="311150"/>
                </a:xfrm>
                <a:custGeom>
                  <a:avLst/>
                  <a:gdLst>
                    <a:gd name="T0" fmla="*/ 0 w 128"/>
                    <a:gd name="T1" fmla="*/ 70 h 83"/>
                    <a:gd name="T2" fmla="*/ 74 w 128"/>
                    <a:gd name="T3" fmla="*/ 64 h 83"/>
                    <a:gd name="T4" fmla="*/ 128 w 128"/>
                    <a:gd name="T5" fmla="*/ 7 h 83"/>
                    <a:gd name="T6" fmla="*/ 56 w 128"/>
                    <a:gd name="T7" fmla="*/ 10 h 83"/>
                    <a:gd name="T8" fmla="*/ 0 w 128"/>
                    <a:gd name="T9" fmla="*/ 7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83">
                      <a:moveTo>
                        <a:pt x="0" y="70"/>
                      </a:moveTo>
                      <a:cubicBezTo>
                        <a:pt x="0" y="70"/>
                        <a:pt x="43" y="83"/>
                        <a:pt x="74" y="64"/>
                      </a:cubicBezTo>
                      <a:cubicBezTo>
                        <a:pt x="113" y="40"/>
                        <a:pt x="128" y="7"/>
                        <a:pt x="128" y="7"/>
                      </a:cubicBezTo>
                      <a:cubicBezTo>
                        <a:pt x="128" y="7"/>
                        <a:pt x="80" y="0"/>
                        <a:pt x="56" y="10"/>
                      </a:cubicBezTo>
                      <a:cubicBezTo>
                        <a:pt x="21" y="25"/>
                        <a:pt x="0" y="70"/>
                        <a:pt x="0" y="7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9">
                  <a:extLst>
                    <a:ext uri="{FF2B5EF4-FFF2-40B4-BE49-F238E27FC236}">
                      <a16:creationId xmlns:a16="http://schemas.microsoft.com/office/drawing/2014/main" id="{0769D4D2-C539-0E14-4E43-D0863FD909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335338" y="2401888"/>
                  <a:ext cx="279400" cy="500063"/>
                </a:xfrm>
                <a:custGeom>
                  <a:avLst/>
                  <a:gdLst>
                    <a:gd name="T0" fmla="*/ 19 w 74"/>
                    <a:gd name="T1" fmla="*/ 0 h 133"/>
                    <a:gd name="T2" fmla="*/ 65 w 74"/>
                    <a:gd name="T3" fmla="*/ 57 h 133"/>
                    <a:gd name="T4" fmla="*/ 61 w 74"/>
                    <a:gd name="T5" fmla="*/ 133 h 133"/>
                    <a:gd name="T6" fmla="*/ 14 w 74"/>
                    <a:gd name="T7" fmla="*/ 80 h 133"/>
                    <a:gd name="T8" fmla="*/ 19 w 74"/>
                    <a:gd name="T9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133">
                      <a:moveTo>
                        <a:pt x="19" y="0"/>
                      </a:moveTo>
                      <a:cubicBezTo>
                        <a:pt x="19" y="0"/>
                        <a:pt x="57" y="22"/>
                        <a:pt x="65" y="57"/>
                      </a:cubicBezTo>
                      <a:cubicBezTo>
                        <a:pt x="74" y="100"/>
                        <a:pt x="61" y="133"/>
                        <a:pt x="61" y="133"/>
                      </a:cubicBezTo>
                      <a:cubicBezTo>
                        <a:pt x="61" y="133"/>
                        <a:pt x="24" y="105"/>
                        <a:pt x="14" y="80"/>
                      </a:cubicBezTo>
                      <a:cubicBezTo>
                        <a:pt x="0" y="46"/>
                        <a:pt x="19" y="0"/>
                        <a:pt x="19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10">
                  <a:extLst>
                    <a:ext uri="{FF2B5EF4-FFF2-40B4-BE49-F238E27FC236}">
                      <a16:creationId xmlns:a16="http://schemas.microsoft.com/office/drawing/2014/main" id="{8192DE29-A85C-8FE4-FAD3-52C0671954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654425" y="2825750"/>
                  <a:ext cx="503238" cy="279400"/>
                </a:xfrm>
                <a:custGeom>
                  <a:avLst/>
                  <a:gdLst>
                    <a:gd name="T0" fmla="*/ 0 w 134"/>
                    <a:gd name="T1" fmla="*/ 54 h 74"/>
                    <a:gd name="T2" fmla="*/ 73 w 134"/>
                    <a:gd name="T3" fmla="*/ 60 h 74"/>
                    <a:gd name="T4" fmla="*/ 134 w 134"/>
                    <a:gd name="T5" fmla="*/ 15 h 74"/>
                    <a:gd name="T6" fmla="*/ 64 w 134"/>
                    <a:gd name="T7" fmla="*/ 5 h 74"/>
                    <a:gd name="T8" fmla="*/ 0 w 134"/>
                    <a:gd name="T9" fmla="*/ 5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4" h="74">
                      <a:moveTo>
                        <a:pt x="0" y="54"/>
                      </a:moveTo>
                      <a:cubicBezTo>
                        <a:pt x="0" y="54"/>
                        <a:pt x="39" y="74"/>
                        <a:pt x="73" y="60"/>
                      </a:cubicBezTo>
                      <a:cubicBezTo>
                        <a:pt x="114" y="44"/>
                        <a:pt x="134" y="15"/>
                        <a:pt x="134" y="15"/>
                      </a:cubicBezTo>
                      <a:cubicBezTo>
                        <a:pt x="134" y="15"/>
                        <a:pt x="90" y="0"/>
                        <a:pt x="64" y="5"/>
                      </a:cubicBezTo>
                      <a:cubicBezTo>
                        <a:pt x="28" y="13"/>
                        <a:pt x="0" y="54"/>
                        <a:pt x="0" y="54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11">
                  <a:extLst>
                    <a:ext uri="{FF2B5EF4-FFF2-40B4-BE49-F238E27FC236}">
                      <a16:creationId xmlns:a16="http://schemas.microsoft.com/office/drawing/2014/main" id="{D29952EF-CCF8-745D-96C0-DA9FCD74F2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582988" y="2225675"/>
                  <a:ext cx="233363" cy="511175"/>
                </a:xfrm>
                <a:custGeom>
                  <a:avLst/>
                  <a:gdLst>
                    <a:gd name="T0" fmla="*/ 25 w 62"/>
                    <a:gd name="T1" fmla="*/ 0 h 136"/>
                    <a:gd name="T2" fmla="*/ 60 w 62"/>
                    <a:gd name="T3" fmla="*/ 62 h 136"/>
                    <a:gd name="T4" fmla="*/ 44 w 62"/>
                    <a:gd name="T5" fmla="*/ 136 h 136"/>
                    <a:gd name="T6" fmla="*/ 8 w 62"/>
                    <a:gd name="T7" fmla="*/ 76 h 136"/>
                    <a:gd name="T8" fmla="*/ 25 w 62"/>
                    <a:gd name="T9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36">
                      <a:moveTo>
                        <a:pt x="25" y="0"/>
                      </a:moveTo>
                      <a:cubicBezTo>
                        <a:pt x="25" y="0"/>
                        <a:pt x="59" y="27"/>
                        <a:pt x="60" y="62"/>
                      </a:cubicBezTo>
                      <a:cubicBezTo>
                        <a:pt x="62" y="106"/>
                        <a:pt x="44" y="136"/>
                        <a:pt x="44" y="136"/>
                      </a:cubicBezTo>
                      <a:cubicBezTo>
                        <a:pt x="44" y="136"/>
                        <a:pt x="13" y="102"/>
                        <a:pt x="8" y="76"/>
                      </a:cubicBezTo>
                      <a:cubicBezTo>
                        <a:pt x="0" y="41"/>
                        <a:pt x="25" y="0"/>
                        <a:pt x="25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12">
                  <a:extLst>
                    <a:ext uri="{FF2B5EF4-FFF2-40B4-BE49-F238E27FC236}">
                      <a16:creationId xmlns:a16="http://schemas.microsoft.com/office/drawing/2014/main" id="{1A7D7B36-CA45-D2C3-84BA-4DAAA96C1F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67163" y="2624138"/>
                  <a:ext cx="508000" cy="236538"/>
                </a:xfrm>
                <a:custGeom>
                  <a:avLst/>
                  <a:gdLst>
                    <a:gd name="T0" fmla="*/ 0 w 135"/>
                    <a:gd name="T1" fmla="*/ 37 h 63"/>
                    <a:gd name="T2" fmla="*/ 68 w 135"/>
                    <a:gd name="T3" fmla="*/ 56 h 63"/>
                    <a:gd name="T4" fmla="*/ 135 w 135"/>
                    <a:gd name="T5" fmla="*/ 22 h 63"/>
                    <a:gd name="T6" fmla="*/ 69 w 135"/>
                    <a:gd name="T7" fmla="*/ 1 h 63"/>
                    <a:gd name="T8" fmla="*/ 0 w 135"/>
                    <a:gd name="T9" fmla="*/ 3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5" h="63">
                      <a:moveTo>
                        <a:pt x="0" y="37"/>
                      </a:moveTo>
                      <a:cubicBezTo>
                        <a:pt x="0" y="37"/>
                        <a:pt x="34" y="63"/>
                        <a:pt x="68" y="56"/>
                      </a:cubicBezTo>
                      <a:cubicBezTo>
                        <a:pt x="111" y="47"/>
                        <a:pt x="135" y="22"/>
                        <a:pt x="135" y="22"/>
                      </a:cubicBezTo>
                      <a:cubicBezTo>
                        <a:pt x="135" y="22"/>
                        <a:pt x="95" y="0"/>
                        <a:pt x="69" y="1"/>
                      </a:cubicBezTo>
                      <a:cubicBezTo>
                        <a:pt x="33" y="3"/>
                        <a:pt x="0" y="37"/>
                        <a:pt x="0" y="37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13">
                  <a:extLst>
                    <a:ext uri="{FF2B5EF4-FFF2-40B4-BE49-F238E27FC236}">
                      <a16:creationId xmlns:a16="http://schemas.microsoft.com/office/drawing/2014/main" id="{940C3F1F-CA14-169D-83AE-A447A56513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794125" y="2011363"/>
                  <a:ext cx="222250" cy="503238"/>
                </a:xfrm>
                <a:custGeom>
                  <a:avLst/>
                  <a:gdLst>
                    <a:gd name="T0" fmla="*/ 31 w 59"/>
                    <a:gd name="T1" fmla="*/ 0 h 134"/>
                    <a:gd name="T2" fmla="*/ 54 w 59"/>
                    <a:gd name="T3" fmla="*/ 66 h 134"/>
                    <a:gd name="T4" fmla="*/ 26 w 59"/>
                    <a:gd name="T5" fmla="*/ 134 h 134"/>
                    <a:gd name="T6" fmla="*/ 1 w 59"/>
                    <a:gd name="T7" fmla="*/ 71 h 134"/>
                    <a:gd name="T8" fmla="*/ 31 w 59"/>
                    <a:gd name="T9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134">
                      <a:moveTo>
                        <a:pt x="31" y="0"/>
                      </a:moveTo>
                      <a:cubicBezTo>
                        <a:pt x="31" y="0"/>
                        <a:pt x="59" y="32"/>
                        <a:pt x="54" y="66"/>
                      </a:cubicBezTo>
                      <a:cubicBezTo>
                        <a:pt x="49" y="109"/>
                        <a:pt x="26" y="134"/>
                        <a:pt x="26" y="134"/>
                      </a:cubicBezTo>
                      <a:cubicBezTo>
                        <a:pt x="26" y="134"/>
                        <a:pt x="2" y="96"/>
                        <a:pt x="1" y="71"/>
                      </a:cubicBezTo>
                      <a:cubicBezTo>
                        <a:pt x="0" y="35"/>
                        <a:pt x="31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14">
                  <a:extLst>
                    <a:ext uri="{FF2B5EF4-FFF2-40B4-BE49-F238E27FC236}">
                      <a16:creationId xmlns:a16="http://schemas.microsoft.com/office/drawing/2014/main" id="{F067D815-2DD3-DE7A-9F47-EB76F86ADE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229100" y="2344738"/>
                  <a:ext cx="500063" cy="219075"/>
                </a:xfrm>
                <a:custGeom>
                  <a:avLst/>
                  <a:gdLst>
                    <a:gd name="T0" fmla="*/ 0 w 133"/>
                    <a:gd name="T1" fmla="*/ 27 h 58"/>
                    <a:gd name="T2" fmla="*/ 63 w 133"/>
                    <a:gd name="T3" fmla="*/ 57 h 58"/>
                    <a:gd name="T4" fmla="*/ 133 w 133"/>
                    <a:gd name="T5" fmla="*/ 36 h 58"/>
                    <a:gd name="T6" fmla="*/ 73 w 133"/>
                    <a:gd name="T7" fmla="*/ 5 h 58"/>
                    <a:gd name="T8" fmla="*/ 0 w 133"/>
                    <a:gd name="T9" fmla="*/ 2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3" h="58">
                      <a:moveTo>
                        <a:pt x="0" y="27"/>
                      </a:moveTo>
                      <a:cubicBezTo>
                        <a:pt x="0" y="27"/>
                        <a:pt x="28" y="58"/>
                        <a:pt x="63" y="57"/>
                      </a:cubicBezTo>
                      <a:cubicBezTo>
                        <a:pt x="106" y="56"/>
                        <a:pt x="133" y="36"/>
                        <a:pt x="133" y="36"/>
                      </a:cubicBezTo>
                      <a:cubicBezTo>
                        <a:pt x="133" y="36"/>
                        <a:pt x="98" y="8"/>
                        <a:pt x="73" y="5"/>
                      </a:cubicBezTo>
                      <a:cubicBezTo>
                        <a:pt x="38" y="0"/>
                        <a:pt x="0" y="27"/>
                        <a:pt x="0" y="27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15">
                  <a:extLst>
                    <a:ext uri="{FF2B5EF4-FFF2-40B4-BE49-F238E27FC236}">
                      <a16:creationId xmlns:a16="http://schemas.microsoft.com/office/drawing/2014/main" id="{883E45C0-6AB3-28F4-4F35-09F5AC1798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92563" y="1766888"/>
                  <a:ext cx="247650" cy="481013"/>
                </a:xfrm>
                <a:custGeom>
                  <a:avLst/>
                  <a:gdLst>
                    <a:gd name="T0" fmla="*/ 44 w 66"/>
                    <a:gd name="T1" fmla="*/ 0 h 128"/>
                    <a:gd name="T2" fmla="*/ 56 w 66"/>
                    <a:gd name="T3" fmla="*/ 68 h 128"/>
                    <a:gd name="T4" fmla="*/ 17 w 66"/>
                    <a:gd name="T5" fmla="*/ 128 h 128"/>
                    <a:gd name="T6" fmla="*/ 3 w 66"/>
                    <a:gd name="T7" fmla="*/ 63 h 128"/>
                    <a:gd name="T8" fmla="*/ 44 w 66"/>
                    <a:gd name="T9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128">
                      <a:moveTo>
                        <a:pt x="44" y="0"/>
                      </a:moveTo>
                      <a:cubicBezTo>
                        <a:pt x="44" y="0"/>
                        <a:pt x="66" y="36"/>
                        <a:pt x="56" y="68"/>
                      </a:cubicBezTo>
                      <a:cubicBezTo>
                        <a:pt x="43" y="108"/>
                        <a:pt x="17" y="128"/>
                        <a:pt x="17" y="128"/>
                      </a:cubicBezTo>
                      <a:cubicBezTo>
                        <a:pt x="17" y="128"/>
                        <a:pt x="0" y="88"/>
                        <a:pt x="3" y="63"/>
                      </a:cubicBezTo>
                      <a:cubicBezTo>
                        <a:pt x="8" y="29"/>
                        <a:pt x="44" y="0"/>
                        <a:pt x="44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16">
                  <a:extLst>
                    <a:ext uri="{FF2B5EF4-FFF2-40B4-BE49-F238E27FC236}">
                      <a16:creationId xmlns:a16="http://schemas.microsoft.com/office/drawing/2014/main" id="{D5B17947-67B0-98E7-40E7-F39AF3E109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37063" y="2017713"/>
                  <a:ext cx="477838" cy="249238"/>
                </a:xfrm>
                <a:custGeom>
                  <a:avLst/>
                  <a:gdLst>
                    <a:gd name="T0" fmla="*/ 0 w 127"/>
                    <a:gd name="T1" fmla="*/ 20 h 66"/>
                    <a:gd name="T2" fmla="*/ 56 w 127"/>
                    <a:gd name="T3" fmla="*/ 60 h 66"/>
                    <a:gd name="T4" fmla="*/ 127 w 127"/>
                    <a:gd name="T5" fmla="*/ 51 h 66"/>
                    <a:gd name="T6" fmla="*/ 75 w 127"/>
                    <a:gd name="T7" fmla="*/ 11 h 66"/>
                    <a:gd name="T8" fmla="*/ 0 w 127"/>
                    <a:gd name="T9" fmla="*/ 2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66">
                      <a:moveTo>
                        <a:pt x="0" y="20"/>
                      </a:moveTo>
                      <a:cubicBezTo>
                        <a:pt x="0" y="20"/>
                        <a:pt x="23" y="55"/>
                        <a:pt x="56" y="60"/>
                      </a:cubicBezTo>
                      <a:cubicBezTo>
                        <a:pt x="98" y="66"/>
                        <a:pt x="127" y="51"/>
                        <a:pt x="127" y="51"/>
                      </a:cubicBezTo>
                      <a:cubicBezTo>
                        <a:pt x="127" y="51"/>
                        <a:pt x="98" y="18"/>
                        <a:pt x="75" y="11"/>
                      </a:cubicBezTo>
                      <a:cubicBezTo>
                        <a:pt x="41" y="0"/>
                        <a:pt x="0" y="20"/>
                        <a:pt x="0" y="2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17">
                  <a:extLst>
                    <a:ext uri="{FF2B5EF4-FFF2-40B4-BE49-F238E27FC236}">
                      <a16:creationId xmlns:a16="http://schemas.microsoft.com/office/drawing/2014/main" id="{51B999BE-A836-36B3-2572-C54C6FC182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146550" y="1503363"/>
                  <a:ext cx="269875" cy="447675"/>
                </a:xfrm>
                <a:custGeom>
                  <a:avLst/>
                  <a:gdLst>
                    <a:gd name="T0" fmla="*/ 58 w 72"/>
                    <a:gd name="T1" fmla="*/ 0 h 119"/>
                    <a:gd name="T2" fmla="*/ 57 w 72"/>
                    <a:gd name="T3" fmla="*/ 67 h 119"/>
                    <a:gd name="T4" fmla="*/ 9 w 72"/>
                    <a:gd name="T5" fmla="*/ 119 h 119"/>
                    <a:gd name="T6" fmla="*/ 8 w 72"/>
                    <a:gd name="T7" fmla="*/ 53 h 119"/>
                    <a:gd name="T8" fmla="*/ 58 w 72"/>
                    <a:gd name="T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19">
                      <a:moveTo>
                        <a:pt x="58" y="0"/>
                      </a:moveTo>
                      <a:cubicBezTo>
                        <a:pt x="58" y="0"/>
                        <a:pt x="72" y="37"/>
                        <a:pt x="57" y="67"/>
                      </a:cubicBezTo>
                      <a:cubicBezTo>
                        <a:pt x="38" y="103"/>
                        <a:pt x="9" y="119"/>
                        <a:pt x="9" y="119"/>
                      </a:cubicBezTo>
                      <a:cubicBezTo>
                        <a:pt x="9" y="119"/>
                        <a:pt x="0" y="77"/>
                        <a:pt x="8" y="53"/>
                      </a:cubicBezTo>
                      <a:cubicBezTo>
                        <a:pt x="18" y="21"/>
                        <a:pt x="58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8">
                  <a:extLst>
                    <a:ext uri="{FF2B5EF4-FFF2-40B4-BE49-F238E27FC236}">
                      <a16:creationId xmlns:a16="http://schemas.microsoft.com/office/drawing/2014/main" id="{D0F23B46-8E7F-3226-AD4D-A12ABB4DE9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572000" y="1668463"/>
                  <a:ext cx="439738" cy="274638"/>
                </a:xfrm>
                <a:custGeom>
                  <a:avLst/>
                  <a:gdLst>
                    <a:gd name="T0" fmla="*/ 0 w 117"/>
                    <a:gd name="T1" fmla="*/ 12 h 73"/>
                    <a:gd name="T2" fmla="*/ 47 w 117"/>
                    <a:gd name="T3" fmla="*/ 60 h 73"/>
                    <a:gd name="T4" fmla="*/ 117 w 117"/>
                    <a:gd name="T5" fmla="*/ 64 h 73"/>
                    <a:gd name="T6" fmla="*/ 73 w 117"/>
                    <a:gd name="T7" fmla="*/ 16 h 73"/>
                    <a:gd name="T8" fmla="*/ 0 w 117"/>
                    <a:gd name="T9" fmla="*/ 1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73">
                      <a:moveTo>
                        <a:pt x="0" y="12"/>
                      </a:moveTo>
                      <a:cubicBezTo>
                        <a:pt x="0" y="12"/>
                        <a:pt x="15" y="49"/>
                        <a:pt x="47" y="60"/>
                      </a:cubicBezTo>
                      <a:cubicBezTo>
                        <a:pt x="86" y="73"/>
                        <a:pt x="117" y="64"/>
                        <a:pt x="117" y="64"/>
                      </a:cubicBezTo>
                      <a:cubicBezTo>
                        <a:pt x="117" y="64"/>
                        <a:pt x="95" y="27"/>
                        <a:pt x="73" y="16"/>
                      </a:cubicBezTo>
                      <a:cubicBezTo>
                        <a:pt x="43" y="0"/>
                        <a:pt x="0" y="12"/>
                        <a:pt x="0" y="12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9">
                  <a:extLst>
                    <a:ext uri="{FF2B5EF4-FFF2-40B4-BE49-F238E27FC236}">
                      <a16:creationId xmlns:a16="http://schemas.microsoft.com/office/drawing/2014/main" id="{19DC26CB-CD75-E3E8-8FCE-A22ECA4CC4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244975" y="1225550"/>
                  <a:ext cx="285750" cy="398463"/>
                </a:xfrm>
                <a:custGeom>
                  <a:avLst/>
                  <a:gdLst>
                    <a:gd name="T0" fmla="*/ 69 w 76"/>
                    <a:gd name="T1" fmla="*/ 0 h 106"/>
                    <a:gd name="T2" fmla="*/ 57 w 76"/>
                    <a:gd name="T3" fmla="*/ 64 h 106"/>
                    <a:gd name="T4" fmla="*/ 2 w 76"/>
                    <a:gd name="T5" fmla="*/ 106 h 106"/>
                    <a:gd name="T6" fmla="*/ 11 w 76"/>
                    <a:gd name="T7" fmla="*/ 43 h 106"/>
                    <a:gd name="T8" fmla="*/ 69 w 76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106">
                      <a:moveTo>
                        <a:pt x="69" y="0"/>
                      </a:moveTo>
                      <a:cubicBezTo>
                        <a:pt x="69" y="0"/>
                        <a:pt x="76" y="39"/>
                        <a:pt x="57" y="64"/>
                      </a:cubicBezTo>
                      <a:cubicBezTo>
                        <a:pt x="32" y="97"/>
                        <a:pt x="2" y="106"/>
                        <a:pt x="2" y="106"/>
                      </a:cubicBezTo>
                      <a:cubicBezTo>
                        <a:pt x="2" y="106"/>
                        <a:pt x="0" y="64"/>
                        <a:pt x="11" y="43"/>
                      </a:cubicBezTo>
                      <a:cubicBezTo>
                        <a:pt x="27" y="14"/>
                        <a:pt x="69" y="0"/>
                        <a:pt x="69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0">
                  <a:extLst>
                    <a:ext uri="{FF2B5EF4-FFF2-40B4-BE49-F238E27FC236}">
                      <a16:creationId xmlns:a16="http://schemas.microsoft.com/office/drawing/2014/main" id="{D6E030A8-ADF0-D8DB-9A9C-782555A4A7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643438" y="1300163"/>
                  <a:ext cx="392113" cy="293688"/>
                </a:xfrm>
                <a:custGeom>
                  <a:avLst/>
                  <a:gdLst>
                    <a:gd name="T0" fmla="*/ 0 w 104"/>
                    <a:gd name="T1" fmla="*/ 5 h 78"/>
                    <a:gd name="T2" fmla="*/ 37 w 104"/>
                    <a:gd name="T3" fmla="*/ 59 h 78"/>
                    <a:gd name="T4" fmla="*/ 104 w 104"/>
                    <a:gd name="T5" fmla="*/ 75 h 78"/>
                    <a:gd name="T6" fmla="*/ 70 w 104"/>
                    <a:gd name="T7" fmla="*/ 21 h 78"/>
                    <a:gd name="T8" fmla="*/ 0 w 104"/>
                    <a:gd name="T9" fmla="*/ 5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78">
                      <a:moveTo>
                        <a:pt x="0" y="5"/>
                      </a:moveTo>
                      <a:cubicBezTo>
                        <a:pt x="0" y="5"/>
                        <a:pt x="9" y="44"/>
                        <a:pt x="37" y="59"/>
                      </a:cubicBezTo>
                      <a:cubicBezTo>
                        <a:pt x="73" y="78"/>
                        <a:pt x="104" y="75"/>
                        <a:pt x="104" y="75"/>
                      </a:cubicBezTo>
                      <a:cubicBezTo>
                        <a:pt x="104" y="75"/>
                        <a:pt x="89" y="36"/>
                        <a:pt x="70" y="21"/>
                      </a:cubicBezTo>
                      <a:cubicBezTo>
                        <a:pt x="44" y="0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1">
                  <a:extLst>
                    <a:ext uri="{FF2B5EF4-FFF2-40B4-BE49-F238E27FC236}">
                      <a16:creationId xmlns:a16="http://schemas.microsoft.com/office/drawing/2014/main" id="{0D39213E-B169-F39E-5C1B-5E0C7C3AA4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305300" y="939800"/>
                  <a:ext cx="312738" cy="341313"/>
                </a:xfrm>
                <a:custGeom>
                  <a:avLst/>
                  <a:gdLst>
                    <a:gd name="T0" fmla="*/ 83 w 83"/>
                    <a:gd name="T1" fmla="*/ 0 h 91"/>
                    <a:gd name="T2" fmla="*/ 60 w 83"/>
                    <a:gd name="T3" fmla="*/ 60 h 91"/>
                    <a:gd name="T4" fmla="*/ 0 w 83"/>
                    <a:gd name="T5" fmla="*/ 91 h 91"/>
                    <a:gd name="T6" fmla="*/ 20 w 83"/>
                    <a:gd name="T7" fmla="*/ 32 h 91"/>
                    <a:gd name="T8" fmla="*/ 83 w 83"/>
                    <a:gd name="T9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1">
                      <a:moveTo>
                        <a:pt x="83" y="0"/>
                      </a:moveTo>
                      <a:cubicBezTo>
                        <a:pt x="83" y="0"/>
                        <a:pt x="83" y="39"/>
                        <a:pt x="60" y="60"/>
                      </a:cubicBezTo>
                      <a:cubicBezTo>
                        <a:pt x="31" y="87"/>
                        <a:pt x="0" y="91"/>
                        <a:pt x="0" y="91"/>
                      </a:cubicBezTo>
                      <a:cubicBezTo>
                        <a:pt x="0" y="91"/>
                        <a:pt x="5" y="50"/>
                        <a:pt x="20" y="32"/>
                      </a:cubicBezTo>
                      <a:cubicBezTo>
                        <a:pt x="40" y="6"/>
                        <a:pt x="83" y="0"/>
                        <a:pt x="83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2">
                  <a:extLst>
                    <a:ext uri="{FF2B5EF4-FFF2-40B4-BE49-F238E27FC236}">
                      <a16:creationId xmlns:a16="http://schemas.microsoft.com/office/drawing/2014/main" id="{AFBC8108-C566-DE73-1EFC-44B0AF25F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643438" y="917575"/>
                  <a:ext cx="334963" cy="322263"/>
                </a:xfrm>
                <a:custGeom>
                  <a:avLst/>
                  <a:gdLst>
                    <a:gd name="T0" fmla="*/ 0 w 89"/>
                    <a:gd name="T1" fmla="*/ 0 h 86"/>
                    <a:gd name="T2" fmla="*/ 26 w 89"/>
                    <a:gd name="T3" fmla="*/ 59 h 86"/>
                    <a:gd name="T4" fmla="*/ 89 w 89"/>
                    <a:gd name="T5" fmla="*/ 86 h 86"/>
                    <a:gd name="T6" fmla="*/ 65 w 89"/>
                    <a:gd name="T7" fmla="*/ 28 h 86"/>
                    <a:gd name="T8" fmla="*/ 0 w 89"/>
                    <a:gd name="T9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6">
                      <a:moveTo>
                        <a:pt x="0" y="0"/>
                      </a:moveTo>
                      <a:cubicBezTo>
                        <a:pt x="0" y="0"/>
                        <a:pt x="2" y="39"/>
                        <a:pt x="26" y="59"/>
                      </a:cubicBezTo>
                      <a:cubicBezTo>
                        <a:pt x="57" y="84"/>
                        <a:pt x="89" y="86"/>
                        <a:pt x="89" y="86"/>
                      </a:cubicBezTo>
                      <a:cubicBezTo>
                        <a:pt x="89" y="86"/>
                        <a:pt x="80" y="45"/>
                        <a:pt x="65" y="28"/>
                      </a:cubicBezTo>
                      <a:cubicBezTo>
                        <a:pt x="43" y="4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3">
                  <a:extLst>
                    <a:ext uri="{FF2B5EF4-FFF2-40B4-BE49-F238E27FC236}">
                      <a16:creationId xmlns:a16="http://schemas.microsoft.com/office/drawing/2014/main" id="{B8D06084-3947-BD78-1991-307CF3A116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311650" y="642937"/>
                  <a:ext cx="360363" cy="288925"/>
                </a:xfrm>
                <a:custGeom>
                  <a:avLst/>
                  <a:gdLst>
                    <a:gd name="T0" fmla="*/ 96 w 96"/>
                    <a:gd name="T1" fmla="*/ 1 h 77"/>
                    <a:gd name="T2" fmla="*/ 63 w 96"/>
                    <a:gd name="T3" fmla="*/ 56 h 77"/>
                    <a:gd name="T4" fmla="*/ 0 w 96"/>
                    <a:gd name="T5" fmla="*/ 76 h 77"/>
                    <a:gd name="T6" fmla="*/ 29 w 96"/>
                    <a:gd name="T7" fmla="*/ 22 h 77"/>
                    <a:gd name="T8" fmla="*/ 96 w 96"/>
                    <a:gd name="T9" fmla="*/ 1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77">
                      <a:moveTo>
                        <a:pt x="96" y="1"/>
                      </a:moveTo>
                      <a:cubicBezTo>
                        <a:pt x="96" y="1"/>
                        <a:pt x="90" y="39"/>
                        <a:pt x="63" y="56"/>
                      </a:cubicBezTo>
                      <a:cubicBezTo>
                        <a:pt x="31" y="77"/>
                        <a:pt x="0" y="76"/>
                        <a:pt x="0" y="76"/>
                      </a:cubicBezTo>
                      <a:cubicBezTo>
                        <a:pt x="0" y="76"/>
                        <a:pt x="12" y="37"/>
                        <a:pt x="29" y="22"/>
                      </a:cubicBezTo>
                      <a:cubicBezTo>
                        <a:pt x="53" y="0"/>
                        <a:pt x="96" y="1"/>
                        <a:pt x="96" y="1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24">
                  <a:extLst>
                    <a:ext uri="{FF2B5EF4-FFF2-40B4-BE49-F238E27FC236}">
                      <a16:creationId xmlns:a16="http://schemas.microsoft.com/office/drawing/2014/main" id="{5CF5D5DD-AEE3-3FE4-696C-C59C122673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594225" y="519112"/>
                  <a:ext cx="285750" cy="363538"/>
                </a:xfrm>
                <a:custGeom>
                  <a:avLst/>
                  <a:gdLst>
                    <a:gd name="T0" fmla="*/ 4 w 76"/>
                    <a:gd name="T1" fmla="*/ 0 h 97"/>
                    <a:gd name="T2" fmla="*/ 20 w 76"/>
                    <a:gd name="T3" fmla="*/ 61 h 97"/>
                    <a:gd name="T4" fmla="*/ 76 w 76"/>
                    <a:gd name="T5" fmla="*/ 97 h 97"/>
                    <a:gd name="T6" fmla="*/ 63 w 76"/>
                    <a:gd name="T7" fmla="*/ 37 h 97"/>
                    <a:gd name="T8" fmla="*/ 4 w 76"/>
                    <a:gd name="T9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97">
                      <a:moveTo>
                        <a:pt x="4" y="0"/>
                      </a:moveTo>
                      <a:cubicBezTo>
                        <a:pt x="4" y="0"/>
                        <a:pt x="0" y="37"/>
                        <a:pt x="20" y="61"/>
                      </a:cubicBezTo>
                      <a:cubicBezTo>
                        <a:pt x="46" y="90"/>
                        <a:pt x="76" y="97"/>
                        <a:pt x="76" y="97"/>
                      </a:cubicBezTo>
                      <a:cubicBezTo>
                        <a:pt x="76" y="97"/>
                        <a:pt x="75" y="57"/>
                        <a:pt x="63" y="37"/>
                      </a:cubicBezTo>
                      <a:cubicBezTo>
                        <a:pt x="45" y="10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5">
                  <a:extLst>
                    <a:ext uri="{FF2B5EF4-FFF2-40B4-BE49-F238E27FC236}">
                      <a16:creationId xmlns:a16="http://schemas.microsoft.com/office/drawing/2014/main" id="{824281E7-9408-C5DE-AE2E-95C5874DFE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256088" y="330200"/>
                  <a:ext cx="395288" cy="266700"/>
                </a:xfrm>
                <a:custGeom>
                  <a:avLst/>
                  <a:gdLst>
                    <a:gd name="T0" fmla="*/ 105 w 105"/>
                    <a:gd name="T1" fmla="*/ 9 h 71"/>
                    <a:gd name="T2" fmla="*/ 65 w 105"/>
                    <a:gd name="T3" fmla="*/ 56 h 71"/>
                    <a:gd name="T4" fmla="*/ 0 w 105"/>
                    <a:gd name="T5" fmla="*/ 64 h 71"/>
                    <a:gd name="T6" fmla="*/ 37 w 105"/>
                    <a:gd name="T7" fmla="*/ 17 h 71"/>
                    <a:gd name="T8" fmla="*/ 105 w 105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1">
                      <a:moveTo>
                        <a:pt x="105" y="9"/>
                      </a:moveTo>
                      <a:cubicBezTo>
                        <a:pt x="105" y="9"/>
                        <a:pt x="93" y="44"/>
                        <a:pt x="65" y="56"/>
                      </a:cubicBezTo>
                      <a:cubicBezTo>
                        <a:pt x="29" y="71"/>
                        <a:pt x="0" y="64"/>
                        <a:pt x="0" y="64"/>
                      </a:cubicBezTo>
                      <a:cubicBezTo>
                        <a:pt x="0" y="64"/>
                        <a:pt x="18" y="29"/>
                        <a:pt x="37" y="17"/>
                      </a:cubicBezTo>
                      <a:cubicBezTo>
                        <a:pt x="64" y="0"/>
                        <a:pt x="105" y="9"/>
                        <a:pt x="105" y="9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26">
                  <a:extLst>
                    <a:ext uri="{FF2B5EF4-FFF2-40B4-BE49-F238E27FC236}">
                      <a16:creationId xmlns:a16="http://schemas.microsoft.com/office/drawing/2014/main" id="{AC920C24-C896-9583-0468-C4B0597272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84688" y="131762"/>
                  <a:ext cx="261938" cy="398463"/>
                </a:xfrm>
                <a:custGeom>
                  <a:avLst/>
                  <a:gdLst>
                    <a:gd name="T0" fmla="*/ 11 w 70"/>
                    <a:gd name="T1" fmla="*/ 0 h 106"/>
                    <a:gd name="T2" fmla="*/ 16 w 70"/>
                    <a:gd name="T3" fmla="*/ 62 h 106"/>
                    <a:gd name="T4" fmla="*/ 64 w 70"/>
                    <a:gd name="T5" fmla="*/ 106 h 106"/>
                    <a:gd name="T6" fmla="*/ 61 w 70"/>
                    <a:gd name="T7" fmla="*/ 46 h 106"/>
                    <a:gd name="T8" fmla="*/ 11 w 70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106">
                      <a:moveTo>
                        <a:pt x="11" y="0"/>
                      </a:moveTo>
                      <a:cubicBezTo>
                        <a:pt x="11" y="0"/>
                        <a:pt x="0" y="36"/>
                        <a:pt x="16" y="62"/>
                      </a:cubicBezTo>
                      <a:cubicBezTo>
                        <a:pt x="36" y="94"/>
                        <a:pt x="64" y="106"/>
                        <a:pt x="64" y="106"/>
                      </a:cubicBezTo>
                      <a:cubicBezTo>
                        <a:pt x="64" y="106"/>
                        <a:pt x="70" y="67"/>
                        <a:pt x="61" y="46"/>
                      </a:cubicBezTo>
                      <a:cubicBezTo>
                        <a:pt x="49" y="17"/>
                        <a:pt x="11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7">
                  <a:extLst>
                    <a:ext uri="{FF2B5EF4-FFF2-40B4-BE49-F238E27FC236}">
                      <a16:creationId xmlns:a16="http://schemas.microsoft.com/office/drawing/2014/main" id="{7B9A5B41-16A0-26D9-602F-F471948218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135438" y="44450"/>
                  <a:ext cx="412750" cy="230188"/>
                </a:xfrm>
                <a:custGeom>
                  <a:avLst/>
                  <a:gdLst>
                    <a:gd name="T0" fmla="*/ 110 w 110"/>
                    <a:gd name="T1" fmla="*/ 15 h 61"/>
                    <a:gd name="T2" fmla="*/ 63 w 110"/>
                    <a:gd name="T3" fmla="*/ 53 h 61"/>
                    <a:gd name="T4" fmla="*/ 0 w 110"/>
                    <a:gd name="T5" fmla="*/ 50 h 61"/>
                    <a:gd name="T6" fmla="*/ 44 w 110"/>
                    <a:gd name="T7" fmla="*/ 11 h 61"/>
                    <a:gd name="T8" fmla="*/ 110 w 110"/>
                    <a:gd name="T9" fmla="*/ 1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61">
                      <a:moveTo>
                        <a:pt x="110" y="15"/>
                      </a:moveTo>
                      <a:cubicBezTo>
                        <a:pt x="110" y="15"/>
                        <a:pt x="93" y="47"/>
                        <a:pt x="63" y="53"/>
                      </a:cubicBezTo>
                      <a:cubicBezTo>
                        <a:pt x="27" y="61"/>
                        <a:pt x="0" y="50"/>
                        <a:pt x="0" y="50"/>
                      </a:cubicBezTo>
                      <a:cubicBezTo>
                        <a:pt x="0" y="50"/>
                        <a:pt x="23" y="19"/>
                        <a:pt x="44" y="11"/>
                      </a:cubicBezTo>
                      <a:cubicBezTo>
                        <a:pt x="73" y="0"/>
                        <a:pt x="110" y="15"/>
                        <a:pt x="110" y="15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8">
                  <a:extLst>
                    <a:ext uri="{FF2B5EF4-FFF2-40B4-BE49-F238E27FC236}">
                      <a16:creationId xmlns:a16="http://schemas.microsoft.com/office/drawing/2014/main" id="{AB3C3428-CBA6-BA8B-157E-EE394B12A1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305300" y="-222250"/>
                  <a:ext cx="233363" cy="417513"/>
                </a:xfrm>
                <a:custGeom>
                  <a:avLst/>
                  <a:gdLst>
                    <a:gd name="T0" fmla="*/ 17 w 62"/>
                    <a:gd name="T1" fmla="*/ 0 h 111"/>
                    <a:gd name="T2" fmla="*/ 11 w 62"/>
                    <a:gd name="T3" fmla="*/ 60 h 111"/>
                    <a:gd name="T4" fmla="*/ 49 w 62"/>
                    <a:gd name="T5" fmla="*/ 111 h 111"/>
                    <a:gd name="T6" fmla="*/ 57 w 62"/>
                    <a:gd name="T7" fmla="*/ 53 h 111"/>
                    <a:gd name="T8" fmla="*/ 17 w 62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11">
                      <a:moveTo>
                        <a:pt x="17" y="0"/>
                      </a:moveTo>
                      <a:cubicBezTo>
                        <a:pt x="17" y="0"/>
                        <a:pt x="0" y="32"/>
                        <a:pt x="11" y="60"/>
                      </a:cubicBezTo>
                      <a:cubicBezTo>
                        <a:pt x="25" y="95"/>
                        <a:pt x="49" y="111"/>
                        <a:pt x="49" y="111"/>
                      </a:cubicBezTo>
                      <a:cubicBezTo>
                        <a:pt x="49" y="111"/>
                        <a:pt x="62" y="74"/>
                        <a:pt x="57" y="53"/>
                      </a:cubicBezTo>
                      <a:cubicBezTo>
                        <a:pt x="50" y="23"/>
                        <a:pt x="17" y="0"/>
                        <a:pt x="17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9">
                  <a:extLst>
                    <a:ext uri="{FF2B5EF4-FFF2-40B4-BE49-F238E27FC236}">
                      <a16:creationId xmlns:a16="http://schemas.microsoft.com/office/drawing/2014/main" id="{86AE5261-135F-838B-AAF6-1660A114BC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59225" y="-214313"/>
                  <a:ext cx="425450" cy="195263"/>
                </a:xfrm>
                <a:custGeom>
                  <a:avLst/>
                  <a:gdLst>
                    <a:gd name="T0" fmla="*/ 113 w 113"/>
                    <a:gd name="T1" fmla="*/ 21 h 52"/>
                    <a:gd name="T2" fmla="*/ 61 w 113"/>
                    <a:gd name="T3" fmla="*/ 51 h 52"/>
                    <a:gd name="T4" fmla="*/ 0 w 113"/>
                    <a:gd name="T5" fmla="*/ 37 h 52"/>
                    <a:gd name="T6" fmla="*/ 49 w 113"/>
                    <a:gd name="T7" fmla="*/ 7 h 52"/>
                    <a:gd name="T8" fmla="*/ 113 w 113"/>
                    <a:gd name="T9" fmla="*/ 21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3" h="52">
                      <a:moveTo>
                        <a:pt x="113" y="21"/>
                      </a:moveTo>
                      <a:cubicBezTo>
                        <a:pt x="113" y="21"/>
                        <a:pt x="90" y="49"/>
                        <a:pt x="61" y="51"/>
                      </a:cubicBezTo>
                      <a:cubicBezTo>
                        <a:pt x="24" y="52"/>
                        <a:pt x="0" y="37"/>
                        <a:pt x="0" y="37"/>
                      </a:cubicBezTo>
                      <a:cubicBezTo>
                        <a:pt x="0" y="37"/>
                        <a:pt x="28" y="11"/>
                        <a:pt x="49" y="7"/>
                      </a:cubicBezTo>
                      <a:cubicBezTo>
                        <a:pt x="79" y="0"/>
                        <a:pt x="113" y="21"/>
                        <a:pt x="113" y="21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30">
                  <a:extLst>
                    <a:ext uri="{FF2B5EF4-FFF2-40B4-BE49-F238E27FC236}">
                      <a16:creationId xmlns:a16="http://schemas.microsoft.com/office/drawing/2014/main" id="{57223A88-8ECD-7C51-FBED-691673EA45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064000" y="-534988"/>
                  <a:ext cx="195263" cy="425450"/>
                </a:xfrm>
                <a:custGeom>
                  <a:avLst/>
                  <a:gdLst>
                    <a:gd name="T0" fmla="*/ 22 w 52"/>
                    <a:gd name="T1" fmla="*/ 0 h 113"/>
                    <a:gd name="T2" fmla="*/ 6 w 52"/>
                    <a:gd name="T3" fmla="*/ 57 h 113"/>
                    <a:gd name="T4" fmla="*/ 34 w 52"/>
                    <a:gd name="T5" fmla="*/ 113 h 113"/>
                    <a:gd name="T6" fmla="*/ 51 w 52"/>
                    <a:gd name="T7" fmla="*/ 58 h 113"/>
                    <a:gd name="T8" fmla="*/ 22 w 52"/>
                    <a:gd name="T9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113">
                      <a:moveTo>
                        <a:pt x="22" y="0"/>
                      </a:moveTo>
                      <a:cubicBezTo>
                        <a:pt x="22" y="0"/>
                        <a:pt x="0" y="28"/>
                        <a:pt x="6" y="57"/>
                      </a:cubicBezTo>
                      <a:cubicBezTo>
                        <a:pt x="13" y="93"/>
                        <a:pt x="34" y="113"/>
                        <a:pt x="34" y="113"/>
                      </a:cubicBezTo>
                      <a:cubicBezTo>
                        <a:pt x="34" y="113"/>
                        <a:pt x="52" y="79"/>
                        <a:pt x="51" y="58"/>
                      </a:cubicBezTo>
                      <a:cubicBezTo>
                        <a:pt x="50" y="28"/>
                        <a:pt x="22" y="0"/>
                        <a:pt x="22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31">
                  <a:extLst>
                    <a:ext uri="{FF2B5EF4-FFF2-40B4-BE49-F238E27FC236}">
                      <a16:creationId xmlns:a16="http://schemas.microsoft.com/office/drawing/2014/main" id="{1146BC75-B0A8-1A69-0BF3-3E474239D6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733800" y="-428625"/>
                  <a:ext cx="422275" cy="184150"/>
                </a:xfrm>
                <a:custGeom>
                  <a:avLst/>
                  <a:gdLst>
                    <a:gd name="T0" fmla="*/ 112 w 112"/>
                    <a:gd name="T1" fmla="*/ 26 h 49"/>
                    <a:gd name="T2" fmla="*/ 57 w 112"/>
                    <a:gd name="T3" fmla="*/ 45 h 49"/>
                    <a:gd name="T4" fmla="*/ 0 w 112"/>
                    <a:gd name="T5" fmla="*/ 22 h 49"/>
                    <a:gd name="T6" fmla="*/ 53 w 112"/>
                    <a:gd name="T7" fmla="*/ 1 h 49"/>
                    <a:gd name="T8" fmla="*/ 112 w 112"/>
                    <a:gd name="T9" fmla="*/ 2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9">
                      <a:moveTo>
                        <a:pt x="112" y="26"/>
                      </a:moveTo>
                      <a:cubicBezTo>
                        <a:pt x="112" y="26"/>
                        <a:pt x="85" y="49"/>
                        <a:pt x="57" y="45"/>
                      </a:cubicBezTo>
                      <a:cubicBezTo>
                        <a:pt x="21" y="41"/>
                        <a:pt x="0" y="22"/>
                        <a:pt x="0" y="22"/>
                      </a:cubicBezTo>
                      <a:cubicBezTo>
                        <a:pt x="0" y="22"/>
                        <a:pt x="32" y="2"/>
                        <a:pt x="53" y="1"/>
                      </a:cubicBezTo>
                      <a:cubicBezTo>
                        <a:pt x="83" y="0"/>
                        <a:pt x="112" y="26"/>
                        <a:pt x="112" y="26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32">
                  <a:extLst>
                    <a:ext uri="{FF2B5EF4-FFF2-40B4-BE49-F238E27FC236}">
                      <a16:creationId xmlns:a16="http://schemas.microsoft.com/office/drawing/2014/main" id="{04F305DA-6BAD-DD46-518C-5662D5DD7F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775075" y="-793750"/>
                  <a:ext cx="184150" cy="417513"/>
                </a:xfrm>
                <a:custGeom>
                  <a:avLst/>
                  <a:gdLst>
                    <a:gd name="T0" fmla="*/ 26 w 49"/>
                    <a:gd name="T1" fmla="*/ 0 h 111"/>
                    <a:gd name="T2" fmla="*/ 1 w 49"/>
                    <a:gd name="T3" fmla="*/ 53 h 111"/>
                    <a:gd name="T4" fmla="*/ 19 w 49"/>
                    <a:gd name="T5" fmla="*/ 111 h 111"/>
                    <a:gd name="T6" fmla="*/ 45 w 49"/>
                    <a:gd name="T7" fmla="*/ 61 h 111"/>
                    <a:gd name="T8" fmla="*/ 26 w 49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111">
                      <a:moveTo>
                        <a:pt x="26" y="0"/>
                      </a:moveTo>
                      <a:cubicBezTo>
                        <a:pt x="26" y="0"/>
                        <a:pt x="0" y="24"/>
                        <a:pt x="1" y="53"/>
                      </a:cubicBezTo>
                      <a:cubicBezTo>
                        <a:pt x="2" y="88"/>
                        <a:pt x="19" y="111"/>
                        <a:pt x="19" y="111"/>
                      </a:cubicBezTo>
                      <a:cubicBezTo>
                        <a:pt x="19" y="111"/>
                        <a:pt x="42" y="82"/>
                        <a:pt x="45" y="61"/>
                      </a:cubicBezTo>
                      <a:cubicBezTo>
                        <a:pt x="49" y="32"/>
                        <a:pt x="26" y="0"/>
                        <a:pt x="26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33">
                  <a:extLst>
                    <a:ext uri="{FF2B5EF4-FFF2-40B4-BE49-F238E27FC236}">
                      <a16:creationId xmlns:a16="http://schemas.microsoft.com/office/drawing/2014/main" id="{41CC41A3-A2DA-4F3C-0D75-1A1012B583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462338" y="-623888"/>
                  <a:ext cx="401638" cy="206375"/>
                </a:xfrm>
                <a:custGeom>
                  <a:avLst/>
                  <a:gdLst>
                    <a:gd name="T0" fmla="*/ 107 w 107"/>
                    <a:gd name="T1" fmla="*/ 37 h 55"/>
                    <a:gd name="T2" fmla="*/ 50 w 107"/>
                    <a:gd name="T3" fmla="*/ 46 h 55"/>
                    <a:gd name="T4" fmla="*/ 0 w 107"/>
                    <a:gd name="T5" fmla="*/ 14 h 55"/>
                    <a:gd name="T6" fmla="*/ 54 w 107"/>
                    <a:gd name="T7" fmla="*/ 3 h 55"/>
                    <a:gd name="T8" fmla="*/ 107 w 107"/>
                    <a:gd name="T9" fmla="*/ 3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7" h="55">
                      <a:moveTo>
                        <a:pt x="107" y="37"/>
                      </a:moveTo>
                      <a:cubicBezTo>
                        <a:pt x="107" y="37"/>
                        <a:pt x="77" y="55"/>
                        <a:pt x="50" y="46"/>
                      </a:cubicBezTo>
                      <a:cubicBezTo>
                        <a:pt x="17" y="36"/>
                        <a:pt x="0" y="14"/>
                        <a:pt x="0" y="14"/>
                      </a:cubicBezTo>
                      <a:cubicBezTo>
                        <a:pt x="0" y="14"/>
                        <a:pt x="34" y="0"/>
                        <a:pt x="54" y="3"/>
                      </a:cubicBezTo>
                      <a:cubicBezTo>
                        <a:pt x="83" y="7"/>
                        <a:pt x="107" y="37"/>
                        <a:pt x="107" y="37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34">
                  <a:extLst>
                    <a:ext uri="{FF2B5EF4-FFF2-40B4-BE49-F238E27FC236}">
                      <a16:creationId xmlns:a16="http://schemas.microsoft.com/office/drawing/2014/main" id="{035F2965-D035-ED75-6B3C-A1E3FDD796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478213" y="-992188"/>
                  <a:ext cx="207963" cy="398463"/>
                </a:xfrm>
                <a:custGeom>
                  <a:avLst/>
                  <a:gdLst>
                    <a:gd name="T0" fmla="*/ 38 w 55"/>
                    <a:gd name="T1" fmla="*/ 0 h 106"/>
                    <a:gd name="T2" fmla="*/ 5 w 55"/>
                    <a:gd name="T3" fmla="*/ 46 h 106"/>
                    <a:gd name="T4" fmla="*/ 12 w 55"/>
                    <a:gd name="T5" fmla="*/ 106 h 106"/>
                    <a:gd name="T6" fmla="*/ 46 w 55"/>
                    <a:gd name="T7" fmla="*/ 62 h 106"/>
                    <a:gd name="T8" fmla="*/ 38 w 55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38" y="0"/>
                      </a:moveTo>
                      <a:cubicBezTo>
                        <a:pt x="38" y="0"/>
                        <a:pt x="9" y="19"/>
                        <a:pt x="5" y="46"/>
                      </a:cubicBezTo>
                      <a:cubicBezTo>
                        <a:pt x="0" y="81"/>
                        <a:pt x="12" y="106"/>
                        <a:pt x="12" y="106"/>
                      </a:cubicBezTo>
                      <a:cubicBezTo>
                        <a:pt x="12" y="106"/>
                        <a:pt x="40" y="82"/>
                        <a:pt x="46" y="62"/>
                      </a:cubicBezTo>
                      <a:cubicBezTo>
                        <a:pt x="55" y="34"/>
                        <a:pt x="38" y="0"/>
                        <a:pt x="38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35">
                  <a:extLst>
                    <a:ext uri="{FF2B5EF4-FFF2-40B4-BE49-F238E27FC236}">
                      <a16:creationId xmlns:a16="http://schemas.microsoft.com/office/drawing/2014/main" id="{8368AF60-426A-E484-4734-B1B6F782DF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165475" y="-774700"/>
                  <a:ext cx="376238" cy="228600"/>
                </a:xfrm>
                <a:custGeom>
                  <a:avLst/>
                  <a:gdLst>
                    <a:gd name="T0" fmla="*/ 100 w 100"/>
                    <a:gd name="T1" fmla="*/ 49 h 61"/>
                    <a:gd name="T2" fmla="*/ 44 w 100"/>
                    <a:gd name="T3" fmla="*/ 48 h 61"/>
                    <a:gd name="T4" fmla="*/ 0 w 100"/>
                    <a:gd name="T5" fmla="*/ 8 h 61"/>
                    <a:gd name="T6" fmla="*/ 55 w 100"/>
                    <a:gd name="T7" fmla="*/ 7 h 61"/>
                    <a:gd name="T8" fmla="*/ 100 w 100"/>
                    <a:gd name="T9" fmla="*/ 49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61">
                      <a:moveTo>
                        <a:pt x="100" y="49"/>
                      </a:moveTo>
                      <a:cubicBezTo>
                        <a:pt x="100" y="49"/>
                        <a:pt x="68" y="61"/>
                        <a:pt x="44" y="48"/>
                      </a:cubicBezTo>
                      <a:cubicBezTo>
                        <a:pt x="13" y="32"/>
                        <a:pt x="0" y="8"/>
                        <a:pt x="0" y="8"/>
                      </a:cubicBezTo>
                      <a:cubicBezTo>
                        <a:pt x="0" y="8"/>
                        <a:pt x="36" y="0"/>
                        <a:pt x="55" y="7"/>
                      </a:cubicBezTo>
                      <a:cubicBezTo>
                        <a:pt x="82" y="16"/>
                        <a:pt x="100" y="49"/>
                        <a:pt x="100" y="49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36">
                  <a:extLst>
                    <a:ext uri="{FF2B5EF4-FFF2-40B4-BE49-F238E27FC236}">
                      <a16:creationId xmlns:a16="http://schemas.microsoft.com/office/drawing/2014/main" id="{ADC061EF-8E31-5B0B-4B6D-5FA208F91C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157538" y="-1128713"/>
                  <a:ext cx="228600" cy="368300"/>
                </a:xfrm>
                <a:custGeom>
                  <a:avLst/>
                  <a:gdLst>
                    <a:gd name="T0" fmla="*/ 51 w 61"/>
                    <a:gd name="T1" fmla="*/ 0 h 98"/>
                    <a:gd name="T2" fmla="*/ 11 w 61"/>
                    <a:gd name="T3" fmla="*/ 39 h 98"/>
                    <a:gd name="T4" fmla="*/ 7 w 61"/>
                    <a:gd name="T5" fmla="*/ 98 h 98"/>
                    <a:gd name="T6" fmla="*/ 48 w 61"/>
                    <a:gd name="T7" fmla="*/ 61 h 98"/>
                    <a:gd name="T8" fmla="*/ 51 w 61"/>
                    <a:gd name="T9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98">
                      <a:moveTo>
                        <a:pt x="51" y="0"/>
                      </a:moveTo>
                      <a:cubicBezTo>
                        <a:pt x="51" y="0"/>
                        <a:pt x="20" y="13"/>
                        <a:pt x="11" y="39"/>
                      </a:cubicBezTo>
                      <a:cubicBezTo>
                        <a:pt x="0" y="72"/>
                        <a:pt x="7" y="98"/>
                        <a:pt x="7" y="98"/>
                      </a:cubicBezTo>
                      <a:cubicBezTo>
                        <a:pt x="7" y="98"/>
                        <a:pt x="38" y="79"/>
                        <a:pt x="48" y="61"/>
                      </a:cubicBezTo>
                      <a:cubicBezTo>
                        <a:pt x="61" y="36"/>
                        <a:pt x="51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37">
                  <a:extLst>
                    <a:ext uri="{FF2B5EF4-FFF2-40B4-BE49-F238E27FC236}">
                      <a16:creationId xmlns:a16="http://schemas.microsoft.com/office/drawing/2014/main" id="{8BE8AB9D-50FB-154C-9D45-8F22FF6EC1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962275" y="-939800"/>
                  <a:ext cx="307975" cy="161925"/>
                </a:xfrm>
                <a:custGeom>
                  <a:avLst/>
                  <a:gdLst>
                    <a:gd name="T0" fmla="*/ 0 w 82"/>
                    <a:gd name="T1" fmla="*/ 30 h 43"/>
                    <a:gd name="T2" fmla="*/ 44 w 82"/>
                    <a:gd name="T3" fmla="*/ 36 h 43"/>
                    <a:gd name="T4" fmla="*/ 82 w 82"/>
                    <a:gd name="T5" fmla="*/ 10 h 43"/>
                    <a:gd name="T6" fmla="*/ 40 w 82"/>
                    <a:gd name="T7" fmla="*/ 3 h 43"/>
                    <a:gd name="T8" fmla="*/ 0 w 82"/>
                    <a:gd name="T9" fmla="*/ 3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43">
                      <a:moveTo>
                        <a:pt x="0" y="30"/>
                      </a:moveTo>
                      <a:cubicBezTo>
                        <a:pt x="0" y="30"/>
                        <a:pt x="23" y="43"/>
                        <a:pt x="44" y="36"/>
                      </a:cubicBezTo>
                      <a:cubicBezTo>
                        <a:pt x="70" y="27"/>
                        <a:pt x="82" y="10"/>
                        <a:pt x="82" y="10"/>
                      </a:cubicBezTo>
                      <a:cubicBezTo>
                        <a:pt x="82" y="10"/>
                        <a:pt x="56" y="0"/>
                        <a:pt x="40" y="3"/>
                      </a:cubicBezTo>
                      <a:cubicBezTo>
                        <a:pt x="18" y="6"/>
                        <a:pt x="0" y="30"/>
                        <a:pt x="0" y="3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82E0563B-3554-EE8B-A6FB-4365A3A003A6}"/>
                  </a:ext>
                </a:extLst>
              </p:cNvPr>
              <p:cNvGrpSpPr/>
              <p:nvPr/>
            </p:nvGrpSpPr>
            <p:grpSpPr>
              <a:xfrm>
                <a:off x="2669426" y="3525900"/>
                <a:ext cx="525107" cy="1027484"/>
                <a:chOff x="-2698750" y="-1128713"/>
                <a:chExt cx="2698750" cy="4552951"/>
              </a:xfrm>
            </p:grpSpPr>
            <p:sp>
              <p:nvSpPr>
                <p:cNvPr id="43" name="Freeform 6">
                  <a:extLst>
                    <a:ext uri="{FF2B5EF4-FFF2-40B4-BE49-F238E27FC236}">
                      <a16:creationId xmlns:a16="http://schemas.microsoft.com/office/drawing/2014/main" id="{B7D350AE-BDEB-7794-52CE-9DFA910291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698750" y="-862013"/>
                  <a:ext cx="2540000" cy="4286251"/>
                </a:xfrm>
                <a:custGeom>
                  <a:avLst/>
                  <a:gdLst>
                    <a:gd name="T0" fmla="*/ 19 w 676"/>
                    <a:gd name="T1" fmla="*/ 1140 h 1140"/>
                    <a:gd name="T2" fmla="*/ 241 w 676"/>
                    <a:gd name="T3" fmla="*/ 1033 h 1140"/>
                    <a:gd name="T4" fmla="*/ 622 w 676"/>
                    <a:gd name="T5" fmla="*/ 643 h 1140"/>
                    <a:gd name="T6" fmla="*/ 468 w 676"/>
                    <a:gd name="T7" fmla="*/ 123 h 1140"/>
                    <a:gd name="T8" fmla="*/ 245 w 676"/>
                    <a:gd name="T9" fmla="*/ 0 h 1140"/>
                    <a:gd name="T10" fmla="*/ 463 w 676"/>
                    <a:gd name="T11" fmla="*/ 128 h 1140"/>
                    <a:gd name="T12" fmla="*/ 609 w 676"/>
                    <a:gd name="T13" fmla="*/ 640 h 1140"/>
                    <a:gd name="T14" fmla="*/ 236 w 676"/>
                    <a:gd name="T15" fmla="*/ 1016 h 1140"/>
                    <a:gd name="T16" fmla="*/ 143 w 676"/>
                    <a:gd name="T17" fmla="*/ 1039 h 1140"/>
                    <a:gd name="T18" fmla="*/ 0 w 676"/>
                    <a:gd name="T19" fmla="*/ 1123 h 1140"/>
                    <a:gd name="T20" fmla="*/ 19 w 676"/>
                    <a:gd name="T21" fmla="*/ 1140 h 1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76" h="1140">
                      <a:moveTo>
                        <a:pt x="19" y="1140"/>
                      </a:moveTo>
                      <a:cubicBezTo>
                        <a:pt x="19" y="1140"/>
                        <a:pt x="86" y="1059"/>
                        <a:pt x="241" y="1033"/>
                      </a:cubicBezTo>
                      <a:cubicBezTo>
                        <a:pt x="392" y="998"/>
                        <a:pt x="575" y="850"/>
                        <a:pt x="622" y="643"/>
                      </a:cubicBezTo>
                      <a:cubicBezTo>
                        <a:pt x="676" y="438"/>
                        <a:pt x="585" y="224"/>
                        <a:pt x="468" y="123"/>
                      </a:cubicBezTo>
                      <a:cubicBezTo>
                        <a:pt x="352" y="18"/>
                        <a:pt x="243" y="2"/>
                        <a:pt x="245" y="0"/>
                      </a:cubicBezTo>
                      <a:cubicBezTo>
                        <a:pt x="242" y="4"/>
                        <a:pt x="350" y="22"/>
                        <a:pt x="463" y="128"/>
                      </a:cubicBezTo>
                      <a:cubicBezTo>
                        <a:pt x="577" y="229"/>
                        <a:pt x="664" y="440"/>
                        <a:pt x="609" y="640"/>
                      </a:cubicBezTo>
                      <a:cubicBezTo>
                        <a:pt x="561" y="842"/>
                        <a:pt x="382" y="983"/>
                        <a:pt x="236" y="1016"/>
                      </a:cubicBezTo>
                      <a:cubicBezTo>
                        <a:pt x="201" y="1021"/>
                        <a:pt x="170" y="1029"/>
                        <a:pt x="143" y="1039"/>
                      </a:cubicBezTo>
                      <a:cubicBezTo>
                        <a:pt x="40" y="1076"/>
                        <a:pt x="0" y="1123"/>
                        <a:pt x="0" y="1123"/>
                      </a:cubicBezTo>
                      <a:lnTo>
                        <a:pt x="19" y="1140"/>
                      </a:ln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38">
                  <a:extLst>
                    <a:ext uri="{FF2B5EF4-FFF2-40B4-BE49-F238E27FC236}">
                      <a16:creationId xmlns:a16="http://schemas.microsoft.com/office/drawing/2014/main" id="{87D38E26-4161-9CF6-3999-8A67416DA5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901825" y="2540000"/>
                  <a:ext cx="315913" cy="474663"/>
                </a:xfrm>
                <a:custGeom>
                  <a:avLst/>
                  <a:gdLst>
                    <a:gd name="T0" fmla="*/ 74 w 84"/>
                    <a:gd name="T1" fmla="*/ 0 h 126"/>
                    <a:gd name="T2" fmla="*/ 17 w 84"/>
                    <a:gd name="T3" fmla="*/ 48 h 126"/>
                    <a:gd name="T4" fmla="*/ 7 w 84"/>
                    <a:gd name="T5" fmla="*/ 126 h 126"/>
                    <a:gd name="T6" fmla="*/ 64 w 84"/>
                    <a:gd name="T7" fmla="*/ 81 h 126"/>
                    <a:gd name="T8" fmla="*/ 74 w 84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126">
                      <a:moveTo>
                        <a:pt x="74" y="0"/>
                      </a:moveTo>
                      <a:cubicBezTo>
                        <a:pt x="74" y="0"/>
                        <a:pt x="31" y="14"/>
                        <a:pt x="17" y="48"/>
                      </a:cubicBezTo>
                      <a:cubicBezTo>
                        <a:pt x="0" y="90"/>
                        <a:pt x="7" y="126"/>
                        <a:pt x="7" y="126"/>
                      </a:cubicBezTo>
                      <a:cubicBezTo>
                        <a:pt x="7" y="126"/>
                        <a:pt x="50" y="104"/>
                        <a:pt x="64" y="81"/>
                      </a:cubicBezTo>
                      <a:cubicBezTo>
                        <a:pt x="84" y="49"/>
                        <a:pt x="74" y="0"/>
                        <a:pt x="74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39">
                  <a:extLst>
                    <a:ext uri="{FF2B5EF4-FFF2-40B4-BE49-F238E27FC236}">
                      <a16:creationId xmlns:a16="http://schemas.microsoft.com/office/drawing/2014/main" id="{F6C05498-45CF-1FD8-835D-58672C0D55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827213" y="2973388"/>
                  <a:ext cx="481013" cy="311150"/>
                </a:xfrm>
                <a:custGeom>
                  <a:avLst/>
                  <a:gdLst>
                    <a:gd name="T0" fmla="*/ 128 w 128"/>
                    <a:gd name="T1" fmla="*/ 70 h 83"/>
                    <a:gd name="T2" fmla="*/ 54 w 128"/>
                    <a:gd name="T3" fmla="*/ 64 h 83"/>
                    <a:gd name="T4" fmla="*/ 0 w 128"/>
                    <a:gd name="T5" fmla="*/ 7 h 83"/>
                    <a:gd name="T6" fmla="*/ 72 w 128"/>
                    <a:gd name="T7" fmla="*/ 10 h 83"/>
                    <a:gd name="T8" fmla="*/ 128 w 128"/>
                    <a:gd name="T9" fmla="*/ 7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83">
                      <a:moveTo>
                        <a:pt x="128" y="70"/>
                      </a:moveTo>
                      <a:cubicBezTo>
                        <a:pt x="128" y="70"/>
                        <a:pt x="85" y="83"/>
                        <a:pt x="54" y="64"/>
                      </a:cubicBezTo>
                      <a:cubicBezTo>
                        <a:pt x="15" y="40"/>
                        <a:pt x="0" y="7"/>
                        <a:pt x="0" y="7"/>
                      </a:cubicBezTo>
                      <a:cubicBezTo>
                        <a:pt x="0" y="7"/>
                        <a:pt x="48" y="0"/>
                        <a:pt x="72" y="10"/>
                      </a:cubicBezTo>
                      <a:cubicBezTo>
                        <a:pt x="107" y="25"/>
                        <a:pt x="128" y="70"/>
                        <a:pt x="128" y="7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40">
                  <a:extLst>
                    <a:ext uri="{FF2B5EF4-FFF2-40B4-BE49-F238E27FC236}">
                      <a16:creationId xmlns:a16="http://schemas.microsoft.com/office/drawing/2014/main" id="{1D2D5444-76E5-DB37-5489-B366F2D37C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585913" y="2401888"/>
                  <a:ext cx="277813" cy="500063"/>
                </a:xfrm>
                <a:custGeom>
                  <a:avLst/>
                  <a:gdLst>
                    <a:gd name="T0" fmla="*/ 55 w 74"/>
                    <a:gd name="T1" fmla="*/ 0 h 133"/>
                    <a:gd name="T2" fmla="*/ 9 w 74"/>
                    <a:gd name="T3" fmla="*/ 57 h 133"/>
                    <a:gd name="T4" fmla="*/ 13 w 74"/>
                    <a:gd name="T5" fmla="*/ 133 h 133"/>
                    <a:gd name="T6" fmla="*/ 60 w 74"/>
                    <a:gd name="T7" fmla="*/ 80 h 133"/>
                    <a:gd name="T8" fmla="*/ 55 w 74"/>
                    <a:gd name="T9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133">
                      <a:moveTo>
                        <a:pt x="55" y="0"/>
                      </a:moveTo>
                      <a:cubicBezTo>
                        <a:pt x="55" y="0"/>
                        <a:pt x="17" y="22"/>
                        <a:pt x="9" y="57"/>
                      </a:cubicBezTo>
                      <a:cubicBezTo>
                        <a:pt x="0" y="100"/>
                        <a:pt x="13" y="133"/>
                        <a:pt x="13" y="133"/>
                      </a:cubicBezTo>
                      <a:cubicBezTo>
                        <a:pt x="13" y="133"/>
                        <a:pt x="50" y="105"/>
                        <a:pt x="60" y="80"/>
                      </a:cubicBezTo>
                      <a:cubicBezTo>
                        <a:pt x="74" y="46"/>
                        <a:pt x="55" y="0"/>
                        <a:pt x="55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41">
                  <a:extLst>
                    <a:ext uri="{FF2B5EF4-FFF2-40B4-BE49-F238E27FC236}">
                      <a16:creationId xmlns:a16="http://schemas.microsoft.com/office/drawing/2014/main" id="{07DE506D-4F99-3084-6333-FD3FE0AAA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492250" y="2825750"/>
                  <a:ext cx="503238" cy="279400"/>
                </a:xfrm>
                <a:custGeom>
                  <a:avLst/>
                  <a:gdLst>
                    <a:gd name="T0" fmla="*/ 134 w 134"/>
                    <a:gd name="T1" fmla="*/ 54 h 74"/>
                    <a:gd name="T2" fmla="*/ 61 w 134"/>
                    <a:gd name="T3" fmla="*/ 60 h 74"/>
                    <a:gd name="T4" fmla="*/ 0 w 134"/>
                    <a:gd name="T5" fmla="*/ 15 h 74"/>
                    <a:gd name="T6" fmla="*/ 70 w 134"/>
                    <a:gd name="T7" fmla="*/ 5 h 74"/>
                    <a:gd name="T8" fmla="*/ 134 w 134"/>
                    <a:gd name="T9" fmla="*/ 5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4" h="74">
                      <a:moveTo>
                        <a:pt x="134" y="54"/>
                      </a:moveTo>
                      <a:cubicBezTo>
                        <a:pt x="134" y="54"/>
                        <a:pt x="95" y="74"/>
                        <a:pt x="61" y="60"/>
                      </a:cubicBezTo>
                      <a:cubicBezTo>
                        <a:pt x="20" y="44"/>
                        <a:pt x="0" y="15"/>
                        <a:pt x="0" y="15"/>
                      </a:cubicBezTo>
                      <a:cubicBezTo>
                        <a:pt x="0" y="15"/>
                        <a:pt x="44" y="0"/>
                        <a:pt x="70" y="5"/>
                      </a:cubicBezTo>
                      <a:cubicBezTo>
                        <a:pt x="106" y="13"/>
                        <a:pt x="134" y="54"/>
                        <a:pt x="134" y="54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42">
                  <a:extLst>
                    <a:ext uri="{FF2B5EF4-FFF2-40B4-BE49-F238E27FC236}">
                      <a16:creationId xmlns:a16="http://schemas.microsoft.com/office/drawing/2014/main" id="{ED69233E-4245-26F5-90F5-D99276A741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293813" y="2225675"/>
                  <a:ext cx="233363" cy="511175"/>
                </a:xfrm>
                <a:custGeom>
                  <a:avLst/>
                  <a:gdLst>
                    <a:gd name="T0" fmla="*/ 37 w 62"/>
                    <a:gd name="T1" fmla="*/ 0 h 136"/>
                    <a:gd name="T2" fmla="*/ 2 w 62"/>
                    <a:gd name="T3" fmla="*/ 62 h 136"/>
                    <a:gd name="T4" fmla="*/ 18 w 62"/>
                    <a:gd name="T5" fmla="*/ 136 h 136"/>
                    <a:gd name="T6" fmla="*/ 54 w 62"/>
                    <a:gd name="T7" fmla="*/ 76 h 136"/>
                    <a:gd name="T8" fmla="*/ 37 w 62"/>
                    <a:gd name="T9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36">
                      <a:moveTo>
                        <a:pt x="37" y="0"/>
                      </a:moveTo>
                      <a:cubicBezTo>
                        <a:pt x="37" y="0"/>
                        <a:pt x="3" y="27"/>
                        <a:pt x="2" y="62"/>
                      </a:cubicBezTo>
                      <a:cubicBezTo>
                        <a:pt x="0" y="106"/>
                        <a:pt x="18" y="136"/>
                        <a:pt x="18" y="136"/>
                      </a:cubicBezTo>
                      <a:cubicBezTo>
                        <a:pt x="18" y="136"/>
                        <a:pt x="49" y="102"/>
                        <a:pt x="54" y="76"/>
                      </a:cubicBezTo>
                      <a:cubicBezTo>
                        <a:pt x="62" y="41"/>
                        <a:pt x="37" y="0"/>
                        <a:pt x="37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43">
                  <a:extLst>
                    <a:ext uri="{FF2B5EF4-FFF2-40B4-BE49-F238E27FC236}">
                      <a16:creationId xmlns:a16="http://schemas.microsoft.com/office/drawing/2014/main" id="{049F9E24-2110-C00C-D3A2-561E8B9000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84275" y="2624138"/>
                  <a:ext cx="508000" cy="236538"/>
                </a:xfrm>
                <a:custGeom>
                  <a:avLst/>
                  <a:gdLst>
                    <a:gd name="T0" fmla="*/ 135 w 135"/>
                    <a:gd name="T1" fmla="*/ 37 h 63"/>
                    <a:gd name="T2" fmla="*/ 67 w 135"/>
                    <a:gd name="T3" fmla="*/ 56 h 63"/>
                    <a:gd name="T4" fmla="*/ 0 w 135"/>
                    <a:gd name="T5" fmla="*/ 22 h 63"/>
                    <a:gd name="T6" fmla="*/ 66 w 135"/>
                    <a:gd name="T7" fmla="*/ 1 h 63"/>
                    <a:gd name="T8" fmla="*/ 135 w 135"/>
                    <a:gd name="T9" fmla="*/ 3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5" h="63">
                      <a:moveTo>
                        <a:pt x="135" y="37"/>
                      </a:moveTo>
                      <a:cubicBezTo>
                        <a:pt x="135" y="37"/>
                        <a:pt x="101" y="63"/>
                        <a:pt x="67" y="56"/>
                      </a:cubicBezTo>
                      <a:cubicBezTo>
                        <a:pt x="24" y="47"/>
                        <a:pt x="0" y="22"/>
                        <a:pt x="0" y="22"/>
                      </a:cubicBezTo>
                      <a:cubicBezTo>
                        <a:pt x="0" y="22"/>
                        <a:pt x="40" y="0"/>
                        <a:pt x="66" y="1"/>
                      </a:cubicBezTo>
                      <a:cubicBezTo>
                        <a:pt x="102" y="3"/>
                        <a:pt x="135" y="37"/>
                        <a:pt x="135" y="37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44">
                  <a:extLst>
                    <a:ext uri="{FF2B5EF4-FFF2-40B4-BE49-F238E27FC236}">
                      <a16:creationId xmlns:a16="http://schemas.microsoft.com/office/drawing/2014/main" id="{E3A84A58-864D-6351-CB3E-221E624A7F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71563" y="2011363"/>
                  <a:ext cx="222250" cy="503238"/>
                </a:xfrm>
                <a:custGeom>
                  <a:avLst/>
                  <a:gdLst>
                    <a:gd name="T0" fmla="*/ 28 w 59"/>
                    <a:gd name="T1" fmla="*/ 0 h 134"/>
                    <a:gd name="T2" fmla="*/ 5 w 59"/>
                    <a:gd name="T3" fmla="*/ 66 h 134"/>
                    <a:gd name="T4" fmla="*/ 33 w 59"/>
                    <a:gd name="T5" fmla="*/ 134 h 134"/>
                    <a:gd name="T6" fmla="*/ 58 w 59"/>
                    <a:gd name="T7" fmla="*/ 71 h 134"/>
                    <a:gd name="T8" fmla="*/ 28 w 59"/>
                    <a:gd name="T9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134">
                      <a:moveTo>
                        <a:pt x="28" y="0"/>
                      </a:moveTo>
                      <a:cubicBezTo>
                        <a:pt x="28" y="0"/>
                        <a:pt x="0" y="32"/>
                        <a:pt x="5" y="66"/>
                      </a:cubicBezTo>
                      <a:cubicBezTo>
                        <a:pt x="10" y="109"/>
                        <a:pt x="33" y="134"/>
                        <a:pt x="33" y="134"/>
                      </a:cubicBezTo>
                      <a:cubicBezTo>
                        <a:pt x="33" y="134"/>
                        <a:pt x="57" y="96"/>
                        <a:pt x="58" y="71"/>
                      </a:cubicBezTo>
                      <a:cubicBezTo>
                        <a:pt x="59" y="35"/>
                        <a:pt x="28" y="0"/>
                        <a:pt x="28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45">
                  <a:extLst>
                    <a:ext uri="{FF2B5EF4-FFF2-40B4-BE49-F238E27FC236}">
                      <a16:creationId xmlns:a16="http://schemas.microsoft.com/office/drawing/2014/main" id="{0801B777-A54B-1EB1-3D00-9198108D12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14400" y="2344738"/>
                  <a:ext cx="500063" cy="219075"/>
                </a:xfrm>
                <a:custGeom>
                  <a:avLst/>
                  <a:gdLst>
                    <a:gd name="T0" fmla="*/ 133 w 133"/>
                    <a:gd name="T1" fmla="*/ 27 h 58"/>
                    <a:gd name="T2" fmla="*/ 70 w 133"/>
                    <a:gd name="T3" fmla="*/ 57 h 58"/>
                    <a:gd name="T4" fmla="*/ 0 w 133"/>
                    <a:gd name="T5" fmla="*/ 36 h 58"/>
                    <a:gd name="T6" fmla="*/ 60 w 133"/>
                    <a:gd name="T7" fmla="*/ 5 h 58"/>
                    <a:gd name="T8" fmla="*/ 133 w 133"/>
                    <a:gd name="T9" fmla="*/ 2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3" h="58">
                      <a:moveTo>
                        <a:pt x="133" y="27"/>
                      </a:moveTo>
                      <a:cubicBezTo>
                        <a:pt x="133" y="27"/>
                        <a:pt x="105" y="58"/>
                        <a:pt x="70" y="57"/>
                      </a:cubicBezTo>
                      <a:cubicBezTo>
                        <a:pt x="27" y="56"/>
                        <a:pt x="0" y="36"/>
                        <a:pt x="0" y="36"/>
                      </a:cubicBezTo>
                      <a:cubicBezTo>
                        <a:pt x="0" y="36"/>
                        <a:pt x="35" y="8"/>
                        <a:pt x="60" y="5"/>
                      </a:cubicBezTo>
                      <a:cubicBezTo>
                        <a:pt x="95" y="0"/>
                        <a:pt x="133" y="27"/>
                        <a:pt x="133" y="27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46">
                  <a:extLst>
                    <a:ext uri="{FF2B5EF4-FFF2-40B4-BE49-F238E27FC236}">
                      <a16:creationId xmlns:a16="http://schemas.microsoft.com/office/drawing/2014/main" id="{08867EB0-EF39-5CED-823B-910EBDD34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98525" y="1766888"/>
                  <a:ext cx="247650" cy="481013"/>
                </a:xfrm>
                <a:custGeom>
                  <a:avLst/>
                  <a:gdLst>
                    <a:gd name="T0" fmla="*/ 22 w 66"/>
                    <a:gd name="T1" fmla="*/ 0 h 128"/>
                    <a:gd name="T2" fmla="*/ 10 w 66"/>
                    <a:gd name="T3" fmla="*/ 68 h 128"/>
                    <a:gd name="T4" fmla="*/ 49 w 66"/>
                    <a:gd name="T5" fmla="*/ 128 h 128"/>
                    <a:gd name="T6" fmla="*/ 63 w 66"/>
                    <a:gd name="T7" fmla="*/ 63 h 128"/>
                    <a:gd name="T8" fmla="*/ 22 w 66"/>
                    <a:gd name="T9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128">
                      <a:moveTo>
                        <a:pt x="22" y="0"/>
                      </a:moveTo>
                      <a:cubicBezTo>
                        <a:pt x="22" y="0"/>
                        <a:pt x="0" y="36"/>
                        <a:pt x="10" y="68"/>
                      </a:cubicBezTo>
                      <a:cubicBezTo>
                        <a:pt x="23" y="108"/>
                        <a:pt x="49" y="128"/>
                        <a:pt x="49" y="128"/>
                      </a:cubicBezTo>
                      <a:cubicBezTo>
                        <a:pt x="49" y="128"/>
                        <a:pt x="66" y="88"/>
                        <a:pt x="63" y="63"/>
                      </a:cubicBezTo>
                      <a:cubicBezTo>
                        <a:pt x="58" y="29"/>
                        <a:pt x="22" y="0"/>
                        <a:pt x="22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47">
                  <a:extLst>
                    <a:ext uri="{FF2B5EF4-FFF2-40B4-BE49-F238E27FC236}">
                      <a16:creationId xmlns:a16="http://schemas.microsoft.com/office/drawing/2014/main" id="{EA5CAEED-5126-8A41-C791-67A72BAFE8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84213" y="2017713"/>
                  <a:ext cx="477838" cy="249238"/>
                </a:xfrm>
                <a:custGeom>
                  <a:avLst/>
                  <a:gdLst>
                    <a:gd name="T0" fmla="*/ 127 w 127"/>
                    <a:gd name="T1" fmla="*/ 20 h 66"/>
                    <a:gd name="T2" fmla="*/ 71 w 127"/>
                    <a:gd name="T3" fmla="*/ 60 h 66"/>
                    <a:gd name="T4" fmla="*/ 0 w 127"/>
                    <a:gd name="T5" fmla="*/ 51 h 66"/>
                    <a:gd name="T6" fmla="*/ 52 w 127"/>
                    <a:gd name="T7" fmla="*/ 11 h 66"/>
                    <a:gd name="T8" fmla="*/ 127 w 127"/>
                    <a:gd name="T9" fmla="*/ 2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66">
                      <a:moveTo>
                        <a:pt x="127" y="20"/>
                      </a:moveTo>
                      <a:cubicBezTo>
                        <a:pt x="127" y="20"/>
                        <a:pt x="104" y="55"/>
                        <a:pt x="71" y="60"/>
                      </a:cubicBezTo>
                      <a:cubicBezTo>
                        <a:pt x="29" y="66"/>
                        <a:pt x="0" y="51"/>
                        <a:pt x="0" y="51"/>
                      </a:cubicBezTo>
                      <a:cubicBezTo>
                        <a:pt x="0" y="51"/>
                        <a:pt x="29" y="18"/>
                        <a:pt x="52" y="11"/>
                      </a:cubicBezTo>
                      <a:cubicBezTo>
                        <a:pt x="86" y="0"/>
                        <a:pt x="127" y="20"/>
                        <a:pt x="127" y="2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48">
                  <a:extLst>
                    <a:ext uri="{FF2B5EF4-FFF2-40B4-BE49-F238E27FC236}">
                      <a16:creationId xmlns:a16="http://schemas.microsoft.com/office/drawing/2014/main" id="{0A48F2F4-235E-9B15-567D-41917403D8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66763" y="1503363"/>
                  <a:ext cx="269875" cy="447675"/>
                </a:xfrm>
                <a:custGeom>
                  <a:avLst/>
                  <a:gdLst>
                    <a:gd name="T0" fmla="*/ 14 w 72"/>
                    <a:gd name="T1" fmla="*/ 0 h 119"/>
                    <a:gd name="T2" fmla="*/ 15 w 72"/>
                    <a:gd name="T3" fmla="*/ 67 h 119"/>
                    <a:gd name="T4" fmla="*/ 63 w 72"/>
                    <a:gd name="T5" fmla="*/ 119 h 119"/>
                    <a:gd name="T6" fmla="*/ 64 w 72"/>
                    <a:gd name="T7" fmla="*/ 53 h 119"/>
                    <a:gd name="T8" fmla="*/ 14 w 72"/>
                    <a:gd name="T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19">
                      <a:moveTo>
                        <a:pt x="14" y="0"/>
                      </a:moveTo>
                      <a:cubicBezTo>
                        <a:pt x="14" y="0"/>
                        <a:pt x="0" y="37"/>
                        <a:pt x="15" y="67"/>
                      </a:cubicBezTo>
                      <a:cubicBezTo>
                        <a:pt x="34" y="103"/>
                        <a:pt x="63" y="119"/>
                        <a:pt x="63" y="119"/>
                      </a:cubicBezTo>
                      <a:cubicBezTo>
                        <a:pt x="63" y="119"/>
                        <a:pt x="72" y="77"/>
                        <a:pt x="64" y="53"/>
                      </a:cubicBezTo>
                      <a:cubicBezTo>
                        <a:pt x="54" y="21"/>
                        <a:pt x="14" y="0"/>
                        <a:pt x="14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49">
                  <a:extLst>
                    <a:ext uri="{FF2B5EF4-FFF2-40B4-BE49-F238E27FC236}">
                      <a16:creationId xmlns:a16="http://schemas.microsoft.com/office/drawing/2014/main" id="{873D3C70-F1CC-073C-F20F-479FC4EBFC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11175" y="1668463"/>
                  <a:ext cx="439738" cy="274638"/>
                </a:xfrm>
                <a:custGeom>
                  <a:avLst/>
                  <a:gdLst>
                    <a:gd name="T0" fmla="*/ 117 w 117"/>
                    <a:gd name="T1" fmla="*/ 12 h 73"/>
                    <a:gd name="T2" fmla="*/ 70 w 117"/>
                    <a:gd name="T3" fmla="*/ 60 h 73"/>
                    <a:gd name="T4" fmla="*/ 0 w 117"/>
                    <a:gd name="T5" fmla="*/ 64 h 73"/>
                    <a:gd name="T6" fmla="*/ 44 w 117"/>
                    <a:gd name="T7" fmla="*/ 16 h 73"/>
                    <a:gd name="T8" fmla="*/ 117 w 117"/>
                    <a:gd name="T9" fmla="*/ 1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73">
                      <a:moveTo>
                        <a:pt x="117" y="12"/>
                      </a:moveTo>
                      <a:cubicBezTo>
                        <a:pt x="117" y="12"/>
                        <a:pt x="102" y="49"/>
                        <a:pt x="70" y="60"/>
                      </a:cubicBezTo>
                      <a:cubicBezTo>
                        <a:pt x="31" y="73"/>
                        <a:pt x="0" y="64"/>
                        <a:pt x="0" y="64"/>
                      </a:cubicBezTo>
                      <a:cubicBezTo>
                        <a:pt x="0" y="64"/>
                        <a:pt x="22" y="27"/>
                        <a:pt x="44" y="16"/>
                      </a:cubicBezTo>
                      <a:cubicBezTo>
                        <a:pt x="74" y="0"/>
                        <a:pt x="117" y="12"/>
                        <a:pt x="117" y="12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50">
                  <a:extLst>
                    <a:ext uri="{FF2B5EF4-FFF2-40B4-BE49-F238E27FC236}">
                      <a16:creationId xmlns:a16="http://schemas.microsoft.com/office/drawing/2014/main" id="{C9F0F165-07F2-7245-921A-D3FFEA1131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84213" y="1225550"/>
                  <a:ext cx="285750" cy="398463"/>
                </a:xfrm>
                <a:custGeom>
                  <a:avLst/>
                  <a:gdLst>
                    <a:gd name="T0" fmla="*/ 7 w 76"/>
                    <a:gd name="T1" fmla="*/ 0 h 106"/>
                    <a:gd name="T2" fmla="*/ 19 w 76"/>
                    <a:gd name="T3" fmla="*/ 64 h 106"/>
                    <a:gd name="T4" fmla="*/ 74 w 76"/>
                    <a:gd name="T5" fmla="*/ 106 h 106"/>
                    <a:gd name="T6" fmla="*/ 65 w 76"/>
                    <a:gd name="T7" fmla="*/ 43 h 106"/>
                    <a:gd name="T8" fmla="*/ 7 w 76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106">
                      <a:moveTo>
                        <a:pt x="7" y="0"/>
                      </a:moveTo>
                      <a:cubicBezTo>
                        <a:pt x="7" y="0"/>
                        <a:pt x="0" y="39"/>
                        <a:pt x="19" y="64"/>
                      </a:cubicBezTo>
                      <a:cubicBezTo>
                        <a:pt x="44" y="97"/>
                        <a:pt x="74" y="106"/>
                        <a:pt x="74" y="106"/>
                      </a:cubicBezTo>
                      <a:cubicBezTo>
                        <a:pt x="74" y="106"/>
                        <a:pt x="76" y="64"/>
                        <a:pt x="65" y="43"/>
                      </a:cubicBezTo>
                      <a:cubicBezTo>
                        <a:pt x="49" y="14"/>
                        <a:pt x="7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51">
                  <a:extLst>
                    <a:ext uri="{FF2B5EF4-FFF2-40B4-BE49-F238E27FC236}">
                      <a16:creationId xmlns:a16="http://schemas.microsoft.com/office/drawing/2014/main" id="{B64B2A6B-800A-2703-B7AC-C2AE889B82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0525" y="1300163"/>
                  <a:ext cx="390525" cy="293688"/>
                </a:xfrm>
                <a:custGeom>
                  <a:avLst/>
                  <a:gdLst>
                    <a:gd name="T0" fmla="*/ 104 w 104"/>
                    <a:gd name="T1" fmla="*/ 5 h 78"/>
                    <a:gd name="T2" fmla="*/ 67 w 104"/>
                    <a:gd name="T3" fmla="*/ 59 h 78"/>
                    <a:gd name="T4" fmla="*/ 0 w 104"/>
                    <a:gd name="T5" fmla="*/ 75 h 78"/>
                    <a:gd name="T6" fmla="*/ 34 w 104"/>
                    <a:gd name="T7" fmla="*/ 21 h 78"/>
                    <a:gd name="T8" fmla="*/ 104 w 104"/>
                    <a:gd name="T9" fmla="*/ 5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78">
                      <a:moveTo>
                        <a:pt x="104" y="5"/>
                      </a:moveTo>
                      <a:cubicBezTo>
                        <a:pt x="104" y="5"/>
                        <a:pt x="95" y="44"/>
                        <a:pt x="67" y="59"/>
                      </a:cubicBezTo>
                      <a:cubicBezTo>
                        <a:pt x="31" y="78"/>
                        <a:pt x="0" y="75"/>
                        <a:pt x="0" y="75"/>
                      </a:cubicBezTo>
                      <a:cubicBezTo>
                        <a:pt x="0" y="75"/>
                        <a:pt x="15" y="36"/>
                        <a:pt x="34" y="21"/>
                      </a:cubicBezTo>
                      <a:cubicBezTo>
                        <a:pt x="60" y="0"/>
                        <a:pt x="104" y="5"/>
                        <a:pt x="104" y="5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52">
                  <a:extLst>
                    <a:ext uri="{FF2B5EF4-FFF2-40B4-BE49-F238E27FC236}">
                      <a16:creationId xmlns:a16="http://schemas.microsoft.com/office/drawing/2014/main" id="{022F6E36-BF06-D4B4-45FE-3267A1041D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50875" y="939800"/>
                  <a:ext cx="312738" cy="341313"/>
                </a:xfrm>
                <a:custGeom>
                  <a:avLst/>
                  <a:gdLst>
                    <a:gd name="T0" fmla="*/ 0 w 83"/>
                    <a:gd name="T1" fmla="*/ 0 h 91"/>
                    <a:gd name="T2" fmla="*/ 23 w 83"/>
                    <a:gd name="T3" fmla="*/ 60 h 91"/>
                    <a:gd name="T4" fmla="*/ 83 w 83"/>
                    <a:gd name="T5" fmla="*/ 91 h 91"/>
                    <a:gd name="T6" fmla="*/ 63 w 83"/>
                    <a:gd name="T7" fmla="*/ 32 h 91"/>
                    <a:gd name="T8" fmla="*/ 0 w 83"/>
                    <a:gd name="T9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1">
                      <a:moveTo>
                        <a:pt x="0" y="0"/>
                      </a:moveTo>
                      <a:cubicBezTo>
                        <a:pt x="0" y="0"/>
                        <a:pt x="0" y="39"/>
                        <a:pt x="23" y="60"/>
                      </a:cubicBezTo>
                      <a:cubicBezTo>
                        <a:pt x="52" y="87"/>
                        <a:pt x="83" y="91"/>
                        <a:pt x="83" y="91"/>
                      </a:cubicBezTo>
                      <a:cubicBezTo>
                        <a:pt x="83" y="91"/>
                        <a:pt x="78" y="50"/>
                        <a:pt x="63" y="32"/>
                      </a:cubicBezTo>
                      <a:cubicBezTo>
                        <a:pt x="43" y="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53">
                  <a:extLst>
                    <a:ext uri="{FF2B5EF4-FFF2-40B4-BE49-F238E27FC236}">
                      <a16:creationId xmlns:a16="http://schemas.microsoft.com/office/drawing/2014/main" id="{CEAC3325-8602-EEFF-B9C8-CEFFAC8C10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34963" y="917575"/>
                  <a:ext cx="334963" cy="322263"/>
                </a:xfrm>
                <a:custGeom>
                  <a:avLst/>
                  <a:gdLst>
                    <a:gd name="T0" fmla="*/ 89 w 89"/>
                    <a:gd name="T1" fmla="*/ 0 h 86"/>
                    <a:gd name="T2" fmla="*/ 63 w 89"/>
                    <a:gd name="T3" fmla="*/ 59 h 86"/>
                    <a:gd name="T4" fmla="*/ 0 w 89"/>
                    <a:gd name="T5" fmla="*/ 86 h 86"/>
                    <a:gd name="T6" fmla="*/ 24 w 89"/>
                    <a:gd name="T7" fmla="*/ 28 h 86"/>
                    <a:gd name="T8" fmla="*/ 89 w 89"/>
                    <a:gd name="T9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6">
                      <a:moveTo>
                        <a:pt x="89" y="0"/>
                      </a:moveTo>
                      <a:cubicBezTo>
                        <a:pt x="89" y="0"/>
                        <a:pt x="88" y="39"/>
                        <a:pt x="63" y="59"/>
                      </a:cubicBezTo>
                      <a:cubicBezTo>
                        <a:pt x="32" y="84"/>
                        <a:pt x="0" y="86"/>
                        <a:pt x="0" y="86"/>
                      </a:cubicBezTo>
                      <a:cubicBezTo>
                        <a:pt x="0" y="86"/>
                        <a:pt x="9" y="45"/>
                        <a:pt x="24" y="28"/>
                      </a:cubicBezTo>
                      <a:cubicBezTo>
                        <a:pt x="46" y="4"/>
                        <a:pt x="89" y="0"/>
                        <a:pt x="89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54">
                  <a:extLst>
                    <a:ext uri="{FF2B5EF4-FFF2-40B4-BE49-F238E27FC236}">
                      <a16:creationId xmlns:a16="http://schemas.microsoft.com/office/drawing/2014/main" id="{9E162927-36CF-7259-6010-98E6E98C29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92150" y="642937"/>
                  <a:ext cx="360363" cy="288925"/>
                </a:xfrm>
                <a:custGeom>
                  <a:avLst/>
                  <a:gdLst>
                    <a:gd name="T0" fmla="*/ 0 w 96"/>
                    <a:gd name="T1" fmla="*/ 1 h 77"/>
                    <a:gd name="T2" fmla="*/ 33 w 96"/>
                    <a:gd name="T3" fmla="*/ 56 h 77"/>
                    <a:gd name="T4" fmla="*/ 96 w 96"/>
                    <a:gd name="T5" fmla="*/ 76 h 77"/>
                    <a:gd name="T6" fmla="*/ 67 w 96"/>
                    <a:gd name="T7" fmla="*/ 22 h 77"/>
                    <a:gd name="T8" fmla="*/ 0 w 96"/>
                    <a:gd name="T9" fmla="*/ 1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77">
                      <a:moveTo>
                        <a:pt x="0" y="1"/>
                      </a:moveTo>
                      <a:cubicBezTo>
                        <a:pt x="0" y="1"/>
                        <a:pt x="6" y="39"/>
                        <a:pt x="33" y="56"/>
                      </a:cubicBezTo>
                      <a:cubicBezTo>
                        <a:pt x="65" y="77"/>
                        <a:pt x="96" y="76"/>
                        <a:pt x="96" y="76"/>
                      </a:cubicBezTo>
                      <a:cubicBezTo>
                        <a:pt x="96" y="76"/>
                        <a:pt x="84" y="37"/>
                        <a:pt x="67" y="22"/>
                      </a:cubicBezTo>
                      <a:cubicBezTo>
                        <a:pt x="43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55">
                  <a:extLst>
                    <a:ext uri="{FF2B5EF4-FFF2-40B4-BE49-F238E27FC236}">
                      <a16:creationId xmlns:a16="http://schemas.microsoft.com/office/drawing/2014/main" id="{B1331C4A-8C0A-8AF4-7E5E-0F3A15DD44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34963" y="519112"/>
                  <a:ext cx="285750" cy="363538"/>
                </a:xfrm>
                <a:custGeom>
                  <a:avLst/>
                  <a:gdLst>
                    <a:gd name="T0" fmla="*/ 72 w 76"/>
                    <a:gd name="T1" fmla="*/ 0 h 97"/>
                    <a:gd name="T2" fmla="*/ 56 w 76"/>
                    <a:gd name="T3" fmla="*/ 61 h 97"/>
                    <a:gd name="T4" fmla="*/ 0 w 76"/>
                    <a:gd name="T5" fmla="*/ 97 h 97"/>
                    <a:gd name="T6" fmla="*/ 13 w 76"/>
                    <a:gd name="T7" fmla="*/ 37 h 97"/>
                    <a:gd name="T8" fmla="*/ 72 w 76"/>
                    <a:gd name="T9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97">
                      <a:moveTo>
                        <a:pt x="72" y="0"/>
                      </a:moveTo>
                      <a:cubicBezTo>
                        <a:pt x="72" y="0"/>
                        <a:pt x="76" y="37"/>
                        <a:pt x="56" y="61"/>
                      </a:cubicBezTo>
                      <a:cubicBezTo>
                        <a:pt x="30" y="90"/>
                        <a:pt x="0" y="97"/>
                        <a:pt x="0" y="97"/>
                      </a:cubicBezTo>
                      <a:cubicBezTo>
                        <a:pt x="0" y="97"/>
                        <a:pt x="1" y="57"/>
                        <a:pt x="13" y="37"/>
                      </a:cubicBezTo>
                      <a:cubicBezTo>
                        <a:pt x="31" y="10"/>
                        <a:pt x="72" y="0"/>
                        <a:pt x="72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56">
                  <a:extLst>
                    <a:ext uri="{FF2B5EF4-FFF2-40B4-BE49-F238E27FC236}">
                      <a16:creationId xmlns:a16="http://schemas.microsoft.com/office/drawing/2014/main" id="{A183B1A6-BE3D-151C-53A9-E59FC63392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82638" y="330200"/>
                  <a:ext cx="395288" cy="266700"/>
                </a:xfrm>
                <a:custGeom>
                  <a:avLst/>
                  <a:gdLst>
                    <a:gd name="T0" fmla="*/ 0 w 105"/>
                    <a:gd name="T1" fmla="*/ 9 h 71"/>
                    <a:gd name="T2" fmla="*/ 40 w 105"/>
                    <a:gd name="T3" fmla="*/ 56 h 71"/>
                    <a:gd name="T4" fmla="*/ 105 w 105"/>
                    <a:gd name="T5" fmla="*/ 64 h 71"/>
                    <a:gd name="T6" fmla="*/ 68 w 105"/>
                    <a:gd name="T7" fmla="*/ 17 h 71"/>
                    <a:gd name="T8" fmla="*/ 0 w 105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1">
                      <a:moveTo>
                        <a:pt x="0" y="9"/>
                      </a:moveTo>
                      <a:cubicBezTo>
                        <a:pt x="0" y="9"/>
                        <a:pt x="12" y="44"/>
                        <a:pt x="40" y="56"/>
                      </a:cubicBezTo>
                      <a:cubicBezTo>
                        <a:pt x="76" y="71"/>
                        <a:pt x="105" y="64"/>
                        <a:pt x="105" y="64"/>
                      </a:cubicBezTo>
                      <a:cubicBezTo>
                        <a:pt x="105" y="64"/>
                        <a:pt x="87" y="29"/>
                        <a:pt x="68" y="17"/>
                      </a:cubicBezTo>
                      <a:cubicBezTo>
                        <a:pt x="41" y="0"/>
                        <a:pt x="0" y="9"/>
                        <a:pt x="0" y="9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57">
                  <a:extLst>
                    <a:ext uri="{FF2B5EF4-FFF2-40B4-BE49-F238E27FC236}">
                      <a16:creationId xmlns:a16="http://schemas.microsoft.com/office/drawing/2014/main" id="{8D1221E4-8182-0D79-5B44-0C3010F443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20688" y="131762"/>
                  <a:ext cx="261938" cy="398463"/>
                </a:xfrm>
                <a:custGeom>
                  <a:avLst/>
                  <a:gdLst>
                    <a:gd name="T0" fmla="*/ 59 w 70"/>
                    <a:gd name="T1" fmla="*/ 0 h 106"/>
                    <a:gd name="T2" fmla="*/ 54 w 70"/>
                    <a:gd name="T3" fmla="*/ 62 h 106"/>
                    <a:gd name="T4" fmla="*/ 6 w 70"/>
                    <a:gd name="T5" fmla="*/ 106 h 106"/>
                    <a:gd name="T6" fmla="*/ 9 w 70"/>
                    <a:gd name="T7" fmla="*/ 46 h 106"/>
                    <a:gd name="T8" fmla="*/ 59 w 70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106">
                      <a:moveTo>
                        <a:pt x="59" y="0"/>
                      </a:moveTo>
                      <a:cubicBezTo>
                        <a:pt x="59" y="0"/>
                        <a:pt x="70" y="36"/>
                        <a:pt x="54" y="62"/>
                      </a:cubicBezTo>
                      <a:cubicBezTo>
                        <a:pt x="34" y="94"/>
                        <a:pt x="6" y="106"/>
                        <a:pt x="6" y="106"/>
                      </a:cubicBezTo>
                      <a:cubicBezTo>
                        <a:pt x="6" y="106"/>
                        <a:pt x="0" y="67"/>
                        <a:pt x="9" y="46"/>
                      </a:cubicBezTo>
                      <a:cubicBezTo>
                        <a:pt x="21" y="17"/>
                        <a:pt x="59" y="0"/>
                        <a:pt x="59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58">
                  <a:extLst>
                    <a:ext uri="{FF2B5EF4-FFF2-40B4-BE49-F238E27FC236}">
                      <a16:creationId xmlns:a16="http://schemas.microsoft.com/office/drawing/2014/main" id="{9AB81D9E-8DD3-9AF4-C01D-A4BCC2C6BB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20750" y="44450"/>
                  <a:ext cx="412750" cy="230188"/>
                </a:xfrm>
                <a:custGeom>
                  <a:avLst/>
                  <a:gdLst>
                    <a:gd name="T0" fmla="*/ 0 w 110"/>
                    <a:gd name="T1" fmla="*/ 15 h 61"/>
                    <a:gd name="T2" fmla="*/ 47 w 110"/>
                    <a:gd name="T3" fmla="*/ 53 h 61"/>
                    <a:gd name="T4" fmla="*/ 110 w 110"/>
                    <a:gd name="T5" fmla="*/ 50 h 61"/>
                    <a:gd name="T6" fmla="*/ 66 w 110"/>
                    <a:gd name="T7" fmla="*/ 11 h 61"/>
                    <a:gd name="T8" fmla="*/ 0 w 110"/>
                    <a:gd name="T9" fmla="*/ 1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61">
                      <a:moveTo>
                        <a:pt x="0" y="15"/>
                      </a:moveTo>
                      <a:cubicBezTo>
                        <a:pt x="0" y="15"/>
                        <a:pt x="17" y="47"/>
                        <a:pt x="47" y="53"/>
                      </a:cubicBezTo>
                      <a:cubicBezTo>
                        <a:pt x="83" y="61"/>
                        <a:pt x="110" y="50"/>
                        <a:pt x="110" y="50"/>
                      </a:cubicBezTo>
                      <a:cubicBezTo>
                        <a:pt x="110" y="50"/>
                        <a:pt x="87" y="19"/>
                        <a:pt x="66" y="11"/>
                      </a:cubicBezTo>
                      <a:cubicBezTo>
                        <a:pt x="37" y="0"/>
                        <a:pt x="0" y="15"/>
                        <a:pt x="0" y="15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59">
                  <a:extLst>
                    <a:ext uri="{FF2B5EF4-FFF2-40B4-BE49-F238E27FC236}">
                      <a16:creationId xmlns:a16="http://schemas.microsoft.com/office/drawing/2014/main" id="{7EDA131A-24DD-C8CA-DDDC-FED74BB0B4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71500" y="-222250"/>
                  <a:ext cx="233363" cy="417513"/>
                </a:xfrm>
                <a:custGeom>
                  <a:avLst/>
                  <a:gdLst>
                    <a:gd name="T0" fmla="*/ 45 w 62"/>
                    <a:gd name="T1" fmla="*/ 0 h 111"/>
                    <a:gd name="T2" fmla="*/ 51 w 62"/>
                    <a:gd name="T3" fmla="*/ 60 h 111"/>
                    <a:gd name="T4" fmla="*/ 13 w 62"/>
                    <a:gd name="T5" fmla="*/ 111 h 111"/>
                    <a:gd name="T6" fmla="*/ 5 w 62"/>
                    <a:gd name="T7" fmla="*/ 53 h 111"/>
                    <a:gd name="T8" fmla="*/ 45 w 62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11">
                      <a:moveTo>
                        <a:pt x="45" y="0"/>
                      </a:moveTo>
                      <a:cubicBezTo>
                        <a:pt x="45" y="0"/>
                        <a:pt x="62" y="32"/>
                        <a:pt x="51" y="60"/>
                      </a:cubicBezTo>
                      <a:cubicBezTo>
                        <a:pt x="37" y="95"/>
                        <a:pt x="13" y="111"/>
                        <a:pt x="13" y="111"/>
                      </a:cubicBezTo>
                      <a:cubicBezTo>
                        <a:pt x="13" y="111"/>
                        <a:pt x="0" y="74"/>
                        <a:pt x="5" y="53"/>
                      </a:cubicBezTo>
                      <a:cubicBezTo>
                        <a:pt x="12" y="23"/>
                        <a:pt x="45" y="0"/>
                        <a:pt x="45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60">
                  <a:extLst>
                    <a:ext uri="{FF2B5EF4-FFF2-40B4-BE49-F238E27FC236}">
                      <a16:creationId xmlns:a16="http://schemas.microsoft.com/office/drawing/2014/main" id="{EE089AAC-00F8-DE04-B3B0-6AF0CEF756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9663" y="-214313"/>
                  <a:ext cx="425450" cy="195263"/>
                </a:xfrm>
                <a:custGeom>
                  <a:avLst/>
                  <a:gdLst>
                    <a:gd name="T0" fmla="*/ 0 w 113"/>
                    <a:gd name="T1" fmla="*/ 21 h 52"/>
                    <a:gd name="T2" fmla="*/ 52 w 113"/>
                    <a:gd name="T3" fmla="*/ 51 h 52"/>
                    <a:gd name="T4" fmla="*/ 113 w 113"/>
                    <a:gd name="T5" fmla="*/ 37 h 52"/>
                    <a:gd name="T6" fmla="*/ 64 w 113"/>
                    <a:gd name="T7" fmla="*/ 7 h 52"/>
                    <a:gd name="T8" fmla="*/ 0 w 113"/>
                    <a:gd name="T9" fmla="*/ 21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3" h="52">
                      <a:moveTo>
                        <a:pt x="0" y="21"/>
                      </a:moveTo>
                      <a:cubicBezTo>
                        <a:pt x="0" y="21"/>
                        <a:pt x="23" y="49"/>
                        <a:pt x="52" y="51"/>
                      </a:cubicBezTo>
                      <a:cubicBezTo>
                        <a:pt x="89" y="52"/>
                        <a:pt x="113" y="37"/>
                        <a:pt x="113" y="37"/>
                      </a:cubicBezTo>
                      <a:cubicBezTo>
                        <a:pt x="113" y="37"/>
                        <a:pt x="85" y="11"/>
                        <a:pt x="64" y="7"/>
                      </a:cubicBezTo>
                      <a:cubicBezTo>
                        <a:pt x="34" y="0"/>
                        <a:pt x="0" y="21"/>
                        <a:pt x="0" y="21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61">
                  <a:extLst>
                    <a:ext uri="{FF2B5EF4-FFF2-40B4-BE49-F238E27FC236}">
                      <a16:creationId xmlns:a16="http://schemas.microsoft.com/office/drawing/2014/main" id="{7AFCF5C7-55F5-C8DA-6CF0-F14E2839F0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74700" y="-534988"/>
                  <a:ext cx="195263" cy="425450"/>
                </a:xfrm>
                <a:custGeom>
                  <a:avLst/>
                  <a:gdLst>
                    <a:gd name="T0" fmla="*/ 30 w 52"/>
                    <a:gd name="T1" fmla="*/ 0 h 113"/>
                    <a:gd name="T2" fmla="*/ 46 w 52"/>
                    <a:gd name="T3" fmla="*/ 57 h 113"/>
                    <a:gd name="T4" fmla="*/ 18 w 52"/>
                    <a:gd name="T5" fmla="*/ 113 h 113"/>
                    <a:gd name="T6" fmla="*/ 1 w 52"/>
                    <a:gd name="T7" fmla="*/ 58 h 113"/>
                    <a:gd name="T8" fmla="*/ 30 w 52"/>
                    <a:gd name="T9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113">
                      <a:moveTo>
                        <a:pt x="30" y="0"/>
                      </a:moveTo>
                      <a:cubicBezTo>
                        <a:pt x="30" y="0"/>
                        <a:pt x="52" y="28"/>
                        <a:pt x="46" y="57"/>
                      </a:cubicBezTo>
                      <a:cubicBezTo>
                        <a:pt x="39" y="93"/>
                        <a:pt x="18" y="113"/>
                        <a:pt x="18" y="113"/>
                      </a:cubicBezTo>
                      <a:cubicBezTo>
                        <a:pt x="18" y="113"/>
                        <a:pt x="0" y="79"/>
                        <a:pt x="1" y="58"/>
                      </a:cubicBezTo>
                      <a:cubicBezTo>
                        <a:pt x="2" y="28"/>
                        <a:pt x="30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62">
                  <a:extLst>
                    <a:ext uri="{FF2B5EF4-FFF2-40B4-BE49-F238E27FC236}">
                      <a16:creationId xmlns:a16="http://schemas.microsoft.com/office/drawing/2014/main" id="{82417001-4A63-65E8-EAB4-1BBE6D7E16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330325" y="-428625"/>
                  <a:ext cx="420688" cy="184150"/>
                </a:xfrm>
                <a:custGeom>
                  <a:avLst/>
                  <a:gdLst>
                    <a:gd name="T0" fmla="*/ 0 w 112"/>
                    <a:gd name="T1" fmla="*/ 26 h 49"/>
                    <a:gd name="T2" fmla="*/ 55 w 112"/>
                    <a:gd name="T3" fmla="*/ 45 h 49"/>
                    <a:gd name="T4" fmla="*/ 112 w 112"/>
                    <a:gd name="T5" fmla="*/ 22 h 49"/>
                    <a:gd name="T6" fmla="*/ 59 w 112"/>
                    <a:gd name="T7" fmla="*/ 1 h 49"/>
                    <a:gd name="T8" fmla="*/ 0 w 112"/>
                    <a:gd name="T9" fmla="*/ 2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9">
                      <a:moveTo>
                        <a:pt x="0" y="26"/>
                      </a:moveTo>
                      <a:cubicBezTo>
                        <a:pt x="0" y="26"/>
                        <a:pt x="27" y="49"/>
                        <a:pt x="55" y="45"/>
                      </a:cubicBezTo>
                      <a:cubicBezTo>
                        <a:pt x="91" y="41"/>
                        <a:pt x="112" y="22"/>
                        <a:pt x="112" y="22"/>
                      </a:cubicBezTo>
                      <a:cubicBezTo>
                        <a:pt x="112" y="22"/>
                        <a:pt x="80" y="2"/>
                        <a:pt x="59" y="1"/>
                      </a:cubicBezTo>
                      <a:cubicBezTo>
                        <a:pt x="29" y="0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63">
                  <a:extLst>
                    <a:ext uri="{FF2B5EF4-FFF2-40B4-BE49-F238E27FC236}">
                      <a16:creationId xmlns:a16="http://schemas.microsoft.com/office/drawing/2014/main" id="{A0C89159-2911-0C64-27C9-3151B38735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52513" y="-793750"/>
                  <a:ext cx="184150" cy="417513"/>
                </a:xfrm>
                <a:custGeom>
                  <a:avLst/>
                  <a:gdLst>
                    <a:gd name="T0" fmla="*/ 23 w 49"/>
                    <a:gd name="T1" fmla="*/ 0 h 111"/>
                    <a:gd name="T2" fmla="*/ 48 w 49"/>
                    <a:gd name="T3" fmla="*/ 53 h 111"/>
                    <a:gd name="T4" fmla="*/ 30 w 49"/>
                    <a:gd name="T5" fmla="*/ 111 h 111"/>
                    <a:gd name="T6" fmla="*/ 4 w 49"/>
                    <a:gd name="T7" fmla="*/ 61 h 111"/>
                    <a:gd name="T8" fmla="*/ 23 w 49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111">
                      <a:moveTo>
                        <a:pt x="23" y="0"/>
                      </a:moveTo>
                      <a:cubicBezTo>
                        <a:pt x="23" y="0"/>
                        <a:pt x="49" y="24"/>
                        <a:pt x="48" y="53"/>
                      </a:cubicBezTo>
                      <a:cubicBezTo>
                        <a:pt x="47" y="88"/>
                        <a:pt x="30" y="111"/>
                        <a:pt x="30" y="111"/>
                      </a:cubicBezTo>
                      <a:cubicBezTo>
                        <a:pt x="30" y="111"/>
                        <a:pt x="7" y="82"/>
                        <a:pt x="4" y="61"/>
                      </a:cubicBezTo>
                      <a:cubicBezTo>
                        <a:pt x="0" y="32"/>
                        <a:pt x="23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64">
                  <a:extLst>
                    <a:ext uri="{FF2B5EF4-FFF2-40B4-BE49-F238E27FC236}">
                      <a16:creationId xmlns:a16="http://schemas.microsoft.com/office/drawing/2014/main" id="{AF91D6DD-A4B1-9343-98BC-90F1AB652F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582738" y="-623888"/>
                  <a:ext cx="401638" cy="206375"/>
                </a:xfrm>
                <a:custGeom>
                  <a:avLst/>
                  <a:gdLst>
                    <a:gd name="T0" fmla="*/ 0 w 107"/>
                    <a:gd name="T1" fmla="*/ 37 h 55"/>
                    <a:gd name="T2" fmla="*/ 57 w 107"/>
                    <a:gd name="T3" fmla="*/ 46 h 55"/>
                    <a:gd name="T4" fmla="*/ 107 w 107"/>
                    <a:gd name="T5" fmla="*/ 14 h 55"/>
                    <a:gd name="T6" fmla="*/ 53 w 107"/>
                    <a:gd name="T7" fmla="*/ 3 h 55"/>
                    <a:gd name="T8" fmla="*/ 0 w 107"/>
                    <a:gd name="T9" fmla="*/ 3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7" h="55">
                      <a:moveTo>
                        <a:pt x="0" y="37"/>
                      </a:moveTo>
                      <a:cubicBezTo>
                        <a:pt x="0" y="37"/>
                        <a:pt x="30" y="55"/>
                        <a:pt x="57" y="46"/>
                      </a:cubicBezTo>
                      <a:cubicBezTo>
                        <a:pt x="90" y="36"/>
                        <a:pt x="107" y="14"/>
                        <a:pt x="107" y="14"/>
                      </a:cubicBezTo>
                      <a:cubicBezTo>
                        <a:pt x="107" y="14"/>
                        <a:pt x="73" y="0"/>
                        <a:pt x="53" y="3"/>
                      </a:cubicBezTo>
                      <a:cubicBezTo>
                        <a:pt x="24" y="7"/>
                        <a:pt x="0" y="37"/>
                        <a:pt x="0" y="37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65">
                  <a:extLst>
                    <a:ext uri="{FF2B5EF4-FFF2-40B4-BE49-F238E27FC236}">
                      <a16:creationId xmlns:a16="http://schemas.microsoft.com/office/drawing/2014/main" id="{17F984F8-4A18-C731-0BBA-1E46690B87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373188" y="-992188"/>
                  <a:ext cx="207963" cy="398463"/>
                </a:xfrm>
                <a:custGeom>
                  <a:avLst/>
                  <a:gdLst>
                    <a:gd name="T0" fmla="*/ 17 w 55"/>
                    <a:gd name="T1" fmla="*/ 0 h 106"/>
                    <a:gd name="T2" fmla="*/ 50 w 55"/>
                    <a:gd name="T3" fmla="*/ 46 h 106"/>
                    <a:gd name="T4" fmla="*/ 43 w 55"/>
                    <a:gd name="T5" fmla="*/ 106 h 106"/>
                    <a:gd name="T6" fmla="*/ 9 w 55"/>
                    <a:gd name="T7" fmla="*/ 62 h 106"/>
                    <a:gd name="T8" fmla="*/ 17 w 55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17" y="0"/>
                      </a:moveTo>
                      <a:cubicBezTo>
                        <a:pt x="17" y="0"/>
                        <a:pt x="46" y="19"/>
                        <a:pt x="50" y="46"/>
                      </a:cubicBezTo>
                      <a:cubicBezTo>
                        <a:pt x="55" y="81"/>
                        <a:pt x="43" y="106"/>
                        <a:pt x="43" y="106"/>
                      </a:cubicBezTo>
                      <a:cubicBezTo>
                        <a:pt x="43" y="106"/>
                        <a:pt x="15" y="82"/>
                        <a:pt x="9" y="62"/>
                      </a:cubicBezTo>
                      <a:cubicBezTo>
                        <a:pt x="0" y="34"/>
                        <a:pt x="17" y="0"/>
                        <a:pt x="17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66">
                  <a:extLst>
                    <a:ext uri="{FF2B5EF4-FFF2-40B4-BE49-F238E27FC236}">
                      <a16:creationId xmlns:a16="http://schemas.microsoft.com/office/drawing/2014/main" id="{1BA15581-6E29-E637-7FDB-3FE8D1E57B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854200" y="-774700"/>
                  <a:ext cx="376238" cy="228600"/>
                </a:xfrm>
                <a:custGeom>
                  <a:avLst/>
                  <a:gdLst>
                    <a:gd name="T0" fmla="*/ 0 w 100"/>
                    <a:gd name="T1" fmla="*/ 49 h 61"/>
                    <a:gd name="T2" fmla="*/ 56 w 100"/>
                    <a:gd name="T3" fmla="*/ 48 h 61"/>
                    <a:gd name="T4" fmla="*/ 100 w 100"/>
                    <a:gd name="T5" fmla="*/ 8 h 61"/>
                    <a:gd name="T6" fmla="*/ 45 w 100"/>
                    <a:gd name="T7" fmla="*/ 7 h 61"/>
                    <a:gd name="T8" fmla="*/ 0 w 100"/>
                    <a:gd name="T9" fmla="*/ 49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61">
                      <a:moveTo>
                        <a:pt x="0" y="49"/>
                      </a:moveTo>
                      <a:cubicBezTo>
                        <a:pt x="0" y="49"/>
                        <a:pt x="32" y="61"/>
                        <a:pt x="56" y="48"/>
                      </a:cubicBezTo>
                      <a:cubicBezTo>
                        <a:pt x="87" y="32"/>
                        <a:pt x="100" y="8"/>
                        <a:pt x="100" y="8"/>
                      </a:cubicBezTo>
                      <a:cubicBezTo>
                        <a:pt x="100" y="8"/>
                        <a:pt x="65" y="0"/>
                        <a:pt x="45" y="7"/>
                      </a:cubicBezTo>
                      <a:cubicBezTo>
                        <a:pt x="18" y="16"/>
                        <a:pt x="0" y="49"/>
                        <a:pt x="0" y="49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67">
                  <a:extLst>
                    <a:ext uri="{FF2B5EF4-FFF2-40B4-BE49-F238E27FC236}">
                      <a16:creationId xmlns:a16="http://schemas.microsoft.com/office/drawing/2014/main" id="{DDABA95E-FDC4-1535-7568-CB58517EE1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714500" y="-1128713"/>
                  <a:ext cx="228600" cy="368300"/>
                </a:xfrm>
                <a:custGeom>
                  <a:avLst/>
                  <a:gdLst>
                    <a:gd name="T0" fmla="*/ 10 w 61"/>
                    <a:gd name="T1" fmla="*/ 0 h 98"/>
                    <a:gd name="T2" fmla="*/ 50 w 61"/>
                    <a:gd name="T3" fmla="*/ 39 h 98"/>
                    <a:gd name="T4" fmla="*/ 54 w 61"/>
                    <a:gd name="T5" fmla="*/ 98 h 98"/>
                    <a:gd name="T6" fmla="*/ 13 w 61"/>
                    <a:gd name="T7" fmla="*/ 61 h 98"/>
                    <a:gd name="T8" fmla="*/ 10 w 61"/>
                    <a:gd name="T9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98">
                      <a:moveTo>
                        <a:pt x="10" y="0"/>
                      </a:moveTo>
                      <a:cubicBezTo>
                        <a:pt x="10" y="0"/>
                        <a:pt x="41" y="13"/>
                        <a:pt x="50" y="39"/>
                      </a:cubicBezTo>
                      <a:cubicBezTo>
                        <a:pt x="61" y="72"/>
                        <a:pt x="54" y="98"/>
                        <a:pt x="54" y="98"/>
                      </a:cubicBezTo>
                      <a:cubicBezTo>
                        <a:pt x="54" y="98"/>
                        <a:pt x="23" y="79"/>
                        <a:pt x="13" y="61"/>
                      </a:cubicBezTo>
                      <a:cubicBezTo>
                        <a:pt x="0" y="36"/>
                        <a:pt x="10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68">
                  <a:extLst>
                    <a:ext uri="{FF2B5EF4-FFF2-40B4-BE49-F238E27FC236}">
                      <a16:creationId xmlns:a16="http://schemas.microsoft.com/office/drawing/2014/main" id="{EB890EA6-A1F5-2AA0-648C-A7F66472AE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989138" y="-939800"/>
                  <a:ext cx="307975" cy="161925"/>
                </a:xfrm>
                <a:custGeom>
                  <a:avLst/>
                  <a:gdLst>
                    <a:gd name="T0" fmla="*/ 82 w 82"/>
                    <a:gd name="T1" fmla="*/ 30 h 43"/>
                    <a:gd name="T2" fmla="*/ 38 w 82"/>
                    <a:gd name="T3" fmla="*/ 36 h 43"/>
                    <a:gd name="T4" fmla="*/ 0 w 82"/>
                    <a:gd name="T5" fmla="*/ 10 h 43"/>
                    <a:gd name="T6" fmla="*/ 42 w 82"/>
                    <a:gd name="T7" fmla="*/ 3 h 43"/>
                    <a:gd name="T8" fmla="*/ 82 w 82"/>
                    <a:gd name="T9" fmla="*/ 3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43">
                      <a:moveTo>
                        <a:pt x="82" y="30"/>
                      </a:moveTo>
                      <a:cubicBezTo>
                        <a:pt x="82" y="30"/>
                        <a:pt x="59" y="43"/>
                        <a:pt x="38" y="36"/>
                      </a:cubicBezTo>
                      <a:cubicBezTo>
                        <a:pt x="12" y="27"/>
                        <a:pt x="0" y="10"/>
                        <a:pt x="0" y="10"/>
                      </a:cubicBezTo>
                      <a:cubicBezTo>
                        <a:pt x="0" y="10"/>
                        <a:pt x="26" y="0"/>
                        <a:pt x="42" y="3"/>
                      </a:cubicBezTo>
                      <a:cubicBezTo>
                        <a:pt x="64" y="6"/>
                        <a:pt x="82" y="30"/>
                        <a:pt x="82" y="3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40" name="Text Placeholder 7">
              <a:extLst>
                <a:ext uri="{FF2B5EF4-FFF2-40B4-BE49-F238E27FC236}">
                  <a16:creationId xmlns:a16="http://schemas.microsoft.com/office/drawing/2014/main" id="{5E4CE0A9-27B9-3D5F-E124-890C124A769A}"/>
                </a:ext>
              </a:extLst>
            </p:cNvPr>
            <p:cNvSpPr txBox="1">
              <a:spLocks/>
            </p:cNvSpPr>
            <p:nvPr/>
          </p:nvSpPr>
          <p:spPr>
            <a:xfrm>
              <a:off x="9108560" y="5082456"/>
              <a:ext cx="1455325" cy="372527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2844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576000" indent="-230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8244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098000" indent="-230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3716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645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0" dirty="0">
                  <a:solidFill>
                    <a:schemeClr val="tx1"/>
                  </a:solidFill>
                </a:rPr>
                <a:t>User-Friendly Interface (Web &amp; Mobile)</a:t>
              </a:r>
            </a:p>
          </p:txBody>
        </p:sp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AF3B6D97-5E87-F3F4-3FC1-10E09C782824}"/>
              </a:ext>
            </a:extLst>
          </p:cNvPr>
          <p:cNvGrpSpPr/>
          <p:nvPr/>
        </p:nvGrpSpPr>
        <p:grpSpPr>
          <a:xfrm>
            <a:off x="2420295" y="4477644"/>
            <a:ext cx="9375640" cy="1471131"/>
            <a:chOff x="1026075" y="4165474"/>
            <a:chExt cx="9375640" cy="1471131"/>
          </a:xfrm>
        </p:grpSpPr>
        <p:sp>
          <p:nvSpPr>
            <p:cNvPr id="372" name="Text Placeholder 7">
              <a:extLst>
                <a:ext uri="{FF2B5EF4-FFF2-40B4-BE49-F238E27FC236}">
                  <a16:creationId xmlns:a16="http://schemas.microsoft.com/office/drawing/2014/main" id="{2749381E-9697-1B7D-0AE2-5AD582D74C07}"/>
                </a:ext>
              </a:extLst>
            </p:cNvPr>
            <p:cNvSpPr txBox="1">
              <a:spLocks/>
            </p:cNvSpPr>
            <p:nvPr/>
          </p:nvSpPr>
          <p:spPr>
            <a:xfrm>
              <a:off x="1512308" y="4260139"/>
              <a:ext cx="226085" cy="56249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2844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576000" indent="-230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8244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098000" indent="-230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3716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645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5000"/>
                </a:lnSpc>
                <a:spcAft>
                  <a:spcPts val="0"/>
                </a:spcAft>
              </a:pPr>
              <a:r>
                <a:rPr lang="en-US" sz="4000" dirty="0">
                  <a:solidFill>
                    <a:srgbClr val="483698"/>
                  </a:solidFill>
                  <a:latin typeface="+mj-lt"/>
                  <a:ea typeface="+mj-ea"/>
                  <a:cs typeface="+mj-cs"/>
                </a:rPr>
                <a:t>6</a:t>
              </a:r>
            </a:p>
          </p:txBody>
        </p:sp>
        <p:sp>
          <p:nvSpPr>
            <p:cNvPr id="373" name="Text Placeholder 7">
              <a:extLst>
                <a:ext uri="{FF2B5EF4-FFF2-40B4-BE49-F238E27FC236}">
                  <a16:creationId xmlns:a16="http://schemas.microsoft.com/office/drawing/2014/main" id="{CD0CD1B7-8D2D-45FB-2C7A-4CA9DAE6831D}"/>
                </a:ext>
              </a:extLst>
            </p:cNvPr>
            <p:cNvSpPr txBox="1">
              <a:spLocks/>
            </p:cNvSpPr>
            <p:nvPr/>
          </p:nvSpPr>
          <p:spPr>
            <a:xfrm>
              <a:off x="1026075" y="5035799"/>
              <a:ext cx="1353786" cy="547791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2844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576000" indent="-230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8244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098000" indent="-230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3716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645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0" dirty="0">
                  <a:solidFill>
                    <a:schemeClr val="tx1"/>
                  </a:solidFill>
                </a:rPr>
                <a:t>Active Civic Engagement</a:t>
              </a:r>
            </a:p>
          </p:txBody>
        </p:sp>
        <p:grpSp>
          <p:nvGrpSpPr>
            <p:cNvPr id="374" name="Group 373">
              <a:extLst>
                <a:ext uri="{FF2B5EF4-FFF2-40B4-BE49-F238E27FC236}">
                  <a16:creationId xmlns:a16="http://schemas.microsoft.com/office/drawing/2014/main" id="{B3F51668-FF28-358F-30B9-4D3FEECDA100}"/>
                </a:ext>
              </a:extLst>
            </p:cNvPr>
            <p:cNvGrpSpPr/>
            <p:nvPr/>
          </p:nvGrpSpPr>
          <p:grpSpPr>
            <a:xfrm>
              <a:off x="1254194" y="4165474"/>
              <a:ext cx="860504" cy="805636"/>
              <a:chOff x="2097074" y="3525900"/>
              <a:chExt cx="1097459" cy="1027484"/>
            </a:xfrm>
          </p:grpSpPr>
          <p:grpSp>
            <p:nvGrpSpPr>
              <p:cNvPr id="651" name="Group 650">
                <a:extLst>
                  <a:ext uri="{FF2B5EF4-FFF2-40B4-BE49-F238E27FC236}">
                    <a16:creationId xmlns:a16="http://schemas.microsoft.com/office/drawing/2014/main" id="{0E7164DB-AD53-19B9-DAF0-11EAFC0B1596}"/>
                  </a:ext>
                </a:extLst>
              </p:cNvPr>
              <p:cNvGrpSpPr/>
              <p:nvPr/>
            </p:nvGrpSpPr>
            <p:grpSpPr>
              <a:xfrm>
                <a:off x="2097074" y="3525900"/>
                <a:ext cx="525416" cy="1027484"/>
                <a:chOff x="-4643438" y="-1128713"/>
                <a:chExt cx="2700338" cy="4552951"/>
              </a:xfrm>
            </p:grpSpPr>
            <p:sp>
              <p:nvSpPr>
                <p:cNvPr id="685" name="Freeform 5">
                  <a:extLst>
                    <a:ext uri="{FF2B5EF4-FFF2-40B4-BE49-F238E27FC236}">
                      <a16:creationId xmlns:a16="http://schemas.microsoft.com/office/drawing/2014/main" id="{5E28EF47-2A70-49B2-1688-8EB2F1EA71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84688" y="-862013"/>
                  <a:ext cx="2541588" cy="4286251"/>
                </a:xfrm>
                <a:custGeom>
                  <a:avLst/>
                  <a:gdLst>
                    <a:gd name="T0" fmla="*/ 657 w 676"/>
                    <a:gd name="T1" fmla="*/ 1140 h 1140"/>
                    <a:gd name="T2" fmla="*/ 435 w 676"/>
                    <a:gd name="T3" fmla="*/ 1033 h 1140"/>
                    <a:gd name="T4" fmla="*/ 54 w 676"/>
                    <a:gd name="T5" fmla="*/ 643 h 1140"/>
                    <a:gd name="T6" fmla="*/ 208 w 676"/>
                    <a:gd name="T7" fmla="*/ 123 h 1140"/>
                    <a:gd name="T8" fmla="*/ 431 w 676"/>
                    <a:gd name="T9" fmla="*/ 0 h 1140"/>
                    <a:gd name="T10" fmla="*/ 213 w 676"/>
                    <a:gd name="T11" fmla="*/ 128 h 1140"/>
                    <a:gd name="T12" fmla="*/ 67 w 676"/>
                    <a:gd name="T13" fmla="*/ 640 h 1140"/>
                    <a:gd name="T14" fmla="*/ 440 w 676"/>
                    <a:gd name="T15" fmla="*/ 1016 h 1140"/>
                    <a:gd name="T16" fmla="*/ 533 w 676"/>
                    <a:gd name="T17" fmla="*/ 1039 h 1140"/>
                    <a:gd name="T18" fmla="*/ 676 w 676"/>
                    <a:gd name="T19" fmla="*/ 1123 h 1140"/>
                    <a:gd name="T20" fmla="*/ 657 w 676"/>
                    <a:gd name="T21" fmla="*/ 1140 h 1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76" h="1140">
                      <a:moveTo>
                        <a:pt x="657" y="1140"/>
                      </a:moveTo>
                      <a:cubicBezTo>
                        <a:pt x="657" y="1140"/>
                        <a:pt x="590" y="1059"/>
                        <a:pt x="435" y="1033"/>
                      </a:cubicBezTo>
                      <a:cubicBezTo>
                        <a:pt x="284" y="998"/>
                        <a:pt x="101" y="850"/>
                        <a:pt x="54" y="643"/>
                      </a:cubicBezTo>
                      <a:cubicBezTo>
                        <a:pt x="0" y="438"/>
                        <a:pt x="92" y="224"/>
                        <a:pt x="208" y="123"/>
                      </a:cubicBezTo>
                      <a:cubicBezTo>
                        <a:pt x="324" y="18"/>
                        <a:pt x="433" y="2"/>
                        <a:pt x="431" y="0"/>
                      </a:cubicBezTo>
                      <a:cubicBezTo>
                        <a:pt x="434" y="4"/>
                        <a:pt x="326" y="22"/>
                        <a:pt x="213" y="128"/>
                      </a:cubicBezTo>
                      <a:cubicBezTo>
                        <a:pt x="99" y="229"/>
                        <a:pt x="12" y="440"/>
                        <a:pt x="67" y="640"/>
                      </a:cubicBezTo>
                      <a:cubicBezTo>
                        <a:pt x="115" y="842"/>
                        <a:pt x="294" y="983"/>
                        <a:pt x="440" y="1016"/>
                      </a:cubicBezTo>
                      <a:cubicBezTo>
                        <a:pt x="475" y="1021"/>
                        <a:pt x="506" y="1029"/>
                        <a:pt x="533" y="1039"/>
                      </a:cubicBezTo>
                      <a:cubicBezTo>
                        <a:pt x="636" y="1076"/>
                        <a:pt x="676" y="1123"/>
                        <a:pt x="676" y="1123"/>
                      </a:cubicBezTo>
                      <a:lnTo>
                        <a:pt x="657" y="1140"/>
                      </a:ln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6" name="Freeform 7">
                  <a:extLst>
                    <a:ext uri="{FF2B5EF4-FFF2-40B4-BE49-F238E27FC236}">
                      <a16:creationId xmlns:a16="http://schemas.microsoft.com/office/drawing/2014/main" id="{43DEC7C2-DF46-A2E2-5D18-B3CDFDD3E8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055938" y="2540000"/>
                  <a:ext cx="315913" cy="474663"/>
                </a:xfrm>
                <a:custGeom>
                  <a:avLst/>
                  <a:gdLst>
                    <a:gd name="T0" fmla="*/ 10 w 84"/>
                    <a:gd name="T1" fmla="*/ 0 h 126"/>
                    <a:gd name="T2" fmla="*/ 67 w 84"/>
                    <a:gd name="T3" fmla="*/ 48 h 126"/>
                    <a:gd name="T4" fmla="*/ 77 w 84"/>
                    <a:gd name="T5" fmla="*/ 126 h 126"/>
                    <a:gd name="T6" fmla="*/ 20 w 84"/>
                    <a:gd name="T7" fmla="*/ 81 h 126"/>
                    <a:gd name="T8" fmla="*/ 10 w 84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126">
                      <a:moveTo>
                        <a:pt x="10" y="0"/>
                      </a:moveTo>
                      <a:cubicBezTo>
                        <a:pt x="10" y="0"/>
                        <a:pt x="53" y="14"/>
                        <a:pt x="67" y="48"/>
                      </a:cubicBezTo>
                      <a:cubicBezTo>
                        <a:pt x="84" y="90"/>
                        <a:pt x="77" y="126"/>
                        <a:pt x="77" y="126"/>
                      </a:cubicBezTo>
                      <a:cubicBezTo>
                        <a:pt x="77" y="126"/>
                        <a:pt x="34" y="104"/>
                        <a:pt x="20" y="81"/>
                      </a:cubicBezTo>
                      <a:cubicBezTo>
                        <a:pt x="0" y="49"/>
                        <a:pt x="10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7" name="Freeform 8">
                  <a:extLst>
                    <a:ext uri="{FF2B5EF4-FFF2-40B4-BE49-F238E27FC236}">
                      <a16:creationId xmlns:a16="http://schemas.microsoft.com/office/drawing/2014/main" id="{00E6F9AA-7FC1-5103-A098-03FE585464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297238" y="2973388"/>
                  <a:ext cx="481013" cy="311150"/>
                </a:xfrm>
                <a:custGeom>
                  <a:avLst/>
                  <a:gdLst>
                    <a:gd name="T0" fmla="*/ 0 w 128"/>
                    <a:gd name="T1" fmla="*/ 70 h 83"/>
                    <a:gd name="T2" fmla="*/ 74 w 128"/>
                    <a:gd name="T3" fmla="*/ 64 h 83"/>
                    <a:gd name="T4" fmla="*/ 128 w 128"/>
                    <a:gd name="T5" fmla="*/ 7 h 83"/>
                    <a:gd name="T6" fmla="*/ 56 w 128"/>
                    <a:gd name="T7" fmla="*/ 10 h 83"/>
                    <a:gd name="T8" fmla="*/ 0 w 128"/>
                    <a:gd name="T9" fmla="*/ 7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83">
                      <a:moveTo>
                        <a:pt x="0" y="70"/>
                      </a:moveTo>
                      <a:cubicBezTo>
                        <a:pt x="0" y="70"/>
                        <a:pt x="43" y="83"/>
                        <a:pt x="74" y="64"/>
                      </a:cubicBezTo>
                      <a:cubicBezTo>
                        <a:pt x="113" y="40"/>
                        <a:pt x="128" y="7"/>
                        <a:pt x="128" y="7"/>
                      </a:cubicBezTo>
                      <a:cubicBezTo>
                        <a:pt x="128" y="7"/>
                        <a:pt x="80" y="0"/>
                        <a:pt x="56" y="10"/>
                      </a:cubicBezTo>
                      <a:cubicBezTo>
                        <a:pt x="21" y="25"/>
                        <a:pt x="0" y="70"/>
                        <a:pt x="0" y="7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8" name="Freeform 9">
                  <a:extLst>
                    <a:ext uri="{FF2B5EF4-FFF2-40B4-BE49-F238E27FC236}">
                      <a16:creationId xmlns:a16="http://schemas.microsoft.com/office/drawing/2014/main" id="{7CA85C73-0873-1AD9-2A70-D139BACA21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335338" y="2401888"/>
                  <a:ext cx="279400" cy="500063"/>
                </a:xfrm>
                <a:custGeom>
                  <a:avLst/>
                  <a:gdLst>
                    <a:gd name="T0" fmla="*/ 19 w 74"/>
                    <a:gd name="T1" fmla="*/ 0 h 133"/>
                    <a:gd name="T2" fmla="*/ 65 w 74"/>
                    <a:gd name="T3" fmla="*/ 57 h 133"/>
                    <a:gd name="T4" fmla="*/ 61 w 74"/>
                    <a:gd name="T5" fmla="*/ 133 h 133"/>
                    <a:gd name="T6" fmla="*/ 14 w 74"/>
                    <a:gd name="T7" fmla="*/ 80 h 133"/>
                    <a:gd name="T8" fmla="*/ 19 w 74"/>
                    <a:gd name="T9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133">
                      <a:moveTo>
                        <a:pt x="19" y="0"/>
                      </a:moveTo>
                      <a:cubicBezTo>
                        <a:pt x="19" y="0"/>
                        <a:pt x="57" y="22"/>
                        <a:pt x="65" y="57"/>
                      </a:cubicBezTo>
                      <a:cubicBezTo>
                        <a:pt x="74" y="100"/>
                        <a:pt x="61" y="133"/>
                        <a:pt x="61" y="133"/>
                      </a:cubicBezTo>
                      <a:cubicBezTo>
                        <a:pt x="61" y="133"/>
                        <a:pt x="24" y="105"/>
                        <a:pt x="14" y="80"/>
                      </a:cubicBezTo>
                      <a:cubicBezTo>
                        <a:pt x="0" y="46"/>
                        <a:pt x="19" y="0"/>
                        <a:pt x="19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9" name="Freeform 10">
                  <a:extLst>
                    <a:ext uri="{FF2B5EF4-FFF2-40B4-BE49-F238E27FC236}">
                      <a16:creationId xmlns:a16="http://schemas.microsoft.com/office/drawing/2014/main" id="{F01BAA5A-8029-7DC3-0B99-BEAD9B3E27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654425" y="2825750"/>
                  <a:ext cx="503238" cy="279400"/>
                </a:xfrm>
                <a:custGeom>
                  <a:avLst/>
                  <a:gdLst>
                    <a:gd name="T0" fmla="*/ 0 w 134"/>
                    <a:gd name="T1" fmla="*/ 54 h 74"/>
                    <a:gd name="T2" fmla="*/ 73 w 134"/>
                    <a:gd name="T3" fmla="*/ 60 h 74"/>
                    <a:gd name="T4" fmla="*/ 134 w 134"/>
                    <a:gd name="T5" fmla="*/ 15 h 74"/>
                    <a:gd name="T6" fmla="*/ 64 w 134"/>
                    <a:gd name="T7" fmla="*/ 5 h 74"/>
                    <a:gd name="T8" fmla="*/ 0 w 134"/>
                    <a:gd name="T9" fmla="*/ 5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4" h="74">
                      <a:moveTo>
                        <a:pt x="0" y="54"/>
                      </a:moveTo>
                      <a:cubicBezTo>
                        <a:pt x="0" y="54"/>
                        <a:pt x="39" y="74"/>
                        <a:pt x="73" y="60"/>
                      </a:cubicBezTo>
                      <a:cubicBezTo>
                        <a:pt x="114" y="44"/>
                        <a:pt x="134" y="15"/>
                        <a:pt x="134" y="15"/>
                      </a:cubicBezTo>
                      <a:cubicBezTo>
                        <a:pt x="134" y="15"/>
                        <a:pt x="90" y="0"/>
                        <a:pt x="64" y="5"/>
                      </a:cubicBezTo>
                      <a:cubicBezTo>
                        <a:pt x="28" y="13"/>
                        <a:pt x="0" y="54"/>
                        <a:pt x="0" y="54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0" name="Freeform 11">
                  <a:extLst>
                    <a:ext uri="{FF2B5EF4-FFF2-40B4-BE49-F238E27FC236}">
                      <a16:creationId xmlns:a16="http://schemas.microsoft.com/office/drawing/2014/main" id="{E94EFB27-CB39-B8D9-7F51-3A93694902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582988" y="2225675"/>
                  <a:ext cx="233363" cy="511175"/>
                </a:xfrm>
                <a:custGeom>
                  <a:avLst/>
                  <a:gdLst>
                    <a:gd name="T0" fmla="*/ 25 w 62"/>
                    <a:gd name="T1" fmla="*/ 0 h 136"/>
                    <a:gd name="T2" fmla="*/ 60 w 62"/>
                    <a:gd name="T3" fmla="*/ 62 h 136"/>
                    <a:gd name="T4" fmla="*/ 44 w 62"/>
                    <a:gd name="T5" fmla="*/ 136 h 136"/>
                    <a:gd name="T6" fmla="*/ 8 w 62"/>
                    <a:gd name="T7" fmla="*/ 76 h 136"/>
                    <a:gd name="T8" fmla="*/ 25 w 62"/>
                    <a:gd name="T9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36">
                      <a:moveTo>
                        <a:pt x="25" y="0"/>
                      </a:moveTo>
                      <a:cubicBezTo>
                        <a:pt x="25" y="0"/>
                        <a:pt x="59" y="27"/>
                        <a:pt x="60" y="62"/>
                      </a:cubicBezTo>
                      <a:cubicBezTo>
                        <a:pt x="62" y="106"/>
                        <a:pt x="44" y="136"/>
                        <a:pt x="44" y="136"/>
                      </a:cubicBezTo>
                      <a:cubicBezTo>
                        <a:pt x="44" y="136"/>
                        <a:pt x="13" y="102"/>
                        <a:pt x="8" y="76"/>
                      </a:cubicBezTo>
                      <a:cubicBezTo>
                        <a:pt x="0" y="41"/>
                        <a:pt x="25" y="0"/>
                        <a:pt x="25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1" name="Freeform 12">
                  <a:extLst>
                    <a:ext uri="{FF2B5EF4-FFF2-40B4-BE49-F238E27FC236}">
                      <a16:creationId xmlns:a16="http://schemas.microsoft.com/office/drawing/2014/main" id="{3A60B1AC-26FF-48BA-DE3A-4D14DD0F80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67163" y="2624138"/>
                  <a:ext cx="508000" cy="236538"/>
                </a:xfrm>
                <a:custGeom>
                  <a:avLst/>
                  <a:gdLst>
                    <a:gd name="T0" fmla="*/ 0 w 135"/>
                    <a:gd name="T1" fmla="*/ 37 h 63"/>
                    <a:gd name="T2" fmla="*/ 68 w 135"/>
                    <a:gd name="T3" fmla="*/ 56 h 63"/>
                    <a:gd name="T4" fmla="*/ 135 w 135"/>
                    <a:gd name="T5" fmla="*/ 22 h 63"/>
                    <a:gd name="T6" fmla="*/ 69 w 135"/>
                    <a:gd name="T7" fmla="*/ 1 h 63"/>
                    <a:gd name="T8" fmla="*/ 0 w 135"/>
                    <a:gd name="T9" fmla="*/ 3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5" h="63">
                      <a:moveTo>
                        <a:pt x="0" y="37"/>
                      </a:moveTo>
                      <a:cubicBezTo>
                        <a:pt x="0" y="37"/>
                        <a:pt x="34" y="63"/>
                        <a:pt x="68" y="56"/>
                      </a:cubicBezTo>
                      <a:cubicBezTo>
                        <a:pt x="111" y="47"/>
                        <a:pt x="135" y="22"/>
                        <a:pt x="135" y="22"/>
                      </a:cubicBezTo>
                      <a:cubicBezTo>
                        <a:pt x="135" y="22"/>
                        <a:pt x="95" y="0"/>
                        <a:pt x="69" y="1"/>
                      </a:cubicBezTo>
                      <a:cubicBezTo>
                        <a:pt x="33" y="3"/>
                        <a:pt x="0" y="37"/>
                        <a:pt x="0" y="37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2" name="Freeform 13">
                  <a:extLst>
                    <a:ext uri="{FF2B5EF4-FFF2-40B4-BE49-F238E27FC236}">
                      <a16:creationId xmlns:a16="http://schemas.microsoft.com/office/drawing/2014/main" id="{250C450B-7EAC-9F45-F773-469550ED01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794125" y="2011363"/>
                  <a:ext cx="222250" cy="503238"/>
                </a:xfrm>
                <a:custGeom>
                  <a:avLst/>
                  <a:gdLst>
                    <a:gd name="T0" fmla="*/ 31 w 59"/>
                    <a:gd name="T1" fmla="*/ 0 h 134"/>
                    <a:gd name="T2" fmla="*/ 54 w 59"/>
                    <a:gd name="T3" fmla="*/ 66 h 134"/>
                    <a:gd name="T4" fmla="*/ 26 w 59"/>
                    <a:gd name="T5" fmla="*/ 134 h 134"/>
                    <a:gd name="T6" fmla="*/ 1 w 59"/>
                    <a:gd name="T7" fmla="*/ 71 h 134"/>
                    <a:gd name="T8" fmla="*/ 31 w 59"/>
                    <a:gd name="T9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134">
                      <a:moveTo>
                        <a:pt x="31" y="0"/>
                      </a:moveTo>
                      <a:cubicBezTo>
                        <a:pt x="31" y="0"/>
                        <a:pt x="59" y="32"/>
                        <a:pt x="54" y="66"/>
                      </a:cubicBezTo>
                      <a:cubicBezTo>
                        <a:pt x="49" y="109"/>
                        <a:pt x="26" y="134"/>
                        <a:pt x="26" y="134"/>
                      </a:cubicBezTo>
                      <a:cubicBezTo>
                        <a:pt x="26" y="134"/>
                        <a:pt x="2" y="96"/>
                        <a:pt x="1" y="71"/>
                      </a:cubicBezTo>
                      <a:cubicBezTo>
                        <a:pt x="0" y="35"/>
                        <a:pt x="31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3" name="Freeform 14">
                  <a:extLst>
                    <a:ext uri="{FF2B5EF4-FFF2-40B4-BE49-F238E27FC236}">
                      <a16:creationId xmlns:a16="http://schemas.microsoft.com/office/drawing/2014/main" id="{1956002D-E48E-7317-430F-AE8048BBD8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229100" y="2344738"/>
                  <a:ext cx="500063" cy="219075"/>
                </a:xfrm>
                <a:custGeom>
                  <a:avLst/>
                  <a:gdLst>
                    <a:gd name="T0" fmla="*/ 0 w 133"/>
                    <a:gd name="T1" fmla="*/ 27 h 58"/>
                    <a:gd name="T2" fmla="*/ 63 w 133"/>
                    <a:gd name="T3" fmla="*/ 57 h 58"/>
                    <a:gd name="T4" fmla="*/ 133 w 133"/>
                    <a:gd name="T5" fmla="*/ 36 h 58"/>
                    <a:gd name="T6" fmla="*/ 73 w 133"/>
                    <a:gd name="T7" fmla="*/ 5 h 58"/>
                    <a:gd name="T8" fmla="*/ 0 w 133"/>
                    <a:gd name="T9" fmla="*/ 2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3" h="58">
                      <a:moveTo>
                        <a:pt x="0" y="27"/>
                      </a:moveTo>
                      <a:cubicBezTo>
                        <a:pt x="0" y="27"/>
                        <a:pt x="28" y="58"/>
                        <a:pt x="63" y="57"/>
                      </a:cubicBezTo>
                      <a:cubicBezTo>
                        <a:pt x="106" y="56"/>
                        <a:pt x="133" y="36"/>
                        <a:pt x="133" y="36"/>
                      </a:cubicBezTo>
                      <a:cubicBezTo>
                        <a:pt x="133" y="36"/>
                        <a:pt x="98" y="8"/>
                        <a:pt x="73" y="5"/>
                      </a:cubicBezTo>
                      <a:cubicBezTo>
                        <a:pt x="38" y="0"/>
                        <a:pt x="0" y="27"/>
                        <a:pt x="0" y="27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4" name="Freeform 15">
                  <a:extLst>
                    <a:ext uri="{FF2B5EF4-FFF2-40B4-BE49-F238E27FC236}">
                      <a16:creationId xmlns:a16="http://schemas.microsoft.com/office/drawing/2014/main" id="{BBDB090F-D86D-119C-07F6-5B477D146A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92563" y="1766888"/>
                  <a:ext cx="247650" cy="481013"/>
                </a:xfrm>
                <a:custGeom>
                  <a:avLst/>
                  <a:gdLst>
                    <a:gd name="T0" fmla="*/ 44 w 66"/>
                    <a:gd name="T1" fmla="*/ 0 h 128"/>
                    <a:gd name="T2" fmla="*/ 56 w 66"/>
                    <a:gd name="T3" fmla="*/ 68 h 128"/>
                    <a:gd name="T4" fmla="*/ 17 w 66"/>
                    <a:gd name="T5" fmla="*/ 128 h 128"/>
                    <a:gd name="T6" fmla="*/ 3 w 66"/>
                    <a:gd name="T7" fmla="*/ 63 h 128"/>
                    <a:gd name="T8" fmla="*/ 44 w 66"/>
                    <a:gd name="T9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128">
                      <a:moveTo>
                        <a:pt x="44" y="0"/>
                      </a:moveTo>
                      <a:cubicBezTo>
                        <a:pt x="44" y="0"/>
                        <a:pt x="66" y="36"/>
                        <a:pt x="56" y="68"/>
                      </a:cubicBezTo>
                      <a:cubicBezTo>
                        <a:pt x="43" y="108"/>
                        <a:pt x="17" y="128"/>
                        <a:pt x="17" y="128"/>
                      </a:cubicBezTo>
                      <a:cubicBezTo>
                        <a:pt x="17" y="128"/>
                        <a:pt x="0" y="88"/>
                        <a:pt x="3" y="63"/>
                      </a:cubicBezTo>
                      <a:cubicBezTo>
                        <a:pt x="8" y="29"/>
                        <a:pt x="44" y="0"/>
                        <a:pt x="44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5" name="Freeform 16">
                  <a:extLst>
                    <a:ext uri="{FF2B5EF4-FFF2-40B4-BE49-F238E27FC236}">
                      <a16:creationId xmlns:a16="http://schemas.microsoft.com/office/drawing/2014/main" id="{7E05322C-3BE8-1020-8636-94C27A1D12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37063" y="2017713"/>
                  <a:ext cx="477838" cy="249238"/>
                </a:xfrm>
                <a:custGeom>
                  <a:avLst/>
                  <a:gdLst>
                    <a:gd name="T0" fmla="*/ 0 w 127"/>
                    <a:gd name="T1" fmla="*/ 20 h 66"/>
                    <a:gd name="T2" fmla="*/ 56 w 127"/>
                    <a:gd name="T3" fmla="*/ 60 h 66"/>
                    <a:gd name="T4" fmla="*/ 127 w 127"/>
                    <a:gd name="T5" fmla="*/ 51 h 66"/>
                    <a:gd name="T6" fmla="*/ 75 w 127"/>
                    <a:gd name="T7" fmla="*/ 11 h 66"/>
                    <a:gd name="T8" fmla="*/ 0 w 127"/>
                    <a:gd name="T9" fmla="*/ 2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66">
                      <a:moveTo>
                        <a:pt x="0" y="20"/>
                      </a:moveTo>
                      <a:cubicBezTo>
                        <a:pt x="0" y="20"/>
                        <a:pt x="23" y="55"/>
                        <a:pt x="56" y="60"/>
                      </a:cubicBezTo>
                      <a:cubicBezTo>
                        <a:pt x="98" y="66"/>
                        <a:pt x="127" y="51"/>
                        <a:pt x="127" y="51"/>
                      </a:cubicBezTo>
                      <a:cubicBezTo>
                        <a:pt x="127" y="51"/>
                        <a:pt x="98" y="18"/>
                        <a:pt x="75" y="11"/>
                      </a:cubicBezTo>
                      <a:cubicBezTo>
                        <a:pt x="41" y="0"/>
                        <a:pt x="0" y="20"/>
                        <a:pt x="0" y="2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" name="Freeform 17">
                  <a:extLst>
                    <a:ext uri="{FF2B5EF4-FFF2-40B4-BE49-F238E27FC236}">
                      <a16:creationId xmlns:a16="http://schemas.microsoft.com/office/drawing/2014/main" id="{B0030F5C-2BAF-33A5-A3E8-A00474CA36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146550" y="1503363"/>
                  <a:ext cx="269875" cy="447675"/>
                </a:xfrm>
                <a:custGeom>
                  <a:avLst/>
                  <a:gdLst>
                    <a:gd name="T0" fmla="*/ 58 w 72"/>
                    <a:gd name="T1" fmla="*/ 0 h 119"/>
                    <a:gd name="T2" fmla="*/ 57 w 72"/>
                    <a:gd name="T3" fmla="*/ 67 h 119"/>
                    <a:gd name="T4" fmla="*/ 9 w 72"/>
                    <a:gd name="T5" fmla="*/ 119 h 119"/>
                    <a:gd name="T6" fmla="*/ 8 w 72"/>
                    <a:gd name="T7" fmla="*/ 53 h 119"/>
                    <a:gd name="T8" fmla="*/ 58 w 72"/>
                    <a:gd name="T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19">
                      <a:moveTo>
                        <a:pt x="58" y="0"/>
                      </a:moveTo>
                      <a:cubicBezTo>
                        <a:pt x="58" y="0"/>
                        <a:pt x="72" y="37"/>
                        <a:pt x="57" y="67"/>
                      </a:cubicBezTo>
                      <a:cubicBezTo>
                        <a:pt x="38" y="103"/>
                        <a:pt x="9" y="119"/>
                        <a:pt x="9" y="119"/>
                      </a:cubicBezTo>
                      <a:cubicBezTo>
                        <a:pt x="9" y="119"/>
                        <a:pt x="0" y="77"/>
                        <a:pt x="8" y="53"/>
                      </a:cubicBezTo>
                      <a:cubicBezTo>
                        <a:pt x="18" y="21"/>
                        <a:pt x="58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7" name="Freeform 18">
                  <a:extLst>
                    <a:ext uri="{FF2B5EF4-FFF2-40B4-BE49-F238E27FC236}">
                      <a16:creationId xmlns:a16="http://schemas.microsoft.com/office/drawing/2014/main" id="{2995BA44-D9A4-EEDE-FA31-ECB43E4266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572000" y="1668463"/>
                  <a:ext cx="439738" cy="274638"/>
                </a:xfrm>
                <a:custGeom>
                  <a:avLst/>
                  <a:gdLst>
                    <a:gd name="T0" fmla="*/ 0 w 117"/>
                    <a:gd name="T1" fmla="*/ 12 h 73"/>
                    <a:gd name="T2" fmla="*/ 47 w 117"/>
                    <a:gd name="T3" fmla="*/ 60 h 73"/>
                    <a:gd name="T4" fmla="*/ 117 w 117"/>
                    <a:gd name="T5" fmla="*/ 64 h 73"/>
                    <a:gd name="T6" fmla="*/ 73 w 117"/>
                    <a:gd name="T7" fmla="*/ 16 h 73"/>
                    <a:gd name="T8" fmla="*/ 0 w 117"/>
                    <a:gd name="T9" fmla="*/ 1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73">
                      <a:moveTo>
                        <a:pt x="0" y="12"/>
                      </a:moveTo>
                      <a:cubicBezTo>
                        <a:pt x="0" y="12"/>
                        <a:pt x="15" y="49"/>
                        <a:pt x="47" y="60"/>
                      </a:cubicBezTo>
                      <a:cubicBezTo>
                        <a:pt x="86" y="73"/>
                        <a:pt x="117" y="64"/>
                        <a:pt x="117" y="64"/>
                      </a:cubicBezTo>
                      <a:cubicBezTo>
                        <a:pt x="117" y="64"/>
                        <a:pt x="95" y="27"/>
                        <a:pt x="73" y="16"/>
                      </a:cubicBezTo>
                      <a:cubicBezTo>
                        <a:pt x="43" y="0"/>
                        <a:pt x="0" y="12"/>
                        <a:pt x="0" y="12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8" name="Freeform 19">
                  <a:extLst>
                    <a:ext uri="{FF2B5EF4-FFF2-40B4-BE49-F238E27FC236}">
                      <a16:creationId xmlns:a16="http://schemas.microsoft.com/office/drawing/2014/main" id="{36C46ABB-B698-ABF0-5D0E-8060F2BA9F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244975" y="1225550"/>
                  <a:ext cx="285750" cy="398463"/>
                </a:xfrm>
                <a:custGeom>
                  <a:avLst/>
                  <a:gdLst>
                    <a:gd name="T0" fmla="*/ 69 w 76"/>
                    <a:gd name="T1" fmla="*/ 0 h 106"/>
                    <a:gd name="T2" fmla="*/ 57 w 76"/>
                    <a:gd name="T3" fmla="*/ 64 h 106"/>
                    <a:gd name="T4" fmla="*/ 2 w 76"/>
                    <a:gd name="T5" fmla="*/ 106 h 106"/>
                    <a:gd name="T6" fmla="*/ 11 w 76"/>
                    <a:gd name="T7" fmla="*/ 43 h 106"/>
                    <a:gd name="T8" fmla="*/ 69 w 76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106">
                      <a:moveTo>
                        <a:pt x="69" y="0"/>
                      </a:moveTo>
                      <a:cubicBezTo>
                        <a:pt x="69" y="0"/>
                        <a:pt x="76" y="39"/>
                        <a:pt x="57" y="64"/>
                      </a:cubicBezTo>
                      <a:cubicBezTo>
                        <a:pt x="32" y="97"/>
                        <a:pt x="2" y="106"/>
                        <a:pt x="2" y="106"/>
                      </a:cubicBezTo>
                      <a:cubicBezTo>
                        <a:pt x="2" y="106"/>
                        <a:pt x="0" y="64"/>
                        <a:pt x="11" y="43"/>
                      </a:cubicBezTo>
                      <a:cubicBezTo>
                        <a:pt x="27" y="14"/>
                        <a:pt x="69" y="0"/>
                        <a:pt x="69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9" name="Freeform 20">
                  <a:extLst>
                    <a:ext uri="{FF2B5EF4-FFF2-40B4-BE49-F238E27FC236}">
                      <a16:creationId xmlns:a16="http://schemas.microsoft.com/office/drawing/2014/main" id="{0725EBEA-792B-E630-74F3-7D5F726C16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643438" y="1300163"/>
                  <a:ext cx="392113" cy="293688"/>
                </a:xfrm>
                <a:custGeom>
                  <a:avLst/>
                  <a:gdLst>
                    <a:gd name="T0" fmla="*/ 0 w 104"/>
                    <a:gd name="T1" fmla="*/ 5 h 78"/>
                    <a:gd name="T2" fmla="*/ 37 w 104"/>
                    <a:gd name="T3" fmla="*/ 59 h 78"/>
                    <a:gd name="T4" fmla="*/ 104 w 104"/>
                    <a:gd name="T5" fmla="*/ 75 h 78"/>
                    <a:gd name="T6" fmla="*/ 70 w 104"/>
                    <a:gd name="T7" fmla="*/ 21 h 78"/>
                    <a:gd name="T8" fmla="*/ 0 w 104"/>
                    <a:gd name="T9" fmla="*/ 5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78">
                      <a:moveTo>
                        <a:pt x="0" y="5"/>
                      </a:moveTo>
                      <a:cubicBezTo>
                        <a:pt x="0" y="5"/>
                        <a:pt x="9" y="44"/>
                        <a:pt x="37" y="59"/>
                      </a:cubicBezTo>
                      <a:cubicBezTo>
                        <a:pt x="73" y="78"/>
                        <a:pt x="104" y="75"/>
                        <a:pt x="104" y="75"/>
                      </a:cubicBezTo>
                      <a:cubicBezTo>
                        <a:pt x="104" y="75"/>
                        <a:pt x="89" y="36"/>
                        <a:pt x="70" y="21"/>
                      </a:cubicBezTo>
                      <a:cubicBezTo>
                        <a:pt x="44" y="0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0" name="Freeform 21">
                  <a:extLst>
                    <a:ext uri="{FF2B5EF4-FFF2-40B4-BE49-F238E27FC236}">
                      <a16:creationId xmlns:a16="http://schemas.microsoft.com/office/drawing/2014/main" id="{BF741D2E-759F-A57C-F66C-DB9D6E5382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305300" y="939800"/>
                  <a:ext cx="312738" cy="341313"/>
                </a:xfrm>
                <a:custGeom>
                  <a:avLst/>
                  <a:gdLst>
                    <a:gd name="T0" fmla="*/ 83 w 83"/>
                    <a:gd name="T1" fmla="*/ 0 h 91"/>
                    <a:gd name="T2" fmla="*/ 60 w 83"/>
                    <a:gd name="T3" fmla="*/ 60 h 91"/>
                    <a:gd name="T4" fmla="*/ 0 w 83"/>
                    <a:gd name="T5" fmla="*/ 91 h 91"/>
                    <a:gd name="T6" fmla="*/ 20 w 83"/>
                    <a:gd name="T7" fmla="*/ 32 h 91"/>
                    <a:gd name="T8" fmla="*/ 83 w 83"/>
                    <a:gd name="T9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1">
                      <a:moveTo>
                        <a:pt x="83" y="0"/>
                      </a:moveTo>
                      <a:cubicBezTo>
                        <a:pt x="83" y="0"/>
                        <a:pt x="83" y="39"/>
                        <a:pt x="60" y="60"/>
                      </a:cubicBezTo>
                      <a:cubicBezTo>
                        <a:pt x="31" y="87"/>
                        <a:pt x="0" y="91"/>
                        <a:pt x="0" y="91"/>
                      </a:cubicBezTo>
                      <a:cubicBezTo>
                        <a:pt x="0" y="91"/>
                        <a:pt x="5" y="50"/>
                        <a:pt x="20" y="32"/>
                      </a:cubicBezTo>
                      <a:cubicBezTo>
                        <a:pt x="40" y="6"/>
                        <a:pt x="83" y="0"/>
                        <a:pt x="83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1" name="Freeform 22">
                  <a:extLst>
                    <a:ext uri="{FF2B5EF4-FFF2-40B4-BE49-F238E27FC236}">
                      <a16:creationId xmlns:a16="http://schemas.microsoft.com/office/drawing/2014/main" id="{16CC27EF-6945-E939-B2A3-81F3BA2B01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643438" y="917575"/>
                  <a:ext cx="334963" cy="322263"/>
                </a:xfrm>
                <a:custGeom>
                  <a:avLst/>
                  <a:gdLst>
                    <a:gd name="T0" fmla="*/ 0 w 89"/>
                    <a:gd name="T1" fmla="*/ 0 h 86"/>
                    <a:gd name="T2" fmla="*/ 26 w 89"/>
                    <a:gd name="T3" fmla="*/ 59 h 86"/>
                    <a:gd name="T4" fmla="*/ 89 w 89"/>
                    <a:gd name="T5" fmla="*/ 86 h 86"/>
                    <a:gd name="T6" fmla="*/ 65 w 89"/>
                    <a:gd name="T7" fmla="*/ 28 h 86"/>
                    <a:gd name="T8" fmla="*/ 0 w 89"/>
                    <a:gd name="T9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6">
                      <a:moveTo>
                        <a:pt x="0" y="0"/>
                      </a:moveTo>
                      <a:cubicBezTo>
                        <a:pt x="0" y="0"/>
                        <a:pt x="2" y="39"/>
                        <a:pt x="26" y="59"/>
                      </a:cubicBezTo>
                      <a:cubicBezTo>
                        <a:pt x="57" y="84"/>
                        <a:pt x="89" y="86"/>
                        <a:pt x="89" y="86"/>
                      </a:cubicBezTo>
                      <a:cubicBezTo>
                        <a:pt x="89" y="86"/>
                        <a:pt x="80" y="45"/>
                        <a:pt x="65" y="28"/>
                      </a:cubicBezTo>
                      <a:cubicBezTo>
                        <a:pt x="43" y="4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2" name="Freeform 23">
                  <a:extLst>
                    <a:ext uri="{FF2B5EF4-FFF2-40B4-BE49-F238E27FC236}">
                      <a16:creationId xmlns:a16="http://schemas.microsoft.com/office/drawing/2014/main" id="{EBDE90E6-C6B9-410F-6906-95D5B4A3EE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311650" y="642937"/>
                  <a:ext cx="360363" cy="288925"/>
                </a:xfrm>
                <a:custGeom>
                  <a:avLst/>
                  <a:gdLst>
                    <a:gd name="T0" fmla="*/ 96 w 96"/>
                    <a:gd name="T1" fmla="*/ 1 h 77"/>
                    <a:gd name="T2" fmla="*/ 63 w 96"/>
                    <a:gd name="T3" fmla="*/ 56 h 77"/>
                    <a:gd name="T4" fmla="*/ 0 w 96"/>
                    <a:gd name="T5" fmla="*/ 76 h 77"/>
                    <a:gd name="T6" fmla="*/ 29 w 96"/>
                    <a:gd name="T7" fmla="*/ 22 h 77"/>
                    <a:gd name="T8" fmla="*/ 96 w 96"/>
                    <a:gd name="T9" fmla="*/ 1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77">
                      <a:moveTo>
                        <a:pt x="96" y="1"/>
                      </a:moveTo>
                      <a:cubicBezTo>
                        <a:pt x="96" y="1"/>
                        <a:pt x="90" y="39"/>
                        <a:pt x="63" y="56"/>
                      </a:cubicBezTo>
                      <a:cubicBezTo>
                        <a:pt x="31" y="77"/>
                        <a:pt x="0" y="76"/>
                        <a:pt x="0" y="76"/>
                      </a:cubicBezTo>
                      <a:cubicBezTo>
                        <a:pt x="0" y="76"/>
                        <a:pt x="12" y="37"/>
                        <a:pt x="29" y="22"/>
                      </a:cubicBezTo>
                      <a:cubicBezTo>
                        <a:pt x="53" y="0"/>
                        <a:pt x="96" y="1"/>
                        <a:pt x="96" y="1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3" name="Freeform 24">
                  <a:extLst>
                    <a:ext uri="{FF2B5EF4-FFF2-40B4-BE49-F238E27FC236}">
                      <a16:creationId xmlns:a16="http://schemas.microsoft.com/office/drawing/2014/main" id="{A05F3431-C873-CA6E-2FC8-7F79B0CF0A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594225" y="519112"/>
                  <a:ext cx="285750" cy="363538"/>
                </a:xfrm>
                <a:custGeom>
                  <a:avLst/>
                  <a:gdLst>
                    <a:gd name="T0" fmla="*/ 4 w 76"/>
                    <a:gd name="T1" fmla="*/ 0 h 97"/>
                    <a:gd name="T2" fmla="*/ 20 w 76"/>
                    <a:gd name="T3" fmla="*/ 61 h 97"/>
                    <a:gd name="T4" fmla="*/ 76 w 76"/>
                    <a:gd name="T5" fmla="*/ 97 h 97"/>
                    <a:gd name="T6" fmla="*/ 63 w 76"/>
                    <a:gd name="T7" fmla="*/ 37 h 97"/>
                    <a:gd name="T8" fmla="*/ 4 w 76"/>
                    <a:gd name="T9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97">
                      <a:moveTo>
                        <a:pt x="4" y="0"/>
                      </a:moveTo>
                      <a:cubicBezTo>
                        <a:pt x="4" y="0"/>
                        <a:pt x="0" y="37"/>
                        <a:pt x="20" y="61"/>
                      </a:cubicBezTo>
                      <a:cubicBezTo>
                        <a:pt x="46" y="90"/>
                        <a:pt x="76" y="97"/>
                        <a:pt x="76" y="97"/>
                      </a:cubicBezTo>
                      <a:cubicBezTo>
                        <a:pt x="76" y="97"/>
                        <a:pt x="75" y="57"/>
                        <a:pt x="63" y="37"/>
                      </a:cubicBezTo>
                      <a:cubicBezTo>
                        <a:pt x="45" y="10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4" name="Freeform 25">
                  <a:extLst>
                    <a:ext uri="{FF2B5EF4-FFF2-40B4-BE49-F238E27FC236}">
                      <a16:creationId xmlns:a16="http://schemas.microsoft.com/office/drawing/2014/main" id="{5D585EBF-B6E8-1289-6FBC-484E28112B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256088" y="330200"/>
                  <a:ext cx="395288" cy="266700"/>
                </a:xfrm>
                <a:custGeom>
                  <a:avLst/>
                  <a:gdLst>
                    <a:gd name="T0" fmla="*/ 105 w 105"/>
                    <a:gd name="T1" fmla="*/ 9 h 71"/>
                    <a:gd name="T2" fmla="*/ 65 w 105"/>
                    <a:gd name="T3" fmla="*/ 56 h 71"/>
                    <a:gd name="T4" fmla="*/ 0 w 105"/>
                    <a:gd name="T5" fmla="*/ 64 h 71"/>
                    <a:gd name="T6" fmla="*/ 37 w 105"/>
                    <a:gd name="T7" fmla="*/ 17 h 71"/>
                    <a:gd name="T8" fmla="*/ 105 w 105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1">
                      <a:moveTo>
                        <a:pt x="105" y="9"/>
                      </a:moveTo>
                      <a:cubicBezTo>
                        <a:pt x="105" y="9"/>
                        <a:pt x="93" y="44"/>
                        <a:pt x="65" y="56"/>
                      </a:cubicBezTo>
                      <a:cubicBezTo>
                        <a:pt x="29" y="71"/>
                        <a:pt x="0" y="64"/>
                        <a:pt x="0" y="64"/>
                      </a:cubicBezTo>
                      <a:cubicBezTo>
                        <a:pt x="0" y="64"/>
                        <a:pt x="18" y="29"/>
                        <a:pt x="37" y="17"/>
                      </a:cubicBezTo>
                      <a:cubicBezTo>
                        <a:pt x="64" y="0"/>
                        <a:pt x="105" y="9"/>
                        <a:pt x="105" y="9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5" name="Freeform 26">
                  <a:extLst>
                    <a:ext uri="{FF2B5EF4-FFF2-40B4-BE49-F238E27FC236}">
                      <a16:creationId xmlns:a16="http://schemas.microsoft.com/office/drawing/2014/main" id="{537E5AAB-518F-BD1A-DFD3-1E0EEA6C8E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84688" y="131762"/>
                  <a:ext cx="261938" cy="398463"/>
                </a:xfrm>
                <a:custGeom>
                  <a:avLst/>
                  <a:gdLst>
                    <a:gd name="T0" fmla="*/ 11 w 70"/>
                    <a:gd name="T1" fmla="*/ 0 h 106"/>
                    <a:gd name="T2" fmla="*/ 16 w 70"/>
                    <a:gd name="T3" fmla="*/ 62 h 106"/>
                    <a:gd name="T4" fmla="*/ 64 w 70"/>
                    <a:gd name="T5" fmla="*/ 106 h 106"/>
                    <a:gd name="T6" fmla="*/ 61 w 70"/>
                    <a:gd name="T7" fmla="*/ 46 h 106"/>
                    <a:gd name="T8" fmla="*/ 11 w 70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106">
                      <a:moveTo>
                        <a:pt x="11" y="0"/>
                      </a:moveTo>
                      <a:cubicBezTo>
                        <a:pt x="11" y="0"/>
                        <a:pt x="0" y="36"/>
                        <a:pt x="16" y="62"/>
                      </a:cubicBezTo>
                      <a:cubicBezTo>
                        <a:pt x="36" y="94"/>
                        <a:pt x="64" y="106"/>
                        <a:pt x="64" y="106"/>
                      </a:cubicBezTo>
                      <a:cubicBezTo>
                        <a:pt x="64" y="106"/>
                        <a:pt x="70" y="67"/>
                        <a:pt x="61" y="46"/>
                      </a:cubicBezTo>
                      <a:cubicBezTo>
                        <a:pt x="49" y="17"/>
                        <a:pt x="11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6" name="Freeform 27">
                  <a:extLst>
                    <a:ext uri="{FF2B5EF4-FFF2-40B4-BE49-F238E27FC236}">
                      <a16:creationId xmlns:a16="http://schemas.microsoft.com/office/drawing/2014/main" id="{D0417356-13C1-3AAD-8BBA-E97BABACBA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135438" y="44450"/>
                  <a:ext cx="412750" cy="230188"/>
                </a:xfrm>
                <a:custGeom>
                  <a:avLst/>
                  <a:gdLst>
                    <a:gd name="T0" fmla="*/ 110 w 110"/>
                    <a:gd name="T1" fmla="*/ 15 h 61"/>
                    <a:gd name="T2" fmla="*/ 63 w 110"/>
                    <a:gd name="T3" fmla="*/ 53 h 61"/>
                    <a:gd name="T4" fmla="*/ 0 w 110"/>
                    <a:gd name="T5" fmla="*/ 50 h 61"/>
                    <a:gd name="T6" fmla="*/ 44 w 110"/>
                    <a:gd name="T7" fmla="*/ 11 h 61"/>
                    <a:gd name="T8" fmla="*/ 110 w 110"/>
                    <a:gd name="T9" fmla="*/ 1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61">
                      <a:moveTo>
                        <a:pt x="110" y="15"/>
                      </a:moveTo>
                      <a:cubicBezTo>
                        <a:pt x="110" y="15"/>
                        <a:pt x="93" y="47"/>
                        <a:pt x="63" y="53"/>
                      </a:cubicBezTo>
                      <a:cubicBezTo>
                        <a:pt x="27" y="61"/>
                        <a:pt x="0" y="50"/>
                        <a:pt x="0" y="50"/>
                      </a:cubicBezTo>
                      <a:cubicBezTo>
                        <a:pt x="0" y="50"/>
                        <a:pt x="23" y="19"/>
                        <a:pt x="44" y="11"/>
                      </a:cubicBezTo>
                      <a:cubicBezTo>
                        <a:pt x="73" y="0"/>
                        <a:pt x="110" y="15"/>
                        <a:pt x="110" y="15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7" name="Freeform 28">
                  <a:extLst>
                    <a:ext uri="{FF2B5EF4-FFF2-40B4-BE49-F238E27FC236}">
                      <a16:creationId xmlns:a16="http://schemas.microsoft.com/office/drawing/2014/main" id="{CE3E37E8-827C-6937-9373-2E0081975C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305300" y="-222250"/>
                  <a:ext cx="233363" cy="417513"/>
                </a:xfrm>
                <a:custGeom>
                  <a:avLst/>
                  <a:gdLst>
                    <a:gd name="T0" fmla="*/ 17 w 62"/>
                    <a:gd name="T1" fmla="*/ 0 h 111"/>
                    <a:gd name="T2" fmla="*/ 11 w 62"/>
                    <a:gd name="T3" fmla="*/ 60 h 111"/>
                    <a:gd name="T4" fmla="*/ 49 w 62"/>
                    <a:gd name="T5" fmla="*/ 111 h 111"/>
                    <a:gd name="T6" fmla="*/ 57 w 62"/>
                    <a:gd name="T7" fmla="*/ 53 h 111"/>
                    <a:gd name="T8" fmla="*/ 17 w 62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11">
                      <a:moveTo>
                        <a:pt x="17" y="0"/>
                      </a:moveTo>
                      <a:cubicBezTo>
                        <a:pt x="17" y="0"/>
                        <a:pt x="0" y="32"/>
                        <a:pt x="11" y="60"/>
                      </a:cubicBezTo>
                      <a:cubicBezTo>
                        <a:pt x="25" y="95"/>
                        <a:pt x="49" y="111"/>
                        <a:pt x="49" y="111"/>
                      </a:cubicBezTo>
                      <a:cubicBezTo>
                        <a:pt x="49" y="111"/>
                        <a:pt x="62" y="74"/>
                        <a:pt x="57" y="53"/>
                      </a:cubicBezTo>
                      <a:cubicBezTo>
                        <a:pt x="50" y="23"/>
                        <a:pt x="17" y="0"/>
                        <a:pt x="17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8" name="Freeform 29">
                  <a:extLst>
                    <a:ext uri="{FF2B5EF4-FFF2-40B4-BE49-F238E27FC236}">
                      <a16:creationId xmlns:a16="http://schemas.microsoft.com/office/drawing/2014/main" id="{E6E65ACA-E4A7-2E8E-A9ED-F36956F503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59225" y="-214313"/>
                  <a:ext cx="425450" cy="195263"/>
                </a:xfrm>
                <a:custGeom>
                  <a:avLst/>
                  <a:gdLst>
                    <a:gd name="T0" fmla="*/ 113 w 113"/>
                    <a:gd name="T1" fmla="*/ 21 h 52"/>
                    <a:gd name="T2" fmla="*/ 61 w 113"/>
                    <a:gd name="T3" fmla="*/ 51 h 52"/>
                    <a:gd name="T4" fmla="*/ 0 w 113"/>
                    <a:gd name="T5" fmla="*/ 37 h 52"/>
                    <a:gd name="T6" fmla="*/ 49 w 113"/>
                    <a:gd name="T7" fmla="*/ 7 h 52"/>
                    <a:gd name="T8" fmla="*/ 113 w 113"/>
                    <a:gd name="T9" fmla="*/ 21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3" h="52">
                      <a:moveTo>
                        <a:pt x="113" y="21"/>
                      </a:moveTo>
                      <a:cubicBezTo>
                        <a:pt x="113" y="21"/>
                        <a:pt x="90" y="49"/>
                        <a:pt x="61" y="51"/>
                      </a:cubicBezTo>
                      <a:cubicBezTo>
                        <a:pt x="24" y="52"/>
                        <a:pt x="0" y="37"/>
                        <a:pt x="0" y="37"/>
                      </a:cubicBezTo>
                      <a:cubicBezTo>
                        <a:pt x="0" y="37"/>
                        <a:pt x="28" y="11"/>
                        <a:pt x="49" y="7"/>
                      </a:cubicBezTo>
                      <a:cubicBezTo>
                        <a:pt x="79" y="0"/>
                        <a:pt x="113" y="21"/>
                        <a:pt x="113" y="21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9" name="Freeform 30">
                  <a:extLst>
                    <a:ext uri="{FF2B5EF4-FFF2-40B4-BE49-F238E27FC236}">
                      <a16:creationId xmlns:a16="http://schemas.microsoft.com/office/drawing/2014/main" id="{699F326D-7F1A-4176-AC28-B862608E30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064000" y="-534988"/>
                  <a:ext cx="195263" cy="425450"/>
                </a:xfrm>
                <a:custGeom>
                  <a:avLst/>
                  <a:gdLst>
                    <a:gd name="T0" fmla="*/ 22 w 52"/>
                    <a:gd name="T1" fmla="*/ 0 h 113"/>
                    <a:gd name="T2" fmla="*/ 6 w 52"/>
                    <a:gd name="T3" fmla="*/ 57 h 113"/>
                    <a:gd name="T4" fmla="*/ 34 w 52"/>
                    <a:gd name="T5" fmla="*/ 113 h 113"/>
                    <a:gd name="T6" fmla="*/ 51 w 52"/>
                    <a:gd name="T7" fmla="*/ 58 h 113"/>
                    <a:gd name="T8" fmla="*/ 22 w 52"/>
                    <a:gd name="T9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113">
                      <a:moveTo>
                        <a:pt x="22" y="0"/>
                      </a:moveTo>
                      <a:cubicBezTo>
                        <a:pt x="22" y="0"/>
                        <a:pt x="0" y="28"/>
                        <a:pt x="6" y="57"/>
                      </a:cubicBezTo>
                      <a:cubicBezTo>
                        <a:pt x="13" y="93"/>
                        <a:pt x="34" y="113"/>
                        <a:pt x="34" y="113"/>
                      </a:cubicBezTo>
                      <a:cubicBezTo>
                        <a:pt x="34" y="113"/>
                        <a:pt x="52" y="79"/>
                        <a:pt x="51" y="58"/>
                      </a:cubicBezTo>
                      <a:cubicBezTo>
                        <a:pt x="50" y="28"/>
                        <a:pt x="22" y="0"/>
                        <a:pt x="22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0" name="Freeform 31">
                  <a:extLst>
                    <a:ext uri="{FF2B5EF4-FFF2-40B4-BE49-F238E27FC236}">
                      <a16:creationId xmlns:a16="http://schemas.microsoft.com/office/drawing/2014/main" id="{CEE33C9F-F332-002F-B786-5C50AFFB35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733800" y="-428625"/>
                  <a:ext cx="422275" cy="184150"/>
                </a:xfrm>
                <a:custGeom>
                  <a:avLst/>
                  <a:gdLst>
                    <a:gd name="T0" fmla="*/ 112 w 112"/>
                    <a:gd name="T1" fmla="*/ 26 h 49"/>
                    <a:gd name="T2" fmla="*/ 57 w 112"/>
                    <a:gd name="T3" fmla="*/ 45 h 49"/>
                    <a:gd name="T4" fmla="*/ 0 w 112"/>
                    <a:gd name="T5" fmla="*/ 22 h 49"/>
                    <a:gd name="T6" fmla="*/ 53 w 112"/>
                    <a:gd name="T7" fmla="*/ 1 h 49"/>
                    <a:gd name="T8" fmla="*/ 112 w 112"/>
                    <a:gd name="T9" fmla="*/ 2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9">
                      <a:moveTo>
                        <a:pt x="112" y="26"/>
                      </a:moveTo>
                      <a:cubicBezTo>
                        <a:pt x="112" y="26"/>
                        <a:pt x="85" y="49"/>
                        <a:pt x="57" y="45"/>
                      </a:cubicBezTo>
                      <a:cubicBezTo>
                        <a:pt x="21" y="41"/>
                        <a:pt x="0" y="22"/>
                        <a:pt x="0" y="22"/>
                      </a:cubicBezTo>
                      <a:cubicBezTo>
                        <a:pt x="0" y="22"/>
                        <a:pt x="32" y="2"/>
                        <a:pt x="53" y="1"/>
                      </a:cubicBezTo>
                      <a:cubicBezTo>
                        <a:pt x="83" y="0"/>
                        <a:pt x="112" y="26"/>
                        <a:pt x="112" y="26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1" name="Freeform 32">
                  <a:extLst>
                    <a:ext uri="{FF2B5EF4-FFF2-40B4-BE49-F238E27FC236}">
                      <a16:creationId xmlns:a16="http://schemas.microsoft.com/office/drawing/2014/main" id="{D00EF91F-2A83-918A-AA09-2E74E89DB0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775075" y="-793750"/>
                  <a:ext cx="184150" cy="417513"/>
                </a:xfrm>
                <a:custGeom>
                  <a:avLst/>
                  <a:gdLst>
                    <a:gd name="T0" fmla="*/ 26 w 49"/>
                    <a:gd name="T1" fmla="*/ 0 h 111"/>
                    <a:gd name="T2" fmla="*/ 1 w 49"/>
                    <a:gd name="T3" fmla="*/ 53 h 111"/>
                    <a:gd name="T4" fmla="*/ 19 w 49"/>
                    <a:gd name="T5" fmla="*/ 111 h 111"/>
                    <a:gd name="T6" fmla="*/ 45 w 49"/>
                    <a:gd name="T7" fmla="*/ 61 h 111"/>
                    <a:gd name="T8" fmla="*/ 26 w 49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111">
                      <a:moveTo>
                        <a:pt x="26" y="0"/>
                      </a:moveTo>
                      <a:cubicBezTo>
                        <a:pt x="26" y="0"/>
                        <a:pt x="0" y="24"/>
                        <a:pt x="1" y="53"/>
                      </a:cubicBezTo>
                      <a:cubicBezTo>
                        <a:pt x="2" y="88"/>
                        <a:pt x="19" y="111"/>
                        <a:pt x="19" y="111"/>
                      </a:cubicBezTo>
                      <a:cubicBezTo>
                        <a:pt x="19" y="111"/>
                        <a:pt x="42" y="82"/>
                        <a:pt x="45" y="61"/>
                      </a:cubicBezTo>
                      <a:cubicBezTo>
                        <a:pt x="49" y="32"/>
                        <a:pt x="26" y="0"/>
                        <a:pt x="26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2" name="Freeform 33">
                  <a:extLst>
                    <a:ext uri="{FF2B5EF4-FFF2-40B4-BE49-F238E27FC236}">
                      <a16:creationId xmlns:a16="http://schemas.microsoft.com/office/drawing/2014/main" id="{9BD2538C-520A-63BC-1974-36475BB25D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462338" y="-623888"/>
                  <a:ext cx="401638" cy="206375"/>
                </a:xfrm>
                <a:custGeom>
                  <a:avLst/>
                  <a:gdLst>
                    <a:gd name="T0" fmla="*/ 107 w 107"/>
                    <a:gd name="T1" fmla="*/ 37 h 55"/>
                    <a:gd name="T2" fmla="*/ 50 w 107"/>
                    <a:gd name="T3" fmla="*/ 46 h 55"/>
                    <a:gd name="T4" fmla="*/ 0 w 107"/>
                    <a:gd name="T5" fmla="*/ 14 h 55"/>
                    <a:gd name="T6" fmla="*/ 54 w 107"/>
                    <a:gd name="T7" fmla="*/ 3 h 55"/>
                    <a:gd name="T8" fmla="*/ 107 w 107"/>
                    <a:gd name="T9" fmla="*/ 3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7" h="55">
                      <a:moveTo>
                        <a:pt x="107" y="37"/>
                      </a:moveTo>
                      <a:cubicBezTo>
                        <a:pt x="107" y="37"/>
                        <a:pt x="77" y="55"/>
                        <a:pt x="50" y="46"/>
                      </a:cubicBezTo>
                      <a:cubicBezTo>
                        <a:pt x="17" y="36"/>
                        <a:pt x="0" y="14"/>
                        <a:pt x="0" y="14"/>
                      </a:cubicBezTo>
                      <a:cubicBezTo>
                        <a:pt x="0" y="14"/>
                        <a:pt x="34" y="0"/>
                        <a:pt x="54" y="3"/>
                      </a:cubicBezTo>
                      <a:cubicBezTo>
                        <a:pt x="83" y="7"/>
                        <a:pt x="107" y="37"/>
                        <a:pt x="107" y="37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3" name="Freeform 34">
                  <a:extLst>
                    <a:ext uri="{FF2B5EF4-FFF2-40B4-BE49-F238E27FC236}">
                      <a16:creationId xmlns:a16="http://schemas.microsoft.com/office/drawing/2014/main" id="{E04326BA-DAAD-87E4-FEB2-7C0BAEC06B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478213" y="-992188"/>
                  <a:ext cx="207963" cy="398463"/>
                </a:xfrm>
                <a:custGeom>
                  <a:avLst/>
                  <a:gdLst>
                    <a:gd name="T0" fmla="*/ 38 w 55"/>
                    <a:gd name="T1" fmla="*/ 0 h 106"/>
                    <a:gd name="T2" fmla="*/ 5 w 55"/>
                    <a:gd name="T3" fmla="*/ 46 h 106"/>
                    <a:gd name="T4" fmla="*/ 12 w 55"/>
                    <a:gd name="T5" fmla="*/ 106 h 106"/>
                    <a:gd name="T6" fmla="*/ 46 w 55"/>
                    <a:gd name="T7" fmla="*/ 62 h 106"/>
                    <a:gd name="T8" fmla="*/ 38 w 55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38" y="0"/>
                      </a:moveTo>
                      <a:cubicBezTo>
                        <a:pt x="38" y="0"/>
                        <a:pt x="9" y="19"/>
                        <a:pt x="5" y="46"/>
                      </a:cubicBezTo>
                      <a:cubicBezTo>
                        <a:pt x="0" y="81"/>
                        <a:pt x="12" y="106"/>
                        <a:pt x="12" y="106"/>
                      </a:cubicBezTo>
                      <a:cubicBezTo>
                        <a:pt x="12" y="106"/>
                        <a:pt x="40" y="82"/>
                        <a:pt x="46" y="62"/>
                      </a:cubicBezTo>
                      <a:cubicBezTo>
                        <a:pt x="55" y="34"/>
                        <a:pt x="38" y="0"/>
                        <a:pt x="38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4" name="Freeform 35">
                  <a:extLst>
                    <a:ext uri="{FF2B5EF4-FFF2-40B4-BE49-F238E27FC236}">
                      <a16:creationId xmlns:a16="http://schemas.microsoft.com/office/drawing/2014/main" id="{4292F877-7B94-4E88-FD85-802D855F7D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165475" y="-774700"/>
                  <a:ext cx="376238" cy="228600"/>
                </a:xfrm>
                <a:custGeom>
                  <a:avLst/>
                  <a:gdLst>
                    <a:gd name="T0" fmla="*/ 100 w 100"/>
                    <a:gd name="T1" fmla="*/ 49 h 61"/>
                    <a:gd name="T2" fmla="*/ 44 w 100"/>
                    <a:gd name="T3" fmla="*/ 48 h 61"/>
                    <a:gd name="T4" fmla="*/ 0 w 100"/>
                    <a:gd name="T5" fmla="*/ 8 h 61"/>
                    <a:gd name="T6" fmla="*/ 55 w 100"/>
                    <a:gd name="T7" fmla="*/ 7 h 61"/>
                    <a:gd name="T8" fmla="*/ 100 w 100"/>
                    <a:gd name="T9" fmla="*/ 49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61">
                      <a:moveTo>
                        <a:pt x="100" y="49"/>
                      </a:moveTo>
                      <a:cubicBezTo>
                        <a:pt x="100" y="49"/>
                        <a:pt x="68" y="61"/>
                        <a:pt x="44" y="48"/>
                      </a:cubicBezTo>
                      <a:cubicBezTo>
                        <a:pt x="13" y="32"/>
                        <a:pt x="0" y="8"/>
                        <a:pt x="0" y="8"/>
                      </a:cubicBezTo>
                      <a:cubicBezTo>
                        <a:pt x="0" y="8"/>
                        <a:pt x="36" y="0"/>
                        <a:pt x="55" y="7"/>
                      </a:cubicBezTo>
                      <a:cubicBezTo>
                        <a:pt x="82" y="16"/>
                        <a:pt x="100" y="49"/>
                        <a:pt x="100" y="49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5" name="Freeform 36">
                  <a:extLst>
                    <a:ext uri="{FF2B5EF4-FFF2-40B4-BE49-F238E27FC236}">
                      <a16:creationId xmlns:a16="http://schemas.microsoft.com/office/drawing/2014/main" id="{B97785AC-3139-3481-947E-BF7790FD30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157538" y="-1128713"/>
                  <a:ext cx="228600" cy="368300"/>
                </a:xfrm>
                <a:custGeom>
                  <a:avLst/>
                  <a:gdLst>
                    <a:gd name="T0" fmla="*/ 51 w 61"/>
                    <a:gd name="T1" fmla="*/ 0 h 98"/>
                    <a:gd name="T2" fmla="*/ 11 w 61"/>
                    <a:gd name="T3" fmla="*/ 39 h 98"/>
                    <a:gd name="T4" fmla="*/ 7 w 61"/>
                    <a:gd name="T5" fmla="*/ 98 h 98"/>
                    <a:gd name="T6" fmla="*/ 48 w 61"/>
                    <a:gd name="T7" fmla="*/ 61 h 98"/>
                    <a:gd name="T8" fmla="*/ 51 w 61"/>
                    <a:gd name="T9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98">
                      <a:moveTo>
                        <a:pt x="51" y="0"/>
                      </a:moveTo>
                      <a:cubicBezTo>
                        <a:pt x="51" y="0"/>
                        <a:pt x="20" y="13"/>
                        <a:pt x="11" y="39"/>
                      </a:cubicBezTo>
                      <a:cubicBezTo>
                        <a:pt x="0" y="72"/>
                        <a:pt x="7" y="98"/>
                        <a:pt x="7" y="98"/>
                      </a:cubicBezTo>
                      <a:cubicBezTo>
                        <a:pt x="7" y="98"/>
                        <a:pt x="38" y="79"/>
                        <a:pt x="48" y="61"/>
                      </a:cubicBezTo>
                      <a:cubicBezTo>
                        <a:pt x="61" y="36"/>
                        <a:pt x="51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6" name="Freeform 37">
                  <a:extLst>
                    <a:ext uri="{FF2B5EF4-FFF2-40B4-BE49-F238E27FC236}">
                      <a16:creationId xmlns:a16="http://schemas.microsoft.com/office/drawing/2014/main" id="{B55A093B-089D-6A34-2E0E-E44851CB4C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962275" y="-939800"/>
                  <a:ext cx="307975" cy="161925"/>
                </a:xfrm>
                <a:custGeom>
                  <a:avLst/>
                  <a:gdLst>
                    <a:gd name="T0" fmla="*/ 0 w 82"/>
                    <a:gd name="T1" fmla="*/ 30 h 43"/>
                    <a:gd name="T2" fmla="*/ 44 w 82"/>
                    <a:gd name="T3" fmla="*/ 36 h 43"/>
                    <a:gd name="T4" fmla="*/ 82 w 82"/>
                    <a:gd name="T5" fmla="*/ 10 h 43"/>
                    <a:gd name="T6" fmla="*/ 40 w 82"/>
                    <a:gd name="T7" fmla="*/ 3 h 43"/>
                    <a:gd name="T8" fmla="*/ 0 w 82"/>
                    <a:gd name="T9" fmla="*/ 3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43">
                      <a:moveTo>
                        <a:pt x="0" y="30"/>
                      </a:moveTo>
                      <a:cubicBezTo>
                        <a:pt x="0" y="30"/>
                        <a:pt x="23" y="43"/>
                        <a:pt x="44" y="36"/>
                      </a:cubicBezTo>
                      <a:cubicBezTo>
                        <a:pt x="70" y="27"/>
                        <a:pt x="82" y="10"/>
                        <a:pt x="82" y="10"/>
                      </a:cubicBezTo>
                      <a:cubicBezTo>
                        <a:pt x="82" y="10"/>
                        <a:pt x="56" y="0"/>
                        <a:pt x="40" y="3"/>
                      </a:cubicBezTo>
                      <a:cubicBezTo>
                        <a:pt x="18" y="6"/>
                        <a:pt x="0" y="30"/>
                        <a:pt x="0" y="3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52" name="Group 651">
                <a:extLst>
                  <a:ext uri="{FF2B5EF4-FFF2-40B4-BE49-F238E27FC236}">
                    <a16:creationId xmlns:a16="http://schemas.microsoft.com/office/drawing/2014/main" id="{1138276B-07E9-186A-58BA-7DD1CD090BC8}"/>
                  </a:ext>
                </a:extLst>
              </p:cNvPr>
              <p:cNvGrpSpPr/>
              <p:nvPr/>
            </p:nvGrpSpPr>
            <p:grpSpPr>
              <a:xfrm>
                <a:off x="2669426" y="3525900"/>
                <a:ext cx="525107" cy="1027484"/>
                <a:chOff x="-2698750" y="-1128713"/>
                <a:chExt cx="2698750" cy="4552951"/>
              </a:xfrm>
            </p:grpSpPr>
            <p:sp>
              <p:nvSpPr>
                <p:cNvPr id="653" name="Freeform 6">
                  <a:extLst>
                    <a:ext uri="{FF2B5EF4-FFF2-40B4-BE49-F238E27FC236}">
                      <a16:creationId xmlns:a16="http://schemas.microsoft.com/office/drawing/2014/main" id="{B6165DD3-374E-6157-553D-D098F0A811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698750" y="-862013"/>
                  <a:ext cx="2540000" cy="4286251"/>
                </a:xfrm>
                <a:custGeom>
                  <a:avLst/>
                  <a:gdLst>
                    <a:gd name="T0" fmla="*/ 19 w 676"/>
                    <a:gd name="T1" fmla="*/ 1140 h 1140"/>
                    <a:gd name="T2" fmla="*/ 241 w 676"/>
                    <a:gd name="T3" fmla="*/ 1033 h 1140"/>
                    <a:gd name="T4" fmla="*/ 622 w 676"/>
                    <a:gd name="T5" fmla="*/ 643 h 1140"/>
                    <a:gd name="T6" fmla="*/ 468 w 676"/>
                    <a:gd name="T7" fmla="*/ 123 h 1140"/>
                    <a:gd name="T8" fmla="*/ 245 w 676"/>
                    <a:gd name="T9" fmla="*/ 0 h 1140"/>
                    <a:gd name="T10" fmla="*/ 463 w 676"/>
                    <a:gd name="T11" fmla="*/ 128 h 1140"/>
                    <a:gd name="T12" fmla="*/ 609 w 676"/>
                    <a:gd name="T13" fmla="*/ 640 h 1140"/>
                    <a:gd name="T14" fmla="*/ 236 w 676"/>
                    <a:gd name="T15" fmla="*/ 1016 h 1140"/>
                    <a:gd name="T16" fmla="*/ 143 w 676"/>
                    <a:gd name="T17" fmla="*/ 1039 h 1140"/>
                    <a:gd name="T18" fmla="*/ 0 w 676"/>
                    <a:gd name="T19" fmla="*/ 1123 h 1140"/>
                    <a:gd name="T20" fmla="*/ 19 w 676"/>
                    <a:gd name="T21" fmla="*/ 1140 h 1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76" h="1140">
                      <a:moveTo>
                        <a:pt x="19" y="1140"/>
                      </a:moveTo>
                      <a:cubicBezTo>
                        <a:pt x="19" y="1140"/>
                        <a:pt x="86" y="1059"/>
                        <a:pt x="241" y="1033"/>
                      </a:cubicBezTo>
                      <a:cubicBezTo>
                        <a:pt x="392" y="998"/>
                        <a:pt x="575" y="850"/>
                        <a:pt x="622" y="643"/>
                      </a:cubicBezTo>
                      <a:cubicBezTo>
                        <a:pt x="676" y="438"/>
                        <a:pt x="585" y="224"/>
                        <a:pt x="468" y="123"/>
                      </a:cubicBezTo>
                      <a:cubicBezTo>
                        <a:pt x="352" y="18"/>
                        <a:pt x="243" y="2"/>
                        <a:pt x="245" y="0"/>
                      </a:cubicBezTo>
                      <a:cubicBezTo>
                        <a:pt x="242" y="4"/>
                        <a:pt x="350" y="22"/>
                        <a:pt x="463" y="128"/>
                      </a:cubicBezTo>
                      <a:cubicBezTo>
                        <a:pt x="577" y="229"/>
                        <a:pt x="664" y="440"/>
                        <a:pt x="609" y="640"/>
                      </a:cubicBezTo>
                      <a:cubicBezTo>
                        <a:pt x="561" y="842"/>
                        <a:pt x="382" y="983"/>
                        <a:pt x="236" y="1016"/>
                      </a:cubicBezTo>
                      <a:cubicBezTo>
                        <a:pt x="201" y="1021"/>
                        <a:pt x="170" y="1029"/>
                        <a:pt x="143" y="1039"/>
                      </a:cubicBezTo>
                      <a:cubicBezTo>
                        <a:pt x="40" y="1076"/>
                        <a:pt x="0" y="1123"/>
                        <a:pt x="0" y="1123"/>
                      </a:cubicBezTo>
                      <a:lnTo>
                        <a:pt x="19" y="1140"/>
                      </a:ln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4" name="Freeform 38">
                  <a:extLst>
                    <a:ext uri="{FF2B5EF4-FFF2-40B4-BE49-F238E27FC236}">
                      <a16:creationId xmlns:a16="http://schemas.microsoft.com/office/drawing/2014/main" id="{940F9E55-73E4-C918-C832-126EB62DA9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901825" y="2540000"/>
                  <a:ext cx="315913" cy="474663"/>
                </a:xfrm>
                <a:custGeom>
                  <a:avLst/>
                  <a:gdLst>
                    <a:gd name="T0" fmla="*/ 74 w 84"/>
                    <a:gd name="T1" fmla="*/ 0 h 126"/>
                    <a:gd name="T2" fmla="*/ 17 w 84"/>
                    <a:gd name="T3" fmla="*/ 48 h 126"/>
                    <a:gd name="T4" fmla="*/ 7 w 84"/>
                    <a:gd name="T5" fmla="*/ 126 h 126"/>
                    <a:gd name="T6" fmla="*/ 64 w 84"/>
                    <a:gd name="T7" fmla="*/ 81 h 126"/>
                    <a:gd name="T8" fmla="*/ 74 w 84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126">
                      <a:moveTo>
                        <a:pt x="74" y="0"/>
                      </a:moveTo>
                      <a:cubicBezTo>
                        <a:pt x="74" y="0"/>
                        <a:pt x="31" y="14"/>
                        <a:pt x="17" y="48"/>
                      </a:cubicBezTo>
                      <a:cubicBezTo>
                        <a:pt x="0" y="90"/>
                        <a:pt x="7" y="126"/>
                        <a:pt x="7" y="126"/>
                      </a:cubicBezTo>
                      <a:cubicBezTo>
                        <a:pt x="7" y="126"/>
                        <a:pt x="50" y="104"/>
                        <a:pt x="64" y="81"/>
                      </a:cubicBezTo>
                      <a:cubicBezTo>
                        <a:pt x="84" y="49"/>
                        <a:pt x="74" y="0"/>
                        <a:pt x="74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" name="Freeform 39">
                  <a:extLst>
                    <a:ext uri="{FF2B5EF4-FFF2-40B4-BE49-F238E27FC236}">
                      <a16:creationId xmlns:a16="http://schemas.microsoft.com/office/drawing/2014/main" id="{FD6A72F2-9A1E-263B-5E97-BCAAA5FE91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827213" y="2973388"/>
                  <a:ext cx="481013" cy="311150"/>
                </a:xfrm>
                <a:custGeom>
                  <a:avLst/>
                  <a:gdLst>
                    <a:gd name="T0" fmla="*/ 128 w 128"/>
                    <a:gd name="T1" fmla="*/ 70 h 83"/>
                    <a:gd name="T2" fmla="*/ 54 w 128"/>
                    <a:gd name="T3" fmla="*/ 64 h 83"/>
                    <a:gd name="T4" fmla="*/ 0 w 128"/>
                    <a:gd name="T5" fmla="*/ 7 h 83"/>
                    <a:gd name="T6" fmla="*/ 72 w 128"/>
                    <a:gd name="T7" fmla="*/ 10 h 83"/>
                    <a:gd name="T8" fmla="*/ 128 w 128"/>
                    <a:gd name="T9" fmla="*/ 7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83">
                      <a:moveTo>
                        <a:pt x="128" y="70"/>
                      </a:moveTo>
                      <a:cubicBezTo>
                        <a:pt x="128" y="70"/>
                        <a:pt x="85" y="83"/>
                        <a:pt x="54" y="64"/>
                      </a:cubicBezTo>
                      <a:cubicBezTo>
                        <a:pt x="15" y="40"/>
                        <a:pt x="0" y="7"/>
                        <a:pt x="0" y="7"/>
                      </a:cubicBezTo>
                      <a:cubicBezTo>
                        <a:pt x="0" y="7"/>
                        <a:pt x="48" y="0"/>
                        <a:pt x="72" y="10"/>
                      </a:cubicBezTo>
                      <a:cubicBezTo>
                        <a:pt x="107" y="25"/>
                        <a:pt x="128" y="70"/>
                        <a:pt x="128" y="7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" name="Freeform 40">
                  <a:extLst>
                    <a:ext uri="{FF2B5EF4-FFF2-40B4-BE49-F238E27FC236}">
                      <a16:creationId xmlns:a16="http://schemas.microsoft.com/office/drawing/2014/main" id="{604127EA-79A3-A5EC-C126-0038EAB05E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585913" y="2401888"/>
                  <a:ext cx="277813" cy="500063"/>
                </a:xfrm>
                <a:custGeom>
                  <a:avLst/>
                  <a:gdLst>
                    <a:gd name="T0" fmla="*/ 55 w 74"/>
                    <a:gd name="T1" fmla="*/ 0 h 133"/>
                    <a:gd name="T2" fmla="*/ 9 w 74"/>
                    <a:gd name="T3" fmla="*/ 57 h 133"/>
                    <a:gd name="T4" fmla="*/ 13 w 74"/>
                    <a:gd name="T5" fmla="*/ 133 h 133"/>
                    <a:gd name="T6" fmla="*/ 60 w 74"/>
                    <a:gd name="T7" fmla="*/ 80 h 133"/>
                    <a:gd name="T8" fmla="*/ 55 w 74"/>
                    <a:gd name="T9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133">
                      <a:moveTo>
                        <a:pt x="55" y="0"/>
                      </a:moveTo>
                      <a:cubicBezTo>
                        <a:pt x="55" y="0"/>
                        <a:pt x="17" y="22"/>
                        <a:pt x="9" y="57"/>
                      </a:cubicBezTo>
                      <a:cubicBezTo>
                        <a:pt x="0" y="100"/>
                        <a:pt x="13" y="133"/>
                        <a:pt x="13" y="133"/>
                      </a:cubicBezTo>
                      <a:cubicBezTo>
                        <a:pt x="13" y="133"/>
                        <a:pt x="50" y="105"/>
                        <a:pt x="60" y="80"/>
                      </a:cubicBezTo>
                      <a:cubicBezTo>
                        <a:pt x="74" y="46"/>
                        <a:pt x="55" y="0"/>
                        <a:pt x="55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7" name="Freeform 41">
                  <a:extLst>
                    <a:ext uri="{FF2B5EF4-FFF2-40B4-BE49-F238E27FC236}">
                      <a16:creationId xmlns:a16="http://schemas.microsoft.com/office/drawing/2014/main" id="{141B00A8-9B4C-9270-5259-E6DF87D329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492250" y="2825750"/>
                  <a:ext cx="503238" cy="279400"/>
                </a:xfrm>
                <a:custGeom>
                  <a:avLst/>
                  <a:gdLst>
                    <a:gd name="T0" fmla="*/ 134 w 134"/>
                    <a:gd name="T1" fmla="*/ 54 h 74"/>
                    <a:gd name="T2" fmla="*/ 61 w 134"/>
                    <a:gd name="T3" fmla="*/ 60 h 74"/>
                    <a:gd name="T4" fmla="*/ 0 w 134"/>
                    <a:gd name="T5" fmla="*/ 15 h 74"/>
                    <a:gd name="T6" fmla="*/ 70 w 134"/>
                    <a:gd name="T7" fmla="*/ 5 h 74"/>
                    <a:gd name="T8" fmla="*/ 134 w 134"/>
                    <a:gd name="T9" fmla="*/ 5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4" h="74">
                      <a:moveTo>
                        <a:pt x="134" y="54"/>
                      </a:moveTo>
                      <a:cubicBezTo>
                        <a:pt x="134" y="54"/>
                        <a:pt x="95" y="74"/>
                        <a:pt x="61" y="60"/>
                      </a:cubicBezTo>
                      <a:cubicBezTo>
                        <a:pt x="20" y="44"/>
                        <a:pt x="0" y="15"/>
                        <a:pt x="0" y="15"/>
                      </a:cubicBezTo>
                      <a:cubicBezTo>
                        <a:pt x="0" y="15"/>
                        <a:pt x="44" y="0"/>
                        <a:pt x="70" y="5"/>
                      </a:cubicBezTo>
                      <a:cubicBezTo>
                        <a:pt x="106" y="13"/>
                        <a:pt x="134" y="54"/>
                        <a:pt x="134" y="54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8" name="Freeform 42">
                  <a:extLst>
                    <a:ext uri="{FF2B5EF4-FFF2-40B4-BE49-F238E27FC236}">
                      <a16:creationId xmlns:a16="http://schemas.microsoft.com/office/drawing/2014/main" id="{51B17E63-9850-13C6-0E4E-CBC17429A0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293813" y="2225675"/>
                  <a:ext cx="233363" cy="511175"/>
                </a:xfrm>
                <a:custGeom>
                  <a:avLst/>
                  <a:gdLst>
                    <a:gd name="T0" fmla="*/ 37 w 62"/>
                    <a:gd name="T1" fmla="*/ 0 h 136"/>
                    <a:gd name="T2" fmla="*/ 2 w 62"/>
                    <a:gd name="T3" fmla="*/ 62 h 136"/>
                    <a:gd name="T4" fmla="*/ 18 w 62"/>
                    <a:gd name="T5" fmla="*/ 136 h 136"/>
                    <a:gd name="T6" fmla="*/ 54 w 62"/>
                    <a:gd name="T7" fmla="*/ 76 h 136"/>
                    <a:gd name="T8" fmla="*/ 37 w 62"/>
                    <a:gd name="T9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36">
                      <a:moveTo>
                        <a:pt x="37" y="0"/>
                      </a:moveTo>
                      <a:cubicBezTo>
                        <a:pt x="37" y="0"/>
                        <a:pt x="3" y="27"/>
                        <a:pt x="2" y="62"/>
                      </a:cubicBezTo>
                      <a:cubicBezTo>
                        <a:pt x="0" y="106"/>
                        <a:pt x="18" y="136"/>
                        <a:pt x="18" y="136"/>
                      </a:cubicBezTo>
                      <a:cubicBezTo>
                        <a:pt x="18" y="136"/>
                        <a:pt x="49" y="102"/>
                        <a:pt x="54" y="76"/>
                      </a:cubicBezTo>
                      <a:cubicBezTo>
                        <a:pt x="62" y="41"/>
                        <a:pt x="37" y="0"/>
                        <a:pt x="37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9" name="Freeform 43">
                  <a:extLst>
                    <a:ext uri="{FF2B5EF4-FFF2-40B4-BE49-F238E27FC236}">
                      <a16:creationId xmlns:a16="http://schemas.microsoft.com/office/drawing/2014/main" id="{063D8228-BC6B-6467-A665-9BAB46DA1E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84275" y="2624138"/>
                  <a:ext cx="508000" cy="236538"/>
                </a:xfrm>
                <a:custGeom>
                  <a:avLst/>
                  <a:gdLst>
                    <a:gd name="T0" fmla="*/ 135 w 135"/>
                    <a:gd name="T1" fmla="*/ 37 h 63"/>
                    <a:gd name="T2" fmla="*/ 67 w 135"/>
                    <a:gd name="T3" fmla="*/ 56 h 63"/>
                    <a:gd name="T4" fmla="*/ 0 w 135"/>
                    <a:gd name="T5" fmla="*/ 22 h 63"/>
                    <a:gd name="T6" fmla="*/ 66 w 135"/>
                    <a:gd name="T7" fmla="*/ 1 h 63"/>
                    <a:gd name="T8" fmla="*/ 135 w 135"/>
                    <a:gd name="T9" fmla="*/ 3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5" h="63">
                      <a:moveTo>
                        <a:pt x="135" y="37"/>
                      </a:moveTo>
                      <a:cubicBezTo>
                        <a:pt x="135" y="37"/>
                        <a:pt x="101" y="63"/>
                        <a:pt x="67" y="56"/>
                      </a:cubicBezTo>
                      <a:cubicBezTo>
                        <a:pt x="24" y="47"/>
                        <a:pt x="0" y="22"/>
                        <a:pt x="0" y="22"/>
                      </a:cubicBezTo>
                      <a:cubicBezTo>
                        <a:pt x="0" y="22"/>
                        <a:pt x="40" y="0"/>
                        <a:pt x="66" y="1"/>
                      </a:cubicBezTo>
                      <a:cubicBezTo>
                        <a:pt x="102" y="3"/>
                        <a:pt x="135" y="37"/>
                        <a:pt x="135" y="37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0" name="Freeform 44">
                  <a:extLst>
                    <a:ext uri="{FF2B5EF4-FFF2-40B4-BE49-F238E27FC236}">
                      <a16:creationId xmlns:a16="http://schemas.microsoft.com/office/drawing/2014/main" id="{877CFA37-D312-F02B-8E72-FFD7BD91B9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71563" y="2011363"/>
                  <a:ext cx="222250" cy="503238"/>
                </a:xfrm>
                <a:custGeom>
                  <a:avLst/>
                  <a:gdLst>
                    <a:gd name="T0" fmla="*/ 28 w 59"/>
                    <a:gd name="T1" fmla="*/ 0 h 134"/>
                    <a:gd name="T2" fmla="*/ 5 w 59"/>
                    <a:gd name="T3" fmla="*/ 66 h 134"/>
                    <a:gd name="T4" fmla="*/ 33 w 59"/>
                    <a:gd name="T5" fmla="*/ 134 h 134"/>
                    <a:gd name="T6" fmla="*/ 58 w 59"/>
                    <a:gd name="T7" fmla="*/ 71 h 134"/>
                    <a:gd name="T8" fmla="*/ 28 w 59"/>
                    <a:gd name="T9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134">
                      <a:moveTo>
                        <a:pt x="28" y="0"/>
                      </a:moveTo>
                      <a:cubicBezTo>
                        <a:pt x="28" y="0"/>
                        <a:pt x="0" y="32"/>
                        <a:pt x="5" y="66"/>
                      </a:cubicBezTo>
                      <a:cubicBezTo>
                        <a:pt x="10" y="109"/>
                        <a:pt x="33" y="134"/>
                        <a:pt x="33" y="134"/>
                      </a:cubicBezTo>
                      <a:cubicBezTo>
                        <a:pt x="33" y="134"/>
                        <a:pt x="57" y="96"/>
                        <a:pt x="58" y="71"/>
                      </a:cubicBezTo>
                      <a:cubicBezTo>
                        <a:pt x="59" y="35"/>
                        <a:pt x="28" y="0"/>
                        <a:pt x="28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1" name="Freeform 45">
                  <a:extLst>
                    <a:ext uri="{FF2B5EF4-FFF2-40B4-BE49-F238E27FC236}">
                      <a16:creationId xmlns:a16="http://schemas.microsoft.com/office/drawing/2014/main" id="{21F580AB-77BF-2A34-A4FA-8B68DE0282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14400" y="2344738"/>
                  <a:ext cx="500063" cy="219075"/>
                </a:xfrm>
                <a:custGeom>
                  <a:avLst/>
                  <a:gdLst>
                    <a:gd name="T0" fmla="*/ 133 w 133"/>
                    <a:gd name="T1" fmla="*/ 27 h 58"/>
                    <a:gd name="T2" fmla="*/ 70 w 133"/>
                    <a:gd name="T3" fmla="*/ 57 h 58"/>
                    <a:gd name="T4" fmla="*/ 0 w 133"/>
                    <a:gd name="T5" fmla="*/ 36 h 58"/>
                    <a:gd name="T6" fmla="*/ 60 w 133"/>
                    <a:gd name="T7" fmla="*/ 5 h 58"/>
                    <a:gd name="T8" fmla="*/ 133 w 133"/>
                    <a:gd name="T9" fmla="*/ 2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3" h="58">
                      <a:moveTo>
                        <a:pt x="133" y="27"/>
                      </a:moveTo>
                      <a:cubicBezTo>
                        <a:pt x="133" y="27"/>
                        <a:pt x="105" y="58"/>
                        <a:pt x="70" y="57"/>
                      </a:cubicBezTo>
                      <a:cubicBezTo>
                        <a:pt x="27" y="56"/>
                        <a:pt x="0" y="36"/>
                        <a:pt x="0" y="36"/>
                      </a:cubicBezTo>
                      <a:cubicBezTo>
                        <a:pt x="0" y="36"/>
                        <a:pt x="35" y="8"/>
                        <a:pt x="60" y="5"/>
                      </a:cubicBezTo>
                      <a:cubicBezTo>
                        <a:pt x="95" y="0"/>
                        <a:pt x="133" y="27"/>
                        <a:pt x="133" y="27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2" name="Freeform 46">
                  <a:extLst>
                    <a:ext uri="{FF2B5EF4-FFF2-40B4-BE49-F238E27FC236}">
                      <a16:creationId xmlns:a16="http://schemas.microsoft.com/office/drawing/2014/main" id="{15DCB158-039D-51EB-807F-13BE7A99D1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98525" y="1766888"/>
                  <a:ext cx="247650" cy="481013"/>
                </a:xfrm>
                <a:custGeom>
                  <a:avLst/>
                  <a:gdLst>
                    <a:gd name="T0" fmla="*/ 22 w 66"/>
                    <a:gd name="T1" fmla="*/ 0 h 128"/>
                    <a:gd name="T2" fmla="*/ 10 w 66"/>
                    <a:gd name="T3" fmla="*/ 68 h 128"/>
                    <a:gd name="T4" fmla="*/ 49 w 66"/>
                    <a:gd name="T5" fmla="*/ 128 h 128"/>
                    <a:gd name="T6" fmla="*/ 63 w 66"/>
                    <a:gd name="T7" fmla="*/ 63 h 128"/>
                    <a:gd name="T8" fmla="*/ 22 w 66"/>
                    <a:gd name="T9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128">
                      <a:moveTo>
                        <a:pt x="22" y="0"/>
                      </a:moveTo>
                      <a:cubicBezTo>
                        <a:pt x="22" y="0"/>
                        <a:pt x="0" y="36"/>
                        <a:pt x="10" y="68"/>
                      </a:cubicBezTo>
                      <a:cubicBezTo>
                        <a:pt x="23" y="108"/>
                        <a:pt x="49" y="128"/>
                        <a:pt x="49" y="128"/>
                      </a:cubicBezTo>
                      <a:cubicBezTo>
                        <a:pt x="49" y="128"/>
                        <a:pt x="66" y="88"/>
                        <a:pt x="63" y="63"/>
                      </a:cubicBezTo>
                      <a:cubicBezTo>
                        <a:pt x="58" y="29"/>
                        <a:pt x="22" y="0"/>
                        <a:pt x="22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3" name="Freeform 47">
                  <a:extLst>
                    <a:ext uri="{FF2B5EF4-FFF2-40B4-BE49-F238E27FC236}">
                      <a16:creationId xmlns:a16="http://schemas.microsoft.com/office/drawing/2014/main" id="{29DA3CCD-6088-4D74-0F3D-BA11C705DF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84213" y="2017713"/>
                  <a:ext cx="477838" cy="249238"/>
                </a:xfrm>
                <a:custGeom>
                  <a:avLst/>
                  <a:gdLst>
                    <a:gd name="T0" fmla="*/ 127 w 127"/>
                    <a:gd name="T1" fmla="*/ 20 h 66"/>
                    <a:gd name="T2" fmla="*/ 71 w 127"/>
                    <a:gd name="T3" fmla="*/ 60 h 66"/>
                    <a:gd name="T4" fmla="*/ 0 w 127"/>
                    <a:gd name="T5" fmla="*/ 51 h 66"/>
                    <a:gd name="T6" fmla="*/ 52 w 127"/>
                    <a:gd name="T7" fmla="*/ 11 h 66"/>
                    <a:gd name="T8" fmla="*/ 127 w 127"/>
                    <a:gd name="T9" fmla="*/ 2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66">
                      <a:moveTo>
                        <a:pt x="127" y="20"/>
                      </a:moveTo>
                      <a:cubicBezTo>
                        <a:pt x="127" y="20"/>
                        <a:pt x="104" y="55"/>
                        <a:pt x="71" y="60"/>
                      </a:cubicBezTo>
                      <a:cubicBezTo>
                        <a:pt x="29" y="66"/>
                        <a:pt x="0" y="51"/>
                        <a:pt x="0" y="51"/>
                      </a:cubicBezTo>
                      <a:cubicBezTo>
                        <a:pt x="0" y="51"/>
                        <a:pt x="29" y="18"/>
                        <a:pt x="52" y="11"/>
                      </a:cubicBezTo>
                      <a:cubicBezTo>
                        <a:pt x="86" y="0"/>
                        <a:pt x="127" y="20"/>
                        <a:pt x="127" y="2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4" name="Freeform 48">
                  <a:extLst>
                    <a:ext uri="{FF2B5EF4-FFF2-40B4-BE49-F238E27FC236}">
                      <a16:creationId xmlns:a16="http://schemas.microsoft.com/office/drawing/2014/main" id="{65876221-7448-6739-3CA3-2C9C3BB5CE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66763" y="1503363"/>
                  <a:ext cx="269875" cy="447675"/>
                </a:xfrm>
                <a:custGeom>
                  <a:avLst/>
                  <a:gdLst>
                    <a:gd name="T0" fmla="*/ 14 w 72"/>
                    <a:gd name="T1" fmla="*/ 0 h 119"/>
                    <a:gd name="T2" fmla="*/ 15 w 72"/>
                    <a:gd name="T3" fmla="*/ 67 h 119"/>
                    <a:gd name="T4" fmla="*/ 63 w 72"/>
                    <a:gd name="T5" fmla="*/ 119 h 119"/>
                    <a:gd name="T6" fmla="*/ 64 w 72"/>
                    <a:gd name="T7" fmla="*/ 53 h 119"/>
                    <a:gd name="T8" fmla="*/ 14 w 72"/>
                    <a:gd name="T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19">
                      <a:moveTo>
                        <a:pt x="14" y="0"/>
                      </a:moveTo>
                      <a:cubicBezTo>
                        <a:pt x="14" y="0"/>
                        <a:pt x="0" y="37"/>
                        <a:pt x="15" y="67"/>
                      </a:cubicBezTo>
                      <a:cubicBezTo>
                        <a:pt x="34" y="103"/>
                        <a:pt x="63" y="119"/>
                        <a:pt x="63" y="119"/>
                      </a:cubicBezTo>
                      <a:cubicBezTo>
                        <a:pt x="63" y="119"/>
                        <a:pt x="72" y="77"/>
                        <a:pt x="64" y="53"/>
                      </a:cubicBezTo>
                      <a:cubicBezTo>
                        <a:pt x="54" y="21"/>
                        <a:pt x="14" y="0"/>
                        <a:pt x="14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5" name="Freeform 49">
                  <a:extLst>
                    <a:ext uri="{FF2B5EF4-FFF2-40B4-BE49-F238E27FC236}">
                      <a16:creationId xmlns:a16="http://schemas.microsoft.com/office/drawing/2014/main" id="{5E5F7790-56FF-B852-9092-F01F2AC944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11175" y="1668463"/>
                  <a:ext cx="439738" cy="274638"/>
                </a:xfrm>
                <a:custGeom>
                  <a:avLst/>
                  <a:gdLst>
                    <a:gd name="T0" fmla="*/ 117 w 117"/>
                    <a:gd name="T1" fmla="*/ 12 h 73"/>
                    <a:gd name="T2" fmla="*/ 70 w 117"/>
                    <a:gd name="T3" fmla="*/ 60 h 73"/>
                    <a:gd name="T4" fmla="*/ 0 w 117"/>
                    <a:gd name="T5" fmla="*/ 64 h 73"/>
                    <a:gd name="T6" fmla="*/ 44 w 117"/>
                    <a:gd name="T7" fmla="*/ 16 h 73"/>
                    <a:gd name="T8" fmla="*/ 117 w 117"/>
                    <a:gd name="T9" fmla="*/ 1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73">
                      <a:moveTo>
                        <a:pt x="117" y="12"/>
                      </a:moveTo>
                      <a:cubicBezTo>
                        <a:pt x="117" y="12"/>
                        <a:pt x="102" y="49"/>
                        <a:pt x="70" y="60"/>
                      </a:cubicBezTo>
                      <a:cubicBezTo>
                        <a:pt x="31" y="73"/>
                        <a:pt x="0" y="64"/>
                        <a:pt x="0" y="64"/>
                      </a:cubicBezTo>
                      <a:cubicBezTo>
                        <a:pt x="0" y="64"/>
                        <a:pt x="22" y="27"/>
                        <a:pt x="44" y="16"/>
                      </a:cubicBezTo>
                      <a:cubicBezTo>
                        <a:pt x="74" y="0"/>
                        <a:pt x="117" y="12"/>
                        <a:pt x="117" y="12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6" name="Freeform 50">
                  <a:extLst>
                    <a:ext uri="{FF2B5EF4-FFF2-40B4-BE49-F238E27FC236}">
                      <a16:creationId xmlns:a16="http://schemas.microsoft.com/office/drawing/2014/main" id="{74594B5A-0C16-1299-F410-53580AB9C6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84213" y="1225550"/>
                  <a:ext cx="285750" cy="398463"/>
                </a:xfrm>
                <a:custGeom>
                  <a:avLst/>
                  <a:gdLst>
                    <a:gd name="T0" fmla="*/ 7 w 76"/>
                    <a:gd name="T1" fmla="*/ 0 h 106"/>
                    <a:gd name="T2" fmla="*/ 19 w 76"/>
                    <a:gd name="T3" fmla="*/ 64 h 106"/>
                    <a:gd name="T4" fmla="*/ 74 w 76"/>
                    <a:gd name="T5" fmla="*/ 106 h 106"/>
                    <a:gd name="T6" fmla="*/ 65 w 76"/>
                    <a:gd name="T7" fmla="*/ 43 h 106"/>
                    <a:gd name="T8" fmla="*/ 7 w 76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106">
                      <a:moveTo>
                        <a:pt x="7" y="0"/>
                      </a:moveTo>
                      <a:cubicBezTo>
                        <a:pt x="7" y="0"/>
                        <a:pt x="0" y="39"/>
                        <a:pt x="19" y="64"/>
                      </a:cubicBezTo>
                      <a:cubicBezTo>
                        <a:pt x="44" y="97"/>
                        <a:pt x="74" y="106"/>
                        <a:pt x="74" y="106"/>
                      </a:cubicBezTo>
                      <a:cubicBezTo>
                        <a:pt x="74" y="106"/>
                        <a:pt x="76" y="64"/>
                        <a:pt x="65" y="43"/>
                      </a:cubicBezTo>
                      <a:cubicBezTo>
                        <a:pt x="49" y="14"/>
                        <a:pt x="7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7" name="Freeform 51">
                  <a:extLst>
                    <a:ext uri="{FF2B5EF4-FFF2-40B4-BE49-F238E27FC236}">
                      <a16:creationId xmlns:a16="http://schemas.microsoft.com/office/drawing/2014/main" id="{6991DBFE-B692-5284-28BE-0F4B8DDE1A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0525" y="1300163"/>
                  <a:ext cx="390525" cy="293688"/>
                </a:xfrm>
                <a:custGeom>
                  <a:avLst/>
                  <a:gdLst>
                    <a:gd name="T0" fmla="*/ 104 w 104"/>
                    <a:gd name="T1" fmla="*/ 5 h 78"/>
                    <a:gd name="T2" fmla="*/ 67 w 104"/>
                    <a:gd name="T3" fmla="*/ 59 h 78"/>
                    <a:gd name="T4" fmla="*/ 0 w 104"/>
                    <a:gd name="T5" fmla="*/ 75 h 78"/>
                    <a:gd name="T6" fmla="*/ 34 w 104"/>
                    <a:gd name="T7" fmla="*/ 21 h 78"/>
                    <a:gd name="T8" fmla="*/ 104 w 104"/>
                    <a:gd name="T9" fmla="*/ 5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78">
                      <a:moveTo>
                        <a:pt x="104" y="5"/>
                      </a:moveTo>
                      <a:cubicBezTo>
                        <a:pt x="104" y="5"/>
                        <a:pt x="95" y="44"/>
                        <a:pt x="67" y="59"/>
                      </a:cubicBezTo>
                      <a:cubicBezTo>
                        <a:pt x="31" y="78"/>
                        <a:pt x="0" y="75"/>
                        <a:pt x="0" y="75"/>
                      </a:cubicBezTo>
                      <a:cubicBezTo>
                        <a:pt x="0" y="75"/>
                        <a:pt x="15" y="36"/>
                        <a:pt x="34" y="21"/>
                      </a:cubicBezTo>
                      <a:cubicBezTo>
                        <a:pt x="60" y="0"/>
                        <a:pt x="104" y="5"/>
                        <a:pt x="104" y="5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8" name="Freeform 52">
                  <a:extLst>
                    <a:ext uri="{FF2B5EF4-FFF2-40B4-BE49-F238E27FC236}">
                      <a16:creationId xmlns:a16="http://schemas.microsoft.com/office/drawing/2014/main" id="{BB7F9460-F376-D43C-E6D2-C4828B97E2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50875" y="939800"/>
                  <a:ext cx="312738" cy="341313"/>
                </a:xfrm>
                <a:custGeom>
                  <a:avLst/>
                  <a:gdLst>
                    <a:gd name="T0" fmla="*/ 0 w 83"/>
                    <a:gd name="T1" fmla="*/ 0 h 91"/>
                    <a:gd name="T2" fmla="*/ 23 w 83"/>
                    <a:gd name="T3" fmla="*/ 60 h 91"/>
                    <a:gd name="T4" fmla="*/ 83 w 83"/>
                    <a:gd name="T5" fmla="*/ 91 h 91"/>
                    <a:gd name="T6" fmla="*/ 63 w 83"/>
                    <a:gd name="T7" fmla="*/ 32 h 91"/>
                    <a:gd name="T8" fmla="*/ 0 w 83"/>
                    <a:gd name="T9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1">
                      <a:moveTo>
                        <a:pt x="0" y="0"/>
                      </a:moveTo>
                      <a:cubicBezTo>
                        <a:pt x="0" y="0"/>
                        <a:pt x="0" y="39"/>
                        <a:pt x="23" y="60"/>
                      </a:cubicBezTo>
                      <a:cubicBezTo>
                        <a:pt x="52" y="87"/>
                        <a:pt x="83" y="91"/>
                        <a:pt x="83" y="91"/>
                      </a:cubicBezTo>
                      <a:cubicBezTo>
                        <a:pt x="83" y="91"/>
                        <a:pt x="78" y="50"/>
                        <a:pt x="63" y="32"/>
                      </a:cubicBezTo>
                      <a:cubicBezTo>
                        <a:pt x="43" y="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9" name="Freeform 53">
                  <a:extLst>
                    <a:ext uri="{FF2B5EF4-FFF2-40B4-BE49-F238E27FC236}">
                      <a16:creationId xmlns:a16="http://schemas.microsoft.com/office/drawing/2014/main" id="{A9C37D47-C861-2B94-4E41-3B0E9EB42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34963" y="917575"/>
                  <a:ext cx="334963" cy="322263"/>
                </a:xfrm>
                <a:custGeom>
                  <a:avLst/>
                  <a:gdLst>
                    <a:gd name="T0" fmla="*/ 89 w 89"/>
                    <a:gd name="T1" fmla="*/ 0 h 86"/>
                    <a:gd name="T2" fmla="*/ 63 w 89"/>
                    <a:gd name="T3" fmla="*/ 59 h 86"/>
                    <a:gd name="T4" fmla="*/ 0 w 89"/>
                    <a:gd name="T5" fmla="*/ 86 h 86"/>
                    <a:gd name="T6" fmla="*/ 24 w 89"/>
                    <a:gd name="T7" fmla="*/ 28 h 86"/>
                    <a:gd name="T8" fmla="*/ 89 w 89"/>
                    <a:gd name="T9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6">
                      <a:moveTo>
                        <a:pt x="89" y="0"/>
                      </a:moveTo>
                      <a:cubicBezTo>
                        <a:pt x="89" y="0"/>
                        <a:pt x="88" y="39"/>
                        <a:pt x="63" y="59"/>
                      </a:cubicBezTo>
                      <a:cubicBezTo>
                        <a:pt x="32" y="84"/>
                        <a:pt x="0" y="86"/>
                        <a:pt x="0" y="86"/>
                      </a:cubicBezTo>
                      <a:cubicBezTo>
                        <a:pt x="0" y="86"/>
                        <a:pt x="9" y="45"/>
                        <a:pt x="24" y="28"/>
                      </a:cubicBezTo>
                      <a:cubicBezTo>
                        <a:pt x="46" y="4"/>
                        <a:pt x="89" y="0"/>
                        <a:pt x="89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0" name="Freeform 54">
                  <a:extLst>
                    <a:ext uri="{FF2B5EF4-FFF2-40B4-BE49-F238E27FC236}">
                      <a16:creationId xmlns:a16="http://schemas.microsoft.com/office/drawing/2014/main" id="{7CB7BA38-029D-6D21-3CFD-531630DEF2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92150" y="642937"/>
                  <a:ext cx="360363" cy="288925"/>
                </a:xfrm>
                <a:custGeom>
                  <a:avLst/>
                  <a:gdLst>
                    <a:gd name="T0" fmla="*/ 0 w 96"/>
                    <a:gd name="T1" fmla="*/ 1 h 77"/>
                    <a:gd name="T2" fmla="*/ 33 w 96"/>
                    <a:gd name="T3" fmla="*/ 56 h 77"/>
                    <a:gd name="T4" fmla="*/ 96 w 96"/>
                    <a:gd name="T5" fmla="*/ 76 h 77"/>
                    <a:gd name="T6" fmla="*/ 67 w 96"/>
                    <a:gd name="T7" fmla="*/ 22 h 77"/>
                    <a:gd name="T8" fmla="*/ 0 w 96"/>
                    <a:gd name="T9" fmla="*/ 1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77">
                      <a:moveTo>
                        <a:pt x="0" y="1"/>
                      </a:moveTo>
                      <a:cubicBezTo>
                        <a:pt x="0" y="1"/>
                        <a:pt x="6" y="39"/>
                        <a:pt x="33" y="56"/>
                      </a:cubicBezTo>
                      <a:cubicBezTo>
                        <a:pt x="65" y="77"/>
                        <a:pt x="96" y="76"/>
                        <a:pt x="96" y="76"/>
                      </a:cubicBezTo>
                      <a:cubicBezTo>
                        <a:pt x="96" y="76"/>
                        <a:pt x="84" y="37"/>
                        <a:pt x="67" y="22"/>
                      </a:cubicBezTo>
                      <a:cubicBezTo>
                        <a:pt x="43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1" name="Freeform 55">
                  <a:extLst>
                    <a:ext uri="{FF2B5EF4-FFF2-40B4-BE49-F238E27FC236}">
                      <a16:creationId xmlns:a16="http://schemas.microsoft.com/office/drawing/2014/main" id="{873CE944-8780-3D36-1565-7F921D9FE5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34963" y="519112"/>
                  <a:ext cx="285750" cy="363538"/>
                </a:xfrm>
                <a:custGeom>
                  <a:avLst/>
                  <a:gdLst>
                    <a:gd name="T0" fmla="*/ 72 w 76"/>
                    <a:gd name="T1" fmla="*/ 0 h 97"/>
                    <a:gd name="T2" fmla="*/ 56 w 76"/>
                    <a:gd name="T3" fmla="*/ 61 h 97"/>
                    <a:gd name="T4" fmla="*/ 0 w 76"/>
                    <a:gd name="T5" fmla="*/ 97 h 97"/>
                    <a:gd name="T6" fmla="*/ 13 w 76"/>
                    <a:gd name="T7" fmla="*/ 37 h 97"/>
                    <a:gd name="T8" fmla="*/ 72 w 76"/>
                    <a:gd name="T9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97">
                      <a:moveTo>
                        <a:pt x="72" y="0"/>
                      </a:moveTo>
                      <a:cubicBezTo>
                        <a:pt x="72" y="0"/>
                        <a:pt x="76" y="37"/>
                        <a:pt x="56" y="61"/>
                      </a:cubicBezTo>
                      <a:cubicBezTo>
                        <a:pt x="30" y="90"/>
                        <a:pt x="0" y="97"/>
                        <a:pt x="0" y="97"/>
                      </a:cubicBezTo>
                      <a:cubicBezTo>
                        <a:pt x="0" y="97"/>
                        <a:pt x="1" y="57"/>
                        <a:pt x="13" y="37"/>
                      </a:cubicBezTo>
                      <a:cubicBezTo>
                        <a:pt x="31" y="10"/>
                        <a:pt x="72" y="0"/>
                        <a:pt x="72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2" name="Freeform 56">
                  <a:extLst>
                    <a:ext uri="{FF2B5EF4-FFF2-40B4-BE49-F238E27FC236}">
                      <a16:creationId xmlns:a16="http://schemas.microsoft.com/office/drawing/2014/main" id="{2480A65D-EC06-7696-68C0-6994747B98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82638" y="330200"/>
                  <a:ext cx="395288" cy="266700"/>
                </a:xfrm>
                <a:custGeom>
                  <a:avLst/>
                  <a:gdLst>
                    <a:gd name="T0" fmla="*/ 0 w 105"/>
                    <a:gd name="T1" fmla="*/ 9 h 71"/>
                    <a:gd name="T2" fmla="*/ 40 w 105"/>
                    <a:gd name="T3" fmla="*/ 56 h 71"/>
                    <a:gd name="T4" fmla="*/ 105 w 105"/>
                    <a:gd name="T5" fmla="*/ 64 h 71"/>
                    <a:gd name="T6" fmla="*/ 68 w 105"/>
                    <a:gd name="T7" fmla="*/ 17 h 71"/>
                    <a:gd name="T8" fmla="*/ 0 w 105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1">
                      <a:moveTo>
                        <a:pt x="0" y="9"/>
                      </a:moveTo>
                      <a:cubicBezTo>
                        <a:pt x="0" y="9"/>
                        <a:pt x="12" y="44"/>
                        <a:pt x="40" y="56"/>
                      </a:cubicBezTo>
                      <a:cubicBezTo>
                        <a:pt x="76" y="71"/>
                        <a:pt x="105" y="64"/>
                        <a:pt x="105" y="64"/>
                      </a:cubicBezTo>
                      <a:cubicBezTo>
                        <a:pt x="105" y="64"/>
                        <a:pt x="87" y="29"/>
                        <a:pt x="68" y="17"/>
                      </a:cubicBezTo>
                      <a:cubicBezTo>
                        <a:pt x="41" y="0"/>
                        <a:pt x="0" y="9"/>
                        <a:pt x="0" y="9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3" name="Freeform 57">
                  <a:extLst>
                    <a:ext uri="{FF2B5EF4-FFF2-40B4-BE49-F238E27FC236}">
                      <a16:creationId xmlns:a16="http://schemas.microsoft.com/office/drawing/2014/main" id="{5CB8DAE5-0488-828C-AE59-B3C78166DB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20688" y="131762"/>
                  <a:ext cx="261938" cy="398463"/>
                </a:xfrm>
                <a:custGeom>
                  <a:avLst/>
                  <a:gdLst>
                    <a:gd name="T0" fmla="*/ 59 w 70"/>
                    <a:gd name="T1" fmla="*/ 0 h 106"/>
                    <a:gd name="T2" fmla="*/ 54 w 70"/>
                    <a:gd name="T3" fmla="*/ 62 h 106"/>
                    <a:gd name="T4" fmla="*/ 6 w 70"/>
                    <a:gd name="T5" fmla="*/ 106 h 106"/>
                    <a:gd name="T6" fmla="*/ 9 w 70"/>
                    <a:gd name="T7" fmla="*/ 46 h 106"/>
                    <a:gd name="T8" fmla="*/ 59 w 70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106">
                      <a:moveTo>
                        <a:pt x="59" y="0"/>
                      </a:moveTo>
                      <a:cubicBezTo>
                        <a:pt x="59" y="0"/>
                        <a:pt x="70" y="36"/>
                        <a:pt x="54" y="62"/>
                      </a:cubicBezTo>
                      <a:cubicBezTo>
                        <a:pt x="34" y="94"/>
                        <a:pt x="6" y="106"/>
                        <a:pt x="6" y="106"/>
                      </a:cubicBezTo>
                      <a:cubicBezTo>
                        <a:pt x="6" y="106"/>
                        <a:pt x="0" y="67"/>
                        <a:pt x="9" y="46"/>
                      </a:cubicBezTo>
                      <a:cubicBezTo>
                        <a:pt x="21" y="17"/>
                        <a:pt x="59" y="0"/>
                        <a:pt x="59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4" name="Freeform 58">
                  <a:extLst>
                    <a:ext uri="{FF2B5EF4-FFF2-40B4-BE49-F238E27FC236}">
                      <a16:creationId xmlns:a16="http://schemas.microsoft.com/office/drawing/2014/main" id="{0D97396D-BBDE-1ACA-5828-DB77B01E63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20750" y="44450"/>
                  <a:ext cx="412750" cy="230188"/>
                </a:xfrm>
                <a:custGeom>
                  <a:avLst/>
                  <a:gdLst>
                    <a:gd name="T0" fmla="*/ 0 w 110"/>
                    <a:gd name="T1" fmla="*/ 15 h 61"/>
                    <a:gd name="T2" fmla="*/ 47 w 110"/>
                    <a:gd name="T3" fmla="*/ 53 h 61"/>
                    <a:gd name="T4" fmla="*/ 110 w 110"/>
                    <a:gd name="T5" fmla="*/ 50 h 61"/>
                    <a:gd name="T6" fmla="*/ 66 w 110"/>
                    <a:gd name="T7" fmla="*/ 11 h 61"/>
                    <a:gd name="T8" fmla="*/ 0 w 110"/>
                    <a:gd name="T9" fmla="*/ 1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61">
                      <a:moveTo>
                        <a:pt x="0" y="15"/>
                      </a:moveTo>
                      <a:cubicBezTo>
                        <a:pt x="0" y="15"/>
                        <a:pt x="17" y="47"/>
                        <a:pt x="47" y="53"/>
                      </a:cubicBezTo>
                      <a:cubicBezTo>
                        <a:pt x="83" y="61"/>
                        <a:pt x="110" y="50"/>
                        <a:pt x="110" y="50"/>
                      </a:cubicBezTo>
                      <a:cubicBezTo>
                        <a:pt x="110" y="50"/>
                        <a:pt x="87" y="19"/>
                        <a:pt x="66" y="11"/>
                      </a:cubicBezTo>
                      <a:cubicBezTo>
                        <a:pt x="37" y="0"/>
                        <a:pt x="0" y="15"/>
                        <a:pt x="0" y="15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5" name="Freeform 59">
                  <a:extLst>
                    <a:ext uri="{FF2B5EF4-FFF2-40B4-BE49-F238E27FC236}">
                      <a16:creationId xmlns:a16="http://schemas.microsoft.com/office/drawing/2014/main" id="{6CFEB28A-5F66-D0F7-0F6B-705797D07E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71500" y="-222250"/>
                  <a:ext cx="233363" cy="417513"/>
                </a:xfrm>
                <a:custGeom>
                  <a:avLst/>
                  <a:gdLst>
                    <a:gd name="T0" fmla="*/ 45 w 62"/>
                    <a:gd name="T1" fmla="*/ 0 h 111"/>
                    <a:gd name="T2" fmla="*/ 51 w 62"/>
                    <a:gd name="T3" fmla="*/ 60 h 111"/>
                    <a:gd name="T4" fmla="*/ 13 w 62"/>
                    <a:gd name="T5" fmla="*/ 111 h 111"/>
                    <a:gd name="T6" fmla="*/ 5 w 62"/>
                    <a:gd name="T7" fmla="*/ 53 h 111"/>
                    <a:gd name="T8" fmla="*/ 45 w 62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11">
                      <a:moveTo>
                        <a:pt x="45" y="0"/>
                      </a:moveTo>
                      <a:cubicBezTo>
                        <a:pt x="45" y="0"/>
                        <a:pt x="62" y="32"/>
                        <a:pt x="51" y="60"/>
                      </a:cubicBezTo>
                      <a:cubicBezTo>
                        <a:pt x="37" y="95"/>
                        <a:pt x="13" y="111"/>
                        <a:pt x="13" y="111"/>
                      </a:cubicBezTo>
                      <a:cubicBezTo>
                        <a:pt x="13" y="111"/>
                        <a:pt x="0" y="74"/>
                        <a:pt x="5" y="53"/>
                      </a:cubicBezTo>
                      <a:cubicBezTo>
                        <a:pt x="12" y="23"/>
                        <a:pt x="45" y="0"/>
                        <a:pt x="45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6" name="Freeform 60">
                  <a:extLst>
                    <a:ext uri="{FF2B5EF4-FFF2-40B4-BE49-F238E27FC236}">
                      <a16:creationId xmlns:a16="http://schemas.microsoft.com/office/drawing/2014/main" id="{DC72C9C8-032A-B4DA-CA84-F8D3B267C6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9663" y="-214313"/>
                  <a:ext cx="425450" cy="195263"/>
                </a:xfrm>
                <a:custGeom>
                  <a:avLst/>
                  <a:gdLst>
                    <a:gd name="T0" fmla="*/ 0 w 113"/>
                    <a:gd name="T1" fmla="*/ 21 h 52"/>
                    <a:gd name="T2" fmla="*/ 52 w 113"/>
                    <a:gd name="T3" fmla="*/ 51 h 52"/>
                    <a:gd name="T4" fmla="*/ 113 w 113"/>
                    <a:gd name="T5" fmla="*/ 37 h 52"/>
                    <a:gd name="T6" fmla="*/ 64 w 113"/>
                    <a:gd name="T7" fmla="*/ 7 h 52"/>
                    <a:gd name="T8" fmla="*/ 0 w 113"/>
                    <a:gd name="T9" fmla="*/ 21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3" h="52">
                      <a:moveTo>
                        <a:pt x="0" y="21"/>
                      </a:moveTo>
                      <a:cubicBezTo>
                        <a:pt x="0" y="21"/>
                        <a:pt x="23" y="49"/>
                        <a:pt x="52" y="51"/>
                      </a:cubicBezTo>
                      <a:cubicBezTo>
                        <a:pt x="89" y="52"/>
                        <a:pt x="113" y="37"/>
                        <a:pt x="113" y="37"/>
                      </a:cubicBezTo>
                      <a:cubicBezTo>
                        <a:pt x="113" y="37"/>
                        <a:pt x="85" y="11"/>
                        <a:pt x="64" y="7"/>
                      </a:cubicBezTo>
                      <a:cubicBezTo>
                        <a:pt x="34" y="0"/>
                        <a:pt x="0" y="21"/>
                        <a:pt x="0" y="21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7" name="Freeform 61">
                  <a:extLst>
                    <a:ext uri="{FF2B5EF4-FFF2-40B4-BE49-F238E27FC236}">
                      <a16:creationId xmlns:a16="http://schemas.microsoft.com/office/drawing/2014/main" id="{6E95A895-A0DC-2B08-DD6B-B2A42BB7D0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74700" y="-534988"/>
                  <a:ext cx="195263" cy="425450"/>
                </a:xfrm>
                <a:custGeom>
                  <a:avLst/>
                  <a:gdLst>
                    <a:gd name="T0" fmla="*/ 30 w 52"/>
                    <a:gd name="T1" fmla="*/ 0 h 113"/>
                    <a:gd name="T2" fmla="*/ 46 w 52"/>
                    <a:gd name="T3" fmla="*/ 57 h 113"/>
                    <a:gd name="T4" fmla="*/ 18 w 52"/>
                    <a:gd name="T5" fmla="*/ 113 h 113"/>
                    <a:gd name="T6" fmla="*/ 1 w 52"/>
                    <a:gd name="T7" fmla="*/ 58 h 113"/>
                    <a:gd name="T8" fmla="*/ 30 w 52"/>
                    <a:gd name="T9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113">
                      <a:moveTo>
                        <a:pt x="30" y="0"/>
                      </a:moveTo>
                      <a:cubicBezTo>
                        <a:pt x="30" y="0"/>
                        <a:pt x="52" y="28"/>
                        <a:pt x="46" y="57"/>
                      </a:cubicBezTo>
                      <a:cubicBezTo>
                        <a:pt x="39" y="93"/>
                        <a:pt x="18" y="113"/>
                        <a:pt x="18" y="113"/>
                      </a:cubicBezTo>
                      <a:cubicBezTo>
                        <a:pt x="18" y="113"/>
                        <a:pt x="0" y="79"/>
                        <a:pt x="1" y="58"/>
                      </a:cubicBezTo>
                      <a:cubicBezTo>
                        <a:pt x="2" y="28"/>
                        <a:pt x="30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8" name="Freeform 62">
                  <a:extLst>
                    <a:ext uri="{FF2B5EF4-FFF2-40B4-BE49-F238E27FC236}">
                      <a16:creationId xmlns:a16="http://schemas.microsoft.com/office/drawing/2014/main" id="{3C5BCCC4-85EF-A816-053D-2A4CD6B8A1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330325" y="-428625"/>
                  <a:ext cx="420688" cy="184150"/>
                </a:xfrm>
                <a:custGeom>
                  <a:avLst/>
                  <a:gdLst>
                    <a:gd name="T0" fmla="*/ 0 w 112"/>
                    <a:gd name="T1" fmla="*/ 26 h 49"/>
                    <a:gd name="T2" fmla="*/ 55 w 112"/>
                    <a:gd name="T3" fmla="*/ 45 h 49"/>
                    <a:gd name="T4" fmla="*/ 112 w 112"/>
                    <a:gd name="T5" fmla="*/ 22 h 49"/>
                    <a:gd name="T6" fmla="*/ 59 w 112"/>
                    <a:gd name="T7" fmla="*/ 1 h 49"/>
                    <a:gd name="T8" fmla="*/ 0 w 112"/>
                    <a:gd name="T9" fmla="*/ 2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9">
                      <a:moveTo>
                        <a:pt x="0" y="26"/>
                      </a:moveTo>
                      <a:cubicBezTo>
                        <a:pt x="0" y="26"/>
                        <a:pt x="27" y="49"/>
                        <a:pt x="55" y="45"/>
                      </a:cubicBezTo>
                      <a:cubicBezTo>
                        <a:pt x="91" y="41"/>
                        <a:pt x="112" y="22"/>
                        <a:pt x="112" y="22"/>
                      </a:cubicBezTo>
                      <a:cubicBezTo>
                        <a:pt x="112" y="22"/>
                        <a:pt x="80" y="2"/>
                        <a:pt x="59" y="1"/>
                      </a:cubicBezTo>
                      <a:cubicBezTo>
                        <a:pt x="29" y="0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9" name="Freeform 63">
                  <a:extLst>
                    <a:ext uri="{FF2B5EF4-FFF2-40B4-BE49-F238E27FC236}">
                      <a16:creationId xmlns:a16="http://schemas.microsoft.com/office/drawing/2014/main" id="{FB2C794F-04D0-A0BA-2D0A-0530FF1908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52513" y="-793750"/>
                  <a:ext cx="184150" cy="417513"/>
                </a:xfrm>
                <a:custGeom>
                  <a:avLst/>
                  <a:gdLst>
                    <a:gd name="T0" fmla="*/ 23 w 49"/>
                    <a:gd name="T1" fmla="*/ 0 h 111"/>
                    <a:gd name="T2" fmla="*/ 48 w 49"/>
                    <a:gd name="T3" fmla="*/ 53 h 111"/>
                    <a:gd name="T4" fmla="*/ 30 w 49"/>
                    <a:gd name="T5" fmla="*/ 111 h 111"/>
                    <a:gd name="T6" fmla="*/ 4 w 49"/>
                    <a:gd name="T7" fmla="*/ 61 h 111"/>
                    <a:gd name="T8" fmla="*/ 23 w 49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111">
                      <a:moveTo>
                        <a:pt x="23" y="0"/>
                      </a:moveTo>
                      <a:cubicBezTo>
                        <a:pt x="23" y="0"/>
                        <a:pt x="49" y="24"/>
                        <a:pt x="48" y="53"/>
                      </a:cubicBezTo>
                      <a:cubicBezTo>
                        <a:pt x="47" y="88"/>
                        <a:pt x="30" y="111"/>
                        <a:pt x="30" y="111"/>
                      </a:cubicBezTo>
                      <a:cubicBezTo>
                        <a:pt x="30" y="111"/>
                        <a:pt x="7" y="82"/>
                        <a:pt x="4" y="61"/>
                      </a:cubicBezTo>
                      <a:cubicBezTo>
                        <a:pt x="0" y="32"/>
                        <a:pt x="23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0" name="Freeform 64">
                  <a:extLst>
                    <a:ext uri="{FF2B5EF4-FFF2-40B4-BE49-F238E27FC236}">
                      <a16:creationId xmlns:a16="http://schemas.microsoft.com/office/drawing/2014/main" id="{FC6DBEB8-DC9E-79A9-CA0C-A98A7CB91C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582738" y="-623888"/>
                  <a:ext cx="401638" cy="206375"/>
                </a:xfrm>
                <a:custGeom>
                  <a:avLst/>
                  <a:gdLst>
                    <a:gd name="T0" fmla="*/ 0 w 107"/>
                    <a:gd name="T1" fmla="*/ 37 h 55"/>
                    <a:gd name="T2" fmla="*/ 57 w 107"/>
                    <a:gd name="T3" fmla="*/ 46 h 55"/>
                    <a:gd name="T4" fmla="*/ 107 w 107"/>
                    <a:gd name="T5" fmla="*/ 14 h 55"/>
                    <a:gd name="T6" fmla="*/ 53 w 107"/>
                    <a:gd name="T7" fmla="*/ 3 h 55"/>
                    <a:gd name="T8" fmla="*/ 0 w 107"/>
                    <a:gd name="T9" fmla="*/ 3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7" h="55">
                      <a:moveTo>
                        <a:pt x="0" y="37"/>
                      </a:moveTo>
                      <a:cubicBezTo>
                        <a:pt x="0" y="37"/>
                        <a:pt x="30" y="55"/>
                        <a:pt x="57" y="46"/>
                      </a:cubicBezTo>
                      <a:cubicBezTo>
                        <a:pt x="90" y="36"/>
                        <a:pt x="107" y="14"/>
                        <a:pt x="107" y="14"/>
                      </a:cubicBezTo>
                      <a:cubicBezTo>
                        <a:pt x="107" y="14"/>
                        <a:pt x="73" y="0"/>
                        <a:pt x="53" y="3"/>
                      </a:cubicBezTo>
                      <a:cubicBezTo>
                        <a:pt x="24" y="7"/>
                        <a:pt x="0" y="37"/>
                        <a:pt x="0" y="37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1" name="Freeform 65">
                  <a:extLst>
                    <a:ext uri="{FF2B5EF4-FFF2-40B4-BE49-F238E27FC236}">
                      <a16:creationId xmlns:a16="http://schemas.microsoft.com/office/drawing/2014/main" id="{080EB55E-8819-C7A9-0391-0379E6E27F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373188" y="-992188"/>
                  <a:ext cx="207963" cy="398463"/>
                </a:xfrm>
                <a:custGeom>
                  <a:avLst/>
                  <a:gdLst>
                    <a:gd name="T0" fmla="*/ 17 w 55"/>
                    <a:gd name="T1" fmla="*/ 0 h 106"/>
                    <a:gd name="T2" fmla="*/ 50 w 55"/>
                    <a:gd name="T3" fmla="*/ 46 h 106"/>
                    <a:gd name="T4" fmla="*/ 43 w 55"/>
                    <a:gd name="T5" fmla="*/ 106 h 106"/>
                    <a:gd name="T6" fmla="*/ 9 w 55"/>
                    <a:gd name="T7" fmla="*/ 62 h 106"/>
                    <a:gd name="T8" fmla="*/ 17 w 55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17" y="0"/>
                      </a:moveTo>
                      <a:cubicBezTo>
                        <a:pt x="17" y="0"/>
                        <a:pt x="46" y="19"/>
                        <a:pt x="50" y="46"/>
                      </a:cubicBezTo>
                      <a:cubicBezTo>
                        <a:pt x="55" y="81"/>
                        <a:pt x="43" y="106"/>
                        <a:pt x="43" y="106"/>
                      </a:cubicBezTo>
                      <a:cubicBezTo>
                        <a:pt x="43" y="106"/>
                        <a:pt x="15" y="82"/>
                        <a:pt x="9" y="62"/>
                      </a:cubicBezTo>
                      <a:cubicBezTo>
                        <a:pt x="0" y="34"/>
                        <a:pt x="17" y="0"/>
                        <a:pt x="17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2" name="Freeform 66">
                  <a:extLst>
                    <a:ext uri="{FF2B5EF4-FFF2-40B4-BE49-F238E27FC236}">
                      <a16:creationId xmlns:a16="http://schemas.microsoft.com/office/drawing/2014/main" id="{C2727DB1-87DE-C2F3-EDE1-71C6322A12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854200" y="-774700"/>
                  <a:ext cx="376238" cy="228600"/>
                </a:xfrm>
                <a:custGeom>
                  <a:avLst/>
                  <a:gdLst>
                    <a:gd name="T0" fmla="*/ 0 w 100"/>
                    <a:gd name="T1" fmla="*/ 49 h 61"/>
                    <a:gd name="T2" fmla="*/ 56 w 100"/>
                    <a:gd name="T3" fmla="*/ 48 h 61"/>
                    <a:gd name="T4" fmla="*/ 100 w 100"/>
                    <a:gd name="T5" fmla="*/ 8 h 61"/>
                    <a:gd name="T6" fmla="*/ 45 w 100"/>
                    <a:gd name="T7" fmla="*/ 7 h 61"/>
                    <a:gd name="T8" fmla="*/ 0 w 100"/>
                    <a:gd name="T9" fmla="*/ 49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61">
                      <a:moveTo>
                        <a:pt x="0" y="49"/>
                      </a:moveTo>
                      <a:cubicBezTo>
                        <a:pt x="0" y="49"/>
                        <a:pt x="32" y="61"/>
                        <a:pt x="56" y="48"/>
                      </a:cubicBezTo>
                      <a:cubicBezTo>
                        <a:pt x="87" y="32"/>
                        <a:pt x="100" y="8"/>
                        <a:pt x="100" y="8"/>
                      </a:cubicBezTo>
                      <a:cubicBezTo>
                        <a:pt x="100" y="8"/>
                        <a:pt x="65" y="0"/>
                        <a:pt x="45" y="7"/>
                      </a:cubicBezTo>
                      <a:cubicBezTo>
                        <a:pt x="18" y="16"/>
                        <a:pt x="0" y="49"/>
                        <a:pt x="0" y="49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3" name="Freeform 67">
                  <a:extLst>
                    <a:ext uri="{FF2B5EF4-FFF2-40B4-BE49-F238E27FC236}">
                      <a16:creationId xmlns:a16="http://schemas.microsoft.com/office/drawing/2014/main" id="{CD118F85-7989-FC84-D5EA-F8391063D8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714500" y="-1128713"/>
                  <a:ext cx="228600" cy="368300"/>
                </a:xfrm>
                <a:custGeom>
                  <a:avLst/>
                  <a:gdLst>
                    <a:gd name="T0" fmla="*/ 10 w 61"/>
                    <a:gd name="T1" fmla="*/ 0 h 98"/>
                    <a:gd name="T2" fmla="*/ 50 w 61"/>
                    <a:gd name="T3" fmla="*/ 39 h 98"/>
                    <a:gd name="T4" fmla="*/ 54 w 61"/>
                    <a:gd name="T5" fmla="*/ 98 h 98"/>
                    <a:gd name="T6" fmla="*/ 13 w 61"/>
                    <a:gd name="T7" fmla="*/ 61 h 98"/>
                    <a:gd name="T8" fmla="*/ 10 w 61"/>
                    <a:gd name="T9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98">
                      <a:moveTo>
                        <a:pt x="10" y="0"/>
                      </a:moveTo>
                      <a:cubicBezTo>
                        <a:pt x="10" y="0"/>
                        <a:pt x="41" y="13"/>
                        <a:pt x="50" y="39"/>
                      </a:cubicBezTo>
                      <a:cubicBezTo>
                        <a:pt x="61" y="72"/>
                        <a:pt x="54" y="98"/>
                        <a:pt x="54" y="98"/>
                      </a:cubicBezTo>
                      <a:cubicBezTo>
                        <a:pt x="54" y="98"/>
                        <a:pt x="23" y="79"/>
                        <a:pt x="13" y="61"/>
                      </a:cubicBezTo>
                      <a:cubicBezTo>
                        <a:pt x="0" y="36"/>
                        <a:pt x="10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4" name="Freeform 68">
                  <a:extLst>
                    <a:ext uri="{FF2B5EF4-FFF2-40B4-BE49-F238E27FC236}">
                      <a16:creationId xmlns:a16="http://schemas.microsoft.com/office/drawing/2014/main" id="{B1D28A8A-B2F5-887D-DCB1-53639245C5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989138" y="-939800"/>
                  <a:ext cx="307975" cy="161925"/>
                </a:xfrm>
                <a:custGeom>
                  <a:avLst/>
                  <a:gdLst>
                    <a:gd name="T0" fmla="*/ 82 w 82"/>
                    <a:gd name="T1" fmla="*/ 30 h 43"/>
                    <a:gd name="T2" fmla="*/ 38 w 82"/>
                    <a:gd name="T3" fmla="*/ 36 h 43"/>
                    <a:gd name="T4" fmla="*/ 0 w 82"/>
                    <a:gd name="T5" fmla="*/ 10 h 43"/>
                    <a:gd name="T6" fmla="*/ 42 w 82"/>
                    <a:gd name="T7" fmla="*/ 3 h 43"/>
                    <a:gd name="T8" fmla="*/ 82 w 82"/>
                    <a:gd name="T9" fmla="*/ 3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43">
                      <a:moveTo>
                        <a:pt x="82" y="30"/>
                      </a:moveTo>
                      <a:cubicBezTo>
                        <a:pt x="82" y="30"/>
                        <a:pt x="59" y="43"/>
                        <a:pt x="38" y="36"/>
                      </a:cubicBezTo>
                      <a:cubicBezTo>
                        <a:pt x="12" y="27"/>
                        <a:pt x="0" y="10"/>
                        <a:pt x="0" y="10"/>
                      </a:cubicBezTo>
                      <a:cubicBezTo>
                        <a:pt x="0" y="10"/>
                        <a:pt x="26" y="0"/>
                        <a:pt x="42" y="3"/>
                      </a:cubicBezTo>
                      <a:cubicBezTo>
                        <a:pt x="64" y="6"/>
                        <a:pt x="82" y="30"/>
                        <a:pt x="82" y="30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75" name="Text Placeholder 7">
              <a:extLst>
                <a:ext uri="{FF2B5EF4-FFF2-40B4-BE49-F238E27FC236}">
                  <a16:creationId xmlns:a16="http://schemas.microsoft.com/office/drawing/2014/main" id="{1DD0942A-4019-47CC-5826-BDEF9F6DAFB4}"/>
                </a:ext>
              </a:extLst>
            </p:cNvPr>
            <p:cNvSpPr txBox="1">
              <a:spLocks/>
            </p:cNvSpPr>
            <p:nvPr/>
          </p:nvSpPr>
          <p:spPr>
            <a:xfrm>
              <a:off x="3568780" y="4285282"/>
              <a:ext cx="181521" cy="56249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2844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576000" indent="-230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8244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098000" indent="-230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3716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645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5000"/>
                </a:lnSpc>
                <a:spcAft>
                  <a:spcPts val="0"/>
                </a:spcAft>
              </a:pPr>
              <a:r>
                <a:rPr lang="en-US" sz="4000" dirty="0">
                  <a:solidFill>
                    <a:srgbClr val="470A68"/>
                  </a:solidFill>
                  <a:latin typeface="+mj-lt"/>
                  <a:ea typeface="+mj-ea"/>
                  <a:cs typeface="+mj-cs"/>
                </a:rPr>
                <a:t>7</a:t>
              </a:r>
            </a:p>
          </p:txBody>
        </p:sp>
        <p:grpSp>
          <p:nvGrpSpPr>
            <p:cNvPr id="376" name="Group 375">
              <a:extLst>
                <a:ext uri="{FF2B5EF4-FFF2-40B4-BE49-F238E27FC236}">
                  <a16:creationId xmlns:a16="http://schemas.microsoft.com/office/drawing/2014/main" id="{E81D4675-B7E6-577C-2BEF-18D927E43870}"/>
                </a:ext>
              </a:extLst>
            </p:cNvPr>
            <p:cNvGrpSpPr/>
            <p:nvPr/>
          </p:nvGrpSpPr>
          <p:grpSpPr>
            <a:xfrm>
              <a:off x="3272042" y="4195954"/>
              <a:ext cx="860504" cy="805636"/>
              <a:chOff x="2097074" y="3525900"/>
              <a:chExt cx="1097459" cy="1027484"/>
            </a:xfrm>
            <a:solidFill>
              <a:srgbClr val="005EB8"/>
            </a:solidFill>
          </p:grpSpPr>
          <p:grpSp>
            <p:nvGrpSpPr>
              <p:cNvPr id="585" name="Group 584">
                <a:extLst>
                  <a:ext uri="{FF2B5EF4-FFF2-40B4-BE49-F238E27FC236}">
                    <a16:creationId xmlns:a16="http://schemas.microsoft.com/office/drawing/2014/main" id="{7D741A0B-42C4-C69F-2BF0-52BD219A7F45}"/>
                  </a:ext>
                </a:extLst>
              </p:cNvPr>
              <p:cNvGrpSpPr/>
              <p:nvPr/>
            </p:nvGrpSpPr>
            <p:grpSpPr>
              <a:xfrm>
                <a:off x="2097074" y="3525900"/>
                <a:ext cx="525416" cy="1027484"/>
                <a:chOff x="-4643438" y="-1128713"/>
                <a:chExt cx="2700338" cy="4552951"/>
              </a:xfrm>
              <a:grpFill/>
            </p:grpSpPr>
            <p:sp>
              <p:nvSpPr>
                <p:cNvPr id="619" name="Freeform 5">
                  <a:extLst>
                    <a:ext uri="{FF2B5EF4-FFF2-40B4-BE49-F238E27FC236}">
                      <a16:creationId xmlns:a16="http://schemas.microsoft.com/office/drawing/2014/main" id="{D99BA2EF-7189-17CE-F63F-F04C38A4D5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84688" y="-862013"/>
                  <a:ext cx="2541588" cy="4286251"/>
                </a:xfrm>
                <a:custGeom>
                  <a:avLst/>
                  <a:gdLst>
                    <a:gd name="T0" fmla="*/ 657 w 676"/>
                    <a:gd name="T1" fmla="*/ 1140 h 1140"/>
                    <a:gd name="T2" fmla="*/ 435 w 676"/>
                    <a:gd name="T3" fmla="*/ 1033 h 1140"/>
                    <a:gd name="T4" fmla="*/ 54 w 676"/>
                    <a:gd name="T5" fmla="*/ 643 h 1140"/>
                    <a:gd name="T6" fmla="*/ 208 w 676"/>
                    <a:gd name="T7" fmla="*/ 123 h 1140"/>
                    <a:gd name="T8" fmla="*/ 431 w 676"/>
                    <a:gd name="T9" fmla="*/ 0 h 1140"/>
                    <a:gd name="T10" fmla="*/ 213 w 676"/>
                    <a:gd name="T11" fmla="*/ 128 h 1140"/>
                    <a:gd name="T12" fmla="*/ 67 w 676"/>
                    <a:gd name="T13" fmla="*/ 640 h 1140"/>
                    <a:gd name="T14" fmla="*/ 440 w 676"/>
                    <a:gd name="T15" fmla="*/ 1016 h 1140"/>
                    <a:gd name="T16" fmla="*/ 533 w 676"/>
                    <a:gd name="T17" fmla="*/ 1039 h 1140"/>
                    <a:gd name="T18" fmla="*/ 676 w 676"/>
                    <a:gd name="T19" fmla="*/ 1123 h 1140"/>
                    <a:gd name="T20" fmla="*/ 657 w 676"/>
                    <a:gd name="T21" fmla="*/ 1140 h 1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76" h="1140">
                      <a:moveTo>
                        <a:pt x="657" y="1140"/>
                      </a:moveTo>
                      <a:cubicBezTo>
                        <a:pt x="657" y="1140"/>
                        <a:pt x="590" y="1059"/>
                        <a:pt x="435" y="1033"/>
                      </a:cubicBezTo>
                      <a:cubicBezTo>
                        <a:pt x="284" y="998"/>
                        <a:pt x="101" y="850"/>
                        <a:pt x="54" y="643"/>
                      </a:cubicBezTo>
                      <a:cubicBezTo>
                        <a:pt x="0" y="438"/>
                        <a:pt x="92" y="224"/>
                        <a:pt x="208" y="123"/>
                      </a:cubicBezTo>
                      <a:cubicBezTo>
                        <a:pt x="324" y="18"/>
                        <a:pt x="433" y="2"/>
                        <a:pt x="431" y="0"/>
                      </a:cubicBezTo>
                      <a:cubicBezTo>
                        <a:pt x="434" y="4"/>
                        <a:pt x="326" y="22"/>
                        <a:pt x="213" y="128"/>
                      </a:cubicBezTo>
                      <a:cubicBezTo>
                        <a:pt x="99" y="229"/>
                        <a:pt x="12" y="440"/>
                        <a:pt x="67" y="640"/>
                      </a:cubicBezTo>
                      <a:cubicBezTo>
                        <a:pt x="115" y="842"/>
                        <a:pt x="294" y="983"/>
                        <a:pt x="440" y="1016"/>
                      </a:cubicBezTo>
                      <a:cubicBezTo>
                        <a:pt x="475" y="1021"/>
                        <a:pt x="506" y="1029"/>
                        <a:pt x="533" y="1039"/>
                      </a:cubicBezTo>
                      <a:cubicBezTo>
                        <a:pt x="636" y="1076"/>
                        <a:pt x="676" y="1123"/>
                        <a:pt x="676" y="1123"/>
                      </a:cubicBezTo>
                      <a:lnTo>
                        <a:pt x="657" y="11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0" name="Freeform 7">
                  <a:extLst>
                    <a:ext uri="{FF2B5EF4-FFF2-40B4-BE49-F238E27FC236}">
                      <a16:creationId xmlns:a16="http://schemas.microsoft.com/office/drawing/2014/main" id="{DA0A3DD4-1777-BA3A-5D6F-93E0C97225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055938" y="2540000"/>
                  <a:ext cx="315913" cy="474663"/>
                </a:xfrm>
                <a:custGeom>
                  <a:avLst/>
                  <a:gdLst>
                    <a:gd name="T0" fmla="*/ 10 w 84"/>
                    <a:gd name="T1" fmla="*/ 0 h 126"/>
                    <a:gd name="T2" fmla="*/ 67 w 84"/>
                    <a:gd name="T3" fmla="*/ 48 h 126"/>
                    <a:gd name="T4" fmla="*/ 77 w 84"/>
                    <a:gd name="T5" fmla="*/ 126 h 126"/>
                    <a:gd name="T6" fmla="*/ 20 w 84"/>
                    <a:gd name="T7" fmla="*/ 81 h 126"/>
                    <a:gd name="T8" fmla="*/ 10 w 84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126">
                      <a:moveTo>
                        <a:pt x="10" y="0"/>
                      </a:moveTo>
                      <a:cubicBezTo>
                        <a:pt x="10" y="0"/>
                        <a:pt x="53" y="14"/>
                        <a:pt x="67" y="48"/>
                      </a:cubicBezTo>
                      <a:cubicBezTo>
                        <a:pt x="84" y="90"/>
                        <a:pt x="77" y="126"/>
                        <a:pt x="77" y="126"/>
                      </a:cubicBezTo>
                      <a:cubicBezTo>
                        <a:pt x="77" y="126"/>
                        <a:pt x="34" y="104"/>
                        <a:pt x="20" y="81"/>
                      </a:cubicBezTo>
                      <a:cubicBezTo>
                        <a:pt x="0" y="49"/>
                        <a:pt x="10" y="0"/>
                        <a:pt x="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1" name="Freeform 8">
                  <a:extLst>
                    <a:ext uri="{FF2B5EF4-FFF2-40B4-BE49-F238E27FC236}">
                      <a16:creationId xmlns:a16="http://schemas.microsoft.com/office/drawing/2014/main" id="{DA1E2BE2-FCC9-69C2-C473-57DC60317D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297238" y="2973388"/>
                  <a:ext cx="481013" cy="311150"/>
                </a:xfrm>
                <a:custGeom>
                  <a:avLst/>
                  <a:gdLst>
                    <a:gd name="T0" fmla="*/ 0 w 128"/>
                    <a:gd name="T1" fmla="*/ 70 h 83"/>
                    <a:gd name="T2" fmla="*/ 74 w 128"/>
                    <a:gd name="T3" fmla="*/ 64 h 83"/>
                    <a:gd name="T4" fmla="*/ 128 w 128"/>
                    <a:gd name="T5" fmla="*/ 7 h 83"/>
                    <a:gd name="T6" fmla="*/ 56 w 128"/>
                    <a:gd name="T7" fmla="*/ 10 h 83"/>
                    <a:gd name="T8" fmla="*/ 0 w 128"/>
                    <a:gd name="T9" fmla="*/ 7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83">
                      <a:moveTo>
                        <a:pt x="0" y="70"/>
                      </a:moveTo>
                      <a:cubicBezTo>
                        <a:pt x="0" y="70"/>
                        <a:pt x="43" y="83"/>
                        <a:pt x="74" y="64"/>
                      </a:cubicBezTo>
                      <a:cubicBezTo>
                        <a:pt x="113" y="40"/>
                        <a:pt x="128" y="7"/>
                        <a:pt x="128" y="7"/>
                      </a:cubicBezTo>
                      <a:cubicBezTo>
                        <a:pt x="128" y="7"/>
                        <a:pt x="80" y="0"/>
                        <a:pt x="56" y="10"/>
                      </a:cubicBezTo>
                      <a:cubicBezTo>
                        <a:pt x="21" y="25"/>
                        <a:pt x="0" y="70"/>
                        <a:pt x="0" y="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2" name="Freeform 9">
                  <a:extLst>
                    <a:ext uri="{FF2B5EF4-FFF2-40B4-BE49-F238E27FC236}">
                      <a16:creationId xmlns:a16="http://schemas.microsoft.com/office/drawing/2014/main" id="{43119944-134F-757C-5B2C-9697C14C11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335338" y="2401888"/>
                  <a:ext cx="279400" cy="500063"/>
                </a:xfrm>
                <a:custGeom>
                  <a:avLst/>
                  <a:gdLst>
                    <a:gd name="T0" fmla="*/ 19 w 74"/>
                    <a:gd name="T1" fmla="*/ 0 h 133"/>
                    <a:gd name="T2" fmla="*/ 65 w 74"/>
                    <a:gd name="T3" fmla="*/ 57 h 133"/>
                    <a:gd name="T4" fmla="*/ 61 w 74"/>
                    <a:gd name="T5" fmla="*/ 133 h 133"/>
                    <a:gd name="T6" fmla="*/ 14 w 74"/>
                    <a:gd name="T7" fmla="*/ 80 h 133"/>
                    <a:gd name="T8" fmla="*/ 19 w 74"/>
                    <a:gd name="T9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133">
                      <a:moveTo>
                        <a:pt x="19" y="0"/>
                      </a:moveTo>
                      <a:cubicBezTo>
                        <a:pt x="19" y="0"/>
                        <a:pt x="57" y="22"/>
                        <a:pt x="65" y="57"/>
                      </a:cubicBezTo>
                      <a:cubicBezTo>
                        <a:pt x="74" y="100"/>
                        <a:pt x="61" y="133"/>
                        <a:pt x="61" y="133"/>
                      </a:cubicBezTo>
                      <a:cubicBezTo>
                        <a:pt x="61" y="133"/>
                        <a:pt x="24" y="105"/>
                        <a:pt x="14" y="80"/>
                      </a:cubicBezTo>
                      <a:cubicBezTo>
                        <a:pt x="0" y="46"/>
                        <a:pt x="19" y="0"/>
                        <a:pt x="1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3" name="Freeform 10">
                  <a:extLst>
                    <a:ext uri="{FF2B5EF4-FFF2-40B4-BE49-F238E27FC236}">
                      <a16:creationId xmlns:a16="http://schemas.microsoft.com/office/drawing/2014/main" id="{E6AF111D-5EAD-15E4-7B83-D84F42F18D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654425" y="2825750"/>
                  <a:ext cx="503238" cy="279400"/>
                </a:xfrm>
                <a:custGeom>
                  <a:avLst/>
                  <a:gdLst>
                    <a:gd name="T0" fmla="*/ 0 w 134"/>
                    <a:gd name="T1" fmla="*/ 54 h 74"/>
                    <a:gd name="T2" fmla="*/ 73 w 134"/>
                    <a:gd name="T3" fmla="*/ 60 h 74"/>
                    <a:gd name="T4" fmla="*/ 134 w 134"/>
                    <a:gd name="T5" fmla="*/ 15 h 74"/>
                    <a:gd name="T6" fmla="*/ 64 w 134"/>
                    <a:gd name="T7" fmla="*/ 5 h 74"/>
                    <a:gd name="T8" fmla="*/ 0 w 134"/>
                    <a:gd name="T9" fmla="*/ 5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4" h="74">
                      <a:moveTo>
                        <a:pt x="0" y="54"/>
                      </a:moveTo>
                      <a:cubicBezTo>
                        <a:pt x="0" y="54"/>
                        <a:pt x="39" y="74"/>
                        <a:pt x="73" y="60"/>
                      </a:cubicBezTo>
                      <a:cubicBezTo>
                        <a:pt x="114" y="44"/>
                        <a:pt x="134" y="15"/>
                        <a:pt x="134" y="15"/>
                      </a:cubicBezTo>
                      <a:cubicBezTo>
                        <a:pt x="134" y="15"/>
                        <a:pt x="90" y="0"/>
                        <a:pt x="64" y="5"/>
                      </a:cubicBezTo>
                      <a:cubicBezTo>
                        <a:pt x="28" y="13"/>
                        <a:pt x="0" y="54"/>
                        <a:pt x="0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4" name="Freeform 11">
                  <a:extLst>
                    <a:ext uri="{FF2B5EF4-FFF2-40B4-BE49-F238E27FC236}">
                      <a16:creationId xmlns:a16="http://schemas.microsoft.com/office/drawing/2014/main" id="{6EE26A8D-02E7-BD61-2B93-A5F4C85E7D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582988" y="2225675"/>
                  <a:ext cx="233363" cy="511175"/>
                </a:xfrm>
                <a:custGeom>
                  <a:avLst/>
                  <a:gdLst>
                    <a:gd name="T0" fmla="*/ 25 w 62"/>
                    <a:gd name="T1" fmla="*/ 0 h 136"/>
                    <a:gd name="T2" fmla="*/ 60 w 62"/>
                    <a:gd name="T3" fmla="*/ 62 h 136"/>
                    <a:gd name="T4" fmla="*/ 44 w 62"/>
                    <a:gd name="T5" fmla="*/ 136 h 136"/>
                    <a:gd name="T6" fmla="*/ 8 w 62"/>
                    <a:gd name="T7" fmla="*/ 76 h 136"/>
                    <a:gd name="T8" fmla="*/ 25 w 62"/>
                    <a:gd name="T9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36">
                      <a:moveTo>
                        <a:pt x="25" y="0"/>
                      </a:moveTo>
                      <a:cubicBezTo>
                        <a:pt x="25" y="0"/>
                        <a:pt x="59" y="27"/>
                        <a:pt x="60" y="62"/>
                      </a:cubicBezTo>
                      <a:cubicBezTo>
                        <a:pt x="62" y="106"/>
                        <a:pt x="44" y="136"/>
                        <a:pt x="44" y="136"/>
                      </a:cubicBezTo>
                      <a:cubicBezTo>
                        <a:pt x="44" y="136"/>
                        <a:pt x="13" y="102"/>
                        <a:pt x="8" y="76"/>
                      </a:cubicBezTo>
                      <a:cubicBezTo>
                        <a:pt x="0" y="41"/>
                        <a:pt x="25" y="0"/>
                        <a:pt x="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5" name="Freeform 12">
                  <a:extLst>
                    <a:ext uri="{FF2B5EF4-FFF2-40B4-BE49-F238E27FC236}">
                      <a16:creationId xmlns:a16="http://schemas.microsoft.com/office/drawing/2014/main" id="{910AD084-9435-91F8-59E7-3ABB8EF2C5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67163" y="2624138"/>
                  <a:ext cx="508000" cy="236538"/>
                </a:xfrm>
                <a:custGeom>
                  <a:avLst/>
                  <a:gdLst>
                    <a:gd name="T0" fmla="*/ 0 w 135"/>
                    <a:gd name="T1" fmla="*/ 37 h 63"/>
                    <a:gd name="T2" fmla="*/ 68 w 135"/>
                    <a:gd name="T3" fmla="*/ 56 h 63"/>
                    <a:gd name="T4" fmla="*/ 135 w 135"/>
                    <a:gd name="T5" fmla="*/ 22 h 63"/>
                    <a:gd name="T6" fmla="*/ 69 w 135"/>
                    <a:gd name="T7" fmla="*/ 1 h 63"/>
                    <a:gd name="T8" fmla="*/ 0 w 135"/>
                    <a:gd name="T9" fmla="*/ 3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5" h="63">
                      <a:moveTo>
                        <a:pt x="0" y="37"/>
                      </a:moveTo>
                      <a:cubicBezTo>
                        <a:pt x="0" y="37"/>
                        <a:pt x="34" y="63"/>
                        <a:pt x="68" y="56"/>
                      </a:cubicBezTo>
                      <a:cubicBezTo>
                        <a:pt x="111" y="47"/>
                        <a:pt x="135" y="22"/>
                        <a:pt x="135" y="22"/>
                      </a:cubicBezTo>
                      <a:cubicBezTo>
                        <a:pt x="135" y="22"/>
                        <a:pt x="95" y="0"/>
                        <a:pt x="69" y="1"/>
                      </a:cubicBezTo>
                      <a:cubicBezTo>
                        <a:pt x="33" y="3"/>
                        <a:pt x="0" y="37"/>
                        <a:pt x="0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6" name="Freeform 13">
                  <a:extLst>
                    <a:ext uri="{FF2B5EF4-FFF2-40B4-BE49-F238E27FC236}">
                      <a16:creationId xmlns:a16="http://schemas.microsoft.com/office/drawing/2014/main" id="{7174D7D9-0562-EDAC-5818-1CF2FB44F3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794125" y="2011363"/>
                  <a:ext cx="222250" cy="503238"/>
                </a:xfrm>
                <a:custGeom>
                  <a:avLst/>
                  <a:gdLst>
                    <a:gd name="T0" fmla="*/ 31 w 59"/>
                    <a:gd name="T1" fmla="*/ 0 h 134"/>
                    <a:gd name="T2" fmla="*/ 54 w 59"/>
                    <a:gd name="T3" fmla="*/ 66 h 134"/>
                    <a:gd name="T4" fmla="*/ 26 w 59"/>
                    <a:gd name="T5" fmla="*/ 134 h 134"/>
                    <a:gd name="T6" fmla="*/ 1 w 59"/>
                    <a:gd name="T7" fmla="*/ 71 h 134"/>
                    <a:gd name="T8" fmla="*/ 31 w 59"/>
                    <a:gd name="T9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134">
                      <a:moveTo>
                        <a:pt x="31" y="0"/>
                      </a:moveTo>
                      <a:cubicBezTo>
                        <a:pt x="31" y="0"/>
                        <a:pt x="59" y="32"/>
                        <a:pt x="54" y="66"/>
                      </a:cubicBezTo>
                      <a:cubicBezTo>
                        <a:pt x="49" y="109"/>
                        <a:pt x="26" y="134"/>
                        <a:pt x="26" y="134"/>
                      </a:cubicBezTo>
                      <a:cubicBezTo>
                        <a:pt x="26" y="134"/>
                        <a:pt x="2" y="96"/>
                        <a:pt x="1" y="71"/>
                      </a:cubicBezTo>
                      <a:cubicBezTo>
                        <a:pt x="0" y="35"/>
                        <a:pt x="31" y="0"/>
                        <a:pt x="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7" name="Freeform 14">
                  <a:extLst>
                    <a:ext uri="{FF2B5EF4-FFF2-40B4-BE49-F238E27FC236}">
                      <a16:creationId xmlns:a16="http://schemas.microsoft.com/office/drawing/2014/main" id="{C3919EAE-9F3F-8066-EE3C-6F6309C0C6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229100" y="2344738"/>
                  <a:ext cx="500063" cy="219075"/>
                </a:xfrm>
                <a:custGeom>
                  <a:avLst/>
                  <a:gdLst>
                    <a:gd name="T0" fmla="*/ 0 w 133"/>
                    <a:gd name="T1" fmla="*/ 27 h 58"/>
                    <a:gd name="T2" fmla="*/ 63 w 133"/>
                    <a:gd name="T3" fmla="*/ 57 h 58"/>
                    <a:gd name="T4" fmla="*/ 133 w 133"/>
                    <a:gd name="T5" fmla="*/ 36 h 58"/>
                    <a:gd name="T6" fmla="*/ 73 w 133"/>
                    <a:gd name="T7" fmla="*/ 5 h 58"/>
                    <a:gd name="T8" fmla="*/ 0 w 133"/>
                    <a:gd name="T9" fmla="*/ 2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3" h="58">
                      <a:moveTo>
                        <a:pt x="0" y="27"/>
                      </a:moveTo>
                      <a:cubicBezTo>
                        <a:pt x="0" y="27"/>
                        <a:pt x="28" y="58"/>
                        <a:pt x="63" y="57"/>
                      </a:cubicBezTo>
                      <a:cubicBezTo>
                        <a:pt x="106" y="56"/>
                        <a:pt x="133" y="36"/>
                        <a:pt x="133" y="36"/>
                      </a:cubicBezTo>
                      <a:cubicBezTo>
                        <a:pt x="133" y="36"/>
                        <a:pt x="98" y="8"/>
                        <a:pt x="73" y="5"/>
                      </a:cubicBezTo>
                      <a:cubicBezTo>
                        <a:pt x="38" y="0"/>
                        <a:pt x="0" y="27"/>
                        <a:pt x="0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8" name="Freeform 15">
                  <a:extLst>
                    <a:ext uri="{FF2B5EF4-FFF2-40B4-BE49-F238E27FC236}">
                      <a16:creationId xmlns:a16="http://schemas.microsoft.com/office/drawing/2014/main" id="{9F299F50-5B01-8BD3-3195-5887EE2054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92563" y="1766888"/>
                  <a:ext cx="247650" cy="481013"/>
                </a:xfrm>
                <a:custGeom>
                  <a:avLst/>
                  <a:gdLst>
                    <a:gd name="T0" fmla="*/ 44 w 66"/>
                    <a:gd name="T1" fmla="*/ 0 h 128"/>
                    <a:gd name="T2" fmla="*/ 56 w 66"/>
                    <a:gd name="T3" fmla="*/ 68 h 128"/>
                    <a:gd name="T4" fmla="*/ 17 w 66"/>
                    <a:gd name="T5" fmla="*/ 128 h 128"/>
                    <a:gd name="T6" fmla="*/ 3 w 66"/>
                    <a:gd name="T7" fmla="*/ 63 h 128"/>
                    <a:gd name="T8" fmla="*/ 44 w 66"/>
                    <a:gd name="T9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128">
                      <a:moveTo>
                        <a:pt x="44" y="0"/>
                      </a:moveTo>
                      <a:cubicBezTo>
                        <a:pt x="44" y="0"/>
                        <a:pt x="66" y="36"/>
                        <a:pt x="56" y="68"/>
                      </a:cubicBezTo>
                      <a:cubicBezTo>
                        <a:pt x="43" y="108"/>
                        <a:pt x="17" y="128"/>
                        <a:pt x="17" y="128"/>
                      </a:cubicBezTo>
                      <a:cubicBezTo>
                        <a:pt x="17" y="128"/>
                        <a:pt x="0" y="88"/>
                        <a:pt x="3" y="63"/>
                      </a:cubicBezTo>
                      <a:cubicBezTo>
                        <a:pt x="8" y="29"/>
                        <a:pt x="44" y="0"/>
                        <a:pt x="4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9" name="Freeform 16">
                  <a:extLst>
                    <a:ext uri="{FF2B5EF4-FFF2-40B4-BE49-F238E27FC236}">
                      <a16:creationId xmlns:a16="http://schemas.microsoft.com/office/drawing/2014/main" id="{324B76EB-BC2C-72B9-A4EA-C17B16DE80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37063" y="2017713"/>
                  <a:ext cx="477838" cy="249238"/>
                </a:xfrm>
                <a:custGeom>
                  <a:avLst/>
                  <a:gdLst>
                    <a:gd name="T0" fmla="*/ 0 w 127"/>
                    <a:gd name="T1" fmla="*/ 20 h 66"/>
                    <a:gd name="T2" fmla="*/ 56 w 127"/>
                    <a:gd name="T3" fmla="*/ 60 h 66"/>
                    <a:gd name="T4" fmla="*/ 127 w 127"/>
                    <a:gd name="T5" fmla="*/ 51 h 66"/>
                    <a:gd name="T6" fmla="*/ 75 w 127"/>
                    <a:gd name="T7" fmla="*/ 11 h 66"/>
                    <a:gd name="T8" fmla="*/ 0 w 127"/>
                    <a:gd name="T9" fmla="*/ 2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66">
                      <a:moveTo>
                        <a:pt x="0" y="20"/>
                      </a:moveTo>
                      <a:cubicBezTo>
                        <a:pt x="0" y="20"/>
                        <a:pt x="23" y="55"/>
                        <a:pt x="56" y="60"/>
                      </a:cubicBezTo>
                      <a:cubicBezTo>
                        <a:pt x="98" y="66"/>
                        <a:pt x="127" y="51"/>
                        <a:pt x="127" y="51"/>
                      </a:cubicBezTo>
                      <a:cubicBezTo>
                        <a:pt x="127" y="51"/>
                        <a:pt x="98" y="18"/>
                        <a:pt x="75" y="11"/>
                      </a:cubicBezTo>
                      <a:cubicBezTo>
                        <a:pt x="41" y="0"/>
                        <a:pt x="0" y="20"/>
                        <a:pt x="0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0" name="Freeform 17">
                  <a:extLst>
                    <a:ext uri="{FF2B5EF4-FFF2-40B4-BE49-F238E27FC236}">
                      <a16:creationId xmlns:a16="http://schemas.microsoft.com/office/drawing/2014/main" id="{A56AEAA7-5294-7584-D676-6A382489D0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146550" y="1503363"/>
                  <a:ext cx="269875" cy="447675"/>
                </a:xfrm>
                <a:custGeom>
                  <a:avLst/>
                  <a:gdLst>
                    <a:gd name="T0" fmla="*/ 58 w 72"/>
                    <a:gd name="T1" fmla="*/ 0 h 119"/>
                    <a:gd name="T2" fmla="*/ 57 w 72"/>
                    <a:gd name="T3" fmla="*/ 67 h 119"/>
                    <a:gd name="T4" fmla="*/ 9 w 72"/>
                    <a:gd name="T5" fmla="*/ 119 h 119"/>
                    <a:gd name="T6" fmla="*/ 8 w 72"/>
                    <a:gd name="T7" fmla="*/ 53 h 119"/>
                    <a:gd name="T8" fmla="*/ 58 w 72"/>
                    <a:gd name="T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19">
                      <a:moveTo>
                        <a:pt x="58" y="0"/>
                      </a:moveTo>
                      <a:cubicBezTo>
                        <a:pt x="58" y="0"/>
                        <a:pt x="72" y="37"/>
                        <a:pt x="57" y="67"/>
                      </a:cubicBezTo>
                      <a:cubicBezTo>
                        <a:pt x="38" y="103"/>
                        <a:pt x="9" y="119"/>
                        <a:pt x="9" y="119"/>
                      </a:cubicBezTo>
                      <a:cubicBezTo>
                        <a:pt x="9" y="119"/>
                        <a:pt x="0" y="77"/>
                        <a:pt x="8" y="53"/>
                      </a:cubicBezTo>
                      <a:cubicBezTo>
                        <a:pt x="18" y="21"/>
                        <a:pt x="58" y="0"/>
                        <a:pt x="5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1" name="Freeform 18">
                  <a:extLst>
                    <a:ext uri="{FF2B5EF4-FFF2-40B4-BE49-F238E27FC236}">
                      <a16:creationId xmlns:a16="http://schemas.microsoft.com/office/drawing/2014/main" id="{9B14AE47-B0A5-B825-9114-143D921D01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572000" y="1668463"/>
                  <a:ext cx="439738" cy="274638"/>
                </a:xfrm>
                <a:custGeom>
                  <a:avLst/>
                  <a:gdLst>
                    <a:gd name="T0" fmla="*/ 0 w 117"/>
                    <a:gd name="T1" fmla="*/ 12 h 73"/>
                    <a:gd name="T2" fmla="*/ 47 w 117"/>
                    <a:gd name="T3" fmla="*/ 60 h 73"/>
                    <a:gd name="T4" fmla="*/ 117 w 117"/>
                    <a:gd name="T5" fmla="*/ 64 h 73"/>
                    <a:gd name="T6" fmla="*/ 73 w 117"/>
                    <a:gd name="T7" fmla="*/ 16 h 73"/>
                    <a:gd name="T8" fmla="*/ 0 w 117"/>
                    <a:gd name="T9" fmla="*/ 1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73">
                      <a:moveTo>
                        <a:pt x="0" y="12"/>
                      </a:moveTo>
                      <a:cubicBezTo>
                        <a:pt x="0" y="12"/>
                        <a:pt x="15" y="49"/>
                        <a:pt x="47" y="60"/>
                      </a:cubicBezTo>
                      <a:cubicBezTo>
                        <a:pt x="86" y="73"/>
                        <a:pt x="117" y="64"/>
                        <a:pt x="117" y="64"/>
                      </a:cubicBezTo>
                      <a:cubicBezTo>
                        <a:pt x="117" y="64"/>
                        <a:pt x="95" y="27"/>
                        <a:pt x="73" y="16"/>
                      </a:cubicBezTo>
                      <a:cubicBezTo>
                        <a:pt x="43" y="0"/>
                        <a:pt x="0" y="12"/>
                        <a:pt x="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2" name="Freeform 19">
                  <a:extLst>
                    <a:ext uri="{FF2B5EF4-FFF2-40B4-BE49-F238E27FC236}">
                      <a16:creationId xmlns:a16="http://schemas.microsoft.com/office/drawing/2014/main" id="{27B61243-B336-F624-C7FD-AECB46EFD3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244975" y="1225550"/>
                  <a:ext cx="285750" cy="398463"/>
                </a:xfrm>
                <a:custGeom>
                  <a:avLst/>
                  <a:gdLst>
                    <a:gd name="T0" fmla="*/ 69 w 76"/>
                    <a:gd name="T1" fmla="*/ 0 h 106"/>
                    <a:gd name="T2" fmla="*/ 57 w 76"/>
                    <a:gd name="T3" fmla="*/ 64 h 106"/>
                    <a:gd name="T4" fmla="*/ 2 w 76"/>
                    <a:gd name="T5" fmla="*/ 106 h 106"/>
                    <a:gd name="T6" fmla="*/ 11 w 76"/>
                    <a:gd name="T7" fmla="*/ 43 h 106"/>
                    <a:gd name="T8" fmla="*/ 69 w 76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106">
                      <a:moveTo>
                        <a:pt x="69" y="0"/>
                      </a:moveTo>
                      <a:cubicBezTo>
                        <a:pt x="69" y="0"/>
                        <a:pt x="76" y="39"/>
                        <a:pt x="57" y="64"/>
                      </a:cubicBezTo>
                      <a:cubicBezTo>
                        <a:pt x="32" y="97"/>
                        <a:pt x="2" y="106"/>
                        <a:pt x="2" y="106"/>
                      </a:cubicBezTo>
                      <a:cubicBezTo>
                        <a:pt x="2" y="106"/>
                        <a:pt x="0" y="64"/>
                        <a:pt x="11" y="43"/>
                      </a:cubicBezTo>
                      <a:cubicBezTo>
                        <a:pt x="27" y="14"/>
                        <a:pt x="69" y="0"/>
                        <a:pt x="6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3" name="Freeform 20">
                  <a:extLst>
                    <a:ext uri="{FF2B5EF4-FFF2-40B4-BE49-F238E27FC236}">
                      <a16:creationId xmlns:a16="http://schemas.microsoft.com/office/drawing/2014/main" id="{FB9B9FF6-A03B-CAF6-BA7B-EF3833BE9F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643438" y="1300163"/>
                  <a:ext cx="392113" cy="293688"/>
                </a:xfrm>
                <a:custGeom>
                  <a:avLst/>
                  <a:gdLst>
                    <a:gd name="T0" fmla="*/ 0 w 104"/>
                    <a:gd name="T1" fmla="*/ 5 h 78"/>
                    <a:gd name="T2" fmla="*/ 37 w 104"/>
                    <a:gd name="T3" fmla="*/ 59 h 78"/>
                    <a:gd name="T4" fmla="*/ 104 w 104"/>
                    <a:gd name="T5" fmla="*/ 75 h 78"/>
                    <a:gd name="T6" fmla="*/ 70 w 104"/>
                    <a:gd name="T7" fmla="*/ 21 h 78"/>
                    <a:gd name="T8" fmla="*/ 0 w 104"/>
                    <a:gd name="T9" fmla="*/ 5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78">
                      <a:moveTo>
                        <a:pt x="0" y="5"/>
                      </a:moveTo>
                      <a:cubicBezTo>
                        <a:pt x="0" y="5"/>
                        <a:pt x="9" y="44"/>
                        <a:pt x="37" y="59"/>
                      </a:cubicBezTo>
                      <a:cubicBezTo>
                        <a:pt x="73" y="78"/>
                        <a:pt x="104" y="75"/>
                        <a:pt x="104" y="75"/>
                      </a:cubicBezTo>
                      <a:cubicBezTo>
                        <a:pt x="104" y="75"/>
                        <a:pt x="89" y="36"/>
                        <a:pt x="70" y="21"/>
                      </a:cubicBezTo>
                      <a:cubicBezTo>
                        <a:pt x="44" y="0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4" name="Freeform 21">
                  <a:extLst>
                    <a:ext uri="{FF2B5EF4-FFF2-40B4-BE49-F238E27FC236}">
                      <a16:creationId xmlns:a16="http://schemas.microsoft.com/office/drawing/2014/main" id="{D9D3FD45-D8F0-1B7F-E27B-B7DEB064C0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305300" y="939800"/>
                  <a:ext cx="312738" cy="341313"/>
                </a:xfrm>
                <a:custGeom>
                  <a:avLst/>
                  <a:gdLst>
                    <a:gd name="T0" fmla="*/ 83 w 83"/>
                    <a:gd name="T1" fmla="*/ 0 h 91"/>
                    <a:gd name="T2" fmla="*/ 60 w 83"/>
                    <a:gd name="T3" fmla="*/ 60 h 91"/>
                    <a:gd name="T4" fmla="*/ 0 w 83"/>
                    <a:gd name="T5" fmla="*/ 91 h 91"/>
                    <a:gd name="T6" fmla="*/ 20 w 83"/>
                    <a:gd name="T7" fmla="*/ 32 h 91"/>
                    <a:gd name="T8" fmla="*/ 83 w 83"/>
                    <a:gd name="T9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1">
                      <a:moveTo>
                        <a:pt x="83" y="0"/>
                      </a:moveTo>
                      <a:cubicBezTo>
                        <a:pt x="83" y="0"/>
                        <a:pt x="83" y="39"/>
                        <a:pt x="60" y="60"/>
                      </a:cubicBezTo>
                      <a:cubicBezTo>
                        <a:pt x="31" y="87"/>
                        <a:pt x="0" y="91"/>
                        <a:pt x="0" y="91"/>
                      </a:cubicBezTo>
                      <a:cubicBezTo>
                        <a:pt x="0" y="91"/>
                        <a:pt x="5" y="50"/>
                        <a:pt x="20" y="32"/>
                      </a:cubicBezTo>
                      <a:cubicBezTo>
                        <a:pt x="40" y="6"/>
                        <a:pt x="83" y="0"/>
                        <a:pt x="8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5" name="Freeform 22">
                  <a:extLst>
                    <a:ext uri="{FF2B5EF4-FFF2-40B4-BE49-F238E27FC236}">
                      <a16:creationId xmlns:a16="http://schemas.microsoft.com/office/drawing/2014/main" id="{4E35BAB9-26B1-FE8B-FECC-C5E80B9066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643438" y="917575"/>
                  <a:ext cx="334963" cy="322263"/>
                </a:xfrm>
                <a:custGeom>
                  <a:avLst/>
                  <a:gdLst>
                    <a:gd name="T0" fmla="*/ 0 w 89"/>
                    <a:gd name="T1" fmla="*/ 0 h 86"/>
                    <a:gd name="T2" fmla="*/ 26 w 89"/>
                    <a:gd name="T3" fmla="*/ 59 h 86"/>
                    <a:gd name="T4" fmla="*/ 89 w 89"/>
                    <a:gd name="T5" fmla="*/ 86 h 86"/>
                    <a:gd name="T6" fmla="*/ 65 w 89"/>
                    <a:gd name="T7" fmla="*/ 28 h 86"/>
                    <a:gd name="T8" fmla="*/ 0 w 89"/>
                    <a:gd name="T9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6">
                      <a:moveTo>
                        <a:pt x="0" y="0"/>
                      </a:moveTo>
                      <a:cubicBezTo>
                        <a:pt x="0" y="0"/>
                        <a:pt x="2" y="39"/>
                        <a:pt x="26" y="59"/>
                      </a:cubicBezTo>
                      <a:cubicBezTo>
                        <a:pt x="57" y="84"/>
                        <a:pt x="89" y="86"/>
                        <a:pt x="89" y="86"/>
                      </a:cubicBezTo>
                      <a:cubicBezTo>
                        <a:pt x="89" y="86"/>
                        <a:pt x="80" y="45"/>
                        <a:pt x="65" y="28"/>
                      </a:cubicBezTo>
                      <a:cubicBezTo>
                        <a:pt x="43" y="4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6" name="Freeform 23">
                  <a:extLst>
                    <a:ext uri="{FF2B5EF4-FFF2-40B4-BE49-F238E27FC236}">
                      <a16:creationId xmlns:a16="http://schemas.microsoft.com/office/drawing/2014/main" id="{7C33A174-CF9C-7469-39C1-E17EECBA1E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311650" y="642937"/>
                  <a:ext cx="360363" cy="288925"/>
                </a:xfrm>
                <a:custGeom>
                  <a:avLst/>
                  <a:gdLst>
                    <a:gd name="T0" fmla="*/ 96 w 96"/>
                    <a:gd name="T1" fmla="*/ 1 h 77"/>
                    <a:gd name="T2" fmla="*/ 63 w 96"/>
                    <a:gd name="T3" fmla="*/ 56 h 77"/>
                    <a:gd name="T4" fmla="*/ 0 w 96"/>
                    <a:gd name="T5" fmla="*/ 76 h 77"/>
                    <a:gd name="T6" fmla="*/ 29 w 96"/>
                    <a:gd name="T7" fmla="*/ 22 h 77"/>
                    <a:gd name="T8" fmla="*/ 96 w 96"/>
                    <a:gd name="T9" fmla="*/ 1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77">
                      <a:moveTo>
                        <a:pt x="96" y="1"/>
                      </a:moveTo>
                      <a:cubicBezTo>
                        <a:pt x="96" y="1"/>
                        <a:pt x="90" y="39"/>
                        <a:pt x="63" y="56"/>
                      </a:cubicBezTo>
                      <a:cubicBezTo>
                        <a:pt x="31" y="77"/>
                        <a:pt x="0" y="76"/>
                        <a:pt x="0" y="76"/>
                      </a:cubicBezTo>
                      <a:cubicBezTo>
                        <a:pt x="0" y="76"/>
                        <a:pt x="12" y="37"/>
                        <a:pt x="29" y="22"/>
                      </a:cubicBezTo>
                      <a:cubicBezTo>
                        <a:pt x="53" y="0"/>
                        <a:pt x="96" y="1"/>
                        <a:pt x="9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7" name="Freeform 24">
                  <a:extLst>
                    <a:ext uri="{FF2B5EF4-FFF2-40B4-BE49-F238E27FC236}">
                      <a16:creationId xmlns:a16="http://schemas.microsoft.com/office/drawing/2014/main" id="{391EF305-CE26-AD03-14A6-0633704756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594225" y="519112"/>
                  <a:ext cx="285750" cy="363538"/>
                </a:xfrm>
                <a:custGeom>
                  <a:avLst/>
                  <a:gdLst>
                    <a:gd name="T0" fmla="*/ 4 w 76"/>
                    <a:gd name="T1" fmla="*/ 0 h 97"/>
                    <a:gd name="T2" fmla="*/ 20 w 76"/>
                    <a:gd name="T3" fmla="*/ 61 h 97"/>
                    <a:gd name="T4" fmla="*/ 76 w 76"/>
                    <a:gd name="T5" fmla="*/ 97 h 97"/>
                    <a:gd name="T6" fmla="*/ 63 w 76"/>
                    <a:gd name="T7" fmla="*/ 37 h 97"/>
                    <a:gd name="T8" fmla="*/ 4 w 76"/>
                    <a:gd name="T9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97">
                      <a:moveTo>
                        <a:pt x="4" y="0"/>
                      </a:moveTo>
                      <a:cubicBezTo>
                        <a:pt x="4" y="0"/>
                        <a:pt x="0" y="37"/>
                        <a:pt x="20" y="61"/>
                      </a:cubicBezTo>
                      <a:cubicBezTo>
                        <a:pt x="46" y="90"/>
                        <a:pt x="76" y="97"/>
                        <a:pt x="76" y="97"/>
                      </a:cubicBezTo>
                      <a:cubicBezTo>
                        <a:pt x="76" y="97"/>
                        <a:pt x="75" y="57"/>
                        <a:pt x="63" y="37"/>
                      </a:cubicBezTo>
                      <a:cubicBezTo>
                        <a:pt x="45" y="10"/>
                        <a:pt x="4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8" name="Freeform 25">
                  <a:extLst>
                    <a:ext uri="{FF2B5EF4-FFF2-40B4-BE49-F238E27FC236}">
                      <a16:creationId xmlns:a16="http://schemas.microsoft.com/office/drawing/2014/main" id="{D7491BDF-8E0E-E4D4-8893-44879AE699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256088" y="330200"/>
                  <a:ext cx="395288" cy="266700"/>
                </a:xfrm>
                <a:custGeom>
                  <a:avLst/>
                  <a:gdLst>
                    <a:gd name="T0" fmla="*/ 105 w 105"/>
                    <a:gd name="T1" fmla="*/ 9 h 71"/>
                    <a:gd name="T2" fmla="*/ 65 w 105"/>
                    <a:gd name="T3" fmla="*/ 56 h 71"/>
                    <a:gd name="T4" fmla="*/ 0 w 105"/>
                    <a:gd name="T5" fmla="*/ 64 h 71"/>
                    <a:gd name="T6" fmla="*/ 37 w 105"/>
                    <a:gd name="T7" fmla="*/ 17 h 71"/>
                    <a:gd name="T8" fmla="*/ 105 w 105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1">
                      <a:moveTo>
                        <a:pt x="105" y="9"/>
                      </a:moveTo>
                      <a:cubicBezTo>
                        <a:pt x="105" y="9"/>
                        <a:pt x="93" y="44"/>
                        <a:pt x="65" y="56"/>
                      </a:cubicBezTo>
                      <a:cubicBezTo>
                        <a:pt x="29" y="71"/>
                        <a:pt x="0" y="64"/>
                        <a:pt x="0" y="64"/>
                      </a:cubicBezTo>
                      <a:cubicBezTo>
                        <a:pt x="0" y="64"/>
                        <a:pt x="18" y="29"/>
                        <a:pt x="37" y="17"/>
                      </a:cubicBezTo>
                      <a:cubicBezTo>
                        <a:pt x="64" y="0"/>
                        <a:pt x="105" y="9"/>
                        <a:pt x="10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9" name="Freeform 26">
                  <a:extLst>
                    <a:ext uri="{FF2B5EF4-FFF2-40B4-BE49-F238E27FC236}">
                      <a16:creationId xmlns:a16="http://schemas.microsoft.com/office/drawing/2014/main" id="{F12CAF9D-F8CF-CC5D-ACB8-E1B3570316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84688" y="131762"/>
                  <a:ext cx="261938" cy="398463"/>
                </a:xfrm>
                <a:custGeom>
                  <a:avLst/>
                  <a:gdLst>
                    <a:gd name="T0" fmla="*/ 11 w 70"/>
                    <a:gd name="T1" fmla="*/ 0 h 106"/>
                    <a:gd name="T2" fmla="*/ 16 w 70"/>
                    <a:gd name="T3" fmla="*/ 62 h 106"/>
                    <a:gd name="T4" fmla="*/ 64 w 70"/>
                    <a:gd name="T5" fmla="*/ 106 h 106"/>
                    <a:gd name="T6" fmla="*/ 61 w 70"/>
                    <a:gd name="T7" fmla="*/ 46 h 106"/>
                    <a:gd name="T8" fmla="*/ 11 w 70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106">
                      <a:moveTo>
                        <a:pt x="11" y="0"/>
                      </a:moveTo>
                      <a:cubicBezTo>
                        <a:pt x="11" y="0"/>
                        <a:pt x="0" y="36"/>
                        <a:pt x="16" y="62"/>
                      </a:cubicBezTo>
                      <a:cubicBezTo>
                        <a:pt x="36" y="94"/>
                        <a:pt x="64" y="106"/>
                        <a:pt x="64" y="106"/>
                      </a:cubicBezTo>
                      <a:cubicBezTo>
                        <a:pt x="64" y="106"/>
                        <a:pt x="70" y="67"/>
                        <a:pt x="61" y="46"/>
                      </a:cubicBezTo>
                      <a:cubicBezTo>
                        <a:pt x="49" y="17"/>
                        <a:pt x="11" y="0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0" name="Freeform 27">
                  <a:extLst>
                    <a:ext uri="{FF2B5EF4-FFF2-40B4-BE49-F238E27FC236}">
                      <a16:creationId xmlns:a16="http://schemas.microsoft.com/office/drawing/2014/main" id="{5E0FB904-D6FE-D855-39A9-DEE9D3398E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135438" y="44450"/>
                  <a:ext cx="412750" cy="230188"/>
                </a:xfrm>
                <a:custGeom>
                  <a:avLst/>
                  <a:gdLst>
                    <a:gd name="T0" fmla="*/ 110 w 110"/>
                    <a:gd name="T1" fmla="*/ 15 h 61"/>
                    <a:gd name="T2" fmla="*/ 63 w 110"/>
                    <a:gd name="T3" fmla="*/ 53 h 61"/>
                    <a:gd name="T4" fmla="*/ 0 w 110"/>
                    <a:gd name="T5" fmla="*/ 50 h 61"/>
                    <a:gd name="T6" fmla="*/ 44 w 110"/>
                    <a:gd name="T7" fmla="*/ 11 h 61"/>
                    <a:gd name="T8" fmla="*/ 110 w 110"/>
                    <a:gd name="T9" fmla="*/ 1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61">
                      <a:moveTo>
                        <a:pt x="110" y="15"/>
                      </a:moveTo>
                      <a:cubicBezTo>
                        <a:pt x="110" y="15"/>
                        <a:pt x="93" y="47"/>
                        <a:pt x="63" y="53"/>
                      </a:cubicBezTo>
                      <a:cubicBezTo>
                        <a:pt x="27" y="61"/>
                        <a:pt x="0" y="50"/>
                        <a:pt x="0" y="50"/>
                      </a:cubicBezTo>
                      <a:cubicBezTo>
                        <a:pt x="0" y="50"/>
                        <a:pt x="23" y="19"/>
                        <a:pt x="44" y="11"/>
                      </a:cubicBezTo>
                      <a:cubicBezTo>
                        <a:pt x="73" y="0"/>
                        <a:pt x="110" y="15"/>
                        <a:pt x="110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1" name="Freeform 28">
                  <a:extLst>
                    <a:ext uri="{FF2B5EF4-FFF2-40B4-BE49-F238E27FC236}">
                      <a16:creationId xmlns:a16="http://schemas.microsoft.com/office/drawing/2014/main" id="{EB37F44E-0215-775A-1DDF-9D0D6A74DB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305300" y="-222250"/>
                  <a:ext cx="233363" cy="417513"/>
                </a:xfrm>
                <a:custGeom>
                  <a:avLst/>
                  <a:gdLst>
                    <a:gd name="T0" fmla="*/ 17 w 62"/>
                    <a:gd name="T1" fmla="*/ 0 h 111"/>
                    <a:gd name="T2" fmla="*/ 11 w 62"/>
                    <a:gd name="T3" fmla="*/ 60 h 111"/>
                    <a:gd name="T4" fmla="*/ 49 w 62"/>
                    <a:gd name="T5" fmla="*/ 111 h 111"/>
                    <a:gd name="T6" fmla="*/ 57 w 62"/>
                    <a:gd name="T7" fmla="*/ 53 h 111"/>
                    <a:gd name="T8" fmla="*/ 17 w 62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11">
                      <a:moveTo>
                        <a:pt x="17" y="0"/>
                      </a:moveTo>
                      <a:cubicBezTo>
                        <a:pt x="17" y="0"/>
                        <a:pt x="0" y="32"/>
                        <a:pt x="11" y="60"/>
                      </a:cubicBezTo>
                      <a:cubicBezTo>
                        <a:pt x="25" y="95"/>
                        <a:pt x="49" y="111"/>
                        <a:pt x="49" y="111"/>
                      </a:cubicBezTo>
                      <a:cubicBezTo>
                        <a:pt x="49" y="111"/>
                        <a:pt x="62" y="74"/>
                        <a:pt x="57" y="53"/>
                      </a:cubicBezTo>
                      <a:cubicBezTo>
                        <a:pt x="50" y="23"/>
                        <a:pt x="17" y="0"/>
                        <a:pt x="1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2" name="Freeform 29">
                  <a:extLst>
                    <a:ext uri="{FF2B5EF4-FFF2-40B4-BE49-F238E27FC236}">
                      <a16:creationId xmlns:a16="http://schemas.microsoft.com/office/drawing/2014/main" id="{41F40D37-F69B-6C97-7A62-C4EE6CCD4B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59225" y="-214313"/>
                  <a:ext cx="425450" cy="195263"/>
                </a:xfrm>
                <a:custGeom>
                  <a:avLst/>
                  <a:gdLst>
                    <a:gd name="T0" fmla="*/ 113 w 113"/>
                    <a:gd name="T1" fmla="*/ 21 h 52"/>
                    <a:gd name="T2" fmla="*/ 61 w 113"/>
                    <a:gd name="T3" fmla="*/ 51 h 52"/>
                    <a:gd name="T4" fmla="*/ 0 w 113"/>
                    <a:gd name="T5" fmla="*/ 37 h 52"/>
                    <a:gd name="T6" fmla="*/ 49 w 113"/>
                    <a:gd name="T7" fmla="*/ 7 h 52"/>
                    <a:gd name="T8" fmla="*/ 113 w 113"/>
                    <a:gd name="T9" fmla="*/ 21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3" h="52">
                      <a:moveTo>
                        <a:pt x="113" y="21"/>
                      </a:moveTo>
                      <a:cubicBezTo>
                        <a:pt x="113" y="21"/>
                        <a:pt x="90" y="49"/>
                        <a:pt x="61" y="51"/>
                      </a:cubicBezTo>
                      <a:cubicBezTo>
                        <a:pt x="24" y="52"/>
                        <a:pt x="0" y="37"/>
                        <a:pt x="0" y="37"/>
                      </a:cubicBezTo>
                      <a:cubicBezTo>
                        <a:pt x="0" y="37"/>
                        <a:pt x="28" y="11"/>
                        <a:pt x="49" y="7"/>
                      </a:cubicBezTo>
                      <a:cubicBezTo>
                        <a:pt x="79" y="0"/>
                        <a:pt x="113" y="21"/>
                        <a:pt x="113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3" name="Freeform 30">
                  <a:extLst>
                    <a:ext uri="{FF2B5EF4-FFF2-40B4-BE49-F238E27FC236}">
                      <a16:creationId xmlns:a16="http://schemas.microsoft.com/office/drawing/2014/main" id="{0C8263A4-ABC0-A280-72DC-DEC1781C4B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064000" y="-534988"/>
                  <a:ext cx="195263" cy="425450"/>
                </a:xfrm>
                <a:custGeom>
                  <a:avLst/>
                  <a:gdLst>
                    <a:gd name="T0" fmla="*/ 22 w 52"/>
                    <a:gd name="T1" fmla="*/ 0 h 113"/>
                    <a:gd name="T2" fmla="*/ 6 w 52"/>
                    <a:gd name="T3" fmla="*/ 57 h 113"/>
                    <a:gd name="T4" fmla="*/ 34 w 52"/>
                    <a:gd name="T5" fmla="*/ 113 h 113"/>
                    <a:gd name="T6" fmla="*/ 51 w 52"/>
                    <a:gd name="T7" fmla="*/ 58 h 113"/>
                    <a:gd name="T8" fmla="*/ 22 w 52"/>
                    <a:gd name="T9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113">
                      <a:moveTo>
                        <a:pt x="22" y="0"/>
                      </a:moveTo>
                      <a:cubicBezTo>
                        <a:pt x="22" y="0"/>
                        <a:pt x="0" y="28"/>
                        <a:pt x="6" y="57"/>
                      </a:cubicBezTo>
                      <a:cubicBezTo>
                        <a:pt x="13" y="93"/>
                        <a:pt x="34" y="113"/>
                        <a:pt x="34" y="113"/>
                      </a:cubicBezTo>
                      <a:cubicBezTo>
                        <a:pt x="34" y="113"/>
                        <a:pt x="52" y="79"/>
                        <a:pt x="51" y="58"/>
                      </a:cubicBezTo>
                      <a:cubicBezTo>
                        <a:pt x="50" y="28"/>
                        <a:pt x="22" y="0"/>
                        <a:pt x="2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4" name="Freeform 31">
                  <a:extLst>
                    <a:ext uri="{FF2B5EF4-FFF2-40B4-BE49-F238E27FC236}">
                      <a16:creationId xmlns:a16="http://schemas.microsoft.com/office/drawing/2014/main" id="{EC210DF4-99DD-C30F-547F-0B424B17B7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733800" y="-428625"/>
                  <a:ext cx="422275" cy="184150"/>
                </a:xfrm>
                <a:custGeom>
                  <a:avLst/>
                  <a:gdLst>
                    <a:gd name="T0" fmla="*/ 112 w 112"/>
                    <a:gd name="T1" fmla="*/ 26 h 49"/>
                    <a:gd name="T2" fmla="*/ 57 w 112"/>
                    <a:gd name="T3" fmla="*/ 45 h 49"/>
                    <a:gd name="T4" fmla="*/ 0 w 112"/>
                    <a:gd name="T5" fmla="*/ 22 h 49"/>
                    <a:gd name="T6" fmla="*/ 53 w 112"/>
                    <a:gd name="T7" fmla="*/ 1 h 49"/>
                    <a:gd name="T8" fmla="*/ 112 w 112"/>
                    <a:gd name="T9" fmla="*/ 2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9">
                      <a:moveTo>
                        <a:pt x="112" y="26"/>
                      </a:moveTo>
                      <a:cubicBezTo>
                        <a:pt x="112" y="26"/>
                        <a:pt x="85" y="49"/>
                        <a:pt x="57" y="45"/>
                      </a:cubicBezTo>
                      <a:cubicBezTo>
                        <a:pt x="21" y="41"/>
                        <a:pt x="0" y="22"/>
                        <a:pt x="0" y="22"/>
                      </a:cubicBezTo>
                      <a:cubicBezTo>
                        <a:pt x="0" y="22"/>
                        <a:pt x="32" y="2"/>
                        <a:pt x="53" y="1"/>
                      </a:cubicBezTo>
                      <a:cubicBezTo>
                        <a:pt x="83" y="0"/>
                        <a:pt x="112" y="26"/>
                        <a:pt x="112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5" name="Freeform 32">
                  <a:extLst>
                    <a:ext uri="{FF2B5EF4-FFF2-40B4-BE49-F238E27FC236}">
                      <a16:creationId xmlns:a16="http://schemas.microsoft.com/office/drawing/2014/main" id="{BA180B2D-386C-51BA-2E0C-CD2AB4EFD7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775075" y="-793750"/>
                  <a:ext cx="184150" cy="417513"/>
                </a:xfrm>
                <a:custGeom>
                  <a:avLst/>
                  <a:gdLst>
                    <a:gd name="T0" fmla="*/ 26 w 49"/>
                    <a:gd name="T1" fmla="*/ 0 h 111"/>
                    <a:gd name="T2" fmla="*/ 1 w 49"/>
                    <a:gd name="T3" fmla="*/ 53 h 111"/>
                    <a:gd name="T4" fmla="*/ 19 w 49"/>
                    <a:gd name="T5" fmla="*/ 111 h 111"/>
                    <a:gd name="T6" fmla="*/ 45 w 49"/>
                    <a:gd name="T7" fmla="*/ 61 h 111"/>
                    <a:gd name="T8" fmla="*/ 26 w 49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111">
                      <a:moveTo>
                        <a:pt x="26" y="0"/>
                      </a:moveTo>
                      <a:cubicBezTo>
                        <a:pt x="26" y="0"/>
                        <a:pt x="0" y="24"/>
                        <a:pt x="1" y="53"/>
                      </a:cubicBezTo>
                      <a:cubicBezTo>
                        <a:pt x="2" y="88"/>
                        <a:pt x="19" y="111"/>
                        <a:pt x="19" y="111"/>
                      </a:cubicBezTo>
                      <a:cubicBezTo>
                        <a:pt x="19" y="111"/>
                        <a:pt x="42" y="82"/>
                        <a:pt x="45" y="61"/>
                      </a:cubicBezTo>
                      <a:cubicBezTo>
                        <a:pt x="49" y="32"/>
                        <a:pt x="26" y="0"/>
                        <a:pt x="2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6" name="Freeform 33">
                  <a:extLst>
                    <a:ext uri="{FF2B5EF4-FFF2-40B4-BE49-F238E27FC236}">
                      <a16:creationId xmlns:a16="http://schemas.microsoft.com/office/drawing/2014/main" id="{E412918F-DA4F-C35C-75B0-7280AE6018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462338" y="-623888"/>
                  <a:ext cx="401638" cy="206375"/>
                </a:xfrm>
                <a:custGeom>
                  <a:avLst/>
                  <a:gdLst>
                    <a:gd name="T0" fmla="*/ 107 w 107"/>
                    <a:gd name="T1" fmla="*/ 37 h 55"/>
                    <a:gd name="T2" fmla="*/ 50 w 107"/>
                    <a:gd name="T3" fmla="*/ 46 h 55"/>
                    <a:gd name="T4" fmla="*/ 0 w 107"/>
                    <a:gd name="T5" fmla="*/ 14 h 55"/>
                    <a:gd name="T6" fmla="*/ 54 w 107"/>
                    <a:gd name="T7" fmla="*/ 3 h 55"/>
                    <a:gd name="T8" fmla="*/ 107 w 107"/>
                    <a:gd name="T9" fmla="*/ 3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7" h="55">
                      <a:moveTo>
                        <a:pt x="107" y="37"/>
                      </a:moveTo>
                      <a:cubicBezTo>
                        <a:pt x="107" y="37"/>
                        <a:pt x="77" y="55"/>
                        <a:pt x="50" y="46"/>
                      </a:cubicBezTo>
                      <a:cubicBezTo>
                        <a:pt x="17" y="36"/>
                        <a:pt x="0" y="14"/>
                        <a:pt x="0" y="14"/>
                      </a:cubicBezTo>
                      <a:cubicBezTo>
                        <a:pt x="0" y="14"/>
                        <a:pt x="34" y="0"/>
                        <a:pt x="54" y="3"/>
                      </a:cubicBezTo>
                      <a:cubicBezTo>
                        <a:pt x="83" y="7"/>
                        <a:pt x="107" y="37"/>
                        <a:pt x="107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7" name="Freeform 34">
                  <a:extLst>
                    <a:ext uri="{FF2B5EF4-FFF2-40B4-BE49-F238E27FC236}">
                      <a16:creationId xmlns:a16="http://schemas.microsoft.com/office/drawing/2014/main" id="{A10BBC2A-6CF8-E2C9-037E-D244A69C4A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478213" y="-992188"/>
                  <a:ext cx="207963" cy="398463"/>
                </a:xfrm>
                <a:custGeom>
                  <a:avLst/>
                  <a:gdLst>
                    <a:gd name="T0" fmla="*/ 38 w 55"/>
                    <a:gd name="T1" fmla="*/ 0 h 106"/>
                    <a:gd name="T2" fmla="*/ 5 w 55"/>
                    <a:gd name="T3" fmla="*/ 46 h 106"/>
                    <a:gd name="T4" fmla="*/ 12 w 55"/>
                    <a:gd name="T5" fmla="*/ 106 h 106"/>
                    <a:gd name="T6" fmla="*/ 46 w 55"/>
                    <a:gd name="T7" fmla="*/ 62 h 106"/>
                    <a:gd name="T8" fmla="*/ 38 w 55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38" y="0"/>
                      </a:moveTo>
                      <a:cubicBezTo>
                        <a:pt x="38" y="0"/>
                        <a:pt x="9" y="19"/>
                        <a:pt x="5" y="46"/>
                      </a:cubicBezTo>
                      <a:cubicBezTo>
                        <a:pt x="0" y="81"/>
                        <a:pt x="12" y="106"/>
                        <a:pt x="12" y="106"/>
                      </a:cubicBezTo>
                      <a:cubicBezTo>
                        <a:pt x="12" y="106"/>
                        <a:pt x="40" y="82"/>
                        <a:pt x="46" y="62"/>
                      </a:cubicBezTo>
                      <a:cubicBezTo>
                        <a:pt x="55" y="34"/>
                        <a:pt x="38" y="0"/>
                        <a:pt x="3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8" name="Freeform 35">
                  <a:extLst>
                    <a:ext uri="{FF2B5EF4-FFF2-40B4-BE49-F238E27FC236}">
                      <a16:creationId xmlns:a16="http://schemas.microsoft.com/office/drawing/2014/main" id="{DA9396F8-9BB5-6AE2-4C39-AEF71C4C0C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165475" y="-774700"/>
                  <a:ext cx="376238" cy="228600"/>
                </a:xfrm>
                <a:custGeom>
                  <a:avLst/>
                  <a:gdLst>
                    <a:gd name="T0" fmla="*/ 100 w 100"/>
                    <a:gd name="T1" fmla="*/ 49 h 61"/>
                    <a:gd name="T2" fmla="*/ 44 w 100"/>
                    <a:gd name="T3" fmla="*/ 48 h 61"/>
                    <a:gd name="T4" fmla="*/ 0 w 100"/>
                    <a:gd name="T5" fmla="*/ 8 h 61"/>
                    <a:gd name="T6" fmla="*/ 55 w 100"/>
                    <a:gd name="T7" fmla="*/ 7 h 61"/>
                    <a:gd name="T8" fmla="*/ 100 w 100"/>
                    <a:gd name="T9" fmla="*/ 49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61">
                      <a:moveTo>
                        <a:pt x="100" y="49"/>
                      </a:moveTo>
                      <a:cubicBezTo>
                        <a:pt x="100" y="49"/>
                        <a:pt x="68" y="61"/>
                        <a:pt x="44" y="48"/>
                      </a:cubicBezTo>
                      <a:cubicBezTo>
                        <a:pt x="13" y="32"/>
                        <a:pt x="0" y="8"/>
                        <a:pt x="0" y="8"/>
                      </a:cubicBezTo>
                      <a:cubicBezTo>
                        <a:pt x="0" y="8"/>
                        <a:pt x="36" y="0"/>
                        <a:pt x="55" y="7"/>
                      </a:cubicBezTo>
                      <a:cubicBezTo>
                        <a:pt x="82" y="16"/>
                        <a:pt x="100" y="49"/>
                        <a:pt x="100" y="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9" name="Freeform 36">
                  <a:extLst>
                    <a:ext uri="{FF2B5EF4-FFF2-40B4-BE49-F238E27FC236}">
                      <a16:creationId xmlns:a16="http://schemas.microsoft.com/office/drawing/2014/main" id="{B41783DB-FCB1-E186-0DF7-6C13593732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157538" y="-1128713"/>
                  <a:ext cx="228600" cy="368300"/>
                </a:xfrm>
                <a:custGeom>
                  <a:avLst/>
                  <a:gdLst>
                    <a:gd name="T0" fmla="*/ 51 w 61"/>
                    <a:gd name="T1" fmla="*/ 0 h 98"/>
                    <a:gd name="T2" fmla="*/ 11 w 61"/>
                    <a:gd name="T3" fmla="*/ 39 h 98"/>
                    <a:gd name="T4" fmla="*/ 7 w 61"/>
                    <a:gd name="T5" fmla="*/ 98 h 98"/>
                    <a:gd name="T6" fmla="*/ 48 w 61"/>
                    <a:gd name="T7" fmla="*/ 61 h 98"/>
                    <a:gd name="T8" fmla="*/ 51 w 61"/>
                    <a:gd name="T9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98">
                      <a:moveTo>
                        <a:pt x="51" y="0"/>
                      </a:moveTo>
                      <a:cubicBezTo>
                        <a:pt x="51" y="0"/>
                        <a:pt x="20" y="13"/>
                        <a:pt x="11" y="39"/>
                      </a:cubicBezTo>
                      <a:cubicBezTo>
                        <a:pt x="0" y="72"/>
                        <a:pt x="7" y="98"/>
                        <a:pt x="7" y="98"/>
                      </a:cubicBezTo>
                      <a:cubicBezTo>
                        <a:pt x="7" y="98"/>
                        <a:pt x="38" y="79"/>
                        <a:pt x="48" y="61"/>
                      </a:cubicBezTo>
                      <a:cubicBezTo>
                        <a:pt x="61" y="36"/>
                        <a:pt x="51" y="0"/>
                        <a:pt x="5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0" name="Freeform 37">
                  <a:extLst>
                    <a:ext uri="{FF2B5EF4-FFF2-40B4-BE49-F238E27FC236}">
                      <a16:creationId xmlns:a16="http://schemas.microsoft.com/office/drawing/2014/main" id="{336BB7A8-DDF0-A180-23E9-089A90584C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962275" y="-939800"/>
                  <a:ext cx="307975" cy="161925"/>
                </a:xfrm>
                <a:custGeom>
                  <a:avLst/>
                  <a:gdLst>
                    <a:gd name="T0" fmla="*/ 0 w 82"/>
                    <a:gd name="T1" fmla="*/ 30 h 43"/>
                    <a:gd name="T2" fmla="*/ 44 w 82"/>
                    <a:gd name="T3" fmla="*/ 36 h 43"/>
                    <a:gd name="T4" fmla="*/ 82 w 82"/>
                    <a:gd name="T5" fmla="*/ 10 h 43"/>
                    <a:gd name="T6" fmla="*/ 40 w 82"/>
                    <a:gd name="T7" fmla="*/ 3 h 43"/>
                    <a:gd name="T8" fmla="*/ 0 w 82"/>
                    <a:gd name="T9" fmla="*/ 3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43">
                      <a:moveTo>
                        <a:pt x="0" y="30"/>
                      </a:moveTo>
                      <a:cubicBezTo>
                        <a:pt x="0" y="30"/>
                        <a:pt x="23" y="43"/>
                        <a:pt x="44" y="36"/>
                      </a:cubicBezTo>
                      <a:cubicBezTo>
                        <a:pt x="70" y="27"/>
                        <a:pt x="82" y="10"/>
                        <a:pt x="82" y="10"/>
                      </a:cubicBezTo>
                      <a:cubicBezTo>
                        <a:pt x="82" y="10"/>
                        <a:pt x="56" y="0"/>
                        <a:pt x="40" y="3"/>
                      </a:cubicBezTo>
                      <a:cubicBezTo>
                        <a:pt x="18" y="6"/>
                        <a:pt x="0" y="30"/>
                        <a:pt x="0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86" name="Group 585">
                <a:extLst>
                  <a:ext uri="{FF2B5EF4-FFF2-40B4-BE49-F238E27FC236}">
                    <a16:creationId xmlns:a16="http://schemas.microsoft.com/office/drawing/2014/main" id="{80722CF8-2323-C328-F262-588A9CF398EB}"/>
                  </a:ext>
                </a:extLst>
              </p:cNvPr>
              <p:cNvGrpSpPr/>
              <p:nvPr/>
            </p:nvGrpSpPr>
            <p:grpSpPr>
              <a:xfrm>
                <a:off x="2669426" y="3525900"/>
                <a:ext cx="525107" cy="1027484"/>
                <a:chOff x="-2698750" y="-1128713"/>
                <a:chExt cx="2698750" cy="4552951"/>
              </a:xfrm>
              <a:grpFill/>
            </p:grpSpPr>
            <p:sp>
              <p:nvSpPr>
                <p:cNvPr id="587" name="Freeform 6">
                  <a:extLst>
                    <a:ext uri="{FF2B5EF4-FFF2-40B4-BE49-F238E27FC236}">
                      <a16:creationId xmlns:a16="http://schemas.microsoft.com/office/drawing/2014/main" id="{14B1FA7F-80FB-3650-12C4-722788BB0D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698750" y="-862013"/>
                  <a:ext cx="2540000" cy="4286251"/>
                </a:xfrm>
                <a:custGeom>
                  <a:avLst/>
                  <a:gdLst>
                    <a:gd name="T0" fmla="*/ 19 w 676"/>
                    <a:gd name="T1" fmla="*/ 1140 h 1140"/>
                    <a:gd name="T2" fmla="*/ 241 w 676"/>
                    <a:gd name="T3" fmla="*/ 1033 h 1140"/>
                    <a:gd name="T4" fmla="*/ 622 w 676"/>
                    <a:gd name="T5" fmla="*/ 643 h 1140"/>
                    <a:gd name="T6" fmla="*/ 468 w 676"/>
                    <a:gd name="T7" fmla="*/ 123 h 1140"/>
                    <a:gd name="T8" fmla="*/ 245 w 676"/>
                    <a:gd name="T9" fmla="*/ 0 h 1140"/>
                    <a:gd name="T10" fmla="*/ 463 w 676"/>
                    <a:gd name="T11" fmla="*/ 128 h 1140"/>
                    <a:gd name="T12" fmla="*/ 609 w 676"/>
                    <a:gd name="T13" fmla="*/ 640 h 1140"/>
                    <a:gd name="T14" fmla="*/ 236 w 676"/>
                    <a:gd name="T15" fmla="*/ 1016 h 1140"/>
                    <a:gd name="T16" fmla="*/ 143 w 676"/>
                    <a:gd name="T17" fmla="*/ 1039 h 1140"/>
                    <a:gd name="T18" fmla="*/ 0 w 676"/>
                    <a:gd name="T19" fmla="*/ 1123 h 1140"/>
                    <a:gd name="T20" fmla="*/ 19 w 676"/>
                    <a:gd name="T21" fmla="*/ 1140 h 1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76" h="1140">
                      <a:moveTo>
                        <a:pt x="19" y="1140"/>
                      </a:moveTo>
                      <a:cubicBezTo>
                        <a:pt x="19" y="1140"/>
                        <a:pt x="86" y="1059"/>
                        <a:pt x="241" y="1033"/>
                      </a:cubicBezTo>
                      <a:cubicBezTo>
                        <a:pt x="392" y="998"/>
                        <a:pt x="575" y="850"/>
                        <a:pt x="622" y="643"/>
                      </a:cubicBezTo>
                      <a:cubicBezTo>
                        <a:pt x="676" y="438"/>
                        <a:pt x="585" y="224"/>
                        <a:pt x="468" y="123"/>
                      </a:cubicBezTo>
                      <a:cubicBezTo>
                        <a:pt x="352" y="18"/>
                        <a:pt x="243" y="2"/>
                        <a:pt x="245" y="0"/>
                      </a:cubicBezTo>
                      <a:cubicBezTo>
                        <a:pt x="242" y="4"/>
                        <a:pt x="350" y="22"/>
                        <a:pt x="463" y="128"/>
                      </a:cubicBezTo>
                      <a:cubicBezTo>
                        <a:pt x="577" y="229"/>
                        <a:pt x="664" y="440"/>
                        <a:pt x="609" y="640"/>
                      </a:cubicBezTo>
                      <a:cubicBezTo>
                        <a:pt x="561" y="842"/>
                        <a:pt x="382" y="983"/>
                        <a:pt x="236" y="1016"/>
                      </a:cubicBezTo>
                      <a:cubicBezTo>
                        <a:pt x="201" y="1021"/>
                        <a:pt x="170" y="1029"/>
                        <a:pt x="143" y="1039"/>
                      </a:cubicBezTo>
                      <a:cubicBezTo>
                        <a:pt x="40" y="1076"/>
                        <a:pt x="0" y="1123"/>
                        <a:pt x="0" y="1123"/>
                      </a:cubicBezTo>
                      <a:lnTo>
                        <a:pt x="19" y="11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8" name="Freeform 38">
                  <a:extLst>
                    <a:ext uri="{FF2B5EF4-FFF2-40B4-BE49-F238E27FC236}">
                      <a16:creationId xmlns:a16="http://schemas.microsoft.com/office/drawing/2014/main" id="{439DFFE2-D90F-811E-EC9B-1973D4579E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901825" y="2540000"/>
                  <a:ext cx="315913" cy="474663"/>
                </a:xfrm>
                <a:custGeom>
                  <a:avLst/>
                  <a:gdLst>
                    <a:gd name="T0" fmla="*/ 74 w 84"/>
                    <a:gd name="T1" fmla="*/ 0 h 126"/>
                    <a:gd name="T2" fmla="*/ 17 w 84"/>
                    <a:gd name="T3" fmla="*/ 48 h 126"/>
                    <a:gd name="T4" fmla="*/ 7 w 84"/>
                    <a:gd name="T5" fmla="*/ 126 h 126"/>
                    <a:gd name="T6" fmla="*/ 64 w 84"/>
                    <a:gd name="T7" fmla="*/ 81 h 126"/>
                    <a:gd name="T8" fmla="*/ 74 w 84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126">
                      <a:moveTo>
                        <a:pt x="74" y="0"/>
                      </a:moveTo>
                      <a:cubicBezTo>
                        <a:pt x="74" y="0"/>
                        <a:pt x="31" y="14"/>
                        <a:pt x="17" y="48"/>
                      </a:cubicBezTo>
                      <a:cubicBezTo>
                        <a:pt x="0" y="90"/>
                        <a:pt x="7" y="126"/>
                        <a:pt x="7" y="126"/>
                      </a:cubicBezTo>
                      <a:cubicBezTo>
                        <a:pt x="7" y="126"/>
                        <a:pt x="50" y="104"/>
                        <a:pt x="64" y="81"/>
                      </a:cubicBezTo>
                      <a:cubicBezTo>
                        <a:pt x="84" y="49"/>
                        <a:pt x="74" y="0"/>
                        <a:pt x="7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9" name="Freeform 39">
                  <a:extLst>
                    <a:ext uri="{FF2B5EF4-FFF2-40B4-BE49-F238E27FC236}">
                      <a16:creationId xmlns:a16="http://schemas.microsoft.com/office/drawing/2014/main" id="{40E127F0-1163-3D29-859C-D7CCFE3B5A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827213" y="2973388"/>
                  <a:ext cx="481013" cy="311150"/>
                </a:xfrm>
                <a:custGeom>
                  <a:avLst/>
                  <a:gdLst>
                    <a:gd name="T0" fmla="*/ 128 w 128"/>
                    <a:gd name="T1" fmla="*/ 70 h 83"/>
                    <a:gd name="T2" fmla="*/ 54 w 128"/>
                    <a:gd name="T3" fmla="*/ 64 h 83"/>
                    <a:gd name="T4" fmla="*/ 0 w 128"/>
                    <a:gd name="T5" fmla="*/ 7 h 83"/>
                    <a:gd name="T6" fmla="*/ 72 w 128"/>
                    <a:gd name="T7" fmla="*/ 10 h 83"/>
                    <a:gd name="T8" fmla="*/ 128 w 128"/>
                    <a:gd name="T9" fmla="*/ 7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83">
                      <a:moveTo>
                        <a:pt x="128" y="70"/>
                      </a:moveTo>
                      <a:cubicBezTo>
                        <a:pt x="128" y="70"/>
                        <a:pt x="85" y="83"/>
                        <a:pt x="54" y="64"/>
                      </a:cubicBezTo>
                      <a:cubicBezTo>
                        <a:pt x="15" y="40"/>
                        <a:pt x="0" y="7"/>
                        <a:pt x="0" y="7"/>
                      </a:cubicBezTo>
                      <a:cubicBezTo>
                        <a:pt x="0" y="7"/>
                        <a:pt x="48" y="0"/>
                        <a:pt x="72" y="10"/>
                      </a:cubicBezTo>
                      <a:cubicBezTo>
                        <a:pt x="107" y="25"/>
                        <a:pt x="128" y="70"/>
                        <a:pt x="128" y="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0" name="Freeform 40">
                  <a:extLst>
                    <a:ext uri="{FF2B5EF4-FFF2-40B4-BE49-F238E27FC236}">
                      <a16:creationId xmlns:a16="http://schemas.microsoft.com/office/drawing/2014/main" id="{CFFCC8A3-9202-8222-5B94-9770D5C793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585913" y="2401888"/>
                  <a:ext cx="277813" cy="500063"/>
                </a:xfrm>
                <a:custGeom>
                  <a:avLst/>
                  <a:gdLst>
                    <a:gd name="T0" fmla="*/ 55 w 74"/>
                    <a:gd name="T1" fmla="*/ 0 h 133"/>
                    <a:gd name="T2" fmla="*/ 9 w 74"/>
                    <a:gd name="T3" fmla="*/ 57 h 133"/>
                    <a:gd name="T4" fmla="*/ 13 w 74"/>
                    <a:gd name="T5" fmla="*/ 133 h 133"/>
                    <a:gd name="T6" fmla="*/ 60 w 74"/>
                    <a:gd name="T7" fmla="*/ 80 h 133"/>
                    <a:gd name="T8" fmla="*/ 55 w 74"/>
                    <a:gd name="T9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133">
                      <a:moveTo>
                        <a:pt x="55" y="0"/>
                      </a:moveTo>
                      <a:cubicBezTo>
                        <a:pt x="55" y="0"/>
                        <a:pt x="17" y="22"/>
                        <a:pt x="9" y="57"/>
                      </a:cubicBezTo>
                      <a:cubicBezTo>
                        <a:pt x="0" y="100"/>
                        <a:pt x="13" y="133"/>
                        <a:pt x="13" y="133"/>
                      </a:cubicBezTo>
                      <a:cubicBezTo>
                        <a:pt x="13" y="133"/>
                        <a:pt x="50" y="105"/>
                        <a:pt x="60" y="80"/>
                      </a:cubicBezTo>
                      <a:cubicBezTo>
                        <a:pt x="74" y="46"/>
                        <a:pt x="55" y="0"/>
                        <a:pt x="5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1" name="Freeform 41">
                  <a:extLst>
                    <a:ext uri="{FF2B5EF4-FFF2-40B4-BE49-F238E27FC236}">
                      <a16:creationId xmlns:a16="http://schemas.microsoft.com/office/drawing/2014/main" id="{BB5837FF-FDEC-A095-38F0-DA01C7F151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492250" y="2825750"/>
                  <a:ext cx="503238" cy="279400"/>
                </a:xfrm>
                <a:custGeom>
                  <a:avLst/>
                  <a:gdLst>
                    <a:gd name="T0" fmla="*/ 134 w 134"/>
                    <a:gd name="T1" fmla="*/ 54 h 74"/>
                    <a:gd name="T2" fmla="*/ 61 w 134"/>
                    <a:gd name="T3" fmla="*/ 60 h 74"/>
                    <a:gd name="T4" fmla="*/ 0 w 134"/>
                    <a:gd name="T5" fmla="*/ 15 h 74"/>
                    <a:gd name="T6" fmla="*/ 70 w 134"/>
                    <a:gd name="T7" fmla="*/ 5 h 74"/>
                    <a:gd name="T8" fmla="*/ 134 w 134"/>
                    <a:gd name="T9" fmla="*/ 5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4" h="74">
                      <a:moveTo>
                        <a:pt x="134" y="54"/>
                      </a:moveTo>
                      <a:cubicBezTo>
                        <a:pt x="134" y="54"/>
                        <a:pt x="95" y="74"/>
                        <a:pt x="61" y="60"/>
                      </a:cubicBezTo>
                      <a:cubicBezTo>
                        <a:pt x="20" y="44"/>
                        <a:pt x="0" y="15"/>
                        <a:pt x="0" y="15"/>
                      </a:cubicBezTo>
                      <a:cubicBezTo>
                        <a:pt x="0" y="15"/>
                        <a:pt x="44" y="0"/>
                        <a:pt x="70" y="5"/>
                      </a:cubicBezTo>
                      <a:cubicBezTo>
                        <a:pt x="106" y="13"/>
                        <a:pt x="134" y="54"/>
                        <a:pt x="13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2" name="Freeform 42">
                  <a:extLst>
                    <a:ext uri="{FF2B5EF4-FFF2-40B4-BE49-F238E27FC236}">
                      <a16:creationId xmlns:a16="http://schemas.microsoft.com/office/drawing/2014/main" id="{E1773661-BF58-6B70-497C-A3C9FABEFC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293813" y="2225675"/>
                  <a:ext cx="233363" cy="511175"/>
                </a:xfrm>
                <a:custGeom>
                  <a:avLst/>
                  <a:gdLst>
                    <a:gd name="T0" fmla="*/ 37 w 62"/>
                    <a:gd name="T1" fmla="*/ 0 h 136"/>
                    <a:gd name="T2" fmla="*/ 2 w 62"/>
                    <a:gd name="T3" fmla="*/ 62 h 136"/>
                    <a:gd name="T4" fmla="*/ 18 w 62"/>
                    <a:gd name="T5" fmla="*/ 136 h 136"/>
                    <a:gd name="T6" fmla="*/ 54 w 62"/>
                    <a:gd name="T7" fmla="*/ 76 h 136"/>
                    <a:gd name="T8" fmla="*/ 37 w 62"/>
                    <a:gd name="T9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36">
                      <a:moveTo>
                        <a:pt x="37" y="0"/>
                      </a:moveTo>
                      <a:cubicBezTo>
                        <a:pt x="37" y="0"/>
                        <a:pt x="3" y="27"/>
                        <a:pt x="2" y="62"/>
                      </a:cubicBezTo>
                      <a:cubicBezTo>
                        <a:pt x="0" y="106"/>
                        <a:pt x="18" y="136"/>
                        <a:pt x="18" y="136"/>
                      </a:cubicBezTo>
                      <a:cubicBezTo>
                        <a:pt x="18" y="136"/>
                        <a:pt x="49" y="102"/>
                        <a:pt x="54" y="76"/>
                      </a:cubicBezTo>
                      <a:cubicBezTo>
                        <a:pt x="62" y="41"/>
                        <a:pt x="37" y="0"/>
                        <a:pt x="3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3" name="Freeform 43">
                  <a:extLst>
                    <a:ext uri="{FF2B5EF4-FFF2-40B4-BE49-F238E27FC236}">
                      <a16:creationId xmlns:a16="http://schemas.microsoft.com/office/drawing/2014/main" id="{53E9B69E-C0D4-47A0-0B6B-5BBBFA410A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84275" y="2624138"/>
                  <a:ext cx="508000" cy="236538"/>
                </a:xfrm>
                <a:custGeom>
                  <a:avLst/>
                  <a:gdLst>
                    <a:gd name="T0" fmla="*/ 135 w 135"/>
                    <a:gd name="T1" fmla="*/ 37 h 63"/>
                    <a:gd name="T2" fmla="*/ 67 w 135"/>
                    <a:gd name="T3" fmla="*/ 56 h 63"/>
                    <a:gd name="T4" fmla="*/ 0 w 135"/>
                    <a:gd name="T5" fmla="*/ 22 h 63"/>
                    <a:gd name="T6" fmla="*/ 66 w 135"/>
                    <a:gd name="T7" fmla="*/ 1 h 63"/>
                    <a:gd name="T8" fmla="*/ 135 w 135"/>
                    <a:gd name="T9" fmla="*/ 3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5" h="63">
                      <a:moveTo>
                        <a:pt x="135" y="37"/>
                      </a:moveTo>
                      <a:cubicBezTo>
                        <a:pt x="135" y="37"/>
                        <a:pt x="101" y="63"/>
                        <a:pt x="67" y="56"/>
                      </a:cubicBezTo>
                      <a:cubicBezTo>
                        <a:pt x="24" y="47"/>
                        <a:pt x="0" y="22"/>
                        <a:pt x="0" y="22"/>
                      </a:cubicBezTo>
                      <a:cubicBezTo>
                        <a:pt x="0" y="22"/>
                        <a:pt x="40" y="0"/>
                        <a:pt x="66" y="1"/>
                      </a:cubicBezTo>
                      <a:cubicBezTo>
                        <a:pt x="102" y="3"/>
                        <a:pt x="135" y="37"/>
                        <a:pt x="135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" name="Freeform 44">
                  <a:extLst>
                    <a:ext uri="{FF2B5EF4-FFF2-40B4-BE49-F238E27FC236}">
                      <a16:creationId xmlns:a16="http://schemas.microsoft.com/office/drawing/2014/main" id="{17B1B4E2-AEAD-7B77-2249-4D4FE212F9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71563" y="2011363"/>
                  <a:ext cx="222250" cy="503238"/>
                </a:xfrm>
                <a:custGeom>
                  <a:avLst/>
                  <a:gdLst>
                    <a:gd name="T0" fmla="*/ 28 w 59"/>
                    <a:gd name="T1" fmla="*/ 0 h 134"/>
                    <a:gd name="T2" fmla="*/ 5 w 59"/>
                    <a:gd name="T3" fmla="*/ 66 h 134"/>
                    <a:gd name="T4" fmla="*/ 33 w 59"/>
                    <a:gd name="T5" fmla="*/ 134 h 134"/>
                    <a:gd name="T6" fmla="*/ 58 w 59"/>
                    <a:gd name="T7" fmla="*/ 71 h 134"/>
                    <a:gd name="T8" fmla="*/ 28 w 59"/>
                    <a:gd name="T9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134">
                      <a:moveTo>
                        <a:pt x="28" y="0"/>
                      </a:moveTo>
                      <a:cubicBezTo>
                        <a:pt x="28" y="0"/>
                        <a:pt x="0" y="32"/>
                        <a:pt x="5" y="66"/>
                      </a:cubicBezTo>
                      <a:cubicBezTo>
                        <a:pt x="10" y="109"/>
                        <a:pt x="33" y="134"/>
                        <a:pt x="33" y="134"/>
                      </a:cubicBezTo>
                      <a:cubicBezTo>
                        <a:pt x="33" y="134"/>
                        <a:pt x="57" y="96"/>
                        <a:pt x="58" y="71"/>
                      </a:cubicBezTo>
                      <a:cubicBezTo>
                        <a:pt x="59" y="35"/>
                        <a:pt x="28" y="0"/>
                        <a:pt x="2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5" name="Freeform 45">
                  <a:extLst>
                    <a:ext uri="{FF2B5EF4-FFF2-40B4-BE49-F238E27FC236}">
                      <a16:creationId xmlns:a16="http://schemas.microsoft.com/office/drawing/2014/main" id="{41B39288-14EE-03AF-9A3C-262671D464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14400" y="2344738"/>
                  <a:ext cx="500063" cy="219075"/>
                </a:xfrm>
                <a:custGeom>
                  <a:avLst/>
                  <a:gdLst>
                    <a:gd name="T0" fmla="*/ 133 w 133"/>
                    <a:gd name="T1" fmla="*/ 27 h 58"/>
                    <a:gd name="T2" fmla="*/ 70 w 133"/>
                    <a:gd name="T3" fmla="*/ 57 h 58"/>
                    <a:gd name="T4" fmla="*/ 0 w 133"/>
                    <a:gd name="T5" fmla="*/ 36 h 58"/>
                    <a:gd name="T6" fmla="*/ 60 w 133"/>
                    <a:gd name="T7" fmla="*/ 5 h 58"/>
                    <a:gd name="T8" fmla="*/ 133 w 133"/>
                    <a:gd name="T9" fmla="*/ 2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3" h="58">
                      <a:moveTo>
                        <a:pt x="133" y="27"/>
                      </a:moveTo>
                      <a:cubicBezTo>
                        <a:pt x="133" y="27"/>
                        <a:pt x="105" y="58"/>
                        <a:pt x="70" y="57"/>
                      </a:cubicBezTo>
                      <a:cubicBezTo>
                        <a:pt x="27" y="56"/>
                        <a:pt x="0" y="36"/>
                        <a:pt x="0" y="36"/>
                      </a:cubicBezTo>
                      <a:cubicBezTo>
                        <a:pt x="0" y="36"/>
                        <a:pt x="35" y="8"/>
                        <a:pt x="60" y="5"/>
                      </a:cubicBezTo>
                      <a:cubicBezTo>
                        <a:pt x="95" y="0"/>
                        <a:pt x="133" y="27"/>
                        <a:pt x="133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6" name="Freeform 46">
                  <a:extLst>
                    <a:ext uri="{FF2B5EF4-FFF2-40B4-BE49-F238E27FC236}">
                      <a16:creationId xmlns:a16="http://schemas.microsoft.com/office/drawing/2014/main" id="{1DED51AC-FF6A-C06F-0AD0-8B4E88428F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98525" y="1766888"/>
                  <a:ext cx="247650" cy="481013"/>
                </a:xfrm>
                <a:custGeom>
                  <a:avLst/>
                  <a:gdLst>
                    <a:gd name="T0" fmla="*/ 22 w 66"/>
                    <a:gd name="T1" fmla="*/ 0 h 128"/>
                    <a:gd name="T2" fmla="*/ 10 w 66"/>
                    <a:gd name="T3" fmla="*/ 68 h 128"/>
                    <a:gd name="T4" fmla="*/ 49 w 66"/>
                    <a:gd name="T5" fmla="*/ 128 h 128"/>
                    <a:gd name="T6" fmla="*/ 63 w 66"/>
                    <a:gd name="T7" fmla="*/ 63 h 128"/>
                    <a:gd name="T8" fmla="*/ 22 w 66"/>
                    <a:gd name="T9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128">
                      <a:moveTo>
                        <a:pt x="22" y="0"/>
                      </a:moveTo>
                      <a:cubicBezTo>
                        <a:pt x="22" y="0"/>
                        <a:pt x="0" y="36"/>
                        <a:pt x="10" y="68"/>
                      </a:cubicBezTo>
                      <a:cubicBezTo>
                        <a:pt x="23" y="108"/>
                        <a:pt x="49" y="128"/>
                        <a:pt x="49" y="128"/>
                      </a:cubicBezTo>
                      <a:cubicBezTo>
                        <a:pt x="49" y="128"/>
                        <a:pt x="66" y="88"/>
                        <a:pt x="63" y="63"/>
                      </a:cubicBezTo>
                      <a:cubicBezTo>
                        <a:pt x="58" y="29"/>
                        <a:pt x="22" y="0"/>
                        <a:pt x="2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7" name="Freeform 47">
                  <a:extLst>
                    <a:ext uri="{FF2B5EF4-FFF2-40B4-BE49-F238E27FC236}">
                      <a16:creationId xmlns:a16="http://schemas.microsoft.com/office/drawing/2014/main" id="{691C4506-4EAE-8753-8373-E8BA1032D3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84213" y="2017713"/>
                  <a:ext cx="477838" cy="249238"/>
                </a:xfrm>
                <a:custGeom>
                  <a:avLst/>
                  <a:gdLst>
                    <a:gd name="T0" fmla="*/ 127 w 127"/>
                    <a:gd name="T1" fmla="*/ 20 h 66"/>
                    <a:gd name="T2" fmla="*/ 71 w 127"/>
                    <a:gd name="T3" fmla="*/ 60 h 66"/>
                    <a:gd name="T4" fmla="*/ 0 w 127"/>
                    <a:gd name="T5" fmla="*/ 51 h 66"/>
                    <a:gd name="T6" fmla="*/ 52 w 127"/>
                    <a:gd name="T7" fmla="*/ 11 h 66"/>
                    <a:gd name="T8" fmla="*/ 127 w 127"/>
                    <a:gd name="T9" fmla="*/ 2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66">
                      <a:moveTo>
                        <a:pt x="127" y="20"/>
                      </a:moveTo>
                      <a:cubicBezTo>
                        <a:pt x="127" y="20"/>
                        <a:pt x="104" y="55"/>
                        <a:pt x="71" y="60"/>
                      </a:cubicBezTo>
                      <a:cubicBezTo>
                        <a:pt x="29" y="66"/>
                        <a:pt x="0" y="51"/>
                        <a:pt x="0" y="51"/>
                      </a:cubicBezTo>
                      <a:cubicBezTo>
                        <a:pt x="0" y="51"/>
                        <a:pt x="29" y="18"/>
                        <a:pt x="52" y="11"/>
                      </a:cubicBezTo>
                      <a:cubicBezTo>
                        <a:pt x="86" y="0"/>
                        <a:pt x="127" y="20"/>
                        <a:pt x="127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8" name="Freeform 48">
                  <a:extLst>
                    <a:ext uri="{FF2B5EF4-FFF2-40B4-BE49-F238E27FC236}">
                      <a16:creationId xmlns:a16="http://schemas.microsoft.com/office/drawing/2014/main" id="{67F4E8E2-F9F0-CE39-75B3-D3D47D539C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66763" y="1503363"/>
                  <a:ext cx="269875" cy="447675"/>
                </a:xfrm>
                <a:custGeom>
                  <a:avLst/>
                  <a:gdLst>
                    <a:gd name="T0" fmla="*/ 14 w 72"/>
                    <a:gd name="T1" fmla="*/ 0 h 119"/>
                    <a:gd name="T2" fmla="*/ 15 w 72"/>
                    <a:gd name="T3" fmla="*/ 67 h 119"/>
                    <a:gd name="T4" fmla="*/ 63 w 72"/>
                    <a:gd name="T5" fmla="*/ 119 h 119"/>
                    <a:gd name="T6" fmla="*/ 64 w 72"/>
                    <a:gd name="T7" fmla="*/ 53 h 119"/>
                    <a:gd name="T8" fmla="*/ 14 w 72"/>
                    <a:gd name="T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19">
                      <a:moveTo>
                        <a:pt x="14" y="0"/>
                      </a:moveTo>
                      <a:cubicBezTo>
                        <a:pt x="14" y="0"/>
                        <a:pt x="0" y="37"/>
                        <a:pt x="15" y="67"/>
                      </a:cubicBezTo>
                      <a:cubicBezTo>
                        <a:pt x="34" y="103"/>
                        <a:pt x="63" y="119"/>
                        <a:pt x="63" y="119"/>
                      </a:cubicBezTo>
                      <a:cubicBezTo>
                        <a:pt x="63" y="119"/>
                        <a:pt x="72" y="77"/>
                        <a:pt x="64" y="53"/>
                      </a:cubicBezTo>
                      <a:cubicBezTo>
                        <a:pt x="54" y="21"/>
                        <a:pt x="14" y="0"/>
                        <a:pt x="1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9" name="Freeform 49">
                  <a:extLst>
                    <a:ext uri="{FF2B5EF4-FFF2-40B4-BE49-F238E27FC236}">
                      <a16:creationId xmlns:a16="http://schemas.microsoft.com/office/drawing/2014/main" id="{02B4D568-D7CC-28A4-FBD2-5A5A3A1F54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11175" y="1668463"/>
                  <a:ext cx="439738" cy="274638"/>
                </a:xfrm>
                <a:custGeom>
                  <a:avLst/>
                  <a:gdLst>
                    <a:gd name="T0" fmla="*/ 117 w 117"/>
                    <a:gd name="T1" fmla="*/ 12 h 73"/>
                    <a:gd name="T2" fmla="*/ 70 w 117"/>
                    <a:gd name="T3" fmla="*/ 60 h 73"/>
                    <a:gd name="T4" fmla="*/ 0 w 117"/>
                    <a:gd name="T5" fmla="*/ 64 h 73"/>
                    <a:gd name="T6" fmla="*/ 44 w 117"/>
                    <a:gd name="T7" fmla="*/ 16 h 73"/>
                    <a:gd name="T8" fmla="*/ 117 w 117"/>
                    <a:gd name="T9" fmla="*/ 1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73">
                      <a:moveTo>
                        <a:pt x="117" y="12"/>
                      </a:moveTo>
                      <a:cubicBezTo>
                        <a:pt x="117" y="12"/>
                        <a:pt x="102" y="49"/>
                        <a:pt x="70" y="60"/>
                      </a:cubicBezTo>
                      <a:cubicBezTo>
                        <a:pt x="31" y="73"/>
                        <a:pt x="0" y="64"/>
                        <a:pt x="0" y="64"/>
                      </a:cubicBezTo>
                      <a:cubicBezTo>
                        <a:pt x="0" y="64"/>
                        <a:pt x="22" y="27"/>
                        <a:pt x="44" y="16"/>
                      </a:cubicBezTo>
                      <a:cubicBezTo>
                        <a:pt x="74" y="0"/>
                        <a:pt x="117" y="12"/>
                        <a:pt x="117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0" name="Freeform 50">
                  <a:extLst>
                    <a:ext uri="{FF2B5EF4-FFF2-40B4-BE49-F238E27FC236}">
                      <a16:creationId xmlns:a16="http://schemas.microsoft.com/office/drawing/2014/main" id="{1B9C0214-51E1-8E28-7D8C-D83A31C361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84213" y="1225550"/>
                  <a:ext cx="285750" cy="398463"/>
                </a:xfrm>
                <a:custGeom>
                  <a:avLst/>
                  <a:gdLst>
                    <a:gd name="T0" fmla="*/ 7 w 76"/>
                    <a:gd name="T1" fmla="*/ 0 h 106"/>
                    <a:gd name="T2" fmla="*/ 19 w 76"/>
                    <a:gd name="T3" fmla="*/ 64 h 106"/>
                    <a:gd name="T4" fmla="*/ 74 w 76"/>
                    <a:gd name="T5" fmla="*/ 106 h 106"/>
                    <a:gd name="T6" fmla="*/ 65 w 76"/>
                    <a:gd name="T7" fmla="*/ 43 h 106"/>
                    <a:gd name="T8" fmla="*/ 7 w 76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106">
                      <a:moveTo>
                        <a:pt x="7" y="0"/>
                      </a:moveTo>
                      <a:cubicBezTo>
                        <a:pt x="7" y="0"/>
                        <a:pt x="0" y="39"/>
                        <a:pt x="19" y="64"/>
                      </a:cubicBezTo>
                      <a:cubicBezTo>
                        <a:pt x="44" y="97"/>
                        <a:pt x="74" y="106"/>
                        <a:pt x="74" y="106"/>
                      </a:cubicBezTo>
                      <a:cubicBezTo>
                        <a:pt x="74" y="106"/>
                        <a:pt x="76" y="64"/>
                        <a:pt x="65" y="43"/>
                      </a:cubicBezTo>
                      <a:cubicBezTo>
                        <a:pt x="49" y="14"/>
                        <a:pt x="7" y="0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1" name="Freeform 51">
                  <a:extLst>
                    <a:ext uri="{FF2B5EF4-FFF2-40B4-BE49-F238E27FC236}">
                      <a16:creationId xmlns:a16="http://schemas.microsoft.com/office/drawing/2014/main" id="{163E5B67-6895-5A77-B532-3B8966EFAF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0525" y="1300163"/>
                  <a:ext cx="390525" cy="293688"/>
                </a:xfrm>
                <a:custGeom>
                  <a:avLst/>
                  <a:gdLst>
                    <a:gd name="T0" fmla="*/ 104 w 104"/>
                    <a:gd name="T1" fmla="*/ 5 h 78"/>
                    <a:gd name="T2" fmla="*/ 67 w 104"/>
                    <a:gd name="T3" fmla="*/ 59 h 78"/>
                    <a:gd name="T4" fmla="*/ 0 w 104"/>
                    <a:gd name="T5" fmla="*/ 75 h 78"/>
                    <a:gd name="T6" fmla="*/ 34 w 104"/>
                    <a:gd name="T7" fmla="*/ 21 h 78"/>
                    <a:gd name="T8" fmla="*/ 104 w 104"/>
                    <a:gd name="T9" fmla="*/ 5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78">
                      <a:moveTo>
                        <a:pt x="104" y="5"/>
                      </a:moveTo>
                      <a:cubicBezTo>
                        <a:pt x="104" y="5"/>
                        <a:pt x="95" y="44"/>
                        <a:pt x="67" y="59"/>
                      </a:cubicBezTo>
                      <a:cubicBezTo>
                        <a:pt x="31" y="78"/>
                        <a:pt x="0" y="75"/>
                        <a:pt x="0" y="75"/>
                      </a:cubicBezTo>
                      <a:cubicBezTo>
                        <a:pt x="0" y="75"/>
                        <a:pt x="15" y="36"/>
                        <a:pt x="34" y="21"/>
                      </a:cubicBezTo>
                      <a:cubicBezTo>
                        <a:pt x="60" y="0"/>
                        <a:pt x="104" y="5"/>
                        <a:pt x="10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2" name="Freeform 52">
                  <a:extLst>
                    <a:ext uri="{FF2B5EF4-FFF2-40B4-BE49-F238E27FC236}">
                      <a16:creationId xmlns:a16="http://schemas.microsoft.com/office/drawing/2014/main" id="{04AD283D-39E7-E90A-552F-FEE97C36CA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50875" y="939800"/>
                  <a:ext cx="312738" cy="341313"/>
                </a:xfrm>
                <a:custGeom>
                  <a:avLst/>
                  <a:gdLst>
                    <a:gd name="T0" fmla="*/ 0 w 83"/>
                    <a:gd name="T1" fmla="*/ 0 h 91"/>
                    <a:gd name="T2" fmla="*/ 23 w 83"/>
                    <a:gd name="T3" fmla="*/ 60 h 91"/>
                    <a:gd name="T4" fmla="*/ 83 w 83"/>
                    <a:gd name="T5" fmla="*/ 91 h 91"/>
                    <a:gd name="T6" fmla="*/ 63 w 83"/>
                    <a:gd name="T7" fmla="*/ 32 h 91"/>
                    <a:gd name="T8" fmla="*/ 0 w 83"/>
                    <a:gd name="T9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1">
                      <a:moveTo>
                        <a:pt x="0" y="0"/>
                      </a:moveTo>
                      <a:cubicBezTo>
                        <a:pt x="0" y="0"/>
                        <a:pt x="0" y="39"/>
                        <a:pt x="23" y="60"/>
                      </a:cubicBezTo>
                      <a:cubicBezTo>
                        <a:pt x="52" y="87"/>
                        <a:pt x="83" y="91"/>
                        <a:pt x="83" y="91"/>
                      </a:cubicBezTo>
                      <a:cubicBezTo>
                        <a:pt x="83" y="91"/>
                        <a:pt x="78" y="50"/>
                        <a:pt x="63" y="32"/>
                      </a:cubicBezTo>
                      <a:cubicBezTo>
                        <a:pt x="43" y="6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3" name="Freeform 53">
                  <a:extLst>
                    <a:ext uri="{FF2B5EF4-FFF2-40B4-BE49-F238E27FC236}">
                      <a16:creationId xmlns:a16="http://schemas.microsoft.com/office/drawing/2014/main" id="{5F4B1D9A-C39C-DDBB-428B-B7E95FC672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34963" y="917575"/>
                  <a:ext cx="334963" cy="322263"/>
                </a:xfrm>
                <a:custGeom>
                  <a:avLst/>
                  <a:gdLst>
                    <a:gd name="T0" fmla="*/ 89 w 89"/>
                    <a:gd name="T1" fmla="*/ 0 h 86"/>
                    <a:gd name="T2" fmla="*/ 63 w 89"/>
                    <a:gd name="T3" fmla="*/ 59 h 86"/>
                    <a:gd name="T4" fmla="*/ 0 w 89"/>
                    <a:gd name="T5" fmla="*/ 86 h 86"/>
                    <a:gd name="T6" fmla="*/ 24 w 89"/>
                    <a:gd name="T7" fmla="*/ 28 h 86"/>
                    <a:gd name="T8" fmla="*/ 89 w 89"/>
                    <a:gd name="T9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6">
                      <a:moveTo>
                        <a:pt x="89" y="0"/>
                      </a:moveTo>
                      <a:cubicBezTo>
                        <a:pt x="89" y="0"/>
                        <a:pt x="88" y="39"/>
                        <a:pt x="63" y="59"/>
                      </a:cubicBezTo>
                      <a:cubicBezTo>
                        <a:pt x="32" y="84"/>
                        <a:pt x="0" y="86"/>
                        <a:pt x="0" y="86"/>
                      </a:cubicBezTo>
                      <a:cubicBezTo>
                        <a:pt x="0" y="86"/>
                        <a:pt x="9" y="45"/>
                        <a:pt x="24" y="28"/>
                      </a:cubicBezTo>
                      <a:cubicBezTo>
                        <a:pt x="46" y="4"/>
                        <a:pt x="89" y="0"/>
                        <a:pt x="8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4" name="Freeform 54">
                  <a:extLst>
                    <a:ext uri="{FF2B5EF4-FFF2-40B4-BE49-F238E27FC236}">
                      <a16:creationId xmlns:a16="http://schemas.microsoft.com/office/drawing/2014/main" id="{8A936DED-81F5-6665-192E-08E992DA00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92150" y="642937"/>
                  <a:ext cx="360363" cy="288925"/>
                </a:xfrm>
                <a:custGeom>
                  <a:avLst/>
                  <a:gdLst>
                    <a:gd name="T0" fmla="*/ 0 w 96"/>
                    <a:gd name="T1" fmla="*/ 1 h 77"/>
                    <a:gd name="T2" fmla="*/ 33 w 96"/>
                    <a:gd name="T3" fmla="*/ 56 h 77"/>
                    <a:gd name="T4" fmla="*/ 96 w 96"/>
                    <a:gd name="T5" fmla="*/ 76 h 77"/>
                    <a:gd name="T6" fmla="*/ 67 w 96"/>
                    <a:gd name="T7" fmla="*/ 22 h 77"/>
                    <a:gd name="T8" fmla="*/ 0 w 96"/>
                    <a:gd name="T9" fmla="*/ 1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77">
                      <a:moveTo>
                        <a:pt x="0" y="1"/>
                      </a:moveTo>
                      <a:cubicBezTo>
                        <a:pt x="0" y="1"/>
                        <a:pt x="6" y="39"/>
                        <a:pt x="33" y="56"/>
                      </a:cubicBezTo>
                      <a:cubicBezTo>
                        <a:pt x="65" y="77"/>
                        <a:pt x="96" y="76"/>
                        <a:pt x="96" y="76"/>
                      </a:cubicBezTo>
                      <a:cubicBezTo>
                        <a:pt x="96" y="76"/>
                        <a:pt x="84" y="37"/>
                        <a:pt x="67" y="22"/>
                      </a:cubicBezTo>
                      <a:cubicBezTo>
                        <a:pt x="43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5" name="Freeform 55">
                  <a:extLst>
                    <a:ext uri="{FF2B5EF4-FFF2-40B4-BE49-F238E27FC236}">
                      <a16:creationId xmlns:a16="http://schemas.microsoft.com/office/drawing/2014/main" id="{3ADE78E9-DB44-B7C7-C07E-F8E864CAF6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34963" y="519112"/>
                  <a:ext cx="285750" cy="363538"/>
                </a:xfrm>
                <a:custGeom>
                  <a:avLst/>
                  <a:gdLst>
                    <a:gd name="T0" fmla="*/ 72 w 76"/>
                    <a:gd name="T1" fmla="*/ 0 h 97"/>
                    <a:gd name="T2" fmla="*/ 56 w 76"/>
                    <a:gd name="T3" fmla="*/ 61 h 97"/>
                    <a:gd name="T4" fmla="*/ 0 w 76"/>
                    <a:gd name="T5" fmla="*/ 97 h 97"/>
                    <a:gd name="T6" fmla="*/ 13 w 76"/>
                    <a:gd name="T7" fmla="*/ 37 h 97"/>
                    <a:gd name="T8" fmla="*/ 72 w 76"/>
                    <a:gd name="T9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97">
                      <a:moveTo>
                        <a:pt x="72" y="0"/>
                      </a:moveTo>
                      <a:cubicBezTo>
                        <a:pt x="72" y="0"/>
                        <a:pt x="76" y="37"/>
                        <a:pt x="56" y="61"/>
                      </a:cubicBezTo>
                      <a:cubicBezTo>
                        <a:pt x="30" y="90"/>
                        <a:pt x="0" y="97"/>
                        <a:pt x="0" y="97"/>
                      </a:cubicBezTo>
                      <a:cubicBezTo>
                        <a:pt x="0" y="97"/>
                        <a:pt x="1" y="57"/>
                        <a:pt x="13" y="37"/>
                      </a:cubicBezTo>
                      <a:cubicBezTo>
                        <a:pt x="31" y="10"/>
                        <a:pt x="72" y="0"/>
                        <a:pt x="7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6" name="Freeform 56">
                  <a:extLst>
                    <a:ext uri="{FF2B5EF4-FFF2-40B4-BE49-F238E27FC236}">
                      <a16:creationId xmlns:a16="http://schemas.microsoft.com/office/drawing/2014/main" id="{0C7A9F8C-B0F0-3F00-8C72-240D01B712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82638" y="330200"/>
                  <a:ext cx="395288" cy="266700"/>
                </a:xfrm>
                <a:custGeom>
                  <a:avLst/>
                  <a:gdLst>
                    <a:gd name="T0" fmla="*/ 0 w 105"/>
                    <a:gd name="T1" fmla="*/ 9 h 71"/>
                    <a:gd name="T2" fmla="*/ 40 w 105"/>
                    <a:gd name="T3" fmla="*/ 56 h 71"/>
                    <a:gd name="T4" fmla="*/ 105 w 105"/>
                    <a:gd name="T5" fmla="*/ 64 h 71"/>
                    <a:gd name="T6" fmla="*/ 68 w 105"/>
                    <a:gd name="T7" fmla="*/ 17 h 71"/>
                    <a:gd name="T8" fmla="*/ 0 w 105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1">
                      <a:moveTo>
                        <a:pt x="0" y="9"/>
                      </a:moveTo>
                      <a:cubicBezTo>
                        <a:pt x="0" y="9"/>
                        <a:pt x="12" y="44"/>
                        <a:pt x="40" y="56"/>
                      </a:cubicBezTo>
                      <a:cubicBezTo>
                        <a:pt x="76" y="71"/>
                        <a:pt x="105" y="64"/>
                        <a:pt x="105" y="64"/>
                      </a:cubicBezTo>
                      <a:cubicBezTo>
                        <a:pt x="105" y="64"/>
                        <a:pt x="87" y="29"/>
                        <a:pt x="68" y="17"/>
                      </a:cubicBezTo>
                      <a:cubicBezTo>
                        <a:pt x="41" y="0"/>
                        <a:pt x="0" y="9"/>
                        <a:pt x="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7" name="Freeform 57">
                  <a:extLst>
                    <a:ext uri="{FF2B5EF4-FFF2-40B4-BE49-F238E27FC236}">
                      <a16:creationId xmlns:a16="http://schemas.microsoft.com/office/drawing/2014/main" id="{9F51F094-393D-071F-F04B-1155A771FB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20688" y="131762"/>
                  <a:ext cx="261938" cy="398463"/>
                </a:xfrm>
                <a:custGeom>
                  <a:avLst/>
                  <a:gdLst>
                    <a:gd name="T0" fmla="*/ 59 w 70"/>
                    <a:gd name="T1" fmla="*/ 0 h 106"/>
                    <a:gd name="T2" fmla="*/ 54 w 70"/>
                    <a:gd name="T3" fmla="*/ 62 h 106"/>
                    <a:gd name="T4" fmla="*/ 6 w 70"/>
                    <a:gd name="T5" fmla="*/ 106 h 106"/>
                    <a:gd name="T6" fmla="*/ 9 w 70"/>
                    <a:gd name="T7" fmla="*/ 46 h 106"/>
                    <a:gd name="T8" fmla="*/ 59 w 70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106">
                      <a:moveTo>
                        <a:pt x="59" y="0"/>
                      </a:moveTo>
                      <a:cubicBezTo>
                        <a:pt x="59" y="0"/>
                        <a:pt x="70" y="36"/>
                        <a:pt x="54" y="62"/>
                      </a:cubicBezTo>
                      <a:cubicBezTo>
                        <a:pt x="34" y="94"/>
                        <a:pt x="6" y="106"/>
                        <a:pt x="6" y="106"/>
                      </a:cubicBezTo>
                      <a:cubicBezTo>
                        <a:pt x="6" y="106"/>
                        <a:pt x="0" y="67"/>
                        <a:pt x="9" y="46"/>
                      </a:cubicBezTo>
                      <a:cubicBezTo>
                        <a:pt x="21" y="17"/>
                        <a:pt x="59" y="0"/>
                        <a:pt x="5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8" name="Freeform 58">
                  <a:extLst>
                    <a:ext uri="{FF2B5EF4-FFF2-40B4-BE49-F238E27FC236}">
                      <a16:creationId xmlns:a16="http://schemas.microsoft.com/office/drawing/2014/main" id="{1E397A2B-1B6B-052E-CCC0-8FA3E2B7F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20750" y="44450"/>
                  <a:ext cx="412750" cy="230188"/>
                </a:xfrm>
                <a:custGeom>
                  <a:avLst/>
                  <a:gdLst>
                    <a:gd name="T0" fmla="*/ 0 w 110"/>
                    <a:gd name="T1" fmla="*/ 15 h 61"/>
                    <a:gd name="T2" fmla="*/ 47 w 110"/>
                    <a:gd name="T3" fmla="*/ 53 h 61"/>
                    <a:gd name="T4" fmla="*/ 110 w 110"/>
                    <a:gd name="T5" fmla="*/ 50 h 61"/>
                    <a:gd name="T6" fmla="*/ 66 w 110"/>
                    <a:gd name="T7" fmla="*/ 11 h 61"/>
                    <a:gd name="T8" fmla="*/ 0 w 110"/>
                    <a:gd name="T9" fmla="*/ 1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61">
                      <a:moveTo>
                        <a:pt x="0" y="15"/>
                      </a:moveTo>
                      <a:cubicBezTo>
                        <a:pt x="0" y="15"/>
                        <a:pt x="17" y="47"/>
                        <a:pt x="47" y="53"/>
                      </a:cubicBezTo>
                      <a:cubicBezTo>
                        <a:pt x="83" y="61"/>
                        <a:pt x="110" y="50"/>
                        <a:pt x="110" y="50"/>
                      </a:cubicBezTo>
                      <a:cubicBezTo>
                        <a:pt x="110" y="50"/>
                        <a:pt x="87" y="19"/>
                        <a:pt x="66" y="11"/>
                      </a:cubicBezTo>
                      <a:cubicBezTo>
                        <a:pt x="37" y="0"/>
                        <a:pt x="0" y="15"/>
                        <a:pt x="0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9" name="Freeform 59">
                  <a:extLst>
                    <a:ext uri="{FF2B5EF4-FFF2-40B4-BE49-F238E27FC236}">
                      <a16:creationId xmlns:a16="http://schemas.microsoft.com/office/drawing/2014/main" id="{DB1CAE66-A13C-2F90-2A79-6E6F536A9D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71500" y="-222250"/>
                  <a:ext cx="233363" cy="417513"/>
                </a:xfrm>
                <a:custGeom>
                  <a:avLst/>
                  <a:gdLst>
                    <a:gd name="T0" fmla="*/ 45 w 62"/>
                    <a:gd name="T1" fmla="*/ 0 h 111"/>
                    <a:gd name="T2" fmla="*/ 51 w 62"/>
                    <a:gd name="T3" fmla="*/ 60 h 111"/>
                    <a:gd name="T4" fmla="*/ 13 w 62"/>
                    <a:gd name="T5" fmla="*/ 111 h 111"/>
                    <a:gd name="T6" fmla="*/ 5 w 62"/>
                    <a:gd name="T7" fmla="*/ 53 h 111"/>
                    <a:gd name="T8" fmla="*/ 45 w 62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11">
                      <a:moveTo>
                        <a:pt x="45" y="0"/>
                      </a:moveTo>
                      <a:cubicBezTo>
                        <a:pt x="45" y="0"/>
                        <a:pt x="62" y="32"/>
                        <a:pt x="51" y="60"/>
                      </a:cubicBezTo>
                      <a:cubicBezTo>
                        <a:pt x="37" y="95"/>
                        <a:pt x="13" y="111"/>
                        <a:pt x="13" y="111"/>
                      </a:cubicBezTo>
                      <a:cubicBezTo>
                        <a:pt x="13" y="111"/>
                        <a:pt x="0" y="74"/>
                        <a:pt x="5" y="53"/>
                      </a:cubicBezTo>
                      <a:cubicBezTo>
                        <a:pt x="12" y="23"/>
                        <a:pt x="45" y="0"/>
                        <a:pt x="4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0" name="Freeform 60">
                  <a:extLst>
                    <a:ext uri="{FF2B5EF4-FFF2-40B4-BE49-F238E27FC236}">
                      <a16:creationId xmlns:a16="http://schemas.microsoft.com/office/drawing/2014/main" id="{0C19CEB1-0FF9-E370-F693-3666F5AC6C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9663" y="-214313"/>
                  <a:ext cx="425450" cy="195263"/>
                </a:xfrm>
                <a:custGeom>
                  <a:avLst/>
                  <a:gdLst>
                    <a:gd name="T0" fmla="*/ 0 w 113"/>
                    <a:gd name="T1" fmla="*/ 21 h 52"/>
                    <a:gd name="T2" fmla="*/ 52 w 113"/>
                    <a:gd name="T3" fmla="*/ 51 h 52"/>
                    <a:gd name="T4" fmla="*/ 113 w 113"/>
                    <a:gd name="T5" fmla="*/ 37 h 52"/>
                    <a:gd name="T6" fmla="*/ 64 w 113"/>
                    <a:gd name="T7" fmla="*/ 7 h 52"/>
                    <a:gd name="T8" fmla="*/ 0 w 113"/>
                    <a:gd name="T9" fmla="*/ 21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3" h="52">
                      <a:moveTo>
                        <a:pt x="0" y="21"/>
                      </a:moveTo>
                      <a:cubicBezTo>
                        <a:pt x="0" y="21"/>
                        <a:pt x="23" y="49"/>
                        <a:pt x="52" y="51"/>
                      </a:cubicBezTo>
                      <a:cubicBezTo>
                        <a:pt x="89" y="52"/>
                        <a:pt x="113" y="37"/>
                        <a:pt x="113" y="37"/>
                      </a:cubicBezTo>
                      <a:cubicBezTo>
                        <a:pt x="113" y="37"/>
                        <a:pt x="85" y="11"/>
                        <a:pt x="64" y="7"/>
                      </a:cubicBezTo>
                      <a:cubicBezTo>
                        <a:pt x="34" y="0"/>
                        <a:pt x="0" y="21"/>
                        <a:pt x="0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1" name="Freeform 61">
                  <a:extLst>
                    <a:ext uri="{FF2B5EF4-FFF2-40B4-BE49-F238E27FC236}">
                      <a16:creationId xmlns:a16="http://schemas.microsoft.com/office/drawing/2014/main" id="{3ECD2B38-1E3F-F708-F343-026D11EC4E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74700" y="-534988"/>
                  <a:ext cx="195263" cy="425450"/>
                </a:xfrm>
                <a:custGeom>
                  <a:avLst/>
                  <a:gdLst>
                    <a:gd name="T0" fmla="*/ 30 w 52"/>
                    <a:gd name="T1" fmla="*/ 0 h 113"/>
                    <a:gd name="T2" fmla="*/ 46 w 52"/>
                    <a:gd name="T3" fmla="*/ 57 h 113"/>
                    <a:gd name="T4" fmla="*/ 18 w 52"/>
                    <a:gd name="T5" fmla="*/ 113 h 113"/>
                    <a:gd name="T6" fmla="*/ 1 w 52"/>
                    <a:gd name="T7" fmla="*/ 58 h 113"/>
                    <a:gd name="T8" fmla="*/ 30 w 52"/>
                    <a:gd name="T9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113">
                      <a:moveTo>
                        <a:pt x="30" y="0"/>
                      </a:moveTo>
                      <a:cubicBezTo>
                        <a:pt x="30" y="0"/>
                        <a:pt x="52" y="28"/>
                        <a:pt x="46" y="57"/>
                      </a:cubicBezTo>
                      <a:cubicBezTo>
                        <a:pt x="39" y="93"/>
                        <a:pt x="18" y="113"/>
                        <a:pt x="18" y="113"/>
                      </a:cubicBezTo>
                      <a:cubicBezTo>
                        <a:pt x="18" y="113"/>
                        <a:pt x="0" y="79"/>
                        <a:pt x="1" y="58"/>
                      </a:cubicBezTo>
                      <a:cubicBezTo>
                        <a:pt x="2" y="28"/>
                        <a:pt x="30" y="0"/>
                        <a:pt x="3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2" name="Freeform 62">
                  <a:extLst>
                    <a:ext uri="{FF2B5EF4-FFF2-40B4-BE49-F238E27FC236}">
                      <a16:creationId xmlns:a16="http://schemas.microsoft.com/office/drawing/2014/main" id="{7A7B9989-227D-ED0C-A09F-CAAE1CD486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330325" y="-428625"/>
                  <a:ext cx="420688" cy="184150"/>
                </a:xfrm>
                <a:custGeom>
                  <a:avLst/>
                  <a:gdLst>
                    <a:gd name="T0" fmla="*/ 0 w 112"/>
                    <a:gd name="T1" fmla="*/ 26 h 49"/>
                    <a:gd name="T2" fmla="*/ 55 w 112"/>
                    <a:gd name="T3" fmla="*/ 45 h 49"/>
                    <a:gd name="T4" fmla="*/ 112 w 112"/>
                    <a:gd name="T5" fmla="*/ 22 h 49"/>
                    <a:gd name="T6" fmla="*/ 59 w 112"/>
                    <a:gd name="T7" fmla="*/ 1 h 49"/>
                    <a:gd name="T8" fmla="*/ 0 w 112"/>
                    <a:gd name="T9" fmla="*/ 2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9">
                      <a:moveTo>
                        <a:pt x="0" y="26"/>
                      </a:moveTo>
                      <a:cubicBezTo>
                        <a:pt x="0" y="26"/>
                        <a:pt x="27" y="49"/>
                        <a:pt x="55" y="45"/>
                      </a:cubicBezTo>
                      <a:cubicBezTo>
                        <a:pt x="91" y="41"/>
                        <a:pt x="112" y="22"/>
                        <a:pt x="112" y="22"/>
                      </a:cubicBezTo>
                      <a:cubicBezTo>
                        <a:pt x="112" y="22"/>
                        <a:pt x="80" y="2"/>
                        <a:pt x="59" y="1"/>
                      </a:cubicBezTo>
                      <a:cubicBezTo>
                        <a:pt x="29" y="0"/>
                        <a:pt x="0" y="26"/>
                        <a:pt x="0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3" name="Freeform 63">
                  <a:extLst>
                    <a:ext uri="{FF2B5EF4-FFF2-40B4-BE49-F238E27FC236}">
                      <a16:creationId xmlns:a16="http://schemas.microsoft.com/office/drawing/2014/main" id="{FEC19E15-4B56-555D-A988-5B7B4E4CC0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52513" y="-793750"/>
                  <a:ext cx="184150" cy="417513"/>
                </a:xfrm>
                <a:custGeom>
                  <a:avLst/>
                  <a:gdLst>
                    <a:gd name="T0" fmla="*/ 23 w 49"/>
                    <a:gd name="T1" fmla="*/ 0 h 111"/>
                    <a:gd name="T2" fmla="*/ 48 w 49"/>
                    <a:gd name="T3" fmla="*/ 53 h 111"/>
                    <a:gd name="T4" fmla="*/ 30 w 49"/>
                    <a:gd name="T5" fmla="*/ 111 h 111"/>
                    <a:gd name="T6" fmla="*/ 4 w 49"/>
                    <a:gd name="T7" fmla="*/ 61 h 111"/>
                    <a:gd name="T8" fmla="*/ 23 w 49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111">
                      <a:moveTo>
                        <a:pt x="23" y="0"/>
                      </a:moveTo>
                      <a:cubicBezTo>
                        <a:pt x="23" y="0"/>
                        <a:pt x="49" y="24"/>
                        <a:pt x="48" y="53"/>
                      </a:cubicBezTo>
                      <a:cubicBezTo>
                        <a:pt x="47" y="88"/>
                        <a:pt x="30" y="111"/>
                        <a:pt x="30" y="111"/>
                      </a:cubicBezTo>
                      <a:cubicBezTo>
                        <a:pt x="30" y="111"/>
                        <a:pt x="7" y="82"/>
                        <a:pt x="4" y="61"/>
                      </a:cubicBezTo>
                      <a:cubicBezTo>
                        <a:pt x="0" y="32"/>
                        <a:pt x="23" y="0"/>
                        <a:pt x="2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4" name="Freeform 64">
                  <a:extLst>
                    <a:ext uri="{FF2B5EF4-FFF2-40B4-BE49-F238E27FC236}">
                      <a16:creationId xmlns:a16="http://schemas.microsoft.com/office/drawing/2014/main" id="{7D0319A2-B18B-EB9F-4273-FB1185CCE0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582738" y="-623888"/>
                  <a:ext cx="401638" cy="206375"/>
                </a:xfrm>
                <a:custGeom>
                  <a:avLst/>
                  <a:gdLst>
                    <a:gd name="T0" fmla="*/ 0 w 107"/>
                    <a:gd name="T1" fmla="*/ 37 h 55"/>
                    <a:gd name="T2" fmla="*/ 57 w 107"/>
                    <a:gd name="T3" fmla="*/ 46 h 55"/>
                    <a:gd name="T4" fmla="*/ 107 w 107"/>
                    <a:gd name="T5" fmla="*/ 14 h 55"/>
                    <a:gd name="T6" fmla="*/ 53 w 107"/>
                    <a:gd name="T7" fmla="*/ 3 h 55"/>
                    <a:gd name="T8" fmla="*/ 0 w 107"/>
                    <a:gd name="T9" fmla="*/ 3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7" h="55">
                      <a:moveTo>
                        <a:pt x="0" y="37"/>
                      </a:moveTo>
                      <a:cubicBezTo>
                        <a:pt x="0" y="37"/>
                        <a:pt x="30" y="55"/>
                        <a:pt x="57" y="46"/>
                      </a:cubicBezTo>
                      <a:cubicBezTo>
                        <a:pt x="90" y="36"/>
                        <a:pt x="107" y="14"/>
                        <a:pt x="107" y="14"/>
                      </a:cubicBezTo>
                      <a:cubicBezTo>
                        <a:pt x="107" y="14"/>
                        <a:pt x="73" y="0"/>
                        <a:pt x="53" y="3"/>
                      </a:cubicBezTo>
                      <a:cubicBezTo>
                        <a:pt x="24" y="7"/>
                        <a:pt x="0" y="37"/>
                        <a:pt x="0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5" name="Freeform 65">
                  <a:extLst>
                    <a:ext uri="{FF2B5EF4-FFF2-40B4-BE49-F238E27FC236}">
                      <a16:creationId xmlns:a16="http://schemas.microsoft.com/office/drawing/2014/main" id="{3703D241-A3A4-5E69-2BE7-A653A557E0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373188" y="-992188"/>
                  <a:ext cx="207963" cy="398463"/>
                </a:xfrm>
                <a:custGeom>
                  <a:avLst/>
                  <a:gdLst>
                    <a:gd name="T0" fmla="*/ 17 w 55"/>
                    <a:gd name="T1" fmla="*/ 0 h 106"/>
                    <a:gd name="T2" fmla="*/ 50 w 55"/>
                    <a:gd name="T3" fmla="*/ 46 h 106"/>
                    <a:gd name="T4" fmla="*/ 43 w 55"/>
                    <a:gd name="T5" fmla="*/ 106 h 106"/>
                    <a:gd name="T6" fmla="*/ 9 w 55"/>
                    <a:gd name="T7" fmla="*/ 62 h 106"/>
                    <a:gd name="T8" fmla="*/ 17 w 55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17" y="0"/>
                      </a:moveTo>
                      <a:cubicBezTo>
                        <a:pt x="17" y="0"/>
                        <a:pt x="46" y="19"/>
                        <a:pt x="50" y="46"/>
                      </a:cubicBezTo>
                      <a:cubicBezTo>
                        <a:pt x="55" y="81"/>
                        <a:pt x="43" y="106"/>
                        <a:pt x="43" y="106"/>
                      </a:cubicBezTo>
                      <a:cubicBezTo>
                        <a:pt x="43" y="106"/>
                        <a:pt x="15" y="82"/>
                        <a:pt x="9" y="62"/>
                      </a:cubicBezTo>
                      <a:cubicBezTo>
                        <a:pt x="0" y="34"/>
                        <a:pt x="17" y="0"/>
                        <a:pt x="1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6" name="Freeform 66">
                  <a:extLst>
                    <a:ext uri="{FF2B5EF4-FFF2-40B4-BE49-F238E27FC236}">
                      <a16:creationId xmlns:a16="http://schemas.microsoft.com/office/drawing/2014/main" id="{443A7ED9-5206-2E66-E362-9C497C4FDF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854200" y="-774700"/>
                  <a:ext cx="376238" cy="228600"/>
                </a:xfrm>
                <a:custGeom>
                  <a:avLst/>
                  <a:gdLst>
                    <a:gd name="T0" fmla="*/ 0 w 100"/>
                    <a:gd name="T1" fmla="*/ 49 h 61"/>
                    <a:gd name="T2" fmla="*/ 56 w 100"/>
                    <a:gd name="T3" fmla="*/ 48 h 61"/>
                    <a:gd name="T4" fmla="*/ 100 w 100"/>
                    <a:gd name="T5" fmla="*/ 8 h 61"/>
                    <a:gd name="T6" fmla="*/ 45 w 100"/>
                    <a:gd name="T7" fmla="*/ 7 h 61"/>
                    <a:gd name="T8" fmla="*/ 0 w 100"/>
                    <a:gd name="T9" fmla="*/ 49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61">
                      <a:moveTo>
                        <a:pt x="0" y="49"/>
                      </a:moveTo>
                      <a:cubicBezTo>
                        <a:pt x="0" y="49"/>
                        <a:pt x="32" y="61"/>
                        <a:pt x="56" y="48"/>
                      </a:cubicBezTo>
                      <a:cubicBezTo>
                        <a:pt x="87" y="32"/>
                        <a:pt x="100" y="8"/>
                        <a:pt x="100" y="8"/>
                      </a:cubicBezTo>
                      <a:cubicBezTo>
                        <a:pt x="100" y="8"/>
                        <a:pt x="65" y="0"/>
                        <a:pt x="45" y="7"/>
                      </a:cubicBezTo>
                      <a:cubicBezTo>
                        <a:pt x="18" y="16"/>
                        <a:pt x="0" y="49"/>
                        <a:pt x="0" y="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7" name="Freeform 67">
                  <a:extLst>
                    <a:ext uri="{FF2B5EF4-FFF2-40B4-BE49-F238E27FC236}">
                      <a16:creationId xmlns:a16="http://schemas.microsoft.com/office/drawing/2014/main" id="{49930ACC-901A-E7E8-E838-80F861247E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714500" y="-1128713"/>
                  <a:ext cx="228600" cy="368300"/>
                </a:xfrm>
                <a:custGeom>
                  <a:avLst/>
                  <a:gdLst>
                    <a:gd name="T0" fmla="*/ 10 w 61"/>
                    <a:gd name="T1" fmla="*/ 0 h 98"/>
                    <a:gd name="T2" fmla="*/ 50 w 61"/>
                    <a:gd name="T3" fmla="*/ 39 h 98"/>
                    <a:gd name="T4" fmla="*/ 54 w 61"/>
                    <a:gd name="T5" fmla="*/ 98 h 98"/>
                    <a:gd name="T6" fmla="*/ 13 w 61"/>
                    <a:gd name="T7" fmla="*/ 61 h 98"/>
                    <a:gd name="T8" fmla="*/ 10 w 61"/>
                    <a:gd name="T9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98">
                      <a:moveTo>
                        <a:pt x="10" y="0"/>
                      </a:moveTo>
                      <a:cubicBezTo>
                        <a:pt x="10" y="0"/>
                        <a:pt x="41" y="13"/>
                        <a:pt x="50" y="39"/>
                      </a:cubicBezTo>
                      <a:cubicBezTo>
                        <a:pt x="61" y="72"/>
                        <a:pt x="54" y="98"/>
                        <a:pt x="54" y="98"/>
                      </a:cubicBezTo>
                      <a:cubicBezTo>
                        <a:pt x="54" y="98"/>
                        <a:pt x="23" y="79"/>
                        <a:pt x="13" y="61"/>
                      </a:cubicBezTo>
                      <a:cubicBezTo>
                        <a:pt x="0" y="36"/>
                        <a:pt x="10" y="0"/>
                        <a:pt x="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8" name="Freeform 68">
                  <a:extLst>
                    <a:ext uri="{FF2B5EF4-FFF2-40B4-BE49-F238E27FC236}">
                      <a16:creationId xmlns:a16="http://schemas.microsoft.com/office/drawing/2014/main" id="{2874668B-197B-06F3-19C2-EAFA3C91D8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989138" y="-939800"/>
                  <a:ext cx="307975" cy="161925"/>
                </a:xfrm>
                <a:custGeom>
                  <a:avLst/>
                  <a:gdLst>
                    <a:gd name="T0" fmla="*/ 82 w 82"/>
                    <a:gd name="T1" fmla="*/ 30 h 43"/>
                    <a:gd name="T2" fmla="*/ 38 w 82"/>
                    <a:gd name="T3" fmla="*/ 36 h 43"/>
                    <a:gd name="T4" fmla="*/ 0 w 82"/>
                    <a:gd name="T5" fmla="*/ 10 h 43"/>
                    <a:gd name="T6" fmla="*/ 42 w 82"/>
                    <a:gd name="T7" fmla="*/ 3 h 43"/>
                    <a:gd name="T8" fmla="*/ 82 w 82"/>
                    <a:gd name="T9" fmla="*/ 3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43">
                      <a:moveTo>
                        <a:pt x="82" y="30"/>
                      </a:moveTo>
                      <a:cubicBezTo>
                        <a:pt x="82" y="30"/>
                        <a:pt x="59" y="43"/>
                        <a:pt x="38" y="36"/>
                      </a:cubicBezTo>
                      <a:cubicBezTo>
                        <a:pt x="12" y="27"/>
                        <a:pt x="0" y="10"/>
                        <a:pt x="0" y="10"/>
                      </a:cubicBezTo>
                      <a:cubicBezTo>
                        <a:pt x="0" y="10"/>
                        <a:pt x="26" y="0"/>
                        <a:pt x="42" y="3"/>
                      </a:cubicBezTo>
                      <a:cubicBezTo>
                        <a:pt x="64" y="6"/>
                        <a:pt x="82" y="30"/>
                        <a:pt x="82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77" name="Text Placeholder 7">
              <a:extLst>
                <a:ext uri="{FF2B5EF4-FFF2-40B4-BE49-F238E27FC236}">
                  <a16:creationId xmlns:a16="http://schemas.microsoft.com/office/drawing/2014/main" id="{97655417-EFD7-FFE9-C282-165CE7B8F76B}"/>
                </a:ext>
              </a:extLst>
            </p:cNvPr>
            <p:cNvSpPr txBox="1">
              <a:spLocks/>
            </p:cNvSpPr>
            <p:nvPr/>
          </p:nvSpPr>
          <p:spPr>
            <a:xfrm>
              <a:off x="3026857" y="5088814"/>
              <a:ext cx="1387917" cy="547791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2844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576000" indent="-230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8244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098000" indent="-230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3716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645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0" dirty="0">
                  <a:solidFill>
                    <a:schemeClr val="tx1"/>
                  </a:solidFill>
                </a:rPr>
                <a:t>Centralized User Accounts</a:t>
              </a:r>
            </a:p>
          </p:txBody>
        </p:sp>
        <p:sp>
          <p:nvSpPr>
            <p:cNvPr id="378" name="Text Placeholder 7">
              <a:extLst>
                <a:ext uri="{FF2B5EF4-FFF2-40B4-BE49-F238E27FC236}">
                  <a16:creationId xmlns:a16="http://schemas.microsoft.com/office/drawing/2014/main" id="{9C31924F-C8CB-2E40-2B2D-D361BF252A76}"/>
                </a:ext>
              </a:extLst>
            </p:cNvPr>
            <p:cNvSpPr txBox="1">
              <a:spLocks/>
            </p:cNvSpPr>
            <p:nvPr/>
          </p:nvSpPr>
          <p:spPr>
            <a:xfrm>
              <a:off x="5588545" y="4239507"/>
              <a:ext cx="265740" cy="56249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2844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576000" indent="-230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8244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098000" indent="-230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3716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645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5000"/>
                </a:lnSpc>
                <a:spcAft>
                  <a:spcPts val="0"/>
                </a:spcAft>
              </a:pPr>
              <a:r>
                <a:rPr lang="en-US" sz="4000" dirty="0">
                  <a:solidFill>
                    <a:srgbClr val="6D2077"/>
                  </a:solidFill>
                  <a:latin typeface="+mj-lt"/>
                  <a:ea typeface="+mj-ea"/>
                  <a:cs typeface="+mj-cs"/>
                </a:rPr>
                <a:t>8</a:t>
              </a:r>
            </a:p>
          </p:txBody>
        </p:sp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4B01333F-7AEA-4C5C-8F63-34C193FCDBA3}"/>
                </a:ext>
              </a:extLst>
            </p:cNvPr>
            <p:cNvGrpSpPr/>
            <p:nvPr/>
          </p:nvGrpSpPr>
          <p:grpSpPr>
            <a:xfrm>
              <a:off x="5289890" y="4195954"/>
              <a:ext cx="860504" cy="805636"/>
              <a:chOff x="2097074" y="3525900"/>
              <a:chExt cx="1097459" cy="1027484"/>
            </a:xfrm>
          </p:grpSpPr>
          <p:grpSp>
            <p:nvGrpSpPr>
              <p:cNvPr id="519" name="Group 518">
                <a:extLst>
                  <a:ext uri="{FF2B5EF4-FFF2-40B4-BE49-F238E27FC236}">
                    <a16:creationId xmlns:a16="http://schemas.microsoft.com/office/drawing/2014/main" id="{EA9717CF-E3FC-7EE2-3BBE-75CF8A69B4AB}"/>
                  </a:ext>
                </a:extLst>
              </p:cNvPr>
              <p:cNvGrpSpPr/>
              <p:nvPr/>
            </p:nvGrpSpPr>
            <p:grpSpPr>
              <a:xfrm>
                <a:off x="2097074" y="3525900"/>
                <a:ext cx="525416" cy="1027484"/>
                <a:chOff x="-4643438" y="-1128713"/>
                <a:chExt cx="2700338" cy="4552951"/>
              </a:xfrm>
            </p:grpSpPr>
            <p:sp>
              <p:nvSpPr>
                <p:cNvPr id="553" name="Freeform 5">
                  <a:extLst>
                    <a:ext uri="{FF2B5EF4-FFF2-40B4-BE49-F238E27FC236}">
                      <a16:creationId xmlns:a16="http://schemas.microsoft.com/office/drawing/2014/main" id="{DD8106F0-A8B2-0170-2411-D3E1E78820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84688" y="-862013"/>
                  <a:ext cx="2541588" cy="4286251"/>
                </a:xfrm>
                <a:custGeom>
                  <a:avLst/>
                  <a:gdLst>
                    <a:gd name="T0" fmla="*/ 657 w 676"/>
                    <a:gd name="T1" fmla="*/ 1140 h 1140"/>
                    <a:gd name="T2" fmla="*/ 435 w 676"/>
                    <a:gd name="T3" fmla="*/ 1033 h 1140"/>
                    <a:gd name="T4" fmla="*/ 54 w 676"/>
                    <a:gd name="T5" fmla="*/ 643 h 1140"/>
                    <a:gd name="T6" fmla="*/ 208 w 676"/>
                    <a:gd name="T7" fmla="*/ 123 h 1140"/>
                    <a:gd name="T8" fmla="*/ 431 w 676"/>
                    <a:gd name="T9" fmla="*/ 0 h 1140"/>
                    <a:gd name="T10" fmla="*/ 213 w 676"/>
                    <a:gd name="T11" fmla="*/ 128 h 1140"/>
                    <a:gd name="T12" fmla="*/ 67 w 676"/>
                    <a:gd name="T13" fmla="*/ 640 h 1140"/>
                    <a:gd name="T14" fmla="*/ 440 w 676"/>
                    <a:gd name="T15" fmla="*/ 1016 h 1140"/>
                    <a:gd name="T16" fmla="*/ 533 w 676"/>
                    <a:gd name="T17" fmla="*/ 1039 h 1140"/>
                    <a:gd name="T18" fmla="*/ 676 w 676"/>
                    <a:gd name="T19" fmla="*/ 1123 h 1140"/>
                    <a:gd name="T20" fmla="*/ 657 w 676"/>
                    <a:gd name="T21" fmla="*/ 1140 h 1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76" h="1140">
                      <a:moveTo>
                        <a:pt x="657" y="1140"/>
                      </a:moveTo>
                      <a:cubicBezTo>
                        <a:pt x="657" y="1140"/>
                        <a:pt x="590" y="1059"/>
                        <a:pt x="435" y="1033"/>
                      </a:cubicBezTo>
                      <a:cubicBezTo>
                        <a:pt x="284" y="998"/>
                        <a:pt x="101" y="850"/>
                        <a:pt x="54" y="643"/>
                      </a:cubicBezTo>
                      <a:cubicBezTo>
                        <a:pt x="0" y="438"/>
                        <a:pt x="92" y="224"/>
                        <a:pt x="208" y="123"/>
                      </a:cubicBezTo>
                      <a:cubicBezTo>
                        <a:pt x="324" y="18"/>
                        <a:pt x="433" y="2"/>
                        <a:pt x="431" y="0"/>
                      </a:cubicBezTo>
                      <a:cubicBezTo>
                        <a:pt x="434" y="4"/>
                        <a:pt x="326" y="22"/>
                        <a:pt x="213" y="128"/>
                      </a:cubicBezTo>
                      <a:cubicBezTo>
                        <a:pt x="99" y="229"/>
                        <a:pt x="12" y="440"/>
                        <a:pt x="67" y="640"/>
                      </a:cubicBezTo>
                      <a:cubicBezTo>
                        <a:pt x="115" y="842"/>
                        <a:pt x="294" y="983"/>
                        <a:pt x="440" y="1016"/>
                      </a:cubicBezTo>
                      <a:cubicBezTo>
                        <a:pt x="475" y="1021"/>
                        <a:pt x="506" y="1029"/>
                        <a:pt x="533" y="1039"/>
                      </a:cubicBezTo>
                      <a:cubicBezTo>
                        <a:pt x="636" y="1076"/>
                        <a:pt x="676" y="1123"/>
                        <a:pt x="676" y="1123"/>
                      </a:cubicBezTo>
                      <a:lnTo>
                        <a:pt x="657" y="1140"/>
                      </a:ln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4" name="Freeform 7">
                  <a:extLst>
                    <a:ext uri="{FF2B5EF4-FFF2-40B4-BE49-F238E27FC236}">
                      <a16:creationId xmlns:a16="http://schemas.microsoft.com/office/drawing/2014/main" id="{DFC2FFB7-9BBF-DB38-6A97-8CCAFE72B1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055938" y="2540000"/>
                  <a:ext cx="315913" cy="474663"/>
                </a:xfrm>
                <a:custGeom>
                  <a:avLst/>
                  <a:gdLst>
                    <a:gd name="T0" fmla="*/ 10 w 84"/>
                    <a:gd name="T1" fmla="*/ 0 h 126"/>
                    <a:gd name="T2" fmla="*/ 67 w 84"/>
                    <a:gd name="T3" fmla="*/ 48 h 126"/>
                    <a:gd name="T4" fmla="*/ 77 w 84"/>
                    <a:gd name="T5" fmla="*/ 126 h 126"/>
                    <a:gd name="T6" fmla="*/ 20 w 84"/>
                    <a:gd name="T7" fmla="*/ 81 h 126"/>
                    <a:gd name="T8" fmla="*/ 10 w 84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126">
                      <a:moveTo>
                        <a:pt x="10" y="0"/>
                      </a:moveTo>
                      <a:cubicBezTo>
                        <a:pt x="10" y="0"/>
                        <a:pt x="53" y="14"/>
                        <a:pt x="67" y="48"/>
                      </a:cubicBezTo>
                      <a:cubicBezTo>
                        <a:pt x="84" y="90"/>
                        <a:pt x="77" y="126"/>
                        <a:pt x="77" y="126"/>
                      </a:cubicBezTo>
                      <a:cubicBezTo>
                        <a:pt x="77" y="126"/>
                        <a:pt x="34" y="104"/>
                        <a:pt x="20" y="81"/>
                      </a:cubicBezTo>
                      <a:cubicBezTo>
                        <a:pt x="0" y="49"/>
                        <a:pt x="10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" name="Freeform 8">
                  <a:extLst>
                    <a:ext uri="{FF2B5EF4-FFF2-40B4-BE49-F238E27FC236}">
                      <a16:creationId xmlns:a16="http://schemas.microsoft.com/office/drawing/2014/main" id="{33B9FBED-231A-A6BF-9D7F-FA9BB23AB8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297238" y="2973388"/>
                  <a:ext cx="481013" cy="311150"/>
                </a:xfrm>
                <a:custGeom>
                  <a:avLst/>
                  <a:gdLst>
                    <a:gd name="T0" fmla="*/ 0 w 128"/>
                    <a:gd name="T1" fmla="*/ 70 h 83"/>
                    <a:gd name="T2" fmla="*/ 74 w 128"/>
                    <a:gd name="T3" fmla="*/ 64 h 83"/>
                    <a:gd name="T4" fmla="*/ 128 w 128"/>
                    <a:gd name="T5" fmla="*/ 7 h 83"/>
                    <a:gd name="T6" fmla="*/ 56 w 128"/>
                    <a:gd name="T7" fmla="*/ 10 h 83"/>
                    <a:gd name="T8" fmla="*/ 0 w 128"/>
                    <a:gd name="T9" fmla="*/ 7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83">
                      <a:moveTo>
                        <a:pt x="0" y="70"/>
                      </a:moveTo>
                      <a:cubicBezTo>
                        <a:pt x="0" y="70"/>
                        <a:pt x="43" y="83"/>
                        <a:pt x="74" y="64"/>
                      </a:cubicBezTo>
                      <a:cubicBezTo>
                        <a:pt x="113" y="40"/>
                        <a:pt x="128" y="7"/>
                        <a:pt x="128" y="7"/>
                      </a:cubicBezTo>
                      <a:cubicBezTo>
                        <a:pt x="128" y="7"/>
                        <a:pt x="80" y="0"/>
                        <a:pt x="56" y="10"/>
                      </a:cubicBezTo>
                      <a:cubicBezTo>
                        <a:pt x="21" y="25"/>
                        <a:pt x="0" y="70"/>
                        <a:pt x="0" y="7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" name="Freeform 9">
                  <a:extLst>
                    <a:ext uri="{FF2B5EF4-FFF2-40B4-BE49-F238E27FC236}">
                      <a16:creationId xmlns:a16="http://schemas.microsoft.com/office/drawing/2014/main" id="{E8DD3F90-2E1F-6AE6-240C-1D8556FE51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335338" y="2401888"/>
                  <a:ext cx="279400" cy="500063"/>
                </a:xfrm>
                <a:custGeom>
                  <a:avLst/>
                  <a:gdLst>
                    <a:gd name="T0" fmla="*/ 19 w 74"/>
                    <a:gd name="T1" fmla="*/ 0 h 133"/>
                    <a:gd name="T2" fmla="*/ 65 w 74"/>
                    <a:gd name="T3" fmla="*/ 57 h 133"/>
                    <a:gd name="T4" fmla="*/ 61 w 74"/>
                    <a:gd name="T5" fmla="*/ 133 h 133"/>
                    <a:gd name="T6" fmla="*/ 14 w 74"/>
                    <a:gd name="T7" fmla="*/ 80 h 133"/>
                    <a:gd name="T8" fmla="*/ 19 w 74"/>
                    <a:gd name="T9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133">
                      <a:moveTo>
                        <a:pt x="19" y="0"/>
                      </a:moveTo>
                      <a:cubicBezTo>
                        <a:pt x="19" y="0"/>
                        <a:pt x="57" y="22"/>
                        <a:pt x="65" y="57"/>
                      </a:cubicBezTo>
                      <a:cubicBezTo>
                        <a:pt x="74" y="100"/>
                        <a:pt x="61" y="133"/>
                        <a:pt x="61" y="133"/>
                      </a:cubicBezTo>
                      <a:cubicBezTo>
                        <a:pt x="61" y="133"/>
                        <a:pt x="24" y="105"/>
                        <a:pt x="14" y="80"/>
                      </a:cubicBezTo>
                      <a:cubicBezTo>
                        <a:pt x="0" y="46"/>
                        <a:pt x="19" y="0"/>
                        <a:pt x="19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7" name="Freeform 10">
                  <a:extLst>
                    <a:ext uri="{FF2B5EF4-FFF2-40B4-BE49-F238E27FC236}">
                      <a16:creationId xmlns:a16="http://schemas.microsoft.com/office/drawing/2014/main" id="{52D6A1B6-6AEC-96B9-BF55-A7A26F5467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654425" y="2825750"/>
                  <a:ext cx="503238" cy="279400"/>
                </a:xfrm>
                <a:custGeom>
                  <a:avLst/>
                  <a:gdLst>
                    <a:gd name="T0" fmla="*/ 0 w 134"/>
                    <a:gd name="T1" fmla="*/ 54 h 74"/>
                    <a:gd name="T2" fmla="*/ 73 w 134"/>
                    <a:gd name="T3" fmla="*/ 60 h 74"/>
                    <a:gd name="T4" fmla="*/ 134 w 134"/>
                    <a:gd name="T5" fmla="*/ 15 h 74"/>
                    <a:gd name="T6" fmla="*/ 64 w 134"/>
                    <a:gd name="T7" fmla="*/ 5 h 74"/>
                    <a:gd name="T8" fmla="*/ 0 w 134"/>
                    <a:gd name="T9" fmla="*/ 5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4" h="74">
                      <a:moveTo>
                        <a:pt x="0" y="54"/>
                      </a:moveTo>
                      <a:cubicBezTo>
                        <a:pt x="0" y="54"/>
                        <a:pt x="39" y="74"/>
                        <a:pt x="73" y="60"/>
                      </a:cubicBezTo>
                      <a:cubicBezTo>
                        <a:pt x="114" y="44"/>
                        <a:pt x="134" y="15"/>
                        <a:pt x="134" y="15"/>
                      </a:cubicBezTo>
                      <a:cubicBezTo>
                        <a:pt x="134" y="15"/>
                        <a:pt x="90" y="0"/>
                        <a:pt x="64" y="5"/>
                      </a:cubicBezTo>
                      <a:cubicBezTo>
                        <a:pt x="28" y="13"/>
                        <a:pt x="0" y="54"/>
                        <a:pt x="0" y="54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8" name="Freeform 11">
                  <a:extLst>
                    <a:ext uri="{FF2B5EF4-FFF2-40B4-BE49-F238E27FC236}">
                      <a16:creationId xmlns:a16="http://schemas.microsoft.com/office/drawing/2014/main" id="{CA70080E-9CEA-7F2C-09AA-B196030F3A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582988" y="2225675"/>
                  <a:ext cx="233363" cy="511175"/>
                </a:xfrm>
                <a:custGeom>
                  <a:avLst/>
                  <a:gdLst>
                    <a:gd name="T0" fmla="*/ 25 w 62"/>
                    <a:gd name="T1" fmla="*/ 0 h 136"/>
                    <a:gd name="T2" fmla="*/ 60 w 62"/>
                    <a:gd name="T3" fmla="*/ 62 h 136"/>
                    <a:gd name="T4" fmla="*/ 44 w 62"/>
                    <a:gd name="T5" fmla="*/ 136 h 136"/>
                    <a:gd name="T6" fmla="*/ 8 w 62"/>
                    <a:gd name="T7" fmla="*/ 76 h 136"/>
                    <a:gd name="T8" fmla="*/ 25 w 62"/>
                    <a:gd name="T9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36">
                      <a:moveTo>
                        <a:pt x="25" y="0"/>
                      </a:moveTo>
                      <a:cubicBezTo>
                        <a:pt x="25" y="0"/>
                        <a:pt x="59" y="27"/>
                        <a:pt x="60" y="62"/>
                      </a:cubicBezTo>
                      <a:cubicBezTo>
                        <a:pt x="62" y="106"/>
                        <a:pt x="44" y="136"/>
                        <a:pt x="44" y="136"/>
                      </a:cubicBezTo>
                      <a:cubicBezTo>
                        <a:pt x="44" y="136"/>
                        <a:pt x="13" y="102"/>
                        <a:pt x="8" y="76"/>
                      </a:cubicBezTo>
                      <a:cubicBezTo>
                        <a:pt x="0" y="41"/>
                        <a:pt x="25" y="0"/>
                        <a:pt x="25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9" name="Freeform 12">
                  <a:extLst>
                    <a:ext uri="{FF2B5EF4-FFF2-40B4-BE49-F238E27FC236}">
                      <a16:creationId xmlns:a16="http://schemas.microsoft.com/office/drawing/2014/main" id="{CDB2BF79-3E23-1E75-10DE-1784C047BE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67163" y="2624138"/>
                  <a:ext cx="508000" cy="236538"/>
                </a:xfrm>
                <a:custGeom>
                  <a:avLst/>
                  <a:gdLst>
                    <a:gd name="T0" fmla="*/ 0 w 135"/>
                    <a:gd name="T1" fmla="*/ 37 h 63"/>
                    <a:gd name="T2" fmla="*/ 68 w 135"/>
                    <a:gd name="T3" fmla="*/ 56 h 63"/>
                    <a:gd name="T4" fmla="*/ 135 w 135"/>
                    <a:gd name="T5" fmla="*/ 22 h 63"/>
                    <a:gd name="T6" fmla="*/ 69 w 135"/>
                    <a:gd name="T7" fmla="*/ 1 h 63"/>
                    <a:gd name="T8" fmla="*/ 0 w 135"/>
                    <a:gd name="T9" fmla="*/ 3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5" h="63">
                      <a:moveTo>
                        <a:pt x="0" y="37"/>
                      </a:moveTo>
                      <a:cubicBezTo>
                        <a:pt x="0" y="37"/>
                        <a:pt x="34" y="63"/>
                        <a:pt x="68" y="56"/>
                      </a:cubicBezTo>
                      <a:cubicBezTo>
                        <a:pt x="111" y="47"/>
                        <a:pt x="135" y="22"/>
                        <a:pt x="135" y="22"/>
                      </a:cubicBezTo>
                      <a:cubicBezTo>
                        <a:pt x="135" y="22"/>
                        <a:pt x="95" y="0"/>
                        <a:pt x="69" y="1"/>
                      </a:cubicBezTo>
                      <a:cubicBezTo>
                        <a:pt x="33" y="3"/>
                        <a:pt x="0" y="37"/>
                        <a:pt x="0" y="37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0" name="Freeform 13">
                  <a:extLst>
                    <a:ext uri="{FF2B5EF4-FFF2-40B4-BE49-F238E27FC236}">
                      <a16:creationId xmlns:a16="http://schemas.microsoft.com/office/drawing/2014/main" id="{C1D4BF21-8750-840A-0A86-749189BE79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794125" y="2011363"/>
                  <a:ext cx="222250" cy="503238"/>
                </a:xfrm>
                <a:custGeom>
                  <a:avLst/>
                  <a:gdLst>
                    <a:gd name="T0" fmla="*/ 31 w 59"/>
                    <a:gd name="T1" fmla="*/ 0 h 134"/>
                    <a:gd name="T2" fmla="*/ 54 w 59"/>
                    <a:gd name="T3" fmla="*/ 66 h 134"/>
                    <a:gd name="T4" fmla="*/ 26 w 59"/>
                    <a:gd name="T5" fmla="*/ 134 h 134"/>
                    <a:gd name="T6" fmla="*/ 1 w 59"/>
                    <a:gd name="T7" fmla="*/ 71 h 134"/>
                    <a:gd name="T8" fmla="*/ 31 w 59"/>
                    <a:gd name="T9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134">
                      <a:moveTo>
                        <a:pt x="31" y="0"/>
                      </a:moveTo>
                      <a:cubicBezTo>
                        <a:pt x="31" y="0"/>
                        <a:pt x="59" y="32"/>
                        <a:pt x="54" y="66"/>
                      </a:cubicBezTo>
                      <a:cubicBezTo>
                        <a:pt x="49" y="109"/>
                        <a:pt x="26" y="134"/>
                        <a:pt x="26" y="134"/>
                      </a:cubicBezTo>
                      <a:cubicBezTo>
                        <a:pt x="26" y="134"/>
                        <a:pt x="2" y="96"/>
                        <a:pt x="1" y="71"/>
                      </a:cubicBezTo>
                      <a:cubicBezTo>
                        <a:pt x="0" y="35"/>
                        <a:pt x="31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1" name="Freeform 14">
                  <a:extLst>
                    <a:ext uri="{FF2B5EF4-FFF2-40B4-BE49-F238E27FC236}">
                      <a16:creationId xmlns:a16="http://schemas.microsoft.com/office/drawing/2014/main" id="{FF4A77E4-BAFA-C305-C4B9-5B9EE11DB1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229100" y="2344738"/>
                  <a:ext cx="500063" cy="219075"/>
                </a:xfrm>
                <a:custGeom>
                  <a:avLst/>
                  <a:gdLst>
                    <a:gd name="T0" fmla="*/ 0 w 133"/>
                    <a:gd name="T1" fmla="*/ 27 h 58"/>
                    <a:gd name="T2" fmla="*/ 63 w 133"/>
                    <a:gd name="T3" fmla="*/ 57 h 58"/>
                    <a:gd name="T4" fmla="*/ 133 w 133"/>
                    <a:gd name="T5" fmla="*/ 36 h 58"/>
                    <a:gd name="T6" fmla="*/ 73 w 133"/>
                    <a:gd name="T7" fmla="*/ 5 h 58"/>
                    <a:gd name="T8" fmla="*/ 0 w 133"/>
                    <a:gd name="T9" fmla="*/ 2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3" h="58">
                      <a:moveTo>
                        <a:pt x="0" y="27"/>
                      </a:moveTo>
                      <a:cubicBezTo>
                        <a:pt x="0" y="27"/>
                        <a:pt x="28" y="58"/>
                        <a:pt x="63" y="57"/>
                      </a:cubicBezTo>
                      <a:cubicBezTo>
                        <a:pt x="106" y="56"/>
                        <a:pt x="133" y="36"/>
                        <a:pt x="133" y="36"/>
                      </a:cubicBezTo>
                      <a:cubicBezTo>
                        <a:pt x="133" y="36"/>
                        <a:pt x="98" y="8"/>
                        <a:pt x="73" y="5"/>
                      </a:cubicBezTo>
                      <a:cubicBezTo>
                        <a:pt x="38" y="0"/>
                        <a:pt x="0" y="27"/>
                        <a:pt x="0" y="27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2" name="Freeform 15">
                  <a:extLst>
                    <a:ext uri="{FF2B5EF4-FFF2-40B4-BE49-F238E27FC236}">
                      <a16:creationId xmlns:a16="http://schemas.microsoft.com/office/drawing/2014/main" id="{D5B184C3-B902-FAE9-CB35-CA225E8ECD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92563" y="1766888"/>
                  <a:ext cx="247650" cy="481013"/>
                </a:xfrm>
                <a:custGeom>
                  <a:avLst/>
                  <a:gdLst>
                    <a:gd name="T0" fmla="*/ 44 w 66"/>
                    <a:gd name="T1" fmla="*/ 0 h 128"/>
                    <a:gd name="T2" fmla="*/ 56 w 66"/>
                    <a:gd name="T3" fmla="*/ 68 h 128"/>
                    <a:gd name="T4" fmla="*/ 17 w 66"/>
                    <a:gd name="T5" fmla="*/ 128 h 128"/>
                    <a:gd name="T6" fmla="*/ 3 w 66"/>
                    <a:gd name="T7" fmla="*/ 63 h 128"/>
                    <a:gd name="T8" fmla="*/ 44 w 66"/>
                    <a:gd name="T9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128">
                      <a:moveTo>
                        <a:pt x="44" y="0"/>
                      </a:moveTo>
                      <a:cubicBezTo>
                        <a:pt x="44" y="0"/>
                        <a:pt x="66" y="36"/>
                        <a:pt x="56" y="68"/>
                      </a:cubicBezTo>
                      <a:cubicBezTo>
                        <a:pt x="43" y="108"/>
                        <a:pt x="17" y="128"/>
                        <a:pt x="17" y="128"/>
                      </a:cubicBezTo>
                      <a:cubicBezTo>
                        <a:pt x="17" y="128"/>
                        <a:pt x="0" y="88"/>
                        <a:pt x="3" y="63"/>
                      </a:cubicBezTo>
                      <a:cubicBezTo>
                        <a:pt x="8" y="29"/>
                        <a:pt x="44" y="0"/>
                        <a:pt x="44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3" name="Freeform 16">
                  <a:extLst>
                    <a:ext uri="{FF2B5EF4-FFF2-40B4-BE49-F238E27FC236}">
                      <a16:creationId xmlns:a16="http://schemas.microsoft.com/office/drawing/2014/main" id="{492655DE-9038-6BEB-F5EE-073E1134D7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37063" y="2017713"/>
                  <a:ext cx="477838" cy="249238"/>
                </a:xfrm>
                <a:custGeom>
                  <a:avLst/>
                  <a:gdLst>
                    <a:gd name="T0" fmla="*/ 0 w 127"/>
                    <a:gd name="T1" fmla="*/ 20 h 66"/>
                    <a:gd name="T2" fmla="*/ 56 w 127"/>
                    <a:gd name="T3" fmla="*/ 60 h 66"/>
                    <a:gd name="T4" fmla="*/ 127 w 127"/>
                    <a:gd name="T5" fmla="*/ 51 h 66"/>
                    <a:gd name="T6" fmla="*/ 75 w 127"/>
                    <a:gd name="T7" fmla="*/ 11 h 66"/>
                    <a:gd name="T8" fmla="*/ 0 w 127"/>
                    <a:gd name="T9" fmla="*/ 2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66">
                      <a:moveTo>
                        <a:pt x="0" y="20"/>
                      </a:moveTo>
                      <a:cubicBezTo>
                        <a:pt x="0" y="20"/>
                        <a:pt x="23" y="55"/>
                        <a:pt x="56" y="60"/>
                      </a:cubicBezTo>
                      <a:cubicBezTo>
                        <a:pt x="98" y="66"/>
                        <a:pt x="127" y="51"/>
                        <a:pt x="127" y="51"/>
                      </a:cubicBezTo>
                      <a:cubicBezTo>
                        <a:pt x="127" y="51"/>
                        <a:pt x="98" y="18"/>
                        <a:pt x="75" y="11"/>
                      </a:cubicBezTo>
                      <a:cubicBezTo>
                        <a:pt x="41" y="0"/>
                        <a:pt x="0" y="20"/>
                        <a:pt x="0" y="2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" name="Freeform 17">
                  <a:extLst>
                    <a:ext uri="{FF2B5EF4-FFF2-40B4-BE49-F238E27FC236}">
                      <a16:creationId xmlns:a16="http://schemas.microsoft.com/office/drawing/2014/main" id="{75F7503E-6090-0766-FE43-DDBFAA4FEC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146550" y="1503363"/>
                  <a:ext cx="269875" cy="447675"/>
                </a:xfrm>
                <a:custGeom>
                  <a:avLst/>
                  <a:gdLst>
                    <a:gd name="T0" fmla="*/ 58 w 72"/>
                    <a:gd name="T1" fmla="*/ 0 h 119"/>
                    <a:gd name="T2" fmla="*/ 57 w 72"/>
                    <a:gd name="T3" fmla="*/ 67 h 119"/>
                    <a:gd name="T4" fmla="*/ 9 w 72"/>
                    <a:gd name="T5" fmla="*/ 119 h 119"/>
                    <a:gd name="T6" fmla="*/ 8 w 72"/>
                    <a:gd name="T7" fmla="*/ 53 h 119"/>
                    <a:gd name="T8" fmla="*/ 58 w 72"/>
                    <a:gd name="T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19">
                      <a:moveTo>
                        <a:pt x="58" y="0"/>
                      </a:moveTo>
                      <a:cubicBezTo>
                        <a:pt x="58" y="0"/>
                        <a:pt x="72" y="37"/>
                        <a:pt x="57" y="67"/>
                      </a:cubicBezTo>
                      <a:cubicBezTo>
                        <a:pt x="38" y="103"/>
                        <a:pt x="9" y="119"/>
                        <a:pt x="9" y="119"/>
                      </a:cubicBezTo>
                      <a:cubicBezTo>
                        <a:pt x="9" y="119"/>
                        <a:pt x="0" y="77"/>
                        <a:pt x="8" y="53"/>
                      </a:cubicBezTo>
                      <a:cubicBezTo>
                        <a:pt x="18" y="21"/>
                        <a:pt x="58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5" name="Freeform 18">
                  <a:extLst>
                    <a:ext uri="{FF2B5EF4-FFF2-40B4-BE49-F238E27FC236}">
                      <a16:creationId xmlns:a16="http://schemas.microsoft.com/office/drawing/2014/main" id="{724FF02E-89BB-0998-2772-283774D4A4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572000" y="1668463"/>
                  <a:ext cx="439738" cy="274638"/>
                </a:xfrm>
                <a:custGeom>
                  <a:avLst/>
                  <a:gdLst>
                    <a:gd name="T0" fmla="*/ 0 w 117"/>
                    <a:gd name="T1" fmla="*/ 12 h 73"/>
                    <a:gd name="T2" fmla="*/ 47 w 117"/>
                    <a:gd name="T3" fmla="*/ 60 h 73"/>
                    <a:gd name="T4" fmla="*/ 117 w 117"/>
                    <a:gd name="T5" fmla="*/ 64 h 73"/>
                    <a:gd name="T6" fmla="*/ 73 w 117"/>
                    <a:gd name="T7" fmla="*/ 16 h 73"/>
                    <a:gd name="T8" fmla="*/ 0 w 117"/>
                    <a:gd name="T9" fmla="*/ 1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73">
                      <a:moveTo>
                        <a:pt x="0" y="12"/>
                      </a:moveTo>
                      <a:cubicBezTo>
                        <a:pt x="0" y="12"/>
                        <a:pt x="15" y="49"/>
                        <a:pt x="47" y="60"/>
                      </a:cubicBezTo>
                      <a:cubicBezTo>
                        <a:pt x="86" y="73"/>
                        <a:pt x="117" y="64"/>
                        <a:pt x="117" y="64"/>
                      </a:cubicBezTo>
                      <a:cubicBezTo>
                        <a:pt x="117" y="64"/>
                        <a:pt x="95" y="27"/>
                        <a:pt x="73" y="16"/>
                      </a:cubicBezTo>
                      <a:cubicBezTo>
                        <a:pt x="43" y="0"/>
                        <a:pt x="0" y="12"/>
                        <a:pt x="0" y="12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6" name="Freeform 19">
                  <a:extLst>
                    <a:ext uri="{FF2B5EF4-FFF2-40B4-BE49-F238E27FC236}">
                      <a16:creationId xmlns:a16="http://schemas.microsoft.com/office/drawing/2014/main" id="{AE989A5E-9612-2657-5F52-7FEB8D9CEC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244975" y="1225550"/>
                  <a:ext cx="285750" cy="398463"/>
                </a:xfrm>
                <a:custGeom>
                  <a:avLst/>
                  <a:gdLst>
                    <a:gd name="T0" fmla="*/ 69 w 76"/>
                    <a:gd name="T1" fmla="*/ 0 h 106"/>
                    <a:gd name="T2" fmla="*/ 57 w 76"/>
                    <a:gd name="T3" fmla="*/ 64 h 106"/>
                    <a:gd name="T4" fmla="*/ 2 w 76"/>
                    <a:gd name="T5" fmla="*/ 106 h 106"/>
                    <a:gd name="T6" fmla="*/ 11 w 76"/>
                    <a:gd name="T7" fmla="*/ 43 h 106"/>
                    <a:gd name="T8" fmla="*/ 69 w 76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106">
                      <a:moveTo>
                        <a:pt x="69" y="0"/>
                      </a:moveTo>
                      <a:cubicBezTo>
                        <a:pt x="69" y="0"/>
                        <a:pt x="76" y="39"/>
                        <a:pt x="57" y="64"/>
                      </a:cubicBezTo>
                      <a:cubicBezTo>
                        <a:pt x="32" y="97"/>
                        <a:pt x="2" y="106"/>
                        <a:pt x="2" y="106"/>
                      </a:cubicBezTo>
                      <a:cubicBezTo>
                        <a:pt x="2" y="106"/>
                        <a:pt x="0" y="64"/>
                        <a:pt x="11" y="43"/>
                      </a:cubicBezTo>
                      <a:cubicBezTo>
                        <a:pt x="27" y="14"/>
                        <a:pt x="69" y="0"/>
                        <a:pt x="69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7" name="Freeform 20">
                  <a:extLst>
                    <a:ext uri="{FF2B5EF4-FFF2-40B4-BE49-F238E27FC236}">
                      <a16:creationId xmlns:a16="http://schemas.microsoft.com/office/drawing/2014/main" id="{920AEDE7-2A38-2FFC-BFFF-3C87CFAE6C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643438" y="1300163"/>
                  <a:ext cx="392113" cy="293688"/>
                </a:xfrm>
                <a:custGeom>
                  <a:avLst/>
                  <a:gdLst>
                    <a:gd name="T0" fmla="*/ 0 w 104"/>
                    <a:gd name="T1" fmla="*/ 5 h 78"/>
                    <a:gd name="T2" fmla="*/ 37 w 104"/>
                    <a:gd name="T3" fmla="*/ 59 h 78"/>
                    <a:gd name="T4" fmla="*/ 104 w 104"/>
                    <a:gd name="T5" fmla="*/ 75 h 78"/>
                    <a:gd name="T6" fmla="*/ 70 w 104"/>
                    <a:gd name="T7" fmla="*/ 21 h 78"/>
                    <a:gd name="T8" fmla="*/ 0 w 104"/>
                    <a:gd name="T9" fmla="*/ 5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78">
                      <a:moveTo>
                        <a:pt x="0" y="5"/>
                      </a:moveTo>
                      <a:cubicBezTo>
                        <a:pt x="0" y="5"/>
                        <a:pt x="9" y="44"/>
                        <a:pt x="37" y="59"/>
                      </a:cubicBezTo>
                      <a:cubicBezTo>
                        <a:pt x="73" y="78"/>
                        <a:pt x="104" y="75"/>
                        <a:pt x="104" y="75"/>
                      </a:cubicBezTo>
                      <a:cubicBezTo>
                        <a:pt x="104" y="75"/>
                        <a:pt x="89" y="36"/>
                        <a:pt x="70" y="21"/>
                      </a:cubicBezTo>
                      <a:cubicBezTo>
                        <a:pt x="44" y="0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8" name="Freeform 21">
                  <a:extLst>
                    <a:ext uri="{FF2B5EF4-FFF2-40B4-BE49-F238E27FC236}">
                      <a16:creationId xmlns:a16="http://schemas.microsoft.com/office/drawing/2014/main" id="{A3810B3B-1C90-E36E-27F7-0FFE74A22B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305300" y="939800"/>
                  <a:ext cx="312738" cy="341313"/>
                </a:xfrm>
                <a:custGeom>
                  <a:avLst/>
                  <a:gdLst>
                    <a:gd name="T0" fmla="*/ 83 w 83"/>
                    <a:gd name="T1" fmla="*/ 0 h 91"/>
                    <a:gd name="T2" fmla="*/ 60 w 83"/>
                    <a:gd name="T3" fmla="*/ 60 h 91"/>
                    <a:gd name="T4" fmla="*/ 0 w 83"/>
                    <a:gd name="T5" fmla="*/ 91 h 91"/>
                    <a:gd name="T6" fmla="*/ 20 w 83"/>
                    <a:gd name="T7" fmla="*/ 32 h 91"/>
                    <a:gd name="T8" fmla="*/ 83 w 83"/>
                    <a:gd name="T9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1">
                      <a:moveTo>
                        <a:pt x="83" y="0"/>
                      </a:moveTo>
                      <a:cubicBezTo>
                        <a:pt x="83" y="0"/>
                        <a:pt x="83" y="39"/>
                        <a:pt x="60" y="60"/>
                      </a:cubicBezTo>
                      <a:cubicBezTo>
                        <a:pt x="31" y="87"/>
                        <a:pt x="0" y="91"/>
                        <a:pt x="0" y="91"/>
                      </a:cubicBezTo>
                      <a:cubicBezTo>
                        <a:pt x="0" y="91"/>
                        <a:pt x="5" y="50"/>
                        <a:pt x="20" y="32"/>
                      </a:cubicBezTo>
                      <a:cubicBezTo>
                        <a:pt x="40" y="6"/>
                        <a:pt x="83" y="0"/>
                        <a:pt x="83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9" name="Freeform 22">
                  <a:extLst>
                    <a:ext uri="{FF2B5EF4-FFF2-40B4-BE49-F238E27FC236}">
                      <a16:creationId xmlns:a16="http://schemas.microsoft.com/office/drawing/2014/main" id="{6D937B75-EE90-44A6-7461-C3A0C8980C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643438" y="917575"/>
                  <a:ext cx="334963" cy="322263"/>
                </a:xfrm>
                <a:custGeom>
                  <a:avLst/>
                  <a:gdLst>
                    <a:gd name="T0" fmla="*/ 0 w 89"/>
                    <a:gd name="T1" fmla="*/ 0 h 86"/>
                    <a:gd name="T2" fmla="*/ 26 w 89"/>
                    <a:gd name="T3" fmla="*/ 59 h 86"/>
                    <a:gd name="T4" fmla="*/ 89 w 89"/>
                    <a:gd name="T5" fmla="*/ 86 h 86"/>
                    <a:gd name="T6" fmla="*/ 65 w 89"/>
                    <a:gd name="T7" fmla="*/ 28 h 86"/>
                    <a:gd name="T8" fmla="*/ 0 w 89"/>
                    <a:gd name="T9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6">
                      <a:moveTo>
                        <a:pt x="0" y="0"/>
                      </a:moveTo>
                      <a:cubicBezTo>
                        <a:pt x="0" y="0"/>
                        <a:pt x="2" y="39"/>
                        <a:pt x="26" y="59"/>
                      </a:cubicBezTo>
                      <a:cubicBezTo>
                        <a:pt x="57" y="84"/>
                        <a:pt x="89" y="86"/>
                        <a:pt x="89" y="86"/>
                      </a:cubicBezTo>
                      <a:cubicBezTo>
                        <a:pt x="89" y="86"/>
                        <a:pt x="80" y="45"/>
                        <a:pt x="65" y="28"/>
                      </a:cubicBezTo>
                      <a:cubicBezTo>
                        <a:pt x="43" y="4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0" name="Freeform 23">
                  <a:extLst>
                    <a:ext uri="{FF2B5EF4-FFF2-40B4-BE49-F238E27FC236}">
                      <a16:creationId xmlns:a16="http://schemas.microsoft.com/office/drawing/2014/main" id="{5EC5F38A-3120-AB77-660B-2745DC0158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311650" y="642937"/>
                  <a:ext cx="360363" cy="288925"/>
                </a:xfrm>
                <a:custGeom>
                  <a:avLst/>
                  <a:gdLst>
                    <a:gd name="T0" fmla="*/ 96 w 96"/>
                    <a:gd name="T1" fmla="*/ 1 h 77"/>
                    <a:gd name="T2" fmla="*/ 63 w 96"/>
                    <a:gd name="T3" fmla="*/ 56 h 77"/>
                    <a:gd name="T4" fmla="*/ 0 w 96"/>
                    <a:gd name="T5" fmla="*/ 76 h 77"/>
                    <a:gd name="T6" fmla="*/ 29 w 96"/>
                    <a:gd name="T7" fmla="*/ 22 h 77"/>
                    <a:gd name="T8" fmla="*/ 96 w 96"/>
                    <a:gd name="T9" fmla="*/ 1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77">
                      <a:moveTo>
                        <a:pt x="96" y="1"/>
                      </a:moveTo>
                      <a:cubicBezTo>
                        <a:pt x="96" y="1"/>
                        <a:pt x="90" y="39"/>
                        <a:pt x="63" y="56"/>
                      </a:cubicBezTo>
                      <a:cubicBezTo>
                        <a:pt x="31" y="77"/>
                        <a:pt x="0" y="76"/>
                        <a:pt x="0" y="76"/>
                      </a:cubicBezTo>
                      <a:cubicBezTo>
                        <a:pt x="0" y="76"/>
                        <a:pt x="12" y="37"/>
                        <a:pt x="29" y="22"/>
                      </a:cubicBezTo>
                      <a:cubicBezTo>
                        <a:pt x="53" y="0"/>
                        <a:pt x="96" y="1"/>
                        <a:pt x="96" y="1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1" name="Freeform 24">
                  <a:extLst>
                    <a:ext uri="{FF2B5EF4-FFF2-40B4-BE49-F238E27FC236}">
                      <a16:creationId xmlns:a16="http://schemas.microsoft.com/office/drawing/2014/main" id="{E49CAE44-5F40-F21C-BFEA-81C8FD2533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594225" y="519112"/>
                  <a:ext cx="285750" cy="363538"/>
                </a:xfrm>
                <a:custGeom>
                  <a:avLst/>
                  <a:gdLst>
                    <a:gd name="T0" fmla="*/ 4 w 76"/>
                    <a:gd name="T1" fmla="*/ 0 h 97"/>
                    <a:gd name="T2" fmla="*/ 20 w 76"/>
                    <a:gd name="T3" fmla="*/ 61 h 97"/>
                    <a:gd name="T4" fmla="*/ 76 w 76"/>
                    <a:gd name="T5" fmla="*/ 97 h 97"/>
                    <a:gd name="T6" fmla="*/ 63 w 76"/>
                    <a:gd name="T7" fmla="*/ 37 h 97"/>
                    <a:gd name="T8" fmla="*/ 4 w 76"/>
                    <a:gd name="T9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97">
                      <a:moveTo>
                        <a:pt x="4" y="0"/>
                      </a:moveTo>
                      <a:cubicBezTo>
                        <a:pt x="4" y="0"/>
                        <a:pt x="0" y="37"/>
                        <a:pt x="20" y="61"/>
                      </a:cubicBezTo>
                      <a:cubicBezTo>
                        <a:pt x="46" y="90"/>
                        <a:pt x="76" y="97"/>
                        <a:pt x="76" y="97"/>
                      </a:cubicBezTo>
                      <a:cubicBezTo>
                        <a:pt x="76" y="97"/>
                        <a:pt x="75" y="57"/>
                        <a:pt x="63" y="37"/>
                      </a:cubicBezTo>
                      <a:cubicBezTo>
                        <a:pt x="45" y="10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2" name="Freeform 25">
                  <a:extLst>
                    <a:ext uri="{FF2B5EF4-FFF2-40B4-BE49-F238E27FC236}">
                      <a16:creationId xmlns:a16="http://schemas.microsoft.com/office/drawing/2014/main" id="{FC6789A2-9F69-C85A-EF89-251011D3FB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256088" y="330200"/>
                  <a:ext cx="395288" cy="266700"/>
                </a:xfrm>
                <a:custGeom>
                  <a:avLst/>
                  <a:gdLst>
                    <a:gd name="T0" fmla="*/ 105 w 105"/>
                    <a:gd name="T1" fmla="*/ 9 h 71"/>
                    <a:gd name="T2" fmla="*/ 65 w 105"/>
                    <a:gd name="T3" fmla="*/ 56 h 71"/>
                    <a:gd name="T4" fmla="*/ 0 w 105"/>
                    <a:gd name="T5" fmla="*/ 64 h 71"/>
                    <a:gd name="T6" fmla="*/ 37 w 105"/>
                    <a:gd name="T7" fmla="*/ 17 h 71"/>
                    <a:gd name="T8" fmla="*/ 105 w 105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1">
                      <a:moveTo>
                        <a:pt x="105" y="9"/>
                      </a:moveTo>
                      <a:cubicBezTo>
                        <a:pt x="105" y="9"/>
                        <a:pt x="93" y="44"/>
                        <a:pt x="65" y="56"/>
                      </a:cubicBezTo>
                      <a:cubicBezTo>
                        <a:pt x="29" y="71"/>
                        <a:pt x="0" y="64"/>
                        <a:pt x="0" y="64"/>
                      </a:cubicBezTo>
                      <a:cubicBezTo>
                        <a:pt x="0" y="64"/>
                        <a:pt x="18" y="29"/>
                        <a:pt x="37" y="17"/>
                      </a:cubicBezTo>
                      <a:cubicBezTo>
                        <a:pt x="64" y="0"/>
                        <a:pt x="105" y="9"/>
                        <a:pt x="105" y="9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3" name="Freeform 26">
                  <a:extLst>
                    <a:ext uri="{FF2B5EF4-FFF2-40B4-BE49-F238E27FC236}">
                      <a16:creationId xmlns:a16="http://schemas.microsoft.com/office/drawing/2014/main" id="{300DFC76-F78C-ECFC-B26A-5D79F21E9B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84688" y="131762"/>
                  <a:ext cx="261938" cy="398463"/>
                </a:xfrm>
                <a:custGeom>
                  <a:avLst/>
                  <a:gdLst>
                    <a:gd name="T0" fmla="*/ 11 w 70"/>
                    <a:gd name="T1" fmla="*/ 0 h 106"/>
                    <a:gd name="T2" fmla="*/ 16 w 70"/>
                    <a:gd name="T3" fmla="*/ 62 h 106"/>
                    <a:gd name="T4" fmla="*/ 64 w 70"/>
                    <a:gd name="T5" fmla="*/ 106 h 106"/>
                    <a:gd name="T6" fmla="*/ 61 w 70"/>
                    <a:gd name="T7" fmla="*/ 46 h 106"/>
                    <a:gd name="T8" fmla="*/ 11 w 70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106">
                      <a:moveTo>
                        <a:pt x="11" y="0"/>
                      </a:moveTo>
                      <a:cubicBezTo>
                        <a:pt x="11" y="0"/>
                        <a:pt x="0" y="36"/>
                        <a:pt x="16" y="62"/>
                      </a:cubicBezTo>
                      <a:cubicBezTo>
                        <a:pt x="36" y="94"/>
                        <a:pt x="64" y="106"/>
                        <a:pt x="64" y="106"/>
                      </a:cubicBezTo>
                      <a:cubicBezTo>
                        <a:pt x="64" y="106"/>
                        <a:pt x="70" y="67"/>
                        <a:pt x="61" y="46"/>
                      </a:cubicBezTo>
                      <a:cubicBezTo>
                        <a:pt x="49" y="17"/>
                        <a:pt x="11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4" name="Freeform 27">
                  <a:extLst>
                    <a:ext uri="{FF2B5EF4-FFF2-40B4-BE49-F238E27FC236}">
                      <a16:creationId xmlns:a16="http://schemas.microsoft.com/office/drawing/2014/main" id="{3A7FC354-B494-6112-DC39-8C0CBCBE7F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135438" y="44450"/>
                  <a:ext cx="412750" cy="230188"/>
                </a:xfrm>
                <a:custGeom>
                  <a:avLst/>
                  <a:gdLst>
                    <a:gd name="T0" fmla="*/ 110 w 110"/>
                    <a:gd name="T1" fmla="*/ 15 h 61"/>
                    <a:gd name="T2" fmla="*/ 63 w 110"/>
                    <a:gd name="T3" fmla="*/ 53 h 61"/>
                    <a:gd name="T4" fmla="*/ 0 w 110"/>
                    <a:gd name="T5" fmla="*/ 50 h 61"/>
                    <a:gd name="T6" fmla="*/ 44 w 110"/>
                    <a:gd name="T7" fmla="*/ 11 h 61"/>
                    <a:gd name="T8" fmla="*/ 110 w 110"/>
                    <a:gd name="T9" fmla="*/ 1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61">
                      <a:moveTo>
                        <a:pt x="110" y="15"/>
                      </a:moveTo>
                      <a:cubicBezTo>
                        <a:pt x="110" y="15"/>
                        <a:pt x="93" y="47"/>
                        <a:pt x="63" y="53"/>
                      </a:cubicBezTo>
                      <a:cubicBezTo>
                        <a:pt x="27" y="61"/>
                        <a:pt x="0" y="50"/>
                        <a:pt x="0" y="50"/>
                      </a:cubicBezTo>
                      <a:cubicBezTo>
                        <a:pt x="0" y="50"/>
                        <a:pt x="23" y="19"/>
                        <a:pt x="44" y="11"/>
                      </a:cubicBezTo>
                      <a:cubicBezTo>
                        <a:pt x="73" y="0"/>
                        <a:pt x="110" y="15"/>
                        <a:pt x="110" y="15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5" name="Freeform 28">
                  <a:extLst>
                    <a:ext uri="{FF2B5EF4-FFF2-40B4-BE49-F238E27FC236}">
                      <a16:creationId xmlns:a16="http://schemas.microsoft.com/office/drawing/2014/main" id="{68718685-56EC-9CCB-AE7C-E44D48629D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305300" y="-222250"/>
                  <a:ext cx="233363" cy="417513"/>
                </a:xfrm>
                <a:custGeom>
                  <a:avLst/>
                  <a:gdLst>
                    <a:gd name="T0" fmla="*/ 17 w 62"/>
                    <a:gd name="T1" fmla="*/ 0 h 111"/>
                    <a:gd name="T2" fmla="*/ 11 w 62"/>
                    <a:gd name="T3" fmla="*/ 60 h 111"/>
                    <a:gd name="T4" fmla="*/ 49 w 62"/>
                    <a:gd name="T5" fmla="*/ 111 h 111"/>
                    <a:gd name="T6" fmla="*/ 57 w 62"/>
                    <a:gd name="T7" fmla="*/ 53 h 111"/>
                    <a:gd name="T8" fmla="*/ 17 w 62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11">
                      <a:moveTo>
                        <a:pt x="17" y="0"/>
                      </a:moveTo>
                      <a:cubicBezTo>
                        <a:pt x="17" y="0"/>
                        <a:pt x="0" y="32"/>
                        <a:pt x="11" y="60"/>
                      </a:cubicBezTo>
                      <a:cubicBezTo>
                        <a:pt x="25" y="95"/>
                        <a:pt x="49" y="111"/>
                        <a:pt x="49" y="111"/>
                      </a:cubicBezTo>
                      <a:cubicBezTo>
                        <a:pt x="49" y="111"/>
                        <a:pt x="62" y="74"/>
                        <a:pt x="57" y="53"/>
                      </a:cubicBezTo>
                      <a:cubicBezTo>
                        <a:pt x="50" y="23"/>
                        <a:pt x="17" y="0"/>
                        <a:pt x="17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6" name="Freeform 29">
                  <a:extLst>
                    <a:ext uri="{FF2B5EF4-FFF2-40B4-BE49-F238E27FC236}">
                      <a16:creationId xmlns:a16="http://schemas.microsoft.com/office/drawing/2014/main" id="{96E9B592-F670-7DFF-CB92-1A749F7C57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59225" y="-214313"/>
                  <a:ext cx="425450" cy="195263"/>
                </a:xfrm>
                <a:custGeom>
                  <a:avLst/>
                  <a:gdLst>
                    <a:gd name="T0" fmla="*/ 113 w 113"/>
                    <a:gd name="T1" fmla="*/ 21 h 52"/>
                    <a:gd name="T2" fmla="*/ 61 w 113"/>
                    <a:gd name="T3" fmla="*/ 51 h 52"/>
                    <a:gd name="T4" fmla="*/ 0 w 113"/>
                    <a:gd name="T5" fmla="*/ 37 h 52"/>
                    <a:gd name="T6" fmla="*/ 49 w 113"/>
                    <a:gd name="T7" fmla="*/ 7 h 52"/>
                    <a:gd name="T8" fmla="*/ 113 w 113"/>
                    <a:gd name="T9" fmla="*/ 21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3" h="52">
                      <a:moveTo>
                        <a:pt x="113" y="21"/>
                      </a:moveTo>
                      <a:cubicBezTo>
                        <a:pt x="113" y="21"/>
                        <a:pt x="90" y="49"/>
                        <a:pt x="61" y="51"/>
                      </a:cubicBezTo>
                      <a:cubicBezTo>
                        <a:pt x="24" y="52"/>
                        <a:pt x="0" y="37"/>
                        <a:pt x="0" y="37"/>
                      </a:cubicBezTo>
                      <a:cubicBezTo>
                        <a:pt x="0" y="37"/>
                        <a:pt x="28" y="11"/>
                        <a:pt x="49" y="7"/>
                      </a:cubicBezTo>
                      <a:cubicBezTo>
                        <a:pt x="79" y="0"/>
                        <a:pt x="113" y="21"/>
                        <a:pt x="113" y="21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7" name="Freeform 30">
                  <a:extLst>
                    <a:ext uri="{FF2B5EF4-FFF2-40B4-BE49-F238E27FC236}">
                      <a16:creationId xmlns:a16="http://schemas.microsoft.com/office/drawing/2014/main" id="{B227B805-8234-BCDB-A9DD-ADB47DF6BB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064000" y="-534988"/>
                  <a:ext cx="195263" cy="425450"/>
                </a:xfrm>
                <a:custGeom>
                  <a:avLst/>
                  <a:gdLst>
                    <a:gd name="T0" fmla="*/ 22 w 52"/>
                    <a:gd name="T1" fmla="*/ 0 h 113"/>
                    <a:gd name="T2" fmla="*/ 6 w 52"/>
                    <a:gd name="T3" fmla="*/ 57 h 113"/>
                    <a:gd name="T4" fmla="*/ 34 w 52"/>
                    <a:gd name="T5" fmla="*/ 113 h 113"/>
                    <a:gd name="T6" fmla="*/ 51 w 52"/>
                    <a:gd name="T7" fmla="*/ 58 h 113"/>
                    <a:gd name="T8" fmla="*/ 22 w 52"/>
                    <a:gd name="T9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113">
                      <a:moveTo>
                        <a:pt x="22" y="0"/>
                      </a:moveTo>
                      <a:cubicBezTo>
                        <a:pt x="22" y="0"/>
                        <a:pt x="0" y="28"/>
                        <a:pt x="6" y="57"/>
                      </a:cubicBezTo>
                      <a:cubicBezTo>
                        <a:pt x="13" y="93"/>
                        <a:pt x="34" y="113"/>
                        <a:pt x="34" y="113"/>
                      </a:cubicBezTo>
                      <a:cubicBezTo>
                        <a:pt x="34" y="113"/>
                        <a:pt x="52" y="79"/>
                        <a:pt x="51" y="58"/>
                      </a:cubicBezTo>
                      <a:cubicBezTo>
                        <a:pt x="50" y="28"/>
                        <a:pt x="22" y="0"/>
                        <a:pt x="22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8" name="Freeform 31">
                  <a:extLst>
                    <a:ext uri="{FF2B5EF4-FFF2-40B4-BE49-F238E27FC236}">
                      <a16:creationId xmlns:a16="http://schemas.microsoft.com/office/drawing/2014/main" id="{F4EA1136-4A44-96F7-91BA-E4F4AF974D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733800" y="-428625"/>
                  <a:ext cx="422275" cy="184150"/>
                </a:xfrm>
                <a:custGeom>
                  <a:avLst/>
                  <a:gdLst>
                    <a:gd name="T0" fmla="*/ 112 w 112"/>
                    <a:gd name="T1" fmla="*/ 26 h 49"/>
                    <a:gd name="T2" fmla="*/ 57 w 112"/>
                    <a:gd name="T3" fmla="*/ 45 h 49"/>
                    <a:gd name="T4" fmla="*/ 0 w 112"/>
                    <a:gd name="T5" fmla="*/ 22 h 49"/>
                    <a:gd name="T6" fmla="*/ 53 w 112"/>
                    <a:gd name="T7" fmla="*/ 1 h 49"/>
                    <a:gd name="T8" fmla="*/ 112 w 112"/>
                    <a:gd name="T9" fmla="*/ 2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9">
                      <a:moveTo>
                        <a:pt x="112" y="26"/>
                      </a:moveTo>
                      <a:cubicBezTo>
                        <a:pt x="112" y="26"/>
                        <a:pt x="85" y="49"/>
                        <a:pt x="57" y="45"/>
                      </a:cubicBezTo>
                      <a:cubicBezTo>
                        <a:pt x="21" y="41"/>
                        <a:pt x="0" y="22"/>
                        <a:pt x="0" y="22"/>
                      </a:cubicBezTo>
                      <a:cubicBezTo>
                        <a:pt x="0" y="22"/>
                        <a:pt x="32" y="2"/>
                        <a:pt x="53" y="1"/>
                      </a:cubicBezTo>
                      <a:cubicBezTo>
                        <a:pt x="83" y="0"/>
                        <a:pt x="112" y="26"/>
                        <a:pt x="112" y="26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9" name="Freeform 32">
                  <a:extLst>
                    <a:ext uri="{FF2B5EF4-FFF2-40B4-BE49-F238E27FC236}">
                      <a16:creationId xmlns:a16="http://schemas.microsoft.com/office/drawing/2014/main" id="{0E52FC4C-CC2E-8591-D9D4-1C61F19DF1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775075" y="-793750"/>
                  <a:ext cx="184150" cy="417513"/>
                </a:xfrm>
                <a:custGeom>
                  <a:avLst/>
                  <a:gdLst>
                    <a:gd name="T0" fmla="*/ 26 w 49"/>
                    <a:gd name="T1" fmla="*/ 0 h 111"/>
                    <a:gd name="T2" fmla="*/ 1 w 49"/>
                    <a:gd name="T3" fmla="*/ 53 h 111"/>
                    <a:gd name="T4" fmla="*/ 19 w 49"/>
                    <a:gd name="T5" fmla="*/ 111 h 111"/>
                    <a:gd name="T6" fmla="*/ 45 w 49"/>
                    <a:gd name="T7" fmla="*/ 61 h 111"/>
                    <a:gd name="T8" fmla="*/ 26 w 49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111">
                      <a:moveTo>
                        <a:pt x="26" y="0"/>
                      </a:moveTo>
                      <a:cubicBezTo>
                        <a:pt x="26" y="0"/>
                        <a:pt x="0" y="24"/>
                        <a:pt x="1" y="53"/>
                      </a:cubicBezTo>
                      <a:cubicBezTo>
                        <a:pt x="2" y="88"/>
                        <a:pt x="19" y="111"/>
                        <a:pt x="19" y="111"/>
                      </a:cubicBezTo>
                      <a:cubicBezTo>
                        <a:pt x="19" y="111"/>
                        <a:pt x="42" y="82"/>
                        <a:pt x="45" y="61"/>
                      </a:cubicBezTo>
                      <a:cubicBezTo>
                        <a:pt x="49" y="32"/>
                        <a:pt x="26" y="0"/>
                        <a:pt x="26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0" name="Freeform 33">
                  <a:extLst>
                    <a:ext uri="{FF2B5EF4-FFF2-40B4-BE49-F238E27FC236}">
                      <a16:creationId xmlns:a16="http://schemas.microsoft.com/office/drawing/2014/main" id="{5F1F2D33-07FD-AF8D-78C9-0DD2063CCF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462338" y="-623888"/>
                  <a:ext cx="401638" cy="206375"/>
                </a:xfrm>
                <a:custGeom>
                  <a:avLst/>
                  <a:gdLst>
                    <a:gd name="T0" fmla="*/ 107 w 107"/>
                    <a:gd name="T1" fmla="*/ 37 h 55"/>
                    <a:gd name="T2" fmla="*/ 50 w 107"/>
                    <a:gd name="T3" fmla="*/ 46 h 55"/>
                    <a:gd name="T4" fmla="*/ 0 w 107"/>
                    <a:gd name="T5" fmla="*/ 14 h 55"/>
                    <a:gd name="T6" fmla="*/ 54 w 107"/>
                    <a:gd name="T7" fmla="*/ 3 h 55"/>
                    <a:gd name="T8" fmla="*/ 107 w 107"/>
                    <a:gd name="T9" fmla="*/ 3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7" h="55">
                      <a:moveTo>
                        <a:pt x="107" y="37"/>
                      </a:moveTo>
                      <a:cubicBezTo>
                        <a:pt x="107" y="37"/>
                        <a:pt x="77" y="55"/>
                        <a:pt x="50" y="46"/>
                      </a:cubicBezTo>
                      <a:cubicBezTo>
                        <a:pt x="17" y="36"/>
                        <a:pt x="0" y="14"/>
                        <a:pt x="0" y="14"/>
                      </a:cubicBezTo>
                      <a:cubicBezTo>
                        <a:pt x="0" y="14"/>
                        <a:pt x="34" y="0"/>
                        <a:pt x="54" y="3"/>
                      </a:cubicBezTo>
                      <a:cubicBezTo>
                        <a:pt x="83" y="7"/>
                        <a:pt x="107" y="37"/>
                        <a:pt x="107" y="37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1" name="Freeform 34">
                  <a:extLst>
                    <a:ext uri="{FF2B5EF4-FFF2-40B4-BE49-F238E27FC236}">
                      <a16:creationId xmlns:a16="http://schemas.microsoft.com/office/drawing/2014/main" id="{40C16432-1C33-AAC9-7BA9-79799C48A9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478213" y="-992188"/>
                  <a:ext cx="207963" cy="398463"/>
                </a:xfrm>
                <a:custGeom>
                  <a:avLst/>
                  <a:gdLst>
                    <a:gd name="T0" fmla="*/ 38 w 55"/>
                    <a:gd name="T1" fmla="*/ 0 h 106"/>
                    <a:gd name="T2" fmla="*/ 5 w 55"/>
                    <a:gd name="T3" fmla="*/ 46 h 106"/>
                    <a:gd name="T4" fmla="*/ 12 w 55"/>
                    <a:gd name="T5" fmla="*/ 106 h 106"/>
                    <a:gd name="T6" fmla="*/ 46 w 55"/>
                    <a:gd name="T7" fmla="*/ 62 h 106"/>
                    <a:gd name="T8" fmla="*/ 38 w 55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38" y="0"/>
                      </a:moveTo>
                      <a:cubicBezTo>
                        <a:pt x="38" y="0"/>
                        <a:pt x="9" y="19"/>
                        <a:pt x="5" y="46"/>
                      </a:cubicBezTo>
                      <a:cubicBezTo>
                        <a:pt x="0" y="81"/>
                        <a:pt x="12" y="106"/>
                        <a:pt x="12" y="106"/>
                      </a:cubicBezTo>
                      <a:cubicBezTo>
                        <a:pt x="12" y="106"/>
                        <a:pt x="40" y="82"/>
                        <a:pt x="46" y="62"/>
                      </a:cubicBezTo>
                      <a:cubicBezTo>
                        <a:pt x="55" y="34"/>
                        <a:pt x="38" y="0"/>
                        <a:pt x="38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2" name="Freeform 35">
                  <a:extLst>
                    <a:ext uri="{FF2B5EF4-FFF2-40B4-BE49-F238E27FC236}">
                      <a16:creationId xmlns:a16="http://schemas.microsoft.com/office/drawing/2014/main" id="{BAFBA7CF-E428-B600-3528-148A10DD6F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165475" y="-774700"/>
                  <a:ext cx="376238" cy="228600"/>
                </a:xfrm>
                <a:custGeom>
                  <a:avLst/>
                  <a:gdLst>
                    <a:gd name="T0" fmla="*/ 100 w 100"/>
                    <a:gd name="T1" fmla="*/ 49 h 61"/>
                    <a:gd name="T2" fmla="*/ 44 w 100"/>
                    <a:gd name="T3" fmla="*/ 48 h 61"/>
                    <a:gd name="T4" fmla="*/ 0 w 100"/>
                    <a:gd name="T5" fmla="*/ 8 h 61"/>
                    <a:gd name="T6" fmla="*/ 55 w 100"/>
                    <a:gd name="T7" fmla="*/ 7 h 61"/>
                    <a:gd name="T8" fmla="*/ 100 w 100"/>
                    <a:gd name="T9" fmla="*/ 49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61">
                      <a:moveTo>
                        <a:pt x="100" y="49"/>
                      </a:moveTo>
                      <a:cubicBezTo>
                        <a:pt x="100" y="49"/>
                        <a:pt x="68" y="61"/>
                        <a:pt x="44" y="48"/>
                      </a:cubicBezTo>
                      <a:cubicBezTo>
                        <a:pt x="13" y="32"/>
                        <a:pt x="0" y="8"/>
                        <a:pt x="0" y="8"/>
                      </a:cubicBezTo>
                      <a:cubicBezTo>
                        <a:pt x="0" y="8"/>
                        <a:pt x="36" y="0"/>
                        <a:pt x="55" y="7"/>
                      </a:cubicBezTo>
                      <a:cubicBezTo>
                        <a:pt x="82" y="16"/>
                        <a:pt x="100" y="49"/>
                        <a:pt x="100" y="49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3" name="Freeform 36">
                  <a:extLst>
                    <a:ext uri="{FF2B5EF4-FFF2-40B4-BE49-F238E27FC236}">
                      <a16:creationId xmlns:a16="http://schemas.microsoft.com/office/drawing/2014/main" id="{AE1C09F3-A8F4-3462-8379-15E3EFFCF2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157538" y="-1128713"/>
                  <a:ext cx="228600" cy="368300"/>
                </a:xfrm>
                <a:custGeom>
                  <a:avLst/>
                  <a:gdLst>
                    <a:gd name="T0" fmla="*/ 51 w 61"/>
                    <a:gd name="T1" fmla="*/ 0 h 98"/>
                    <a:gd name="T2" fmla="*/ 11 w 61"/>
                    <a:gd name="T3" fmla="*/ 39 h 98"/>
                    <a:gd name="T4" fmla="*/ 7 w 61"/>
                    <a:gd name="T5" fmla="*/ 98 h 98"/>
                    <a:gd name="T6" fmla="*/ 48 w 61"/>
                    <a:gd name="T7" fmla="*/ 61 h 98"/>
                    <a:gd name="T8" fmla="*/ 51 w 61"/>
                    <a:gd name="T9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98">
                      <a:moveTo>
                        <a:pt x="51" y="0"/>
                      </a:moveTo>
                      <a:cubicBezTo>
                        <a:pt x="51" y="0"/>
                        <a:pt x="20" y="13"/>
                        <a:pt x="11" y="39"/>
                      </a:cubicBezTo>
                      <a:cubicBezTo>
                        <a:pt x="0" y="72"/>
                        <a:pt x="7" y="98"/>
                        <a:pt x="7" y="98"/>
                      </a:cubicBezTo>
                      <a:cubicBezTo>
                        <a:pt x="7" y="98"/>
                        <a:pt x="38" y="79"/>
                        <a:pt x="48" y="61"/>
                      </a:cubicBezTo>
                      <a:cubicBezTo>
                        <a:pt x="61" y="36"/>
                        <a:pt x="51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4" name="Freeform 37">
                  <a:extLst>
                    <a:ext uri="{FF2B5EF4-FFF2-40B4-BE49-F238E27FC236}">
                      <a16:creationId xmlns:a16="http://schemas.microsoft.com/office/drawing/2014/main" id="{AFEEE843-3FA4-CDE5-EFE6-D63D51E60A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962275" y="-939800"/>
                  <a:ext cx="307975" cy="161925"/>
                </a:xfrm>
                <a:custGeom>
                  <a:avLst/>
                  <a:gdLst>
                    <a:gd name="T0" fmla="*/ 0 w 82"/>
                    <a:gd name="T1" fmla="*/ 30 h 43"/>
                    <a:gd name="T2" fmla="*/ 44 w 82"/>
                    <a:gd name="T3" fmla="*/ 36 h 43"/>
                    <a:gd name="T4" fmla="*/ 82 w 82"/>
                    <a:gd name="T5" fmla="*/ 10 h 43"/>
                    <a:gd name="T6" fmla="*/ 40 w 82"/>
                    <a:gd name="T7" fmla="*/ 3 h 43"/>
                    <a:gd name="T8" fmla="*/ 0 w 82"/>
                    <a:gd name="T9" fmla="*/ 3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43">
                      <a:moveTo>
                        <a:pt x="0" y="30"/>
                      </a:moveTo>
                      <a:cubicBezTo>
                        <a:pt x="0" y="30"/>
                        <a:pt x="23" y="43"/>
                        <a:pt x="44" y="36"/>
                      </a:cubicBezTo>
                      <a:cubicBezTo>
                        <a:pt x="70" y="27"/>
                        <a:pt x="82" y="10"/>
                        <a:pt x="82" y="10"/>
                      </a:cubicBezTo>
                      <a:cubicBezTo>
                        <a:pt x="82" y="10"/>
                        <a:pt x="56" y="0"/>
                        <a:pt x="40" y="3"/>
                      </a:cubicBezTo>
                      <a:cubicBezTo>
                        <a:pt x="18" y="6"/>
                        <a:pt x="0" y="30"/>
                        <a:pt x="0" y="3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20" name="Group 519">
                <a:extLst>
                  <a:ext uri="{FF2B5EF4-FFF2-40B4-BE49-F238E27FC236}">
                    <a16:creationId xmlns:a16="http://schemas.microsoft.com/office/drawing/2014/main" id="{D6615025-EC4D-2E9F-D97A-6E1921D84FFE}"/>
                  </a:ext>
                </a:extLst>
              </p:cNvPr>
              <p:cNvGrpSpPr/>
              <p:nvPr/>
            </p:nvGrpSpPr>
            <p:grpSpPr>
              <a:xfrm>
                <a:off x="2669426" y="3525900"/>
                <a:ext cx="525107" cy="1027484"/>
                <a:chOff x="-2698750" y="-1128713"/>
                <a:chExt cx="2698750" cy="4552951"/>
              </a:xfrm>
            </p:grpSpPr>
            <p:sp>
              <p:nvSpPr>
                <p:cNvPr id="521" name="Freeform 6">
                  <a:extLst>
                    <a:ext uri="{FF2B5EF4-FFF2-40B4-BE49-F238E27FC236}">
                      <a16:creationId xmlns:a16="http://schemas.microsoft.com/office/drawing/2014/main" id="{6B38A0EB-C73D-AB9A-0311-2F693C3524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698750" y="-862013"/>
                  <a:ext cx="2540000" cy="4286251"/>
                </a:xfrm>
                <a:custGeom>
                  <a:avLst/>
                  <a:gdLst>
                    <a:gd name="T0" fmla="*/ 19 w 676"/>
                    <a:gd name="T1" fmla="*/ 1140 h 1140"/>
                    <a:gd name="T2" fmla="*/ 241 w 676"/>
                    <a:gd name="T3" fmla="*/ 1033 h 1140"/>
                    <a:gd name="T4" fmla="*/ 622 w 676"/>
                    <a:gd name="T5" fmla="*/ 643 h 1140"/>
                    <a:gd name="T6" fmla="*/ 468 w 676"/>
                    <a:gd name="T7" fmla="*/ 123 h 1140"/>
                    <a:gd name="T8" fmla="*/ 245 w 676"/>
                    <a:gd name="T9" fmla="*/ 0 h 1140"/>
                    <a:gd name="T10" fmla="*/ 463 w 676"/>
                    <a:gd name="T11" fmla="*/ 128 h 1140"/>
                    <a:gd name="T12" fmla="*/ 609 w 676"/>
                    <a:gd name="T13" fmla="*/ 640 h 1140"/>
                    <a:gd name="T14" fmla="*/ 236 w 676"/>
                    <a:gd name="T15" fmla="*/ 1016 h 1140"/>
                    <a:gd name="T16" fmla="*/ 143 w 676"/>
                    <a:gd name="T17" fmla="*/ 1039 h 1140"/>
                    <a:gd name="T18" fmla="*/ 0 w 676"/>
                    <a:gd name="T19" fmla="*/ 1123 h 1140"/>
                    <a:gd name="T20" fmla="*/ 19 w 676"/>
                    <a:gd name="T21" fmla="*/ 1140 h 1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76" h="1140">
                      <a:moveTo>
                        <a:pt x="19" y="1140"/>
                      </a:moveTo>
                      <a:cubicBezTo>
                        <a:pt x="19" y="1140"/>
                        <a:pt x="86" y="1059"/>
                        <a:pt x="241" y="1033"/>
                      </a:cubicBezTo>
                      <a:cubicBezTo>
                        <a:pt x="392" y="998"/>
                        <a:pt x="575" y="850"/>
                        <a:pt x="622" y="643"/>
                      </a:cubicBezTo>
                      <a:cubicBezTo>
                        <a:pt x="676" y="438"/>
                        <a:pt x="585" y="224"/>
                        <a:pt x="468" y="123"/>
                      </a:cubicBezTo>
                      <a:cubicBezTo>
                        <a:pt x="352" y="18"/>
                        <a:pt x="243" y="2"/>
                        <a:pt x="245" y="0"/>
                      </a:cubicBezTo>
                      <a:cubicBezTo>
                        <a:pt x="242" y="4"/>
                        <a:pt x="350" y="22"/>
                        <a:pt x="463" y="128"/>
                      </a:cubicBezTo>
                      <a:cubicBezTo>
                        <a:pt x="577" y="229"/>
                        <a:pt x="664" y="440"/>
                        <a:pt x="609" y="640"/>
                      </a:cubicBezTo>
                      <a:cubicBezTo>
                        <a:pt x="561" y="842"/>
                        <a:pt x="382" y="983"/>
                        <a:pt x="236" y="1016"/>
                      </a:cubicBezTo>
                      <a:cubicBezTo>
                        <a:pt x="201" y="1021"/>
                        <a:pt x="170" y="1029"/>
                        <a:pt x="143" y="1039"/>
                      </a:cubicBezTo>
                      <a:cubicBezTo>
                        <a:pt x="40" y="1076"/>
                        <a:pt x="0" y="1123"/>
                        <a:pt x="0" y="1123"/>
                      </a:cubicBezTo>
                      <a:lnTo>
                        <a:pt x="19" y="1140"/>
                      </a:ln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2" name="Freeform 38">
                  <a:extLst>
                    <a:ext uri="{FF2B5EF4-FFF2-40B4-BE49-F238E27FC236}">
                      <a16:creationId xmlns:a16="http://schemas.microsoft.com/office/drawing/2014/main" id="{7E20B571-EBC2-D1F3-8A7A-BAEDC7C6D8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901825" y="2540000"/>
                  <a:ext cx="315913" cy="474663"/>
                </a:xfrm>
                <a:custGeom>
                  <a:avLst/>
                  <a:gdLst>
                    <a:gd name="T0" fmla="*/ 74 w 84"/>
                    <a:gd name="T1" fmla="*/ 0 h 126"/>
                    <a:gd name="T2" fmla="*/ 17 w 84"/>
                    <a:gd name="T3" fmla="*/ 48 h 126"/>
                    <a:gd name="T4" fmla="*/ 7 w 84"/>
                    <a:gd name="T5" fmla="*/ 126 h 126"/>
                    <a:gd name="T6" fmla="*/ 64 w 84"/>
                    <a:gd name="T7" fmla="*/ 81 h 126"/>
                    <a:gd name="T8" fmla="*/ 74 w 84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126">
                      <a:moveTo>
                        <a:pt x="74" y="0"/>
                      </a:moveTo>
                      <a:cubicBezTo>
                        <a:pt x="74" y="0"/>
                        <a:pt x="31" y="14"/>
                        <a:pt x="17" y="48"/>
                      </a:cubicBezTo>
                      <a:cubicBezTo>
                        <a:pt x="0" y="90"/>
                        <a:pt x="7" y="126"/>
                        <a:pt x="7" y="126"/>
                      </a:cubicBezTo>
                      <a:cubicBezTo>
                        <a:pt x="7" y="126"/>
                        <a:pt x="50" y="104"/>
                        <a:pt x="64" y="81"/>
                      </a:cubicBezTo>
                      <a:cubicBezTo>
                        <a:pt x="84" y="49"/>
                        <a:pt x="74" y="0"/>
                        <a:pt x="74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3" name="Freeform 39">
                  <a:extLst>
                    <a:ext uri="{FF2B5EF4-FFF2-40B4-BE49-F238E27FC236}">
                      <a16:creationId xmlns:a16="http://schemas.microsoft.com/office/drawing/2014/main" id="{9B9EC967-35C3-002F-CBE2-06AD38C3B9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827213" y="2973388"/>
                  <a:ext cx="481013" cy="311150"/>
                </a:xfrm>
                <a:custGeom>
                  <a:avLst/>
                  <a:gdLst>
                    <a:gd name="T0" fmla="*/ 128 w 128"/>
                    <a:gd name="T1" fmla="*/ 70 h 83"/>
                    <a:gd name="T2" fmla="*/ 54 w 128"/>
                    <a:gd name="T3" fmla="*/ 64 h 83"/>
                    <a:gd name="T4" fmla="*/ 0 w 128"/>
                    <a:gd name="T5" fmla="*/ 7 h 83"/>
                    <a:gd name="T6" fmla="*/ 72 w 128"/>
                    <a:gd name="T7" fmla="*/ 10 h 83"/>
                    <a:gd name="T8" fmla="*/ 128 w 128"/>
                    <a:gd name="T9" fmla="*/ 7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83">
                      <a:moveTo>
                        <a:pt x="128" y="70"/>
                      </a:moveTo>
                      <a:cubicBezTo>
                        <a:pt x="128" y="70"/>
                        <a:pt x="85" y="83"/>
                        <a:pt x="54" y="64"/>
                      </a:cubicBezTo>
                      <a:cubicBezTo>
                        <a:pt x="15" y="40"/>
                        <a:pt x="0" y="7"/>
                        <a:pt x="0" y="7"/>
                      </a:cubicBezTo>
                      <a:cubicBezTo>
                        <a:pt x="0" y="7"/>
                        <a:pt x="48" y="0"/>
                        <a:pt x="72" y="10"/>
                      </a:cubicBezTo>
                      <a:cubicBezTo>
                        <a:pt x="107" y="25"/>
                        <a:pt x="128" y="70"/>
                        <a:pt x="128" y="7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4" name="Freeform 40">
                  <a:extLst>
                    <a:ext uri="{FF2B5EF4-FFF2-40B4-BE49-F238E27FC236}">
                      <a16:creationId xmlns:a16="http://schemas.microsoft.com/office/drawing/2014/main" id="{01157E37-5023-749E-18FF-A144C76A89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585913" y="2401888"/>
                  <a:ext cx="277813" cy="500063"/>
                </a:xfrm>
                <a:custGeom>
                  <a:avLst/>
                  <a:gdLst>
                    <a:gd name="T0" fmla="*/ 55 w 74"/>
                    <a:gd name="T1" fmla="*/ 0 h 133"/>
                    <a:gd name="T2" fmla="*/ 9 w 74"/>
                    <a:gd name="T3" fmla="*/ 57 h 133"/>
                    <a:gd name="T4" fmla="*/ 13 w 74"/>
                    <a:gd name="T5" fmla="*/ 133 h 133"/>
                    <a:gd name="T6" fmla="*/ 60 w 74"/>
                    <a:gd name="T7" fmla="*/ 80 h 133"/>
                    <a:gd name="T8" fmla="*/ 55 w 74"/>
                    <a:gd name="T9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133">
                      <a:moveTo>
                        <a:pt x="55" y="0"/>
                      </a:moveTo>
                      <a:cubicBezTo>
                        <a:pt x="55" y="0"/>
                        <a:pt x="17" y="22"/>
                        <a:pt x="9" y="57"/>
                      </a:cubicBezTo>
                      <a:cubicBezTo>
                        <a:pt x="0" y="100"/>
                        <a:pt x="13" y="133"/>
                        <a:pt x="13" y="133"/>
                      </a:cubicBezTo>
                      <a:cubicBezTo>
                        <a:pt x="13" y="133"/>
                        <a:pt x="50" y="105"/>
                        <a:pt x="60" y="80"/>
                      </a:cubicBezTo>
                      <a:cubicBezTo>
                        <a:pt x="74" y="46"/>
                        <a:pt x="55" y="0"/>
                        <a:pt x="55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5" name="Freeform 41">
                  <a:extLst>
                    <a:ext uri="{FF2B5EF4-FFF2-40B4-BE49-F238E27FC236}">
                      <a16:creationId xmlns:a16="http://schemas.microsoft.com/office/drawing/2014/main" id="{4AC84920-0C78-36D3-DE41-6CFCB6391C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492250" y="2825750"/>
                  <a:ext cx="503238" cy="279400"/>
                </a:xfrm>
                <a:custGeom>
                  <a:avLst/>
                  <a:gdLst>
                    <a:gd name="T0" fmla="*/ 134 w 134"/>
                    <a:gd name="T1" fmla="*/ 54 h 74"/>
                    <a:gd name="T2" fmla="*/ 61 w 134"/>
                    <a:gd name="T3" fmla="*/ 60 h 74"/>
                    <a:gd name="T4" fmla="*/ 0 w 134"/>
                    <a:gd name="T5" fmla="*/ 15 h 74"/>
                    <a:gd name="T6" fmla="*/ 70 w 134"/>
                    <a:gd name="T7" fmla="*/ 5 h 74"/>
                    <a:gd name="T8" fmla="*/ 134 w 134"/>
                    <a:gd name="T9" fmla="*/ 5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4" h="74">
                      <a:moveTo>
                        <a:pt x="134" y="54"/>
                      </a:moveTo>
                      <a:cubicBezTo>
                        <a:pt x="134" y="54"/>
                        <a:pt x="95" y="74"/>
                        <a:pt x="61" y="60"/>
                      </a:cubicBezTo>
                      <a:cubicBezTo>
                        <a:pt x="20" y="44"/>
                        <a:pt x="0" y="15"/>
                        <a:pt x="0" y="15"/>
                      </a:cubicBezTo>
                      <a:cubicBezTo>
                        <a:pt x="0" y="15"/>
                        <a:pt x="44" y="0"/>
                        <a:pt x="70" y="5"/>
                      </a:cubicBezTo>
                      <a:cubicBezTo>
                        <a:pt x="106" y="13"/>
                        <a:pt x="134" y="54"/>
                        <a:pt x="134" y="54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6" name="Freeform 42">
                  <a:extLst>
                    <a:ext uri="{FF2B5EF4-FFF2-40B4-BE49-F238E27FC236}">
                      <a16:creationId xmlns:a16="http://schemas.microsoft.com/office/drawing/2014/main" id="{76371C63-9B0E-439B-3E75-D170B106EB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293813" y="2225675"/>
                  <a:ext cx="233363" cy="511175"/>
                </a:xfrm>
                <a:custGeom>
                  <a:avLst/>
                  <a:gdLst>
                    <a:gd name="T0" fmla="*/ 37 w 62"/>
                    <a:gd name="T1" fmla="*/ 0 h 136"/>
                    <a:gd name="T2" fmla="*/ 2 w 62"/>
                    <a:gd name="T3" fmla="*/ 62 h 136"/>
                    <a:gd name="T4" fmla="*/ 18 w 62"/>
                    <a:gd name="T5" fmla="*/ 136 h 136"/>
                    <a:gd name="T6" fmla="*/ 54 w 62"/>
                    <a:gd name="T7" fmla="*/ 76 h 136"/>
                    <a:gd name="T8" fmla="*/ 37 w 62"/>
                    <a:gd name="T9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36">
                      <a:moveTo>
                        <a:pt x="37" y="0"/>
                      </a:moveTo>
                      <a:cubicBezTo>
                        <a:pt x="37" y="0"/>
                        <a:pt x="3" y="27"/>
                        <a:pt x="2" y="62"/>
                      </a:cubicBezTo>
                      <a:cubicBezTo>
                        <a:pt x="0" y="106"/>
                        <a:pt x="18" y="136"/>
                        <a:pt x="18" y="136"/>
                      </a:cubicBezTo>
                      <a:cubicBezTo>
                        <a:pt x="18" y="136"/>
                        <a:pt x="49" y="102"/>
                        <a:pt x="54" y="76"/>
                      </a:cubicBezTo>
                      <a:cubicBezTo>
                        <a:pt x="62" y="41"/>
                        <a:pt x="37" y="0"/>
                        <a:pt x="37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7" name="Freeform 43">
                  <a:extLst>
                    <a:ext uri="{FF2B5EF4-FFF2-40B4-BE49-F238E27FC236}">
                      <a16:creationId xmlns:a16="http://schemas.microsoft.com/office/drawing/2014/main" id="{B27AD7B4-4013-E5B6-5532-47B86A9260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84275" y="2624138"/>
                  <a:ext cx="508000" cy="236538"/>
                </a:xfrm>
                <a:custGeom>
                  <a:avLst/>
                  <a:gdLst>
                    <a:gd name="T0" fmla="*/ 135 w 135"/>
                    <a:gd name="T1" fmla="*/ 37 h 63"/>
                    <a:gd name="T2" fmla="*/ 67 w 135"/>
                    <a:gd name="T3" fmla="*/ 56 h 63"/>
                    <a:gd name="T4" fmla="*/ 0 w 135"/>
                    <a:gd name="T5" fmla="*/ 22 h 63"/>
                    <a:gd name="T6" fmla="*/ 66 w 135"/>
                    <a:gd name="T7" fmla="*/ 1 h 63"/>
                    <a:gd name="T8" fmla="*/ 135 w 135"/>
                    <a:gd name="T9" fmla="*/ 3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5" h="63">
                      <a:moveTo>
                        <a:pt x="135" y="37"/>
                      </a:moveTo>
                      <a:cubicBezTo>
                        <a:pt x="135" y="37"/>
                        <a:pt x="101" y="63"/>
                        <a:pt x="67" y="56"/>
                      </a:cubicBezTo>
                      <a:cubicBezTo>
                        <a:pt x="24" y="47"/>
                        <a:pt x="0" y="22"/>
                        <a:pt x="0" y="22"/>
                      </a:cubicBezTo>
                      <a:cubicBezTo>
                        <a:pt x="0" y="22"/>
                        <a:pt x="40" y="0"/>
                        <a:pt x="66" y="1"/>
                      </a:cubicBezTo>
                      <a:cubicBezTo>
                        <a:pt x="102" y="3"/>
                        <a:pt x="135" y="37"/>
                        <a:pt x="135" y="37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8" name="Freeform 44">
                  <a:extLst>
                    <a:ext uri="{FF2B5EF4-FFF2-40B4-BE49-F238E27FC236}">
                      <a16:creationId xmlns:a16="http://schemas.microsoft.com/office/drawing/2014/main" id="{B82C1768-6BBE-DF27-3DBA-3E2972CFD2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71563" y="2011363"/>
                  <a:ext cx="222250" cy="503238"/>
                </a:xfrm>
                <a:custGeom>
                  <a:avLst/>
                  <a:gdLst>
                    <a:gd name="T0" fmla="*/ 28 w 59"/>
                    <a:gd name="T1" fmla="*/ 0 h 134"/>
                    <a:gd name="T2" fmla="*/ 5 w 59"/>
                    <a:gd name="T3" fmla="*/ 66 h 134"/>
                    <a:gd name="T4" fmla="*/ 33 w 59"/>
                    <a:gd name="T5" fmla="*/ 134 h 134"/>
                    <a:gd name="T6" fmla="*/ 58 w 59"/>
                    <a:gd name="T7" fmla="*/ 71 h 134"/>
                    <a:gd name="T8" fmla="*/ 28 w 59"/>
                    <a:gd name="T9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134">
                      <a:moveTo>
                        <a:pt x="28" y="0"/>
                      </a:moveTo>
                      <a:cubicBezTo>
                        <a:pt x="28" y="0"/>
                        <a:pt x="0" y="32"/>
                        <a:pt x="5" y="66"/>
                      </a:cubicBezTo>
                      <a:cubicBezTo>
                        <a:pt x="10" y="109"/>
                        <a:pt x="33" y="134"/>
                        <a:pt x="33" y="134"/>
                      </a:cubicBezTo>
                      <a:cubicBezTo>
                        <a:pt x="33" y="134"/>
                        <a:pt x="57" y="96"/>
                        <a:pt x="58" y="71"/>
                      </a:cubicBezTo>
                      <a:cubicBezTo>
                        <a:pt x="59" y="35"/>
                        <a:pt x="28" y="0"/>
                        <a:pt x="28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9" name="Freeform 45">
                  <a:extLst>
                    <a:ext uri="{FF2B5EF4-FFF2-40B4-BE49-F238E27FC236}">
                      <a16:creationId xmlns:a16="http://schemas.microsoft.com/office/drawing/2014/main" id="{91E71446-0264-429D-6C43-F3A6DECBD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14400" y="2344738"/>
                  <a:ext cx="500063" cy="219075"/>
                </a:xfrm>
                <a:custGeom>
                  <a:avLst/>
                  <a:gdLst>
                    <a:gd name="T0" fmla="*/ 133 w 133"/>
                    <a:gd name="T1" fmla="*/ 27 h 58"/>
                    <a:gd name="T2" fmla="*/ 70 w 133"/>
                    <a:gd name="T3" fmla="*/ 57 h 58"/>
                    <a:gd name="T4" fmla="*/ 0 w 133"/>
                    <a:gd name="T5" fmla="*/ 36 h 58"/>
                    <a:gd name="T6" fmla="*/ 60 w 133"/>
                    <a:gd name="T7" fmla="*/ 5 h 58"/>
                    <a:gd name="T8" fmla="*/ 133 w 133"/>
                    <a:gd name="T9" fmla="*/ 2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3" h="58">
                      <a:moveTo>
                        <a:pt x="133" y="27"/>
                      </a:moveTo>
                      <a:cubicBezTo>
                        <a:pt x="133" y="27"/>
                        <a:pt x="105" y="58"/>
                        <a:pt x="70" y="57"/>
                      </a:cubicBezTo>
                      <a:cubicBezTo>
                        <a:pt x="27" y="56"/>
                        <a:pt x="0" y="36"/>
                        <a:pt x="0" y="36"/>
                      </a:cubicBezTo>
                      <a:cubicBezTo>
                        <a:pt x="0" y="36"/>
                        <a:pt x="35" y="8"/>
                        <a:pt x="60" y="5"/>
                      </a:cubicBezTo>
                      <a:cubicBezTo>
                        <a:pt x="95" y="0"/>
                        <a:pt x="133" y="27"/>
                        <a:pt x="133" y="27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0" name="Freeform 46">
                  <a:extLst>
                    <a:ext uri="{FF2B5EF4-FFF2-40B4-BE49-F238E27FC236}">
                      <a16:creationId xmlns:a16="http://schemas.microsoft.com/office/drawing/2014/main" id="{5BF9A1AC-3F4B-296E-BBBA-A842BE0CF2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98525" y="1766888"/>
                  <a:ext cx="247650" cy="481013"/>
                </a:xfrm>
                <a:custGeom>
                  <a:avLst/>
                  <a:gdLst>
                    <a:gd name="T0" fmla="*/ 22 w 66"/>
                    <a:gd name="T1" fmla="*/ 0 h 128"/>
                    <a:gd name="T2" fmla="*/ 10 w 66"/>
                    <a:gd name="T3" fmla="*/ 68 h 128"/>
                    <a:gd name="T4" fmla="*/ 49 w 66"/>
                    <a:gd name="T5" fmla="*/ 128 h 128"/>
                    <a:gd name="T6" fmla="*/ 63 w 66"/>
                    <a:gd name="T7" fmla="*/ 63 h 128"/>
                    <a:gd name="T8" fmla="*/ 22 w 66"/>
                    <a:gd name="T9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128">
                      <a:moveTo>
                        <a:pt x="22" y="0"/>
                      </a:moveTo>
                      <a:cubicBezTo>
                        <a:pt x="22" y="0"/>
                        <a:pt x="0" y="36"/>
                        <a:pt x="10" y="68"/>
                      </a:cubicBezTo>
                      <a:cubicBezTo>
                        <a:pt x="23" y="108"/>
                        <a:pt x="49" y="128"/>
                        <a:pt x="49" y="128"/>
                      </a:cubicBezTo>
                      <a:cubicBezTo>
                        <a:pt x="49" y="128"/>
                        <a:pt x="66" y="88"/>
                        <a:pt x="63" y="63"/>
                      </a:cubicBezTo>
                      <a:cubicBezTo>
                        <a:pt x="58" y="29"/>
                        <a:pt x="22" y="0"/>
                        <a:pt x="22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1" name="Freeform 47">
                  <a:extLst>
                    <a:ext uri="{FF2B5EF4-FFF2-40B4-BE49-F238E27FC236}">
                      <a16:creationId xmlns:a16="http://schemas.microsoft.com/office/drawing/2014/main" id="{F999E55C-600A-9853-B8AA-95CAB978E2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84213" y="2017713"/>
                  <a:ext cx="477838" cy="249238"/>
                </a:xfrm>
                <a:custGeom>
                  <a:avLst/>
                  <a:gdLst>
                    <a:gd name="T0" fmla="*/ 127 w 127"/>
                    <a:gd name="T1" fmla="*/ 20 h 66"/>
                    <a:gd name="T2" fmla="*/ 71 w 127"/>
                    <a:gd name="T3" fmla="*/ 60 h 66"/>
                    <a:gd name="T4" fmla="*/ 0 w 127"/>
                    <a:gd name="T5" fmla="*/ 51 h 66"/>
                    <a:gd name="T6" fmla="*/ 52 w 127"/>
                    <a:gd name="T7" fmla="*/ 11 h 66"/>
                    <a:gd name="T8" fmla="*/ 127 w 127"/>
                    <a:gd name="T9" fmla="*/ 2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66">
                      <a:moveTo>
                        <a:pt x="127" y="20"/>
                      </a:moveTo>
                      <a:cubicBezTo>
                        <a:pt x="127" y="20"/>
                        <a:pt x="104" y="55"/>
                        <a:pt x="71" y="60"/>
                      </a:cubicBezTo>
                      <a:cubicBezTo>
                        <a:pt x="29" y="66"/>
                        <a:pt x="0" y="51"/>
                        <a:pt x="0" y="51"/>
                      </a:cubicBezTo>
                      <a:cubicBezTo>
                        <a:pt x="0" y="51"/>
                        <a:pt x="29" y="18"/>
                        <a:pt x="52" y="11"/>
                      </a:cubicBezTo>
                      <a:cubicBezTo>
                        <a:pt x="86" y="0"/>
                        <a:pt x="127" y="20"/>
                        <a:pt x="127" y="2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2" name="Freeform 48">
                  <a:extLst>
                    <a:ext uri="{FF2B5EF4-FFF2-40B4-BE49-F238E27FC236}">
                      <a16:creationId xmlns:a16="http://schemas.microsoft.com/office/drawing/2014/main" id="{0C0BECE8-8623-86D4-3CCC-CD5646F646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66763" y="1503363"/>
                  <a:ext cx="269875" cy="447675"/>
                </a:xfrm>
                <a:custGeom>
                  <a:avLst/>
                  <a:gdLst>
                    <a:gd name="T0" fmla="*/ 14 w 72"/>
                    <a:gd name="T1" fmla="*/ 0 h 119"/>
                    <a:gd name="T2" fmla="*/ 15 w 72"/>
                    <a:gd name="T3" fmla="*/ 67 h 119"/>
                    <a:gd name="T4" fmla="*/ 63 w 72"/>
                    <a:gd name="T5" fmla="*/ 119 h 119"/>
                    <a:gd name="T6" fmla="*/ 64 w 72"/>
                    <a:gd name="T7" fmla="*/ 53 h 119"/>
                    <a:gd name="T8" fmla="*/ 14 w 72"/>
                    <a:gd name="T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19">
                      <a:moveTo>
                        <a:pt x="14" y="0"/>
                      </a:moveTo>
                      <a:cubicBezTo>
                        <a:pt x="14" y="0"/>
                        <a:pt x="0" y="37"/>
                        <a:pt x="15" y="67"/>
                      </a:cubicBezTo>
                      <a:cubicBezTo>
                        <a:pt x="34" y="103"/>
                        <a:pt x="63" y="119"/>
                        <a:pt x="63" y="119"/>
                      </a:cubicBezTo>
                      <a:cubicBezTo>
                        <a:pt x="63" y="119"/>
                        <a:pt x="72" y="77"/>
                        <a:pt x="64" y="53"/>
                      </a:cubicBezTo>
                      <a:cubicBezTo>
                        <a:pt x="54" y="21"/>
                        <a:pt x="14" y="0"/>
                        <a:pt x="14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" name="Freeform 49">
                  <a:extLst>
                    <a:ext uri="{FF2B5EF4-FFF2-40B4-BE49-F238E27FC236}">
                      <a16:creationId xmlns:a16="http://schemas.microsoft.com/office/drawing/2014/main" id="{D86AD6A4-3E13-03A1-EA39-60F0E49CA7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11175" y="1668463"/>
                  <a:ext cx="439738" cy="274638"/>
                </a:xfrm>
                <a:custGeom>
                  <a:avLst/>
                  <a:gdLst>
                    <a:gd name="T0" fmla="*/ 117 w 117"/>
                    <a:gd name="T1" fmla="*/ 12 h 73"/>
                    <a:gd name="T2" fmla="*/ 70 w 117"/>
                    <a:gd name="T3" fmla="*/ 60 h 73"/>
                    <a:gd name="T4" fmla="*/ 0 w 117"/>
                    <a:gd name="T5" fmla="*/ 64 h 73"/>
                    <a:gd name="T6" fmla="*/ 44 w 117"/>
                    <a:gd name="T7" fmla="*/ 16 h 73"/>
                    <a:gd name="T8" fmla="*/ 117 w 117"/>
                    <a:gd name="T9" fmla="*/ 1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73">
                      <a:moveTo>
                        <a:pt x="117" y="12"/>
                      </a:moveTo>
                      <a:cubicBezTo>
                        <a:pt x="117" y="12"/>
                        <a:pt x="102" y="49"/>
                        <a:pt x="70" y="60"/>
                      </a:cubicBezTo>
                      <a:cubicBezTo>
                        <a:pt x="31" y="73"/>
                        <a:pt x="0" y="64"/>
                        <a:pt x="0" y="64"/>
                      </a:cubicBezTo>
                      <a:cubicBezTo>
                        <a:pt x="0" y="64"/>
                        <a:pt x="22" y="27"/>
                        <a:pt x="44" y="16"/>
                      </a:cubicBezTo>
                      <a:cubicBezTo>
                        <a:pt x="74" y="0"/>
                        <a:pt x="117" y="12"/>
                        <a:pt x="117" y="12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4" name="Freeform 50">
                  <a:extLst>
                    <a:ext uri="{FF2B5EF4-FFF2-40B4-BE49-F238E27FC236}">
                      <a16:creationId xmlns:a16="http://schemas.microsoft.com/office/drawing/2014/main" id="{FA1A5C3D-2454-42B4-8201-2A0F0399FD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84213" y="1225550"/>
                  <a:ext cx="285750" cy="398463"/>
                </a:xfrm>
                <a:custGeom>
                  <a:avLst/>
                  <a:gdLst>
                    <a:gd name="T0" fmla="*/ 7 w 76"/>
                    <a:gd name="T1" fmla="*/ 0 h 106"/>
                    <a:gd name="T2" fmla="*/ 19 w 76"/>
                    <a:gd name="T3" fmla="*/ 64 h 106"/>
                    <a:gd name="T4" fmla="*/ 74 w 76"/>
                    <a:gd name="T5" fmla="*/ 106 h 106"/>
                    <a:gd name="T6" fmla="*/ 65 w 76"/>
                    <a:gd name="T7" fmla="*/ 43 h 106"/>
                    <a:gd name="T8" fmla="*/ 7 w 76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106">
                      <a:moveTo>
                        <a:pt x="7" y="0"/>
                      </a:moveTo>
                      <a:cubicBezTo>
                        <a:pt x="7" y="0"/>
                        <a:pt x="0" y="39"/>
                        <a:pt x="19" y="64"/>
                      </a:cubicBezTo>
                      <a:cubicBezTo>
                        <a:pt x="44" y="97"/>
                        <a:pt x="74" y="106"/>
                        <a:pt x="74" y="106"/>
                      </a:cubicBezTo>
                      <a:cubicBezTo>
                        <a:pt x="74" y="106"/>
                        <a:pt x="76" y="64"/>
                        <a:pt x="65" y="43"/>
                      </a:cubicBezTo>
                      <a:cubicBezTo>
                        <a:pt x="49" y="14"/>
                        <a:pt x="7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5" name="Freeform 51">
                  <a:extLst>
                    <a:ext uri="{FF2B5EF4-FFF2-40B4-BE49-F238E27FC236}">
                      <a16:creationId xmlns:a16="http://schemas.microsoft.com/office/drawing/2014/main" id="{9B4A6C86-AFAC-3404-56C6-E0F965797B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0525" y="1300163"/>
                  <a:ext cx="390525" cy="293688"/>
                </a:xfrm>
                <a:custGeom>
                  <a:avLst/>
                  <a:gdLst>
                    <a:gd name="T0" fmla="*/ 104 w 104"/>
                    <a:gd name="T1" fmla="*/ 5 h 78"/>
                    <a:gd name="T2" fmla="*/ 67 w 104"/>
                    <a:gd name="T3" fmla="*/ 59 h 78"/>
                    <a:gd name="T4" fmla="*/ 0 w 104"/>
                    <a:gd name="T5" fmla="*/ 75 h 78"/>
                    <a:gd name="T6" fmla="*/ 34 w 104"/>
                    <a:gd name="T7" fmla="*/ 21 h 78"/>
                    <a:gd name="T8" fmla="*/ 104 w 104"/>
                    <a:gd name="T9" fmla="*/ 5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78">
                      <a:moveTo>
                        <a:pt x="104" y="5"/>
                      </a:moveTo>
                      <a:cubicBezTo>
                        <a:pt x="104" y="5"/>
                        <a:pt x="95" y="44"/>
                        <a:pt x="67" y="59"/>
                      </a:cubicBezTo>
                      <a:cubicBezTo>
                        <a:pt x="31" y="78"/>
                        <a:pt x="0" y="75"/>
                        <a:pt x="0" y="75"/>
                      </a:cubicBezTo>
                      <a:cubicBezTo>
                        <a:pt x="0" y="75"/>
                        <a:pt x="15" y="36"/>
                        <a:pt x="34" y="21"/>
                      </a:cubicBezTo>
                      <a:cubicBezTo>
                        <a:pt x="60" y="0"/>
                        <a:pt x="104" y="5"/>
                        <a:pt x="104" y="5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6" name="Freeform 52">
                  <a:extLst>
                    <a:ext uri="{FF2B5EF4-FFF2-40B4-BE49-F238E27FC236}">
                      <a16:creationId xmlns:a16="http://schemas.microsoft.com/office/drawing/2014/main" id="{80DA08F6-3F2B-C3DB-5E2E-3A35DB0EDC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50875" y="939800"/>
                  <a:ext cx="312738" cy="341313"/>
                </a:xfrm>
                <a:custGeom>
                  <a:avLst/>
                  <a:gdLst>
                    <a:gd name="T0" fmla="*/ 0 w 83"/>
                    <a:gd name="T1" fmla="*/ 0 h 91"/>
                    <a:gd name="T2" fmla="*/ 23 w 83"/>
                    <a:gd name="T3" fmla="*/ 60 h 91"/>
                    <a:gd name="T4" fmla="*/ 83 w 83"/>
                    <a:gd name="T5" fmla="*/ 91 h 91"/>
                    <a:gd name="T6" fmla="*/ 63 w 83"/>
                    <a:gd name="T7" fmla="*/ 32 h 91"/>
                    <a:gd name="T8" fmla="*/ 0 w 83"/>
                    <a:gd name="T9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1">
                      <a:moveTo>
                        <a:pt x="0" y="0"/>
                      </a:moveTo>
                      <a:cubicBezTo>
                        <a:pt x="0" y="0"/>
                        <a:pt x="0" y="39"/>
                        <a:pt x="23" y="60"/>
                      </a:cubicBezTo>
                      <a:cubicBezTo>
                        <a:pt x="52" y="87"/>
                        <a:pt x="83" y="91"/>
                        <a:pt x="83" y="91"/>
                      </a:cubicBezTo>
                      <a:cubicBezTo>
                        <a:pt x="83" y="91"/>
                        <a:pt x="78" y="50"/>
                        <a:pt x="63" y="32"/>
                      </a:cubicBezTo>
                      <a:cubicBezTo>
                        <a:pt x="43" y="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7" name="Freeform 53">
                  <a:extLst>
                    <a:ext uri="{FF2B5EF4-FFF2-40B4-BE49-F238E27FC236}">
                      <a16:creationId xmlns:a16="http://schemas.microsoft.com/office/drawing/2014/main" id="{F66DD236-C19A-945F-C91A-3E9CB199E1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34963" y="917575"/>
                  <a:ext cx="334963" cy="322263"/>
                </a:xfrm>
                <a:custGeom>
                  <a:avLst/>
                  <a:gdLst>
                    <a:gd name="T0" fmla="*/ 89 w 89"/>
                    <a:gd name="T1" fmla="*/ 0 h 86"/>
                    <a:gd name="T2" fmla="*/ 63 w 89"/>
                    <a:gd name="T3" fmla="*/ 59 h 86"/>
                    <a:gd name="T4" fmla="*/ 0 w 89"/>
                    <a:gd name="T5" fmla="*/ 86 h 86"/>
                    <a:gd name="T6" fmla="*/ 24 w 89"/>
                    <a:gd name="T7" fmla="*/ 28 h 86"/>
                    <a:gd name="T8" fmla="*/ 89 w 89"/>
                    <a:gd name="T9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6">
                      <a:moveTo>
                        <a:pt x="89" y="0"/>
                      </a:moveTo>
                      <a:cubicBezTo>
                        <a:pt x="89" y="0"/>
                        <a:pt x="88" y="39"/>
                        <a:pt x="63" y="59"/>
                      </a:cubicBezTo>
                      <a:cubicBezTo>
                        <a:pt x="32" y="84"/>
                        <a:pt x="0" y="86"/>
                        <a:pt x="0" y="86"/>
                      </a:cubicBezTo>
                      <a:cubicBezTo>
                        <a:pt x="0" y="86"/>
                        <a:pt x="9" y="45"/>
                        <a:pt x="24" y="28"/>
                      </a:cubicBezTo>
                      <a:cubicBezTo>
                        <a:pt x="46" y="4"/>
                        <a:pt x="89" y="0"/>
                        <a:pt x="89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8" name="Freeform 54">
                  <a:extLst>
                    <a:ext uri="{FF2B5EF4-FFF2-40B4-BE49-F238E27FC236}">
                      <a16:creationId xmlns:a16="http://schemas.microsoft.com/office/drawing/2014/main" id="{7994DE28-8535-5704-EF4A-26E6343E16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92150" y="642937"/>
                  <a:ext cx="360363" cy="288925"/>
                </a:xfrm>
                <a:custGeom>
                  <a:avLst/>
                  <a:gdLst>
                    <a:gd name="T0" fmla="*/ 0 w 96"/>
                    <a:gd name="T1" fmla="*/ 1 h 77"/>
                    <a:gd name="T2" fmla="*/ 33 w 96"/>
                    <a:gd name="T3" fmla="*/ 56 h 77"/>
                    <a:gd name="T4" fmla="*/ 96 w 96"/>
                    <a:gd name="T5" fmla="*/ 76 h 77"/>
                    <a:gd name="T6" fmla="*/ 67 w 96"/>
                    <a:gd name="T7" fmla="*/ 22 h 77"/>
                    <a:gd name="T8" fmla="*/ 0 w 96"/>
                    <a:gd name="T9" fmla="*/ 1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77">
                      <a:moveTo>
                        <a:pt x="0" y="1"/>
                      </a:moveTo>
                      <a:cubicBezTo>
                        <a:pt x="0" y="1"/>
                        <a:pt x="6" y="39"/>
                        <a:pt x="33" y="56"/>
                      </a:cubicBezTo>
                      <a:cubicBezTo>
                        <a:pt x="65" y="77"/>
                        <a:pt x="96" y="76"/>
                        <a:pt x="96" y="76"/>
                      </a:cubicBezTo>
                      <a:cubicBezTo>
                        <a:pt x="96" y="76"/>
                        <a:pt x="84" y="37"/>
                        <a:pt x="67" y="22"/>
                      </a:cubicBezTo>
                      <a:cubicBezTo>
                        <a:pt x="43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9" name="Freeform 55">
                  <a:extLst>
                    <a:ext uri="{FF2B5EF4-FFF2-40B4-BE49-F238E27FC236}">
                      <a16:creationId xmlns:a16="http://schemas.microsoft.com/office/drawing/2014/main" id="{AB0560BA-6569-A9D7-629D-1C4EA5DC4F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34963" y="519112"/>
                  <a:ext cx="285750" cy="363538"/>
                </a:xfrm>
                <a:custGeom>
                  <a:avLst/>
                  <a:gdLst>
                    <a:gd name="T0" fmla="*/ 72 w 76"/>
                    <a:gd name="T1" fmla="*/ 0 h 97"/>
                    <a:gd name="T2" fmla="*/ 56 w 76"/>
                    <a:gd name="T3" fmla="*/ 61 h 97"/>
                    <a:gd name="T4" fmla="*/ 0 w 76"/>
                    <a:gd name="T5" fmla="*/ 97 h 97"/>
                    <a:gd name="T6" fmla="*/ 13 w 76"/>
                    <a:gd name="T7" fmla="*/ 37 h 97"/>
                    <a:gd name="T8" fmla="*/ 72 w 76"/>
                    <a:gd name="T9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97">
                      <a:moveTo>
                        <a:pt x="72" y="0"/>
                      </a:moveTo>
                      <a:cubicBezTo>
                        <a:pt x="72" y="0"/>
                        <a:pt x="76" y="37"/>
                        <a:pt x="56" y="61"/>
                      </a:cubicBezTo>
                      <a:cubicBezTo>
                        <a:pt x="30" y="90"/>
                        <a:pt x="0" y="97"/>
                        <a:pt x="0" y="97"/>
                      </a:cubicBezTo>
                      <a:cubicBezTo>
                        <a:pt x="0" y="97"/>
                        <a:pt x="1" y="57"/>
                        <a:pt x="13" y="37"/>
                      </a:cubicBezTo>
                      <a:cubicBezTo>
                        <a:pt x="31" y="10"/>
                        <a:pt x="72" y="0"/>
                        <a:pt x="72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0" name="Freeform 56">
                  <a:extLst>
                    <a:ext uri="{FF2B5EF4-FFF2-40B4-BE49-F238E27FC236}">
                      <a16:creationId xmlns:a16="http://schemas.microsoft.com/office/drawing/2014/main" id="{BD765C00-03A0-D23A-6BBF-F16C3CF811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82638" y="330200"/>
                  <a:ext cx="395288" cy="266700"/>
                </a:xfrm>
                <a:custGeom>
                  <a:avLst/>
                  <a:gdLst>
                    <a:gd name="T0" fmla="*/ 0 w 105"/>
                    <a:gd name="T1" fmla="*/ 9 h 71"/>
                    <a:gd name="T2" fmla="*/ 40 w 105"/>
                    <a:gd name="T3" fmla="*/ 56 h 71"/>
                    <a:gd name="T4" fmla="*/ 105 w 105"/>
                    <a:gd name="T5" fmla="*/ 64 h 71"/>
                    <a:gd name="T6" fmla="*/ 68 w 105"/>
                    <a:gd name="T7" fmla="*/ 17 h 71"/>
                    <a:gd name="T8" fmla="*/ 0 w 105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1">
                      <a:moveTo>
                        <a:pt x="0" y="9"/>
                      </a:moveTo>
                      <a:cubicBezTo>
                        <a:pt x="0" y="9"/>
                        <a:pt x="12" y="44"/>
                        <a:pt x="40" y="56"/>
                      </a:cubicBezTo>
                      <a:cubicBezTo>
                        <a:pt x="76" y="71"/>
                        <a:pt x="105" y="64"/>
                        <a:pt x="105" y="64"/>
                      </a:cubicBezTo>
                      <a:cubicBezTo>
                        <a:pt x="105" y="64"/>
                        <a:pt x="87" y="29"/>
                        <a:pt x="68" y="17"/>
                      </a:cubicBezTo>
                      <a:cubicBezTo>
                        <a:pt x="41" y="0"/>
                        <a:pt x="0" y="9"/>
                        <a:pt x="0" y="9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1" name="Freeform 57">
                  <a:extLst>
                    <a:ext uri="{FF2B5EF4-FFF2-40B4-BE49-F238E27FC236}">
                      <a16:creationId xmlns:a16="http://schemas.microsoft.com/office/drawing/2014/main" id="{28F9E088-B67D-802D-36C6-A8665F4D56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20688" y="131762"/>
                  <a:ext cx="261938" cy="398463"/>
                </a:xfrm>
                <a:custGeom>
                  <a:avLst/>
                  <a:gdLst>
                    <a:gd name="T0" fmla="*/ 59 w 70"/>
                    <a:gd name="T1" fmla="*/ 0 h 106"/>
                    <a:gd name="T2" fmla="*/ 54 w 70"/>
                    <a:gd name="T3" fmla="*/ 62 h 106"/>
                    <a:gd name="T4" fmla="*/ 6 w 70"/>
                    <a:gd name="T5" fmla="*/ 106 h 106"/>
                    <a:gd name="T6" fmla="*/ 9 w 70"/>
                    <a:gd name="T7" fmla="*/ 46 h 106"/>
                    <a:gd name="T8" fmla="*/ 59 w 70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106">
                      <a:moveTo>
                        <a:pt x="59" y="0"/>
                      </a:moveTo>
                      <a:cubicBezTo>
                        <a:pt x="59" y="0"/>
                        <a:pt x="70" y="36"/>
                        <a:pt x="54" y="62"/>
                      </a:cubicBezTo>
                      <a:cubicBezTo>
                        <a:pt x="34" y="94"/>
                        <a:pt x="6" y="106"/>
                        <a:pt x="6" y="106"/>
                      </a:cubicBezTo>
                      <a:cubicBezTo>
                        <a:pt x="6" y="106"/>
                        <a:pt x="0" y="67"/>
                        <a:pt x="9" y="46"/>
                      </a:cubicBezTo>
                      <a:cubicBezTo>
                        <a:pt x="21" y="17"/>
                        <a:pt x="59" y="0"/>
                        <a:pt x="59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2" name="Freeform 58">
                  <a:extLst>
                    <a:ext uri="{FF2B5EF4-FFF2-40B4-BE49-F238E27FC236}">
                      <a16:creationId xmlns:a16="http://schemas.microsoft.com/office/drawing/2014/main" id="{BF50DCED-1674-FBFC-F3CD-B09198EEDA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20750" y="44450"/>
                  <a:ext cx="412750" cy="230188"/>
                </a:xfrm>
                <a:custGeom>
                  <a:avLst/>
                  <a:gdLst>
                    <a:gd name="T0" fmla="*/ 0 w 110"/>
                    <a:gd name="T1" fmla="*/ 15 h 61"/>
                    <a:gd name="T2" fmla="*/ 47 w 110"/>
                    <a:gd name="T3" fmla="*/ 53 h 61"/>
                    <a:gd name="T4" fmla="*/ 110 w 110"/>
                    <a:gd name="T5" fmla="*/ 50 h 61"/>
                    <a:gd name="T6" fmla="*/ 66 w 110"/>
                    <a:gd name="T7" fmla="*/ 11 h 61"/>
                    <a:gd name="T8" fmla="*/ 0 w 110"/>
                    <a:gd name="T9" fmla="*/ 1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61">
                      <a:moveTo>
                        <a:pt x="0" y="15"/>
                      </a:moveTo>
                      <a:cubicBezTo>
                        <a:pt x="0" y="15"/>
                        <a:pt x="17" y="47"/>
                        <a:pt x="47" y="53"/>
                      </a:cubicBezTo>
                      <a:cubicBezTo>
                        <a:pt x="83" y="61"/>
                        <a:pt x="110" y="50"/>
                        <a:pt x="110" y="50"/>
                      </a:cubicBezTo>
                      <a:cubicBezTo>
                        <a:pt x="110" y="50"/>
                        <a:pt x="87" y="19"/>
                        <a:pt x="66" y="11"/>
                      </a:cubicBezTo>
                      <a:cubicBezTo>
                        <a:pt x="37" y="0"/>
                        <a:pt x="0" y="15"/>
                        <a:pt x="0" y="15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3" name="Freeform 59">
                  <a:extLst>
                    <a:ext uri="{FF2B5EF4-FFF2-40B4-BE49-F238E27FC236}">
                      <a16:creationId xmlns:a16="http://schemas.microsoft.com/office/drawing/2014/main" id="{CEE3E307-1520-58C0-9911-936E743F93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71500" y="-222250"/>
                  <a:ext cx="233363" cy="417513"/>
                </a:xfrm>
                <a:custGeom>
                  <a:avLst/>
                  <a:gdLst>
                    <a:gd name="T0" fmla="*/ 45 w 62"/>
                    <a:gd name="T1" fmla="*/ 0 h 111"/>
                    <a:gd name="T2" fmla="*/ 51 w 62"/>
                    <a:gd name="T3" fmla="*/ 60 h 111"/>
                    <a:gd name="T4" fmla="*/ 13 w 62"/>
                    <a:gd name="T5" fmla="*/ 111 h 111"/>
                    <a:gd name="T6" fmla="*/ 5 w 62"/>
                    <a:gd name="T7" fmla="*/ 53 h 111"/>
                    <a:gd name="T8" fmla="*/ 45 w 62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11">
                      <a:moveTo>
                        <a:pt x="45" y="0"/>
                      </a:moveTo>
                      <a:cubicBezTo>
                        <a:pt x="45" y="0"/>
                        <a:pt x="62" y="32"/>
                        <a:pt x="51" y="60"/>
                      </a:cubicBezTo>
                      <a:cubicBezTo>
                        <a:pt x="37" y="95"/>
                        <a:pt x="13" y="111"/>
                        <a:pt x="13" y="111"/>
                      </a:cubicBezTo>
                      <a:cubicBezTo>
                        <a:pt x="13" y="111"/>
                        <a:pt x="0" y="74"/>
                        <a:pt x="5" y="53"/>
                      </a:cubicBezTo>
                      <a:cubicBezTo>
                        <a:pt x="12" y="23"/>
                        <a:pt x="45" y="0"/>
                        <a:pt x="45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4" name="Freeform 60">
                  <a:extLst>
                    <a:ext uri="{FF2B5EF4-FFF2-40B4-BE49-F238E27FC236}">
                      <a16:creationId xmlns:a16="http://schemas.microsoft.com/office/drawing/2014/main" id="{A851109A-5817-B86A-B9FB-8A6B8784D7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9663" y="-214313"/>
                  <a:ext cx="425450" cy="195263"/>
                </a:xfrm>
                <a:custGeom>
                  <a:avLst/>
                  <a:gdLst>
                    <a:gd name="T0" fmla="*/ 0 w 113"/>
                    <a:gd name="T1" fmla="*/ 21 h 52"/>
                    <a:gd name="T2" fmla="*/ 52 w 113"/>
                    <a:gd name="T3" fmla="*/ 51 h 52"/>
                    <a:gd name="T4" fmla="*/ 113 w 113"/>
                    <a:gd name="T5" fmla="*/ 37 h 52"/>
                    <a:gd name="T6" fmla="*/ 64 w 113"/>
                    <a:gd name="T7" fmla="*/ 7 h 52"/>
                    <a:gd name="T8" fmla="*/ 0 w 113"/>
                    <a:gd name="T9" fmla="*/ 21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3" h="52">
                      <a:moveTo>
                        <a:pt x="0" y="21"/>
                      </a:moveTo>
                      <a:cubicBezTo>
                        <a:pt x="0" y="21"/>
                        <a:pt x="23" y="49"/>
                        <a:pt x="52" y="51"/>
                      </a:cubicBezTo>
                      <a:cubicBezTo>
                        <a:pt x="89" y="52"/>
                        <a:pt x="113" y="37"/>
                        <a:pt x="113" y="37"/>
                      </a:cubicBezTo>
                      <a:cubicBezTo>
                        <a:pt x="113" y="37"/>
                        <a:pt x="85" y="11"/>
                        <a:pt x="64" y="7"/>
                      </a:cubicBezTo>
                      <a:cubicBezTo>
                        <a:pt x="34" y="0"/>
                        <a:pt x="0" y="21"/>
                        <a:pt x="0" y="21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5" name="Freeform 61">
                  <a:extLst>
                    <a:ext uri="{FF2B5EF4-FFF2-40B4-BE49-F238E27FC236}">
                      <a16:creationId xmlns:a16="http://schemas.microsoft.com/office/drawing/2014/main" id="{84249FDB-7A84-42E9-855C-44B1487D33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74700" y="-534988"/>
                  <a:ext cx="195263" cy="425450"/>
                </a:xfrm>
                <a:custGeom>
                  <a:avLst/>
                  <a:gdLst>
                    <a:gd name="T0" fmla="*/ 30 w 52"/>
                    <a:gd name="T1" fmla="*/ 0 h 113"/>
                    <a:gd name="T2" fmla="*/ 46 w 52"/>
                    <a:gd name="T3" fmla="*/ 57 h 113"/>
                    <a:gd name="T4" fmla="*/ 18 w 52"/>
                    <a:gd name="T5" fmla="*/ 113 h 113"/>
                    <a:gd name="T6" fmla="*/ 1 w 52"/>
                    <a:gd name="T7" fmla="*/ 58 h 113"/>
                    <a:gd name="T8" fmla="*/ 30 w 52"/>
                    <a:gd name="T9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113">
                      <a:moveTo>
                        <a:pt x="30" y="0"/>
                      </a:moveTo>
                      <a:cubicBezTo>
                        <a:pt x="30" y="0"/>
                        <a:pt x="52" y="28"/>
                        <a:pt x="46" y="57"/>
                      </a:cubicBezTo>
                      <a:cubicBezTo>
                        <a:pt x="39" y="93"/>
                        <a:pt x="18" y="113"/>
                        <a:pt x="18" y="113"/>
                      </a:cubicBezTo>
                      <a:cubicBezTo>
                        <a:pt x="18" y="113"/>
                        <a:pt x="0" y="79"/>
                        <a:pt x="1" y="58"/>
                      </a:cubicBezTo>
                      <a:cubicBezTo>
                        <a:pt x="2" y="28"/>
                        <a:pt x="30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6" name="Freeform 62">
                  <a:extLst>
                    <a:ext uri="{FF2B5EF4-FFF2-40B4-BE49-F238E27FC236}">
                      <a16:creationId xmlns:a16="http://schemas.microsoft.com/office/drawing/2014/main" id="{76F0B538-2D2D-A861-3777-E17EAF3E82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330325" y="-428625"/>
                  <a:ext cx="420688" cy="184150"/>
                </a:xfrm>
                <a:custGeom>
                  <a:avLst/>
                  <a:gdLst>
                    <a:gd name="T0" fmla="*/ 0 w 112"/>
                    <a:gd name="T1" fmla="*/ 26 h 49"/>
                    <a:gd name="T2" fmla="*/ 55 w 112"/>
                    <a:gd name="T3" fmla="*/ 45 h 49"/>
                    <a:gd name="T4" fmla="*/ 112 w 112"/>
                    <a:gd name="T5" fmla="*/ 22 h 49"/>
                    <a:gd name="T6" fmla="*/ 59 w 112"/>
                    <a:gd name="T7" fmla="*/ 1 h 49"/>
                    <a:gd name="T8" fmla="*/ 0 w 112"/>
                    <a:gd name="T9" fmla="*/ 2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9">
                      <a:moveTo>
                        <a:pt x="0" y="26"/>
                      </a:moveTo>
                      <a:cubicBezTo>
                        <a:pt x="0" y="26"/>
                        <a:pt x="27" y="49"/>
                        <a:pt x="55" y="45"/>
                      </a:cubicBezTo>
                      <a:cubicBezTo>
                        <a:pt x="91" y="41"/>
                        <a:pt x="112" y="22"/>
                        <a:pt x="112" y="22"/>
                      </a:cubicBezTo>
                      <a:cubicBezTo>
                        <a:pt x="112" y="22"/>
                        <a:pt x="80" y="2"/>
                        <a:pt x="59" y="1"/>
                      </a:cubicBezTo>
                      <a:cubicBezTo>
                        <a:pt x="29" y="0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7" name="Freeform 63">
                  <a:extLst>
                    <a:ext uri="{FF2B5EF4-FFF2-40B4-BE49-F238E27FC236}">
                      <a16:creationId xmlns:a16="http://schemas.microsoft.com/office/drawing/2014/main" id="{29C50F35-F658-1E6A-EEEE-56DFFDC25D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52513" y="-793750"/>
                  <a:ext cx="184150" cy="417513"/>
                </a:xfrm>
                <a:custGeom>
                  <a:avLst/>
                  <a:gdLst>
                    <a:gd name="T0" fmla="*/ 23 w 49"/>
                    <a:gd name="T1" fmla="*/ 0 h 111"/>
                    <a:gd name="T2" fmla="*/ 48 w 49"/>
                    <a:gd name="T3" fmla="*/ 53 h 111"/>
                    <a:gd name="T4" fmla="*/ 30 w 49"/>
                    <a:gd name="T5" fmla="*/ 111 h 111"/>
                    <a:gd name="T6" fmla="*/ 4 w 49"/>
                    <a:gd name="T7" fmla="*/ 61 h 111"/>
                    <a:gd name="T8" fmla="*/ 23 w 49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111">
                      <a:moveTo>
                        <a:pt x="23" y="0"/>
                      </a:moveTo>
                      <a:cubicBezTo>
                        <a:pt x="23" y="0"/>
                        <a:pt x="49" y="24"/>
                        <a:pt x="48" y="53"/>
                      </a:cubicBezTo>
                      <a:cubicBezTo>
                        <a:pt x="47" y="88"/>
                        <a:pt x="30" y="111"/>
                        <a:pt x="30" y="111"/>
                      </a:cubicBezTo>
                      <a:cubicBezTo>
                        <a:pt x="30" y="111"/>
                        <a:pt x="7" y="82"/>
                        <a:pt x="4" y="61"/>
                      </a:cubicBezTo>
                      <a:cubicBezTo>
                        <a:pt x="0" y="32"/>
                        <a:pt x="23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8" name="Freeform 64">
                  <a:extLst>
                    <a:ext uri="{FF2B5EF4-FFF2-40B4-BE49-F238E27FC236}">
                      <a16:creationId xmlns:a16="http://schemas.microsoft.com/office/drawing/2014/main" id="{925CB22B-DF24-ECFC-12C2-EE3BDEEA49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582738" y="-623888"/>
                  <a:ext cx="401638" cy="206375"/>
                </a:xfrm>
                <a:custGeom>
                  <a:avLst/>
                  <a:gdLst>
                    <a:gd name="T0" fmla="*/ 0 w 107"/>
                    <a:gd name="T1" fmla="*/ 37 h 55"/>
                    <a:gd name="T2" fmla="*/ 57 w 107"/>
                    <a:gd name="T3" fmla="*/ 46 h 55"/>
                    <a:gd name="T4" fmla="*/ 107 w 107"/>
                    <a:gd name="T5" fmla="*/ 14 h 55"/>
                    <a:gd name="T6" fmla="*/ 53 w 107"/>
                    <a:gd name="T7" fmla="*/ 3 h 55"/>
                    <a:gd name="T8" fmla="*/ 0 w 107"/>
                    <a:gd name="T9" fmla="*/ 3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7" h="55">
                      <a:moveTo>
                        <a:pt x="0" y="37"/>
                      </a:moveTo>
                      <a:cubicBezTo>
                        <a:pt x="0" y="37"/>
                        <a:pt x="30" y="55"/>
                        <a:pt x="57" y="46"/>
                      </a:cubicBezTo>
                      <a:cubicBezTo>
                        <a:pt x="90" y="36"/>
                        <a:pt x="107" y="14"/>
                        <a:pt x="107" y="14"/>
                      </a:cubicBezTo>
                      <a:cubicBezTo>
                        <a:pt x="107" y="14"/>
                        <a:pt x="73" y="0"/>
                        <a:pt x="53" y="3"/>
                      </a:cubicBezTo>
                      <a:cubicBezTo>
                        <a:pt x="24" y="7"/>
                        <a:pt x="0" y="37"/>
                        <a:pt x="0" y="37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9" name="Freeform 65">
                  <a:extLst>
                    <a:ext uri="{FF2B5EF4-FFF2-40B4-BE49-F238E27FC236}">
                      <a16:creationId xmlns:a16="http://schemas.microsoft.com/office/drawing/2014/main" id="{3D54B03B-3269-D0A9-E842-5B47E496F0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373188" y="-992188"/>
                  <a:ext cx="207963" cy="398463"/>
                </a:xfrm>
                <a:custGeom>
                  <a:avLst/>
                  <a:gdLst>
                    <a:gd name="T0" fmla="*/ 17 w 55"/>
                    <a:gd name="T1" fmla="*/ 0 h 106"/>
                    <a:gd name="T2" fmla="*/ 50 w 55"/>
                    <a:gd name="T3" fmla="*/ 46 h 106"/>
                    <a:gd name="T4" fmla="*/ 43 w 55"/>
                    <a:gd name="T5" fmla="*/ 106 h 106"/>
                    <a:gd name="T6" fmla="*/ 9 w 55"/>
                    <a:gd name="T7" fmla="*/ 62 h 106"/>
                    <a:gd name="T8" fmla="*/ 17 w 55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17" y="0"/>
                      </a:moveTo>
                      <a:cubicBezTo>
                        <a:pt x="17" y="0"/>
                        <a:pt x="46" y="19"/>
                        <a:pt x="50" y="46"/>
                      </a:cubicBezTo>
                      <a:cubicBezTo>
                        <a:pt x="55" y="81"/>
                        <a:pt x="43" y="106"/>
                        <a:pt x="43" y="106"/>
                      </a:cubicBezTo>
                      <a:cubicBezTo>
                        <a:pt x="43" y="106"/>
                        <a:pt x="15" y="82"/>
                        <a:pt x="9" y="62"/>
                      </a:cubicBezTo>
                      <a:cubicBezTo>
                        <a:pt x="0" y="34"/>
                        <a:pt x="17" y="0"/>
                        <a:pt x="17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0" name="Freeform 66">
                  <a:extLst>
                    <a:ext uri="{FF2B5EF4-FFF2-40B4-BE49-F238E27FC236}">
                      <a16:creationId xmlns:a16="http://schemas.microsoft.com/office/drawing/2014/main" id="{1B33430F-2972-8E28-1825-771E6A4758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854200" y="-774700"/>
                  <a:ext cx="376238" cy="228600"/>
                </a:xfrm>
                <a:custGeom>
                  <a:avLst/>
                  <a:gdLst>
                    <a:gd name="T0" fmla="*/ 0 w 100"/>
                    <a:gd name="T1" fmla="*/ 49 h 61"/>
                    <a:gd name="T2" fmla="*/ 56 w 100"/>
                    <a:gd name="T3" fmla="*/ 48 h 61"/>
                    <a:gd name="T4" fmla="*/ 100 w 100"/>
                    <a:gd name="T5" fmla="*/ 8 h 61"/>
                    <a:gd name="T6" fmla="*/ 45 w 100"/>
                    <a:gd name="T7" fmla="*/ 7 h 61"/>
                    <a:gd name="T8" fmla="*/ 0 w 100"/>
                    <a:gd name="T9" fmla="*/ 49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61">
                      <a:moveTo>
                        <a:pt x="0" y="49"/>
                      </a:moveTo>
                      <a:cubicBezTo>
                        <a:pt x="0" y="49"/>
                        <a:pt x="32" y="61"/>
                        <a:pt x="56" y="48"/>
                      </a:cubicBezTo>
                      <a:cubicBezTo>
                        <a:pt x="87" y="32"/>
                        <a:pt x="100" y="8"/>
                        <a:pt x="100" y="8"/>
                      </a:cubicBezTo>
                      <a:cubicBezTo>
                        <a:pt x="100" y="8"/>
                        <a:pt x="65" y="0"/>
                        <a:pt x="45" y="7"/>
                      </a:cubicBezTo>
                      <a:cubicBezTo>
                        <a:pt x="18" y="16"/>
                        <a:pt x="0" y="49"/>
                        <a:pt x="0" y="49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1" name="Freeform 67">
                  <a:extLst>
                    <a:ext uri="{FF2B5EF4-FFF2-40B4-BE49-F238E27FC236}">
                      <a16:creationId xmlns:a16="http://schemas.microsoft.com/office/drawing/2014/main" id="{904BB925-6320-E31B-C876-1F24AF7FE7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714500" y="-1128713"/>
                  <a:ext cx="228600" cy="368300"/>
                </a:xfrm>
                <a:custGeom>
                  <a:avLst/>
                  <a:gdLst>
                    <a:gd name="T0" fmla="*/ 10 w 61"/>
                    <a:gd name="T1" fmla="*/ 0 h 98"/>
                    <a:gd name="T2" fmla="*/ 50 w 61"/>
                    <a:gd name="T3" fmla="*/ 39 h 98"/>
                    <a:gd name="T4" fmla="*/ 54 w 61"/>
                    <a:gd name="T5" fmla="*/ 98 h 98"/>
                    <a:gd name="T6" fmla="*/ 13 w 61"/>
                    <a:gd name="T7" fmla="*/ 61 h 98"/>
                    <a:gd name="T8" fmla="*/ 10 w 61"/>
                    <a:gd name="T9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98">
                      <a:moveTo>
                        <a:pt x="10" y="0"/>
                      </a:moveTo>
                      <a:cubicBezTo>
                        <a:pt x="10" y="0"/>
                        <a:pt x="41" y="13"/>
                        <a:pt x="50" y="39"/>
                      </a:cubicBezTo>
                      <a:cubicBezTo>
                        <a:pt x="61" y="72"/>
                        <a:pt x="54" y="98"/>
                        <a:pt x="54" y="98"/>
                      </a:cubicBezTo>
                      <a:cubicBezTo>
                        <a:pt x="54" y="98"/>
                        <a:pt x="23" y="79"/>
                        <a:pt x="13" y="61"/>
                      </a:cubicBezTo>
                      <a:cubicBezTo>
                        <a:pt x="0" y="36"/>
                        <a:pt x="10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2" name="Freeform 68">
                  <a:extLst>
                    <a:ext uri="{FF2B5EF4-FFF2-40B4-BE49-F238E27FC236}">
                      <a16:creationId xmlns:a16="http://schemas.microsoft.com/office/drawing/2014/main" id="{2CB774D4-8E3F-DF9C-5602-5EE1DA02E4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989138" y="-939800"/>
                  <a:ext cx="307975" cy="161925"/>
                </a:xfrm>
                <a:custGeom>
                  <a:avLst/>
                  <a:gdLst>
                    <a:gd name="T0" fmla="*/ 82 w 82"/>
                    <a:gd name="T1" fmla="*/ 30 h 43"/>
                    <a:gd name="T2" fmla="*/ 38 w 82"/>
                    <a:gd name="T3" fmla="*/ 36 h 43"/>
                    <a:gd name="T4" fmla="*/ 0 w 82"/>
                    <a:gd name="T5" fmla="*/ 10 h 43"/>
                    <a:gd name="T6" fmla="*/ 42 w 82"/>
                    <a:gd name="T7" fmla="*/ 3 h 43"/>
                    <a:gd name="T8" fmla="*/ 82 w 82"/>
                    <a:gd name="T9" fmla="*/ 3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43">
                      <a:moveTo>
                        <a:pt x="82" y="30"/>
                      </a:moveTo>
                      <a:cubicBezTo>
                        <a:pt x="82" y="30"/>
                        <a:pt x="59" y="43"/>
                        <a:pt x="38" y="36"/>
                      </a:cubicBezTo>
                      <a:cubicBezTo>
                        <a:pt x="12" y="27"/>
                        <a:pt x="0" y="10"/>
                        <a:pt x="0" y="10"/>
                      </a:cubicBezTo>
                      <a:cubicBezTo>
                        <a:pt x="0" y="10"/>
                        <a:pt x="26" y="0"/>
                        <a:pt x="42" y="3"/>
                      </a:cubicBezTo>
                      <a:cubicBezTo>
                        <a:pt x="64" y="6"/>
                        <a:pt x="82" y="30"/>
                        <a:pt x="82" y="30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80" name="Text Placeholder 7">
              <a:extLst>
                <a:ext uri="{FF2B5EF4-FFF2-40B4-BE49-F238E27FC236}">
                  <a16:creationId xmlns:a16="http://schemas.microsoft.com/office/drawing/2014/main" id="{BCAAEC66-B704-2BEE-F35A-25CE47807C84}"/>
                </a:ext>
              </a:extLst>
            </p:cNvPr>
            <p:cNvSpPr txBox="1">
              <a:spLocks/>
            </p:cNvSpPr>
            <p:nvPr/>
          </p:nvSpPr>
          <p:spPr>
            <a:xfrm>
              <a:off x="4871527" y="5079003"/>
              <a:ext cx="1876581" cy="547791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2844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576000" indent="-230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8244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098000" indent="-230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3716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645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0" dirty="0">
                  <a:solidFill>
                    <a:schemeClr val="tx1"/>
                  </a:solidFill>
                </a:rPr>
                <a:t>Multi-Channel Delivery (Citizen &amp; MSK)</a:t>
              </a:r>
            </a:p>
          </p:txBody>
        </p:sp>
        <p:sp>
          <p:nvSpPr>
            <p:cNvPr id="381" name="Text Placeholder 7">
              <a:extLst>
                <a:ext uri="{FF2B5EF4-FFF2-40B4-BE49-F238E27FC236}">
                  <a16:creationId xmlns:a16="http://schemas.microsoft.com/office/drawing/2014/main" id="{B078BCC4-BEE8-5908-C68A-A3024CE69FF7}"/>
                </a:ext>
              </a:extLst>
            </p:cNvPr>
            <p:cNvSpPr txBox="1">
              <a:spLocks/>
            </p:cNvSpPr>
            <p:nvPr/>
          </p:nvSpPr>
          <p:spPr>
            <a:xfrm>
              <a:off x="7624202" y="4260139"/>
              <a:ext cx="186784" cy="56249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2844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576000" indent="-230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8244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098000" indent="-230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3716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645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5000"/>
                </a:lnSpc>
                <a:spcAft>
                  <a:spcPts val="0"/>
                </a:spcAft>
              </a:pPr>
              <a:r>
                <a:rPr lang="en-US" sz="4000" dirty="0">
                  <a:solidFill>
                    <a:srgbClr val="00A3A1"/>
                  </a:solidFill>
                  <a:latin typeface="+mj-lt"/>
                  <a:ea typeface="+mj-ea"/>
                  <a:cs typeface="+mj-cs"/>
                </a:rPr>
                <a:t>9</a:t>
              </a:r>
            </a:p>
          </p:txBody>
        </p:sp>
        <p:grpSp>
          <p:nvGrpSpPr>
            <p:cNvPr id="382" name="Group 381">
              <a:extLst>
                <a:ext uri="{FF2B5EF4-FFF2-40B4-BE49-F238E27FC236}">
                  <a16:creationId xmlns:a16="http://schemas.microsoft.com/office/drawing/2014/main" id="{E5D3F01A-B6DA-53F3-B03A-16325F46F610}"/>
                </a:ext>
              </a:extLst>
            </p:cNvPr>
            <p:cNvGrpSpPr/>
            <p:nvPr/>
          </p:nvGrpSpPr>
          <p:grpSpPr>
            <a:xfrm>
              <a:off x="7307738" y="4206922"/>
              <a:ext cx="860504" cy="805636"/>
              <a:chOff x="2097074" y="3525900"/>
              <a:chExt cx="1097459" cy="1027484"/>
            </a:xfrm>
          </p:grpSpPr>
          <p:grpSp>
            <p:nvGrpSpPr>
              <p:cNvPr id="453" name="Group 452">
                <a:extLst>
                  <a:ext uri="{FF2B5EF4-FFF2-40B4-BE49-F238E27FC236}">
                    <a16:creationId xmlns:a16="http://schemas.microsoft.com/office/drawing/2014/main" id="{478B2DA7-7638-3830-557D-E8BDC90A46E1}"/>
                  </a:ext>
                </a:extLst>
              </p:cNvPr>
              <p:cNvGrpSpPr/>
              <p:nvPr/>
            </p:nvGrpSpPr>
            <p:grpSpPr>
              <a:xfrm>
                <a:off x="2097074" y="3525900"/>
                <a:ext cx="525416" cy="1027484"/>
                <a:chOff x="-4643438" y="-1128713"/>
                <a:chExt cx="2700338" cy="4552951"/>
              </a:xfrm>
            </p:grpSpPr>
            <p:sp>
              <p:nvSpPr>
                <p:cNvPr id="487" name="Freeform 5">
                  <a:extLst>
                    <a:ext uri="{FF2B5EF4-FFF2-40B4-BE49-F238E27FC236}">
                      <a16:creationId xmlns:a16="http://schemas.microsoft.com/office/drawing/2014/main" id="{9578AA3B-0783-5AC0-7BE9-231C48CC3D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84688" y="-862013"/>
                  <a:ext cx="2541588" cy="4286251"/>
                </a:xfrm>
                <a:custGeom>
                  <a:avLst/>
                  <a:gdLst>
                    <a:gd name="T0" fmla="*/ 657 w 676"/>
                    <a:gd name="T1" fmla="*/ 1140 h 1140"/>
                    <a:gd name="T2" fmla="*/ 435 w 676"/>
                    <a:gd name="T3" fmla="*/ 1033 h 1140"/>
                    <a:gd name="T4" fmla="*/ 54 w 676"/>
                    <a:gd name="T5" fmla="*/ 643 h 1140"/>
                    <a:gd name="T6" fmla="*/ 208 w 676"/>
                    <a:gd name="T7" fmla="*/ 123 h 1140"/>
                    <a:gd name="T8" fmla="*/ 431 w 676"/>
                    <a:gd name="T9" fmla="*/ 0 h 1140"/>
                    <a:gd name="T10" fmla="*/ 213 w 676"/>
                    <a:gd name="T11" fmla="*/ 128 h 1140"/>
                    <a:gd name="T12" fmla="*/ 67 w 676"/>
                    <a:gd name="T13" fmla="*/ 640 h 1140"/>
                    <a:gd name="T14" fmla="*/ 440 w 676"/>
                    <a:gd name="T15" fmla="*/ 1016 h 1140"/>
                    <a:gd name="T16" fmla="*/ 533 w 676"/>
                    <a:gd name="T17" fmla="*/ 1039 h 1140"/>
                    <a:gd name="T18" fmla="*/ 676 w 676"/>
                    <a:gd name="T19" fmla="*/ 1123 h 1140"/>
                    <a:gd name="T20" fmla="*/ 657 w 676"/>
                    <a:gd name="T21" fmla="*/ 1140 h 1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76" h="1140">
                      <a:moveTo>
                        <a:pt x="657" y="1140"/>
                      </a:moveTo>
                      <a:cubicBezTo>
                        <a:pt x="657" y="1140"/>
                        <a:pt x="590" y="1059"/>
                        <a:pt x="435" y="1033"/>
                      </a:cubicBezTo>
                      <a:cubicBezTo>
                        <a:pt x="284" y="998"/>
                        <a:pt x="101" y="850"/>
                        <a:pt x="54" y="643"/>
                      </a:cubicBezTo>
                      <a:cubicBezTo>
                        <a:pt x="0" y="438"/>
                        <a:pt x="92" y="224"/>
                        <a:pt x="208" y="123"/>
                      </a:cubicBezTo>
                      <a:cubicBezTo>
                        <a:pt x="324" y="18"/>
                        <a:pt x="433" y="2"/>
                        <a:pt x="431" y="0"/>
                      </a:cubicBezTo>
                      <a:cubicBezTo>
                        <a:pt x="434" y="4"/>
                        <a:pt x="326" y="22"/>
                        <a:pt x="213" y="128"/>
                      </a:cubicBezTo>
                      <a:cubicBezTo>
                        <a:pt x="99" y="229"/>
                        <a:pt x="12" y="440"/>
                        <a:pt x="67" y="640"/>
                      </a:cubicBezTo>
                      <a:cubicBezTo>
                        <a:pt x="115" y="842"/>
                        <a:pt x="294" y="983"/>
                        <a:pt x="440" y="1016"/>
                      </a:cubicBezTo>
                      <a:cubicBezTo>
                        <a:pt x="475" y="1021"/>
                        <a:pt x="506" y="1029"/>
                        <a:pt x="533" y="1039"/>
                      </a:cubicBezTo>
                      <a:cubicBezTo>
                        <a:pt x="636" y="1076"/>
                        <a:pt x="676" y="1123"/>
                        <a:pt x="676" y="1123"/>
                      </a:cubicBezTo>
                      <a:lnTo>
                        <a:pt x="657" y="1140"/>
                      </a:ln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8" name="Freeform 7">
                  <a:extLst>
                    <a:ext uri="{FF2B5EF4-FFF2-40B4-BE49-F238E27FC236}">
                      <a16:creationId xmlns:a16="http://schemas.microsoft.com/office/drawing/2014/main" id="{8D4059AD-22FE-ABA5-384F-8E3E29C3C0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055938" y="2540000"/>
                  <a:ext cx="315913" cy="474663"/>
                </a:xfrm>
                <a:custGeom>
                  <a:avLst/>
                  <a:gdLst>
                    <a:gd name="T0" fmla="*/ 10 w 84"/>
                    <a:gd name="T1" fmla="*/ 0 h 126"/>
                    <a:gd name="T2" fmla="*/ 67 w 84"/>
                    <a:gd name="T3" fmla="*/ 48 h 126"/>
                    <a:gd name="T4" fmla="*/ 77 w 84"/>
                    <a:gd name="T5" fmla="*/ 126 h 126"/>
                    <a:gd name="T6" fmla="*/ 20 w 84"/>
                    <a:gd name="T7" fmla="*/ 81 h 126"/>
                    <a:gd name="T8" fmla="*/ 10 w 84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126">
                      <a:moveTo>
                        <a:pt x="10" y="0"/>
                      </a:moveTo>
                      <a:cubicBezTo>
                        <a:pt x="10" y="0"/>
                        <a:pt x="53" y="14"/>
                        <a:pt x="67" y="48"/>
                      </a:cubicBezTo>
                      <a:cubicBezTo>
                        <a:pt x="84" y="90"/>
                        <a:pt x="77" y="126"/>
                        <a:pt x="77" y="126"/>
                      </a:cubicBezTo>
                      <a:cubicBezTo>
                        <a:pt x="77" y="126"/>
                        <a:pt x="34" y="104"/>
                        <a:pt x="20" y="81"/>
                      </a:cubicBezTo>
                      <a:cubicBezTo>
                        <a:pt x="0" y="49"/>
                        <a:pt x="10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9" name="Freeform 8">
                  <a:extLst>
                    <a:ext uri="{FF2B5EF4-FFF2-40B4-BE49-F238E27FC236}">
                      <a16:creationId xmlns:a16="http://schemas.microsoft.com/office/drawing/2014/main" id="{D3EA285E-E980-652E-CED2-B176E8ED87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297238" y="2973388"/>
                  <a:ext cx="481013" cy="311150"/>
                </a:xfrm>
                <a:custGeom>
                  <a:avLst/>
                  <a:gdLst>
                    <a:gd name="T0" fmla="*/ 0 w 128"/>
                    <a:gd name="T1" fmla="*/ 70 h 83"/>
                    <a:gd name="T2" fmla="*/ 74 w 128"/>
                    <a:gd name="T3" fmla="*/ 64 h 83"/>
                    <a:gd name="T4" fmla="*/ 128 w 128"/>
                    <a:gd name="T5" fmla="*/ 7 h 83"/>
                    <a:gd name="T6" fmla="*/ 56 w 128"/>
                    <a:gd name="T7" fmla="*/ 10 h 83"/>
                    <a:gd name="T8" fmla="*/ 0 w 128"/>
                    <a:gd name="T9" fmla="*/ 7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83">
                      <a:moveTo>
                        <a:pt x="0" y="70"/>
                      </a:moveTo>
                      <a:cubicBezTo>
                        <a:pt x="0" y="70"/>
                        <a:pt x="43" y="83"/>
                        <a:pt x="74" y="64"/>
                      </a:cubicBezTo>
                      <a:cubicBezTo>
                        <a:pt x="113" y="40"/>
                        <a:pt x="128" y="7"/>
                        <a:pt x="128" y="7"/>
                      </a:cubicBezTo>
                      <a:cubicBezTo>
                        <a:pt x="128" y="7"/>
                        <a:pt x="80" y="0"/>
                        <a:pt x="56" y="10"/>
                      </a:cubicBezTo>
                      <a:cubicBezTo>
                        <a:pt x="21" y="25"/>
                        <a:pt x="0" y="70"/>
                        <a:pt x="0" y="7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0" name="Freeform 9">
                  <a:extLst>
                    <a:ext uri="{FF2B5EF4-FFF2-40B4-BE49-F238E27FC236}">
                      <a16:creationId xmlns:a16="http://schemas.microsoft.com/office/drawing/2014/main" id="{7CA49D62-1C5E-7FD1-4B4B-5AD58AAFB9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335338" y="2401888"/>
                  <a:ext cx="279400" cy="500063"/>
                </a:xfrm>
                <a:custGeom>
                  <a:avLst/>
                  <a:gdLst>
                    <a:gd name="T0" fmla="*/ 19 w 74"/>
                    <a:gd name="T1" fmla="*/ 0 h 133"/>
                    <a:gd name="T2" fmla="*/ 65 w 74"/>
                    <a:gd name="T3" fmla="*/ 57 h 133"/>
                    <a:gd name="T4" fmla="*/ 61 w 74"/>
                    <a:gd name="T5" fmla="*/ 133 h 133"/>
                    <a:gd name="T6" fmla="*/ 14 w 74"/>
                    <a:gd name="T7" fmla="*/ 80 h 133"/>
                    <a:gd name="T8" fmla="*/ 19 w 74"/>
                    <a:gd name="T9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133">
                      <a:moveTo>
                        <a:pt x="19" y="0"/>
                      </a:moveTo>
                      <a:cubicBezTo>
                        <a:pt x="19" y="0"/>
                        <a:pt x="57" y="22"/>
                        <a:pt x="65" y="57"/>
                      </a:cubicBezTo>
                      <a:cubicBezTo>
                        <a:pt x="74" y="100"/>
                        <a:pt x="61" y="133"/>
                        <a:pt x="61" y="133"/>
                      </a:cubicBezTo>
                      <a:cubicBezTo>
                        <a:pt x="61" y="133"/>
                        <a:pt x="24" y="105"/>
                        <a:pt x="14" y="80"/>
                      </a:cubicBezTo>
                      <a:cubicBezTo>
                        <a:pt x="0" y="46"/>
                        <a:pt x="19" y="0"/>
                        <a:pt x="19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1" name="Freeform 10">
                  <a:extLst>
                    <a:ext uri="{FF2B5EF4-FFF2-40B4-BE49-F238E27FC236}">
                      <a16:creationId xmlns:a16="http://schemas.microsoft.com/office/drawing/2014/main" id="{0BE9BE47-CF32-0151-E635-666B0FC8EE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654425" y="2825750"/>
                  <a:ext cx="503238" cy="279400"/>
                </a:xfrm>
                <a:custGeom>
                  <a:avLst/>
                  <a:gdLst>
                    <a:gd name="T0" fmla="*/ 0 w 134"/>
                    <a:gd name="T1" fmla="*/ 54 h 74"/>
                    <a:gd name="T2" fmla="*/ 73 w 134"/>
                    <a:gd name="T3" fmla="*/ 60 h 74"/>
                    <a:gd name="T4" fmla="*/ 134 w 134"/>
                    <a:gd name="T5" fmla="*/ 15 h 74"/>
                    <a:gd name="T6" fmla="*/ 64 w 134"/>
                    <a:gd name="T7" fmla="*/ 5 h 74"/>
                    <a:gd name="T8" fmla="*/ 0 w 134"/>
                    <a:gd name="T9" fmla="*/ 5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4" h="74">
                      <a:moveTo>
                        <a:pt x="0" y="54"/>
                      </a:moveTo>
                      <a:cubicBezTo>
                        <a:pt x="0" y="54"/>
                        <a:pt x="39" y="74"/>
                        <a:pt x="73" y="60"/>
                      </a:cubicBezTo>
                      <a:cubicBezTo>
                        <a:pt x="114" y="44"/>
                        <a:pt x="134" y="15"/>
                        <a:pt x="134" y="15"/>
                      </a:cubicBezTo>
                      <a:cubicBezTo>
                        <a:pt x="134" y="15"/>
                        <a:pt x="90" y="0"/>
                        <a:pt x="64" y="5"/>
                      </a:cubicBezTo>
                      <a:cubicBezTo>
                        <a:pt x="28" y="13"/>
                        <a:pt x="0" y="54"/>
                        <a:pt x="0" y="54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2" name="Freeform 11">
                  <a:extLst>
                    <a:ext uri="{FF2B5EF4-FFF2-40B4-BE49-F238E27FC236}">
                      <a16:creationId xmlns:a16="http://schemas.microsoft.com/office/drawing/2014/main" id="{E6A7ED3F-CE43-3AF2-744F-78D260C274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582988" y="2225675"/>
                  <a:ext cx="233363" cy="511175"/>
                </a:xfrm>
                <a:custGeom>
                  <a:avLst/>
                  <a:gdLst>
                    <a:gd name="T0" fmla="*/ 25 w 62"/>
                    <a:gd name="T1" fmla="*/ 0 h 136"/>
                    <a:gd name="T2" fmla="*/ 60 w 62"/>
                    <a:gd name="T3" fmla="*/ 62 h 136"/>
                    <a:gd name="T4" fmla="*/ 44 w 62"/>
                    <a:gd name="T5" fmla="*/ 136 h 136"/>
                    <a:gd name="T6" fmla="*/ 8 w 62"/>
                    <a:gd name="T7" fmla="*/ 76 h 136"/>
                    <a:gd name="T8" fmla="*/ 25 w 62"/>
                    <a:gd name="T9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36">
                      <a:moveTo>
                        <a:pt x="25" y="0"/>
                      </a:moveTo>
                      <a:cubicBezTo>
                        <a:pt x="25" y="0"/>
                        <a:pt x="59" y="27"/>
                        <a:pt x="60" y="62"/>
                      </a:cubicBezTo>
                      <a:cubicBezTo>
                        <a:pt x="62" y="106"/>
                        <a:pt x="44" y="136"/>
                        <a:pt x="44" y="136"/>
                      </a:cubicBezTo>
                      <a:cubicBezTo>
                        <a:pt x="44" y="136"/>
                        <a:pt x="13" y="102"/>
                        <a:pt x="8" y="76"/>
                      </a:cubicBezTo>
                      <a:cubicBezTo>
                        <a:pt x="0" y="41"/>
                        <a:pt x="25" y="0"/>
                        <a:pt x="25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3" name="Freeform 12">
                  <a:extLst>
                    <a:ext uri="{FF2B5EF4-FFF2-40B4-BE49-F238E27FC236}">
                      <a16:creationId xmlns:a16="http://schemas.microsoft.com/office/drawing/2014/main" id="{CB0AFC59-C3B1-3887-BBB5-B26C788DA3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67163" y="2624138"/>
                  <a:ext cx="508000" cy="236538"/>
                </a:xfrm>
                <a:custGeom>
                  <a:avLst/>
                  <a:gdLst>
                    <a:gd name="T0" fmla="*/ 0 w 135"/>
                    <a:gd name="T1" fmla="*/ 37 h 63"/>
                    <a:gd name="T2" fmla="*/ 68 w 135"/>
                    <a:gd name="T3" fmla="*/ 56 h 63"/>
                    <a:gd name="T4" fmla="*/ 135 w 135"/>
                    <a:gd name="T5" fmla="*/ 22 h 63"/>
                    <a:gd name="T6" fmla="*/ 69 w 135"/>
                    <a:gd name="T7" fmla="*/ 1 h 63"/>
                    <a:gd name="T8" fmla="*/ 0 w 135"/>
                    <a:gd name="T9" fmla="*/ 3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5" h="63">
                      <a:moveTo>
                        <a:pt x="0" y="37"/>
                      </a:moveTo>
                      <a:cubicBezTo>
                        <a:pt x="0" y="37"/>
                        <a:pt x="34" y="63"/>
                        <a:pt x="68" y="56"/>
                      </a:cubicBezTo>
                      <a:cubicBezTo>
                        <a:pt x="111" y="47"/>
                        <a:pt x="135" y="22"/>
                        <a:pt x="135" y="22"/>
                      </a:cubicBezTo>
                      <a:cubicBezTo>
                        <a:pt x="135" y="22"/>
                        <a:pt x="95" y="0"/>
                        <a:pt x="69" y="1"/>
                      </a:cubicBezTo>
                      <a:cubicBezTo>
                        <a:pt x="33" y="3"/>
                        <a:pt x="0" y="37"/>
                        <a:pt x="0" y="37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4" name="Freeform 13">
                  <a:extLst>
                    <a:ext uri="{FF2B5EF4-FFF2-40B4-BE49-F238E27FC236}">
                      <a16:creationId xmlns:a16="http://schemas.microsoft.com/office/drawing/2014/main" id="{9390AF39-D102-D4F1-EB8C-01C960891E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794125" y="2011363"/>
                  <a:ext cx="222250" cy="503238"/>
                </a:xfrm>
                <a:custGeom>
                  <a:avLst/>
                  <a:gdLst>
                    <a:gd name="T0" fmla="*/ 31 w 59"/>
                    <a:gd name="T1" fmla="*/ 0 h 134"/>
                    <a:gd name="T2" fmla="*/ 54 w 59"/>
                    <a:gd name="T3" fmla="*/ 66 h 134"/>
                    <a:gd name="T4" fmla="*/ 26 w 59"/>
                    <a:gd name="T5" fmla="*/ 134 h 134"/>
                    <a:gd name="T6" fmla="*/ 1 w 59"/>
                    <a:gd name="T7" fmla="*/ 71 h 134"/>
                    <a:gd name="T8" fmla="*/ 31 w 59"/>
                    <a:gd name="T9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134">
                      <a:moveTo>
                        <a:pt x="31" y="0"/>
                      </a:moveTo>
                      <a:cubicBezTo>
                        <a:pt x="31" y="0"/>
                        <a:pt x="59" y="32"/>
                        <a:pt x="54" y="66"/>
                      </a:cubicBezTo>
                      <a:cubicBezTo>
                        <a:pt x="49" y="109"/>
                        <a:pt x="26" y="134"/>
                        <a:pt x="26" y="134"/>
                      </a:cubicBezTo>
                      <a:cubicBezTo>
                        <a:pt x="26" y="134"/>
                        <a:pt x="2" y="96"/>
                        <a:pt x="1" y="71"/>
                      </a:cubicBezTo>
                      <a:cubicBezTo>
                        <a:pt x="0" y="35"/>
                        <a:pt x="31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5" name="Freeform 14">
                  <a:extLst>
                    <a:ext uri="{FF2B5EF4-FFF2-40B4-BE49-F238E27FC236}">
                      <a16:creationId xmlns:a16="http://schemas.microsoft.com/office/drawing/2014/main" id="{CA542164-6412-F447-FDC2-939C0A2BB5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229100" y="2344738"/>
                  <a:ext cx="500063" cy="219075"/>
                </a:xfrm>
                <a:custGeom>
                  <a:avLst/>
                  <a:gdLst>
                    <a:gd name="T0" fmla="*/ 0 w 133"/>
                    <a:gd name="T1" fmla="*/ 27 h 58"/>
                    <a:gd name="T2" fmla="*/ 63 w 133"/>
                    <a:gd name="T3" fmla="*/ 57 h 58"/>
                    <a:gd name="T4" fmla="*/ 133 w 133"/>
                    <a:gd name="T5" fmla="*/ 36 h 58"/>
                    <a:gd name="T6" fmla="*/ 73 w 133"/>
                    <a:gd name="T7" fmla="*/ 5 h 58"/>
                    <a:gd name="T8" fmla="*/ 0 w 133"/>
                    <a:gd name="T9" fmla="*/ 2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3" h="58">
                      <a:moveTo>
                        <a:pt x="0" y="27"/>
                      </a:moveTo>
                      <a:cubicBezTo>
                        <a:pt x="0" y="27"/>
                        <a:pt x="28" y="58"/>
                        <a:pt x="63" y="57"/>
                      </a:cubicBezTo>
                      <a:cubicBezTo>
                        <a:pt x="106" y="56"/>
                        <a:pt x="133" y="36"/>
                        <a:pt x="133" y="36"/>
                      </a:cubicBezTo>
                      <a:cubicBezTo>
                        <a:pt x="133" y="36"/>
                        <a:pt x="98" y="8"/>
                        <a:pt x="73" y="5"/>
                      </a:cubicBezTo>
                      <a:cubicBezTo>
                        <a:pt x="38" y="0"/>
                        <a:pt x="0" y="27"/>
                        <a:pt x="0" y="27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6" name="Freeform 15">
                  <a:extLst>
                    <a:ext uri="{FF2B5EF4-FFF2-40B4-BE49-F238E27FC236}">
                      <a16:creationId xmlns:a16="http://schemas.microsoft.com/office/drawing/2014/main" id="{AFFD6728-81C8-D851-2FA8-B172911F7D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92563" y="1766888"/>
                  <a:ext cx="247650" cy="481013"/>
                </a:xfrm>
                <a:custGeom>
                  <a:avLst/>
                  <a:gdLst>
                    <a:gd name="T0" fmla="*/ 44 w 66"/>
                    <a:gd name="T1" fmla="*/ 0 h 128"/>
                    <a:gd name="T2" fmla="*/ 56 w 66"/>
                    <a:gd name="T3" fmla="*/ 68 h 128"/>
                    <a:gd name="T4" fmla="*/ 17 w 66"/>
                    <a:gd name="T5" fmla="*/ 128 h 128"/>
                    <a:gd name="T6" fmla="*/ 3 w 66"/>
                    <a:gd name="T7" fmla="*/ 63 h 128"/>
                    <a:gd name="T8" fmla="*/ 44 w 66"/>
                    <a:gd name="T9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128">
                      <a:moveTo>
                        <a:pt x="44" y="0"/>
                      </a:moveTo>
                      <a:cubicBezTo>
                        <a:pt x="44" y="0"/>
                        <a:pt x="66" y="36"/>
                        <a:pt x="56" y="68"/>
                      </a:cubicBezTo>
                      <a:cubicBezTo>
                        <a:pt x="43" y="108"/>
                        <a:pt x="17" y="128"/>
                        <a:pt x="17" y="128"/>
                      </a:cubicBezTo>
                      <a:cubicBezTo>
                        <a:pt x="17" y="128"/>
                        <a:pt x="0" y="88"/>
                        <a:pt x="3" y="63"/>
                      </a:cubicBezTo>
                      <a:cubicBezTo>
                        <a:pt x="8" y="29"/>
                        <a:pt x="44" y="0"/>
                        <a:pt x="44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7" name="Freeform 16">
                  <a:extLst>
                    <a:ext uri="{FF2B5EF4-FFF2-40B4-BE49-F238E27FC236}">
                      <a16:creationId xmlns:a16="http://schemas.microsoft.com/office/drawing/2014/main" id="{A7C055E3-72F3-0715-FBC2-017E694B25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37063" y="2017713"/>
                  <a:ext cx="477838" cy="249238"/>
                </a:xfrm>
                <a:custGeom>
                  <a:avLst/>
                  <a:gdLst>
                    <a:gd name="T0" fmla="*/ 0 w 127"/>
                    <a:gd name="T1" fmla="*/ 20 h 66"/>
                    <a:gd name="T2" fmla="*/ 56 w 127"/>
                    <a:gd name="T3" fmla="*/ 60 h 66"/>
                    <a:gd name="T4" fmla="*/ 127 w 127"/>
                    <a:gd name="T5" fmla="*/ 51 h 66"/>
                    <a:gd name="T6" fmla="*/ 75 w 127"/>
                    <a:gd name="T7" fmla="*/ 11 h 66"/>
                    <a:gd name="T8" fmla="*/ 0 w 127"/>
                    <a:gd name="T9" fmla="*/ 2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66">
                      <a:moveTo>
                        <a:pt x="0" y="20"/>
                      </a:moveTo>
                      <a:cubicBezTo>
                        <a:pt x="0" y="20"/>
                        <a:pt x="23" y="55"/>
                        <a:pt x="56" y="60"/>
                      </a:cubicBezTo>
                      <a:cubicBezTo>
                        <a:pt x="98" y="66"/>
                        <a:pt x="127" y="51"/>
                        <a:pt x="127" y="51"/>
                      </a:cubicBezTo>
                      <a:cubicBezTo>
                        <a:pt x="127" y="51"/>
                        <a:pt x="98" y="18"/>
                        <a:pt x="75" y="11"/>
                      </a:cubicBezTo>
                      <a:cubicBezTo>
                        <a:pt x="41" y="0"/>
                        <a:pt x="0" y="20"/>
                        <a:pt x="0" y="2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8" name="Freeform 17">
                  <a:extLst>
                    <a:ext uri="{FF2B5EF4-FFF2-40B4-BE49-F238E27FC236}">
                      <a16:creationId xmlns:a16="http://schemas.microsoft.com/office/drawing/2014/main" id="{24E599B6-C49B-B865-FB9D-37FDBEF76F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146550" y="1503363"/>
                  <a:ext cx="269875" cy="447675"/>
                </a:xfrm>
                <a:custGeom>
                  <a:avLst/>
                  <a:gdLst>
                    <a:gd name="T0" fmla="*/ 58 w 72"/>
                    <a:gd name="T1" fmla="*/ 0 h 119"/>
                    <a:gd name="T2" fmla="*/ 57 w 72"/>
                    <a:gd name="T3" fmla="*/ 67 h 119"/>
                    <a:gd name="T4" fmla="*/ 9 w 72"/>
                    <a:gd name="T5" fmla="*/ 119 h 119"/>
                    <a:gd name="T6" fmla="*/ 8 w 72"/>
                    <a:gd name="T7" fmla="*/ 53 h 119"/>
                    <a:gd name="T8" fmla="*/ 58 w 72"/>
                    <a:gd name="T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19">
                      <a:moveTo>
                        <a:pt x="58" y="0"/>
                      </a:moveTo>
                      <a:cubicBezTo>
                        <a:pt x="58" y="0"/>
                        <a:pt x="72" y="37"/>
                        <a:pt x="57" y="67"/>
                      </a:cubicBezTo>
                      <a:cubicBezTo>
                        <a:pt x="38" y="103"/>
                        <a:pt x="9" y="119"/>
                        <a:pt x="9" y="119"/>
                      </a:cubicBezTo>
                      <a:cubicBezTo>
                        <a:pt x="9" y="119"/>
                        <a:pt x="0" y="77"/>
                        <a:pt x="8" y="53"/>
                      </a:cubicBezTo>
                      <a:cubicBezTo>
                        <a:pt x="18" y="21"/>
                        <a:pt x="58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9" name="Freeform 18">
                  <a:extLst>
                    <a:ext uri="{FF2B5EF4-FFF2-40B4-BE49-F238E27FC236}">
                      <a16:creationId xmlns:a16="http://schemas.microsoft.com/office/drawing/2014/main" id="{12FBB3C7-EC32-92C5-24BB-1DD854EEF1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572000" y="1668463"/>
                  <a:ext cx="439738" cy="274638"/>
                </a:xfrm>
                <a:custGeom>
                  <a:avLst/>
                  <a:gdLst>
                    <a:gd name="T0" fmla="*/ 0 w 117"/>
                    <a:gd name="T1" fmla="*/ 12 h 73"/>
                    <a:gd name="T2" fmla="*/ 47 w 117"/>
                    <a:gd name="T3" fmla="*/ 60 h 73"/>
                    <a:gd name="T4" fmla="*/ 117 w 117"/>
                    <a:gd name="T5" fmla="*/ 64 h 73"/>
                    <a:gd name="T6" fmla="*/ 73 w 117"/>
                    <a:gd name="T7" fmla="*/ 16 h 73"/>
                    <a:gd name="T8" fmla="*/ 0 w 117"/>
                    <a:gd name="T9" fmla="*/ 1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73">
                      <a:moveTo>
                        <a:pt x="0" y="12"/>
                      </a:moveTo>
                      <a:cubicBezTo>
                        <a:pt x="0" y="12"/>
                        <a:pt x="15" y="49"/>
                        <a:pt x="47" y="60"/>
                      </a:cubicBezTo>
                      <a:cubicBezTo>
                        <a:pt x="86" y="73"/>
                        <a:pt x="117" y="64"/>
                        <a:pt x="117" y="64"/>
                      </a:cubicBezTo>
                      <a:cubicBezTo>
                        <a:pt x="117" y="64"/>
                        <a:pt x="95" y="27"/>
                        <a:pt x="73" y="16"/>
                      </a:cubicBezTo>
                      <a:cubicBezTo>
                        <a:pt x="43" y="0"/>
                        <a:pt x="0" y="12"/>
                        <a:pt x="0" y="12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0" name="Freeform 19">
                  <a:extLst>
                    <a:ext uri="{FF2B5EF4-FFF2-40B4-BE49-F238E27FC236}">
                      <a16:creationId xmlns:a16="http://schemas.microsoft.com/office/drawing/2014/main" id="{E7823F8A-46FC-AAA7-68EA-43C302C097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244975" y="1225550"/>
                  <a:ext cx="285750" cy="398463"/>
                </a:xfrm>
                <a:custGeom>
                  <a:avLst/>
                  <a:gdLst>
                    <a:gd name="T0" fmla="*/ 69 w 76"/>
                    <a:gd name="T1" fmla="*/ 0 h 106"/>
                    <a:gd name="T2" fmla="*/ 57 w 76"/>
                    <a:gd name="T3" fmla="*/ 64 h 106"/>
                    <a:gd name="T4" fmla="*/ 2 w 76"/>
                    <a:gd name="T5" fmla="*/ 106 h 106"/>
                    <a:gd name="T6" fmla="*/ 11 w 76"/>
                    <a:gd name="T7" fmla="*/ 43 h 106"/>
                    <a:gd name="T8" fmla="*/ 69 w 76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106">
                      <a:moveTo>
                        <a:pt x="69" y="0"/>
                      </a:moveTo>
                      <a:cubicBezTo>
                        <a:pt x="69" y="0"/>
                        <a:pt x="76" y="39"/>
                        <a:pt x="57" y="64"/>
                      </a:cubicBezTo>
                      <a:cubicBezTo>
                        <a:pt x="32" y="97"/>
                        <a:pt x="2" y="106"/>
                        <a:pt x="2" y="106"/>
                      </a:cubicBezTo>
                      <a:cubicBezTo>
                        <a:pt x="2" y="106"/>
                        <a:pt x="0" y="64"/>
                        <a:pt x="11" y="43"/>
                      </a:cubicBezTo>
                      <a:cubicBezTo>
                        <a:pt x="27" y="14"/>
                        <a:pt x="69" y="0"/>
                        <a:pt x="69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1" name="Freeform 20">
                  <a:extLst>
                    <a:ext uri="{FF2B5EF4-FFF2-40B4-BE49-F238E27FC236}">
                      <a16:creationId xmlns:a16="http://schemas.microsoft.com/office/drawing/2014/main" id="{753BFF89-FE23-EA9C-4F40-9979653498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643438" y="1300163"/>
                  <a:ext cx="392113" cy="293688"/>
                </a:xfrm>
                <a:custGeom>
                  <a:avLst/>
                  <a:gdLst>
                    <a:gd name="T0" fmla="*/ 0 w 104"/>
                    <a:gd name="T1" fmla="*/ 5 h 78"/>
                    <a:gd name="T2" fmla="*/ 37 w 104"/>
                    <a:gd name="T3" fmla="*/ 59 h 78"/>
                    <a:gd name="T4" fmla="*/ 104 w 104"/>
                    <a:gd name="T5" fmla="*/ 75 h 78"/>
                    <a:gd name="T6" fmla="*/ 70 w 104"/>
                    <a:gd name="T7" fmla="*/ 21 h 78"/>
                    <a:gd name="T8" fmla="*/ 0 w 104"/>
                    <a:gd name="T9" fmla="*/ 5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78">
                      <a:moveTo>
                        <a:pt x="0" y="5"/>
                      </a:moveTo>
                      <a:cubicBezTo>
                        <a:pt x="0" y="5"/>
                        <a:pt x="9" y="44"/>
                        <a:pt x="37" y="59"/>
                      </a:cubicBezTo>
                      <a:cubicBezTo>
                        <a:pt x="73" y="78"/>
                        <a:pt x="104" y="75"/>
                        <a:pt x="104" y="75"/>
                      </a:cubicBezTo>
                      <a:cubicBezTo>
                        <a:pt x="104" y="75"/>
                        <a:pt x="89" y="36"/>
                        <a:pt x="70" y="21"/>
                      </a:cubicBezTo>
                      <a:cubicBezTo>
                        <a:pt x="44" y="0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" name="Freeform 21">
                  <a:extLst>
                    <a:ext uri="{FF2B5EF4-FFF2-40B4-BE49-F238E27FC236}">
                      <a16:creationId xmlns:a16="http://schemas.microsoft.com/office/drawing/2014/main" id="{F322E4AD-ACA9-DF45-23EA-D0A03BEF1A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305300" y="939800"/>
                  <a:ext cx="312738" cy="341313"/>
                </a:xfrm>
                <a:custGeom>
                  <a:avLst/>
                  <a:gdLst>
                    <a:gd name="T0" fmla="*/ 83 w 83"/>
                    <a:gd name="T1" fmla="*/ 0 h 91"/>
                    <a:gd name="T2" fmla="*/ 60 w 83"/>
                    <a:gd name="T3" fmla="*/ 60 h 91"/>
                    <a:gd name="T4" fmla="*/ 0 w 83"/>
                    <a:gd name="T5" fmla="*/ 91 h 91"/>
                    <a:gd name="T6" fmla="*/ 20 w 83"/>
                    <a:gd name="T7" fmla="*/ 32 h 91"/>
                    <a:gd name="T8" fmla="*/ 83 w 83"/>
                    <a:gd name="T9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1">
                      <a:moveTo>
                        <a:pt x="83" y="0"/>
                      </a:moveTo>
                      <a:cubicBezTo>
                        <a:pt x="83" y="0"/>
                        <a:pt x="83" y="39"/>
                        <a:pt x="60" y="60"/>
                      </a:cubicBezTo>
                      <a:cubicBezTo>
                        <a:pt x="31" y="87"/>
                        <a:pt x="0" y="91"/>
                        <a:pt x="0" y="91"/>
                      </a:cubicBezTo>
                      <a:cubicBezTo>
                        <a:pt x="0" y="91"/>
                        <a:pt x="5" y="50"/>
                        <a:pt x="20" y="32"/>
                      </a:cubicBezTo>
                      <a:cubicBezTo>
                        <a:pt x="40" y="6"/>
                        <a:pt x="83" y="0"/>
                        <a:pt x="83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" name="Freeform 22">
                  <a:extLst>
                    <a:ext uri="{FF2B5EF4-FFF2-40B4-BE49-F238E27FC236}">
                      <a16:creationId xmlns:a16="http://schemas.microsoft.com/office/drawing/2014/main" id="{D4814508-0C25-D000-6068-3C163A23BB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643438" y="917575"/>
                  <a:ext cx="334963" cy="322263"/>
                </a:xfrm>
                <a:custGeom>
                  <a:avLst/>
                  <a:gdLst>
                    <a:gd name="T0" fmla="*/ 0 w 89"/>
                    <a:gd name="T1" fmla="*/ 0 h 86"/>
                    <a:gd name="T2" fmla="*/ 26 w 89"/>
                    <a:gd name="T3" fmla="*/ 59 h 86"/>
                    <a:gd name="T4" fmla="*/ 89 w 89"/>
                    <a:gd name="T5" fmla="*/ 86 h 86"/>
                    <a:gd name="T6" fmla="*/ 65 w 89"/>
                    <a:gd name="T7" fmla="*/ 28 h 86"/>
                    <a:gd name="T8" fmla="*/ 0 w 89"/>
                    <a:gd name="T9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6">
                      <a:moveTo>
                        <a:pt x="0" y="0"/>
                      </a:moveTo>
                      <a:cubicBezTo>
                        <a:pt x="0" y="0"/>
                        <a:pt x="2" y="39"/>
                        <a:pt x="26" y="59"/>
                      </a:cubicBezTo>
                      <a:cubicBezTo>
                        <a:pt x="57" y="84"/>
                        <a:pt x="89" y="86"/>
                        <a:pt x="89" y="86"/>
                      </a:cubicBezTo>
                      <a:cubicBezTo>
                        <a:pt x="89" y="86"/>
                        <a:pt x="80" y="45"/>
                        <a:pt x="65" y="28"/>
                      </a:cubicBezTo>
                      <a:cubicBezTo>
                        <a:pt x="43" y="4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" name="Freeform 23">
                  <a:extLst>
                    <a:ext uri="{FF2B5EF4-FFF2-40B4-BE49-F238E27FC236}">
                      <a16:creationId xmlns:a16="http://schemas.microsoft.com/office/drawing/2014/main" id="{7B0B3C25-1333-053C-A0CD-C8F6D70C41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311650" y="642937"/>
                  <a:ext cx="360363" cy="288925"/>
                </a:xfrm>
                <a:custGeom>
                  <a:avLst/>
                  <a:gdLst>
                    <a:gd name="T0" fmla="*/ 96 w 96"/>
                    <a:gd name="T1" fmla="*/ 1 h 77"/>
                    <a:gd name="T2" fmla="*/ 63 w 96"/>
                    <a:gd name="T3" fmla="*/ 56 h 77"/>
                    <a:gd name="T4" fmla="*/ 0 w 96"/>
                    <a:gd name="T5" fmla="*/ 76 h 77"/>
                    <a:gd name="T6" fmla="*/ 29 w 96"/>
                    <a:gd name="T7" fmla="*/ 22 h 77"/>
                    <a:gd name="T8" fmla="*/ 96 w 96"/>
                    <a:gd name="T9" fmla="*/ 1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77">
                      <a:moveTo>
                        <a:pt x="96" y="1"/>
                      </a:moveTo>
                      <a:cubicBezTo>
                        <a:pt x="96" y="1"/>
                        <a:pt x="90" y="39"/>
                        <a:pt x="63" y="56"/>
                      </a:cubicBezTo>
                      <a:cubicBezTo>
                        <a:pt x="31" y="77"/>
                        <a:pt x="0" y="76"/>
                        <a:pt x="0" y="76"/>
                      </a:cubicBezTo>
                      <a:cubicBezTo>
                        <a:pt x="0" y="76"/>
                        <a:pt x="12" y="37"/>
                        <a:pt x="29" y="22"/>
                      </a:cubicBezTo>
                      <a:cubicBezTo>
                        <a:pt x="53" y="0"/>
                        <a:pt x="96" y="1"/>
                        <a:pt x="96" y="1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" name="Freeform 24">
                  <a:extLst>
                    <a:ext uri="{FF2B5EF4-FFF2-40B4-BE49-F238E27FC236}">
                      <a16:creationId xmlns:a16="http://schemas.microsoft.com/office/drawing/2014/main" id="{E315DBCB-8D47-B7E8-2505-8325C0FCAF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594225" y="519112"/>
                  <a:ext cx="285750" cy="363538"/>
                </a:xfrm>
                <a:custGeom>
                  <a:avLst/>
                  <a:gdLst>
                    <a:gd name="T0" fmla="*/ 4 w 76"/>
                    <a:gd name="T1" fmla="*/ 0 h 97"/>
                    <a:gd name="T2" fmla="*/ 20 w 76"/>
                    <a:gd name="T3" fmla="*/ 61 h 97"/>
                    <a:gd name="T4" fmla="*/ 76 w 76"/>
                    <a:gd name="T5" fmla="*/ 97 h 97"/>
                    <a:gd name="T6" fmla="*/ 63 w 76"/>
                    <a:gd name="T7" fmla="*/ 37 h 97"/>
                    <a:gd name="T8" fmla="*/ 4 w 76"/>
                    <a:gd name="T9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97">
                      <a:moveTo>
                        <a:pt x="4" y="0"/>
                      </a:moveTo>
                      <a:cubicBezTo>
                        <a:pt x="4" y="0"/>
                        <a:pt x="0" y="37"/>
                        <a:pt x="20" y="61"/>
                      </a:cubicBezTo>
                      <a:cubicBezTo>
                        <a:pt x="46" y="90"/>
                        <a:pt x="76" y="97"/>
                        <a:pt x="76" y="97"/>
                      </a:cubicBezTo>
                      <a:cubicBezTo>
                        <a:pt x="76" y="97"/>
                        <a:pt x="75" y="57"/>
                        <a:pt x="63" y="37"/>
                      </a:cubicBezTo>
                      <a:cubicBezTo>
                        <a:pt x="45" y="10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" name="Freeform 25">
                  <a:extLst>
                    <a:ext uri="{FF2B5EF4-FFF2-40B4-BE49-F238E27FC236}">
                      <a16:creationId xmlns:a16="http://schemas.microsoft.com/office/drawing/2014/main" id="{47ADC8F6-7889-30B4-6E5D-4B57452E52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256088" y="330200"/>
                  <a:ext cx="395288" cy="266700"/>
                </a:xfrm>
                <a:custGeom>
                  <a:avLst/>
                  <a:gdLst>
                    <a:gd name="T0" fmla="*/ 105 w 105"/>
                    <a:gd name="T1" fmla="*/ 9 h 71"/>
                    <a:gd name="T2" fmla="*/ 65 w 105"/>
                    <a:gd name="T3" fmla="*/ 56 h 71"/>
                    <a:gd name="T4" fmla="*/ 0 w 105"/>
                    <a:gd name="T5" fmla="*/ 64 h 71"/>
                    <a:gd name="T6" fmla="*/ 37 w 105"/>
                    <a:gd name="T7" fmla="*/ 17 h 71"/>
                    <a:gd name="T8" fmla="*/ 105 w 105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1">
                      <a:moveTo>
                        <a:pt x="105" y="9"/>
                      </a:moveTo>
                      <a:cubicBezTo>
                        <a:pt x="105" y="9"/>
                        <a:pt x="93" y="44"/>
                        <a:pt x="65" y="56"/>
                      </a:cubicBezTo>
                      <a:cubicBezTo>
                        <a:pt x="29" y="71"/>
                        <a:pt x="0" y="64"/>
                        <a:pt x="0" y="64"/>
                      </a:cubicBezTo>
                      <a:cubicBezTo>
                        <a:pt x="0" y="64"/>
                        <a:pt x="18" y="29"/>
                        <a:pt x="37" y="17"/>
                      </a:cubicBezTo>
                      <a:cubicBezTo>
                        <a:pt x="64" y="0"/>
                        <a:pt x="105" y="9"/>
                        <a:pt x="105" y="9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" name="Freeform 26">
                  <a:extLst>
                    <a:ext uri="{FF2B5EF4-FFF2-40B4-BE49-F238E27FC236}">
                      <a16:creationId xmlns:a16="http://schemas.microsoft.com/office/drawing/2014/main" id="{BA900799-B2A1-213F-B2C8-07F63659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84688" y="131762"/>
                  <a:ext cx="261938" cy="398463"/>
                </a:xfrm>
                <a:custGeom>
                  <a:avLst/>
                  <a:gdLst>
                    <a:gd name="T0" fmla="*/ 11 w 70"/>
                    <a:gd name="T1" fmla="*/ 0 h 106"/>
                    <a:gd name="T2" fmla="*/ 16 w 70"/>
                    <a:gd name="T3" fmla="*/ 62 h 106"/>
                    <a:gd name="T4" fmla="*/ 64 w 70"/>
                    <a:gd name="T5" fmla="*/ 106 h 106"/>
                    <a:gd name="T6" fmla="*/ 61 w 70"/>
                    <a:gd name="T7" fmla="*/ 46 h 106"/>
                    <a:gd name="T8" fmla="*/ 11 w 70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106">
                      <a:moveTo>
                        <a:pt x="11" y="0"/>
                      </a:moveTo>
                      <a:cubicBezTo>
                        <a:pt x="11" y="0"/>
                        <a:pt x="0" y="36"/>
                        <a:pt x="16" y="62"/>
                      </a:cubicBezTo>
                      <a:cubicBezTo>
                        <a:pt x="36" y="94"/>
                        <a:pt x="64" y="106"/>
                        <a:pt x="64" y="106"/>
                      </a:cubicBezTo>
                      <a:cubicBezTo>
                        <a:pt x="64" y="106"/>
                        <a:pt x="70" y="67"/>
                        <a:pt x="61" y="46"/>
                      </a:cubicBezTo>
                      <a:cubicBezTo>
                        <a:pt x="49" y="17"/>
                        <a:pt x="11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8" name="Freeform 27">
                  <a:extLst>
                    <a:ext uri="{FF2B5EF4-FFF2-40B4-BE49-F238E27FC236}">
                      <a16:creationId xmlns:a16="http://schemas.microsoft.com/office/drawing/2014/main" id="{1242F641-70B9-9856-AC2B-CBF24B8CA2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135438" y="44450"/>
                  <a:ext cx="412750" cy="230188"/>
                </a:xfrm>
                <a:custGeom>
                  <a:avLst/>
                  <a:gdLst>
                    <a:gd name="T0" fmla="*/ 110 w 110"/>
                    <a:gd name="T1" fmla="*/ 15 h 61"/>
                    <a:gd name="T2" fmla="*/ 63 w 110"/>
                    <a:gd name="T3" fmla="*/ 53 h 61"/>
                    <a:gd name="T4" fmla="*/ 0 w 110"/>
                    <a:gd name="T5" fmla="*/ 50 h 61"/>
                    <a:gd name="T6" fmla="*/ 44 w 110"/>
                    <a:gd name="T7" fmla="*/ 11 h 61"/>
                    <a:gd name="T8" fmla="*/ 110 w 110"/>
                    <a:gd name="T9" fmla="*/ 1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61">
                      <a:moveTo>
                        <a:pt x="110" y="15"/>
                      </a:moveTo>
                      <a:cubicBezTo>
                        <a:pt x="110" y="15"/>
                        <a:pt x="93" y="47"/>
                        <a:pt x="63" y="53"/>
                      </a:cubicBezTo>
                      <a:cubicBezTo>
                        <a:pt x="27" y="61"/>
                        <a:pt x="0" y="50"/>
                        <a:pt x="0" y="50"/>
                      </a:cubicBezTo>
                      <a:cubicBezTo>
                        <a:pt x="0" y="50"/>
                        <a:pt x="23" y="19"/>
                        <a:pt x="44" y="11"/>
                      </a:cubicBezTo>
                      <a:cubicBezTo>
                        <a:pt x="73" y="0"/>
                        <a:pt x="110" y="15"/>
                        <a:pt x="110" y="15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9" name="Freeform 28">
                  <a:extLst>
                    <a:ext uri="{FF2B5EF4-FFF2-40B4-BE49-F238E27FC236}">
                      <a16:creationId xmlns:a16="http://schemas.microsoft.com/office/drawing/2014/main" id="{734B2846-86D0-E6CD-8837-7FA36D802F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305300" y="-222250"/>
                  <a:ext cx="233363" cy="417513"/>
                </a:xfrm>
                <a:custGeom>
                  <a:avLst/>
                  <a:gdLst>
                    <a:gd name="T0" fmla="*/ 17 w 62"/>
                    <a:gd name="T1" fmla="*/ 0 h 111"/>
                    <a:gd name="T2" fmla="*/ 11 w 62"/>
                    <a:gd name="T3" fmla="*/ 60 h 111"/>
                    <a:gd name="T4" fmla="*/ 49 w 62"/>
                    <a:gd name="T5" fmla="*/ 111 h 111"/>
                    <a:gd name="T6" fmla="*/ 57 w 62"/>
                    <a:gd name="T7" fmla="*/ 53 h 111"/>
                    <a:gd name="T8" fmla="*/ 17 w 62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11">
                      <a:moveTo>
                        <a:pt x="17" y="0"/>
                      </a:moveTo>
                      <a:cubicBezTo>
                        <a:pt x="17" y="0"/>
                        <a:pt x="0" y="32"/>
                        <a:pt x="11" y="60"/>
                      </a:cubicBezTo>
                      <a:cubicBezTo>
                        <a:pt x="25" y="95"/>
                        <a:pt x="49" y="111"/>
                        <a:pt x="49" y="111"/>
                      </a:cubicBezTo>
                      <a:cubicBezTo>
                        <a:pt x="49" y="111"/>
                        <a:pt x="62" y="74"/>
                        <a:pt x="57" y="53"/>
                      </a:cubicBezTo>
                      <a:cubicBezTo>
                        <a:pt x="50" y="23"/>
                        <a:pt x="17" y="0"/>
                        <a:pt x="17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0" name="Freeform 29">
                  <a:extLst>
                    <a:ext uri="{FF2B5EF4-FFF2-40B4-BE49-F238E27FC236}">
                      <a16:creationId xmlns:a16="http://schemas.microsoft.com/office/drawing/2014/main" id="{D9E16A52-DB87-9987-5603-FA24F1631D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59225" y="-214313"/>
                  <a:ext cx="425450" cy="195263"/>
                </a:xfrm>
                <a:custGeom>
                  <a:avLst/>
                  <a:gdLst>
                    <a:gd name="T0" fmla="*/ 113 w 113"/>
                    <a:gd name="T1" fmla="*/ 21 h 52"/>
                    <a:gd name="T2" fmla="*/ 61 w 113"/>
                    <a:gd name="T3" fmla="*/ 51 h 52"/>
                    <a:gd name="T4" fmla="*/ 0 w 113"/>
                    <a:gd name="T5" fmla="*/ 37 h 52"/>
                    <a:gd name="T6" fmla="*/ 49 w 113"/>
                    <a:gd name="T7" fmla="*/ 7 h 52"/>
                    <a:gd name="T8" fmla="*/ 113 w 113"/>
                    <a:gd name="T9" fmla="*/ 21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3" h="52">
                      <a:moveTo>
                        <a:pt x="113" y="21"/>
                      </a:moveTo>
                      <a:cubicBezTo>
                        <a:pt x="113" y="21"/>
                        <a:pt x="90" y="49"/>
                        <a:pt x="61" y="51"/>
                      </a:cubicBezTo>
                      <a:cubicBezTo>
                        <a:pt x="24" y="52"/>
                        <a:pt x="0" y="37"/>
                        <a:pt x="0" y="37"/>
                      </a:cubicBezTo>
                      <a:cubicBezTo>
                        <a:pt x="0" y="37"/>
                        <a:pt x="28" y="11"/>
                        <a:pt x="49" y="7"/>
                      </a:cubicBezTo>
                      <a:cubicBezTo>
                        <a:pt x="79" y="0"/>
                        <a:pt x="113" y="21"/>
                        <a:pt x="113" y="21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1" name="Freeform 30">
                  <a:extLst>
                    <a:ext uri="{FF2B5EF4-FFF2-40B4-BE49-F238E27FC236}">
                      <a16:creationId xmlns:a16="http://schemas.microsoft.com/office/drawing/2014/main" id="{E93A2E13-2C51-134F-E7C0-46A5CE1DBB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064000" y="-534988"/>
                  <a:ext cx="195263" cy="425450"/>
                </a:xfrm>
                <a:custGeom>
                  <a:avLst/>
                  <a:gdLst>
                    <a:gd name="T0" fmla="*/ 22 w 52"/>
                    <a:gd name="T1" fmla="*/ 0 h 113"/>
                    <a:gd name="T2" fmla="*/ 6 w 52"/>
                    <a:gd name="T3" fmla="*/ 57 h 113"/>
                    <a:gd name="T4" fmla="*/ 34 w 52"/>
                    <a:gd name="T5" fmla="*/ 113 h 113"/>
                    <a:gd name="T6" fmla="*/ 51 w 52"/>
                    <a:gd name="T7" fmla="*/ 58 h 113"/>
                    <a:gd name="T8" fmla="*/ 22 w 52"/>
                    <a:gd name="T9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113">
                      <a:moveTo>
                        <a:pt x="22" y="0"/>
                      </a:moveTo>
                      <a:cubicBezTo>
                        <a:pt x="22" y="0"/>
                        <a:pt x="0" y="28"/>
                        <a:pt x="6" y="57"/>
                      </a:cubicBezTo>
                      <a:cubicBezTo>
                        <a:pt x="13" y="93"/>
                        <a:pt x="34" y="113"/>
                        <a:pt x="34" y="113"/>
                      </a:cubicBezTo>
                      <a:cubicBezTo>
                        <a:pt x="34" y="113"/>
                        <a:pt x="52" y="79"/>
                        <a:pt x="51" y="58"/>
                      </a:cubicBezTo>
                      <a:cubicBezTo>
                        <a:pt x="50" y="28"/>
                        <a:pt x="22" y="0"/>
                        <a:pt x="22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2" name="Freeform 31">
                  <a:extLst>
                    <a:ext uri="{FF2B5EF4-FFF2-40B4-BE49-F238E27FC236}">
                      <a16:creationId xmlns:a16="http://schemas.microsoft.com/office/drawing/2014/main" id="{03132617-162F-19A8-2EFB-379430BD27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733800" y="-428625"/>
                  <a:ext cx="422275" cy="184150"/>
                </a:xfrm>
                <a:custGeom>
                  <a:avLst/>
                  <a:gdLst>
                    <a:gd name="T0" fmla="*/ 112 w 112"/>
                    <a:gd name="T1" fmla="*/ 26 h 49"/>
                    <a:gd name="T2" fmla="*/ 57 w 112"/>
                    <a:gd name="T3" fmla="*/ 45 h 49"/>
                    <a:gd name="T4" fmla="*/ 0 w 112"/>
                    <a:gd name="T5" fmla="*/ 22 h 49"/>
                    <a:gd name="T6" fmla="*/ 53 w 112"/>
                    <a:gd name="T7" fmla="*/ 1 h 49"/>
                    <a:gd name="T8" fmla="*/ 112 w 112"/>
                    <a:gd name="T9" fmla="*/ 2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9">
                      <a:moveTo>
                        <a:pt x="112" y="26"/>
                      </a:moveTo>
                      <a:cubicBezTo>
                        <a:pt x="112" y="26"/>
                        <a:pt x="85" y="49"/>
                        <a:pt x="57" y="45"/>
                      </a:cubicBezTo>
                      <a:cubicBezTo>
                        <a:pt x="21" y="41"/>
                        <a:pt x="0" y="22"/>
                        <a:pt x="0" y="22"/>
                      </a:cubicBezTo>
                      <a:cubicBezTo>
                        <a:pt x="0" y="22"/>
                        <a:pt x="32" y="2"/>
                        <a:pt x="53" y="1"/>
                      </a:cubicBezTo>
                      <a:cubicBezTo>
                        <a:pt x="83" y="0"/>
                        <a:pt x="112" y="26"/>
                        <a:pt x="112" y="26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3" name="Freeform 32">
                  <a:extLst>
                    <a:ext uri="{FF2B5EF4-FFF2-40B4-BE49-F238E27FC236}">
                      <a16:creationId xmlns:a16="http://schemas.microsoft.com/office/drawing/2014/main" id="{89022D7D-7A2E-BD0A-A7DA-7774E09F73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775075" y="-793750"/>
                  <a:ext cx="184150" cy="417513"/>
                </a:xfrm>
                <a:custGeom>
                  <a:avLst/>
                  <a:gdLst>
                    <a:gd name="T0" fmla="*/ 26 w 49"/>
                    <a:gd name="T1" fmla="*/ 0 h 111"/>
                    <a:gd name="T2" fmla="*/ 1 w 49"/>
                    <a:gd name="T3" fmla="*/ 53 h 111"/>
                    <a:gd name="T4" fmla="*/ 19 w 49"/>
                    <a:gd name="T5" fmla="*/ 111 h 111"/>
                    <a:gd name="T6" fmla="*/ 45 w 49"/>
                    <a:gd name="T7" fmla="*/ 61 h 111"/>
                    <a:gd name="T8" fmla="*/ 26 w 49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111">
                      <a:moveTo>
                        <a:pt x="26" y="0"/>
                      </a:moveTo>
                      <a:cubicBezTo>
                        <a:pt x="26" y="0"/>
                        <a:pt x="0" y="24"/>
                        <a:pt x="1" y="53"/>
                      </a:cubicBezTo>
                      <a:cubicBezTo>
                        <a:pt x="2" y="88"/>
                        <a:pt x="19" y="111"/>
                        <a:pt x="19" y="111"/>
                      </a:cubicBezTo>
                      <a:cubicBezTo>
                        <a:pt x="19" y="111"/>
                        <a:pt x="42" y="82"/>
                        <a:pt x="45" y="61"/>
                      </a:cubicBezTo>
                      <a:cubicBezTo>
                        <a:pt x="49" y="32"/>
                        <a:pt x="26" y="0"/>
                        <a:pt x="26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4" name="Freeform 33">
                  <a:extLst>
                    <a:ext uri="{FF2B5EF4-FFF2-40B4-BE49-F238E27FC236}">
                      <a16:creationId xmlns:a16="http://schemas.microsoft.com/office/drawing/2014/main" id="{55E79B5F-8063-9FB5-4C52-9FB2F0ED44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462338" y="-623888"/>
                  <a:ext cx="401638" cy="206375"/>
                </a:xfrm>
                <a:custGeom>
                  <a:avLst/>
                  <a:gdLst>
                    <a:gd name="T0" fmla="*/ 107 w 107"/>
                    <a:gd name="T1" fmla="*/ 37 h 55"/>
                    <a:gd name="T2" fmla="*/ 50 w 107"/>
                    <a:gd name="T3" fmla="*/ 46 h 55"/>
                    <a:gd name="T4" fmla="*/ 0 w 107"/>
                    <a:gd name="T5" fmla="*/ 14 h 55"/>
                    <a:gd name="T6" fmla="*/ 54 w 107"/>
                    <a:gd name="T7" fmla="*/ 3 h 55"/>
                    <a:gd name="T8" fmla="*/ 107 w 107"/>
                    <a:gd name="T9" fmla="*/ 3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7" h="55">
                      <a:moveTo>
                        <a:pt x="107" y="37"/>
                      </a:moveTo>
                      <a:cubicBezTo>
                        <a:pt x="107" y="37"/>
                        <a:pt x="77" y="55"/>
                        <a:pt x="50" y="46"/>
                      </a:cubicBezTo>
                      <a:cubicBezTo>
                        <a:pt x="17" y="36"/>
                        <a:pt x="0" y="14"/>
                        <a:pt x="0" y="14"/>
                      </a:cubicBezTo>
                      <a:cubicBezTo>
                        <a:pt x="0" y="14"/>
                        <a:pt x="34" y="0"/>
                        <a:pt x="54" y="3"/>
                      </a:cubicBezTo>
                      <a:cubicBezTo>
                        <a:pt x="83" y="7"/>
                        <a:pt x="107" y="37"/>
                        <a:pt x="107" y="37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5" name="Freeform 34">
                  <a:extLst>
                    <a:ext uri="{FF2B5EF4-FFF2-40B4-BE49-F238E27FC236}">
                      <a16:creationId xmlns:a16="http://schemas.microsoft.com/office/drawing/2014/main" id="{7BD95115-EF69-F047-D3A6-9731978702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478213" y="-992188"/>
                  <a:ext cx="207963" cy="398463"/>
                </a:xfrm>
                <a:custGeom>
                  <a:avLst/>
                  <a:gdLst>
                    <a:gd name="T0" fmla="*/ 38 w 55"/>
                    <a:gd name="T1" fmla="*/ 0 h 106"/>
                    <a:gd name="T2" fmla="*/ 5 w 55"/>
                    <a:gd name="T3" fmla="*/ 46 h 106"/>
                    <a:gd name="T4" fmla="*/ 12 w 55"/>
                    <a:gd name="T5" fmla="*/ 106 h 106"/>
                    <a:gd name="T6" fmla="*/ 46 w 55"/>
                    <a:gd name="T7" fmla="*/ 62 h 106"/>
                    <a:gd name="T8" fmla="*/ 38 w 55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38" y="0"/>
                      </a:moveTo>
                      <a:cubicBezTo>
                        <a:pt x="38" y="0"/>
                        <a:pt x="9" y="19"/>
                        <a:pt x="5" y="46"/>
                      </a:cubicBezTo>
                      <a:cubicBezTo>
                        <a:pt x="0" y="81"/>
                        <a:pt x="12" y="106"/>
                        <a:pt x="12" y="106"/>
                      </a:cubicBezTo>
                      <a:cubicBezTo>
                        <a:pt x="12" y="106"/>
                        <a:pt x="40" y="82"/>
                        <a:pt x="46" y="62"/>
                      </a:cubicBezTo>
                      <a:cubicBezTo>
                        <a:pt x="55" y="34"/>
                        <a:pt x="38" y="0"/>
                        <a:pt x="38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6" name="Freeform 35">
                  <a:extLst>
                    <a:ext uri="{FF2B5EF4-FFF2-40B4-BE49-F238E27FC236}">
                      <a16:creationId xmlns:a16="http://schemas.microsoft.com/office/drawing/2014/main" id="{16BB686A-0FF2-0BC7-4F22-7BD4502A63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165475" y="-774700"/>
                  <a:ext cx="376238" cy="228600"/>
                </a:xfrm>
                <a:custGeom>
                  <a:avLst/>
                  <a:gdLst>
                    <a:gd name="T0" fmla="*/ 100 w 100"/>
                    <a:gd name="T1" fmla="*/ 49 h 61"/>
                    <a:gd name="T2" fmla="*/ 44 w 100"/>
                    <a:gd name="T3" fmla="*/ 48 h 61"/>
                    <a:gd name="T4" fmla="*/ 0 w 100"/>
                    <a:gd name="T5" fmla="*/ 8 h 61"/>
                    <a:gd name="T6" fmla="*/ 55 w 100"/>
                    <a:gd name="T7" fmla="*/ 7 h 61"/>
                    <a:gd name="T8" fmla="*/ 100 w 100"/>
                    <a:gd name="T9" fmla="*/ 49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61">
                      <a:moveTo>
                        <a:pt x="100" y="49"/>
                      </a:moveTo>
                      <a:cubicBezTo>
                        <a:pt x="100" y="49"/>
                        <a:pt x="68" y="61"/>
                        <a:pt x="44" y="48"/>
                      </a:cubicBezTo>
                      <a:cubicBezTo>
                        <a:pt x="13" y="32"/>
                        <a:pt x="0" y="8"/>
                        <a:pt x="0" y="8"/>
                      </a:cubicBezTo>
                      <a:cubicBezTo>
                        <a:pt x="0" y="8"/>
                        <a:pt x="36" y="0"/>
                        <a:pt x="55" y="7"/>
                      </a:cubicBezTo>
                      <a:cubicBezTo>
                        <a:pt x="82" y="16"/>
                        <a:pt x="100" y="49"/>
                        <a:pt x="100" y="49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7" name="Freeform 36">
                  <a:extLst>
                    <a:ext uri="{FF2B5EF4-FFF2-40B4-BE49-F238E27FC236}">
                      <a16:creationId xmlns:a16="http://schemas.microsoft.com/office/drawing/2014/main" id="{5BAF6AAA-009F-D63D-C0D9-5EB349F66E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157538" y="-1128713"/>
                  <a:ext cx="228600" cy="368300"/>
                </a:xfrm>
                <a:custGeom>
                  <a:avLst/>
                  <a:gdLst>
                    <a:gd name="T0" fmla="*/ 51 w 61"/>
                    <a:gd name="T1" fmla="*/ 0 h 98"/>
                    <a:gd name="T2" fmla="*/ 11 w 61"/>
                    <a:gd name="T3" fmla="*/ 39 h 98"/>
                    <a:gd name="T4" fmla="*/ 7 w 61"/>
                    <a:gd name="T5" fmla="*/ 98 h 98"/>
                    <a:gd name="T6" fmla="*/ 48 w 61"/>
                    <a:gd name="T7" fmla="*/ 61 h 98"/>
                    <a:gd name="T8" fmla="*/ 51 w 61"/>
                    <a:gd name="T9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98">
                      <a:moveTo>
                        <a:pt x="51" y="0"/>
                      </a:moveTo>
                      <a:cubicBezTo>
                        <a:pt x="51" y="0"/>
                        <a:pt x="20" y="13"/>
                        <a:pt x="11" y="39"/>
                      </a:cubicBezTo>
                      <a:cubicBezTo>
                        <a:pt x="0" y="72"/>
                        <a:pt x="7" y="98"/>
                        <a:pt x="7" y="98"/>
                      </a:cubicBezTo>
                      <a:cubicBezTo>
                        <a:pt x="7" y="98"/>
                        <a:pt x="38" y="79"/>
                        <a:pt x="48" y="61"/>
                      </a:cubicBezTo>
                      <a:cubicBezTo>
                        <a:pt x="61" y="36"/>
                        <a:pt x="51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8" name="Freeform 37">
                  <a:extLst>
                    <a:ext uri="{FF2B5EF4-FFF2-40B4-BE49-F238E27FC236}">
                      <a16:creationId xmlns:a16="http://schemas.microsoft.com/office/drawing/2014/main" id="{45C40AE1-8B78-3E07-B688-E446ED3BE3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962275" y="-939800"/>
                  <a:ext cx="307975" cy="161925"/>
                </a:xfrm>
                <a:custGeom>
                  <a:avLst/>
                  <a:gdLst>
                    <a:gd name="T0" fmla="*/ 0 w 82"/>
                    <a:gd name="T1" fmla="*/ 30 h 43"/>
                    <a:gd name="T2" fmla="*/ 44 w 82"/>
                    <a:gd name="T3" fmla="*/ 36 h 43"/>
                    <a:gd name="T4" fmla="*/ 82 w 82"/>
                    <a:gd name="T5" fmla="*/ 10 h 43"/>
                    <a:gd name="T6" fmla="*/ 40 w 82"/>
                    <a:gd name="T7" fmla="*/ 3 h 43"/>
                    <a:gd name="T8" fmla="*/ 0 w 82"/>
                    <a:gd name="T9" fmla="*/ 3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43">
                      <a:moveTo>
                        <a:pt x="0" y="30"/>
                      </a:moveTo>
                      <a:cubicBezTo>
                        <a:pt x="0" y="30"/>
                        <a:pt x="23" y="43"/>
                        <a:pt x="44" y="36"/>
                      </a:cubicBezTo>
                      <a:cubicBezTo>
                        <a:pt x="70" y="27"/>
                        <a:pt x="82" y="10"/>
                        <a:pt x="82" y="10"/>
                      </a:cubicBezTo>
                      <a:cubicBezTo>
                        <a:pt x="82" y="10"/>
                        <a:pt x="56" y="0"/>
                        <a:pt x="40" y="3"/>
                      </a:cubicBezTo>
                      <a:cubicBezTo>
                        <a:pt x="18" y="6"/>
                        <a:pt x="0" y="30"/>
                        <a:pt x="0" y="3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54" name="Group 453">
                <a:extLst>
                  <a:ext uri="{FF2B5EF4-FFF2-40B4-BE49-F238E27FC236}">
                    <a16:creationId xmlns:a16="http://schemas.microsoft.com/office/drawing/2014/main" id="{E6BD7E40-0E25-30AC-982C-B6095B206DE5}"/>
                  </a:ext>
                </a:extLst>
              </p:cNvPr>
              <p:cNvGrpSpPr/>
              <p:nvPr/>
            </p:nvGrpSpPr>
            <p:grpSpPr>
              <a:xfrm>
                <a:off x="2669426" y="3525900"/>
                <a:ext cx="525107" cy="1027484"/>
                <a:chOff x="-2698750" y="-1128713"/>
                <a:chExt cx="2698750" cy="4552951"/>
              </a:xfrm>
            </p:grpSpPr>
            <p:sp>
              <p:nvSpPr>
                <p:cNvPr id="455" name="Freeform 6">
                  <a:extLst>
                    <a:ext uri="{FF2B5EF4-FFF2-40B4-BE49-F238E27FC236}">
                      <a16:creationId xmlns:a16="http://schemas.microsoft.com/office/drawing/2014/main" id="{4CA88CB4-4832-7902-053B-0A53DA9170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698750" y="-862013"/>
                  <a:ext cx="2540000" cy="4286251"/>
                </a:xfrm>
                <a:custGeom>
                  <a:avLst/>
                  <a:gdLst>
                    <a:gd name="T0" fmla="*/ 19 w 676"/>
                    <a:gd name="T1" fmla="*/ 1140 h 1140"/>
                    <a:gd name="T2" fmla="*/ 241 w 676"/>
                    <a:gd name="T3" fmla="*/ 1033 h 1140"/>
                    <a:gd name="T4" fmla="*/ 622 w 676"/>
                    <a:gd name="T5" fmla="*/ 643 h 1140"/>
                    <a:gd name="T6" fmla="*/ 468 w 676"/>
                    <a:gd name="T7" fmla="*/ 123 h 1140"/>
                    <a:gd name="T8" fmla="*/ 245 w 676"/>
                    <a:gd name="T9" fmla="*/ 0 h 1140"/>
                    <a:gd name="T10" fmla="*/ 463 w 676"/>
                    <a:gd name="T11" fmla="*/ 128 h 1140"/>
                    <a:gd name="T12" fmla="*/ 609 w 676"/>
                    <a:gd name="T13" fmla="*/ 640 h 1140"/>
                    <a:gd name="T14" fmla="*/ 236 w 676"/>
                    <a:gd name="T15" fmla="*/ 1016 h 1140"/>
                    <a:gd name="T16" fmla="*/ 143 w 676"/>
                    <a:gd name="T17" fmla="*/ 1039 h 1140"/>
                    <a:gd name="T18" fmla="*/ 0 w 676"/>
                    <a:gd name="T19" fmla="*/ 1123 h 1140"/>
                    <a:gd name="T20" fmla="*/ 19 w 676"/>
                    <a:gd name="T21" fmla="*/ 1140 h 1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76" h="1140">
                      <a:moveTo>
                        <a:pt x="19" y="1140"/>
                      </a:moveTo>
                      <a:cubicBezTo>
                        <a:pt x="19" y="1140"/>
                        <a:pt x="86" y="1059"/>
                        <a:pt x="241" y="1033"/>
                      </a:cubicBezTo>
                      <a:cubicBezTo>
                        <a:pt x="392" y="998"/>
                        <a:pt x="575" y="850"/>
                        <a:pt x="622" y="643"/>
                      </a:cubicBezTo>
                      <a:cubicBezTo>
                        <a:pt x="676" y="438"/>
                        <a:pt x="585" y="224"/>
                        <a:pt x="468" y="123"/>
                      </a:cubicBezTo>
                      <a:cubicBezTo>
                        <a:pt x="352" y="18"/>
                        <a:pt x="243" y="2"/>
                        <a:pt x="245" y="0"/>
                      </a:cubicBezTo>
                      <a:cubicBezTo>
                        <a:pt x="242" y="4"/>
                        <a:pt x="350" y="22"/>
                        <a:pt x="463" y="128"/>
                      </a:cubicBezTo>
                      <a:cubicBezTo>
                        <a:pt x="577" y="229"/>
                        <a:pt x="664" y="440"/>
                        <a:pt x="609" y="640"/>
                      </a:cubicBezTo>
                      <a:cubicBezTo>
                        <a:pt x="561" y="842"/>
                        <a:pt x="382" y="983"/>
                        <a:pt x="236" y="1016"/>
                      </a:cubicBezTo>
                      <a:cubicBezTo>
                        <a:pt x="201" y="1021"/>
                        <a:pt x="170" y="1029"/>
                        <a:pt x="143" y="1039"/>
                      </a:cubicBezTo>
                      <a:cubicBezTo>
                        <a:pt x="40" y="1076"/>
                        <a:pt x="0" y="1123"/>
                        <a:pt x="0" y="1123"/>
                      </a:cubicBezTo>
                      <a:lnTo>
                        <a:pt x="19" y="1140"/>
                      </a:ln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6" name="Freeform 38">
                  <a:extLst>
                    <a:ext uri="{FF2B5EF4-FFF2-40B4-BE49-F238E27FC236}">
                      <a16:creationId xmlns:a16="http://schemas.microsoft.com/office/drawing/2014/main" id="{A78E165F-B885-28CF-FF7A-D19041256B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901825" y="2540000"/>
                  <a:ext cx="315913" cy="474663"/>
                </a:xfrm>
                <a:custGeom>
                  <a:avLst/>
                  <a:gdLst>
                    <a:gd name="T0" fmla="*/ 74 w 84"/>
                    <a:gd name="T1" fmla="*/ 0 h 126"/>
                    <a:gd name="T2" fmla="*/ 17 w 84"/>
                    <a:gd name="T3" fmla="*/ 48 h 126"/>
                    <a:gd name="T4" fmla="*/ 7 w 84"/>
                    <a:gd name="T5" fmla="*/ 126 h 126"/>
                    <a:gd name="T6" fmla="*/ 64 w 84"/>
                    <a:gd name="T7" fmla="*/ 81 h 126"/>
                    <a:gd name="T8" fmla="*/ 74 w 84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126">
                      <a:moveTo>
                        <a:pt x="74" y="0"/>
                      </a:moveTo>
                      <a:cubicBezTo>
                        <a:pt x="74" y="0"/>
                        <a:pt x="31" y="14"/>
                        <a:pt x="17" y="48"/>
                      </a:cubicBezTo>
                      <a:cubicBezTo>
                        <a:pt x="0" y="90"/>
                        <a:pt x="7" y="126"/>
                        <a:pt x="7" y="126"/>
                      </a:cubicBezTo>
                      <a:cubicBezTo>
                        <a:pt x="7" y="126"/>
                        <a:pt x="50" y="104"/>
                        <a:pt x="64" y="81"/>
                      </a:cubicBezTo>
                      <a:cubicBezTo>
                        <a:pt x="84" y="49"/>
                        <a:pt x="74" y="0"/>
                        <a:pt x="74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7" name="Freeform 39">
                  <a:extLst>
                    <a:ext uri="{FF2B5EF4-FFF2-40B4-BE49-F238E27FC236}">
                      <a16:creationId xmlns:a16="http://schemas.microsoft.com/office/drawing/2014/main" id="{ED34811D-7C62-B099-B7D3-5933A4AB53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827213" y="2973388"/>
                  <a:ext cx="481013" cy="311150"/>
                </a:xfrm>
                <a:custGeom>
                  <a:avLst/>
                  <a:gdLst>
                    <a:gd name="T0" fmla="*/ 128 w 128"/>
                    <a:gd name="T1" fmla="*/ 70 h 83"/>
                    <a:gd name="T2" fmla="*/ 54 w 128"/>
                    <a:gd name="T3" fmla="*/ 64 h 83"/>
                    <a:gd name="T4" fmla="*/ 0 w 128"/>
                    <a:gd name="T5" fmla="*/ 7 h 83"/>
                    <a:gd name="T6" fmla="*/ 72 w 128"/>
                    <a:gd name="T7" fmla="*/ 10 h 83"/>
                    <a:gd name="T8" fmla="*/ 128 w 128"/>
                    <a:gd name="T9" fmla="*/ 7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83">
                      <a:moveTo>
                        <a:pt x="128" y="70"/>
                      </a:moveTo>
                      <a:cubicBezTo>
                        <a:pt x="128" y="70"/>
                        <a:pt x="85" y="83"/>
                        <a:pt x="54" y="64"/>
                      </a:cubicBezTo>
                      <a:cubicBezTo>
                        <a:pt x="15" y="40"/>
                        <a:pt x="0" y="7"/>
                        <a:pt x="0" y="7"/>
                      </a:cubicBezTo>
                      <a:cubicBezTo>
                        <a:pt x="0" y="7"/>
                        <a:pt x="48" y="0"/>
                        <a:pt x="72" y="10"/>
                      </a:cubicBezTo>
                      <a:cubicBezTo>
                        <a:pt x="107" y="25"/>
                        <a:pt x="128" y="70"/>
                        <a:pt x="128" y="7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8" name="Freeform 40">
                  <a:extLst>
                    <a:ext uri="{FF2B5EF4-FFF2-40B4-BE49-F238E27FC236}">
                      <a16:creationId xmlns:a16="http://schemas.microsoft.com/office/drawing/2014/main" id="{03CD2A8B-18D7-784F-1C4C-F9C1DABEDC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585913" y="2401888"/>
                  <a:ext cx="277813" cy="500063"/>
                </a:xfrm>
                <a:custGeom>
                  <a:avLst/>
                  <a:gdLst>
                    <a:gd name="T0" fmla="*/ 55 w 74"/>
                    <a:gd name="T1" fmla="*/ 0 h 133"/>
                    <a:gd name="T2" fmla="*/ 9 w 74"/>
                    <a:gd name="T3" fmla="*/ 57 h 133"/>
                    <a:gd name="T4" fmla="*/ 13 w 74"/>
                    <a:gd name="T5" fmla="*/ 133 h 133"/>
                    <a:gd name="T6" fmla="*/ 60 w 74"/>
                    <a:gd name="T7" fmla="*/ 80 h 133"/>
                    <a:gd name="T8" fmla="*/ 55 w 74"/>
                    <a:gd name="T9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133">
                      <a:moveTo>
                        <a:pt x="55" y="0"/>
                      </a:moveTo>
                      <a:cubicBezTo>
                        <a:pt x="55" y="0"/>
                        <a:pt x="17" y="22"/>
                        <a:pt x="9" y="57"/>
                      </a:cubicBezTo>
                      <a:cubicBezTo>
                        <a:pt x="0" y="100"/>
                        <a:pt x="13" y="133"/>
                        <a:pt x="13" y="133"/>
                      </a:cubicBezTo>
                      <a:cubicBezTo>
                        <a:pt x="13" y="133"/>
                        <a:pt x="50" y="105"/>
                        <a:pt x="60" y="80"/>
                      </a:cubicBezTo>
                      <a:cubicBezTo>
                        <a:pt x="74" y="46"/>
                        <a:pt x="55" y="0"/>
                        <a:pt x="55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9" name="Freeform 41">
                  <a:extLst>
                    <a:ext uri="{FF2B5EF4-FFF2-40B4-BE49-F238E27FC236}">
                      <a16:creationId xmlns:a16="http://schemas.microsoft.com/office/drawing/2014/main" id="{F15E31E7-1112-4E78-442D-D7A667DA88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492250" y="2825750"/>
                  <a:ext cx="503238" cy="279400"/>
                </a:xfrm>
                <a:custGeom>
                  <a:avLst/>
                  <a:gdLst>
                    <a:gd name="T0" fmla="*/ 134 w 134"/>
                    <a:gd name="T1" fmla="*/ 54 h 74"/>
                    <a:gd name="T2" fmla="*/ 61 w 134"/>
                    <a:gd name="T3" fmla="*/ 60 h 74"/>
                    <a:gd name="T4" fmla="*/ 0 w 134"/>
                    <a:gd name="T5" fmla="*/ 15 h 74"/>
                    <a:gd name="T6" fmla="*/ 70 w 134"/>
                    <a:gd name="T7" fmla="*/ 5 h 74"/>
                    <a:gd name="T8" fmla="*/ 134 w 134"/>
                    <a:gd name="T9" fmla="*/ 5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4" h="74">
                      <a:moveTo>
                        <a:pt x="134" y="54"/>
                      </a:moveTo>
                      <a:cubicBezTo>
                        <a:pt x="134" y="54"/>
                        <a:pt x="95" y="74"/>
                        <a:pt x="61" y="60"/>
                      </a:cubicBezTo>
                      <a:cubicBezTo>
                        <a:pt x="20" y="44"/>
                        <a:pt x="0" y="15"/>
                        <a:pt x="0" y="15"/>
                      </a:cubicBezTo>
                      <a:cubicBezTo>
                        <a:pt x="0" y="15"/>
                        <a:pt x="44" y="0"/>
                        <a:pt x="70" y="5"/>
                      </a:cubicBezTo>
                      <a:cubicBezTo>
                        <a:pt x="106" y="13"/>
                        <a:pt x="134" y="54"/>
                        <a:pt x="134" y="54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0" name="Freeform 42">
                  <a:extLst>
                    <a:ext uri="{FF2B5EF4-FFF2-40B4-BE49-F238E27FC236}">
                      <a16:creationId xmlns:a16="http://schemas.microsoft.com/office/drawing/2014/main" id="{16B78637-ED99-F179-F051-BD9B2031BF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293813" y="2225675"/>
                  <a:ext cx="233363" cy="511175"/>
                </a:xfrm>
                <a:custGeom>
                  <a:avLst/>
                  <a:gdLst>
                    <a:gd name="T0" fmla="*/ 37 w 62"/>
                    <a:gd name="T1" fmla="*/ 0 h 136"/>
                    <a:gd name="T2" fmla="*/ 2 w 62"/>
                    <a:gd name="T3" fmla="*/ 62 h 136"/>
                    <a:gd name="T4" fmla="*/ 18 w 62"/>
                    <a:gd name="T5" fmla="*/ 136 h 136"/>
                    <a:gd name="T6" fmla="*/ 54 w 62"/>
                    <a:gd name="T7" fmla="*/ 76 h 136"/>
                    <a:gd name="T8" fmla="*/ 37 w 62"/>
                    <a:gd name="T9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36">
                      <a:moveTo>
                        <a:pt x="37" y="0"/>
                      </a:moveTo>
                      <a:cubicBezTo>
                        <a:pt x="37" y="0"/>
                        <a:pt x="3" y="27"/>
                        <a:pt x="2" y="62"/>
                      </a:cubicBezTo>
                      <a:cubicBezTo>
                        <a:pt x="0" y="106"/>
                        <a:pt x="18" y="136"/>
                        <a:pt x="18" y="136"/>
                      </a:cubicBezTo>
                      <a:cubicBezTo>
                        <a:pt x="18" y="136"/>
                        <a:pt x="49" y="102"/>
                        <a:pt x="54" y="76"/>
                      </a:cubicBezTo>
                      <a:cubicBezTo>
                        <a:pt x="62" y="41"/>
                        <a:pt x="37" y="0"/>
                        <a:pt x="37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1" name="Freeform 43">
                  <a:extLst>
                    <a:ext uri="{FF2B5EF4-FFF2-40B4-BE49-F238E27FC236}">
                      <a16:creationId xmlns:a16="http://schemas.microsoft.com/office/drawing/2014/main" id="{4F8C4CA6-35F5-908F-63C3-0321BB555E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84275" y="2624138"/>
                  <a:ext cx="508000" cy="236538"/>
                </a:xfrm>
                <a:custGeom>
                  <a:avLst/>
                  <a:gdLst>
                    <a:gd name="T0" fmla="*/ 135 w 135"/>
                    <a:gd name="T1" fmla="*/ 37 h 63"/>
                    <a:gd name="T2" fmla="*/ 67 w 135"/>
                    <a:gd name="T3" fmla="*/ 56 h 63"/>
                    <a:gd name="T4" fmla="*/ 0 w 135"/>
                    <a:gd name="T5" fmla="*/ 22 h 63"/>
                    <a:gd name="T6" fmla="*/ 66 w 135"/>
                    <a:gd name="T7" fmla="*/ 1 h 63"/>
                    <a:gd name="T8" fmla="*/ 135 w 135"/>
                    <a:gd name="T9" fmla="*/ 3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5" h="63">
                      <a:moveTo>
                        <a:pt x="135" y="37"/>
                      </a:moveTo>
                      <a:cubicBezTo>
                        <a:pt x="135" y="37"/>
                        <a:pt x="101" y="63"/>
                        <a:pt x="67" y="56"/>
                      </a:cubicBezTo>
                      <a:cubicBezTo>
                        <a:pt x="24" y="47"/>
                        <a:pt x="0" y="22"/>
                        <a:pt x="0" y="22"/>
                      </a:cubicBezTo>
                      <a:cubicBezTo>
                        <a:pt x="0" y="22"/>
                        <a:pt x="40" y="0"/>
                        <a:pt x="66" y="1"/>
                      </a:cubicBezTo>
                      <a:cubicBezTo>
                        <a:pt x="102" y="3"/>
                        <a:pt x="135" y="37"/>
                        <a:pt x="135" y="37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2" name="Freeform 44">
                  <a:extLst>
                    <a:ext uri="{FF2B5EF4-FFF2-40B4-BE49-F238E27FC236}">
                      <a16:creationId xmlns:a16="http://schemas.microsoft.com/office/drawing/2014/main" id="{0713FEE9-8677-E085-005B-60A25DEE05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71563" y="2011363"/>
                  <a:ext cx="222250" cy="503238"/>
                </a:xfrm>
                <a:custGeom>
                  <a:avLst/>
                  <a:gdLst>
                    <a:gd name="T0" fmla="*/ 28 w 59"/>
                    <a:gd name="T1" fmla="*/ 0 h 134"/>
                    <a:gd name="T2" fmla="*/ 5 w 59"/>
                    <a:gd name="T3" fmla="*/ 66 h 134"/>
                    <a:gd name="T4" fmla="*/ 33 w 59"/>
                    <a:gd name="T5" fmla="*/ 134 h 134"/>
                    <a:gd name="T6" fmla="*/ 58 w 59"/>
                    <a:gd name="T7" fmla="*/ 71 h 134"/>
                    <a:gd name="T8" fmla="*/ 28 w 59"/>
                    <a:gd name="T9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134">
                      <a:moveTo>
                        <a:pt x="28" y="0"/>
                      </a:moveTo>
                      <a:cubicBezTo>
                        <a:pt x="28" y="0"/>
                        <a:pt x="0" y="32"/>
                        <a:pt x="5" y="66"/>
                      </a:cubicBezTo>
                      <a:cubicBezTo>
                        <a:pt x="10" y="109"/>
                        <a:pt x="33" y="134"/>
                        <a:pt x="33" y="134"/>
                      </a:cubicBezTo>
                      <a:cubicBezTo>
                        <a:pt x="33" y="134"/>
                        <a:pt x="57" y="96"/>
                        <a:pt x="58" y="71"/>
                      </a:cubicBezTo>
                      <a:cubicBezTo>
                        <a:pt x="59" y="35"/>
                        <a:pt x="28" y="0"/>
                        <a:pt x="28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3" name="Freeform 45">
                  <a:extLst>
                    <a:ext uri="{FF2B5EF4-FFF2-40B4-BE49-F238E27FC236}">
                      <a16:creationId xmlns:a16="http://schemas.microsoft.com/office/drawing/2014/main" id="{117C3629-2475-4D93-2755-5F758D6050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14400" y="2344738"/>
                  <a:ext cx="500063" cy="219075"/>
                </a:xfrm>
                <a:custGeom>
                  <a:avLst/>
                  <a:gdLst>
                    <a:gd name="T0" fmla="*/ 133 w 133"/>
                    <a:gd name="T1" fmla="*/ 27 h 58"/>
                    <a:gd name="T2" fmla="*/ 70 w 133"/>
                    <a:gd name="T3" fmla="*/ 57 h 58"/>
                    <a:gd name="T4" fmla="*/ 0 w 133"/>
                    <a:gd name="T5" fmla="*/ 36 h 58"/>
                    <a:gd name="T6" fmla="*/ 60 w 133"/>
                    <a:gd name="T7" fmla="*/ 5 h 58"/>
                    <a:gd name="T8" fmla="*/ 133 w 133"/>
                    <a:gd name="T9" fmla="*/ 2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3" h="58">
                      <a:moveTo>
                        <a:pt x="133" y="27"/>
                      </a:moveTo>
                      <a:cubicBezTo>
                        <a:pt x="133" y="27"/>
                        <a:pt x="105" y="58"/>
                        <a:pt x="70" y="57"/>
                      </a:cubicBezTo>
                      <a:cubicBezTo>
                        <a:pt x="27" y="56"/>
                        <a:pt x="0" y="36"/>
                        <a:pt x="0" y="36"/>
                      </a:cubicBezTo>
                      <a:cubicBezTo>
                        <a:pt x="0" y="36"/>
                        <a:pt x="35" y="8"/>
                        <a:pt x="60" y="5"/>
                      </a:cubicBezTo>
                      <a:cubicBezTo>
                        <a:pt x="95" y="0"/>
                        <a:pt x="133" y="27"/>
                        <a:pt x="133" y="27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4" name="Freeform 46">
                  <a:extLst>
                    <a:ext uri="{FF2B5EF4-FFF2-40B4-BE49-F238E27FC236}">
                      <a16:creationId xmlns:a16="http://schemas.microsoft.com/office/drawing/2014/main" id="{EA671AE8-5972-4B9C-DBB3-AA912452D5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98525" y="1766888"/>
                  <a:ext cx="247650" cy="481013"/>
                </a:xfrm>
                <a:custGeom>
                  <a:avLst/>
                  <a:gdLst>
                    <a:gd name="T0" fmla="*/ 22 w 66"/>
                    <a:gd name="T1" fmla="*/ 0 h 128"/>
                    <a:gd name="T2" fmla="*/ 10 w 66"/>
                    <a:gd name="T3" fmla="*/ 68 h 128"/>
                    <a:gd name="T4" fmla="*/ 49 w 66"/>
                    <a:gd name="T5" fmla="*/ 128 h 128"/>
                    <a:gd name="T6" fmla="*/ 63 w 66"/>
                    <a:gd name="T7" fmla="*/ 63 h 128"/>
                    <a:gd name="T8" fmla="*/ 22 w 66"/>
                    <a:gd name="T9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128">
                      <a:moveTo>
                        <a:pt x="22" y="0"/>
                      </a:moveTo>
                      <a:cubicBezTo>
                        <a:pt x="22" y="0"/>
                        <a:pt x="0" y="36"/>
                        <a:pt x="10" y="68"/>
                      </a:cubicBezTo>
                      <a:cubicBezTo>
                        <a:pt x="23" y="108"/>
                        <a:pt x="49" y="128"/>
                        <a:pt x="49" y="128"/>
                      </a:cubicBezTo>
                      <a:cubicBezTo>
                        <a:pt x="49" y="128"/>
                        <a:pt x="66" y="88"/>
                        <a:pt x="63" y="63"/>
                      </a:cubicBezTo>
                      <a:cubicBezTo>
                        <a:pt x="58" y="29"/>
                        <a:pt x="22" y="0"/>
                        <a:pt x="22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5" name="Freeform 47">
                  <a:extLst>
                    <a:ext uri="{FF2B5EF4-FFF2-40B4-BE49-F238E27FC236}">
                      <a16:creationId xmlns:a16="http://schemas.microsoft.com/office/drawing/2014/main" id="{E3973418-CA87-F1AE-6BF0-7675C14CA6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84213" y="2017713"/>
                  <a:ext cx="477838" cy="249238"/>
                </a:xfrm>
                <a:custGeom>
                  <a:avLst/>
                  <a:gdLst>
                    <a:gd name="T0" fmla="*/ 127 w 127"/>
                    <a:gd name="T1" fmla="*/ 20 h 66"/>
                    <a:gd name="T2" fmla="*/ 71 w 127"/>
                    <a:gd name="T3" fmla="*/ 60 h 66"/>
                    <a:gd name="T4" fmla="*/ 0 w 127"/>
                    <a:gd name="T5" fmla="*/ 51 h 66"/>
                    <a:gd name="T6" fmla="*/ 52 w 127"/>
                    <a:gd name="T7" fmla="*/ 11 h 66"/>
                    <a:gd name="T8" fmla="*/ 127 w 127"/>
                    <a:gd name="T9" fmla="*/ 2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66">
                      <a:moveTo>
                        <a:pt x="127" y="20"/>
                      </a:moveTo>
                      <a:cubicBezTo>
                        <a:pt x="127" y="20"/>
                        <a:pt x="104" y="55"/>
                        <a:pt x="71" y="60"/>
                      </a:cubicBezTo>
                      <a:cubicBezTo>
                        <a:pt x="29" y="66"/>
                        <a:pt x="0" y="51"/>
                        <a:pt x="0" y="51"/>
                      </a:cubicBezTo>
                      <a:cubicBezTo>
                        <a:pt x="0" y="51"/>
                        <a:pt x="29" y="18"/>
                        <a:pt x="52" y="11"/>
                      </a:cubicBezTo>
                      <a:cubicBezTo>
                        <a:pt x="86" y="0"/>
                        <a:pt x="127" y="20"/>
                        <a:pt x="127" y="2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6" name="Freeform 48">
                  <a:extLst>
                    <a:ext uri="{FF2B5EF4-FFF2-40B4-BE49-F238E27FC236}">
                      <a16:creationId xmlns:a16="http://schemas.microsoft.com/office/drawing/2014/main" id="{8E9D28D9-33A8-CA4D-DBD1-5E3305C139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66763" y="1503363"/>
                  <a:ext cx="269875" cy="447675"/>
                </a:xfrm>
                <a:custGeom>
                  <a:avLst/>
                  <a:gdLst>
                    <a:gd name="T0" fmla="*/ 14 w 72"/>
                    <a:gd name="T1" fmla="*/ 0 h 119"/>
                    <a:gd name="T2" fmla="*/ 15 w 72"/>
                    <a:gd name="T3" fmla="*/ 67 h 119"/>
                    <a:gd name="T4" fmla="*/ 63 w 72"/>
                    <a:gd name="T5" fmla="*/ 119 h 119"/>
                    <a:gd name="T6" fmla="*/ 64 w 72"/>
                    <a:gd name="T7" fmla="*/ 53 h 119"/>
                    <a:gd name="T8" fmla="*/ 14 w 72"/>
                    <a:gd name="T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19">
                      <a:moveTo>
                        <a:pt x="14" y="0"/>
                      </a:moveTo>
                      <a:cubicBezTo>
                        <a:pt x="14" y="0"/>
                        <a:pt x="0" y="37"/>
                        <a:pt x="15" y="67"/>
                      </a:cubicBezTo>
                      <a:cubicBezTo>
                        <a:pt x="34" y="103"/>
                        <a:pt x="63" y="119"/>
                        <a:pt x="63" y="119"/>
                      </a:cubicBezTo>
                      <a:cubicBezTo>
                        <a:pt x="63" y="119"/>
                        <a:pt x="72" y="77"/>
                        <a:pt x="64" y="53"/>
                      </a:cubicBezTo>
                      <a:cubicBezTo>
                        <a:pt x="54" y="21"/>
                        <a:pt x="14" y="0"/>
                        <a:pt x="14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7" name="Freeform 49">
                  <a:extLst>
                    <a:ext uri="{FF2B5EF4-FFF2-40B4-BE49-F238E27FC236}">
                      <a16:creationId xmlns:a16="http://schemas.microsoft.com/office/drawing/2014/main" id="{3FFE7EAB-2A2E-E8AD-0B1C-2F99EA64CA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11175" y="1668463"/>
                  <a:ext cx="439738" cy="274638"/>
                </a:xfrm>
                <a:custGeom>
                  <a:avLst/>
                  <a:gdLst>
                    <a:gd name="T0" fmla="*/ 117 w 117"/>
                    <a:gd name="T1" fmla="*/ 12 h 73"/>
                    <a:gd name="T2" fmla="*/ 70 w 117"/>
                    <a:gd name="T3" fmla="*/ 60 h 73"/>
                    <a:gd name="T4" fmla="*/ 0 w 117"/>
                    <a:gd name="T5" fmla="*/ 64 h 73"/>
                    <a:gd name="T6" fmla="*/ 44 w 117"/>
                    <a:gd name="T7" fmla="*/ 16 h 73"/>
                    <a:gd name="T8" fmla="*/ 117 w 117"/>
                    <a:gd name="T9" fmla="*/ 1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73">
                      <a:moveTo>
                        <a:pt x="117" y="12"/>
                      </a:moveTo>
                      <a:cubicBezTo>
                        <a:pt x="117" y="12"/>
                        <a:pt x="102" y="49"/>
                        <a:pt x="70" y="60"/>
                      </a:cubicBezTo>
                      <a:cubicBezTo>
                        <a:pt x="31" y="73"/>
                        <a:pt x="0" y="64"/>
                        <a:pt x="0" y="64"/>
                      </a:cubicBezTo>
                      <a:cubicBezTo>
                        <a:pt x="0" y="64"/>
                        <a:pt x="22" y="27"/>
                        <a:pt x="44" y="16"/>
                      </a:cubicBezTo>
                      <a:cubicBezTo>
                        <a:pt x="74" y="0"/>
                        <a:pt x="117" y="12"/>
                        <a:pt x="117" y="12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8" name="Freeform 50">
                  <a:extLst>
                    <a:ext uri="{FF2B5EF4-FFF2-40B4-BE49-F238E27FC236}">
                      <a16:creationId xmlns:a16="http://schemas.microsoft.com/office/drawing/2014/main" id="{6DE26E41-1AB3-42DC-98F1-B477554714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84213" y="1225550"/>
                  <a:ext cx="285750" cy="398463"/>
                </a:xfrm>
                <a:custGeom>
                  <a:avLst/>
                  <a:gdLst>
                    <a:gd name="T0" fmla="*/ 7 w 76"/>
                    <a:gd name="T1" fmla="*/ 0 h 106"/>
                    <a:gd name="T2" fmla="*/ 19 w 76"/>
                    <a:gd name="T3" fmla="*/ 64 h 106"/>
                    <a:gd name="T4" fmla="*/ 74 w 76"/>
                    <a:gd name="T5" fmla="*/ 106 h 106"/>
                    <a:gd name="T6" fmla="*/ 65 w 76"/>
                    <a:gd name="T7" fmla="*/ 43 h 106"/>
                    <a:gd name="T8" fmla="*/ 7 w 76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106">
                      <a:moveTo>
                        <a:pt x="7" y="0"/>
                      </a:moveTo>
                      <a:cubicBezTo>
                        <a:pt x="7" y="0"/>
                        <a:pt x="0" y="39"/>
                        <a:pt x="19" y="64"/>
                      </a:cubicBezTo>
                      <a:cubicBezTo>
                        <a:pt x="44" y="97"/>
                        <a:pt x="74" y="106"/>
                        <a:pt x="74" y="106"/>
                      </a:cubicBezTo>
                      <a:cubicBezTo>
                        <a:pt x="74" y="106"/>
                        <a:pt x="76" y="64"/>
                        <a:pt x="65" y="43"/>
                      </a:cubicBezTo>
                      <a:cubicBezTo>
                        <a:pt x="49" y="14"/>
                        <a:pt x="7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9" name="Freeform 51">
                  <a:extLst>
                    <a:ext uri="{FF2B5EF4-FFF2-40B4-BE49-F238E27FC236}">
                      <a16:creationId xmlns:a16="http://schemas.microsoft.com/office/drawing/2014/main" id="{B7FF4968-3217-BC8E-0D3C-3750B51DFE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0525" y="1300163"/>
                  <a:ext cx="390525" cy="293688"/>
                </a:xfrm>
                <a:custGeom>
                  <a:avLst/>
                  <a:gdLst>
                    <a:gd name="T0" fmla="*/ 104 w 104"/>
                    <a:gd name="T1" fmla="*/ 5 h 78"/>
                    <a:gd name="T2" fmla="*/ 67 w 104"/>
                    <a:gd name="T3" fmla="*/ 59 h 78"/>
                    <a:gd name="T4" fmla="*/ 0 w 104"/>
                    <a:gd name="T5" fmla="*/ 75 h 78"/>
                    <a:gd name="T6" fmla="*/ 34 w 104"/>
                    <a:gd name="T7" fmla="*/ 21 h 78"/>
                    <a:gd name="T8" fmla="*/ 104 w 104"/>
                    <a:gd name="T9" fmla="*/ 5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78">
                      <a:moveTo>
                        <a:pt x="104" y="5"/>
                      </a:moveTo>
                      <a:cubicBezTo>
                        <a:pt x="104" y="5"/>
                        <a:pt x="95" y="44"/>
                        <a:pt x="67" y="59"/>
                      </a:cubicBezTo>
                      <a:cubicBezTo>
                        <a:pt x="31" y="78"/>
                        <a:pt x="0" y="75"/>
                        <a:pt x="0" y="75"/>
                      </a:cubicBezTo>
                      <a:cubicBezTo>
                        <a:pt x="0" y="75"/>
                        <a:pt x="15" y="36"/>
                        <a:pt x="34" y="21"/>
                      </a:cubicBezTo>
                      <a:cubicBezTo>
                        <a:pt x="60" y="0"/>
                        <a:pt x="104" y="5"/>
                        <a:pt x="104" y="5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0" name="Freeform 52">
                  <a:extLst>
                    <a:ext uri="{FF2B5EF4-FFF2-40B4-BE49-F238E27FC236}">
                      <a16:creationId xmlns:a16="http://schemas.microsoft.com/office/drawing/2014/main" id="{9FF2DC12-4B3F-445E-EA24-613EAAEF2F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50875" y="939800"/>
                  <a:ext cx="312738" cy="341313"/>
                </a:xfrm>
                <a:custGeom>
                  <a:avLst/>
                  <a:gdLst>
                    <a:gd name="T0" fmla="*/ 0 w 83"/>
                    <a:gd name="T1" fmla="*/ 0 h 91"/>
                    <a:gd name="T2" fmla="*/ 23 w 83"/>
                    <a:gd name="T3" fmla="*/ 60 h 91"/>
                    <a:gd name="T4" fmla="*/ 83 w 83"/>
                    <a:gd name="T5" fmla="*/ 91 h 91"/>
                    <a:gd name="T6" fmla="*/ 63 w 83"/>
                    <a:gd name="T7" fmla="*/ 32 h 91"/>
                    <a:gd name="T8" fmla="*/ 0 w 83"/>
                    <a:gd name="T9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1">
                      <a:moveTo>
                        <a:pt x="0" y="0"/>
                      </a:moveTo>
                      <a:cubicBezTo>
                        <a:pt x="0" y="0"/>
                        <a:pt x="0" y="39"/>
                        <a:pt x="23" y="60"/>
                      </a:cubicBezTo>
                      <a:cubicBezTo>
                        <a:pt x="52" y="87"/>
                        <a:pt x="83" y="91"/>
                        <a:pt x="83" y="91"/>
                      </a:cubicBezTo>
                      <a:cubicBezTo>
                        <a:pt x="83" y="91"/>
                        <a:pt x="78" y="50"/>
                        <a:pt x="63" y="32"/>
                      </a:cubicBezTo>
                      <a:cubicBezTo>
                        <a:pt x="43" y="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1" name="Freeform 53">
                  <a:extLst>
                    <a:ext uri="{FF2B5EF4-FFF2-40B4-BE49-F238E27FC236}">
                      <a16:creationId xmlns:a16="http://schemas.microsoft.com/office/drawing/2014/main" id="{6CE0B776-5D9C-4AF6-F9C0-FC55540EAE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34963" y="917575"/>
                  <a:ext cx="334963" cy="322263"/>
                </a:xfrm>
                <a:custGeom>
                  <a:avLst/>
                  <a:gdLst>
                    <a:gd name="T0" fmla="*/ 89 w 89"/>
                    <a:gd name="T1" fmla="*/ 0 h 86"/>
                    <a:gd name="T2" fmla="*/ 63 w 89"/>
                    <a:gd name="T3" fmla="*/ 59 h 86"/>
                    <a:gd name="T4" fmla="*/ 0 w 89"/>
                    <a:gd name="T5" fmla="*/ 86 h 86"/>
                    <a:gd name="T6" fmla="*/ 24 w 89"/>
                    <a:gd name="T7" fmla="*/ 28 h 86"/>
                    <a:gd name="T8" fmla="*/ 89 w 89"/>
                    <a:gd name="T9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6">
                      <a:moveTo>
                        <a:pt x="89" y="0"/>
                      </a:moveTo>
                      <a:cubicBezTo>
                        <a:pt x="89" y="0"/>
                        <a:pt x="88" y="39"/>
                        <a:pt x="63" y="59"/>
                      </a:cubicBezTo>
                      <a:cubicBezTo>
                        <a:pt x="32" y="84"/>
                        <a:pt x="0" y="86"/>
                        <a:pt x="0" y="86"/>
                      </a:cubicBezTo>
                      <a:cubicBezTo>
                        <a:pt x="0" y="86"/>
                        <a:pt x="9" y="45"/>
                        <a:pt x="24" y="28"/>
                      </a:cubicBezTo>
                      <a:cubicBezTo>
                        <a:pt x="46" y="4"/>
                        <a:pt x="89" y="0"/>
                        <a:pt x="89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2" name="Freeform 54">
                  <a:extLst>
                    <a:ext uri="{FF2B5EF4-FFF2-40B4-BE49-F238E27FC236}">
                      <a16:creationId xmlns:a16="http://schemas.microsoft.com/office/drawing/2014/main" id="{CA5C262B-2E65-6104-D9D5-C969D94AFC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92150" y="642937"/>
                  <a:ext cx="360363" cy="288925"/>
                </a:xfrm>
                <a:custGeom>
                  <a:avLst/>
                  <a:gdLst>
                    <a:gd name="T0" fmla="*/ 0 w 96"/>
                    <a:gd name="T1" fmla="*/ 1 h 77"/>
                    <a:gd name="T2" fmla="*/ 33 w 96"/>
                    <a:gd name="T3" fmla="*/ 56 h 77"/>
                    <a:gd name="T4" fmla="*/ 96 w 96"/>
                    <a:gd name="T5" fmla="*/ 76 h 77"/>
                    <a:gd name="T6" fmla="*/ 67 w 96"/>
                    <a:gd name="T7" fmla="*/ 22 h 77"/>
                    <a:gd name="T8" fmla="*/ 0 w 96"/>
                    <a:gd name="T9" fmla="*/ 1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77">
                      <a:moveTo>
                        <a:pt x="0" y="1"/>
                      </a:moveTo>
                      <a:cubicBezTo>
                        <a:pt x="0" y="1"/>
                        <a:pt x="6" y="39"/>
                        <a:pt x="33" y="56"/>
                      </a:cubicBezTo>
                      <a:cubicBezTo>
                        <a:pt x="65" y="77"/>
                        <a:pt x="96" y="76"/>
                        <a:pt x="96" y="76"/>
                      </a:cubicBezTo>
                      <a:cubicBezTo>
                        <a:pt x="96" y="76"/>
                        <a:pt x="84" y="37"/>
                        <a:pt x="67" y="22"/>
                      </a:cubicBezTo>
                      <a:cubicBezTo>
                        <a:pt x="43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3" name="Freeform 55">
                  <a:extLst>
                    <a:ext uri="{FF2B5EF4-FFF2-40B4-BE49-F238E27FC236}">
                      <a16:creationId xmlns:a16="http://schemas.microsoft.com/office/drawing/2014/main" id="{3F59C82B-4992-B2DD-0652-33FA0A0D14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34963" y="519112"/>
                  <a:ext cx="285750" cy="363538"/>
                </a:xfrm>
                <a:custGeom>
                  <a:avLst/>
                  <a:gdLst>
                    <a:gd name="T0" fmla="*/ 72 w 76"/>
                    <a:gd name="T1" fmla="*/ 0 h 97"/>
                    <a:gd name="T2" fmla="*/ 56 w 76"/>
                    <a:gd name="T3" fmla="*/ 61 h 97"/>
                    <a:gd name="T4" fmla="*/ 0 w 76"/>
                    <a:gd name="T5" fmla="*/ 97 h 97"/>
                    <a:gd name="T6" fmla="*/ 13 w 76"/>
                    <a:gd name="T7" fmla="*/ 37 h 97"/>
                    <a:gd name="T8" fmla="*/ 72 w 76"/>
                    <a:gd name="T9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97">
                      <a:moveTo>
                        <a:pt x="72" y="0"/>
                      </a:moveTo>
                      <a:cubicBezTo>
                        <a:pt x="72" y="0"/>
                        <a:pt x="76" y="37"/>
                        <a:pt x="56" y="61"/>
                      </a:cubicBezTo>
                      <a:cubicBezTo>
                        <a:pt x="30" y="90"/>
                        <a:pt x="0" y="97"/>
                        <a:pt x="0" y="97"/>
                      </a:cubicBezTo>
                      <a:cubicBezTo>
                        <a:pt x="0" y="97"/>
                        <a:pt x="1" y="57"/>
                        <a:pt x="13" y="37"/>
                      </a:cubicBezTo>
                      <a:cubicBezTo>
                        <a:pt x="31" y="10"/>
                        <a:pt x="72" y="0"/>
                        <a:pt x="72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4" name="Freeform 56">
                  <a:extLst>
                    <a:ext uri="{FF2B5EF4-FFF2-40B4-BE49-F238E27FC236}">
                      <a16:creationId xmlns:a16="http://schemas.microsoft.com/office/drawing/2014/main" id="{8570CBFE-34F7-2746-4104-14070F34E6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82638" y="330200"/>
                  <a:ext cx="395288" cy="266700"/>
                </a:xfrm>
                <a:custGeom>
                  <a:avLst/>
                  <a:gdLst>
                    <a:gd name="T0" fmla="*/ 0 w 105"/>
                    <a:gd name="T1" fmla="*/ 9 h 71"/>
                    <a:gd name="T2" fmla="*/ 40 w 105"/>
                    <a:gd name="T3" fmla="*/ 56 h 71"/>
                    <a:gd name="T4" fmla="*/ 105 w 105"/>
                    <a:gd name="T5" fmla="*/ 64 h 71"/>
                    <a:gd name="T6" fmla="*/ 68 w 105"/>
                    <a:gd name="T7" fmla="*/ 17 h 71"/>
                    <a:gd name="T8" fmla="*/ 0 w 105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1">
                      <a:moveTo>
                        <a:pt x="0" y="9"/>
                      </a:moveTo>
                      <a:cubicBezTo>
                        <a:pt x="0" y="9"/>
                        <a:pt x="12" y="44"/>
                        <a:pt x="40" y="56"/>
                      </a:cubicBezTo>
                      <a:cubicBezTo>
                        <a:pt x="76" y="71"/>
                        <a:pt x="105" y="64"/>
                        <a:pt x="105" y="64"/>
                      </a:cubicBezTo>
                      <a:cubicBezTo>
                        <a:pt x="105" y="64"/>
                        <a:pt x="87" y="29"/>
                        <a:pt x="68" y="17"/>
                      </a:cubicBezTo>
                      <a:cubicBezTo>
                        <a:pt x="41" y="0"/>
                        <a:pt x="0" y="9"/>
                        <a:pt x="0" y="9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5" name="Freeform 57">
                  <a:extLst>
                    <a:ext uri="{FF2B5EF4-FFF2-40B4-BE49-F238E27FC236}">
                      <a16:creationId xmlns:a16="http://schemas.microsoft.com/office/drawing/2014/main" id="{604D701A-E9D5-7846-6F1C-FC43532691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20688" y="131762"/>
                  <a:ext cx="261938" cy="398463"/>
                </a:xfrm>
                <a:custGeom>
                  <a:avLst/>
                  <a:gdLst>
                    <a:gd name="T0" fmla="*/ 59 w 70"/>
                    <a:gd name="T1" fmla="*/ 0 h 106"/>
                    <a:gd name="T2" fmla="*/ 54 w 70"/>
                    <a:gd name="T3" fmla="*/ 62 h 106"/>
                    <a:gd name="T4" fmla="*/ 6 w 70"/>
                    <a:gd name="T5" fmla="*/ 106 h 106"/>
                    <a:gd name="T6" fmla="*/ 9 w 70"/>
                    <a:gd name="T7" fmla="*/ 46 h 106"/>
                    <a:gd name="T8" fmla="*/ 59 w 70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106">
                      <a:moveTo>
                        <a:pt x="59" y="0"/>
                      </a:moveTo>
                      <a:cubicBezTo>
                        <a:pt x="59" y="0"/>
                        <a:pt x="70" y="36"/>
                        <a:pt x="54" y="62"/>
                      </a:cubicBezTo>
                      <a:cubicBezTo>
                        <a:pt x="34" y="94"/>
                        <a:pt x="6" y="106"/>
                        <a:pt x="6" y="106"/>
                      </a:cubicBezTo>
                      <a:cubicBezTo>
                        <a:pt x="6" y="106"/>
                        <a:pt x="0" y="67"/>
                        <a:pt x="9" y="46"/>
                      </a:cubicBezTo>
                      <a:cubicBezTo>
                        <a:pt x="21" y="17"/>
                        <a:pt x="59" y="0"/>
                        <a:pt x="59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6" name="Freeform 58">
                  <a:extLst>
                    <a:ext uri="{FF2B5EF4-FFF2-40B4-BE49-F238E27FC236}">
                      <a16:creationId xmlns:a16="http://schemas.microsoft.com/office/drawing/2014/main" id="{990600DA-5828-0D06-F646-0522566167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20750" y="44450"/>
                  <a:ext cx="412750" cy="230188"/>
                </a:xfrm>
                <a:custGeom>
                  <a:avLst/>
                  <a:gdLst>
                    <a:gd name="T0" fmla="*/ 0 w 110"/>
                    <a:gd name="T1" fmla="*/ 15 h 61"/>
                    <a:gd name="T2" fmla="*/ 47 w 110"/>
                    <a:gd name="T3" fmla="*/ 53 h 61"/>
                    <a:gd name="T4" fmla="*/ 110 w 110"/>
                    <a:gd name="T5" fmla="*/ 50 h 61"/>
                    <a:gd name="T6" fmla="*/ 66 w 110"/>
                    <a:gd name="T7" fmla="*/ 11 h 61"/>
                    <a:gd name="T8" fmla="*/ 0 w 110"/>
                    <a:gd name="T9" fmla="*/ 1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61">
                      <a:moveTo>
                        <a:pt x="0" y="15"/>
                      </a:moveTo>
                      <a:cubicBezTo>
                        <a:pt x="0" y="15"/>
                        <a:pt x="17" y="47"/>
                        <a:pt x="47" y="53"/>
                      </a:cubicBezTo>
                      <a:cubicBezTo>
                        <a:pt x="83" y="61"/>
                        <a:pt x="110" y="50"/>
                        <a:pt x="110" y="50"/>
                      </a:cubicBezTo>
                      <a:cubicBezTo>
                        <a:pt x="110" y="50"/>
                        <a:pt x="87" y="19"/>
                        <a:pt x="66" y="11"/>
                      </a:cubicBezTo>
                      <a:cubicBezTo>
                        <a:pt x="37" y="0"/>
                        <a:pt x="0" y="15"/>
                        <a:pt x="0" y="15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7" name="Freeform 59">
                  <a:extLst>
                    <a:ext uri="{FF2B5EF4-FFF2-40B4-BE49-F238E27FC236}">
                      <a16:creationId xmlns:a16="http://schemas.microsoft.com/office/drawing/2014/main" id="{96C44AEF-1F6B-22F1-82C3-52F48E46D7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71500" y="-222250"/>
                  <a:ext cx="233363" cy="417513"/>
                </a:xfrm>
                <a:custGeom>
                  <a:avLst/>
                  <a:gdLst>
                    <a:gd name="T0" fmla="*/ 45 w 62"/>
                    <a:gd name="T1" fmla="*/ 0 h 111"/>
                    <a:gd name="T2" fmla="*/ 51 w 62"/>
                    <a:gd name="T3" fmla="*/ 60 h 111"/>
                    <a:gd name="T4" fmla="*/ 13 w 62"/>
                    <a:gd name="T5" fmla="*/ 111 h 111"/>
                    <a:gd name="T6" fmla="*/ 5 w 62"/>
                    <a:gd name="T7" fmla="*/ 53 h 111"/>
                    <a:gd name="T8" fmla="*/ 45 w 62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11">
                      <a:moveTo>
                        <a:pt x="45" y="0"/>
                      </a:moveTo>
                      <a:cubicBezTo>
                        <a:pt x="45" y="0"/>
                        <a:pt x="62" y="32"/>
                        <a:pt x="51" y="60"/>
                      </a:cubicBezTo>
                      <a:cubicBezTo>
                        <a:pt x="37" y="95"/>
                        <a:pt x="13" y="111"/>
                        <a:pt x="13" y="111"/>
                      </a:cubicBezTo>
                      <a:cubicBezTo>
                        <a:pt x="13" y="111"/>
                        <a:pt x="0" y="74"/>
                        <a:pt x="5" y="53"/>
                      </a:cubicBezTo>
                      <a:cubicBezTo>
                        <a:pt x="12" y="23"/>
                        <a:pt x="45" y="0"/>
                        <a:pt x="45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8" name="Freeform 60">
                  <a:extLst>
                    <a:ext uri="{FF2B5EF4-FFF2-40B4-BE49-F238E27FC236}">
                      <a16:creationId xmlns:a16="http://schemas.microsoft.com/office/drawing/2014/main" id="{DCCF5715-B3B4-1379-D949-9A60258CEA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9663" y="-214313"/>
                  <a:ext cx="425450" cy="195263"/>
                </a:xfrm>
                <a:custGeom>
                  <a:avLst/>
                  <a:gdLst>
                    <a:gd name="T0" fmla="*/ 0 w 113"/>
                    <a:gd name="T1" fmla="*/ 21 h 52"/>
                    <a:gd name="T2" fmla="*/ 52 w 113"/>
                    <a:gd name="T3" fmla="*/ 51 h 52"/>
                    <a:gd name="T4" fmla="*/ 113 w 113"/>
                    <a:gd name="T5" fmla="*/ 37 h 52"/>
                    <a:gd name="T6" fmla="*/ 64 w 113"/>
                    <a:gd name="T7" fmla="*/ 7 h 52"/>
                    <a:gd name="T8" fmla="*/ 0 w 113"/>
                    <a:gd name="T9" fmla="*/ 21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3" h="52">
                      <a:moveTo>
                        <a:pt x="0" y="21"/>
                      </a:moveTo>
                      <a:cubicBezTo>
                        <a:pt x="0" y="21"/>
                        <a:pt x="23" y="49"/>
                        <a:pt x="52" y="51"/>
                      </a:cubicBezTo>
                      <a:cubicBezTo>
                        <a:pt x="89" y="52"/>
                        <a:pt x="113" y="37"/>
                        <a:pt x="113" y="37"/>
                      </a:cubicBezTo>
                      <a:cubicBezTo>
                        <a:pt x="113" y="37"/>
                        <a:pt x="85" y="11"/>
                        <a:pt x="64" y="7"/>
                      </a:cubicBezTo>
                      <a:cubicBezTo>
                        <a:pt x="34" y="0"/>
                        <a:pt x="0" y="21"/>
                        <a:pt x="0" y="21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9" name="Freeform 61">
                  <a:extLst>
                    <a:ext uri="{FF2B5EF4-FFF2-40B4-BE49-F238E27FC236}">
                      <a16:creationId xmlns:a16="http://schemas.microsoft.com/office/drawing/2014/main" id="{6E34FBBC-CD3D-E0B5-8A01-76CE99307B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74700" y="-534988"/>
                  <a:ext cx="195263" cy="425450"/>
                </a:xfrm>
                <a:custGeom>
                  <a:avLst/>
                  <a:gdLst>
                    <a:gd name="T0" fmla="*/ 30 w 52"/>
                    <a:gd name="T1" fmla="*/ 0 h 113"/>
                    <a:gd name="T2" fmla="*/ 46 w 52"/>
                    <a:gd name="T3" fmla="*/ 57 h 113"/>
                    <a:gd name="T4" fmla="*/ 18 w 52"/>
                    <a:gd name="T5" fmla="*/ 113 h 113"/>
                    <a:gd name="T6" fmla="*/ 1 w 52"/>
                    <a:gd name="T7" fmla="*/ 58 h 113"/>
                    <a:gd name="T8" fmla="*/ 30 w 52"/>
                    <a:gd name="T9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113">
                      <a:moveTo>
                        <a:pt x="30" y="0"/>
                      </a:moveTo>
                      <a:cubicBezTo>
                        <a:pt x="30" y="0"/>
                        <a:pt x="52" y="28"/>
                        <a:pt x="46" y="57"/>
                      </a:cubicBezTo>
                      <a:cubicBezTo>
                        <a:pt x="39" y="93"/>
                        <a:pt x="18" y="113"/>
                        <a:pt x="18" y="113"/>
                      </a:cubicBezTo>
                      <a:cubicBezTo>
                        <a:pt x="18" y="113"/>
                        <a:pt x="0" y="79"/>
                        <a:pt x="1" y="58"/>
                      </a:cubicBezTo>
                      <a:cubicBezTo>
                        <a:pt x="2" y="28"/>
                        <a:pt x="30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0" name="Freeform 62">
                  <a:extLst>
                    <a:ext uri="{FF2B5EF4-FFF2-40B4-BE49-F238E27FC236}">
                      <a16:creationId xmlns:a16="http://schemas.microsoft.com/office/drawing/2014/main" id="{595797DF-DF05-AE85-ADD5-2EB217B960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330325" y="-428625"/>
                  <a:ext cx="420688" cy="184150"/>
                </a:xfrm>
                <a:custGeom>
                  <a:avLst/>
                  <a:gdLst>
                    <a:gd name="T0" fmla="*/ 0 w 112"/>
                    <a:gd name="T1" fmla="*/ 26 h 49"/>
                    <a:gd name="T2" fmla="*/ 55 w 112"/>
                    <a:gd name="T3" fmla="*/ 45 h 49"/>
                    <a:gd name="T4" fmla="*/ 112 w 112"/>
                    <a:gd name="T5" fmla="*/ 22 h 49"/>
                    <a:gd name="T6" fmla="*/ 59 w 112"/>
                    <a:gd name="T7" fmla="*/ 1 h 49"/>
                    <a:gd name="T8" fmla="*/ 0 w 112"/>
                    <a:gd name="T9" fmla="*/ 2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9">
                      <a:moveTo>
                        <a:pt x="0" y="26"/>
                      </a:moveTo>
                      <a:cubicBezTo>
                        <a:pt x="0" y="26"/>
                        <a:pt x="27" y="49"/>
                        <a:pt x="55" y="45"/>
                      </a:cubicBezTo>
                      <a:cubicBezTo>
                        <a:pt x="91" y="41"/>
                        <a:pt x="112" y="22"/>
                        <a:pt x="112" y="22"/>
                      </a:cubicBezTo>
                      <a:cubicBezTo>
                        <a:pt x="112" y="22"/>
                        <a:pt x="80" y="2"/>
                        <a:pt x="59" y="1"/>
                      </a:cubicBezTo>
                      <a:cubicBezTo>
                        <a:pt x="29" y="0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1" name="Freeform 63">
                  <a:extLst>
                    <a:ext uri="{FF2B5EF4-FFF2-40B4-BE49-F238E27FC236}">
                      <a16:creationId xmlns:a16="http://schemas.microsoft.com/office/drawing/2014/main" id="{5B605259-5482-FC4B-3B70-E3B0D86689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52513" y="-793750"/>
                  <a:ext cx="184150" cy="417513"/>
                </a:xfrm>
                <a:custGeom>
                  <a:avLst/>
                  <a:gdLst>
                    <a:gd name="T0" fmla="*/ 23 w 49"/>
                    <a:gd name="T1" fmla="*/ 0 h 111"/>
                    <a:gd name="T2" fmla="*/ 48 w 49"/>
                    <a:gd name="T3" fmla="*/ 53 h 111"/>
                    <a:gd name="T4" fmla="*/ 30 w 49"/>
                    <a:gd name="T5" fmla="*/ 111 h 111"/>
                    <a:gd name="T6" fmla="*/ 4 w 49"/>
                    <a:gd name="T7" fmla="*/ 61 h 111"/>
                    <a:gd name="T8" fmla="*/ 23 w 49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111">
                      <a:moveTo>
                        <a:pt x="23" y="0"/>
                      </a:moveTo>
                      <a:cubicBezTo>
                        <a:pt x="23" y="0"/>
                        <a:pt x="49" y="24"/>
                        <a:pt x="48" y="53"/>
                      </a:cubicBezTo>
                      <a:cubicBezTo>
                        <a:pt x="47" y="88"/>
                        <a:pt x="30" y="111"/>
                        <a:pt x="30" y="111"/>
                      </a:cubicBezTo>
                      <a:cubicBezTo>
                        <a:pt x="30" y="111"/>
                        <a:pt x="7" y="82"/>
                        <a:pt x="4" y="61"/>
                      </a:cubicBezTo>
                      <a:cubicBezTo>
                        <a:pt x="0" y="32"/>
                        <a:pt x="23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2" name="Freeform 64">
                  <a:extLst>
                    <a:ext uri="{FF2B5EF4-FFF2-40B4-BE49-F238E27FC236}">
                      <a16:creationId xmlns:a16="http://schemas.microsoft.com/office/drawing/2014/main" id="{08807CE5-26CE-856D-1503-83B6E060EC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582738" y="-623888"/>
                  <a:ext cx="401638" cy="206375"/>
                </a:xfrm>
                <a:custGeom>
                  <a:avLst/>
                  <a:gdLst>
                    <a:gd name="T0" fmla="*/ 0 w 107"/>
                    <a:gd name="T1" fmla="*/ 37 h 55"/>
                    <a:gd name="T2" fmla="*/ 57 w 107"/>
                    <a:gd name="T3" fmla="*/ 46 h 55"/>
                    <a:gd name="T4" fmla="*/ 107 w 107"/>
                    <a:gd name="T5" fmla="*/ 14 h 55"/>
                    <a:gd name="T6" fmla="*/ 53 w 107"/>
                    <a:gd name="T7" fmla="*/ 3 h 55"/>
                    <a:gd name="T8" fmla="*/ 0 w 107"/>
                    <a:gd name="T9" fmla="*/ 3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7" h="55">
                      <a:moveTo>
                        <a:pt x="0" y="37"/>
                      </a:moveTo>
                      <a:cubicBezTo>
                        <a:pt x="0" y="37"/>
                        <a:pt x="30" y="55"/>
                        <a:pt x="57" y="46"/>
                      </a:cubicBezTo>
                      <a:cubicBezTo>
                        <a:pt x="90" y="36"/>
                        <a:pt x="107" y="14"/>
                        <a:pt x="107" y="14"/>
                      </a:cubicBezTo>
                      <a:cubicBezTo>
                        <a:pt x="107" y="14"/>
                        <a:pt x="73" y="0"/>
                        <a:pt x="53" y="3"/>
                      </a:cubicBezTo>
                      <a:cubicBezTo>
                        <a:pt x="24" y="7"/>
                        <a:pt x="0" y="37"/>
                        <a:pt x="0" y="37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3" name="Freeform 65">
                  <a:extLst>
                    <a:ext uri="{FF2B5EF4-FFF2-40B4-BE49-F238E27FC236}">
                      <a16:creationId xmlns:a16="http://schemas.microsoft.com/office/drawing/2014/main" id="{014FF64B-4CCC-7378-A620-2C8B98D396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373188" y="-992188"/>
                  <a:ext cx="207963" cy="398463"/>
                </a:xfrm>
                <a:custGeom>
                  <a:avLst/>
                  <a:gdLst>
                    <a:gd name="T0" fmla="*/ 17 w 55"/>
                    <a:gd name="T1" fmla="*/ 0 h 106"/>
                    <a:gd name="T2" fmla="*/ 50 w 55"/>
                    <a:gd name="T3" fmla="*/ 46 h 106"/>
                    <a:gd name="T4" fmla="*/ 43 w 55"/>
                    <a:gd name="T5" fmla="*/ 106 h 106"/>
                    <a:gd name="T6" fmla="*/ 9 w 55"/>
                    <a:gd name="T7" fmla="*/ 62 h 106"/>
                    <a:gd name="T8" fmla="*/ 17 w 55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17" y="0"/>
                      </a:moveTo>
                      <a:cubicBezTo>
                        <a:pt x="17" y="0"/>
                        <a:pt x="46" y="19"/>
                        <a:pt x="50" y="46"/>
                      </a:cubicBezTo>
                      <a:cubicBezTo>
                        <a:pt x="55" y="81"/>
                        <a:pt x="43" y="106"/>
                        <a:pt x="43" y="106"/>
                      </a:cubicBezTo>
                      <a:cubicBezTo>
                        <a:pt x="43" y="106"/>
                        <a:pt x="15" y="82"/>
                        <a:pt x="9" y="62"/>
                      </a:cubicBezTo>
                      <a:cubicBezTo>
                        <a:pt x="0" y="34"/>
                        <a:pt x="17" y="0"/>
                        <a:pt x="17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4" name="Freeform 66">
                  <a:extLst>
                    <a:ext uri="{FF2B5EF4-FFF2-40B4-BE49-F238E27FC236}">
                      <a16:creationId xmlns:a16="http://schemas.microsoft.com/office/drawing/2014/main" id="{9B785FCC-0F29-35D2-D056-B225B09363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854200" y="-774700"/>
                  <a:ext cx="376238" cy="228600"/>
                </a:xfrm>
                <a:custGeom>
                  <a:avLst/>
                  <a:gdLst>
                    <a:gd name="T0" fmla="*/ 0 w 100"/>
                    <a:gd name="T1" fmla="*/ 49 h 61"/>
                    <a:gd name="T2" fmla="*/ 56 w 100"/>
                    <a:gd name="T3" fmla="*/ 48 h 61"/>
                    <a:gd name="T4" fmla="*/ 100 w 100"/>
                    <a:gd name="T5" fmla="*/ 8 h 61"/>
                    <a:gd name="T6" fmla="*/ 45 w 100"/>
                    <a:gd name="T7" fmla="*/ 7 h 61"/>
                    <a:gd name="T8" fmla="*/ 0 w 100"/>
                    <a:gd name="T9" fmla="*/ 49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61">
                      <a:moveTo>
                        <a:pt x="0" y="49"/>
                      </a:moveTo>
                      <a:cubicBezTo>
                        <a:pt x="0" y="49"/>
                        <a:pt x="32" y="61"/>
                        <a:pt x="56" y="48"/>
                      </a:cubicBezTo>
                      <a:cubicBezTo>
                        <a:pt x="87" y="32"/>
                        <a:pt x="100" y="8"/>
                        <a:pt x="100" y="8"/>
                      </a:cubicBezTo>
                      <a:cubicBezTo>
                        <a:pt x="100" y="8"/>
                        <a:pt x="65" y="0"/>
                        <a:pt x="45" y="7"/>
                      </a:cubicBezTo>
                      <a:cubicBezTo>
                        <a:pt x="18" y="16"/>
                        <a:pt x="0" y="49"/>
                        <a:pt x="0" y="49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5" name="Freeform 67">
                  <a:extLst>
                    <a:ext uri="{FF2B5EF4-FFF2-40B4-BE49-F238E27FC236}">
                      <a16:creationId xmlns:a16="http://schemas.microsoft.com/office/drawing/2014/main" id="{9C605A48-4118-1078-23AD-D8C4DE9693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714500" y="-1128713"/>
                  <a:ext cx="228600" cy="368300"/>
                </a:xfrm>
                <a:custGeom>
                  <a:avLst/>
                  <a:gdLst>
                    <a:gd name="T0" fmla="*/ 10 w 61"/>
                    <a:gd name="T1" fmla="*/ 0 h 98"/>
                    <a:gd name="T2" fmla="*/ 50 w 61"/>
                    <a:gd name="T3" fmla="*/ 39 h 98"/>
                    <a:gd name="T4" fmla="*/ 54 w 61"/>
                    <a:gd name="T5" fmla="*/ 98 h 98"/>
                    <a:gd name="T6" fmla="*/ 13 w 61"/>
                    <a:gd name="T7" fmla="*/ 61 h 98"/>
                    <a:gd name="T8" fmla="*/ 10 w 61"/>
                    <a:gd name="T9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98">
                      <a:moveTo>
                        <a:pt x="10" y="0"/>
                      </a:moveTo>
                      <a:cubicBezTo>
                        <a:pt x="10" y="0"/>
                        <a:pt x="41" y="13"/>
                        <a:pt x="50" y="39"/>
                      </a:cubicBezTo>
                      <a:cubicBezTo>
                        <a:pt x="61" y="72"/>
                        <a:pt x="54" y="98"/>
                        <a:pt x="54" y="98"/>
                      </a:cubicBezTo>
                      <a:cubicBezTo>
                        <a:pt x="54" y="98"/>
                        <a:pt x="23" y="79"/>
                        <a:pt x="13" y="61"/>
                      </a:cubicBezTo>
                      <a:cubicBezTo>
                        <a:pt x="0" y="36"/>
                        <a:pt x="10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6" name="Freeform 68">
                  <a:extLst>
                    <a:ext uri="{FF2B5EF4-FFF2-40B4-BE49-F238E27FC236}">
                      <a16:creationId xmlns:a16="http://schemas.microsoft.com/office/drawing/2014/main" id="{B7966E69-BF86-6E09-7378-020B96884C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989138" y="-939800"/>
                  <a:ext cx="307975" cy="161925"/>
                </a:xfrm>
                <a:custGeom>
                  <a:avLst/>
                  <a:gdLst>
                    <a:gd name="T0" fmla="*/ 82 w 82"/>
                    <a:gd name="T1" fmla="*/ 30 h 43"/>
                    <a:gd name="T2" fmla="*/ 38 w 82"/>
                    <a:gd name="T3" fmla="*/ 36 h 43"/>
                    <a:gd name="T4" fmla="*/ 0 w 82"/>
                    <a:gd name="T5" fmla="*/ 10 h 43"/>
                    <a:gd name="T6" fmla="*/ 42 w 82"/>
                    <a:gd name="T7" fmla="*/ 3 h 43"/>
                    <a:gd name="T8" fmla="*/ 82 w 82"/>
                    <a:gd name="T9" fmla="*/ 3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43">
                      <a:moveTo>
                        <a:pt x="82" y="30"/>
                      </a:moveTo>
                      <a:cubicBezTo>
                        <a:pt x="82" y="30"/>
                        <a:pt x="59" y="43"/>
                        <a:pt x="38" y="36"/>
                      </a:cubicBezTo>
                      <a:cubicBezTo>
                        <a:pt x="12" y="27"/>
                        <a:pt x="0" y="10"/>
                        <a:pt x="0" y="10"/>
                      </a:cubicBezTo>
                      <a:cubicBezTo>
                        <a:pt x="0" y="10"/>
                        <a:pt x="26" y="0"/>
                        <a:pt x="42" y="3"/>
                      </a:cubicBezTo>
                      <a:cubicBezTo>
                        <a:pt x="64" y="6"/>
                        <a:pt x="82" y="30"/>
                        <a:pt x="82" y="30"/>
                      </a:cubicBezTo>
                      <a:close/>
                    </a:path>
                  </a:pathLst>
                </a:custGeom>
                <a:solidFill>
                  <a:srgbClr val="00A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83" name="Text Placeholder 7">
              <a:extLst>
                <a:ext uri="{FF2B5EF4-FFF2-40B4-BE49-F238E27FC236}">
                  <a16:creationId xmlns:a16="http://schemas.microsoft.com/office/drawing/2014/main" id="{DA0D86F9-3461-C072-9B74-2242B8EF8C2D}"/>
                </a:ext>
              </a:extLst>
            </p:cNvPr>
            <p:cNvSpPr txBox="1">
              <a:spLocks/>
            </p:cNvSpPr>
            <p:nvPr/>
          </p:nvSpPr>
          <p:spPr>
            <a:xfrm>
              <a:off x="6961792" y="5084326"/>
              <a:ext cx="1609628" cy="547791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2844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576000" indent="-230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8244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098000" indent="-230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3716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645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0" dirty="0">
                  <a:solidFill>
                    <a:schemeClr val="tx1"/>
                  </a:solidFill>
                </a:rPr>
                <a:t>Streamlined Processes</a:t>
              </a:r>
            </a:p>
          </p:txBody>
        </p:sp>
        <p:sp>
          <p:nvSpPr>
            <p:cNvPr id="384" name="Text Placeholder 7">
              <a:extLst>
                <a:ext uri="{FF2B5EF4-FFF2-40B4-BE49-F238E27FC236}">
                  <a16:creationId xmlns:a16="http://schemas.microsoft.com/office/drawing/2014/main" id="{0A66DB12-9393-1102-2FAC-2D784F759EE0}"/>
                </a:ext>
              </a:extLst>
            </p:cNvPr>
            <p:cNvSpPr txBox="1">
              <a:spLocks/>
            </p:cNvSpPr>
            <p:nvPr/>
          </p:nvSpPr>
          <p:spPr>
            <a:xfrm>
              <a:off x="9522320" y="4282928"/>
              <a:ext cx="631349" cy="56249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2844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576000" indent="-230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8244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098000" indent="-230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3716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645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5000"/>
                </a:lnSpc>
                <a:spcAft>
                  <a:spcPts val="0"/>
                </a:spcAft>
              </a:pPr>
              <a:r>
                <a:rPr lang="en-US" sz="4000" dirty="0">
                  <a:solidFill>
                    <a:srgbClr val="BC204B"/>
                  </a:solidFill>
                  <a:latin typeface="+mj-lt"/>
                  <a:ea typeface="+mj-ea"/>
                  <a:cs typeface="+mj-cs"/>
                </a:rPr>
                <a:t>10</a:t>
              </a:r>
            </a:p>
          </p:txBody>
        </p:sp>
        <p:grpSp>
          <p:nvGrpSpPr>
            <p:cNvPr id="385" name="Group 384">
              <a:extLst>
                <a:ext uri="{FF2B5EF4-FFF2-40B4-BE49-F238E27FC236}">
                  <a16:creationId xmlns:a16="http://schemas.microsoft.com/office/drawing/2014/main" id="{B57FE44F-2589-6FE7-2DD2-9391BE796AEC}"/>
                </a:ext>
              </a:extLst>
            </p:cNvPr>
            <p:cNvGrpSpPr/>
            <p:nvPr/>
          </p:nvGrpSpPr>
          <p:grpSpPr>
            <a:xfrm>
              <a:off x="9325586" y="4206922"/>
              <a:ext cx="860504" cy="805636"/>
              <a:chOff x="2097074" y="3525900"/>
              <a:chExt cx="1097459" cy="1027484"/>
            </a:xfrm>
          </p:grpSpPr>
          <p:grpSp>
            <p:nvGrpSpPr>
              <p:cNvPr id="387" name="Group 386">
                <a:extLst>
                  <a:ext uri="{FF2B5EF4-FFF2-40B4-BE49-F238E27FC236}">
                    <a16:creationId xmlns:a16="http://schemas.microsoft.com/office/drawing/2014/main" id="{84F7076F-3FE7-5AD6-0D4A-47B044D052AB}"/>
                  </a:ext>
                </a:extLst>
              </p:cNvPr>
              <p:cNvGrpSpPr/>
              <p:nvPr/>
            </p:nvGrpSpPr>
            <p:grpSpPr>
              <a:xfrm>
                <a:off x="2097074" y="3525900"/>
                <a:ext cx="525416" cy="1027484"/>
                <a:chOff x="-4643438" y="-1128713"/>
                <a:chExt cx="2700338" cy="4552951"/>
              </a:xfrm>
            </p:grpSpPr>
            <p:sp>
              <p:nvSpPr>
                <p:cNvPr id="421" name="Freeform 5">
                  <a:extLst>
                    <a:ext uri="{FF2B5EF4-FFF2-40B4-BE49-F238E27FC236}">
                      <a16:creationId xmlns:a16="http://schemas.microsoft.com/office/drawing/2014/main" id="{BE94447D-E6D2-81CC-73E9-EADCF465DA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84688" y="-862013"/>
                  <a:ext cx="2541588" cy="4286251"/>
                </a:xfrm>
                <a:custGeom>
                  <a:avLst/>
                  <a:gdLst>
                    <a:gd name="T0" fmla="*/ 657 w 676"/>
                    <a:gd name="T1" fmla="*/ 1140 h 1140"/>
                    <a:gd name="T2" fmla="*/ 435 w 676"/>
                    <a:gd name="T3" fmla="*/ 1033 h 1140"/>
                    <a:gd name="T4" fmla="*/ 54 w 676"/>
                    <a:gd name="T5" fmla="*/ 643 h 1140"/>
                    <a:gd name="T6" fmla="*/ 208 w 676"/>
                    <a:gd name="T7" fmla="*/ 123 h 1140"/>
                    <a:gd name="T8" fmla="*/ 431 w 676"/>
                    <a:gd name="T9" fmla="*/ 0 h 1140"/>
                    <a:gd name="T10" fmla="*/ 213 w 676"/>
                    <a:gd name="T11" fmla="*/ 128 h 1140"/>
                    <a:gd name="T12" fmla="*/ 67 w 676"/>
                    <a:gd name="T13" fmla="*/ 640 h 1140"/>
                    <a:gd name="T14" fmla="*/ 440 w 676"/>
                    <a:gd name="T15" fmla="*/ 1016 h 1140"/>
                    <a:gd name="T16" fmla="*/ 533 w 676"/>
                    <a:gd name="T17" fmla="*/ 1039 h 1140"/>
                    <a:gd name="T18" fmla="*/ 676 w 676"/>
                    <a:gd name="T19" fmla="*/ 1123 h 1140"/>
                    <a:gd name="T20" fmla="*/ 657 w 676"/>
                    <a:gd name="T21" fmla="*/ 1140 h 1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76" h="1140">
                      <a:moveTo>
                        <a:pt x="657" y="1140"/>
                      </a:moveTo>
                      <a:cubicBezTo>
                        <a:pt x="657" y="1140"/>
                        <a:pt x="590" y="1059"/>
                        <a:pt x="435" y="1033"/>
                      </a:cubicBezTo>
                      <a:cubicBezTo>
                        <a:pt x="284" y="998"/>
                        <a:pt x="101" y="850"/>
                        <a:pt x="54" y="643"/>
                      </a:cubicBezTo>
                      <a:cubicBezTo>
                        <a:pt x="0" y="438"/>
                        <a:pt x="92" y="224"/>
                        <a:pt x="208" y="123"/>
                      </a:cubicBezTo>
                      <a:cubicBezTo>
                        <a:pt x="324" y="18"/>
                        <a:pt x="433" y="2"/>
                        <a:pt x="431" y="0"/>
                      </a:cubicBezTo>
                      <a:cubicBezTo>
                        <a:pt x="434" y="4"/>
                        <a:pt x="326" y="22"/>
                        <a:pt x="213" y="128"/>
                      </a:cubicBezTo>
                      <a:cubicBezTo>
                        <a:pt x="99" y="229"/>
                        <a:pt x="12" y="440"/>
                        <a:pt x="67" y="640"/>
                      </a:cubicBezTo>
                      <a:cubicBezTo>
                        <a:pt x="115" y="842"/>
                        <a:pt x="294" y="983"/>
                        <a:pt x="440" y="1016"/>
                      </a:cubicBezTo>
                      <a:cubicBezTo>
                        <a:pt x="475" y="1021"/>
                        <a:pt x="506" y="1029"/>
                        <a:pt x="533" y="1039"/>
                      </a:cubicBezTo>
                      <a:cubicBezTo>
                        <a:pt x="636" y="1076"/>
                        <a:pt x="676" y="1123"/>
                        <a:pt x="676" y="1123"/>
                      </a:cubicBezTo>
                      <a:lnTo>
                        <a:pt x="657" y="1140"/>
                      </a:ln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2" name="Freeform 7">
                  <a:extLst>
                    <a:ext uri="{FF2B5EF4-FFF2-40B4-BE49-F238E27FC236}">
                      <a16:creationId xmlns:a16="http://schemas.microsoft.com/office/drawing/2014/main" id="{3F243767-6FF1-1841-0D0D-C8711565A2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055938" y="2540000"/>
                  <a:ext cx="315913" cy="474663"/>
                </a:xfrm>
                <a:custGeom>
                  <a:avLst/>
                  <a:gdLst>
                    <a:gd name="T0" fmla="*/ 10 w 84"/>
                    <a:gd name="T1" fmla="*/ 0 h 126"/>
                    <a:gd name="T2" fmla="*/ 67 w 84"/>
                    <a:gd name="T3" fmla="*/ 48 h 126"/>
                    <a:gd name="T4" fmla="*/ 77 w 84"/>
                    <a:gd name="T5" fmla="*/ 126 h 126"/>
                    <a:gd name="T6" fmla="*/ 20 w 84"/>
                    <a:gd name="T7" fmla="*/ 81 h 126"/>
                    <a:gd name="T8" fmla="*/ 10 w 84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126">
                      <a:moveTo>
                        <a:pt x="10" y="0"/>
                      </a:moveTo>
                      <a:cubicBezTo>
                        <a:pt x="10" y="0"/>
                        <a:pt x="53" y="14"/>
                        <a:pt x="67" y="48"/>
                      </a:cubicBezTo>
                      <a:cubicBezTo>
                        <a:pt x="84" y="90"/>
                        <a:pt x="77" y="126"/>
                        <a:pt x="77" y="126"/>
                      </a:cubicBezTo>
                      <a:cubicBezTo>
                        <a:pt x="77" y="126"/>
                        <a:pt x="34" y="104"/>
                        <a:pt x="20" y="81"/>
                      </a:cubicBezTo>
                      <a:cubicBezTo>
                        <a:pt x="0" y="49"/>
                        <a:pt x="10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3" name="Freeform 8">
                  <a:extLst>
                    <a:ext uri="{FF2B5EF4-FFF2-40B4-BE49-F238E27FC236}">
                      <a16:creationId xmlns:a16="http://schemas.microsoft.com/office/drawing/2014/main" id="{D31B2781-7747-4D35-2C37-89E16F6BF2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297238" y="2973388"/>
                  <a:ext cx="481013" cy="311150"/>
                </a:xfrm>
                <a:custGeom>
                  <a:avLst/>
                  <a:gdLst>
                    <a:gd name="T0" fmla="*/ 0 w 128"/>
                    <a:gd name="T1" fmla="*/ 70 h 83"/>
                    <a:gd name="T2" fmla="*/ 74 w 128"/>
                    <a:gd name="T3" fmla="*/ 64 h 83"/>
                    <a:gd name="T4" fmla="*/ 128 w 128"/>
                    <a:gd name="T5" fmla="*/ 7 h 83"/>
                    <a:gd name="T6" fmla="*/ 56 w 128"/>
                    <a:gd name="T7" fmla="*/ 10 h 83"/>
                    <a:gd name="T8" fmla="*/ 0 w 128"/>
                    <a:gd name="T9" fmla="*/ 7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83">
                      <a:moveTo>
                        <a:pt x="0" y="70"/>
                      </a:moveTo>
                      <a:cubicBezTo>
                        <a:pt x="0" y="70"/>
                        <a:pt x="43" y="83"/>
                        <a:pt x="74" y="64"/>
                      </a:cubicBezTo>
                      <a:cubicBezTo>
                        <a:pt x="113" y="40"/>
                        <a:pt x="128" y="7"/>
                        <a:pt x="128" y="7"/>
                      </a:cubicBezTo>
                      <a:cubicBezTo>
                        <a:pt x="128" y="7"/>
                        <a:pt x="80" y="0"/>
                        <a:pt x="56" y="10"/>
                      </a:cubicBezTo>
                      <a:cubicBezTo>
                        <a:pt x="21" y="25"/>
                        <a:pt x="0" y="70"/>
                        <a:pt x="0" y="7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4" name="Freeform 9">
                  <a:extLst>
                    <a:ext uri="{FF2B5EF4-FFF2-40B4-BE49-F238E27FC236}">
                      <a16:creationId xmlns:a16="http://schemas.microsoft.com/office/drawing/2014/main" id="{4050DF4E-DE45-6C0A-1CC5-7C5ABA45D4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335338" y="2401888"/>
                  <a:ext cx="279400" cy="500063"/>
                </a:xfrm>
                <a:custGeom>
                  <a:avLst/>
                  <a:gdLst>
                    <a:gd name="T0" fmla="*/ 19 w 74"/>
                    <a:gd name="T1" fmla="*/ 0 h 133"/>
                    <a:gd name="T2" fmla="*/ 65 w 74"/>
                    <a:gd name="T3" fmla="*/ 57 h 133"/>
                    <a:gd name="T4" fmla="*/ 61 w 74"/>
                    <a:gd name="T5" fmla="*/ 133 h 133"/>
                    <a:gd name="T6" fmla="*/ 14 w 74"/>
                    <a:gd name="T7" fmla="*/ 80 h 133"/>
                    <a:gd name="T8" fmla="*/ 19 w 74"/>
                    <a:gd name="T9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133">
                      <a:moveTo>
                        <a:pt x="19" y="0"/>
                      </a:moveTo>
                      <a:cubicBezTo>
                        <a:pt x="19" y="0"/>
                        <a:pt x="57" y="22"/>
                        <a:pt x="65" y="57"/>
                      </a:cubicBezTo>
                      <a:cubicBezTo>
                        <a:pt x="74" y="100"/>
                        <a:pt x="61" y="133"/>
                        <a:pt x="61" y="133"/>
                      </a:cubicBezTo>
                      <a:cubicBezTo>
                        <a:pt x="61" y="133"/>
                        <a:pt x="24" y="105"/>
                        <a:pt x="14" y="80"/>
                      </a:cubicBezTo>
                      <a:cubicBezTo>
                        <a:pt x="0" y="46"/>
                        <a:pt x="19" y="0"/>
                        <a:pt x="19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5" name="Freeform 10">
                  <a:extLst>
                    <a:ext uri="{FF2B5EF4-FFF2-40B4-BE49-F238E27FC236}">
                      <a16:creationId xmlns:a16="http://schemas.microsoft.com/office/drawing/2014/main" id="{F44927F5-9D12-CC73-BBB2-74C4384692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654425" y="2825750"/>
                  <a:ext cx="503238" cy="279400"/>
                </a:xfrm>
                <a:custGeom>
                  <a:avLst/>
                  <a:gdLst>
                    <a:gd name="T0" fmla="*/ 0 w 134"/>
                    <a:gd name="T1" fmla="*/ 54 h 74"/>
                    <a:gd name="T2" fmla="*/ 73 w 134"/>
                    <a:gd name="T3" fmla="*/ 60 h 74"/>
                    <a:gd name="T4" fmla="*/ 134 w 134"/>
                    <a:gd name="T5" fmla="*/ 15 h 74"/>
                    <a:gd name="T6" fmla="*/ 64 w 134"/>
                    <a:gd name="T7" fmla="*/ 5 h 74"/>
                    <a:gd name="T8" fmla="*/ 0 w 134"/>
                    <a:gd name="T9" fmla="*/ 5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4" h="74">
                      <a:moveTo>
                        <a:pt x="0" y="54"/>
                      </a:moveTo>
                      <a:cubicBezTo>
                        <a:pt x="0" y="54"/>
                        <a:pt x="39" y="74"/>
                        <a:pt x="73" y="60"/>
                      </a:cubicBezTo>
                      <a:cubicBezTo>
                        <a:pt x="114" y="44"/>
                        <a:pt x="134" y="15"/>
                        <a:pt x="134" y="15"/>
                      </a:cubicBezTo>
                      <a:cubicBezTo>
                        <a:pt x="134" y="15"/>
                        <a:pt x="90" y="0"/>
                        <a:pt x="64" y="5"/>
                      </a:cubicBezTo>
                      <a:cubicBezTo>
                        <a:pt x="28" y="13"/>
                        <a:pt x="0" y="54"/>
                        <a:pt x="0" y="54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6" name="Freeform 11">
                  <a:extLst>
                    <a:ext uri="{FF2B5EF4-FFF2-40B4-BE49-F238E27FC236}">
                      <a16:creationId xmlns:a16="http://schemas.microsoft.com/office/drawing/2014/main" id="{1701457C-D83D-CA41-316B-0139EC6B29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582988" y="2225675"/>
                  <a:ext cx="233363" cy="511175"/>
                </a:xfrm>
                <a:custGeom>
                  <a:avLst/>
                  <a:gdLst>
                    <a:gd name="T0" fmla="*/ 25 w 62"/>
                    <a:gd name="T1" fmla="*/ 0 h 136"/>
                    <a:gd name="T2" fmla="*/ 60 w 62"/>
                    <a:gd name="T3" fmla="*/ 62 h 136"/>
                    <a:gd name="T4" fmla="*/ 44 w 62"/>
                    <a:gd name="T5" fmla="*/ 136 h 136"/>
                    <a:gd name="T6" fmla="*/ 8 w 62"/>
                    <a:gd name="T7" fmla="*/ 76 h 136"/>
                    <a:gd name="T8" fmla="*/ 25 w 62"/>
                    <a:gd name="T9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36">
                      <a:moveTo>
                        <a:pt x="25" y="0"/>
                      </a:moveTo>
                      <a:cubicBezTo>
                        <a:pt x="25" y="0"/>
                        <a:pt x="59" y="27"/>
                        <a:pt x="60" y="62"/>
                      </a:cubicBezTo>
                      <a:cubicBezTo>
                        <a:pt x="62" y="106"/>
                        <a:pt x="44" y="136"/>
                        <a:pt x="44" y="136"/>
                      </a:cubicBezTo>
                      <a:cubicBezTo>
                        <a:pt x="44" y="136"/>
                        <a:pt x="13" y="102"/>
                        <a:pt x="8" y="76"/>
                      </a:cubicBezTo>
                      <a:cubicBezTo>
                        <a:pt x="0" y="41"/>
                        <a:pt x="25" y="0"/>
                        <a:pt x="25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7" name="Freeform 12">
                  <a:extLst>
                    <a:ext uri="{FF2B5EF4-FFF2-40B4-BE49-F238E27FC236}">
                      <a16:creationId xmlns:a16="http://schemas.microsoft.com/office/drawing/2014/main" id="{C8A6FEF8-05FE-8C0F-15EA-173C30CECC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67163" y="2624138"/>
                  <a:ext cx="508000" cy="236538"/>
                </a:xfrm>
                <a:custGeom>
                  <a:avLst/>
                  <a:gdLst>
                    <a:gd name="T0" fmla="*/ 0 w 135"/>
                    <a:gd name="T1" fmla="*/ 37 h 63"/>
                    <a:gd name="T2" fmla="*/ 68 w 135"/>
                    <a:gd name="T3" fmla="*/ 56 h 63"/>
                    <a:gd name="T4" fmla="*/ 135 w 135"/>
                    <a:gd name="T5" fmla="*/ 22 h 63"/>
                    <a:gd name="T6" fmla="*/ 69 w 135"/>
                    <a:gd name="T7" fmla="*/ 1 h 63"/>
                    <a:gd name="T8" fmla="*/ 0 w 135"/>
                    <a:gd name="T9" fmla="*/ 3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5" h="63">
                      <a:moveTo>
                        <a:pt x="0" y="37"/>
                      </a:moveTo>
                      <a:cubicBezTo>
                        <a:pt x="0" y="37"/>
                        <a:pt x="34" y="63"/>
                        <a:pt x="68" y="56"/>
                      </a:cubicBezTo>
                      <a:cubicBezTo>
                        <a:pt x="111" y="47"/>
                        <a:pt x="135" y="22"/>
                        <a:pt x="135" y="22"/>
                      </a:cubicBezTo>
                      <a:cubicBezTo>
                        <a:pt x="135" y="22"/>
                        <a:pt x="95" y="0"/>
                        <a:pt x="69" y="1"/>
                      </a:cubicBezTo>
                      <a:cubicBezTo>
                        <a:pt x="33" y="3"/>
                        <a:pt x="0" y="37"/>
                        <a:pt x="0" y="37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8" name="Freeform 13">
                  <a:extLst>
                    <a:ext uri="{FF2B5EF4-FFF2-40B4-BE49-F238E27FC236}">
                      <a16:creationId xmlns:a16="http://schemas.microsoft.com/office/drawing/2014/main" id="{14071BCF-109B-AA17-6B17-D82732E0B8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794125" y="2011363"/>
                  <a:ext cx="222250" cy="503238"/>
                </a:xfrm>
                <a:custGeom>
                  <a:avLst/>
                  <a:gdLst>
                    <a:gd name="T0" fmla="*/ 31 w 59"/>
                    <a:gd name="T1" fmla="*/ 0 h 134"/>
                    <a:gd name="T2" fmla="*/ 54 w 59"/>
                    <a:gd name="T3" fmla="*/ 66 h 134"/>
                    <a:gd name="T4" fmla="*/ 26 w 59"/>
                    <a:gd name="T5" fmla="*/ 134 h 134"/>
                    <a:gd name="T6" fmla="*/ 1 w 59"/>
                    <a:gd name="T7" fmla="*/ 71 h 134"/>
                    <a:gd name="T8" fmla="*/ 31 w 59"/>
                    <a:gd name="T9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134">
                      <a:moveTo>
                        <a:pt x="31" y="0"/>
                      </a:moveTo>
                      <a:cubicBezTo>
                        <a:pt x="31" y="0"/>
                        <a:pt x="59" y="32"/>
                        <a:pt x="54" y="66"/>
                      </a:cubicBezTo>
                      <a:cubicBezTo>
                        <a:pt x="49" y="109"/>
                        <a:pt x="26" y="134"/>
                        <a:pt x="26" y="134"/>
                      </a:cubicBezTo>
                      <a:cubicBezTo>
                        <a:pt x="26" y="134"/>
                        <a:pt x="2" y="96"/>
                        <a:pt x="1" y="71"/>
                      </a:cubicBezTo>
                      <a:cubicBezTo>
                        <a:pt x="0" y="35"/>
                        <a:pt x="31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9" name="Freeform 14">
                  <a:extLst>
                    <a:ext uri="{FF2B5EF4-FFF2-40B4-BE49-F238E27FC236}">
                      <a16:creationId xmlns:a16="http://schemas.microsoft.com/office/drawing/2014/main" id="{C3124530-30D4-5C18-336A-33FE96238B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229100" y="2344738"/>
                  <a:ext cx="500063" cy="219075"/>
                </a:xfrm>
                <a:custGeom>
                  <a:avLst/>
                  <a:gdLst>
                    <a:gd name="T0" fmla="*/ 0 w 133"/>
                    <a:gd name="T1" fmla="*/ 27 h 58"/>
                    <a:gd name="T2" fmla="*/ 63 w 133"/>
                    <a:gd name="T3" fmla="*/ 57 h 58"/>
                    <a:gd name="T4" fmla="*/ 133 w 133"/>
                    <a:gd name="T5" fmla="*/ 36 h 58"/>
                    <a:gd name="T6" fmla="*/ 73 w 133"/>
                    <a:gd name="T7" fmla="*/ 5 h 58"/>
                    <a:gd name="T8" fmla="*/ 0 w 133"/>
                    <a:gd name="T9" fmla="*/ 2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3" h="58">
                      <a:moveTo>
                        <a:pt x="0" y="27"/>
                      </a:moveTo>
                      <a:cubicBezTo>
                        <a:pt x="0" y="27"/>
                        <a:pt x="28" y="58"/>
                        <a:pt x="63" y="57"/>
                      </a:cubicBezTo>
                      <a:cubicBezTo>
                        <a:pt x="106" y="56"/>
                        <a:pt x="133" y="36"/>
                        <a:pt x="133" y="36"/>
                      </a:cubicBezTo>
                      <a:cubicBezTo>
                        <a:pt x="133" y="36"/>
                        <a:pt x="98" y="8"/>
                        <a:pt x="73" y="5"/>
                      </a:cubicBezTo>
                      <a:cubicBezTo>
                        <a:pt x="38" y="0"/>
                        <a:pt x="0" y="27"/>
                        <a:pt x="0" y="27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" name="Freeform 15">
                  <a:extLst>
                    <a:ext uri="{FF2B5EF4-FFF2-40B4-BE49-F238E27FC236}">
                      <a16:creationId xmlns:a16="http://schemas.microsoft.com/office/drawing/2014/main" id="{FF447D31-1FC6-619A-A79D-F1AA5A5F13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92563" y="1766888"/>
                  <a:ext cx="247650" cy="481013"/>
                </a:xfrm>
                <a:custGeom>
                  <a:avLst/>
                  <a:gdLst>
                    <a:gd name="T0" fmla="*/ 44 w 66"/>
                    <a:gd name="T1" fmla="*/ 0 h 128"/>
                    <a:gd name="T2" fmla="*/ 56 w 66"/>
                    <a:gd name="T3" fmla="*/ 68 h 128"/>
                    <a:gd name="T4" fmla="*/ 17 w 66"/>
                    <a:gd name="T5" fmla="*/ 128 h 128"/>
                    <a:gd name="T6" fmla="*/ 3 w 66"/>
                    <a:gd name="T7" fmla="*/ 63 h 128"/>
                    <a:gd name="T8" fmla="*/ 44 w 66"/>
                    <a:gd name="T9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128">
                      <a:moveTo>
                        <a:pt x="44" y="0"/>
                      </a:moveTo>
                      <a:cubicBezTo>
                        <a:pt x="44" y="0"/>
                        <a:pt x="66" y="36"/>
                        <a:pt x="56" y="68"/>
                      </a:cubicBezTo>
                      <a:cubicBezTo>
                        <a:pt x="43" y="108"/>
                        <a:pt x="17" y="128"/>
                        <a:pt x="17" y="128"/>
                      </a:cubicBezTo>
                      <a:cubicBezTo>
                        <a:pt x="17" y="128"/>
                        <a:pt x="0" y="88"/>
                        <a:pt x="3" y="63"/>
                      </a:cubicBezTo>
                      <a:cubicBezTo>
                        <a:pt x="8" y="29"/>
                        <a:pt x="44" y="0"/>
                        <a:pt x="44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" name="Freeform 16">
                  <a:extLst>
                    <a:ext uri="{FF2B5EF4-FFF2-40B4-BE49-F238E27FC236}">
                      <a16:creationId xmlns:a16="http://schemas.microsoft.com/office/drawing/2014/main" id="{E43D9174-DB9A-916D-8870-957DD6441E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37063" y="2017713"/>
                  <a:ext cx="477838" cy="249238"/>
                </a:xfrm>
                <a:custGeom>
                  <a:avLst/>
                  <a:gdLst>
                    <a:gd name="T0" fmla="*/ 0 w 127"/>
                    <a:gd name="T1" fmla="*/ 20 h 66"/>
                    <a:gd name="T2" fmla="*/ 56 w 127"/>
                    <a:gd name="T3" fmla="*/ 60 h 66"/>
                    <a:gd name="T4" fmla="*/ 127 w 127"/>
                    <a:gd name="T5" fmla="*/ 51 h 66"/>
                    <a:gd name="T6" fmla="*/ 75 w 127"/>
                    <a:gd name="T7" fmla="*/ 11 h 66"/>
                    <a:gd name="T8" fmla="*/ 0 w 127"/>
                    <a:gd name="T9" fmla="*/ 2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66">
                      <a:moveTo>
                        <a:pt x="0" y="20"/>
                      </a:moveTo>
                      <a:cubicBezTo>
                        <a:pt x="0" y="20"/>
                        <a:pt x="23" y="55"/>
                        <a:pt x="56" y="60"/>
                      </a:cubicBezTo>
                      <a:cubicBezTo>
                        <a:pt x="98" y="66"/>
                        <a:pt x="127" y="51"/>
                        <a:pt x="127" y="51"/>
                      </a:cubicBezTo>
                      <a:cubicBezTo>
                        <a:pt x="127" y="51"/>
                        <a:pt x="98" y="18"/>
                        <a:pt x="75" y="11"/>
                      </a:cubicBezTo>
                      <a:cubicBezTo>
                        <a:pt x="41" y="0"/>
                        <a:pt x="0" y="20"/>
                        <a:pt x="0" y="2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" name="Freeform 17">
                  <a:extLst>
                    <a:ext uri="{FF2B5EF4-FFF2-40B4-BE49-F238E27FC236}">
                      <a16:creationId xmlns:a16="http://schemas.microsoft.com/office/drawing/2014/main" id="{07BB186C-9181-25DB-B55C-56AC2D9C6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146550" y="1503363"/>
                  <a:ext cx="269875" cy="447675"/>
                </a:xfrm>
                <a:custGeom>
                  <a:avLst/>
                  <a:gdLst>
                    <a:gd name="T0" fmla="*/ 58 w 72"/>
                    <a:gd name="T1" fmla="*/ 0 h 119"/>
                    <a:gd name="T2" fmla="*/ 57 w 72"/>
                    <a:gd name="T3" fmla="*/ 67 h 119"/>
                    <a:gd name="T4" fmla="*/ 9 w 72"/>
                    <a:gd name="T5" fmla="*/ 119 h 119"/>
                    <a:gd name="T6" fmla="*/ 8 w 72"/>
                    <a:gd name="T7" fmla="*/ 53 h 119"/>
                    <a:gd name="T8" fmla="*/ 58 w 72"/>
                    <a:gd name="T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19">
                      <a:moveTo>
                        <a:pt x="58" y="0"/>
                      </a:moveTo>
                      <a:cubicBezTo>
                        <a:pt x="58" y="0"/>
                        <a:pt x="72" y="37"/>
                        <a:pt x="57" y="67"/>
                      </a:cubicBezTo>
                      <a:cubicBezTo>
                        <a:pt x="38" y="103"/>
                        <a:pt x="9" y="119"/>
                        <a:pt x="9" y="119"/>
                      </a:cubicBezTo>
                      <a:cubicBezTo>
                        <a:pt x="9" y="119"/>
                        <a:pt x="0" y="77"/>
                        <a:pt x="8" y="53"/>
                      </a:cubicBezTo>
                      <a:cubicBezTo>
                        <a:pt x="18" y="21"/>
                        <a:pt x="58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3" name="Freeform 18">
                  <a:extLst>
                    <a:ext uri="{FF2B5EF4-FFF2-40B4-BE49-F238E27FC236}">
                      <a16:creationId xmlns:a16="http://schemas.microsoft.com/office/drawing/2014/main" id="{206EC23B-8AAD-5DD8-3F1A-CCCEA072E5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572000" y="1668463"/>
                  <a:ext cx="439738" cy="274638"/>
                </a:xfrm>
                <a:custGeom>
                  <a:avLst/>
                  <a:gdLst>
                    <a:gd name="T0" fmla="*/ 0 w 117"/>
                    <a:gd name="T1" fmla="*/ 12 h 73"/>
                    <a:gd name="T2" fmla="*/ 47 w 117"/>
                    <a:gd name="T3" fmla="*/ 60 h 73"/>
                    <a:gd name="T4" fmla="*/ 117 w 117"/>
                    <a:gd name="T5" fmla="*/ 64 h 73"/>
                    <a:gd name="T6" fmla="*/ 73 w 117"/>
                    <a:gd name="T7" fmla="*/ 16 h 73"/>
                    <a:gd name="T8" fmla="*/ 0 w 117"/>
                    <a:gd name="T9" fmla="*/ 1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73">
                      <a:moveTo>
                        <a:pt x="0" y="12"/>
                      </a:moveTo>
                      <a:cubicBezTo>
                        <a:pt x="0" y="12"/>
                        <a:pt x="15" y="49"/>
                        <a:pt x="47" y="60"/>
                      </a:cubicBezTo>
                      <a:cubicBezTo>
                        <a:pt x="86" y="73"/>
                        <a:pt x="117" y="64"/>
                        <a:pt x="117" y="64"/>
                      </a:cubicBezTo>
                      <a:cubicBezTo>
                        <a:pt x="117" y="64"/>
                        <a:pt x="95" y="27"/>
                        <a:pt x="73" y="16"/>
                      </a:cubicBezTo>
                      <a:cubicBezTo>
                        <a:pt x="43" y="0"/>
                        <a:pt x="0" y="12"/>
                        <a:pt x="0" y="12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4" name="Freeform 19">
                  <a:extLst>
                    <a:ext uri="{FF2B5EF4-FFF2-40B4-BE49-F238E27FC236}">
                      <a16:creationId xmlns:a16="http://schemas.microsoft.com/office/drawing/2014/main" id="{5ED5B58C-B1CC-307A-D5CB-5C1325695B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244975" y="1225550"/>
                  <a:ext cx="285750" cy="398463"/>
                </a:xfrm>
                <a:custGeom>
                  <a:avLst/>
                  <a:gdLst>
                    <a:gd name="T0" fmla="*/ 69 w 76"/>
                    <a:gd name="T1" fmla="*/ 0 h 106"/>
                    <a:gd name="T2" fmla="*/ 57 w 76"/>
                    <a:gd name="T3" fmla="*/ 64 h 106"/>
                    <a:gd name="T4" fmla="*/ 2 w 76"/>
                    <a:gd name="T5" fmla="*/ 106 h 106"/>
                    <a:gd name="T6" fmla="*/ 11 w 76"/>
                    <a:gd name="T7" fmla="*/ 43 h 106"/>
                    <a:gd name="T8" fmla="*/ 69 w 76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106">
                      <a:moveTo>
                        <a:pt x="69" y="0"/>
                      </a:moveTo>
                      <a:cubicBezTo>
                        <a:pt x="69" y="0"/>
                        <a:pt x="76" y="39"/>
                        <a:pt x="57" y="64"/>
                      </a:cubicBezTo>
                      <a:cubicBezTo>
                        <a:pt x="32" y="97"/>
                        <a:pt x="2" y="106"/>
                        <a:pt x="2" y="106"/>
                      </a:cubicBezTo>
                      <a:cubicBezTo>
                        <a:pt x="2" y="106"/>
                        <a:pt x="0" y="64"/>
                        <a:pt x="11" y="43"/>
                      </a:cubicBezTo>
                      <a:cubicBezTo>
                        <a:pt x="27" y="14"/>
                        <a:pt x="69" y="0"/>
                        <a:pt x="69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5" name="Freeform 20">
                  <a:extLst>
                    <a:ext uri="{FF2B5EF4-FFF2-40B4-BE49-F238E27FC236}">
                      <a16:creationId xmlns:a16="http://schemas.microsoft.com/office/drawing/2014/main" id="{C9738BE8-8727-984D-A8C9-1C9A625A7F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643438" y="1300163"/>
                  <a:ext cx="392113" cy="293688"/>
                </a:xfrm>
                <a:custGeom>
                  <a:avLst/>
                  <a:gdLst>
                    <a:gd name="T0" fmla="*/ 0 w 104"/>
                    <a:gd name="T1" fmla="*/ 5 h 78"/>
                    <a:gd name="T2" fmla="*/ 37 w 104"/>
                    <a:gd name="T3" fmla="*/ 59 h 78"/>
                    <a:gd name="T4" fmla="*/ 104 w 104"/>
                    <a:gd name="T5" fmla="*/ 75 h 78"/>
                    <a:gd name="T6" fmla="*/ 70 w 104"/>
                    <a:gd name="T7" fmla="*/ 21 h 78"/>
                    <a:gd name="T8" fmla="*/ 0 w 104"/>
                    <a:gd name="T9" fmla="*/ 5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78">
                      <a:moveTo>
                        <a:pt x="0" y="5"/>
                      </a:moveTo>
                      <a:cubicBezTo>
                        <a:pt x="0" y="5"/>
                        <a:pt x="9" y="44"/>
                        <a:pt x="37" y="59"/>
                      </a:cubicBezTo>
                      <a:cubicBezTo>
                        <a:pt x="73" y="78"/>
                        <a:pt x="104" y="75"/>
                        <a:pt x="104" y="75"/>
                      </a:cubicBezTo>
                      <a:cubicBezTo>
                        <a:pt x="104" y="75"/>
                        <a:pt x="89" y="36"/>
                        <a:pt x="70" y="21"/>
                      </a:cubicBezTo>
                      <a:cubicBezTo>
                        <a:pt x="44" y="0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6" name="Freeform 21">
                  <a:extLst>
                    <a:ext uri="{FF2B5EF4-FFF2-40B4-BE49-F238E27FC236}">
                      <a16:creationId xmlns:a16="http://schemas.microsoft.com/office/drawing/2014/main" id="{C6FC32BE-393A-5ED8-13C4-22936CDDC0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305300" y="939800"/>
                  <a:ext cx="312738" cy="341313"/>
                </a:xfrm>
                <a:custGeom>
                  <a:avLst/>
                  <a:gdLst>
                    <a:gd name="T0" fmla="*/ 83 w 83"/>
                    <a:gd name="T1" fmla="*/ 0 h 91"/>
                    <a:gd name="T2" fmla="*/ 60 w 83"/>
                    <a:gd name="T3" fmla="*/ 60 h 91"/>
                    <a:gd name="T4" fmla="*/ 0 w 83"/>
                    <a:gd name="T5" fmla="*/ 91 h 91"/>
                    <a:gd name="T6" fmla="*/ 20 w 83"/>
                    <a:gd name="T7" fmla="*/ 32 h 91"/>
                    <a:gd name="T8" fmla="*/ 83 w 83"/>
                    <a:gd name="T9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1">
                      <a:moveTo>
                        <a:pt x="83" y="0"/>
                      </a:moveTo>
                      <a:cubicBezTo>
                        <a:pt x="83" y="0"/>
                        <a:pt x="83" y="39"/>
                        <a:pt x="60" y="60"/>
                      </a:cubicBezTo>
                      <a:cubicBezTo>
                        <a:pt x="31" y="87"/>
                        <a:pt x="0" y="91"/>
                        <a:pt x="0" y="91"/>
                      </a:cubicBezTo>
                      <a:cubicBezTo>
                        <a:pt x="0" y="91"/>
                        <a:pt x="5" y="50"/>
                        <a:pt x="20" y="32"/>
                      </a:cubicBezTo>
                      <a:cubicBezTo>
                        <a:pt x="40" y="6"/>
                        <a:pt x="83" y="0"/>
                        <a:pt x="83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7" name="Freeform 22">
                  <a:extLst>
                    <a:ext uri="{FF2B5EF4-FFF2-40B4-BE49-F238E27FC236}">
                      <a16:creationId xmlns:a16="http://schemas.microsoft.com/office/drawing/2014/main" id="{B3FB6ADF-EE95-89EF-065F-E477FA64EB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643438" y="917575"/>
                  <a:ext cx="334963" cy="322263"/>
                </a:xfrm>
                <a:custGeom>
                  <a:avLst/>
                  <a:gdLst>
                    <a:gd name="T0" fmla="*/ 0 w 89"/>
                    <a:gd name="T1" fmla="*/ 0 h 86"/>
                    <a:gd name="T2" fmla="*/ 26 w 89"/>
                    <a:gd name="T3" fmla="*/ 59 h 86"/>
                    <a:gd name="T4" fmla="*/ 89 w 89"/>
                    <a:gd name="T5" fmla="*/ 86 h 86"/>
                    <a:gd name="T6" fmla="*/ 65 w 89"/>
                    <a:gd name="T7" fmla="*/ 28 h 86"/>
                    <a:gd name="T8" fmla="*/ 0 w 89"/>
                    <a:gd name="T9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6">
                      <a:moveTo>
                        <a:pt x="0" y="0"/>
                      </a:moveTo>
                      <a:cubicBezTo>
                        <a:pt x="0" y="0"/>
                        <a:pt x="2" y="39"/>
                        <a:pt x="26" y="59"/>
                      </a:cubicBezTo>
                      <a:cubicBezTo>
                        <a:pt x="57" y="84"/>
                        <a:pt x="89" y="86"/>
                        <a:pt x="89" y="86"/>
                      </a:cubicBezTo>
                      <a:cubicBezTo>
                        <a:pt x="89" y="86"/>
                        <a:pt x="80" y="45"/>
                        <a:pt x="65" y="28"/>
                      </a:cubicBezTo>
                      <a:cubicBezTo>
                        <a:pt x="43" y="4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8" name="Freeform 23">
                  <a:extLst>
                    <a:ext uri="{FF2B5EF4-FFF2-40B4-BE49-F238E27FC236}">
                      <a16:creationId xmlns:a16="http://schemas.microsoft.com/office/drawing/2014/main" id="{46B37F6F-216E-350C-B004-17D54E4E34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311650" y="642937"/>
                  <a:ext cx="360363" cy="288925"/>
                </a:xfrm>
                <a:custGeom>
                  <a:avLst/>
                  <a:gdLst>
                    <a:gd name="T0" fmla="*/ 96 w 96"/>
                    <a:gd name="T1" fmla="*/ 1 h 77"/>
                    <a:gd name="T2" fmla="*/ 63 w 96"/>
                    <a:gd name="T3" fmla="*/ 56 h 77"/>
                    <a:gd name="T4" fmla="*/ 0 w 96"/>
                    <a:gd name="T5" fmla="*/ 76 h 77"/>
                    <a:gd name="T6" fmla="*/ 29 w 96"/>
                    <a:gd name="T7" fmla="*/ 22 h 77"/>
                    <a:gd name="T8" fmla="*/ 96 w 96"/>
                    <a:gd name="T9" fmla="*/ 1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77">
                      <a:moveTo>
                        <a:pt x="96" y="1"/>
                      </a:moveTo>
                      <a:cubicBezTo>
                        <a:pt x="96" y="1"/>
                        <a:pt x="90" y="39"/>
                        <a:pt x="63" y="56"/>
                      </a:cubicBezTo>
                      <a:cubicBezTo>
                        <a:pt x="31" y="77"/>
                        <a:pt x="0" y="76"/>
                        <a:pt x="0" y="76"/>
                      </a:cubicBezTo>
                      <a:cubicBezTo>
                        <a:pt x="0" y="76"/>
                        <a:pt x="12" y="37"/>
                        <a:pt x="29" y="22"/>
                      </a:cubicBezTo>
                      <a:cubicBezTo>
                        <a:pt x="53" y="0"/>
                        <a:pt x="96" y="1"/>
                        <a:pt x="96" y="1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9" name="Freeform 24">
                  <a:extLst>
                    <a:ext uri="{FF2B5EF4-FFF2-40B4-BE49-F238E27FC236}">
                      <a16:creationId xmlns:a16="http://schemas.microsoft.com/office/drawing/2014/main" id="{B21B522B-D0F3-23B5-9D3C-093A0F4918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594225" y="519112"/>
                  <a:ext cx="285750" cy="363538"/>
                </a:xfrm>
                <a:custGeom>
                  <a:avLst/>
                  <a:gdLst>
                    <a:gd name="T0" fmla="*/ 4 w 76"/>
                    <a:gd name="T1" fmla="*/ 0 h 97"/>
                    <a:gd name="T2" fmla="*/ 20 w 76"/>
                    <a:gd name="T3" fmla="*/ 61 h 97"/>
                    <a:gd name="T4" fmla="*/ 76 w 76"/>
                    <a:gd name="T5" fmla="*/ 97 h 97"/>
                    <a:gd name="T6" fmla="*/ 63 w 76"/>
                    <a:gd name="T7" fmla="*/ 37 h 97"/>
                    <a:gd name="T8" fmla="*/ 4 w 76"/>
                    <a:gd name="T9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97">
                      <a:moveTo>
                        <a:pt x="4" y="0"/>
                      </a:moveTo>
                      <a:cubicBezTo>
                        <a:pt x="4" y="0"/>
                        <a:pt x="0" y="37"/>
                        <a:pt x="20" y="61"/>
                      </a:cubicBezTo>
                      <a:cubicBezTo>
                        <a:pt x="46" y="90"/>
                        <a:pt x="76" y="97"/>
                        <a:pt x="76" y="97"/>
                      </a:cubicBezTo>
                      <a:cubicBezTo>
                        <a:pt x="76" y="97"/>
                        <a:pt x="75" y="57"/>
                        <a:pt x="63" y="37"/>
                      </a:cubicBezTo>
                      <a:cubicBezTo>
                        <a:pt x="45" y="10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0" name="Freeform 25">
                  <a:extLst>
                    <a:ext uri="{FF2B5EF4-FFF2-40B4-BE49-F238E27FC236}">
                      <a16:creationId xmlns:a16="http://schemas.microsoft.com/office/drawing/2014/main" id="{AB73F51E-A684-6502-46A1-8109AF4C96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256088" y="330200"/>
                  <a:ext cx="395288" cy="266700"/>
                </a:xfrm>
                <a:custGeom>
                  <a:avLst/>
                  <a:gdLst>
                    <a:gd name="T0" fmla="*/ 105 w 105"/>
                    <a:gd name="T1" fmla="*/ 9 h 71"/>
                    <a:gd name="T2" fmla="*/ 65 w 105"/>
                    <a:gd name="T3" fmla="*/ 56 h 71"/>
                    <a:gd name="T4" fmla="*/ 0 w 105"/>
                    <a:gd name="T5" fmla="*/ 64 h 71"/>
                    <a:gd name="T6" fmla="*/ 37 w 105"/>
                    <a:gd name="T7" fmla="*/ 17 h 71"/>
                    <a:gd name="T8" fmla="*/ 105 w 105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1">
                      <a:moveTo>
                        <a:pt x="105" y="9"/>
                      </a:moveTo>
                      <a:cubicBezTo>
                        <a:pt x="105" y="9"/>
                        <a:pt x="93" y="44"/>
                        <a:pt x="65" y="56"/>
                      </a:cubicBezTo>
                      <a:cubicBezTo>
                        <a:pt x="29" y="71"/>
                        <a:pt x="0" y="64"/>
                        <a:pt x="0" y="64"/>
                      </a:cubicBezTo>
                      <a:cubicBezTo>
                        <a:pt x="0" y="64"/>
                        <a:pt x="18" y="29"/>
                        <a:pt x="37" y="17"/>
                      </a:cubicBezTo>
                      <a:cubicBezTo>
                        <a:pt x="64" y="0"/>
                        <a:pt x="105" y="9"/>
                        <a:pt x="105" y="9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1" name="Freeform 26">
                  <a:extLst>
                    <a:ext uri="{FF2B5EF4-FFF2-40B4-BE49-F238E27FC236}">
                      <a16:creationId xmlns:a16="http://schemas.microsoft.com/office/drawing/2014/main" id="{8D001FF2-EA73-0F01-2523-6DAC002895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84688" y="131762"/>
                  <a:ext cx="261938" cy="398463"/>
                </a:xfrm>
                <a:custGeom>
                  <a:avLst/>
                  <a:gdLst>
                    <a:gd name="T0" fmla="*/ 11 w 70"/>
                    <a:gd name="T1" fmla="*/ 0 h 106"/>
                    <a:gd name="T2" fmla="*/ 16 w 70"/>
                    <a:gd name="T3" fmla="*/ 62 h 106"/>
                    <a:gd name="T4" fmla="*/ 64 w 70"/>
                    <a:gd name="T5" fmla="*/ 106 h 106"/>
                    <a:gd name="T6" fmla="*/ 61 w 70"/>
                    <a:gd name="T7" fmla="*/ 46 h 106"/>
                    <a:gd name="T8" fmla="*/ 11 w 70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106">
                      <a:moveTo>
                        <a:pt x="11" y="0"/>
                      </a:moveTo>
                      <a:cubicBezTo>
                        <a:pt x="11" y="0"/>
                        <a:pt x="0" y="36"/>
                        <a:pt x="16" y="62"/>
                      </a:cubicBezTo>
                      <a:cubicBezTo>
                        <a:pt x="36" y="94"/>
                        <a:pt x="64" y="106"/>
                        <a:pt x="64" y="106"/>
                      </a:cubicBezTo>
                      <a:cubicBezTo>
                        <a:pt x="64" y="106"/>
                        <a:pt x="70" y="67"/>
                        <a:pt x="61" y="46"/>
                      </a:cubicBezTo>
                      <a:cubicBezTo>
                        <a:pt x="49" y="17"/>
                        <a:pt x="11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2" name="Freeform 27">
                  <a:extLst>
                    <a:ext uri="{FF2B5EF4-FFF2-40B4-BE49-F238E27FC236}">
                      <a16:creationId xmlns:a16="http://schemas.microsoft.com/office/drawing/2014/main" id="{28239631-7CD7-D483-70FC-78FCA35153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135438" y="44450"/>
                  <a:ext cx="412750" cy="230188"/>
                </a:xfrm>
                <a:custGeom>
                  <a:avLst/>
                  <a:gdLst>
                    <a:gd name="T0" fmla="*/ 110 w 110"/>
                    <a:gd name="T1" fmla="*/ 15 h 61"/>
                    <a:gd name="T2" fmla="*/ 63 w 110"/>
                    <a:gd name="T3" fmla="*/ 53 h 61"/>
                    <a:gd name="T4" fmla="*/ 0 w 110"/>
                    <a:gd name="T5" fmla="*/ 50 h 61"/>
                    <a:gd name="T6" fmla="*/ 44 w 110"/>
                    <a:gd name="T7" fmla="*/ 11 h 61"/>
                    <a:gd name="T8" fmla="*/ 110 w 110"/>
                    <a:gd name="T9" fmla="*/ 1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61">
                      <a:moveTo>
                        <a:pt x="110" y="15"/>
                      </a:moveTo>
                      <a:cubicBezTo>
                        <a:pt x="110" y="15"/>
                        <a:pt x="93" y="47"/>
                        <a:pt x="63" y="53"/>
                      </a:cubicBezTo>
                      <a:cubicBezTo>
                        <a:pt x="27" y="61"/>
                        <a:pt x="0" y="50"/>
                        <a:pt x="0" y="50"/>
                      </a:cubicBezTo>
                      <a:cubicBezTo>
                        <a:pt x="0" y="50"/>
                        <a:pt x="23" y="19"/>
                        <a:pt x="44" y="11"/>
                      </a:cubicBezTo>
                      <a:cubicBezTo>
                        <a:pt x="73" y="0"/>
                        <a:pt x="110" y="15"/>
                        <a:pt x="110" y="15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3" name="Freeform 28">
                  <a:extLst>
                    <a:ext uri="{FF2B5EF4-FFF2-40B4-BE49-F238E27FC236}">
                      <a16:creationId xmlns:a16="http://schemas.microsoft.com/office/drawing/2014/main" id="{5507E0A3-BE96-9063-A5FE-9F4F234133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305300" y="-222250"/>
                  <a:ext cx="233363" cy="417513"/>
                </a:xfrm>
                <a:custGeom>
                  <a:avLst/>
                  <a:gdLst>
                    <a:gd name="T0" fmla="*/ 17 w 62"/>
                    <a:gd name="T1" fmla="*/ 0 h 111"/>
                    <a:gd name="T2" fmla="*/ 11 w 62"/>
                    <a:gd name="T3" fmla="*/ 60 h 111"/>
                    <a:gd name="T4" fmla="*/ 49 w 62"/>
                    <a:gd name="T5" fmla="*/ 111 h 111"/>
                    <a:gd name="T6" fmla="*/ 57 w 62"/>
                    <a:gd name="T7" fmla="*/ 53 h 111"/>
                    <a:gd name="T8" fmla="*/ 17 w 62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11">
                      <a:moveTo>
                        <a:pt x="17" y="0"/>
                      </a:moveTo>
                      <a:cubicBezTo>
                        <a:pt x="17" y="0"/>
                        <a:pt x="0" y="32"/>
                        <a:pt x="11" y="60"/>
                      </a:cubicBezTo>
                      <a:cubicBezTo>
                        <a:pt x="25" y="95"/>
                        <a:pt x="49" y="111"/>
                        <a:pt x="49" y="111"/>
                      </a:cubicBezTo>
                      <a:cubicBezTo>
                        <a:pt x="49" y="111"/>
                        <a:pt x="62" y="74"/>
                        <a:pt x="57" y="53"/>
                      </a:cubicBezTo>
                      <a:cubicBezTo>
                        <a:pt x="50" y="23"/>
                        <a:pt x="17" y="0"/>
                        <a:pt x="17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4" name="Freeform 29">
                  <a:extLst>
                    <a:ext uri="{FF2B5EF4-FFF2-40B4-BE49-F238E27FC236}">
                      <a16:creationId xmlns:a16="http://schemas.microsoft.com/office/drawing/2014/main" id="{163463D2-2737-A545-D8ED-C95DEA209B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59225" y="-214313"/>
                  <a:ext cx="425450" cy="195263"/>
                </a:xfrm>
                <a:custGeom>
                  <a:avLst/>
                  <a:gdLst>
                    <a:gd name="T0" fmla="*/ 113 w 113"/>
                    <a:gd name="T1" fmla="*/ 21 h 52"/>
                    <a:gd name="T2" fmla="*/ 61 w 113"/>
                    <a:gd name="T3" fmla="*/ 51 h 52"/>
                    <a:gd name="T4" fmla="*/ 0 w 113"/>
                    <a:gd name="T5" fmla="*/ 37 h 52"/>
                    <a:gd name="T6" fmla="*/ 49 w 113"/>
                    <a:gd name="T7" fmla="*/ 7 h 52"/>
                    <a:gd name="T8" fmla="*/ 113 w 113"/>
                    <a:gd name="T9" fmla="*/ 21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3" h="52">
                      <a:moveTo>
                        <a:pt x="113" y="21"/>
                      </a:moveTo>
                      <a:cubicBezTo>
                        <a:pt x="113" y="21"/>
                        <a:pt x="90" y="49"/>
                        <a:pt x="61" y="51"/>
                      </a:cubicBezTo>
                      <a:cubicBezTo>
                        <a:pt x="24" y="52"/>
                        <a:pt x="0" y="37"/>
                        <a:pt x="0" y="37"/>
                      </a:cubicBezTo>
                      <a:cubicBezTo>
                        <a:pt x="0" y="37"/>
                        <a:pt x="28" y="11"/>
                        <a:pt x="49" y="7"/>
                      </a:cubicBezTo>
                      <a:cubicBezTo>
                        <a:pt x="79" y="0"/>
                        <a:pt x="113" y="21"/>
                        <a:pt x="113" y="21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5" name="Freeform 30">
                  <a:extLst>
                    <a:ext uri="{FF2B5EF4-FFF2-40B4-BE49-F238E27FC236}">
                      <a16:creationId xmlns:a16="http://schemas.microsoft.com/office/drawing/2014/main" id="{0D57E939-995D-3BF2-7BFC-278D3A2F2F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064000" y="-534988"/>
                  <a:ext cx="195263" cy="425450"/>
                </a:xfrm>
                <a:custGeom>
                  <a:avLst/>
                  <a:gdLst>
                    <a:gd name="T0" fmla="*/ 22 w 52"/>
                    <a:gd name="T1" fmla="*/ 0 h 113"/>
                    <a:gd name="T2" fmla="*/ 6 w 52"/>
                    <a:gd name="T3" fmla="*/ 57 h 113"/>
                    <a:gd name="T4" fmla="*/ 34 w 52"/>
                    <a:gd name="T5" fmla="*/ 113 h 113"/>
                    <a:gd name="T6" fmla="*/ 51 w 52"/>
                    <a:gd name="T7" fmla="*/ 58 h 113"/>
                    <a:gd name="T8" fmla="*/ 22 w 52"/>
                    <a:gd name="T9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113">
                      <a:moveTo>
                        <a:pt x="22" y="0"/>
                      </a:moveTo>
                      <a:cubicBezTo>
                        <a:pt x="22" y="0"/>
                        <a:pt x="0" y="28"/>
                        <a:pt x="6" y="57"/>
                      </a:cubicBezTo>
                      <a:cubicBezTo>
                        <a:pt x="13" y="93"/>
                        <a:pt x="34" y="113"/>
                        <a:pt x="34" y="113"/>
                      </a:cubicBezTo>
                      <a:cubicBezTo>
                        <a:pt x="34" y="113"/>
                        <a:pt x="52" y="79"/>
                        <a:pt x="51" y="58"/>
                      </a:cubicBezTo>
                      <a:cubicBezTo>
                        <a:pt x="50" y="28"/>
                        <a:pt x="22" y="0"/>
                        <a:pt x="22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6" name="Freeform 31">
                  <a:extLst>
                    <a:ext uri="{FF2B5EF4-FFF2-40B4-BE49-F238E27FC236}">
                      <a16:creationId xmlns:a16="http://schemas.microsoft.com/office/drawing/2014/main" id="{80D10FFF-63F0-3403-92DE-FF5E714231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733800" y="-428625"/>
                  <a:ext cx="422275" cy="184150"/>
                </a:xfrm>
                <a:custGeom>
                  <a:avLst/>
                  <a:gdLst>
                    <a:gd name="T0" fmla="*/ 112 w 112"/>
                    <a:gd name="T1" fmla="*/ 26 h 49"/>
                    <a:gd name="T2" fmla="*/ 57 w 112"/>
                    <a:gd name="T3" fmla="*/ 45 h 49"/>
                    <a:gd name="T4" fmla="*/ 0 w 112"/>
                    <a:gd name="T5" fmla="*/ 22 h 49"/>
                    <a:gd name="T6" fmla="*/ 53 w 112"/>
                    <a:gd name="T7" fmla="*/ 1 h 49"/>
                    <a:gd name="T8" fmla="*/ 112 w 112"/>
                    <a:gd name="T9" fmla="*/ 2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9">
                      <a:moveTo>
                        <a:pt x="112" y="26"/>
                      </a:moveTo>
                      <a:cubicBezTo>
                        <a:pt x="112" y="26"/>
                        <a:pt x="85" y="49"/>
                        <a:pt x="57" y="45"/>
                      </a:cubicBezTo>
                      <a:cubicBezTo>
                        <a:pt x="21" y="41"/>
                        <a:pt x="0" y="22"/>
                        <a:pt x="0" y="22"/>
                      </a:cubicBezTo>
                      <a:cubicBezTo>
                        <a:pt x="0" y="22"/>
                        <a:pt x="32" y="2"/>
                        <a:pt x="53" y="1"/>
                      </a:cubicBezTo>
                      <a:cubicBezTo>
                        <a:pt x="83" y="0"/>
                        <a:pt x="112" y="26"/>
                        <a:pt x="112" y="26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7" name="Freeform 32">
                  <a:extLst>
                    <a:ext uri="{FF2B5EF4-FFF2-40B4-BE49-F238E27FC236}">
                      <a16:creationId xmlns:a16="http://schemas.microsoft.com/office/drawing/2014/main" id="{99C679D8-1214-37FA-D2C9-37A8D37259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775075" y="-793750"/>
                  <a:ext cx="184150" cy="417513"/>
                </a:xfrm>
                <a:custGeom>
                  <a:avLst/>
                  <a:gdLst>
                    <a:gd name="T0" fmla="*/ 26 w 49"/>
                    <a:gd name="T1" fmla="*/ 0 h 111"/>
                    <a:gd name="T2" fmla="*/ 1 w 49"/>
                    <a:gd name="T3" fmla="*/ 53 h 111"/>
                    <a:gd name="T4" fmla="*/ 19 w 49"/>
                    <a:gd name="T5" fmla="*/ 111 h 111"/>
                    <a:gd name="T6" fmla="*/ 45 w 49"/>
                    <a:gd name="T7" fmla="*/ 61 h 111"/>
                    <a:gd name="T8" fmla="*/ 26 w 49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111">
                      <a:moveTo>
                        <a:pt x="26" y="0"/>
                      </a:moveTo>
                      <a:cubicBezTo>
                        <a:pt x="26" y="0"/>
                        <a:pt x="0" y="24"/>
                        <a:pt x="1" y="53"/>
                      </a:cubicBezTo>
                      <a:cubicBezTo>
                        <a:pt x="2" y="88"/>
                        <a:pt x="19" y="111"/>
                        <a:pt x="19" y="111"/>
                      </a:cubicBezTo>
                      <a:cubicBezTo>
                        <a:pt x="19" y="111"/>
                        <a:pt x="42" y="82"/>
                        <a:pt x="45" y="61"/>
                      </a:cubicBezTo>
                      <a:cubicBezTo>
                        <a:pt x="49" y="32"/>
                        <a:pt x="26" y="0"/>
                        <a:pt x="26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8" name="Freeform 33">
                  <a:extLst>
                    <a:ext uri="{FF2B5EF4-FFF2-40B4-BE49-F238E27FC236}">
                      <a16:creationId xmlns:a16="http://schemas.microsoft.com/office/drawing/2014/main" id="{51948F5C-E352-CD27-3518-BF6558BB2B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462338" y="-623888"/>
                  <a:ext cx="401638" cy="206375"/>
                </a:xfrm>
                <a:custGeom>
                  <a:avLst/>
                  <a:gdLst>
                    <a:gd name="T0" fmla="*/ 107 w 107"/>
                    <a:gd name="T1" fmla="*/ 37 h 55"/>
                    <a:gd name="T2" fmla="*/ 50 w 107"/>
                    <a:gd name="T3" fmla="*/ 46 h 55"/>
                    <a:gd name="T4" fmla="*/ 0 w 107"/>
                    <a:gd name="T5" fmla="*/ 14 h 55"/>
                    <a:gd name="T6" fmla="*/ 54 w 107"/>
                    <a:gd name="T7" fmla="*/ 3 h 55"/>
                    <a:gd name="T8" fmla="*/ 107 w 107"/>
                    <a:gd name="T9" fmla="*/ 3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7" h="55">
                      <a:moveTo>
                        <a:pt x="107" y="37"/>
                      </a:moveTo>
                      <a:cubicBezTo>
                        <a:pt x="107" y="37"/>
                        <a:pt x="77" y="55"/>
                        <a:pt x="50" y="46"/>
                      </a:cubicBezTo>
                      <a:cubicBezTo>
                        <a:pt x="17" y="36"/>
                        <a:pt x="0" y="14"/>
                        <a:pt x="0" y="14"/>
                      </a:cubicBezTo>
                      <a:cubicBezTo>
                        <a:pt x="0" y="14"/>
                        <a:pt x="34" y="0"/>
                        <a:pt x="54" y="3"/>
                      </a:cubicBezTo>
                      <a:cubicBezTo>
                        <a:pt x="83" y="7"/>
                        <a:pt x="107" y="37"/>
                        <a:pt x="107" y="37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9" name="Freeform 34">
                  <a:extLst>
                    <a:ext uri="{FF2B5EF4-FFF2-40B4-BE49-F238E27FC236}">
                      <a16:creationId xmlns:a16="http://schemas.microsoft.com/office/drawing/2014/main" id="{4959C263-DD17-0990-E181-42A4C40706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478213" y="-992188"/>
                  <a:ext cx="207963" cy="398463"/>
                </a:xfrm>
                <a:custGeom>
                  <a:avLst/>
                  <a:gdLst>
                    <a:gd name="T0" fmla="*/ 38 w 55"/>
                    <a:gd name="T1" fmla="*/ 0 h 106"/>
                    <a:gd name="T2" fmla="*/ 5 w 55"/>
                    <a:gd name="T3" fmla="*/ 46 h 106"/>
                    <a:gd name="T4" fmla="*/ 12 w 55"/>
                    <a:gd name="T5" fmla="*/ 106 h 106"/>
                    <a:gd name="T6" fmla="*/ 46 w 55"/>
                    <a:gd name="T7" fmla="*/ 62 h 106"/>
                    <a:gd name="T8" fmla="*/ 38 w 55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38" y="0"/>
                      </a:moveTo>
                      <a:cubicBezTo>
                        <a:pt x="38" y="0"/>
                        <a:pt x="9" y="19"/>
                        <a:pt x="5" y="46"/>
                      </a:cubicBezTo>
                      <a:cubicBezTo>
                        <a:pt x="0" y="81"/>
                        <a:pt x="12" y="106"/>
                        <a:pt x="12" y="106"/>
                      </a:cubicBezTo>
                      <a:cubicBezTo>
                        <a:pt x="12" y="106"/>
                        <a:pt x="40" y="82"/>
                        <a:pt x="46" y="62"/>
                      </a:cubicBezTo>
                      <a:cubicBezTo>
                        <a:pt x="55" y="34"/>
                        <a:pt x="38" y="0"/>
                        <a:pt x="38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0" name="Freeform 35">
                  <a:extLst>
                    <a:ext uri="{FF2B5EF4-FFF2-40B4-BE49-F238E27FC236}">
                      <a16:creationId xmlns:a16="http://schemas.microsoft.com/office/drawing/2014/main" id="{2F9B4F9D-07C7-BFA3-7E19-57D93B9F12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165475" y="-774700"/>
                  <a:ext cx="376238" cy="228600"/>
                </a:xfrm>
                <a:custGeom>
                  <a:avLst/>
                  <a:gdLst>
                    <a:gd name="T0" fmla="*/ 100 w 100"/>
                    <a:gd name="T1" fmla="*/ 49 h 61"/>
                    <a:gd name="T2" fmla="*/ 44 w 100"/>
                    <a:gd name="T3" fmla="*/ 48 h 61"/>
                    <a:gd name="T4" fmla="*/ 0 w 100"/>
                    <a:gd name="T5" fmla="*/ 8 h 61"/>
                    <a:gd name="T6" fmla="*/ 55 w 100"/>
                    <a:gd name="T7" fmla="*/ 7 h 61"/>
                    <a:gd name="T8" fmla="*/ 100 w 100"/>
                    <a:gd name="T9" fmla="*/ 49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61">
                      <a:moveTo>
                        <a:pt x="100" y="49"/>
                      </a:moveTo>
                      <a:cubicBezTo>
                        <a:pt x="100" y="49"/>
                        <a:pt x="68" y="61"/>
                        <a:pt x="44" y="48"/>
                      </a:cubicBezTo>
                      <a:cubicBezTo>
                        <a:pt x="13" y="32"/>
                        <a:pt x="0" y="8"/>
                        <a:pt x="0" y="8"/>
                      </a:cubicBezTo>
                      <a:cubicBezTo>
                        <a:pt x="0" y="8"/>
                        <a:pt x="36" y="0"/>
                        <a:pt x="55" y="7"/>
                      </a:cubicBezTo>
                      <a:cubicBezTo>
                        <a:pt x="82" y="16"/>
                        <a:pt x="100" y="49"/>
                        <a:pt x="100" y="49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1" name="Freeform 36">
                  <a:extLst>
                    <a:ext uri="{FF2B5EF4-FFF2-40B4-BE49-F238E27FC236}">
                      <a16:creationId xmlns:a16="http://schemas.microsoft.com/office/drawing/2014/main" id="{84FDE8D3-5891-9A13-50DA-9EE2C9EA3A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157538" y="-1128713"/>
                  <a:ext cx="228600" cy="368300"/>
                </a:xfrm>
                <a:custGeom>
                  <a:avLst/>
                  <a:gdLst>
                    <a:gd name="T0" fmla="*/ 51 w 61"/>
                    <a:gd name="T1" fmla="*/ 0 h 98"/>
                    <a:gd name="T2" fmla="*/ 11 w 61"/>
                    <a:gd name="T3" fmla="*/ 39 h 98"/>
                    <a:gd name="T4" fmla="*/ 7 w 61"/>
                    <a:gd name="T5" fmla="*/ 98 h 98"/>
                    <a:gd name="T6" fmla="*/ 48 w 61"/>
                    <a:gd name="T7" fmla="*/ 61 h 98"/>
                    <a:gd name="T8" fmla="*/ 51 w 61"/>
                    <a:gd name="T9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98">
                      <a:moveTo>
                        <a:pt x="51" y="0"/>
                      </a:moveTo>
                      <a:cubicBezTo>
                        <a:pt x="51" y="0"/>
                        <a:pt x="20" y="13"/>
                        <a:pt x="11" y="39"/>
                      </a:cubicBezTo>
                      <a:cubicBezTo>
                        <a:pt x="0" y="72"/>
                        <a:pt x="7" y="98"/>
                        <a:pt x="7" y="98"/>
                      </a:cubicBezTo>
                      <a:cubicBezTo>
                        <a:pt x="7" y="98"/>
                        <a:pt x="38" y="79"/>
                        <a:pt x="48" y="61"/>
                      </a:cubicBezTo>
                      <a:cubicBezTo>
                        <a:pt x="61" y="36"/>
                        <a:pt x="51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2" name="Freeform 37">
                  <a:extLst>
                    <a:ext uri="{FF2B5EF4-FFF2-40B4-BE49-F238E27FC236}">
                      <a16:creationId xmlns:a16="http://schemas.microsoft.com/office/drawing/2014/main" id="{6C787E2D-22D1-E9AB-D183-6F8BAEC4FC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962275" y="-939800"/>
                  <a:ext cx="307975" cy="161925"/>
                </a:xfrm>
                <a:custGeom>
                  <a:avLst/>
                  <a:gdLst>
                    <a:gd name="T0" fmla="*/ 0 w 82"/>
                    <a:gd name="T1" fmla="*/ 30 h 43"/>
                    <a:gd name="T2" fmla="*/ 44 w 82"/>
                    <a:gd name="T3" fmla="*/ 36 h 43"/>
                    <a:gd name="T4" fmla="*/ 82 w 82"/>
                    <a:gd name="T5" fmla="*/ 10 h 43"/>
                    <a:gd name="T6" fmla="*/ 40 w 82"/>
                    <a:gd name="T7" fmla="*/ 3 h 43"/>
                    <a:gd name="T8" fmla="*/ 0 w 82"/>
                    <a:gd name="T9" fmla="*/ 3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43">
                      <a:moveTo>
                        <a:pt x="0" y="30"/>
                      </a:moveTo>
                      <a:cubicBezTo>
                        <a:pt x="0" y="30"/>
                        <a:pt x="23" y="43"/>
                        <a:pt x="44" y="36"/>
                      </a:cubicBezTo>
                      <a:cubicBezTo>
                        <a:pt x="70" y="27"/>
                        <a:pt x="82" y="10"/>
                        <a:pt x="82" y="10"/>
                      </a:cubicBezTo>
                      <a:cubicBezTo>
                        <a:pt x="82" y="10"/>
                        <a:pt x="56" y="0"/>
                        <a:pt x="40" y="3"/>
                      </a:cubicBezTo>
                      <a:cubicBezTo>
                        <a:pt x="18" y="6"/>
                        <a:pt x="0" y="30"/>
                        <a:pt x="0" y="3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88" name="Group 387">
                <a:extLst>
                  <a:ext uri="{FF2B5EF4-FFF2-40B4-BE49-F238E27FC236}">
                    <a16:creationId xmlns:a16="http://schemas.microsoft.com/office/drawing/2014/main" id="{174B3513-32FD-7803-18CC-CC88CAA86CF8}"/>
                  </a:ext>
                </a:extLst>
              </p:cNvPr>
              <p:cNvGrpSpPr/>
              <p:nvPr/>
            </p:nvGrpSpPr>
            <p:grpSpPr>
              <a:xfrm>
                <a:off x="2669426" y="3525900"/>
                <a:ext cx="525107" cy="1027484"/>
                <a:chOff x="-2698750" y="-1128713"/>
                <a:chExt cx="2698750" cy="4552951"/>
              </a:xfrm>
            </p:grpSpPr>
            <p:sp>
              <p:nvSpPr>
                <p:cNvPr id="389" name="Freeform 6">
                  <a:extLst>
                    <a:ext uri="{FF2B5EF4-FFF2-40B4-BE49-F238E27FC236}">
                      <a16:creationId xmlns:a16="http://schemas.microsoft.com/office/drawing/2014/main" id="{9BA1DD65-F3EF-3E3E-AF09-DEC63F2A34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698750" y="-862013"/>
                  <a:ext cx="2540000" cy="4286251"/>
                </a:xfrm>
                <a:custGeom>
                  <a:avLst/>
                  <a:gdLst>
                    <a:gd name="T0" fmla="*/ 19 w 676"/>
                    <a:gd name="T1" fmla="*/ 1140 h 1140"/>
                    <a:gd name="T2" fmla="*/ 241 w 676"/>
                    <a:gd name="T3" fmla="*/ 1033 h 1140"/>
                    <a:gd name="T4" fmla="*/ 622 w 676"/>
                    <a:gd name="T5" fmla="*/ 643 h 1140"/>
                    <a:gd name="T6" fmla="*/ 468 w 676"/>
                    <a:gd name="T7" fmla="*/ 123 h 1140"/>
                    <a:gd name="T8" fmla="*/ 245 w 676"/>
                    <a:gd name="T9" fmla="*/ 0 h 1140"/>
                    <a:gd name="T10" fmla="*/ 463 w 676"/>
                    <a:gd name="T11" fmla="*/ 128 h 1140"/>
                    <a:gd name="T12" fmla="*/ 609 w 676"/>
                    <a:gd name="T13" fmla="*/ 640 h 1140"/>
                    <a:gd name="T14" fmla="*/ 236 w 676"/>
                    <a:gd name="T15" fmla="*/ 1016 h 1140"/>
                    <a:gd name="T16" fmla="*/ 143 w 676"/>
                    <a:gd name="T17" fmla="*/ 1039 h 1140"/>
                    <a:gd name="T18" fmla="*/ 0 w 676"/>
                    <a:gd name="T19" fmla="*/ 1123 h 1140"/>
                    <a:gd name="T20" fmla="*/ 19 w 676"/>
                    <a:gd name="T21" fmla="*/ 1140 h 1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76" h="1140">
                      <a:moveTo>
                        <a:pt x="19" y="1140"/>
                      </a:moveTo>
                      <a:cubicBezTo>
                        <a:pt x="19" y="1140"/>
                        <a:pt x="86" y="1059"/>
                        <a:pt x="241" y="1033"/>
                      </a:cubicBezTo>
                      <a:cubicBezTo>
                        <a:pt x="392" y="998"/>
                        <a:pt x="575" y="850"/>
                        <a:pt x="622" y="643"/>
                      </a:cubicBezTo>
                      <a:cubicBezTo>
                        <a:pt x="676" y="438"/>
                        <a:pt x="585" y="224"/>
                        <a:pt x="468" y="123"/>
                      </a:cubicBezTo>
                      <a:cubicBezTo>
                        <a:pt x="352" y="18"/>
                        <a:pt x="243" y="2"/>
                        <a:pt x="245" y="0"/>
                      </a:cubicBezTo>
                      <a:cubicBezTo>
                        <a:pt x="242" y="4"/>
                        <a:pt x="350" y="22"/>
                        <a:pt x="463" y="128"/>
                      </a:cubicBezTo>
                      <a:cubicBezTo>
                        <a:pt x="577" y="229"/>
                        <a:pt x="664" y="440"/>
                        <a:pt x="609" y="640"/>
                      </a:cubicBezTo>
                      <a:cubicBezTo>
                        <a:pt x="561" y="842"/>
                        <a:pt x="382" y="983"/>
                        <a:pt x="236" y="1016"/>
                      </a:cubicBezTo>
                      <a:cubicBezTo>
                        <a:pt x="201" y="1021"/>
                        <a:pt x="170" y="1029"/>
                        <a:pt x="143" y="1039"/>
                      </a:cubicBezTo>
                      <a:cubicBezTo>
                        <a:pt x="40" y="1076"/>
                        <a:pt x="0" y="1123"/>
                        <a:pt x="0" y="1123"/>
                      </a:cubicBezTo>
                      <a:lnTo>
                        <a:pt x="19" y="1140"/>
                      </a:ln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" name="Freeform 38">
                  <a:extLst>
                    <a:ext uri="{FF2B5EF4-FFF2-40B4-BE49-F238E27FC236}">
                      <a16:creationId xmlns:a16="http://schemas.microsoft.com/office/drawing/2014/main" id="{97388EF6-1DE6-6AC9-3703-6CCD32706D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901825" y="2540000"/>
                  <a:ext cx="315913" cy="474663"/>
                </a:xfrm>
                <a:custGeom>
                  <a:avLst/>
                  <a:gdLst>
                    <a:gd name="T0" fmla="*/ 74 w 84"/>
                    <a:gd name="T1" fmla="*/ 0 h 126"/>
                    <a:gd name="T2" fmla="*/ 17 w 84"/>
                    <a:gd name="T3" fmla="*/ 48 h 126"/>
                    <a:gd name="T4" fmla="*/ 7 w 84"/>
                    <a:gd name="T5" fmla="*/ 126 h 126"/>
                    <a:gd name="T6" fmla="*/ 64 w 84"/>
                    <a:gd name="T7" fmla="*/ 81 h 126"/>
                    <a:gd name="T8" fmla="*/ 74 w 84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126">
                      <a:moveTo>
                        <a:pt x="74" y="0"/>
                      </a:moveTo>
                      <a:cubicBezTo>
                        <a:pt x="74" y="0"/>
                        <a:pt x="31" y="14"/>
                        <a:pt x="17" y="48"/>
                      </a:cubicBezTo>
                      <a:cubicBezTo>
                        <a:pt x="0" y="90"/>
                        <a:pt x="7" y="126"/>
                        <a:pt x="7" y="126"/>
                      </a:cubicBezTo>
                      <a:cubicBezTo>
                        <a:pt x="7" y="126"/>
                        <a:pt x="50" y="104"/>
                        <a:pt x="64" y="81"/>
                      </a:cubicBezTo>
                      <a:cubicBezTo>
                        <a:pt x="84" y="49"/>
                        <a:pt x="74" y="0"/>
                        <a:pt x="74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1" name="Freeform 39">
                  <a:extLst>
                    <a:ext uri="{FF2B5EF4-FFF2-40B4-BE49-F238E27FC236}">
                      <a16:creationId xmlns:a16="http://schemas.microsoft.com/office/drawing/2014/main" id="{0330E275-A7EE-E6B7-9252-FFDD52E891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827213" y="2973388"/>
                  <a:ext cx="481013" cy="311150"/>
                </a:xfrm>
                <a:custGeom>
                  <a:avLst/>
                  <a:gdLst>
                    <a:gd name="T0" fmla="*/ 128 w 128"/>
                    <a:gd name="T1" fmla="*/ 70 h 83"/>
                    <a:gd name="T2" fmla="*/ 54 w 128"/>
                    <a:gd name="T3" fmla="*/ 64 h 83"/>
                    <a:gd name="T4" fmla="*/ 0 w 128"/>
                    <a:gd name="T5" fmla="*/ 7 h 83"/>
                    <a:gd name="T6" fmla="*/ 72 w 128"/>
                    <a:gd name="T7" fmla="*/ 10 h 83"/>
                    <a:gd name="T8" fmla="*/ 128 w 128"/>
                    <a:gd name="T9" fmla="*/ 7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83">
                      <a:moveTo>
                        <a:pt x="128" y="70"/>
                      </a:moveTo>
                      <a:cubicBezTo>
                        <a:pt x="128" y="70"/>
                        <a:pt x="85" y="83"/>
                        <a:pt x="54" y="64"/>
                      </a:cubicBezTo>
                      <a:cubicBezTo>
                        <a:pt x="15" y="40"/>
                        <a:pt x="0" y="7"/>
                        <a:pt x="0" y="7"/>
                      </a:cubicBezTo>
                      <a:cubicBezTo>
                        <a:pt x="0" y="7"/>
                        <a:pt x="48" y="0"/>
                        <a:pt x="72" y="10"/>
                      </a:cubicBezTo>
                      <a:cubicBezTo>
                        <a:pt x="107" y="25"/>
                        <a:pt x="128" y="70"/>
                        <a:pt x="128" y="7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2" name="Freeform 40">
                  <a:extLst>
                    <a:ext uri="{FF2B5EF4-FFF2-40B4-BE49-F238E27FC236}">
                      <a16:creationId xmlns:a16="http://schemas.microsoft.com/office/drawing/2014/main" id="{2DD78F14-8152-7253-308E-6C9A79F319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585913" y="2401888"/>
                  <a:ext cx="277813" cy="500063"/>
                </a:xfrm>
                <a:custGeom>
                  <a:avLst/>
                  <a:gdLst>
                    <a:gd name="T0" fmla="*/ 55 w 74"/>
                    <a:gd name="T1" fmla="*/ 0 h 133"/>
                    <a:gd name="T2" fmla="*/ 9 w 74"/>
                    <a:gd name="T3" fmla="*/ 57 h 133"/>
                    <a:gd name="T4" fmla="*/ 13 w 74"/>
                    <a:gd name="T5" fmla="*/ 133 h 133"/>
                    <a:gd name="T6" fmla="*/ 60 w 74"/>
                    <a:gd name="T7" fmla="*/ 80 h 133"/>
                    <a:gd name="T8" fmla="*/ 55 w 74"/>
                    <a:gd name="T9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133">
                      <a:moveTo>
                        <a:pt x="55" y="0"/>
                      </a:moveTo>
                      <a:cubicBezTo>
                        <a:pt x="55" y="0"/>
                        <a:pt x="17" y="22"/>
                        <a:pt x="9" y="57"/>
                      </a:cubicBezTo>
                      <a:cubicBezTo>
                        <a:pt x="0" y="100"/>
                        <a:pt x="13" y="133"/>
                        <a:pt x="13" y="133"/>
                      </a:cubicBezTo>
                      <a:cubicBezTo>
                        <a:pt x="13" y="133"/>
                        <a:pt x="50" y="105"/>
                        <a:pt x="60" y="80"/>
                      </a:cubicBezTo>
                      <a:cubicBezTo>
                        <a:pt x="74" y="46"/>
                        <a:pt x="55" y="0"/>
                        <a:pt x="55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3" name="Freeform 41">
                  <a:extLst>
                    <a:ext uri="{FF2B5EF4-FFF2-40B4-BE49-F238E27FC236}">
                      <a16:creationId xmlns:a16="http://schemas.microsoft.com/office/drawing/2014/main" id="{2BF650F5-2B34-BAED-00EE-5A7BA04B05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492250" y="2825750"/>
                  <a:ext cx="503238" cy="279400"/>
                </a:xfrm>
                <a:custGeom>
                  <a:avLst/>
                  <a:gdLst>
                    <a:gd name="T0" fmla="*/ 134 w 134"/>
                    <a:gd name="T1" fmla="*/ 54 h 74"/>
                    <a:gd name="T2" fmla="*/ 61 w 134"/>
                    <a:gd name="T3" fmla="*/ 60 h 74"/>
                    <a:gd name="T4" fmla="*/ 0 w 134"/>
                    <a:gd name="T5" fmla="*/ 15 h 74"/>
                    <a:gd name="T6" fmla="*/ 70 w 134"/>
                    <a:gd name="T7" fmla="*/ 5 h 74"/>
                    <a:gd name="T8" fmla="*/ 134 w 134"/>
                    <a:gd name="T9" fmla="*/ 5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4" h="74">
                      <a:moveTo>
                        <a:pt x="134" y="54"/>
                      </a:moveTo>
                      <a:cubicBezTo>
                        <a:pt x="134" y="54"/>
                        <a:pt x="95" y="74"/>
                        <a:pt x="61" y="60"/>
                      </a:cubicBezTo>
                      <a:cubicBezTo>
                        <a:pt x="20" y="44"/>
                        <a:pt x="0" y="15"/>
                        <a:pt x="0" y="15"/>
                      </a:cubicBezTo>
                      <a:cubicBezTo>
                        <a:pt x="0" y="15"/>
                        <a:pt x="44" y="0"/>
                        <a:pt x="70" y="5"/>
                      </a:cubicBezTo>
                      <a:cubicBezTo>
                        <a:pt x="106" y="13"/>
                        <a:pt x="134" y="54"/>
                        <a:pt x="134" y="54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4" name="Freeform 42">
                  <a:extLst>
                    <a:ext uri="{FF2B5EF4-FFF2-40B4-BE49-F238E27FC236}">
                      <a16:creationId xmlns:a16="http://schemas.microsoft.com/office/drawing/2014/main" id="{67977A20-99C7-F37C-289A-83079517D1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293813" y="2225675"/>
                  <a:ext cx="233363" cy="511175"/>
                </a:xfrm>
                <a:custGeom>
                  <a:avLst/>
                  <a:gdLst>
                    <a:gd name="T0" fmla="*/ 37 w 62"/>
                    <a:gd name="T1" fmla="*/ 0 h 136"/>
                    <a:gd name="T2" fmla="*/ 2 w 62"/>
                    <a:gd name="T3" fmla="*/ 62 h 136"/>
                    <a:gd name="T4" fmla="*/ 18 w 62"/>
                    <a:gd name="T5" fmla="*/ 136 h 136"/>
                    <a:gd name="T6" fmla="*/ 54 w 62"/>
                    <a:gd name="T7" fmla="*/ 76 h 136"/>
                    <a:gd name="T8" fmla="*/ 37 w 62"/>
                    <a:gd name="T9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36">
                      <a:moveTo>
                        <a:pt x="37" y="0"/>
                      </a:moveTo>
                      <a:cubicBezTo>
                        <a:pt x="37" y="0"/>
                        <a:pt x="3" y="27"/>
                        <a:pt x="2" y="62"/>
                      </a:cubicBezTo>
                      <a:cubicBezTo>
                        <a:pt x="0" y="106"/>
                        <a:pt x="18" y="136"/>
                        <a:pt x="18" y="136"/>
                      </a:cubicBezTo>
                      <a:cubicBezTo>
                        <a:pt x="18" y="136"/>
                        <a:pt x="49" y="102"/>
                        <a:pt x="54" y="76"/>
                      </a:cubicBezTo>
                      <a:cubicBezTo>
                        <a:pt x="62" y="41"/>
                        <a:pt x="37" y="0"/>
                        <a:pt x="37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5" name="Freeform 43">
                  <a:extLst>
                    <a:ext uri="{FF2B5EF4-FFF2-40B4-BE49-F238E27FC236}">
                      <a16:creationId xmlns:a16="http://schemas.microsoft.com/office/drawing/2014/main" id="{D57CB8C6-A2B8-979B-1FED-5385B7FF62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84275" y="2624138"/>
                  <a:ext cx="508000" cy="236538"/>
                </a:xfrm>
                <a:custGeom>
                  <a:avLst/>
                  <a:gdLst>
                    <a:gd name="T0" fmla="*/ 135 w 135"/>
                    <a:gd name="T1" fmla="*/ 37 h 63"/>
                    <a:gd name="T2" fmla="*/ 67 w 135"/>
                    <a:gd name="T3" fmla="*/ 56 h 63"/>
                    <a:gd name="T4" fmla="*/ 0 w 135"/>
                    <a:gd name="T5" fmla="*/ 22 h 63"/>
                    <a:gd name="T6" fmla="*/ 66 w 135"/>
                    <a:gd name="T7" fmla="*/ 1 h 63"/>
                    <a:gd name="T8" fmla="*/ 135 w 135"/>
                    <a:gd name="T9" fmla="*/ 3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5" h="63">
                      <a:moveTo>
                        <a:pt x="135" y="37"/>
                      </a:moveTo>
                      <a:cubicBezTo>
                        <a:pt x="135" y="37"/>
                        <a:pt x="101" y="63"/>
                        <a:pt x="67" y="56"/>
                      </a:cubicBezTo>
                      <a:cubicBezTo>
                        <a:pt x="24" y="47"/>
                        <a:pt x="0" y="22"/>
                        <a:pt x="0" y="22"/>
                      </a:cubicBezTo>
                      <a:cubicBezTo>
                        <a:pt x="0" y="22"/>
                        <a:pt x="40" y="0"/>
                        <a:pt x="66" y="1"/>
                      </a:cubicBezTo>
                      <a:cubicBezTo>
                        <a:pt x="102" y="3"/>
                        <a:pt x="135" y="37"/>
                        <a:pt x="135" y="37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6" name="Freeform 44">
                  <a:extLst>
                    <a:ext uri="{FF2B5EF4-FFF2-40B4-BE49-F238E27FC236}">
                      <a16:creationId xmlns:a16="http://schemas.microsoft.com/office/drawing/2014/main" id="{F27D02BF-30FA-7C8B-7EE5-E9B8D2CF05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71563" y="2011363"/>
                  <a:ext cx="222250" cy="503238"/>
                </a:xfrm>
                <a:custGeom>
                  <a:avLst/>
                  <a:gdLst>
                    <a:gd name="T0" fmla="*/ 28 w 59"/>
                    <a:gd name="T1" fmla="*/ 0 h 134"/>
                    <a:gd name="T2" fmla="*/ 5 w 59"/>
                    <a:gd name="T3" fmla="*/ 66 h 134"/>
                    <a:gd name="T4" fmla="*/ 33 w 59"/>
                    <a:gd name="T5" fmla="*/ 134 h 134"/>
                    <a:gd name="T6" fmla="*/ 58 w 59"/>
                    <a:gd name="T7" fmla="*/ 71 h 134"/>
                    <a:gd name="T8" fmla="*/ 28 w 59"/>
                    <a:gd name="T9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134">
                      <a:moveTo>
                        <a:pt x="28" y="0"/>
                      </a:moveTo>
                      <a:cubicBezTo>
                        <a:pt x="28" y="0"/>
                        <a:pt x="0" y="32"/>
                        <a:pt x="5" y="66"/>
                      </a:cubicBezTo>
                      <a:cubicBezTo>
                        <a:pt x="10" y="109"/>
                        <a:pt x="33" y="134"/>
                        <a:pt x="33" y="134"/>
                      </a:cubicBezTo>
                      <a:cubicBezTo>
                        <a:pt x="33" y="134"/>
                        <a:pt x="57" y="96"/>
                        <a:pt x="58" y="71"/>
                      </a:cubicBezTo>
                      <a:cubicBezTo>
                        <a:pt x="59" y="35"/>
                        <a:pt x="28" y="0"/>
                        <a:pt x="28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7" name="Freeform 45">
                  <a:extLst>
                    <a:ext uri="{FF2B5EF4-FFF2-40B4-BE49-F238E27FC236}">
                      <a16:creationId xmlns:a16="http://schemas.microsoft.com/office/drawing/2014/main" id="{6231D46B-DA4C-DEF6-79DD-91A1E7F12F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14400" y="2344738"/>
                  <a:ext cx="500063" cy="219075"/>
                </a:xfrm>
                <a:custGeom>
                  <a:avLst/>
                  <a:gdLst>
                    <a:gd name="T0" fmla="*/ 133 w 133"/>
                    <a:gd name="T1" fmla="*/ 27 h 58"/>
                    <a:gd name="T2" fmla="*/ 70 w 133"/>
                    <a:gd name="T3" fmla="*/ 57 h 58"/>
                    <a:gd name="T4" fmla="*/ 0 w 133"/>
                    <a:gd name="T5" fmla="*/ 36 h 58"/>
                    <a:gd name="T6" fmla="*/ 60 w 133"/>
                    <a:gd name="T7" fmla="*/ 5 h 58"/>
                    <a:gd name="T8" fmla="*/ 133 w 133"/>
                    <a:gd name="T9" fmla="*/ 2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3" h="58">
                      <a:moveTo>
                        <a:pt x="133" y="27"/>
                      </a:moveTo>
                      <a:cubicBezTo>
                        <a:pt x="133" y="27"/>
                        <a:pt x="105" y="58"/>
                        <a:pt x="70" y="57"/>
                      </a:cubicBezTo>
                      <a:cubicBezTo>
                        <a:pt x="27" y="56"/>
                        <a:pt x="0" y="36"/>
                        <a:pt x="0" y="36"/>
                      </a:cubicBezTo>
                      <a:cubicBezTo>
                        <a:pt x="0" y="36"/>
                        <a:pt x="35" y="8"/>
                        <a:pt x="60" y="5"/>
                      </a:cubicBezTo>
                      <a:cubicBezTo>
                        <a:pt x="95" y="0"/>
                        <a:pt x="133" y="27"/>
                        <a:pt x="133" y="27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8" name="Freeform 46">
                  <a:extLst>
                    <a:ext uri="{FF2B5EF4-FFF2-40B4-BE49-F238E27FC236}">
                      <a16:creationId xmlns:a16="http://schemas.microsoft.com/office/drawing/2014/main" id="{029A32C2-F72D-66F5-EBA4-C3AFCCC02E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98525" y="1766888"/>
                  <a:ext cx="247650" cy="481013"/>
                </a:xfrm>
                <a:custGeom>
                  <a:avLst/>
                  <a:gdLst>
                    <a:gd name="T0" fmla="*/ 22 w 66"/>
                    <a:gd name="T1" fmla="*/ 0 h 128"/>
                    <a:gd name="T2" fmla="*/ 10 w 66"/>
                    <a:gd name="T3" fmla="*/ 68 h 128"/>
                    <a:gd name="T4" fmla="*/ 49 w 66"/>
                    <a:gd name="T5" fmla="*/ 128 h 128"/>
                    <a:gd name="T6" fmla="*/ 63 w 66"/>
                    <a:gd name="T7" fmla="*/ 63 h 128"/>
                    <a:gd name="T8" fmla="*/ 22 w 66"/>
                    <a:gd name="T9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128">
                      <a:moveTo>
                        <a:pt x="22" y="0"/>
                      </a:moveTo>
                      <a:cubicBezTo>
                        <a:pt x="22" y="0"/>
                        <a:pt x="0" y="36"/>
                        <a:pt x="10" y="68"/>
                      </a:cubicBezTo>
                      <a:cubicBezTo>
                        <a:pt x="23" y="108"/>
                        <a:pt x="49" y="128"/>
                        <a:pt x="49" y="128"/>
                      </a:cubicBezTo>
                      <a:cubicBezTo>
                        <a:pt x="49" y="128"/>
                        <a:pt x="66" y="88"/>
                        <a:pt x="63" y="63"/>
                      </a:cubicBezTo>
                      <a:cubicBezTo>
                        <a:pt x="58" y="29"/>
                        <a:pt x="22" y="0"/>
                        <a:pt x="22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9" name="Freeform 47">
                  <a:extLst>
                    <a:ext uri="{FF2B5EF4-FFF2-40B4-BE49-F238E27FC236}">
                      <a16:creationId xmlns:a16="http://schemas.microsoft.com/office/drawing/2014/main" id="{053599A4-5CEC-AC84-768F-EC1B927010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84213" y="2017713"/>
                  <a:ext cx="477838" cy="249238"/>
                </a:xfrm>
                <a:custGeom>
                  <a:avLst/>
                  <a:gdLst>
                    <a:gd name="T0" fmla="*/ 127 w 127"/>
                    <a:gd name="T1" fmla="*/ 20 h 66"/>
                    <a:gd name="T2" fmla="*/ 71 w 127"/>
                    <a:gd name="T3" fmla="*/ 60 h 66"/>
                    <a:gd name="T4" fmla="*/ 0 w 127"/>
                    <a:gd name="T5" fmla="*/ 51 h 66"/>
                    <a:gd name="T6" fmla="*/ 52 w 127"/>
                    <a:gd name="T7" fmla="*/ 11 h 66"/>
                    <a:gd name="T8" fmla="*/ 127 w 127"/>
                    <a:gd name="T9" fmla="*/ 2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66">
                      <a:moveTo>
                        <a:pt x="127" y="20"/>
                      </a:moveTo>
                      <a:cubicBezTo>
                        <a:pt x="127" y="20"/>
                        <a:pt x="104" y="55"/>
                        <a:pt x="71" y="60"/>
                      </a:cubicBezTo>
                      <a:cubicBezTo>
                        <a:pt x="29" y="66"/>
                        <a:pt x="0" y="51"/>
                        <a:pt x="0" y="51"/>
                      </a:cubicBezTo>
                      <a:cubicBezTo>
                        <a:pt x="0" y="51"/>
                        <a:pt x="29" y="18"/>
                        <a:pt x="52" y="11"/>
                      </a:cubicBezTo>
                      <a:cubicBezTo>
                        <a:pt x="86" y="0"/>
                        <a:pt x="127" y="20"/>
                        <a:pt x="127" y="2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" name="Freeform 48">
                  <a:extLst>
                    <a:ext uri="{FF2B5EF4-FFF2-40B4-BE49-F238E27FC236}">
                      <a16:creationId xmlns:a16="http://schemas.microsoft.com/office/drawing/2014/main" id="{6773E449-BE16-C5F3-4DCB-D36ECE29D9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66763" y="1503363"/>
                  <a:ext cx="269875" cy="447675"/>
                </a:xfrm>
                <a:custGeom>
                  <a:avLst/>
                  <a:gdLst>
                    <a:gd name="T0" fmla="*/ 14 w 72"/>
                    <a:gd name="T1" fmla="*/ 0 h 119"/>
                    <a:gd name="T2" fmla="*/ 15 w 72"/>
                    <a:gd name="T3" fmla="*/ 67 h 119"/>
                    <a:gd name="T4" fmla="*/ 63 w 72"/>
                    <a:gd name="T5" fmla="*/ 119 h 119"/>
                    <a:gd name="T6" fmla="*/ 64 w 72"/>
                    <a:gd name="T7" fmla="*/ 53 h 119"/>
                    <a:gd name="T8" fmla="*/ 14 w 72"/>
                    <a:gd name="T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19">
                      <a:moveTo>
                        <a:pt x="14" y="0"/>
                      </a:moveTo>
                      <a:cubicBezTo>
                        <a:pt x="14" y="0"/>
                        <a:pt x="0" y="37"/>
                        <a:pt x="15" y="67"/>
                      </a:cubicBezTo>
                      <a:cubicBezTo>
                        <a:pt x="34" y="103"/>
                        <a:pt x="63" y="119"/>
                        <a:pt x="63" y="119"/>
                      </a:cubicBezTo>
                      <a:cubicBezTo>
                        <a:pt x="63" y="119"/>
                        <a:pt x="72" y="77"/>
                        <a:pt x="64" y="53"/>
                      </a:cubicBezTo>
                      <a:cubicBezTo>
                        <a:pt x="54" y="21"/>
                        <a:pt x="14" y="0"/>
                        <a:pt x="14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1" name="Freeform 49">
                  <a:extLst>
                    <a:ext uri="{FF2B5EF4-FFF2-40B4-BE49-F238E27FC236}">
                      <a16:creationId xmlns:a16="http://schemas.microsoft.com/office/drawing/2014/main" id="{27571537-855C-43AD-71AF-C8244697BB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11175" y="1668463"/>
                  <a:ext cx="439738" cy="274638"/>
                </a:xfrm>
                <a:custGeom>
                  <a:avLst/>
                  <a:gdLst>
                    <a:gd name="T0" fmla="*/ 117 w 117"/>
                    <a:gd name="T1" fmla="*/ 12 h 73"/>
                    <a:gd name="T2" fmla="*/ 70 w 117"/>
                    <a:gd name="T3" fmla="*/ 60 h 73"/>
                    <a:gd name="T4" fmla="*/ 0 w 117"/>
                    <a:gd name="T5" fmla="*/ 64 h 73"/>
                    <a:gd name="T6" fmla="*/ 44 w 117"/>
                    <a:gd name="T7" fmla="*/ 16 h 73"/>
                    <a:gd name="T8" fmla="*/ 117 w 117"/>
                    <a:gd name="T9" fmla="*/ 1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73">
                      <a:moveTo>
                        <a:pt x="117" y="12"/>
                      </a:moveTo>
                      <a:cubicBezTo>
                        <a:pt x="117" y="12"/>
                        <a:pt x="102" y="49"/>
                        <a:pt x="70" y="60"/>
                      </a:cubicBezTo>
                      <a:cubicBezTo>
                        <a:pt x="31" y="73"/>
                        <a:pt x="0" y="64"/>
                        <a:pt x="0" y="64"/>
                      </a:cubicBezTo>
                      <a:cubicBezTo>
                        <a:pt x="0" y="64"/>
                        <a:pt x="22" y="27"/>
                        <a:pt x="44" y="16"/>
                      </a:cubicBezTo>
                      <a:cubicBezTo>
                        <a:pt x="74" y="0"/>
                        <a:pt x="117" y="12"/>
                        <a:pt x="117" y="12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2" name="Freeform 50">
                  <a:extLst>
                    <a:ext uri="{FF2B5EF4-FFF2-40B4-BE49-F238E27FC236}">
                      <a16:creationId xmlns:a16="http://schemas.microsoft.com/office/drawing/2014/main" id="{F5E67665-BB73-E85B-58DB-161D26CF04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84213" y="1225550"/>
                  <a:ext cx="285750" cy="398463"/>
                </a:xfrm>
                <a:custGeom>
                  <a:avLst/>
                  <a:gdLst>
                    <a:gd name="T0" fmla="*/ 7 w 76"/>
                    <a:gd name="T1" fmla="*/ 0 h 106"/>
                    <a:gd name="T2" fmla="*/ 19 w 76"/>
                    <a:gd name="T3" fmla="*/ 64 h 106"/>
                    <a:gd name="T4" fmla="*/ 74 w 76"/>
                    <a:gd name="T5" fmla="*/ 106 h 106"/>
                    <a:gd name="T6" fmla="*/ 65 w 76"/>
                    <a:gd name="T7" fmla="*/ 43 h 106"/>
                    <a:gd name="T8" fmla="*/ 7 w 76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106">
                      <a:moveTo>
                        <a:pt x="7" y="0"/>
                      </a:moveTo>
                      <a:cubicBezTo>
                        <a:pt x="7" y="0"/>
                        <a:pt x="0" y="39"/>
                        <a:pt x="19" y="64"/>
                      </a:cubicBezTo>
                      <a:cubicBezTo>
                        <a:pt x="44" y="97"/>
                        <a:pt x="74" y="106"/>
                        <a:pt x="74" y="106"/>
                      </a:cubicBezTo>
                      <a:cubicBezTo>
                        <a:pt x="74" y="106"/>
                        <a:pt x="76" y="64"/>
                        <a:pt x="65" y="43"/>
                      </a:cubicBezTo>
                      <a:cubicBezTo>
                        <a:pt x="49" y="14"/>
                        <a:pt x="7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3" name="Freeform 51">
                  <a:extLst>
                    <a:ext uri="{FF2B5EF4-FFF2-40B4-BE49-F238E27FC236}">
                      <a16:creationId xmlns:a16="http://schemas.microsoft.com/office/drawing/2014/main" id="{5F47F57D-8513-08EE-1DBE-CB0D249AEE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0525" y="1300163"/>
                  <a:ext cx="390525" cy="293688"/>
                </a:xfrm>
                <a:custGeom>
                  <a:avLst/>
                  <a:gdLst>
                    <a:gd name="T0" fmla="*/ 104 w 104"/>
                    <a:gd name="T1" fmla="*/ 5 h 78"/>
                    <a:gd name="T2" fmla="*/ 67 w 104"/>
                    <a:gd name="T3" fmla="*/ 59 h 78"/>
                    <a:gd name="T4" fmla="*/ 0 w 104"/>
                    <a:gd name="T5" fmla="*/ 75 h 78"/>
                    <a:gd name="T6" fmla="*/ 34 w 104"/>
                    <a:gd name="T7" fmla="*/ 21 h 78"/>
                    <a:gd name="T8" fmla="*/ 104 w 104"/>
                    <a:gd name="T9" fmla="*/ 5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78">
                      <a:moveTo>
                        <a:pt x="104" y="5"/>
                      </a:moveTo>
                      <a:cubicBezTo>
                        <a:pt x="104" y="5"/>
                        <a:pt x="95" y="44"/>
                        <a:pt x="67" y="59"/>
                      </a:cubicBezTo>
                      <a:cubicBezTo>
                        <a:pt x="31" y="78"/>
                        <a:pt x="0" y="75"/>
                        <a:pt x="0" y="75"/>
                      </a:cubicBezTo>
                      <a:cubicBezTo>
                        <a:pt x="0" y="75"/>
                        <a:pt x="15" y="36"/>
                        <a:pt x="34" y="21"/>
                      </a:cubicBezTo>
                      <a:cubicBezTo>
                        <a:pt x="60" y="0"/>
                        <a:pt x="104" y="5"/>
                        <a:pt x="104" y="5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" name="Freeform 52">
                  <a:extLst>
                    <a:ext uri="{FF2B5EF4-FFF2-40B4-BE49-F238E27FC236}">
                      <a16:creationId xmlns:a16="http://schemas.microsoft.com/office/drawing/2014/main" id="{FF0833D9-B3B5-5D2D-BC3C-DBD10D9F3E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50875" y="939800"/>
                  <a:ext cx="312738" cy="341313"/>
                </a:xfrm>
                <a:custGeom>
                  <a:avLst/>
                  <a:gdLst>
                    <a:gd name="T0" fmla="*/ 0 w 83"/>
                    <a:gd name="T1" fmla="*/ 0 h 91"/>
                    <a:gd name="T2" fmla="*/ 23 w 83"/>
                    <a:gd name="T3" fmla="*/ 60 h 91"/>
                    <a:gd name="T4" fmla="*/ 83 w 83"/>
                    <a:gd name="T5" fmla="*/ 91 h 91"/>
                    <a:gd name="T6" fmla="*/ 63 w 83"/>
                    <a:gd name="T7" fmla="*/ 32 h 91"/>
                    <a:gd name="T8" fmla="*/ 0 w 83"/>
                    <a:gd name="T9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1">
                      <a:moveTo>
                        <a:pt x="0" y="0"/>
                      </a:moveTo>
                      <a:cubicBezTo>
                        <a:pt x="0" y="0"/>
                        <a:pt x="0" y="39"/>
                        <a:pt x="23" y="60"/>
                      </a:cubicBezTo>
                      <a:cubicBezTo>
                        <a:pt x="52" y="87"/>
                        <a:pt x="83" y="91"/>
                        <a:pt x="83" y="91"/>
                      </a:cubicBezTo>
                      <a:cubicBezTo>
                        <a:pt x="83" y="91"/>
                        <a:pt x="78" y="50"/>
                        <a:pt x="63" y="32"/>
                      </a:cubicBezTo>
                      <a:cubicBezTo>
                        <a:pt x="43" y="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" name="Freeform 53">
                  <a:extLst>
                    <a:ext uri="{FF2B5EF4-FFF2-40B4-BE49-F238E27FC236}">
                      <a16:creationId xmlns:a16="http://schemas.microsoft.com/office/drawing/2014/main" id="{EED2BB09-1F12-CC0E-8A2C-58C39FCFF4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34963" y="917575"/>
                  <a:ext cx="334963" cy="322263"/>
                </a:xfrm>
                <a:custGeom>
                  <a:avLst/>
                  <a:gdLst>
                    <a:gd name="T0" fmla="*/ 89 w 89"/>
                    <a:gd name="T1" fmla="*/ 0 h 86"/>
                    <a:gd name="T2" fmla="*/ 63 w 89"/>
                    <a:gd name="T3" fmla="*/ 59 h 86"/>
                    <a:gd name="T4" fmla="*/ 0 w 89"/>
                    <a:gd name="T5" fmla="*/ 86 h 86"/>
                    <a:gd name="T6" fmla="*/ 24 w 89"/>
                    <a:gd name="T7" fmla="*/ 28 h 86"/>
                    <a:gd name="T8" fmla="*/ 89 w 89"/>
                    <a:gd name="T9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6">
                      <a:moveTo>
                        <a:pt x="89" y="0"/>
                      </a:moveTo>
                      <a:cubicBezTo>
                        <a:pt x="89" y="0"/>
                        <a:pt x="88" y="39"/>
                        <a:pt x="63" y="59"/>
                      </a:cubicBezTo>
                      <a:cubicBezTo>
                        <a:pt x="32" y="84"/>
                        <a:pt x="0" y="86"/>
                        <a:pt x="0" y="86"/>
                      </a:cubicBezTo>
                      <a:cubicBezTo>
                        <a:pt x="0" y="86"/>
                        <a:pt x="9" y="45"/>
                        <a:pt x="24" y="28"/>
                      </a:cubicBezTo>
                      <a:cubicBezTo>
                        <a:pt x="46" y="4"/>
                        <a:pt x="89" y="0"/>
                        <a:pt x="89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" name="Freeform 54">
                  <a:extLst>
                    <a:ext uri="{FF2B5EF4-FFF2-40B4-BE49-F238E27FC236}">
                      <a16:creationId xmlns:a16="http://schemas.microsoft.com/office/drawing/2014/main" id="{28A6DB8F-6A8F-2750-51B6-BD252D6A23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92150" y="642937"/>
                  <a:ext cx="360363" cy="288925"/>
                </a:xfrm>
                <a:custGeom>
                  <a:avLst/>
                  <a:gdLst>
                    <a:gd name="T0" fmla="*/ 0 w 96"/>
                    <a:gd name="T1" fmla="*/ 1 h 77"/>
                    <a:gd name="T2" fmla="*/ 33 w 96"/>
                    <a:gd name="T3" fmla="*/ 56 h 77"/>
                    <a:gd name="T4" fmla="*/ 96 w 96"/>
                    <a:gd name="T5" fmla="*/ 76 h 77"/>
                    <a:gd name="T6" fmla="*/ 67 w 96"/>
                    <a:gd name="T7" fmla="*/ 22 h 77"/>
                    <a:gd name="T8" fmla="*/ 0 w 96"/>
                    <a:gd name="T9" fmla="*/ 1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77">
                      <a:moveTo>
                        <a:pt x="0" y="1"/>
                      </a:moveTo>
                      <a:cubicBezTo>
                        <a:pt x="0" y="1"/>
                        <a:pt x="6" y="39"/>
                        <a:pt x="33" y="56"/>
                      </a:cubicBezTo>
                      <a:cubicBezTo>
                        <a:pt x="65" y="77"/>
                        <a:pt x="96" y="76"/>
                        <a:pt x="96" y="76"/>
                      </a:cubicBezTo>
                      <a:cubicBezTo>
                        <a:pt x="96" y="76"/>
                        <a:pt x="84" y="37"/>
                        <a:pt x="67" y="22"/>
                      </a:cubicBezTo>
                      <a:cubicBezTo>
                        <a:pt x="43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7" name="Freeform 55">
                  <a:extLst>
                    <a:ext uri="{FF2B5EF4-FFF2-40B4-BE49-F238E27FC236}">
                      <a16:creationId xmlns:a16="http://schemas.microsoft.com/office/drawing/2014/main" id="{7057FC78-1613-FB31-B32B-14900F2986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34963" y="519112"/>
                  <a:ext cx="285750" cy="363538"/>
                </a:xfrm>
                <a:custGeom>
                  <a:avLst/>
                  <a:gdLst>
                    <a:gd name="T0" fmla="*/ 72 w 76"/>
                    <a:gd name="T1" fmla="*/ 0 h 97"/>
                    <a:gd name="T2" fmla="*/ 56 w 76"/>
                    <a:gd name="T3" fmla="*/ 61 h 97"/>
                    <a:gd name="T4" fmla="*/ 0 w 76"/>
                    <a:gd name="T5" fmla="*/ 97 h 97"/>
                    <a:gd name="T6" fmla="*/ 13 w 76"/>
                    <a:gd name="T7" fmla="*/ 37 h 97"/>
                    <a:gd name="T8" fmla="*/ 72 w 76"/>
                    <a:gd name="T9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97">
                      <a:moveTo>
                        <a:pt x="72" y="0"/>
                      </a:moveTo>
                      <a:cubicBezTo>
                        <a:pt x="72" y="0"/>
                        <a:pt x="76" y="37"/>
                        <a:pt x="56" y="61"/>
                      </a:cubicBezTo>
                      <a:cubicBezTo>
                        <a:pt x="30" y="90"/>
                        <a:pt x="0" y="97"/>
                        <a:pt x="0" y="97"/>
                      </a:cubicBezTo>
                      <a:cubicBezTo>
                        <a:pt x="0" y="97"/>
                        <a:pt x="1" y="57"/>
                        <a:pt x="13" y="37"/>
                      </a:cubicBezTo>
                      <a:cubicBezTo>
                        <a:pt x="31" y="10"/>
                        <a:pt x="72" y="0"/>
                        <a:pt x="72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8" name="Freeform 56">
                  <a:extLst>
                    <a:ext uri="{FF2B5EF4-FFF2-40B4-BE49-F238E27FC236}">
                      <a16:creationId xmlns:a16="http://schemas.microsoft.com/office/drawing/2014/main" id="{55BF2F72-0F0D-5E22-860D-82AF79B93E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82638" y="330200"/>
                  <a:ext cx="395288" cy="266700"/>
                </a:xfrm>
                <a:custGeom>
                  <a:avLst/>
                  <a:gdLst>
                    <a:gd name="T0" fmla="*/ 0 w 105"/>
                    <a:gd name="T1" fmla="*/ 9 h 71"/>
                    <a:gd name="T2" fmla="*/ 40 w 105"/>
                    <a:gd name="T3" fmla="*/ 56 h 71"/>
                    <a:gd name="T4" fmla="*/ 105 w 105"/>
                    <a:gd name="T5" fmla="*/ 64 h 71"/>
                    <a:gd name="T6" fmla="*/ 68 w 105"/>
                    <a:gd name="T7" fmla="*/ 17 h 71"/>
                    <a:gd name="T8" fmla="*/ 0 w 105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1">
                      <a:moveTo>
                        <a:pt x="0" y="9"/>
                      </a:moveTo>
                      <a:cubicBezTo>
                        <a:pt x="0" y="9"/>
                        <a:pt x="12" y="44"/>
                        <a:pt x="40" y="56"/>
                      </a:cubicBezTo>
                      <a:cubicBezTo>
                        <a:pt x="76" y="71"/>
                        <a:pt x="105" y="64"/>
                        <a:pt x="105" y="64"/>
                      </a:cubicBezTo>
                      <a:cubicBezTo>
                        <a:pt x="105" y="64"/>
                        <a:pt x="87" y="29"/>
                        <a:pt x="68" y="17"/>
                      </a:cubicBezTo>
                      <a:cubicBezTo>
                        <a:pt x="41" y="0"/>
                        <a:pt x="0" y="9"/>
                        <a:pt x="0" y="9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9" name="Freeform 57">
                  <a:extLst>
                    <a:ext uri="{FF2B5EF4-FFF2-40B4-BE49-F238E27FC236}">
                      <a16:creationId xmlns:a16="http://schemas.microsoft.com/office/drawing/2014/main" id="{16F5F17A-C671-5F5C-4224-CEDBBA505E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20688" y="131762"/>
                  <a:ext cx="261938" cy="398463"/>
                </a:xfrm>
                <a:custGeom>
                  <a:avLst/>
                  <a:gdLst>
                    <a:gd name="T0" fmla="*/ 59 w 70"/>
                    <a:gd name="T1" fmla="*/ 0 h 106"/>
                    <a:gd name="T2" fmla="*/ 54 w 70"/>
                    <a:gd name="T3" fmla="*/ 62 h 106"/>
                    <a:gd name="T4" fmla="*/ 6 w 70"/>
                    <a:gd name="T5" fmla="*/ 106 h 106"/>
                    <a:gd name="T6" fmla="*/ 9 w 70"/>
                    <a:gd name="T7" fmla="*/ 46 h 106"/>
                    <a:gd name="T8" fmla="*/ 59 w 70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106">
                      <a:moveTo>
                        <a:pt x="59" y="0"/>
                      </a:moveTo>
                      <a:cubicBezTo>
                        <a:pt x="59" y="0"/>
                        <a:pt x="70" y="36"/>
                        <a:pt x="54" y="62"/>
                      </a:cubicBezTo>
                      <a:cubicBezTo>
                        <a:pt x="34" y="94"/>
                        <a:pt x="6" y="106"/>
                        <a:pt x="6" y="106"/>
                      </a:cubicBezTo>
                      <a:cubicBezTo>
                        <a:pt x="6" y="106"/>
                        <a:pt x="0" y="67"/>
                        <a:pt x="9" y="46"/>
                      </a:cubicBezTo>
                      <a:cubicBezTo>
                        <a:pt x="21" y="17"/>
                        <a:pt x="59" y="0"/>
                        <a:pt x="59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" name="Freeform 58">
                  <a:extLst>
                    <a:ext uri="{FF2B5EF4-FFF2-40B4-BE49-F238E27FC236}">
                      <a16:creationId xmlns:a16="http://schemas.microsoft.com/office/drawing/2014/main" id="{B81C1A91-0AEA-A0E6-1302-0A0107A5A1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20750" y="44450"/>
                  <a:ext cx="412750" cy="230188"/>
                </a:xfrm>
                <a:custGeom>
                  <a:avLst/>
                  <a:gdLst>
                    <a:gd name="T0" fmla="*/ 0 w 110"/>
                    <a:gd name="T1" fmla="*/ 15 h 61"/>
                    <a:gd name="T2" fmla="*/ 47 w 110"/>
                    <a:gd name="T3" fmla="*/ 53 h 61"/>
                    <a:gd name="T4" fmla="*/ 110 w 110"/>
                    <a:gd name="T5" fmla="*/ 50 h 61"/>
                    <a:gd name="T6" fmla="*/ 66 w 110"/>
                    <a:gd name="T7" fmla="*/ 11 h 61"/>
                    <a:gd name="T8" fmla="*/ 0 w 110"/>
                    <a:gd name="T9" fmla="*/ 1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61">
                      <a:moveTo>
                        <a:pt x="0" y="15"/>
                      </a:moveTo>
                      <a:cubicBezTo>
                        <a:pt x="0" y="15"/>
                        <a:pt x="17" y="47"/>
                        <a:pt x="47" y="53"/>
                      </a:cubicBezTo>
                      <a:cubicBezTo>
                        <a:pt x="83" y="61"/>
                        <a:pt x="110" y="50"/>
                        <a:pt x="110" y="50"/>
                      </a:cubicBezTo>
                      <a:cubicBezTo>
                        <a:pt x="110" y="50"/>
                        <a:pt x="87" y="19"/>
                        <a:pt x="66" y="11"/>
                      </a:cubicBezTo>
                      <a:cubicBezTo>
                        <a:pt x="37" y="0"/>
                        <a:pt x="0" y="15"/>
                        <a:pt x="0" y="15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" name="Freeform 59">
                  <a:extLst>
                    <a:ext uri="{FF2B5EF4-FFF2-40B4-BE49-F238E27FC236}">
                      <a16:creationId xmlns:a16="http://schemas.microsoft.com/office/drawing/2014/main" id="{59AEE120-38C8-CCF0-7D20-961B871FE4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71500" y="-222250"/>
                  <a:ext cx="233363" cy="417513"/>
                </a:xfrm>
                <a:custGeom>
                  <a:avLst/>
                  <a:gdLst>
                    <a:gd name="T0" fmla="*/ 45 w 62"/>
                    <a:gd name="T1" fmla="*/ 0 h 111"/>
                    <a:gd name="T2" fmla="*/ 51 w 62"/>
                    <a:gd name="T3" fmla="*/ 60 h 111"/>
                    <a:gd name="T4" fmla="*/ 13 w 62"/>
                    <a:gd name="T5" fmla="*/ 111 h 111"/>
                    <a:gd name="T6" fmla="*/ 5 w 62"/>
                    <a:gd name="T7" fmla="*/ 53 h 111"/>
                    <a:gd name="T8" fmla="*/ 45 w 62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11">
                      <a:moveTo>
                        <a:pt x="45" y="0"/>
                      </a:moveTo>
                      <a:cubicBezTo>
                        <a:pt x="45" y="0"/>
                        <a:pt x="62" y="32"/>
                        <a:pt x="51" y="60"/>
                      </a:cubicBezTo>
                      <a:cubicBezTo>
                        <a:pt x="37" y="95"/>
                        <a:pt x="13" y="111"/>
                        <a:pt x="13" y="111"/>
                      </a:cubicBezTo>
                      <a:cubicBezTo>
                        <a:pt x="13" y="111"/>
                        <a:pt x="0" y="74"/>
                        <a:pt x="5" y="53"/>
                      </a:cubicBezTo>
                      <a:cubicBezTo>
                        <a:pt x="12" y="23"/>
                        <a:pt x="45" y="0"/>
                        <a:pt x="45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2" name="Freeform 60">
                  <a:extLst>
                    <a:ext uri="{FF2B5EF4-FFF2-40B4-BE49-F238E27FC236}">
                      <a16:creationId xmlns:a16="http://schemas.microsoft.com/office/drawing/2014/main" id="{989285FF-7D88-57E5-5FFC-2FB69E2DDB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9663" y="-214313"/>
                  <a:ext cx="425450" cy="195263"/>
                </a:xfrm>
                <a:custGeom>
                  <a:avLst/>
                  <a:gdLst>
                    <a:gd name="T0" fmla="*/ 0 w 113"/>
                    <a:gd name="T1" fmla="*/ 21 h 52"/>
                    <a:gd name="T2" fmla="*/ 52 w 113"/>
                    <a:gd name="T3" fmla="*/ 51 h 52"/>
                    <a:gd name="T4" fmla="*/ 113 w 113"/>
                    <a:gd name="T5" fmla="*/ 37 h 52"/>
                    <a:gd name="T6" fmla="*/ 64 w 113"/>
                    <a:gd name="T7" fmla="*/ 7 h 52"/>
                    <a:gd name="T8" fmla="*/ 0 w 113"/>
                    <a:gd name="T9" fmla="*/ 21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3" h="52">
                      <a:moveTo>
                        <a:pt x="0" y="21"/>
                      </a:moveTo>
                      <a:cubicBezTo>
                        <a:pt x="0" y="21"/>
                        <a:pt x="23" y="49"/>
                        <a:pt x="52" y="51"/>
                      </a:cubicBezTo>
                      <a:cubicBezTo>
                        <a:pt x="89" y="52"/>
                        <a:pt x="113" y="37"/>
                        <a:pt x="113" y="37"/>
                      </a:cubicBezTo>
                      <a:cubicBezTo>
                        <a:pt x="113" y="37"/>
                        <a:pt x="85" y="11"/>
                        <a:pt x="64" y="7"/>
                      </a:cubicBezTo>
                      <a:cubicBezTo>
                        <a:pt x="34" y="0"/>
                        <a:pt x="0" y="21"/>
                        <a:pt x="0" y="21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3" name="Freeform 61">
                  <a:extLst>
                    <a:ext uri="{FF2B5EF4-FFF2-40B4-BE49-F238E27FC236}">
                      <a16:creationId xmlns:a16="http://schemas.microsoft.com/office/drawing/2014/main" id="{6873FBF2-C945-5D5A-B538-595DBC70E6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74700" y="-534988"/>
                  <a:ext cx="195263" cy="425450"/>
                </a:xfrm>
                <a:custGeom>
                  <a:avLst/>
                  <a:gdLst>
                    <a:gd name="T0" fmla="*/ 30 w 52"/>
                    <a:gd name="T1" fmla="*/ 0 h 113"/>
                    <a:gd name="T2" fmla="*/ 46 w 52"/>
                    <a:gd name="T3" fmla="*/ 57 h 113"/>
                    <a:gd name="T4" fmla="*/ 18 w 52"/>
                    <a:gd name="T5" fmla="*/ 113 h 113"/>
                    <a:gd name="T6" fmla="*/ 1 w 52"/>
                    <a:gd name="T7" fmla="*/ 58 h 113"/>
                    <a:gd name="T8" fmla="*/ 30 w 52"/>
                    <a:gd name="T9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113">
                      <a:moveTo>
                        <a:pt x="30" y="0"/>
                      </a:moveTo>
                      <a:cubicBezTo>
                        <a:pt x="30" y="0"/>
                        <a:pt x="52" y="28"/>
                        <a:pt x="46" y="57"/>
                      </a:cubicBezTo>
                      <a:cubicBezTo>
                        <a:pt x="39" y="93"/>
                        <a:pt x="18" y="113"/>
                        <a:pt x="18" y="113"/>
                      </a:cubicBezTo>
                      <a:cubicBezTo>
                        <a:pt x="18" y="113"/>
                        <a:pt x="0" y="79"/>
                        <a:pt x="1" y="58"/>
                      </a:cubicBezTo>
                      <a:cubicBezTo>
                        <a:pt x="2" y="28"/>
                        <a:pt x="30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4" name="Freeform 62">
                  <a:extLst>
                    <a:ext uri="{FF2B5EF4-FFF2-40B4-BE49-F238E27FC236}">
                      <a16:creationId xmlns:a16="http://schemas.microsoft.com/office/drawing/2014/main" id="{B137AF54-DBFE-AB0D-1C44-0DF3502046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330325" y="-428625"/>
                  <a:ext cx="420688" cy="184150"/>
                </a:xfrm>
                <a:custGeom>
                  <a:avLst/>
                  <a:gdLst>
                    <a:gd name="T0" fmla="*/ 0 w 112"/>
                    <a:gd name="T1" fmla="*/ 26 h 49"/>
                    <a:gd name="T2" fmla="*/ 55 w 112"/>
                    <a:gd name="T3" fmla="*/ 45 h 49"/>
                    <a:gd name="T4" fmla="*/ 112 w 112"/>
                    <a:gd name="T5" fmla="*/ 22 h 49"/>
                    <a:gd name="T6" fmla="*/ 59 w 112"/>
                    <a:gd name="T7" fmla="*/ 1 h 49"/>
                    <a:gd name="T8" fmla="*/ 0 w 112"/>
                    <a:gd name="T9" fmla="*/ 2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9">
                      <a:moveTo>
                        <a:pt x="0" y="26"/>
                      </a:moveTo>
                      <a:cubicBezTo>
                        <a:pt x="0" y="26"/>
                        <a:pt x="27" y="49"/>
                        <a:pt x="55" y="45"/>
                      </a:cubicBezTo>
                      <a:cubicBezTo>
                        <a:pt x="91" y="41"/>
                        <a:pt x="112" y="22"/>
                        <a:pt x="112" y="22"/>
                      </a:cubicBezTo>
                      <a:cubicBezTo>
                        <a:pt x="112" y="22"/>
                        <a:pt x="80" y="2"/>
                        <a:pt x="59" y="1"/>
                      </a:cubicBezTo>
                      <a:cubicBezTo>
                        <a:pt x="29" y="0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5" name="Freeform 63">
                  <a:extLst>
                    <a:ext uri="{FF2B5EF4-FFF2-40B4-BE49-F238E27FC236}">
                      <a16:creationId xmlns:a16="http://schemas.microsoft.com/office/drawing/2014/main" id="{F0D9D058-D2D3-8385-1159-A0D0C003A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52513" y="-793750"/>
                  <a:ext cx="184150" cy="417513"/>
                </a:xfrm>
                <a:custGeom>
                  <a:avLst/>
                  <a:gdLst>
                    <a:gd name="T0" fmla="*/ 23 w 49"/>
                    <a:gd name="T1" fmla="*/ 0 h 111"/>
                    <a:gd name="T2" fmla="*/ 48 w 49"/>
                    <a:gd name="T3" fmla="*/ 53 h 111"/>
                    <a:gd name="T4" fmla="*/ 30 w 49"/>
                    <a:gd name="T5" fmla="*/ 111 h 111"/>
                    <a:gd name="T6" fmla="*/ 4 w 49"/>
                    <a:gd name="T7" fmla="*/ 61 h 111"/>
                    <a:gd name="T8" fmla="*/ 23 w 49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111">
                      <a:moveTo>
                        <a:pt x="23" y="0"/>
                      </a:moveTo>
                      <a:cubicBezTo>
                        <a:pt x="23" y="0"/>
                        <a:pt x="49" y="24"/>
                        <a:pt x="48" y="53"/>
                      </a:cubicBezTo>
                      <a:cubicBezTo>
                        <a:pt x="47" y="88"/>
                        <a:pt x="30" y="111"/>
                        <a:pt x="30" y="111"/>
                      </a:cubicBezTo>
                      <a:cubicBezTo>
                        <a:pt x="30" y="111"/>
                        <a:pt x="7" y="82"/>
                        <a:pt x="4" y="61"/>
                      </a:cubicBezTo>
                      <a:cubicBezTo>
                        <a:pt x="0" y="32"/>
                        <a:pt x="23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6" name="Freeform 64">
                  <a:extLst>
                    <a:ext uri="{FF2B5EF4-FFF2-40B4-BE49-F238E27FC236}">
                      <a16:creationId xmlns:a16="http://schemas.microsoft.com/office/drawing/2014/main" id="{EDD2A835-C9F9-54B8-D9F3-86A8741940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582738" y="-623888"/>
                  <a:ext cx="401638" cy="206375"/>
                </a:xfrm>
                <a:custGeom>
                  <a:avLst/>
                  <a:gdLst>
                    <a:gd name="T0" fmla="*/ 0 w 107"/>
                    <a:gd name="T1" fmla="*/ 37 h 55"/>
                    <a:gd name="T2" fmla="*/ 57 w 107"/>
                    <a:gd name="T3" fmla="*/ 46 h 55"/>
                    <a:gd name="T4" fmla="*/ 107 w 107"/>
                    <a:gd name="T5" fmla="*/ 14 h 55"/>
                    <a:gd name="T6" fmla="*/ 53 w 107"/>
                    <a:gd name="T7" fmla="*/ 3 h 55"/>
                    <a:gd name="T8" fmla="*/ 0 w 107"/>
                    <a:gd name="T9" fmla="*/ 3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7" h="55">
                      <a:moveTo>
                        <a:pt x="0" y="37"/>
                      </a:moveTo>
                      <a:cubicBezTo>
                        <a:pt x="0" y="37"/>
                        <a:pt x="30" y="55"/>
                        <a:pt x="57" y="46"/>
                      </a:cubicBezTo>
                      <a:cubicBezTo>
                        <a:pt x="90" y="36"/>
                        <a:pt x="107" y="14"/>
                        <a:pt x="107" y="14"/>
                      </a:cubicBezTo>
                      <a:cubicBezTo>
                        <a:pt x="107" y="14"/>
                        <a:pt x="73" y="0"/>
                        <a:pt x="53" y="3"/>
                      </a:cubicBezTo>
                      <a:cubicBezTo>
                        <a:pt x="24" y="7"/>
                        <a:pt x="0" y="37"/>
                        <a:pt x="0" y="37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7" name="Freeform 65">
                  <a:extLst>
                    <a:ext uri="{FF2B5EF4-FFF2-40B4-BE49-F238E27FC236}">
                      <a16:creationId xmlns:a16="http://schemas.microsoft.com/office/drawing/2014/main" id="{D2C8D6B5-87E4-B13A-C975-F1469DE53E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373188" y="-992188"/>
                  <a:ext cx="207963" cy="398463"/>
                </a:xfrm>
                <a:custGeom>
                  <a:avLst/>
                  <a:gdLst>
                    <a:gd name="T0" fmla="*/ 17 w 55"/>
                    <a:gd name="T1" fmla="*/ 0 h 106"/>
                    <a:gd name="T2" fmla="*/ 50 w 55"/>
                    <a:gd name="T3" fmla="*/ 46 h 106"/>
                    <a:gd name="T4" fmla="*/ 43 w 55"/>
                    <a:gd name="T5" fmla="*/ 106 h 106"/>
                    <a:gd name="T6" fmla="*/ 9 w 55"/>
                    <a:gd name="T7" fmla="*/ 62 h 106"/>
                    <a:gd name="T8" fmla="*/ 17 w 55"/>
                    <a:gd name="T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17" y="0"/>
                      </a:moveTo>
                      <a:cubicBezTo>
                        <a:pt x="17" y="0"/>
                        <a:pt x="46" y="19"/>
                        <a:pt x="50" y="46"/>
                      </a:cubicBezTo>
                      <a:cubicBezTo>
                        <a:pt x="55" y="81"/>
                        <a:pt x="43" y="106"/>
                        <a:pt x="43" y="106"/>
                      </a:cubicBezTo>
                      <a:cubicBezTo>
                        <a:pt x="43" y="106"/>
                        <a:pt x="15" y="82"/>
                        <a:pt x="9" y="62"/>
                      </a:cubicBezTo>
                      <a:cubicBezTo>
                        <a:pt x="0" y="34"/>
                        <a:pt x="17" y="0"/>
                        <a:pt x="17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8" name="Freeform 66">
                  <a:extLst>
                    <a:ext uri="{FF2B5EF4-FFF2-40B4-BE49-F238E27FC236}">
                      <a16:creationId xmlns:a16="http://schemas.microsoft.com/office/drawing/2014/main" id="{AA521703-4F74-789F-D596-F550CBC8BE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854200" y="-774700"/>
                  <a:ext cx="376238" cy="228600"/>
                </a:xfrm>
                <a:custGeom>
                  <a:avLst/>
                  <a:gdLst>
                    <a:gd name="T0" fmla="*/ 0 w 100"/>
                    <a:gd name="T1" fmla="*/ 49 h 61"/>
                    <a:gd name="T2" fmla="*/ 56 w 100"/>
                    <a:gd name="T3" fmla="*/ 48 h 61"/>
                    <a:gd name="T4" fmla="*/ 100 w 100"/>
                    <a:gd name="T5" fmla="*/ 8 h 61"/>
                    <a:gd name="T6" fmla="*/ 45 w 100"/>
                    <a:gd name="T7" fmla="*/ 7 h 61"/>
                    <a:gd name="T8" fmla="*/ 0 w 100"/>
                    <a:gd name="T9" fmla="*/ 49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61">
                      <a:moveTo>
                        <a:pt x="0" y="49"/>
                      </a:moveTo>
                      <a:cubicBezTo>
                        <a:pt x="0" y="49"/>
                        <a:pt x="32" y="61"/>
                        <a:pt x="56" y="48"/>
                      </a:cubicBezTo>
                      <a:cubicBezTo>
                        <a:pt x="87" y="32"/>
                        <a:pt x="100" y="8"/>
                        <a:pt x="100" y="8"/>
                      </a:cubicBezTo>
                      <a:cubicBezTo>
                        <a:pt x="100" y="8"/>
                        <a:pt x="65" y="0"/>
                        <a:pt x="45" y="7"/>
                      </a:cubicBezTo>
                      <a:cubicBezTo>
                        <a:pt x="18" y="16"/>
                        <a:pt x="0" y="49"/>
                        <a:pt x="0" y="49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9" name="Freeform 67">
                  <a:extLst>
                    <a:ext uri="{FF2B5EF4-FFF2-40B4-BE49-F238E27FC236}">
                      <a16:creationId xmlns:a16="http://schemas.microsoft.com/office/drawing/2014/main" id="{48FF415E-A96A-1104-ADAD-6E8A05A8F5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714500" y="-1128713"/>
                  <a:ext cx="228600" cy="368300"/>
                </a:xfrm>
                <a:custGeom>
                  <a:avLst/>
                  <a:gdLst>
                    <a:gd name="T0" fmla="*/ 10 w 61"/>
                    <a:gd name="T1" fmla="*/ 0 h 98"/>
                    <a:gd name="T2" fmla="*/ 50 w 61"/>
                    <a:gd name="T3" fmla="*/ 39 h 98"/>
                    <a:gd name="T4" fmla="*/ 54 w 61"/>
                    <a:gd name="T5" fmla="*/ 98 h 98"/>
                    <a:gd name="T6" fmla="*/ 13 w 61"/>
                    <a:gd name="T7" fmla="*/ 61 h 98"/>
                    <a:gd name="T8" fmla="*/ 10 w 61"/>
                    <a:gd name="T9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98">
                      <a:moveTo>
                        <a:pt x="10" y="0"/>
                      </a:moveTo>
                      <a:cubicBezTo>
                        <a:pt x="10" y="0"/>
                        <a:pt x="41" y="13"/>
                        <a:pt x="50" y="39"/>
                      </a:cubicBezTo>
                      <a:cubicBezTo>
                        <a:pt x="61" y="72"/>
                        <a:pt x="54" y="98"/>
                        <a:pt x="54" y="98"/>
                      </a:cubicBezTo>
                      <a:cubicBezTo>
                        <a:pt x="54" y="98"/>
                        <a:pt x="23" y="79"/>
                        <a:pt x="13" y="61"/>
                      </a:cubicBezTo>
                      <a:cubicBezTo>
                        <a:pt x="0" y="36"/>
                        <a:pt x="10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0" name="Freeform 68">
                  <a:extLst>
                    <a:ext uri="{FF2B5EF4-FFF2-40B4-BE49-F238E27FC236}">
                      <a16:creationId xmlns:a16="http://schemas.microsoft.com/office/drawing/2014/main" id="{9B2BF484-56F8-E7FC-E2A1-AA12A310F8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989138" y="-939800"/>
                  <a:ext cx="307975" cy="161925"/>
                </a:xfrm>
                <a:custGeom>
                  <a:avLst/>
                  <a:gdLst>
                    <a:gd name="T0" fmla="*/ 82 w 82"/>
                    <a:gd name="T1" fmla="*/ 30 h 43"/>
                    <a:gd name="T2" fmla="*/ 38 w 82"/>
                    <a:gd name="T3" fmla="*/ 36 h 43"/>
                    <a:gd name="T4" fmla="*/ 0 w 82"/>
                    <a:gd name="T5" fmla="*/ 10 h 43"/>
                    <a:gd name="T6" fmla="*/ 42 w 82"/>
                    <a:gd name="T7" fmla="*/ 3 h 43"/>
                    <a:gd name="T8" fmla="*/ 82 w 82"/>
                    <a:gd name="T9" fmla="*/ 3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43">
                      <a:moveTo>
                        <a:pt x="82" y="30"/>
                      </a:moveTo>
                      <a:cubicBezTo>
                        <a:pt x="82" y="30"/>
                        <a:pt x="59" y="43"/>
                        <a:pt x="38" y="36"/>
                      </a:cubicBezTo>
                      <a:cubicBezTo>
                        <a:pt x="12" y="27"/>
                        <a:pt x="0" y="10"/>
                        <a:pt x="0" y="10"/>
                      </a:cubicBezTo>
                      <a:cubicBezTo>
                        <a:pt x="0" y="10"/>
                        <a:pt x="26" y="0"/>
                        <a:pt x="42" y="3"/>
                      </a:cubicBezTo>
                      <a:cubicBezTo>
                        <a:pt x="64" y="6"/>
                        <a:pt x="82" y="30"/>
                        <a:pt x="82" y="30"/>
                      </a:cubicBezTo>
                      <a:close/>
                    </a:path>
                  </a:pathLst>
                </a:custGeom>
                <a:solidFill>
                  <a:srgbClr val="BC2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86" name="Text Placeholder 7">
              <a:extLst>
                <a:ext uri="{FF2B5EF4-FFF2-40B4-BE49-F238E27FC236}">
                  <a16:creationId xmlns:a16="http://schemas.microsoft.com/office/drawing/2014/main" id="{40B3EEC3-6B18-B56D-8490-9B1659DC107A}"/>
                </a:ext>
              </a:extLst>
            </p:cNvPr>
            <p:cNvSpPr txBox="1">
              <a:spLocks/>
            </p:cNvSpPr>
            <p:nvPr/>
          </p:nvSpPr>
          <p:spPr>
            <a:xfrm>
              <a:off x="9107158" y="5113684"/>
              <a:ext cx="1294557" cy="39523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2844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576000" indent="-230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8244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098000" indent="-230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371600" indent="-2844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645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0" dirty="0">
                  <a:solidFill>
                    <a:schemeClr val="tx1"/>
                  </a:solidFill>
                </a:rPr>
                <a:t>Citizen Empowerment</a:t>
              </a:r>
            </a:p>
          </p:txBody>
        </p:sp>
      </p:grpSp>
      <p:grpSp>
        <p:nvGrpSpPr>
          <p:cNvPr id="717" name="Group 716">
            <a:extLst>
              <a:ext uri="{FF2B5EF4-FFF2-40B4-BE49-F238E27FC236}">
                <a16:creationId xmlns:a16="http://schemas.microsoft.com/office/drawing/2014/main" id="{E54747CE-31E5-021C-D682-1B5CD409A825}"/>
              </a:ext>
            </a:extLst>
          </p:cNvPr>
          <p:cNvGrpSpPr/>
          <p:nvPr/>
        </p:nvGrpSpPr>
        <p:grpSpPr>
          <a:xfrm>
            <a:off x="2930749" y="1295503"/>
            <a:ext cx="6453116" cy="1078151"/>
            <a:chOff x="-2783125" y="1217735"/>
            <a:chExt cx="6453116" cy="1078151"/>
          </a:xfrm>
        </p:grpSpPr>
        <p:sp>
          <p:nvSpPr>
            <p:cNvPr id="718" name="Rounded Rectangle 5">
              <a:extLst>
                <a:ext uri="{FF2B5EF4-FFF2-40B4-BE49-F238E27FC236}">
                  <a16:creationId xmlns:a16="http://schemas.microsoft.com/office/drawing/2014/main" id="{AF94F5E5-832A-6CC6-5DAA-CEFBD71B179F}"/>
                </a:ext>
              </a:extLst>
            </p:cNvPr>
            <p:cNvSpPr/>
            <p:nvPr/>
          </p:nvSpPr>
          <p:spPr>
            <a:xfrm>
              <a:off x="3156652" y="1217735"/>
              <a:ext cx="500210" cy="588354"/>
            </a:xfrm>
            <a:prstGeom prst="roundRect">
              <a:avLst>
                <a:gd name="adj" fmla="val 19719"/>
              </a:avLst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 dirty="0">
                <a:solidFill>
                  <a:srgbClr val="007C9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9" name="Rounded Rectangle 6">
              <a:extLst>
                <a:ext uri="{FF2B5EF4-FFF2-40B4-BE49-F238E27FC236}">
                  <a16:creationId xmlns:a16="http://schemas.microsoft.com/office/drawing/2014/main" id="{CAA65795-7347-DAF3-DDE8-450BD46F0C50}"/>
                </a:ext>
              </a:extLst>
            </p:cNvPr>
            <p:cNvSpPr/>
            <p:nvPr/>
          </p:nvSpPr>
          <p:spPr>
            <a:xfrm>
              <a:off x="-2783125" y="1305611"/>
              <a:ext cx="6439987" cy="664615"/>
            </a:xfrm>
            <a:prstGeom prst="roundRect">
              <a:avLst>
                <a:gd name="adj" fmla="val 4546"/>
              </a:avLst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9846" tIns="49846" rIns="49846" bIns="49846" rtlCol="0" anchor="ctr"/>
            <a:lstStyle/>
            <a:p>
              <a:pPr algn="ctr"/>
              <a:endParaRPr lang="en-US" sz="1662"/>
            </a:p>
          </p:txBody>
        </p:sp>
        <p:sp>
          <p:nvSpPr>
            <p:cNvPr id="720" name="Rectangle 719">
              <a:extLst>
                <a:ext uri="{FF2B5EF4-FFF2-40B4-BE49-F238E27FC236}">
                  <a16:creationId xmlns:a16="http://schemas.microsoft.com/office/drawing/2014/main" id="{DB8E053C-FF5E-BA93-2C85-7B21029BB09F}"/>
                </a:ext>
              </a:extLst>
            </p:cNvPr>
            <p:cNvSpPr/>
            <p:nvPr/>
          </p:nvSpPr>
          <p:spPr>
            <a:xfrm>
              <a:off x="-2651735" y="1471706"/>
              <a:ext cx="58723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It is a single window platform which provides the following diverse solutions</a:t>
              </a:r>
            </a:p>
          </p:txBody>
        </p:sp>
        <p:sp>
          <p:nvSpPr>
            <p:cNvPr id="721" name="AutoShape 2">
              <a:extLst>
                <a:ext uri="{FF2B5EF4-FFF2-40B4-BE49-F238E27FC236}">
                  <a16:creationId xmlns:a16="http://schemas.microsoft.com/office/drawing/2014/main" id="{1C8DD41D-8068-7ACD-7457-4EFA98B69051}"/>
                </a:ext>
              </a:extLst>
            </p:cNvPr>
            <p:cNvSpPr>
              <a:spLocks noChangeArrowheads="1"/>
            </p:cNvSpPr>
            <p:nvPr/>
          </p:nvSpPr>
          <p:spPr bwMode="gray">
            <a:xfrm flipV="1">
              <a:off x="3144929" y="1282585"/>
              <a:ext cx="525062" cy="1013301"/>
            </a:xfrm>
            <a:prstGeom prst="upArrow">
              <a:avLst>
                <a:gd name="adj1" fmla="val 67383"/>
                <a:gd name="adj2" fmla="val 55886"/>
              </a:avLst>
            </a:prstGeom>
            <a:solidFill>
              <a:srgbClr val="00338D"/>
            </a:solidFill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62" dirty="0">
                <a:solidFill>
                  <a:srgbClr val="007C9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7079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9270D7-F327-138D-6D30-46903136DE84}"/>
              </a:ext>
            </a:extLst>
          </p:cNvPr>
          <p:cNvSpPr txBox="1"/>
          <p:nvPr/>
        </p:nvSpPr>
        <p:spPr>
          <a:xfrm>
            <a:off x="391160" y="711811"/>
            <a:ext cx="11597640" cy="534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78"/>
              </a:lnSpc>
              <a:spcBef>
                <a:spcPct val="0"/>
              </a:spcBef>
            </a:pPr>
            <a:r>
              <a:rPr lang="en-US" sz="3565" dirty="0">
                <a:solidFill>
                  <a:schemeClr val="accent1">
                    <a:lumMod val="75000"/>
                  </a:schemeClr>
                </a:solidFill>
                <a:latin typeface="Codec Pro ExtraBold"/>
              </a:rPr>
              <a:t>Odisha One: Overview</a:t>
            </a:r>
            <a:r>
              <a:rPr lang="en-US" sz="3565" dirty="0">
                <a:solidFill>
                  <a:schemeClr val="accent2"/>
                </a:solidFill>
                <a:latin typeface="Codec Pro ExtraBold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0255E0-50C5-140F-057A-EF285073FFAA}"/>
              </a:ext>
            </a:extLst>
          </p:cNvPr>
          <p:cNvSpPr/>
          <p:nvPr/>
        </p:nvSpPr>
        <p:spPr>
          <a:xfrm>
            <a:off x="0" y="686731"/>
            <a:ext cx="128739" cy="4879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Arrow: Bent-Up 4">
            <a:extLst>
              <a:ext uri="{FF2B5EF4-FFF2-40B4-BE49-F238E27FC236}">
                <a16:creationId xmlns:a16="http://schemas.microsoft.com/office/drawing/2014/main" id="{1F92C8FA-4B53-1FD3-AA39-B1EBB6B26E23}"/>
              </a:ext>
            </a:extLst>
          </p:cNvPr>
          <p:cNvSpPr/>
          <p:nvPr/>
        </p:nvSpPr>
        <p:spPr>
          <a:xfrm rot="5400000">
            <a:off x="406184" y="1060698"/>
            <a:ext cx="993178" cy="1467539"/>
          </a:xfrm>
          <a:prstGeom prst="bentUpArrow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0680932-8479-B646-E377-09D86D001800}"/>
              </a:ext>
            </a:extLst>
          </p:cNvPr>
          <p:cNvGrpSpPr/>
          <p:nvPr/>
        </p:nvGrpSpPr>
        <p:grpSpPr>
          <a:xfrm>
            <a:off x="1636543" y="1638950"/>
            <a:ext cx="5236212" cy="852642"/>
            <a:chOff x="2140244" y="1928415"/>
            <a:chExt cx="5236212" cy="85264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CA22B5C-486E-D9B4-D519-FF1D0F95C7A6}"/>
                </a:ext>
              </a:extLst>
            </p:cNvPr>
            <p:cNvSpPr/>
            <p:nvPr/>
          </p:nvSpPr>
          <p:spPr>
            <a:xfrm>
              <a:off x="2140244" y="1928415"/>
              <a:ext cx="5236212" cy="458619"/>
            </a:xfrm>
            <a:custGeom>
              <a:avLst/>
              <a:gdLst/>
              <a:ahLst/>
              <a:cxnLst/>
              <a:rect l="l" t="t" r="r" b="b"/>
              <a:pathLst>
                <a:path w="921408" h="140946">
                  <a:moveTo>
                    <a:pt x="0" y="0"/>
                  </a:moveTo>
                  <a:lnTo>
                    <a:pt x="921408" y="0"/>
                  </a:lnTo>
                  <a:lnTo>
                    <a:pt x="921408" y="140946"/>
                  </a:lnTo>
                  <a:lnTo>
                    <a:pt x="0" y="14094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</p:sp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F712E00C-F287-486D-962A-7064C1C95DF4}"/>
                </a:ext>
              </a:extLst>
            </p:cNvPr>
            <p:cNvSpPr txBox="1"/>
            <p:nvPr/>
          </p:nvSpPr>
          <p:spPr>
            <a:xfrm>
              <a:off x="2140244" y="2350170"/>
              <a:ext cx="5236212" cy="430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endnya"/>
                </a:rPr>
                <a:t>A </a:t>
              </a:r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Sendnya"/>
                </a:rPr>
                <a:t>unified integrated service delivery</a:t>
              </a:r>
              <a:r>
                <a: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endnya"/>
                </a:rPr>
                <a:t> portal created by </a:t>
              </a:r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Sendnya"/>
                </a:rPr>
                <a:t>Government of</a:t>
              </a:r>
              <a:r>
                <a: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endnya"/>
                </a:rPr>
                <a:t> Odisha providing citizens with a single point of access.</a:t>
              </a:r>
            </a:p>
          </p:txBody>
        </p:sp>
        <p:pic>
          <p:nvPicPr>
            <p:cNvPr id="8" name="Graphic 7" descr="Magnifying glass with solid fill">
              <a:extLst>
                <a:ext uri="{FF2B5EF4-FFF2-40B4-BE49-F238E27FC236}">
                  <a16:creationId xmlns:a16="http://schemas.microsoft.com/office/drawing/2014/main" id="{B6275906-9D6A-ECC3-AE9C-DB3EF4614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40465" y="1962842"/>
              <a:ext cx="368871" cy="368871"/>
            </a:xfrm>
            <a:prstGeom prst="rect">
              <a:avLst/>
            </a:prstGeom>
          </p:spPr>
        </p:pic>
      </p:grpSp>
      <p:pic>
        <p:nvPicPr>
          <p:cNvPr id="23" name="Graphic 22" descr="Meeting with solid fill">
            <a:extLst>
              <a:ext uri="{FF2B5EF4-FFF2-40B4-BE49-F238E27FC236}">
                <a16:creationId xmlns:a16="http://schemas.microsoft.com/office/drawing/2014/main" id="{7168868A-46A3-1EC2-B052-BB8CDED451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14608" y="104687"/>
            <a:ext cx="1858149" cy="185814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C946624-BF74-35B1-C25A-74CA40E7612F}"/>
              </a:ext>
            </a:extLst>
          </p:cNvPr>
          <p:cNvGrpSpPr/>
          <p:nvPr/>
        </p:nvGrpSpPr>
        <p:grpSpPr>
          <a:xfrm>
            <a:off x="1636105" y="2627782"/>
            <a:ext cx="5236212" cy="858219"/>
            <a:chOff x="2565619" y="3591811"/>
            <a:chExt cx="5236212" cy="858219"/>
          </a:xfrm>
        </p:grpSpPr>
        <p:sp>
          <p:nvSpPr>
            <p:cNvPr id="2" name="Freeform 5">
              <a:extLst>
                <a:ext uri="{FF2B5EF4-FFF2-40B4-BE49-F238E27FC236}">
                  <a16:creationId xmlns:a16="http://schemas.microsoft.com/office/drawing/2014/main" id="{77F2FF74-C154-4D28-8443-EA17A3C3A2ED}"/>
                </a:ext>
              </a:extLst>
            </p:cNvPr>
            <p:cNvSpPr/>
            <p:nvPr/>
          </p:nvSpPr>
          <p:spPr>
            <a:xfrm>
              <a:off x="2565619" y="3591811"/>
              <a:ext cx="5236212" cy="458619"/>
            </a:xfrm>
            <a:custGeom>
              <a:avLst/>
              <a:gdLst/>
              <a:ahLst/>
              <a:cxnLst/>
              <a:rect l="l" t="t" r="r" b="b"/>
              <a:pathLst>
                <a:path w="921408" h="140946">
                  <a:moveTo>
                    <a:pt x="0" y="0"/>
                  </a:moveTo>
                  <a:lnTo>
                    <a:pt x="921408" y="0"/>
                  </a:lnTo>
                  <a:lnTo>
                    <a:pt x="921408" y="140946"/>
                  </a:lnTo>
                  <a:lnTo>
                    <a:pt x="0" y="14094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4A0A3CB5-0994-3915-4A13-A94695714C22}"/>
                </a:ext>
              </a:extLst>
            </p:cNvPr>
            <p:cNvSpPr txBox="1"/>
            <p:nvPr/>
          </p:nvSpPr>
          <p:spPr>
            <a:xfrm>
              <a:off x="2565619" y="4019143"/>
              <a:ext cx="5236212" cy="430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endnya"/>
                </a:rPr>
                <a:t>Delivers G2C and G2B services through self and assisted mode with integration of e-governance applications of various departments</a:t>
              </a:r>
            </a:p>
          </p:txBody>
        </p:sp>
        <p:pic>
          <p:nvPicPr>
            <p:cNvPr id="10" name="Graphic 9" descr="Magnifying glass with solid fill">
              <a:extLst>
                <a:ext uri="{FF2B5EF4-FFF2-40B4-BE49-F238E27FC236}">
                  <a16:creationId xmlns:a16="http://schemas.microsoft.com/office/drawing/2014/main" id="{5E945DC9-727C-A3BD-AB5E-CF6B64799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57384" y="3619543"/>
              <a:ext cx="368871" cy="368871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AEEE0FA-A505-8897-D688-80EDB076BA83}"/>
              </a:ext>
            </a:extLst>
          </p:cNvPr>
          <p:cNvGrpSpPr/>
          <p:nvPr/>
        </p:nvGrpSpPr>
        <p:grpSpPr>
          <a:xfrm>
            <a:off x="1635885" y="3639524"/>
            <a:ext cx="5237089" cy="855085"/>
            <a:chOff x="2946316" y="5315640"/>
            <a:chExt cx="5237089" cy="855085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5A410DA-8C1C-2FB6-2A4A-A29FAB211782}"/>
                </a:ext>
              </a:extLst>
            </p:cNvPr>
            <p:cNvSpPr/>
            <p:nvPr/>
          </p:nvSpPr>
          <p:spPr>
            <a:xfrm>
              <a:off x="2946316" y="5315640"/>
              <a:ext cx="5236212" cy="458619"/>
            </a:xfrm>
            <a:custGeom>
              <a:avLst/>
              <a:gdLst/>
              <a:ahLst/>
              <a:cxnLst/>
              <a:rect l="l" t="t" r="r" b="b"/>
              <a:pathLst>
                <a:path w="921408" h="140946">
                  <a:moveTo>
                    <a:pt x="0" y="0"/>
                  </a:moveTo>
                  <a:lnTo>
                    <a:pt x="921408" y="0"/>
                  </a:lnTo>
                  <a:lnTo>
                    <a:pt x="921408" y="140946"/>
                  </a:lnTo>
                  <a:lnTo>
                    <a:pt x="0" y="14094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88FA8A38-C654-DF68-365C-A15534FCD6C6}"/>
                </a:ext>
              </a:extLst>
            </p:cNvPr>
            <p:cNvSpPr txBox="1"/>
            <p:nvPr/>
          </p:nvSpPr>
          <p:spPr>
            <a:xfrm>
              <a:off x="2947193" y="5739838"/>
              <a:ext cx="5236212" cy="430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1400" kern="100" dirty="0"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lang="en-US" sz="14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ortal framework is designed in such a way that various applications can utilize this framework irrespective of their level of automation</a:t>
              </a:r>
              <a:r>
                <a: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endnya"/>
                </a:rPr>
                <a:t> </a:t>
              </a:r>
            </a:p>
          </p:txBody>
        </p:sp>
        <p:pic>
          <p:nvPicPr>
            <p:cNvPr id="13" name="Graphic 12" descr="Magnifying glass with solid fill">
              <a:extLst>
                <a:ext uri="{FF2B5EF4-FFF2-40B4-BE49-F238E27FC236}">
                  <a16:creationId xmlns:a16="http://schemas.microsoft.com/office/drawing/2014/main" id="{6657E0CF-7E03-7432-B1E3-6F96A9EF0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95056" y="5370967"/>
              <a:ext cx="368871" cy="368871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8C08C1D-7449-410F-7317-89182AC1F390}"/>
              </a:ext>
            </a:extLst>
          </p:cNvPr>
          <p:cNvGrpSpPr/>
          <p:nvPr/>
        </p:nvGrpSpPr>
        <p:grpSpPr>
          <a:xfrm>
            <a:off x="7674806" y="1605066"/>
            <a:ext cx="3697035" cy="4782248"/>
            <a:chOff x="8564101" y="711813"/>
            <a:chExt cx="3253243" cy="589744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F0B7AA5-D943-3ECD-FEE5-1E0D9590AA9E}"/>
                </a:ext>
              </a:extLst>
            </p:cNvPr>
            <p:cNvGrpSpPr/>
            <p:nvPr/>
          </p:nvGrpSpPr>
          <p:grpSpPr>
            <a:xfrm rot="5400000">
              <a:off x="7242002" y="2033912"/>
              <a:ext cx="5897442" cy="3253243"/>
              <a:chOff x="8867776" y="2947243"/>
              <a:chExt cx="1512000" cy="1080000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3AFD7C93-943A-B6BF-CEBF-544EEBF8A806}"/>
                  </a:ext>
                </a:extLst>
              </p:cNvPr>
              <p:cNvSpPr/>
              <p:nvPr/>
            </p:nvSpPr>
            <p:spPr>
              <a:xfrm>
                <a:off x="8867776" y="2947243"/>
                <a:ext cx="1512000" cy="1080000"/>
              </a:xfrm>
              <a:prstGeom prst="roundRect">
                <a:avLst>
                  <a:gd name="adj" fmla="val 4540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4610" tIns="54610" rIns="54610" bIns="54610" rtlCol="0" anchor="ctr"/>
              <a:lstStyle/>
              <a:p>
                <a:pPr algn="l"/>
                <a:endParaRPr lang="en-GB" sz="1500" dirty="0" err="1">
                  <a:ln>
                    <a:solidFill>
                      <a:schemeClr val="accent1">
                        <a:lumMod val="75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15CDD63-0795-DA98-92BA-F61A7C52C8E7}"/>
                  </a:ext>
                </a:extLst>
              </p:cNvPr>
              <p:cNvSpPr/>
              <p:nvPr/>
            </p:nvSpPr>
            <p:spPr>
              <a:xfrm>
                <a:off x="8942751" y="2990850"/>
                <a:ext cx="1323714" cy="99278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610" tIns="54610" rIns="54610" bIns="54610" rtlCol="0" anchor="ctr"/>
              <a:lstStyle/>
              <a:p>
                <a:pPr algn="l"/>
                <a:endParaRPr lang="en-GB" sz="1500" dirty="0" err="1">
                  <a:ln>
                    <a:solidFill>
                      <a:schemeClr val="accent1">
                        <a:lumMod val="75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78E3C8E-A5BF-5A65-8AC6-379B474AF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95457" y="1004246"/>
              <a:ext cx="2990532" cy="5194797"/>
            </a:xfrm>
            <a:prstGeom prst="rect">
              <a:avLst/>
            </a:prstGeom>
          </p:spPr>
        </p:pic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73BB3822-B827-D7FA-21F2-7549BA45706F}"/>
                </a:ext>
              </a:extLst>
            </p:cNvPr>
            <p:cNvSpPr/>
            <p:nvPr/>
          </p:nvSpPr>
          <p:spPr>
            <a:xfrm>
              <a:off x="10014050" y="6218410"/>
              <a:ext cx="380999" cy="352425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Arrow: Bent-Up 28">
            <a:extLst>
              <a:ext uri="{FF2B5EF4-FFF2-40B4-BE49-F238E27FC236}">
                <a16:creationId xmlns:a16="http://schemas.microsoft.com/office/drawing/2014/main" id="{488A710C-BF1B-81CB-A038-38420E945776}"/>
              </a:ext>
            </a:extLst>
          </p:cNvPr>
          <p:cNvSpPr/>
          <p:nvPr/>
        </p:nvSpPr>
        <p:spPr>
          <a:xfrm rot="5400000">
            <a:off x="406182" y="2084395"/>
            <a:ext cx="993178" cy="1467539"/>
          </a:xfrm>
          <a:prstGeom prst="bentUpArrow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Bent-Up 29">
            <a:extLst>
              <a:ext uri="{FF2B5EF4-FFF2-40B4-BE49-F238E27FC236}">
                <a16:creationId xmlns:a16="http://schemas.microsoft.com/office/drawing/2014/main" id="{4193D166-859A-CCBD-BE44-362077E8C857}"/>
              </a:ext>
            </a:extLst>
          </p:cNvPr>
          <p:cNvSpPr/>
          <p:nvPr/>
        </p:nvSpPr>
        <p:spPr>
          <a:xfrm rot="5400000">
            <a:off x="406183" y="3093477"/>
            <a:ext cx="993178" cy="1467539"/>
          </a:xfrm>
          <a:prstGeom prst="bentUpArrow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Bent-Up 30">
            <a:extLst>
              <a:ext uri="{FF2B5EF4-FFF2-40B4-BE49-F238E27FC236}">
                <a16:creationId xmlns:a16="http://schemas.microsoft.com/office/drawing/2014/main" id="{AFA71223-271C-9526-5146-C028109B5BC7}"/>
              </a:ext>
            </a:extLst>
          </p:cNvPr>
          <p:cNvSpPr/>
          <p:nvPr/>
        </p:nvSpPr>
        <p:spPr>
          <a:xfrm rot="5400000">
            <a:off x="406181" y="4123338"/>
            <a:ext cx="993178" cy="1467539"/>
          </a:xfrm>
          <a:prstGeom prst="bentUpArrow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A0ED030-823A-5F48-F6E9-42806F61A094}"/>
              </a:ext>
            </a:extLst>
          </p:cNvPr>
          <p:cNvGrpSpPr/>
          <p:nvPr/>
        </p:nvGrpSpPr>
        <p:grpSpPr>
          <a:xfrm>
            <a:off x="1635008" y="4683677"/>
            <a:ext cx="5237089" cy="855085"/>
            <a:chOff x="2946316" y="5315640"/>
            <a:chExt cx="5237089" cy="855085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F436824E-8C8E-1050-0E66-DF464720CE4F}"/>
                </a:ext>
              </a:extLst>
            </p:cNvPr>
            <p:cNvSpPr/>
            <p:nvPr/>
          </p:nvSpPr>
          <p:spPr>
            <a:xfrm>
              <a:off x="2946316" y="5315640"/>
              <a:ext cx="5236212" cy="458619"/>
            </a:xfrm>
            <a:custGeom>
              <a:avLst/>
              <a:gdLst/>
              <a:ahLst/>
              <a:cxnLst/>
              <a:rect l="l" t="t" r="r" b="b"/>
              <a:pathLst>
                <a:path w="921408" h="140946">
                  <a:moveTo>
                    <a:pt x="0" y="0"/>
                  </a:moveTo>
                  <a:lnTo>
                    <a:pt x="921408" y="0"/>
                  </a:lnTo>
                  <a:lnTo>
                    <a:pt x="921408" y="140946"/>
                  </a:lnTo>
                  <a:lnTo>
                    <a:pt x="0" y="14094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</p:sp>
        <p:sp>
          <p:nvSpPr>
            <p:cNvPr id="34" name="TextBox 9">
              <a:extLst>
                <a:ext uri="{FF2B5EF4-FFF2-40B4-BE49-F238E27FC236}">
                  <a16:creationId xmlns:a16="http://schemas.microsoft.com/office/drawing/2014/main" id="{950017C9-035B-C411-EC10-0C4345E9E86A}"/>
                </a:ext>
              </a:extLst>
            </p:cNvPr>
            <p:cNvSpPr txBox="1"/>
            <p:nvPr/>
          </p:nvSpPr>
          <p:spPr>
            <a:xfrm>
              <a:off x="2947193" y="5739838"/>
              <a:ext cx="5236212" cy="430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1400" kern="100" dirty="0">
                  <a:ea typeface="Calibri" panose="020F0502020204030204" pitchFamily="34" charset="0"/>
                  <a:cs typeface="Times New Roman" panose="02020603050405020304" pitchFamily="18" charset="0"/>
                </a:rPr>
                <a:t>System is Successfully Running with more than 99.95% uptime at own Odisha State Data Centre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endnya"/>
              </a:endParaRPr>
            </a:p>
          </p:txBody>
        </p:sp>
        <p:pic>
          <p:nvPicPr>
            <p:cNvPr id="35" name="Graphic 34" descr="Magnifying glass with solid fill">
              <a:extLst>
                <a:ext uri="{FF2B5EF4-FFF2-40B4-BE49-F238E27FC236}">
                  <a16:creationId xmlns:a16="http://schemas.microsoft.com/office/drawing/2014/main" id="{74BD0051-F679-4DB8-7245-05ACF151F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26612" y="5370967"/>
              <a:ext cx="368871" cy="368871"/>
            </a:xfrm>
            <a:prstGeom prst="rect">
              <a:avLst/>
            </a:prstGeom>
          </p:spPr>
        </p:pic>
      </p:grpSp>
      <p:sp>
        <p:nvSpPr>
          <p:cNvPr id="36" name="Arrow: Bent-Up 35">
            <a:extLst>
              <a:ext uri="{FF2B5EF4-FFF2-40B4-BE49-F238E27FC236}">
                <a16:creationId xmlns:a16="http://schemas.microsoft.com/office/drawing/2014/main" id="{0BBFD328-E38A-9CA2-A04A-BED89920ABB6}"/>
              </a:ext>
            </a:extLst>
          </p:cNvPr>
          <p:cNvSpPr/>
          <p:nvPr/>
        </p:nvSpPr>
        <p:spPr>
          <a:xfrm rot="5400000">
            <a:off x="411653" y="5195965"/>
            <a:ext cx="993178" cy="1467539"/>
          </a:xfrm>
          <a:prstGeom prst="bentUpArrow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8F0545A-2097-6BDB-FE4F-D72175E855F4}"/>
              </a:ext>
            </a:extLst>
          </p:cNvPr>
          <p:cNvGrpSpPr/>
          <p:nvPr/>
        </p:nvGrpSpPr>
        <p:grpSpPr>
          <a:xfrm>
            <a:off x="1642012" y="5747673"/>
            <a:ext cx="5229208" cy="855085"/>
            <a:chOff x="2946316" y="5315640"/>
            <a:chExt cx="5237089" cy="855085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FAE8B2E6-88ED-2630-BC60-697C05A15BCE}"/>
                </a:ext>
              </a:extLst>
            </p:cNvPr>
            <p:cNvSpPr/>
            <p:nvPr/>
          </p:nvSpPr>
          <p:spPr>
            <a:xfrm>
              <a:off x="2946316" y="5315640"/>
              <a:ext cx="5236212" cy="458619"/>
            </a:xfrm>
            <a:custGeom>
              <a:avLst/>
              <a:gdLst/>
              <a:ahLst/>
              <a:cxnLst/>
              <a:rect l="l" t="t" r="r" b="b"/>
              <a:pathLst>
                <a:path w="921408" h="140946">
                  <a:moveTo>
                    <a:pt x="0" y="0"/>
                  </a:moveTo>
                  <a:lnTo>
                    <a:pt x="921408" y="0"/>
                  </a:lnTo>
                  <a:lnTo>
                    <a:pt x="921408" y="140946"/>
                  </a:lnTo>
                  <a:lnTo>
                    <a:pt x="0" y="14094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</p:sp>
        <p:sp>
          <p:nvSpPr>
            <p:cNvPr id="39" name="TextBox 9">
              <a:extLst>
                <a:ext uri="{FF2B5EF4-FFF2-40B4-BE49-F238E27FC236}">
                  <a16:creationId xmlns:a16="http://schemas.microsoft.com/office/drawing/2014/main" id="{E9B95803-32DB-6992-CFFF-AF24D94F3B8A}"/>
                </a:ext>
              </a:extLst>
            </p:cNvPr>
            <p:cNvSpPr txBox="1"/>
            <p:nvPr/>
          </p:nvSpPr>
          <p:spPr>
            <a:xfrm>
              <a:off x="2947193" y="5739838"/>
              <a:ext cx="5236212" cy="430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1400" kern="100" dirty="0">
                  <a:ea typeface="Calibri" panose="020F0502020204030204" pitchFamily="34" charset="0"/>
                  <a:cs typeface="Times New Roman" panose="02020603050405020304" pitchFamily="18" charset="0"/>
                </a:rPr>
                <a:t>Open-Source technology used; no proprietary tool, hence no recurring cost.</a:t>
              </a:r>
            </a:p>
          </p:txBody>
        </p:sp>
      </p:grpSp>
      <p:pic>
        <p:nvPicPr>
          <p:cNvPr id="41" name="Graphic 40" descr="Magnifying glass with solid fill">
            <a:extLst>
              <a:ext uri="{FF2B5EF4-FFF2-40B4-BE49-F238E27FC236}">
                <a16:creationId xmlns:a16="http://schemas.microsoft.com/office/drawing/2014/main" id="{2980A2F9-7E43-4865-0820-4F899B19F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02860" y="5805993"/>
            <a:ext cx="368871" cy="3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1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1160" y="730291"/>
            <a:ext cx="11597640" cy="534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78"/>
              </a:lnSpc>
              <a:spcBef>
                <a:spcPct val="0"/>
              </a:spcBef>
            </a:pPr>
            <a:r>
              <a:rPr lang="en-US" sz="3565" dirty="0">
                <a:solidFill>
                  <a:schemeClr val="accent1">
                    <a:lumMod val="75000"/>
                  </a:schemeClr>
                </a:solidFill>
                <a:latin typeface="Codec Pro ExtraBold"/>
              </a:rPr>
              <a:t>Need for Odisha One</a:t>
            </a:r>
            <a:r>
              <a:rPr lang="en-US" sz="3565" dirty="0">
                <a:solidFill>
                  <a:schemeClr val="accent2"/>
                </a:solidFill>
                <a:latin typeface="Codec Pro ExtraBold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72B38B-72C7-7458-980F-11F627A2141D}"/>
              </a:ext>
            </a:extLst>
          </p:cNvPr>
          <p:cNvSpPr/>
          <p:nvPr/>
        </p:nvSpPr>
        <p:spPr>
          <a:xfrm>
            <a:off x="0" y="705211"/>
            <a:ext cx="128739" cy="4879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230A41-EBD7-A924-1AF7-EDDCC4BCEBCA}"/>
              </a:ext>
            </a:extLst>
          </p:cNvPr>
          <p:cNvGrpSpPr/>
          <p:nvPr/>
        </p:nvGrpSpPr>
        <p:grpSpPr>
          <a:xfrm>
            <a:off x="6233794" y="2455270"/>
            <a:ext cx="5189220" cy="1703543"/>
            <a:chOff x="443231" y="1740778"/>
            <a:chExt cx="5189220" cy="170354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D43202E-4CAF-6035-1C1E-65DD56BEBD1B}"/>
                </a:ext>
              </a:extLst>
            </p:cNvPr>
            <p:cNvSpPr/>
            <p:nvPr/>
          </p:nvSpPr>
          <p:spPr>
            <a:xfrm>
              <a:off x="443231" y="1740778"/>
              <a:ext cx="5189220" cy="13072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35AB678-974C-8948-626E-45A0B2CFD0A3}"/>
                </a:ext>
              </a:extLst>
            </p:cNvPr>
            <p:cNvSpPr txBox="1"/>
            <p:nvPr/>
          </p:nvSpPr>
          <p:spPr>
            <a:xfrm>
              <a:off x="497206" y="1740778"/>
              <a:ext cx="5081270" cy="17035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R="0" lvl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endnya"/>
                </a:rPr>
                <a:t>Paper-Based Processes</a:t>
              </a:r>
              <a:r>
                <a: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endnya"/>
                </a:rPr>
                <a:t>: Many government services were processed using paper-based forms and documents, which was time-consuming and inconvenient for citizens.</a:t>
              </a:r>
              <a:endParaRPr lang="en-US" dirty="0">
                <a:effectLst/>
                <a:latin typeface="Charter"/>
                <a:ea typeface="Calibri" panose="020F0502020204030204" pitchFamily="34" charset="0"/>
                <a:cs typeface="Kalinga" panose="020B0502040204020203" pitchFamily="34" charset="0"/>
              </a:endParaRPr>
            </a:p>
            <a:p>
              <a:endParaRPr lang="en-US" sz="1050" dirty="0">
                <a:latin typeface="DM Sans" pitchFamily="2" charset="0"/>
              </a:endParaRPr>
            </a:p>
            <a:p>
              <a:endParaRPr lang="en-US" sz="1050" dirty="0">
                <a:latin typeface="DM Sans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70E4FA9-3054-F5D4-A5AF-607934B3E39B}"/>
              </a:ext>
            </a:extLst>
          </p:cNvPr>
          <p:cNvGrpSpPr/>
          <p:nvPr/>
        </p:nvGrpSpPr>
        <p:grpSpPr>
          <a:xfrm>
            <a:off x="6233796" y="3926145"/>
            <a:ext cx="5327649" cy="1399311"/>
            <a:chOff x="443231" y="1740778"/>
            <a:chExt cx="5327649" cy="139931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D27D3E3-F232-1BC4-9C2B-A9EA91A0E786}"/>
                </a:ext>
              </a:extLst>
            </p:cNvPr>
            <p:cNvSpPr/>
            <p:nvPr/>
          </p:nvSpPr>
          <p:spPr>
            <a:xfrm>
              <a:off x="443231" y="1740778"/>
              <a:ext cx="5189220" cy="13072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F18119-C8FE-584B-4AAC-B8F26C199A12}"/>
                </a:ext>
              </a:extLst>
            </p:cNvPr>
            <p:cNvSpPr txBox="1"/>
            <p:nvPr/>
          </p:nvSpPr>
          <p:spPr>
            <a:xfrm>
              <a:off x="497203" y="1778178"/>
              <a:ext cx="5273677" cy="13619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endnya"/>
                </a:rPr>
                <a:t>Limited Availability</a:t>
              </a: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endnya"/>
                </a:rPr>
                <a:t>: Government offices had limited working hours or were not easily accessible to all citizens, making it difficult for some individuals to access government services.</a:t>
              </a:r>
              <a:endParaRPr lang="en-US" sz="1050" dirty="0">
                <a:latin typeface="DM Sans" pitchFamily="2" charset="0"/>
              </a:endParaRPr>
            </a:p>
            <a:p>
              <a:endParaRPr lang="en-US" sz="1050" dirty="0">
                <a:latin typeface="DM Sans" pitchFamily="2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8BD413D-9FBA-671B-4CF2-E164C0FD6913}"/>
              </a:ext>
            </a:extLst>
          </p:cNvPr>
          <p:cNvGrpSpPr/>
          <p:nvPr/>
        </p:nvGrpSpPr>
        <p:grpSpPr>
          <a:xfrm>
            <a:off x="585470" y="3802311"/>
            <a:ext cx="5327651" cy="1685077"/>
            <a:chOff x="443231" y="1649004"/>
            <a:chExt cx="5327651" cy="168507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F91D8E5-B780-E556-98CF-946C013F8BBE}"/>
                </a:ext>
              </a:extLst>
            </p:cNvPr>
            <p:cNvSpPr/>
            <p:nvPr/>
          </p:nvSpPr>
          <p:spPr>
            <a:xfrm>
              <a:off x="443231" y="1740778"/>
              <a:ext cx="5189220" cy="13072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EBE0A82-FB35-41F7-D3DA-0EBFD0447066}"/>
                </a:ext>
              </a:extLst>
            </p:cNvPr>
            <p:cNvSpPr txBox="1"/>
            <p:nvPr/>
          </p:nvSpPr>
          <p:spPr>
            <a:xfrm>
              <a:off x="473712" y="1649004"/>
              <a:ext cx="5297170" cy="16850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sz="1050" dirty="0">
                <a:latin typeface="DM Sans" pitchFamily="2" charset="0"/>
              </a:endParaRPr>
            </a:p>
            <a:p>
              <a:r>
                <a:rPr lang="en-US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endnya"/>
                </a:rPr>
                <a:t>Lack of Transparency</a:t>
              </a: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endnya"/>
                </a:rPr>
                <a:t>: Citizens had no easy access to information, the status of their applications, or the progress of their requests, leading to frustration and uncertainty.</a:t>
              </a:r>
              <a:endParaRPr lang="en-US" sz="1800" dirty="0">
                <a:effectLst/>
                <a:latin typeface="Charter"/>
                <a:ea typeface="Calibri" panose="020F0502020204030204" pitchFamily="34" charset="0"/>
                <a:cs typeface="Kalinga" panose="020B0502040204020203" pitchFamily="34" charset="0"/>
              </a:endParaRPr>
            </a:p>
            <a:p>
              <a:endParaRPr lang="en-US" sz="1050" dirty="0">
                <a:latin typeface="DM Sans" pitchFamily="2" charset="0"/>
              </a:endParaRPr>
            </a:p>
            <a:p>
              <a:endParaRPr lang="en-US" sz="1050" dirty="0">
                <a:latin typeface="DM Sans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5AA4E9E-A1C0-155C-4D6B-A150443F0E3E}"/>
              </a:ext>
            </a:extLst>
          </p:cNvPr>
          <p:cNvGrpSpPr/>
          <p:nvPr/>
        </p:nvGrpSpPr>
        <p:grpSpPr>
          <a:xfrm>
            <a:off x="3500841" y="5304399"/>
            <a:ext cx="5190320" cy="983449"/>
            <a:chOff x="443231" y="1635850"/>
            <a:chExt cx="5298292" cy="141215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8F995B5-8110-A78B-0F74-6EC159E90B96}"/>
                </a:ext>
              </a:extLst>
            </p:cNvPr>
            <p:cNvSpPr/>
            <p:nvPr/>
          </p:nvSpPr>
          <p:spPr>
            <a:xfrm>
              <a:off x="443231" y="1740778"/>
              <a:ext cx="5189220" cy="13072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F8DA0EF-D68F-607D-480A-54CE68DBD294}"/>
                </a:ext>
              </a:extLst>
            </p:cNvPr>
            <p:cNvSpPr txBox="1"/>
            <p:nvPr/>
          </p:nvSpPr>
          <p:spPr>
            <a:xfrm>
              <a:off x="552303" y="1635850"/>
              <a:ext cx="5189220" cy="13921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sz="1050" dirty="0">
                <a:latin typeface="DM Sans" pitchFamily="2" charset="0"/>
              </a:endParaRPr>
            </a:p>
            <a:p>
              <a:r>
                <a:rPr lang="en-US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endnya"/>
                </a:rPr>
                <a:t>Manual Processes</a:t>
              </a: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endnya"/>
                </a:rPr>
                <a:t>: Some government services were processed manually, resulting in delays and errors.</a:t>
              </a:r>
              <a:endParaRPr lang="en-US" sz="1050" dirty="0">
                <a:latin typeface="DM Sans" pitchFamily="2" charset="0"/>
              </a:endParaRPr>
            </a:p>
            <a:p>
              <a:endParaRPr lang="en-US" sz="1050" dirty="0">
                <a:latin typeface="DM Sans" pitchFamily="2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106AF1A-F1C1-F05C-304C-63FA69467A81}"/>
              </a:ext>
            </a:extLst>
          </p:cNvPr>
          <p:cNvGrpSpPr/>
          <p:nvPr/>
        </p:nvGrpSpPr>
        <p:grpSpPr>
          <a:xfrm>
            <a:off x="585470" y="2356296"/>
            <a:ext cx="5189220" cy="1685077"/>
            <a:chOff x="443231" y="1642336"/>
            <a:chExt cx="5189220" cy="167601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0C935EA-F23D-87DA-7FA6-3075848A6F9D}"/>
                </a:ext>
              </a:extLst>
            </p:cNvPr>
            <p:cNvSpPr/>
            <p:nvPr/>
          </p:nvSpPr>
          <p:spPr>
            <a:xfrm>
              <a:off x="443231" y="1740778"/>
              <a:ext cx="5189220" cy="13072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7BFBD39-AD6E-DF4B-2C27-81188BF614D2}"/>
                </a:ext>
              </a:extLst>
            </p:cNvPr>
            <p:cNvSpPr txBox="1"/>
            <p:nvPr/>
          </p:nvSpPr>
          <p:spPr>
            <a:xfrm>
              <a:off x="497205" y="1642336"/>
              <a:ext cx="5081271" cy="16760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sz="1050" dirty="0">
                <a:latin typeface="DM Sans" pitchFamily="2" charset="0"/>
              </a:endParaRPr>
            </a:p>
            <a:p>
              <a:pPr algn="just"/>
              <a:r>
                <a:rPr lang="en-US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endnya"/>
                </a:rPr>
                <a:t>Multiple Points of Access</a:t>
              </a: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endnya"/>
                </a:rPr>
                <a:t>: Citizens had to visit multiple government offices or websites to access different services, resulting in additional time and effort.</a:t>
              </a:r>
              <a:endParaRPr lang="en-US" sz="1800" dirty="0">
                <a:effectLst/>
                <a:latin typeface="Charter"/>
                <a:ea typeface="Calibri" panose="020F0502020204030204" pitchFamily="34" charset="0"/>
                <a:cs typeface="Kalinga" panose="020B0502040204020203" pitchFamily="34" charset="0"/>
              </a:endParaRPr>
            </a:p>
            <a:p>
              <a:pPr algn="just"/>
              <a:endParaRPr lang="en-US" sz="1050" dirty="0">
                <a:latin typeface="DM Sans" pitchFamily="2" charset="0"/>
              </a:endParaRPr>
            </a:p>
            <a:p>
              <a:endParaRPr lang="en-US" sz="1050" dirty="0">
                <a:latin typeface="DM Sans" pitchFamily="2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9B30AE9-8502-FFBF-6B8B-B4DF403A7549}"/>
              </a:ext>
            </a:extLst>
          </p:cNvPr>
          <p:cNvSpPr txBox="1"/>
          <p:nvPr/>
        </p:nvSpPr>
        <p:spPr>
          <a:xfrm>
            <a:off x="615951" y="1605079"/>
            <a:ext cx="10741024" cy="671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endnya"/>
              </a:rPr>
              <a:t>Odisha Online, the first service portal of the state, was limited to few services and was not integrated with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Sendnya"/>
              </a:rPr>
              <a:t>the services of all departments. This led to the following problems in accessing government services:</a:t>
            </a:r>
            <a:endParaRPr lang="en-US" sz="2400" dirty="0">
              <a:effectLst/>
              <a:latin typeface="Charter"/>
              <a:ea typeface="Calibri" panose="020F0502020204030204" pitchFamily="34" charset="0"/>
              <a:cs typeface="Kalinga" panose="020B0502040204020203" pitchFamily="34" charset="0"/>
            </a:endParaRPr>
          </a:p>
        </p:txBody>
      </p:sp>
      <p:pic>
        <p:nvPicPr>
          <p:cNvPr id="39" name="Graphic 38" descr="Brainstorm outline">
            <a:extLst>
              <a:ext uri="{FF2B5EF4-FFF2-40B4-BE49-F238E27FC236}">
                <a16:creationId xmlns:a16="http://schemas.microsoft.com/office/drawing/2014/main" id="{EEA2B8C5-9017-672F-5468-AD4CC1749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834" y="5138567"/>
            <a:ext cx="1874138" cy="1874138"/>
          </a:xfrm>
          <a:prstGeom prst="rect">
            <a:avLst/>
          </a:pr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E8AE39F-B3EF-05D2-CF0A-09C9D5A9CF2C}"/>
              </a:ext>
            </a:extLst>
          </p:cNvPr>
          <p:cNvSpPr/>
          <p:nvPr/>
        </p:nvSpPr>
        <p:spPr>
          <a:xfrm>
            <a:off x="10973051" y="5560008"/>
            <a:ext cx="383924" cy="403134"/>
          </a:xfrm>
          <a:custGeom>
            <a:avLst/>
            <a:gdLst>
              <a:gd name="connsiteX0" fmla="*/ 192002 w 383924"/>
              <a:gd name="connsiteY0" fmla="*/ 0 h 403134"/>
              <a:gd name="connsiteX1" fmla="*/ 192002 w 383924"/>
              <a:gd name="connsiteY1" fmla="*/ 0 h 403134"/>
              <a:gd name="connsiteX2" fmla="*/ 0 w 383924"/>
              <a:gd name="connsiteY2" fmla="*/ 189600 h 403134"/>
              <a:gd name="connsiteX3" fmla="*/ 0 w 383924"/>
              <a:gd name="connsiteY3" fmla="*/ 196804 h 403134"/>
              <a:gd name="connsiteX4" fmla="*/ 13666 w 383924"/>
              <a:gd name="connsiteY4" fmla="*/ 264019 h 403134"/>
              <a:gd name="connsiteX5" fmla="*/ 46112 w 383924"/>
              <a:gd name="connsiteY5" fmla="*/ 316729 h 403134"/>
              <a:gd name="connsiteX6" fmla="*/ 102277 w 383924"/>
              <a:gd name="connsiteY6" fmla="*/ 403135 h 403134"/>
              <a:gd name="connsiteX7" fmla="*/ 281628 w 383924"/>
              <a:gd name="connsiteY7" fmla="*/ 403135 h 403134"/>
              <a:gd name="connsiteX8" fmla="*/ 337794 w 383924"/>
              <a:gd name="connsiteY8" fmla="*/ 316729 h 403134"/>
              <a:gd name="connsiteX9" fmla="*/ 370259 w 383924"/>
              <a:gd name="connsiteY9" fmla="*/ 264019 h 403134"/>
              <a:gd name="connsiteX10" fmla="*/ 383925 w 383924"/>
              <a:gd name="connsiteY10" fmla="*/ 196804 h 403134"/>
              <a:gd name="connsiteX11" fmla="*/ 383925 w 383924"/>
              <a:gd name="connsiteY11" fmla="*/ 189600 h 403134"/>
              <a:gd name="connsiteX12" fmla="*/ 192002 w 383924"/>
              <a:gd name="connsiteY12" fmla="*/ 0 h 403134"/>
              <a:gd name="connsiteX13" fmla="*/ 201040 w 383924"/>
              <a:gd name="connsiteY13" fmla="*/ 343729 h 403134"/>
              <a:gd name="connsiteX14" fmla="*/ 201040 w 383924"/>
              <a:gd name="connsiteY14" fmla="*/ 229152 h 403134"/>
              <a:gd name="connsiteX15" fmla="*/ 97768 w 383924"/>
              <a:gd name="connsiteY15" fmla="*/ 252579 h 403134"/>
              <a:gd name="connsiteX16" fmla="*/ 201040 w 383924"/>
              <a:gd name="connsiteY16" fmla="*/ 50992 h 403134"/>
              <a:gd name="connsiteX17" fmla="*/ 201040 w 383924"/>
              <a:gd name="connsiteY17" fmla="*/ 167716 h 403134"/>
              <a:gd name="connsiteX18" fmla="*/ 308296 w 383924"/>
              <a:gd name="connsiteY18" fmla="*/ 146495 h 40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3924" h="403134">
                <a:moveTo>
                  <a:pt x="192002" y="0"/>
                </a:moveTo>
                <a:lnTo>
                  <a:pt x="192002" y="0"/>
                </a:lnTo>
                <a:cubicBezTo>
                  <a:pt x="87147" y="607"/>
                  <a:pt x="1927" y="84762"/>
                  <a:pt x="0" y="189600"/>
                </a:cubicBezTo>
                <a:lnTo>
                  <a:pt x="0" y="196804"/>
                </a:lnTo>
                <a:cubicBezTo>
                  <a:pt x="836" y="219807"/>
                  <a:pt x="5453" y="242515"/>
                  <a:pt x="13666" y="264019"/>
                </a:cubicBezTo>
                <a:cubicBezTo>
                  <a:pt x="21283" y="283368"/>
                  <a:pt x="32268" y="301213"/>
                  <a:pt x="46112" y="316729"/>
                </a:cubicBezTo>
                <a:cubicBezTo>
                  <a:pt x="68115" y="343260"/>
                  <a:pt x="86962" y="372257"/>
                  <a:pt x="102277" y="403135"/>
                </a:cubicBezTo>
                <a:lnTo>
                  <a:pt x="281628" y="403135"/>
                </a:lnTo>
                <a:cubicBezTo>
                  <a:pt x="296951" y="372260"/>
                  <a:pt x="315798" y="343266"/>
                  <a:pt x="337794" y="316729"/>
                </a:cubicBezTo>
                <a:cubicBezTo>
                  <a:pt x="351643" y="301213"/>
                  <a:pt x="362634" y="283368"/>
                  <a:pt x="370259" y="264019"/>
                </a:cubicBezTo>
                <a:cubicBezTo>
                  <a:pt x="378463" y="242513"/>
                  <a:pt x="383080" y="219807"/>
                  <a:pt x="383925" y="196804"/>
                </a:cubicBezTo>
                <a:lnTo>
                  <a:pt x="383925" y="189600"/>
                </a:lnTo>
                <a:cubicBezTo>
                  <a:pt x="381938" y="84818"/>
                  <a:pt x="296801" y="711"/>
                  <a:pt x="192002" y="0"/>
                </a:cubicBezTo>
                <a:close/>
                <a:moveTo>
                  <a:pt x="201040" y="343729"/>
                </a:moveTo>
                <a:lnTo>
                  <a:pt x="201040" y="229152"/>
                </a:lnTo>
                <a:lnTo>
                  <a:pt x="97768" y="252579"/>
                </a:lnTo>
                <a:lnTo>
                  <a:pt x="201040" y="50992"/>
                </a:lnTo>
                <a:lnTo>
                  <a:pt x="201040" y="167716"/>
                </a:lnTo>
                <a:lnTo>
                  <a:pt x="308296" y="14649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9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7E1B6C7-0543-8940-3BF4-01018A120B9B}"/>
              </a:ext>
            </a:extLst>
          </p:cNvPr>
          <p:cNvSpPr/>
          <p:nvPr/>
        </p:nvSpPr>
        <p:spPr>
          <a:xfrm flipH="1">
            <a:off x="10401299" y="5266299"/>
            <a:ext cx="1320891" cy="1539551"/>
          </a:xfrm>
          <a:custGeom>
            <a:avLst/>
            <a:gdLst>
              <a:gd name="connsiteX0" fmla="*/ 1308383 w 1328099"/>
              <a:gd name="connsiteY0" fmla="*/ 852478 h 1574801"/>
              <a:gd name="connsiteX1" fmla="*/ 1173680 w 1328099"/>
              <a:gd name="connsiteY1" fmla="*/ 618210 h 1574801"/>
              <a:gd name="connsiteX2" fmla="*/ 1173680 w 1328099"/>
              <a:gd name="connsiteY2" fmla="*/ 608449 h 1574801"/>
              <a:gd name="connsiteX3" fmla="*/ 608441 w 1328099"/>
              <a:gd name="connsiteY3" fmla="*/ 398 h 1574801"/>
              <a:gd name="connsiteX4" fmla="*/ 391 w 1328099"/>
              <a:gd name="connsiteY4" fmla="*/ 565635 h 1574801"/>
              <a:gd name="connsiteX5" fmla="*/ 391 w 1328099"/>
              <a:gd name="connsiteY5" fmla="*/ 608449 h 1574801"/>
              <a:gd name="connsiteX6" fmla="*/ 230754 w 1328099"/>
              <a:gd name="connsiteY6" fmla="*/ 1080888 h 1574801"/>
              <a:gd name="connsiteX7" fmla="*/ 230754 w 1328099"/>
              <a:gd name="connsiteY7" fmla="*/ 1574802 h 1574801"/>
              <a:gd name="connsiteX8" fmla="*/ 847657 w 1328099"/>
              <a:gd name="connsiteY8" fmla="*/ 1574802 h 1574801"/>
              <a:gd name="connsiteX9" fmla="*/ 847657 w 1328099"/>
              <a:gd name="connsiteY9" fmla="*/ 1340534 h 1574801"/>
              <a:gd name="connsiteX10" fmla="*/ 943317 w 1328099"/>
              <a:gd name="connsiteY10" fmla="*/ 1340534 h 1574801"/>
              <a:gd name="connsiteX11" fmla="*/ 1173713 w 1328099"/>
              <a:gd name="connsiteY11" fmla="*/ 1110205 h 1574801"/>
              <a:gd name="connsiteX12" fmla="*/ 1173680 w 1328099"/>
              <a:gd name="connsiteY12" fmla="*/ 1106267 h 1574801"/>
              <a:gd name="connsiteX13" fmla="*/ 1173680 w 1328099"/>
              <a:gd name="connsiteY13" fmla="*/ 989133 h 1574801"/>
              <a:gd name="connsiteX14" fmla="*/ 1259577 w 1328099"/>
              <a:gd name="connsiteY14" fmla="*/ 989133 h 1574801"/>
              <a:gd name="connsiteX15" fmla="*/ 1308383 w 1328099"/>
              <a:gd name="connsiteY15" fmla="*/ 852478 h 1574801"/>
              <a:gd name="connsiteX16" fmla="*/ 561988 w 1328099"/>
              <a:gd name="connsiteY16" fmla="*/ 955126 h 1574801"/>
              <a:gd name="connsiteX17" fmla="*/ 499517 w 1328099"/>
              <a:gd name="connsiteY17" fmla="*/ 897437 h 1574801"/>
              <a:gd name="connsiteX18" fmla="*/ 624323 w 1328099"/>
              <a:gd name="connsiteY18" fmla="*/ 897437 h 1574801"/>
              <a:gd name="connsiteX19" fmla="*/ 561988 w 1328099"/>
              <a:gd name="connsiteY19" fmla="*/ 955126 h 1574801"/>
              <a:gd name="connsiteX20" fmla="*/ 648003 w 1328099"/>
              <a:gd name="connsiteY20" fmla="*/ 857514 h 1574801"/>
              <a:gd name="connsiteX21" fmla="*/ 475973 w 1328099"/>
              <a:gd name="connsiteY21" fmla="*/ 857514 h 1574801"/>
              <a:gd name="connsiteX22" fmla="*/ 447918 w 1328099"/>
              <a:gd name="connsiteY22" fmla="*/ 827960 h 1574801"/>
              <a:gd name="connsiteX23" fmla="*/ 475973 w 1328099"/>
              <a:gd name="connsiteY23" fmla="*/ 799904 h 1574801"/>
              <a:gd name="connsiteX24" fmla="*/ 648003 w 1328099"/>
              <a:gd name="connsiteY24" fmla="*/ 799904 h 1574801"/>
              <a:gd name="connsiteX25" fmla="*/ 676059 w 1328099"/>
              <a:gd name="connsiteY25" fmla="*/ 829459 h 1574801"/>
              <a:gd name="connsiteX26" fmla="*/ 648003 w 1328099"/>
              <a:gd name="connsiteY26" fmla="*/ 857514 h 1574801"/>
              <a:gd name="connsiteX27" fmla="*/ 811600 w 1328099"/>
              <a:gd name="connsiteY27" fmla="*/ 496860 h 1574801"/>
              <a:gd name="connsiteX28" fmla="*/ 794225 w 1328099"/>
              <a:gd name="connsiteY28" fmla="*/ 583265 h 1574801"/>
              <a:gd name="connsiteX29" fmla="*/ 750827 w 1328099"/>
              <a:gd name="connsiteY29" fmla="*/ 654327 h 1574801"/>
              <a:gd name="connsiteX30" fmla="*/ 692377 w 1328099"/>
              <a:gd name="connsiteY30" fmla="*/ 749263 h 1574801"/>
              <a:gd name="connsiteX31" fmla="*/ 675178 w 1328099"/>
              <a:gd name="connsiteY31" fmla="*/ 759922 h 1574801"/>
              <a:gd name="connsiteX32" fmla="*/ 448720 w 1328099"/>
              <a:gd name="connsiteY32" fmla="*/ 759922 h 1574801"/>
              <a:gd name="connsiteX33" fmla="*/ 431540 w 1328099"/>
              <a:gd name="connsiteY33" fmla="*/ 749263 h 1574801"/>
              <a:gd name="connsiteX34" fmla="*/ 372973 w 1328099"/>
              <a:gd name="connsiteY34" fmla="*/ 654327 h 1574801"/>
              <a:gd name="connsiteX35" fmla="*/ 329575 w 1328099"/>
              <a:gd name="connsiteY35" fmla="*/ 583265 h 1574801"/>
              <a:gd name="connsiteX36" fmla="*/ 312201 w 1328099"/>
              <a:gd name="connsiteY36" fmla="*/ 496860 h 1574801"/>
              <a:gd name="connsiteX37" fmla="*/ 312201 w 1328099"/>
              <a:gd name="connsiteY37" fmla="*/ 488231 h 1574801"/>
              <a:gd name="connsiteX38" fmla="*/ 561969 w 1328099"/>
              <a:gd name="connsiteY38" fmla="*/ 241430 h 1574801"/>
              <a:gd name="connsiteX39" fmla="*/ 561969 w 1328099"/>
              <a:gd name="connsiteY39" fmla="*/ 241430 h 1574801"/>
              <a:gd name="connsiteX40" fmla="*/ 811600 w 1328099"/>
              <a:gd name="connsiteY40" fmla="*/ 488172 h 157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28099" h="1574801">
                <a:moveTo>
                  <a:pt x="1308383" y="852478"/>
                </a:moveTo>
                <a:lnTo>
                  <a:pt x="1173680" y="618210"/>
                </a:lnTo>
                <a:lnTo>
                  <a:pt x="1173680" y="608449"/>
                </a:lnTo>
                <a:cubicBezTo>
                  <a:pt x="1185502" y="284454"/>
                  <a:pt x="932437" y="12221"/>
                  <a:pt x="608441" y="398"/>
                </a:cubicBezTo>
                <a:cubicBezTo>
                  <a:pt x="284448" y="-11425"/>
                  <a:pt x="12214" y="241641"/>
                  <a:pt x="391" y="565635"/>
                </a:cubicBezTo>
                <a:cubicBezTo>
                  <a:pt x="-130" y="579902"/>
                  <a:pt x="-130" y="594182"/>
                  <a:pt x="391" y="608449"/>
                </a:cubicBezTo>
                <a:cubicBezTo>
                  <a:pt x="-367" y="793161"/>
                  <a:pt x="84756" y="967735"/>
                  <a:pt x="230754" y="1080888"/>
                </a:cubicBezTo>
                <a:lnTo>
                  <a:pt x="230754" y="1574802"/>
                </a:lnTo>
                <a:lnTo>
                  <a:pt x="847657" y="1574802"/>
                </a:lnTo>
                <a:lnTo>
                  <a:pt x="847657" y="1340534"/>
                </a:lnTo>
                <a:lnTo>
                  <a:pt x="943317" y="1340534"/>
                </a:lnTo>
                <a:cubicBezTo>
                  <a:pt x="1070543" y="1340552"/>
                  <a:pt x="1173695" y="1237431"/>
                  <a:pt x="1173713" y="1110205"/>
                </a:cubicBezTo>
                <a:cubicBezTo>
                  <a:pt x="1173713" y="1108893"/>
                  <a:pt x="1173701" y="1107579"/>
                  <a:pt x="1173680" y="1106267"/>
                </a:cubicBezTo>
                <a:lnTo>
                  <a:pt x="1173680" y="989133"/>
                </a:lnTo>
                <a:lnTo>
                  <a:pt x="1259577" y="989133"/>
                </a:lnTo>
                <a:cubicBezTo>
                  <a:pt x="1310335" y="983277"/>
                  <a:pt x="1355237" y="924710"/>
                  <a:pt x="1308383" y="852478"/>
                </a:cubicBezTo>
                <a:close/>
                <a:moveTo>
                  <a:pt x="561988" y="955126"/>
                </a:moveTo>
                <a:cubicBezTo>
                  <a:pt x="529292" y="955165"/>
                  <a:pt x="502076" y="930032"/>
                  <a:pt x="499517" y="897437"/>
                </a:cubicBezTo>
                <a:lnTo>
                  <a:pt x="624323" y="897437"/>
                </a:lnTo>
                <a:cubicBezTo>
                  <a:pt x="621767" y="929979"/>
                  <a:pt x="594631" y="955094"/>
                  <a:pt x="561988" y="955126"/>
                </a:cubicBezTo>
                <a:close/>
                <a:moveTo>
                  <a:pt x="648003" y="857514"/>
                </a:moveTo>
                <a:lnTo>
                  <a:pt x="475973" y="857514"/>
                </a:lnTo>
                <a:cubicBezTo>
                  <a:pt x="460064" y="857100"/>
                  <a:pt x="447504" y="843868"/>
                  <a:pt x="447918" y="827960"/>
                </a:cubicBezTo>
                <a:cubicBezTo>
                  <a:pt x="448318" y="812633"/>
                  <a:pt x="460646" y="800302"/>
                  <a:pt x="475973" y="799904"/>
                </a:cubicBezTo>
                <a:lnTo>
                  <a:pt x="648003" y="799904"/>
                </a:lnTo>
                <a:cubicBezTo>
                  <a:pt x="663912" y="800318"/>
                  <a:pt x="676473" y="813550"/>
                  <a:pt x="676059" y="829459"/>
                </a:cubicBezTo>
                <a:cubicBezTo>
                  <a:pt x="675659" y="844786"/>
                  <a:pt x="663330" y="857116"/>
                  <a:pt x="648003" y="857514"/>
                </a:cubicBezTo>
                <a:close/>
                <a:moveTo>
                  <a:pt x="811600" y="496860"/>
                </a:moveTo>
                <a:cubicBezTo>
                  <a:pt x="810682" y="526430"/>
                  <a:pt x="804808" y="555637"/>
                  <a:pt x="794225" y="583265"/>
                </a:cubicBezTo>
                <a:cubicBezTo>
                  <a:pt x="784107" y="609347"/>
                  <a:pt x="769410" y="633412"/>
                  <a:pt x="750827" y="654327"/>
                </a:cubicBezTo>
                <a:cubicBezTo>
                  <a:pt x="727715" y="683588"/>
                  <a:pt x="708099" y="715451"/>
                  <a:pt x="692377" y="749263"/>
                </a:cubicBezTo>
                <a:cubicBezTo>
                  <a:pt x="689129" y="755790"/>
                  <a:pt x="682468" y="759917"/>
                  <a:pt x="675178" y="759922"/>
                </a:cubicBezTo>
                <a:lnTo>
                  <a:pt x="448720" y="759922"/>
                </a:lnTo>
                <a:cubicBezTo>
                  <a:pt x="441434" y="759919"/>
                  <a:pt x="434779" y="755790"/>
                  <a:pt x="431540" y="749263"/>
                </a:cubicBezTo>
                <a:cubicBezTo>
                  <a:pt x="415780" y="715445"/>
                  <a:pt x="396125" y="683585"/>
                  <a:pt x="372973" y="654327"/>
                </a:cubicBezTo>
                <a:cubicBezTo>
                  <a:pt x="354390" y="633412"/>
                  <a:pt x="339694" y="609347"/>
                  <a:pt x="329575" y="583265"/>
                </a:cubicBezTo>
                <a:cubicBezTo>
                  <a:pt x="319010" y="555634"/>
                  <a:pt x="313138" y="526428"/>
                  <a:pt x="312201" y="496860"/>
                </a:cubicBezTo>
                <a:lnTo>
                  <a:pt x="312201" y="488231"/>
                </a:lnTo>
                <a:cubicBezTo>
                  <a:pt x="314668" y="351807"/>
                  <a:pt x="425525" y="242266"/>
                  <a:pt x="561969" y="241430"/>
                </a:cubicBezTo>
                <a:lnTo>
                  <a:pt x="561969" y="241430"/>
                </a:lnTo>
                <a:cubicBezTo>
                  <a:pt x="698341" y="242328"/>
                  <a:pt x="809113" y="351819"/>
                  <a:pt x="811600" y="48817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19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FFC29B-0F81-E62F-5D17-AAAE51AB6CC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47676" y="299845"/>
            <a:ext cx="3005310" cy="1130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extLst>
              <a:ext uri="{FF2B5EF4-FFF2-40B4-BE49-F238E27FC236}">
                <a16:creationId xmlns:a16="http://schemas.microsoft.com/office/drawing/2014/main" id="{2D60F614-AB92-E4C4-7186-641ACDEA516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2F2F2">
                <a:tint val="45000"/>
                <a:satMod val="400000"/>
              </a:srgbClr>
            </a:duotone>
          </a:blip>
          <a:srcRect t="21875" b="21875"/>
          <a:stretch>
            <a:fillRect/>
          </a:stretch>
        </p:blipFill>
        <p:spPr>
          <a:xfrm flipH="1" flipV="1">
            <a:off x="0" y="4515"/>
            <a:ext cx="12192000" cy="6858000"/>
          </a:xfrm>
          <a:prstGeom prst="rect">
            <a:avLst/>
          </a:prstGeom>
        </p:spPr>
      </p:pic>
      <p:pic>
        <p:nvPicPr>
          <p:cNvPr id="12" name="Graphic 11" descr="Plugged Unplugged outline">
            <a:extLst>
              <a:ext uri="{FF2B5EF4-FFF2-40B4-BE49-F238E27FC236}">
                <a16:creationId xmlns:a16="http://schemas.microsoft.com/office/drawing/2014/main" id="{02F03F79-6D17-4091-A28D-A48B825DE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9934946" y="0"/>
            <a:ext cx="1830055" cy="18300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C7981E-B313-A0A4-1B7E-FE5501A36A48}"/>
              </a:ext>
            </a:extLst>
          </p:cNvPr>
          <p:cNvSpPr txBox="1"/>
          <p:nvPr/>
        </p:nvSpPr>
        <p:spPr>
          <a:xfrm>
            <a:off x="391160" y="730861"/>
            <a:ext cx="11597640" cy="534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78"/>
              </a:lnSpc>
              <a:spcBef>
                <a:spcPct val="0"/>
              </a:spcBef>
            </a:pPr>
            <a:r>
              <a:rPr lang="en-US" sz="3565" dirty="0">
                <a:solidFill>
                  <a:schemeClr val="accent1">
                    <a:lumMod val="75000"/>
                  </a:schemeClr>
                </a:solidFill>
                <a:latin typeface="Codec Pro ExtraBold"/>
              </a:rPr>
              <a:t>Workflow:</a:t>
            </a:r>
            <a:r>
              <a:rPr lang="en-US" sz="3565" dirty="0">
                <a:solidFill>
                  <a:schemeClr val="accent2"/>
                </a:solidFill>
                <a:latin typeface="Codec Pro ExtraBold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D64188-E818-A487-37B9-55647312541D}"/>
              </a:ext>
            </a:extLst>
          </p:cNvPr>
          <p:cNvSpPr/>
          <p:nvPr/>
        </p:nvSpPr>
        <p:spPr>
          <a:xfrm>
            <a:off x="0" y="686731"/>
            <a:ext cx="128739" cy="4879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DF8F16-1C9B-698C-8759-FF9D53148E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12" r="935"/>
          <a:stretch/>
        </p:blipFill>
        <p:spPr>
          <a:xfrm>
            <a:off x="689420" y="1645261"/>
            <a:ext cx="10712005" cy="3925574"/>
          </a:xfrm>
          <a:prstGeom prst="rect">
            <a:avLst/>
          </a:prstGeom>
        </p:spPr>
      </p:pic>
      <p:pic>
        <p:nvPicPr>
          <p:cNvPr id="8" name="Graphic 7" descr="Plugged Unplugged with solid fill">
            <a:extLst>
              <a:ext uri="{FF2B5EF4-FFF2-40B4-BE49-F238E27FC236}">
                <a16:creationId xmlns:a16="http://schemas.microsoft.com/office/drawing/2014/main" id="{18560C47-A6E4-F0A2-3E75-509056AFFC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495300" y="4653102"/>
            <a:ext cx="2249652" cy="2249652"/>
          </a:xfrm>
          <a:prstGeom prst="rect">
            <a:avLst/>
          </a:prstGeom>
        </p:spPr>
      </p:pic>
      <p:pic>
        <p:nvPicPr>
          <p:cNvPr id="16" name="Graphic 15" descr="Chevron arrows outline">
            <a:extLst>
              <a:ext uri="{FF2B5EF4-FFF2-40B4-BE49-F238E27FC236}">
                <a16:creationId xmlns:a16="http://schemas.microsoft.com/office/drawing/2014/main" id="{6F0E4C09-4040-C1AA-55FE-C4F4C1D480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69449" y="476250"/>
            <a:ext cx="958657" cy="958657"/>
          </a:xfrm>
          <a:prstGeom prst="rect">
            <a:avLst/>
          </a:prstGeom>
        </p:spPr>
      </p:pic>
      <p:pic>
        <p:nvPicPr>
          <p:cNvPr id="18" name="Graphic 17" descr="Chevron arrows with solid fill">
            <a:extLst>
              <a:ext uri="{FF2B5EF4-FFF2-40B4-BE49-F238E27FC236}">
                <a16:creationId xmlns:a16="http://schemas.microsoft.com/office/drawing/2014/main" id="{CFAFD378-EB4F-C885-2DC5-7F77E8354D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93449" y="476250"/>
            <a:ext cx="958657" cy="958657"/>
          </a:xfrm>
          <a:prstGeom prst="rect">
            <a:avLst/>
          </a:prstGeom>
        </p:spPr>
      </p:pic>
      <p:pic>
        <p:nvPicPr>
          <p:cNvPr id="21" name="Graphic 20" descr="Workflow outline">
            <a:extLst>
              <a:ext uri="{FF2B5EF4-FFF2-40B4-BE49-F238E27FC236}">
                <a16:creationId xmlns:a16="http://schemas.microsoft.com/office/drawing/2014/main" id="{EB27E6D7-70B1-BB26-2237-718CE2802C4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90725" y="521735"/>
            <a:ext cx="914400" cy="914400"/>
          </a:xfrm>
          <a:prstGeom prst="rect">
            <a:avLst/>
          </a:prstGeom>
        </p:spPr>
      </p:pic>
      <p:pic>
        <p:nvPicPr>
          <p:cNvPr id="26" name="Graphic 25" descr="Chevron arrows outline">
            <a:extLst>
              <a:ext uri="{FF2B5EF4-FFF2-40B4-BE49-F238E27FC236}">
                <a16:creationId xmlns:a16="http://schemas.microsoft.com/office/drawing/2014/main" id="{05E36F37-1F72-4851-6E34-C0B8A6BECB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75447" y="5570835"/>
            <a:ext cx="914400" cy="914400"/>
          </a:xfrm>
          <a:prstGeom prst="rect">
            <a:avLst/>
          </a:prstGeom>
        </p:spPr>
      </p:pic>
      <p:pic>
        <p:nvPicPr>
          <p:cNvPr id="28" name="Graphic 27" descr="Chevron arrows with solid fill">
            <a:extLst>
              <a:ext uri="{FF2B5EF4-FFF2-40B4-BE49-F238E27FC236}">
                <a16:creationId xmlns:a16="http://schemas.microsoft.com/office/drawing/2014/main" id="{7902C5D4-D967-BF7C-E674-B94C9BF17B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899558" y="5570835"/>
            <a:ext cx="914400" cy="914400"/>
          </a:xfrm>
          <a:prstGeom prst="rect">
            <a:avLst/>
          </a:prstGeom>
        </p:spPr>
      </p:pic>
      <p:pic>
        <p:nvPicPr>
          <p:cNvPr id="3" name="Graphic 2" descr="Workflow outline">
            <a:extLst>
              <a:ext uri="{FF2B5EF4-FFF2-40B4-BE49-F238E27FC236}">
                <a16:creationId xmlns:a16="http://schemas.microsoft.com/office/drawing/2014/main" id="{6CD117DB-0DF1-854C-350B-2BD6051A883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722275" y="557083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10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C7981E-B313-A0A4-1B7E-FE5501A36A48}"/>
              </a:ext>
            </a:extLst>
          </p:cNvPr>
          <p:cNvSpPr txBox="1"/>
          <p:nvPr/>
        </p:nvSpPr>
        <p:spPr>
          <a:xfrm>
            <a:off x="391160" y="730861"/>
            <a:ext cx="11597640" cy="534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78"/>
              </a:lnSpc>
              <a:spcBef>
                <a:spcPct val="0"/>
              </a:spcBef>
            </a:pPr>
            <a:r>
              <a:rPr lang="en-US" sz="3565" dirty="0">
                <a:solidFill>
                  <a:schemeClr val="accent1">
                    <a:lumMod val="75000"/>
                  </a:schemeClr>
                </a:solidFill>
                <a:latin typeface="Codec Pro ExtraBold"/>
              </a:rPr>
              <a:t>Service Delivery Architecture</a:t>
            </a:r>
            <a:r>
              <a:rPr lang="en-US" sz="3565" dirty="0">
                <a:solidFill>
                  <a:schemeClr val="accent2"/>
                </a:solidFill>
                <a:latin typeface="Codec Pro ExtraBold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D64188-E818-A487-37B9-55647312541D}"/>
              </a:ext>
            </a:extLst>
          </p:cNvPr>
          <p:cNvSpPr/>
          <p:nvPr/>
        </p:nvSpPr>
        <p:spPr>
          <a:xfrm>
            <a:off x="0" y="686731"/>
            <a:ext cx="128739" cy="4879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D09FDEA-7310-8613-D114-F34A94ECDEE1}"/>
              </a:ext>
            </a:extLst>
          </p:cNvPr>
          <p:cNvGrpSpPr/>
          <p:nvPr/>
        </p:nvGrpSpPr>
        <p:grpSpPr>
          <a:xfrm>
            <a:off x="215539" y="1472119"/>
            <a:ext cx="11590607" cy="5049852"/>
            <a:chOff x="215539" y="1259468"/>
            <a:chExt cx="11590607" cy="5049852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EC3E9C6-74D3-C581-A68E-37745CB8A818}"/>
                </a:ext>
              </a:extLst>
            </p:cNvPr>
            <p:cNvGrpSpPr/>
            <p:nvPr/>
          </p:nvGrpSpPr>
          <p:grpSpPr>
            <a:xfrm>
              <a:off x="493433" y="1340768"/>
              <a:ext cx="922047" cy="1264206"/>
              <a:chOff x="493433" y="1340768"/>
              <a:chExt cx="922047" cy="1264206"/>
            </a:xfrm>
          </p:grpSpPr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F537E3C0-D76C-4F33-D9A7-159C1E829C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9486" y="1340768"/>
                <a:ext cx="523875" cy="962025"/>
              </a:xfrm>
              <a:prstGeom prst="rect">
                <a:avLst/>
              </a:prstGeom>
            </p:spPr>
          </p:pic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978F7369-B70A-A4CA-418E-3E2AFE03E4E4}"/>
                  </a:ext>
                </a:extLst>
              </p:cNvPr>
              <p:cNvSpPr txBox="1"/>
              <p:nvPr/>
            </p:nvSpPr>
            <p:spPr bwMode="auto">
              <a:xfrm>
                <a:off x="493433" y="2204864"/>
                <a:ext cx="92204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</a:pPr>
                <a:r>
                  <a:rPr kumimoji="0" lang="en-I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tint val="75000"/>
                      </a:schemeClr>
                    </a:solidFill>
                    <a:effectLst/>
                    <a:uLnTx/>
                    <a:uFillTx/>
                    <a:latin typeface="Gill Sans MT" pitchFamily="34" charset="0"/>
                    <a:ea typeface="+mn-ea"/>
                    <a:cs typeface="+mn-cs"/>
                  </a:rPr>
                  <a:t>Citizen</a:t>
                </a:r>
              </a:p>
            </p:txBody>
          </p:sp>
        </p:grpSp>
        <p:sp>
          <p:nvSpPr>
            <p:cNvPr id="65" name="Flowchart: Decision 64">
              <a:extLst>
                <a:ext uri="{FF2B5EF4-FFF2-40B4-BE49-F238E27FC236}">
                  <a16:creationId xmlns:a16="http://schemas.microsoft.com/office/drawing/2014/main" id="{1803E70E-D038-5DC6-2146-0912474E9C15}"/>
                </a:ext>
              </a:extLst>
            </p:cNvPr>
            <p:cNvSpPr/>
            <p:nvPr/>
          </p:nvSpPr>
          <p:spPr>
            <a:xfrm>
              <a:off x="2423592" y="3731072"/>
              <a:ext cx="2491496" cy="760149"/>
            </a:xfrm>
            <a:prstGeom prst="flowChartDecisi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dirty="0">
                  <a:solidFill>
                    <a:schemeClr val="bg1"/>
                  </a:solidFill>
                </a:rPr>
                <a:t>Is Mo Seba Kendra User?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59157167-3D95-AC38-59D5-8E5ED71902C0}"/>
                </a:ext>
              </a:extLst>
            </p:cNvPr>
            <p:cNvCxnSpPr/>
            <p:nvPr/>
          </p:nvCxnSpPr>
          <p:spPr>
            <a:xfrm flipH="1">
              <a:off x="8093686" y="4252841"/>
              <a:ext cx="122413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5E7787E4-52D1-9B98-5A2A-987C1643CA2F}"/>
                </a:ext>
              </a:extLst>
            </p:cNvPr>
            <p:cNvGrpSpPr/>
            <p:nvPr/>
          </p:nvGrpSpPr>
          <p:grpSpPr>
            <a:xfrm>
              <a:off x="8093686" y="2604974"/>
              <a:ext cx="3712460" cy="2580609"/>
              <a:chOff x="8093686" y="2604974"/>
              <a:chExt cx="3712460" cy="2580609"/>
            </a:xfrm>
          </p:grpSpPr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5D85A272-DEC8-2A8E-B5EA-6E3C3FCDA2EF}"/>
                  </a:ext>
                </a:extLst>
              </p:cNvPr>
              <p:cNvCxnSpPr/>
              <p:nvPr/>
            </p:nvCxnSpPr>
            <p:spPr>
              <a:xfrm flipV="1">
                <a:off x="8093686" y="3578666"/>
                <a:ext cx="1235117" cy="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2222A413-90AA-F159-5B6C-BDB80F87C006}"/>
                  </a:ext>
                </a:extLst>
              </p:cNvPr>
              <p:cNvGrpSpPr/>
              <p:nvPr/>
            </p:nvGrpSpPr>
            <p:grpSpPr>
              <a:xfrm>
                <a:off x="9331779" y="2604974"/>
                <a:ext cx="2474367" cy="2580609"/>
                <a:chOff x="9331779" y="2604974"/>
                <a:chExt cx="2474367" cy="2580609"/>
              </a:xfrm>
            </p:grpSpPr>
            <p:sp>
              <p:nvSpPr>
                <p:cNvPr id="105" name="Rounded Rectangle 18">
                  <a:extLst>
                    <a:ext uri="{FF2B5EF4-FFF2-40B4-BE49-F238E27FC236}">
                      <a16:creationId xmlns:a16="http://schemas.microsoft.com/office/drawing/2014/main" id="{1B633049-9852-C244-1497-1E10BEC76791}"/>
                    </a:ext>
                  </a:extLst>
                </p:cNvPr>
                <p:cNvSpPr/>
                <p:nvPr/>
              </p:nvSpPr>
              <p:spPr>
                <a:xfrm>
                  <a:off x="9331779" y="2604974"/>
                  <a:ext cx="2474367" cy="2580609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defTabSz="91440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IN" sz="2800" dirty="0"/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08812A4D-FC0F-8B03-AED3-5D0FD52902A9}"/>
                    </a:ext>
                  </a:extLst>
                </p:cNvPr>
                <p:cNvSpPr txBox="1"/>
                <p:nvPr/>
              </p:nvSpPr>
              <p:spPr bwMode="auto">
                <a:xfrm>
                  <a:off x="9475602" y="3191874"/>
                  <a:ext cx="2213709" cy="18158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  <a:headEnd/>
                  <a:tailEnd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285750" indent="-285750" algn="l" defTabSz="91440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ü"/>
                  </a:pPr>
                  <a:r>
                    <a:rPr lang="en-IN" sz="1600" dirty="0"/>
                    <a:t>Electricity Bill</a:t>
                  </a:r>
                </a:p>
                <a:p>
                  <a:pPr marL="285750" indent="-285750" algn="l" defTabSz="91440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ü"/>
                  </a:pPr>
                  <a:r>
                    <a:rPr lang="en-IN" sz="1600" dirty="0"/>
                    <a:t>Water Bill</a:t>
                  </a:r>
                </a:p>
                <a:p>
                  <a:pPr marL="285750" indent="-285750" algn="l" defTabSz="91440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ü"/>
                  </a:pPr>
                  <a:r>
                    <a:rPr lang="en-IN" sz="1600" dirty="0"/>
                    <a:t>Trade License</a:t>
                  </a:r>
                </a:p>
                <a:p>
                  <a:pPr marL="285750" indent="-285750" algn="l" defTabSz="91440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ü"/>
                  </a:pPr>
                  <a:r>
                    <a:rPr lang="en-IN" sz="1600" dirty="0"/>
                    <a:t>Holding Tax</a:t>
                  </a:r>
                </a:p>
                <a:p>
                  <a:pPr marL="285750" indent="-285750" algn="l" defTabSz="91440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ü"/>
                  </a:pPr>
                  <a:r>
                    <a:rPr lang="en-IN" sz="1600" dirty="0"/>
                    <a:t>Birth Certificate</a:t>
                  </a:r>
                </a:p>
                <a:p>
                  <a:pPr marL="285750" indent="-285750" algn="l" defTabSz="91440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ü"/>
                  </a:pPr>
                  <a:r>
                    <a:rPr lang="en-IN" sz="1600" dirty="0"/>
                    <a:t>Death Certificate</a:t>
                  </a:r>
                </a:p>
              </p:txBody>
            </p:sp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804494F2-AC1E-B12C-47AF-FF500B1A6984}"/>
                    </a:ext>
                  </a:extLst>
                </p:cNvPr>
                <p:cNvSpPr txBox="1"/>
                <p:nvPr/>
              </p:nvSpPr>
              <p:spPr bwMode="auto">
                <a:xfrm>
                  <a:off x="9475602" y="2697241"/>
                  <a:ext cx="173515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 typeface="Arial" charset="0"/>
                    <a:buNone/>
                    <a:tabLst/>
                  </a:pPr>
                  <a:r>
                    <a:rPr kumimoji="0" lang="en-I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Gill Sans MT" pitchFamily="34" charset="0"/>
                      <a:ea typeface="+mn-ea"/>
                      <a:cs typeface="+mn-cs"/>
                    </a:rPr>
                    <a:t>Govt. Services</a:t>
                  </a:r>
                </a:p>
              </p:txBody>
            </p:sp>
          </p:grp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8E91704-CDDB-6203-4A27-17F5FC140B4C}"/>
                </a:ext>
              </a:extLst>
            </p:cNvPr>
            <p:cNvSpPr txBox="1"/>
            <p:nvPr/>
          </p:nvSpPr>
          <p:spPr bwMode="auto">
            <a:xfrm>
              <a:off x="3765012" y="3450486"/>
              <a:ext cx="4587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r>
                <a: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+mn-cs"/>
                </a:rPr>
                <a:t>No</a:t>
              </a:r>
              <a:endPara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2BF1966-13F5-C4A8-BF74-7E11F502CD72}"/>
                </a:ext>
              </a:extLst>
            </p:cNvPr>
            <p:cNvGrpSpPr/>
            <p:nvPr/>
          </p:nvGrpSpPr>
          <p:grpSpPr>
            <a:xfrm>
              <a:off x="5657125" y="2852936"/>
              <a:ext cx="2311083" cy="2210522"/>
              <a:chOff x="6685390" y="3212976"/>
              <a:chExt cx="2692850" cy="2692851"/>
            </a:xfrm>
          </p:grpSpPr>
          <p:pic>
            <p:nvPicPr>
              <p:cNvPr id="101" name="Picture 6" descr="Image result for desktop icon">
                <a:extLst>
                  <a:ext uri="{FF2B5EF4-FFF2-40B4-BE49-F238E27FC236}">
                    <a16:creationId xmlns:a16="http://schemas.microsoft.com/office/drawing/2014/main" id="{A67D97B9-FECB-B0AB-EF35-2FC094ED86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5390" y="3212976"/>
                <a:ext cx="2692850" cy="26928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8" descr="Odisha One">
                <a:extLst>
                  <a:ext uri="{FF2B5EF4-FFF2-40B4-BE49-F238E27FC236}">
                    <a16:creationId xmlns:a16="http://schemas.microsoft.com/office/drawing/2014/main" id="{2E82F035-BA8B-0CBC-5411-F672746DE3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6763" y="4177895"/>
                <a:ext cx="1600200" cy="3714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E775F54-463A-F05F-02B7-6A53B86DD051}"/>
                </a:ext>
              </a:extLst>
            </p:cNvPr>
            <p:cNvGrpSpPr/>
            <p:nvPr/>
          </p:nvGrpSpPr>
          <p:grpSpPr>
            <a:xfrm>
              <a:off x="1211331" y="1259468"/>
              <a:ext cx="5601336" cy="1593468"/>
              <a:chOff x="1211331" y="1259468"/>
              <a:chExt cx="5601336" cy="1593468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6BB7F182-947C-5356-837C-0066387EC872}"/>
                  </a:ext>
                </a:extLst>
              </p:cNvPr>
              <p:cNvSpPr txBox="1"/>
              <p:nvPr/>
            </p:nvSpPr>
            <p:spPr bwMode="auto">
              <a:xfrm>
                <a:off x="2504022" y="1259468"/>
                <a:ext cx="22238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</a:pPr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tint val="75000"/>
                      </a:schemeClr>
                    </a:solidFill>
                    <a:effectLst/>
                    <a:uLnTx/>
                    <a:uFillTx/>
                    <a:latin typeface="Gill Sans MT" pitchFamily="34" charset="0"/>
                    <a:ea typeface="+mn-ea"/>
                    <a:cs typeface="+mn-cs"/>
                  </a:rPr>
                  <a:t>Apply for Service</a:t>
                </a:r>
              </a:p>
            </p:txBody>
          </p:sp>
          <p:cxnSp>
            <p:nvCxnSpPr>
              <p:cNvPr id="100" name="Elbow Connector 55">
                <a:extLst>
                  <a:ext uri="{FF2B5EF4-FFF2-40B4-BE49-F238E27FC236}">
                    <a16:creationId xmlns:a16="http://schemas.microsoft.com/office/drawing/2014/main" id="{9CBAC62C-4F0E-884F-0ED9-D819FBDA722F}"/>
                  </a:ext>
                </a:extLst>
              </p:cNvPr>
              <p:cNvCxnSpPr>
                <a:endCxn id="101" idx="0"/>
              </p:cNvCxnSpPr>
              <p:nvPr/>
            </p:nvCxnSpPr>
            <p:spPr>
              <a:xfrm>
                <a:off x="1211331" y="1675277"/>
                <a:ext cx="5601336" cy="1177659"/>
              </a:xfrm>
              <a:prstGeom prst="bentConnector2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47759335-E32B-418B-F280-391A0E950D98}"/>
                </a:ext>
              </a:extLst>
            </p:cNvPr>
            <p:cNvCxnSpPr>
              <a:endCxn id="65" idx="3"/>
            </p:cNvCxnSpPr>
            <p:nvPr/>
          </p:nvCxnSpPr>
          <p:spPr>
            <a:xfrm flipH="1">
              <a:off x="4915088" y="4111146"/>
              <a:ext cx="742037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8EE0A550-83E8-4082-2280-8CE1219E716B}"/>
                </a:ext>
              </a:extLst>
            </p:cNvPr>
            <p:cNvCxnSpPr/>
            <p:nvPr/>
          </p:nvCxnSpPr>
          <p:spPr>
            <a:xfrm>
              <a:off x="804731" y="2638145"/>
              <a:ext cx="1373" cy="23235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0FD5ED7A-CA67-184A-343D-5E23A6870A7B}"/>
                </a:ext>
              </a:extLst>
            </p:cNvPr>
            <p:cNvGrpSpPr/>
            <p:nvPr/>
          </p:nvGrpSpPr>
          <p:grpSpPr>
            <a:xfrm>
              <a:off x="215539" y="4831486"/>
              <a:ext cx="1477834" cy="1477834"/>
              <a:chOff x="153671" y="4687078"/>
              <a:chExt cx="1477834" cy="1477834"/>
            </a:xfrm>
          </p:grpSpPr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D3159CCF-1F6B-89CA-D31C-DEB112C443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671" y="4687078"/>
                <a:ext cx="1477834" cy="1477834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F1936478-94FD-154A-1302-FB1FA4E0A2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43" t="7238" r="6764" b="4469"/>
              <a:stretch/>
            </p:blipFill>
            <p:spPr>
              <a:xfrm>
                <a:off x="551384" y="5301208"/>
                <a:ext cx="676951" cy="676951"/>
              </a:xfrm>
              <a:prstGeom prst="rect">
                <a:avLst/>
              </a:prstGeom>
            </p:spPr>
          </p:pic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7B00361-5344-872E-4ADD-E2D60CD57654}"/>
                </a:ext>
              </a:extLst>
            </p:cNvPr>
            <p:cNvGrpSpPr/>
            <p:nvPr/>
          </p:nvGrpSpPr>
          <p:grpSpPr>
            <a:xfrm>
              <a:off x="1515599" y="5063458"/>
              <a:ext cx="5297068" cy="1243774"/>
              <a:chOff x="1515599" y="5063458"/>
              <a:chExt cx="5297068" cy="1243774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8E53FCF-1B62-0A4A-EFF0-E0DA89D5B9DB}"/>
                  </a:ext>
                </a:extLst>
              </p:cNvPr>
              <p:cNvSpPr txBox="1"/>
              <p:nvPr/>
            </p:nvSpPr>
            <p:spPr bwMode="auto">
              <a:xfrm rot="10800000" flipV="1">
                <a:off x="2558870" y="5937900"/>
                <a:ext cx="369601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</a:pPr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tint val="75000"/>
                      </a:schemeClr>
                    </a:solidFill>
                    <a:effectLst/>
                    <a:uLnTx/>
                    <a:uFillTx/>
                    <a:latin typeface="Gill Sans MT" pitchFamily="34" charset="0"/>
                    <a:ea typeface="+mn-ea"/>
                    <a:cs typeface="+mn-cs"/>
                  </a:rPr>
                  <a:t>Apply for Service on behalf of Citizen</a:t>
                </a:r>
              </a:p>
            </p:txBody>
          </p:sp>
          <p:cxnSp>
            <p:nvCxnSpPr>
              <p:cNvPr id="96" name="Elbow Connector 93">
                <a:extLst>
                  <a:ext uri="{FF2B5EF4-FFF2-40B4-BE49-F238E27FC236}">
                    <a16:creationId xmlns:a16="http://schemas.microsoft.com/office/drawing/2014/main" id="{3B88FA39-24D8-094F-784B-FDB07D8182E3}"/>
                  </a:ext>
                </a:extLst>
              </p:cNvPr>
              <p:cNvCxnSpPr>
                <a:endCxn id="101" idx="2"/>
              </p:cNvCxnSpPr>
              <p:nvPr/>
            </p:nvCxnSpPr>
            <p:spPr>
              <a:xfrm flipV="1">
                <a:off x="1515599" y="5063458"/>
                <a:ext cx="5297068" cy="817268"/>
              </a:xfrm>
              <a:prstGeom prst="bentConnector2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5" name="Elbow Connector 95">
              <a:extLst>
                <a:ext uri="{FF2B5EF4-FFF2-40B4-BE49-F238E27FC236}">
                  <a16:creationId xmlns:a16="http://schemas.microsoft.com/office/drawing/2014/main" id="{5B1CC2B0-C55B-3D14-124C-C7CA910D9937}"/>
                </a:ext>
              </a:extLst>
            </p:cNvPr>
            <p:cNvCxnSpPr>
              <a:stCxn id="79" idx="2"/>
            </p:cNvCxnSpPr>
            <p:nvPr/>
          </p:nvCxnSpPr>
          <p:spPr>
            <a:xfrm rot="5400000">
              <a:off x="2508006" y="4560544"/>
              <a:ext cx="334882" cy="1987786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Rounded Rectangle 29724">
              <a:extLst>
                <a:ext uri="{FF2B5EF4-FFF2-40B4-BE49-F238E27FC236}">
                  <a16:creationId xmlns:a16="http://schemas.microsoft.com/office/drawing/2014/main" id="{41FE421A-CBFF-8635-21A3-BA7B6865A8B7}"/>
                </a:ext>
              </a:extLst>
            </p:cNvPr>
            <p:cNvSpPr/>
            <p:nvPr/>
          </p:nvSpPr>
          <p:spPr>
            <a:xfrm>
              <a:off x="2862663" y="1803127"/>
              <a:ext cx="1613353" cy="54575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1100" dirty="0"/>
                <a:t>Payment Through Payment Gateway</a:t>
              </a:r>
              <a:endParaRPr lang="en-IN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52495D0-2829-6C15-679D-626D98600711}"/>
                </a:ext>
              </a:extLst>
            </p:cNvPr>
            <p:cNvSpPr txBox="1"/>
            <p:nvPr/>
          </p:nvSpPr>
          <p:spPr bwMode="auto">
            <a:xfrm>
              <a:off x="3553670" y="4458598"/>
              <a:ext cx="52610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r>
                <a: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+mn-cs"/>
                </a:rPr>
                <a:t>Yes</a:t>
              </a:r>
              <a:endPara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endParaRP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6C6ACEC5-CEFF-66B7-4FED-C8069613023D}"/>
                </a:ext>
              </a:extLst>
            </p:cNvPr>
            <p:cNvCxnSpPr>
              <a:stCxn id="65" idx="2"/>
              <a:endCxn id="79" idx="0"/>
            </p:cNvCxnSpPr>
            <p:nvPr/>
          </p:nvCxnSpPr>
          <p:spPr>
            <a:xfrm>
              <a:off x="3669340" y="4491221"/>
              <a:ext cx="0" cy="350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Rounded Rectangle 109">
              <a:extLst>
                <a:ext uri="{FF2B5EF4-FFF2-40B4-BE49-F238E27FC236}">
                  <a16:creationId xmlns:a16="http://schemas.microsoft.com/office/drawing/2014/main" id="{52F4803D-2C93-FED5-B71D-799FE8005A30}"/>
                </a:ext>
              </a:extLst>
            </p:cNvPr>
            <p:cNvSpPr/>
            <p:nvPr/>
          </p:nvSpPr>
          <p:spPr>
            <a:xfrm>
              <a:off x="2862663" y="4841243"/>
              <a:ext cx="1613353" cy="54575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1100" dirty="0"/>
                <a:t>Payment Through e-Wallet</a:t>
              </a:r>
              <a:endParaRPr lang="en-IN" dirty="0"/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CE8C718B-9323-2768-A582-5A8B6138659B}"/>
                </a:ext>
              </a:extLst>
            </p:cNvPr>
            <p:cNvCxnSpPr/>
            <p:nvPr/>
          </p:nvCxnSpPr>
          <p:spPr>
            <a:xfrm flipH="1" flipV="1">
              <a:off x="1040891" y="2593822"/>
              <a:ext cx="1559" cy="236787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731DA86-6C2D-1672-4B24-E3D345DF9E3F}"/>
                </a:ext>
              </a:extLst>
            </p:cNvPr>
            <p:cNvSpPr txBox="1"/>
            <p:nvPr/>
          </p:nvSpPr>
          <p:spPr bwMode="auto">
            <a:xfrm rot="10800000" flipV="1">
              <a:off x="1710398" y="5394702"/>
              <a:ext cx="164929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r>
                <a: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+mn-cs"/>
                </a:rPr>
                <a:t>Service Delivered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82802ED-9F97-B439-D65B-96A09D1FB996}"/>
                </a:ext>
              </a:extLst>
            </p:cNvPr>
            <p:cNvSpPr txBox="1"/>
            <p:nvPr/>
          </p:nvSpPr>
          <p:spPr bwMode="auto">
            <a:xfrm rot="16200000" flipV="1">
              <a:off x="406165" y="3566364"/>
              <a:ext cx="164929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r>
                <a: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+mn-cs"/>
                </a:rPr>
                <a:t>Service Delivered</a:t>
              </a: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D2399DAC-3430-9BC4-B21D-A4F4DA3282B3}"/>
                </a:ext>
              </a:extLst>
            </p:cNvPr>
            <p:cNvGrpSpPr/>
            <p:nvPr/>
          </p:nvGrpSpPr>
          <p:grpSpPr>
            <a:xfrm>
              <a:off x="1173361" y="1706904"/>
              <a:ext cx="1689302" cy="338554"/>
              <a:chOff x="1173361" y="1706904"/>
              <a:chExt cx="1689302" cy="338554"/>
            </a:xfrm>
          </p:grpSpPr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8C87948-57E7-106B-18C0-B25384F2BEDC}"/>
                  </a:ext>
                </a:extLst>
              </p:cNvPr>
              <p:cNvSpPr txBox="1"/>
              <p:nvPr/>
            </p:nvSpPr>
            <p:spPr bwMode="auto">
              <a:xfrm rot="10800000" flipV="1">
                <a:off x="1185591" y="1706904"/>
                <a:ext cx="164929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tint val="75000"/>
                      </a:schemeClr>
                    </a:solidFill>
                    <a:effectLst/>
                    <a:uLnTx/>
                    <a:uFillTx/>
                    <a:latin typeface="Gill Sans MT" pitchFamily="34" charset="0"/>
                    <a:ea typeface="+mn-ea"/>
                    <a:cs typeface="+mn-cs"/>
                  </a:rPr>
                  <a:t>Service Delivered</a:t>
                </a:r>
              </a:p>
            </p:txBody>
          </p: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9B092D0B-0384-F162-3F72-7895C87178F6}"/>
                  </a:ext>
                </a:extLst>
              </p:cNvPr>
              <p:cNvCxnSpPr/>
              <p:nvPr/>
            </p:nvCxnSpPr>
            <p:spPr>
              <a:xfrm flipH="1" flipV="1">
                <a:off x="1173361" y="1988840"/>
                <a:ext cx="1689302" cy="429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4" name="Flowchart: Decision 83">
              <a:extLst>
                <a:ext uri="{FF2B5EF4-FFF2-40B4-BE49-F238E27FC236}">
                  <a16:creationId xmlns:a16="http://schemas.microsoft.com/office/drawing/2014/main" id="{885B77F4-8C6F-E18E-8238-8329B9CF58F4}"/>
                </a:ext>
              </a:extLst>
            </p:cNvPr>
            <p:cNvSpPr/>
            <p:nvPr/>
          </p:nvSpPr>
          <p:spPr>
            <a:xfrm>
              <a:off x="2423592" y="2708920"/>
              <a:ext cx="2491496" cy="760149"/>
            </a:xfrm>
            <a:prstGeom prst="flowChartDecisi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dirty="0">
                  <a:solidFill>
                    <a:schemeClr val="bg1"/>
                  </a:solidFill>
                </a:rPr>
                <a:t>Is Charges Applicable?</a:t>
              </a: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B7E59866-1941-0667-401F-39E41AE5D000}"/>
                </a:ext>
              </a:extLst>
            </p:cNvPr>
            <p:cNvGrpSpPr/>
            <p:nvPr/>
          </p:nvGrpSpPr>
          <p:grpSpPr>
            <a:xfrm>
              <a:off x="3575720" y="2348880"/>
              <a:ext cx="526106" cy="410562"/>
              <a:chOff x="3575720" y="2348880"/>
              <a:chExt cx="526106" cy="410562"/>
            </a:xfrm>
          </p:grpSpPr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3CD4718C-45FB-3DE1-5D4C-BCA84A0D3CCA}"/>
                  </a:ext>
                </a:extLst>
              </p:cNvPr>
              <p:cNvCxnSpPr>
                <a:stCxn id="84" idx="0"/>
                <a:endCxn id="76" idx="2"/>
              </p:cNvCxnSpPr>
              <p:nvPr/>
            </p:nvCxnSpPr>
            <p:spPr>
              <a:xfrm flipV="1">
                <a:off x="3669340" y="2348880"/>
                <a:ext cx="0" cy="36004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048858D-6274-682C-4A65-F28506BA56B9}"/>
                  </a:ext>
                </a:extLst>
              </p:cNvPr>
              <p:cNvSpPr txBox="1"/>
              <p:nvPr/>
            </p:nvSpPr>
            <p:spPr bwMode="auto">
              <a:xfrm>
                <a:off x="3575720" y="2420888"/>
                <a:ext cx="52610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tint val="75000"/>
                      </a:schemeClr>
                    </a:solidFill>
                    <a:effectLst/>
                    <a:uLnTx/>
                    <a:uFillTx/>
                    <a:latin typeface="Gill Sans MT" pitchFamily="34" charset="0"/>
                    <a:ea typeface="+mn-ea"/>
                    <a:cs typeface="+mn-cs"/>
                  </a:rPr>
                  <a:t>Yes</a:t>
                </a:r>
                <a:endPara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FD2266F5-F18F-4BE7-26D3-EED5CD346DA9}"/>
                </a:ext>
              </a:extLst>
            </p:cNvPr>
            <p:cNvCxnSpPr>
              <a:stCxn id="65" idx="0"/>
              <a:endCxn id="84" idx="2"/>
            </p:cNvCxnSpPr>
            <p:nvPr/>
          </p:nvCxnSpPr>
          <p:spPr>
            <a:xfrm flipV="1">
              <a:off x="3669340" y="3469069"/>
              <a:ext cx="0" cy="26200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B2EA20B-9414-C629-CB00-2003DD2B37F4}"/>
                </a:ext>
              </a:extLst>
            </p:cNvPr>
            <p:cNvSpPr txBox="1"/>
            <p:nvPr/>
          </p:nvSpPr>
          <p:spPr bwMode="auto">
            <a:xfrm>
              <a:off x="2180836" y="2780928"/>
              <a:ext cx="4587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r>
                <a: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+mn-cs"/>
                </a:rPr>
                <a:t>No</a:t>
              </a:r>
              <a:endPara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CBCDA9B6-8967-A024-2E17-2BD07B2C3DA4}"/>
                </a:ext>
              </a:extLst>
            </p:cNvPr>
            <p:cNvGrpSpPr/>
            <p:nvPr/>
          </p:nvGrpSpPr>
          <p:grpSpPr>
            <a:xfrm>
              <a:off x="1173362" y="2132856"/>
              <a:ext cx="1591341" cy="956139"/>
              <a:chOff x="1173362" y="2132856"/>
              <a:chExt cx="1591341" cy="956139"/>
            </a:xfrm>
          </p:grpSpPr>
          <p:cxnSp>
            <p:nvCxnSpPr>
              <p:cNvPr id="89" name="Elbow Connector 62">
                <a:extLst>
                  <a:ext uri="{FF2B5EF4-FFF2-40B4-BE49-F238E27FC236}">
                    <a16:creationId xmlns:a16="http://schemas.microsoft.com/office/drawing/2014/main" id="{0B7A4BB3-3870-78A8-FE54-7E4FDF6918E6}"/>
                  </a:ext>
                </a:extLst>
              </p:cNvPr>
              <p:cNvCxnSpPr>
                <a:stCxn id="84" idx="1"/>
              </p:cNvCxnSpPr>
              <p:nvPr/>
            </p:nvCxnSpPr>
            <p:spPr>
              <a:xfrm rot="10800000">
                <a:off x="1173362" y="2136457"/>
                <a:ext cx="1250231" cy="952538"/>
              </a:xfrm>
              <a:prstGeom prst="bentConnector3">
                <a:avLst>
                  <a:gd name="adj1" fmla="val 50000"/>
                </a:avLst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B6E54C6-9753-3D2E-DAA1-ED4BFB888BCB}"/>
                  </a:ext>
                </a:extLst>
              </p:cNvPr>
              <p:cNvSpPr txBox="1"/>
              <p:nvPr/>
            </p:nvSpPr>
            <p:spPr bwMode="auto">
              <a:xfrm rot="10800000" flipV="1">
                <a:off x="1775521" y="2132856"/>
                <a:ext cx="989182" cy="6340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tint val="75000"/>
                      </a:schemeClr>
                    </a:solidFill>
                    <a:effectLst/>
                    <a:uLnTx/>
                    <a:uFillTx/>
                    <a:latin typeface="Gill Sans MT" pitchFamily="34" charset="0"/>
                    <a:ea typeface="+mn-ea"/>
                    <a:cs typeface="+mn-cs"/>
                  </a:rPr>
                  <a:t>Service</a:t>
                </a:r>
                <a:r>
                  <a:rPr kumimoji="0" lang="en-IN" sz="1600" b="0" i="0" u="none" strike="noStrike" kern="1200" cap="none" spc="0" normalizeH="0" noProof="0" dirty="0">
                    <a:ln>
                      <a:noFill/>
                    </a:ln>
                    <a:solidFill>
                      <a:schemeClr val="tx1">
                        <a:tint val="75000"/>
                      </a:schemeClr>
                    </a:solidFill>
                    <a:effectLst/>
                    <a:uLnTx/>
                    <a:uFillTx/>
                    <a:latin typeface="Gill Sans MT" pitchFamily="34" charset="0"/>
                    <a:ea typeface="+mn-ea"/>
                    <a:cs typeface="+mn-cs"/>
                  </a:rPr>
                  <a:t> 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tint val="75000"/>
                      </a:schemeClr>
                    </a:solidFill>
                    <a:effectLst/>
                    <a:uLnTx/>
                    <a:uFillTx/>
                    <a:latin typeface="Gill Sans MT" pitchFamily="34" charset="0"/>
                    <a:ea typeface="+mn-ea"/>
                    <a:cs typeface="+mn-cs"/>
                  </a:rPr>
                  <a:t>Delivered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6242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>
            <a:extLst>
              <a:ext uri="{FF2B5EF4-FFF2-40B4-BE49-F238E27FC236}">
                <a16:creationId xmlns:a16="http://schemas.microsoft.com/office/drawing/2014/main" id="{3E51CE82-79C1-E407-6FA6-D7F56CD2F9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CCA38D-8311-4367-9A2A-4335525DA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F35-52AC-4FB6-B88F-8427C812263F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474368" y="3460072"/>
            <a:ext cx="241765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Integrated with payment gateways i.e. CC Avenue, </a:t>
            </a:r>
            <a:r>
              <a:rPr lang="en-US" sz="1400" dirty="0" err="1"/>
              <a:t>RazorPay</a:t>
            </a:r>
            <a:r>
              <a:rPr lang="en-US" sz="1400" dirty="0"/>
              <a:t>, </a:t>
            </a:r>
            <a:r>
              <a:rPr lang="en-US" sz="1400" dirty="0" err="1"/>
              <a:t>PayTm</a:t>
            </a:r>
            <a:r>
              <a:rPr lang="en-US" sz="1400" dirty="0"/>
              <a:t> and IFMS. Also, various central govt. platforms like </a:t>
            </a:r>
            <a:r>
              <a:rPr lang="en-US" sz="1400" dirty="0" err="1"/>
              <a:t>Digi</a:t>
            </a:r>
            <a:r>
              <a:rPr lang="en-US" sz="1400" dirty="0"/>
              <a:t>-Locker and e-</a:t>
            </a:r>
            <a:r>
              <a:rPr lang="en-US" sz="1400" dirty="0" err="1"/>
              <a:t>Taal</a:t>
            </a:r>
            <a:r>
              <a:rPr lang="en-US" sz="1400" dirty="0"/>
              <a:t> etc. are integrated.</a:t>
            </a:r>
            <a:endParaRPr lang="en-IN" sz="1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081713" y="3413125"/>
          <a:ext cx="28575" cy="2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TML Document" r:id="rId3" imgW="0" imgH="0" progId="htmlfile">
                  <p:link updateAutomatic="1"/>
                </p:oleObj>
              </mc:Choice>
              <mc:Fallback>
                <p:oleObj name="HTML Document" r:id="rId3" imgW="0" imgH="0" progId="htmlfile">
                  <p:link updateAutomatic="1"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81713" y="3413125"/>
                        <a:ext cx="28575" cy="2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2A7EA47-79C8-BDC0-CB84-2CB19A46B042}"/>
              </a:ext>
            </a:extLst>
          </p:cNvPr>
          <p:cNvSpPr txBox="1"/>
          <p:nvPr/>
        </p:nvSpPr>
        <p:spPr>
          <a:xfrm>
            <a:off x="391160" y="721336"/>
            <a:ext cx="11597640" cy="534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78"/>
              </a:lnSpc>
              <a:spcBef>
                <a:spcPct val="0"/>
              </a:spcBef>
            </a:pPr>
            <a:r>
              <a:rPr lang="en-US" sz="3565" dirty="0">
                <a:solidFill>
                  <a:schemeClr val="accent1">
                    <a:lumMod val="75000"/>
                  </a:schemeClr>
                </a:solidFill>
                <a:latin typeface="Codec Pro ExtraBold"/>
              </a:rPr>
              <a:t>Salient features of Odisha One</a:t>
            </a:r>
            <a:r>
              <a:rPr lang="en-US" sz="3565" dirty="0">
                <a:solidFill>
                  <a:schemeClr val="accent2"/>
                </a:solidFill>
                <a:latin typeface="Codec Pro ExtraBold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484623-C73B-7E5C-2332-A1825BB21D86}"/>
              </a:ext>
            </a:extLst>
          </p:cNvPr>
          <p:cNvSpPr/>
          <p:nvPr/>
        </p:nvSpPr>
        <p:spPr>
          <a:xfrm>
            <a:off x="0" y="686731"/>
            <a:ext cx="128739" cy="4879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87D41E7-FE49-AC51-B94B-F3AA3781572E}"/>
              </a:ext>
            </a:extLst>
          </p:cNvPr>
          <p:cNvSpPr/>
          <p:nvPr/>
        </p:nvSpPr>
        <p:spPr>
          <a:xfrm rot="5400000">
            <a:off x="7084719" y="819118"/>
            <a:ext cx="910370" cy="2699849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GB" sz="2800" b="1" dirty="0">
              <a:solidFill>
                <a:srgbClr val="FBFBFB"/>
              </a:solidFill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A506CF0-E0DB-F692-6C2A-C3E02009D45C}"/>
              </a:ext>
            </a:extLst>
          </p:cNvPr>
          <p:cNvSpPr/>
          <p:nvPr/>
        </p:nvSpPr>
        <p:spPr>
          <a:xfrm rot="5400000">
            <a:off x="10050992" y="815209"/>
            <a:ext cx="910370" cy="2699849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GB" sz="2800" b="1" dirty="0">
              <a:solidFill>
                <a:srgbClr val="FBFBFB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8B1DC4-89E4-4795-36C8-314179AFE386}"/>
              </a:ext>
            </a:extLst>
          </p:cNvPr>
          <p:cNvSpPr txBox="1"/>
          <p:nvPr/>
        </p:nvSpPr>
        <p:spPr>
          <a:xfrm>
            <a:off x="1434802" y="5828771"/>
            <a:ext cx="29622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Integrated Feedback Mechanism to collect feedback, post service delivery.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246BFFE-FA73-9999-C109-59936E756001}"/>
              </a:ext>
            </a:extLst>
          </p:cNvPr>
          <p:cNvSpPr/>
          <p:nvPr/>
        </p:nvSpPr>
        <p:spPr>
          <a:xfrm rot="5400000">
            <a:off x="1201565" y="843681"/>
            <a:ext cx="899335" cy="2630668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GB" sz="2800" b="1" dirty="0">
              <a:solidFill>
                <a:srgbClr val="FBFBFB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79C4B89-977C-F9F3-824E-0BD88B1C7FFE}"/>
              </a:ext>
            </a:extLst>
          </p:cNvPr>
          <p:cNvSpPr/>
          <p:nvPr/>
        </p:nvSpPr>
        <p:spPr>
          <a:xfrm rot="5400000">
            <a:off x="4118446" y="814747"/>
            <a:ext cx="910370" cy="2699849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GB" sz="2800" b="1" dirty="0">
              <a:solidFill>
                <a:srgbClr val="FBFBFB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8FD336-EFB8-064E-8DEE-851604306160}"/>
              </a:ext>
            </a:extLst>
          </p:cNvPr>
          <p:cNvSpPr txBox="1"/>
          <p:nvPr/>
        </p:nvSpPr>
        <p:spPr>
          <a:xfrm>
            <a:off x="6632374" y="3537270"/>
            <a:ext cx="20245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1400" dirty="0"/>
              <a:t>Delivery of services through Mo </a:t>
            </a:r>
            <a:r>
              <a:rPr lang="en-IN" sz="1400" dirty="0" err="1"/>
              <a:t>Seba</a:t>
            </a:r>
            <a:r>
              <a:rPr lang="en-IN" sz="1400" dirty="0"/>
              <a:t> Kendra (MSK) by leveraging the common infrastructure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A741DB-E181-1FF8-52CB-7425AAE5AD75}"/>
              </a:ext>
            </a:extLst>
          </p:cNvPr>
          <p:cNvSpPr txBox="1"/>
          <p:nvPr/>
        </p:nvSpPr>
        <p:spPr>
          <a:xfrm>
            <a:off x="394635" y="3536586"/>
            <a:ext cx="241765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Citizens can apply for the service, make payment of statutory Govt. fees, track application status and download certificate upon approval.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52FD76-D29B-F833-94E5-D90A08A44EC7}"/>
              </a:ext>
            </a:extLst>
          </p:cNvPr>
          <p:cNvSpPr txBox="1"/>
          <p:nvPr/>
        </p:nvSpPr>
        <p:spPr>
          <a:xfrm>
            <a:off x="8060942" y="5761636"/>
            <a:ext cx="22282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SMS &amp; Mail have been Integrated for notifications.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894BD0-01E8-4618-DB19-C8659CEAA92D}"/>
              </a:ext>
            </a:extLst>
          </p:cNvPr>
          <p:cNvSpPr txBox="1"/>
          <p:nvPr/>
        </p:nvSpPr>
        <p:spPr>
          <a:xfrm>
            <a:off x="3689214" y="3529835"/>
            <a:ext cx="19552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Support system to provide services during primary business hours (9AM-5PM).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D875C7-EE32-B01B-BA72-97271A12B521}"/>
              </a:ext>
            </a:extLst>
          </p:cNvPr>
          <p:cNvSpPr txBox="1"/>
          <p:nvPr/>
        </p:nvSpPr>
        <p:spPr>
          <a:xfrm>
            <a:off x="5317563" y="5828771"/>
            <a:ext cx="1556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Dashboards for all the stakeholders.</a:t>
            </a:r>
          </a:p>
        </p:txBody>
      </p:sp>
      <p:pic>
        <p:nvPicPr>
          <p:cNvPr id="28" name="Graphic 27" descr="Badge 7 with solid fill">
            <a:extLst>
              <a:ext uri="{FF2B5EF4-FFF2-40B4-BE49-F238E27FC236}">
                <a16:creationId xmlns:a16="http://schemas.microsoft.com/office/drawing/2014/main" id="{B2739D9D-A41F-7F8B-358A-274F727BDB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89829" y="5253572"/>
            <a:ext cx="511973" cy="511973"/>
          </a:xfrm>
          <a:prstGeom prst="rect">
            <a:avLst/>
          </a:prstGeom>
        </p:spPr>
      </p:pic>
      <p:pic>
        <p:nvPicPr>
          <p:cNvPr id="30" name="Graphic 29" descr="Badge 5 with solid fill">
            <a:extLst>
              <a:ext uri="{FF2B5EF4-FFF2-40B4-BE49-F238E27FC236}">
                <a16:creationId xmlns:a16="http://schemas.microsoft.com/office/drawing/2014/main" id="{85240525-D0E9-5B33-D9D8-DFAF85CAE1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59952" y="5227387"/>
            <a:ext cx="511973" cy="511973"/>
          </a:xfrm>
          <a:prstGeom prst="rect">
            <a:avLst/>
          </a:prstGeom>
        </p:spPr>
      </p:pic>
      <p:pic>
        <p:nvPicPr>
          <p:cNvPr id="32" name="Graphic 31" descr="Badge 4 with solid fill">
            <a:extLst>
              <a:ext uri="{FF2B5EF4-FFF2-40B4-BE49-F238E27FC236}">
                <a16:creationId xmlns:a16="http://schemas.microsoft.com/office/drawing/2014/main" id="{8BF3E81B-860C-7D54-EF20-A1BE5E6DAE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50190" y="2948099"/>
            <a:ext cx="511973" cy="511973"/>
          </a:xfrm>
          <a:prstGeom prst="rect">
            <a:avLst/>
          </a:prstGeom>
        </p:spPr>
      </p:pic>
      <p:pic>
        <p:nvPicPr>
          <p:cNvPr id="34" name="Graphic 33" descr="Badge 3 with solid fill">
            <a:extLst>
              <a:ext uri="{FF2B5EF4-FFF2-40B4-BE49-F238E27FC236}">
                <a16:creationId xmlns:a16="http://schemas.microsoft.com/office/drawing/2014/main" id="{77F1C84E-D4B7-FD7D-E3C6-C10ABC49C4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88669" y="2931962"/>
            <a:ext cx="511973" cy="511973"/>
          </a:xfrm>
          <a:prstGeom prst="rect">
            <a:avLst/>
          </a:prstGeom>
        </p:spPr>
      </p:pic>
      <p:pic>
        <p:nvPicPr>
          <p:cNvPr id="36" name="Graphic 35" descr="Badge with solid fill">
            <a:extLst>
              <a:ext uri="{FF2B5EF4-FFF2-40B4-BE49-F238E27FC236}">
                <a16:creationId xmlns:a16="http://schemas.microsoft.com/office/drawing/2014/main" id="{A11C7FBD-6091-9408-5692-512C1BDFD3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317644" y="2948099"/>
            <a:ext cx="511973" cy="511973"/>
          </a:xfrm>
          <a:prstGeom prst="rect">
            <a:avLst/>
          </a:prstGeom>
        </p:spPr>
      </p:pic>
      <p:pic>
        <p:nvPicPr>
          <p:cNvPr id="38" name="Graphic 37" descr="Badge 1 with solid fill">
            <a:extLst>
              <a:ext uri="{FF2B5EF4-FFF2-40B4-BE49-F238E27FC236}">
                <a16:creationId xmlns:a16="http://schemas.microsoft.com/office/drawing/2014/main" id="{3640A276-72BF-3C82-B4A4-F0D2669B38B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364156" y="2929727"/>
            <a:ext cx="511973" cy="511973"/>
          </a:xfrm>
          <a:prstGeom prst="rect">
            <a:avLst/>
          </a:prstGeom>
        </p:spPr>
      </p:pic>
      <p:pic>
        <p:nvPicPr>
          <p:cNvPr id="40" name="Graphic 39" descr="Badge 6 with solid fill">
            <a:extLst>
              <a:ext uri="{FF2B5EF4-FFF2-40B4-BE49-F238E27FC236}">
                <a16:creationId xmlns:a16="http://schemas.microsoft.com/office/drawing/2014/main" id="{6244AC50-585C-A081-F522-204887F03F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828875" y="5227387"/>
            <a:ext cx="534249" cy="53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23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lowchart: Off-page Connector 84">
            <a:extLst>
              <a:ext uri="{FF2B5EF4-FFF2-40B4-BE49-F238E27FC236}">
                <a16:creationId xmlns:a16="http://schemas.microsoft.com/office/drawing/2014/main" id="{CA46EA89-1243-0836-21E2-2348CEA6104F}"/>
              </a:ext>
            </a:extLst>
          </p:cNvPr>
          <p:cNvSpPr/>
          <p:nvPr/>
        </p:nvSpPr>
        <p:spPr>
          <a:xfrm>
            <a:off x="7578220" y="2300322"/>
            <a:ext cx="4109887" cy="4557677"/>
          </a:xfrm>
          <a:prstGeom prst="flowChartOffpageConnector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CCA38D-8311-4367-9A2A-4335525DA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F35-52AC-4FB6-B88F-8427C812263F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081713" y="3413125"/>
          <a:ext cx="28575" cy="2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TML Document" r:id="rId2" imgW="0" imgH="0" progId="htmlfile">
                  <p:link updateAutomatic="1"/>
                </p:oleObj>
              </mc:Choice>
              <mc:Fallback>
                <p:oleObj name="HTML Document" r:id="rId2" imgW="0" imgH="0" progId="htmlfile">
                  <p:link updateAutomatic="1"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81713" y="3413125"/>
                        <a:ext cx="28575" cy="2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2A7EA47-79C8-BDC0-CB84-2CB19A46B042}"/>
              </a:ext>
            </a:extLst>
          </p:cNvPr>
          <p:cNvSpPr txBox="1"/>
          <p:nvPr/>
        </p:nvSpPr>
        <p:spPr>
          <a:xfrm>
            <a:off x="413664" y="723772"/>
            <a:ext cx="11597640" cy="534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78"/>
              </a:lnSpc>
              <a:spcBef>
                <a:spcPct val="0"/>
              </a:spcBef>
            </a:pPr>
            <a:r>
              <a:rPr lang="en-US" sz="3565" dirty="0">
                <a:solidFill>
                  <a:schemeClr val="accent1">
                    <a:lumMod val="75000"/>
                  </a:schemeClr>
                </a:solidFill>
              </a:rPr>
              <a:t>Impact/Outcome</a:t>
            </a:r>
            <a:r>
              <a:rPr lang="en-US" sz="3565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484623-C73B-7E5C-2332-A1825BB21D86}"/>
              </a:ext>
            </a:extLst>
          </p:cNvPr>
          <p:cNvSpPr/>
          <p:nvPr/>
        </p:nvSpPr>
        <p:spPr>
          <a:xfrm>
            <a:off x="0" y="686731"/>
            <a:ext cx="128739" cy="4879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05D4F8-A888-03E2-CB95-EDA5A8F3A750}"/>
              </a:ext>
            </a:extLst>
          </p:cNvPr>
          <p:cNvGrpSpPr/>
          <p:nvPr/>
        </p:nvGrpSpPr>
        <p:grpSpPr>
          <a:xfrm>
            <a:off x="7717243" y="2312479"/>
            <a:ext cx="3761451" cy="4400116"/>
            <a:chOff x="21084148" y="3142871"/>
            <a:chExt cx="4039634" cy="517663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0CE88E-3395-FBA6-21E6-8F55CA8EC501}"/>
                </a:ext>
              </a:extLst>
            </p:cNvPr>
            <p:cNvSpPr txBox="1"/>
            <p:nvPr/>
          </p:nvSpPr>
          <p:spPr>
            <a:xfrm>
              <a:off x="21084148" y="3606274"/>
              <a:ext cx="4039634" cy="4713232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  <a:defRPr/>
              </a:pPr>
              <a:r>
                <a:rPr lang="en-US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Convenient, transparent, fast, anywhere, and 24/7 access to public services for citizens </a:t>
              </a:r>
            </a:p>
            <a:p>
              <a:pPr algn="ctr">
                <a:spcBef>
                  <a:spcPts val="1000"/>
                </a:spcBef>
                <a:defRPr/>
              </a:pPr>
              <a:r>
                <a:rPr lang="en-US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Responsive governance for enriched citizen experience </a:t>
              </a:r>
            </a:p>
            <a:p>
              <a:pPr algn="ctr">
                <a:spcBef>
                  <a:spcPts val="1000"/>
                </a:spcBef>
                <a:defRPr/>
              </a:pPr>
              <a:r>
                <a:rPr lang="en-US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Increased digital interaction between citizens and the Government</a:t>
              </a:r>
            </a:p>
            <a:p>
              <a:pPr algn="ctr">
                <a:spcBef>
                  <a:spcPts val="1000"/>
                </a:spcBef>
                <a:defRPr/>
              </a:pPr>
              <a:r>
                <a:rPr lang="en-US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Improvement in digital infrastructure and connectivity in remote areas for better access</a:t>
              </a:r>
            </a:p>
            <a:p>
              <a:pPr algn="ctr">
                <a:spcBef>
                  <a:spcPts val="1000"/>
                </a:spcBef>
                <a:defRPr/>
              </a:pPr>
              <a:r>
                <a:rPr lang="en-US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Employment for skilled and educated youth across the state</a:t>
              </a:r>
            </a:p>
            <a:p>
              <a:pPr algn="ctr">
                <a:spcBef>
                  <a:spcPts val="1000"/>
                </a:spcBef>
                <a:defRPr/>
              </a:pPr>
              <a:r>
                <a:rPr lang="en-US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Quick data availability for formulation of policies for citizen welfare</a:t>
              </a:r>
            </a:p>
            <a:p>
              <a:pPr algn="ctr">
                <a:spcBef>
                  <a:spcPts val="1000"/>
                </a:spcBef>
                <a:defRPr/>
              </a:pPr>
              <a:endParaRPr 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algn="ctr">
                <a:spcBef>
                  <a:spcPts val="1000"/>
                </a:spcBef>
                <a:defRPr/>
              </a:pPr>
              <a:endParaRPr 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5E5DCC4-90C7-5ADB-A85D-B6D6D3C23F96}"/>
                </a:ext>
              </a:extLst>
            </p:cNvPr>
            <p:cNvSpPr txBox="1"/>
            <p:nvPr/>
          </p:nvSpPr>
          <p:spPr>
            <a:xfrm>
              <a:off x="22540448" y="3142871"/>
              <a:ext cx="1340587" cy="5429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u="sng" dirty="0">
                  <a:solidFill>
                    <a:schemeClr val="accent1">
                      <a:lumMod val="20000"/>
                      <a:lumOff val="80000"/>
                    </a:schemeClr>
                  </a:solidFill>
                  <a:cs typeface="Arial" panose="020B0604020202020204" pitchFamily="34" charset="0"/>
                </a:rPr>
                <a:t>Impact</a:t>
              </a:r>
              <a:endPara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CB47205-9602-93F4-A740-B353285D668A}"/>
              </a:ext>
            </a:extLst>
          </p:cNvPr>
          <p:cNvGrpSpPr/>
          <p:nvPr/>
        </p:nvGrpSpPr>
        <p:grpSpPr>
          <a:xfrm>
            <a:off x="1265801" y="1426286"/>
            <a:ext cx="9848358" cy="797271"/>
            <a:chOff x="1132927" y="1193784"/>
            <a:chExt cx="9848358" cy="79727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156DEFE-FACB-EFA0-765D-6DF1DC630274}"/>
                </a:ext>
              </a:extLst>
            </p:cNvPr>
            <p:cNvGrpSpPr/>
            <p:nvPr/>
          </p:nvGrpSpPr>
          <p:grpSpPr>
            <a:xfrm>
              <a:off x="1132927" y="1193784"/>
              <a:ext cx="9848358" cy="797271"/>
              <a:chOff x="1774081" y="1866814"/>
              <a:chExt cx="9350063" cy="797271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D2CF2CF-12B3-4ABC-820F-A1CC613C03DF}"/>
                  </a:ext>
                </a:extLst>
              </p:cNvPr>
              <p:cNvSpPr txBox="1"/>
              <p:nvPr/>
            </p:nvSpPr>
            <p:spPr>
              <a:xfrm>
                <a:off x="2802335" y="1939321"/>
                <a:ext cx="52869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Transformational Public Service Delivery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A8ABB02-1903-43A7-9E75-0ADCB25F643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74081" y="1874772"/>
                <a:ext cx="6671115" cy="499695"/>
              </a:xfrm>
              <a:prstGeom prst="rect">
                <a:avLst/>
              </a:prstGeom>
              <a:noFill/>
              <a:ln w="25400">
                <a:solidFill>
                  <a:srgbClr val="002060"/>
                </a:solidFill>
              </a:ln>
              <a:effectLst>
                <a:outerShdw sx="1000" sy="1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77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5" name="Pentagon 57">
                <a:extLst>
                  <a:ext uri="{FF2B5EF4-FFF2-40B4-BE49-F238E27FC236}">
                    <a16:creationId xmlns:a16="http://schemas.microsoft.com/office/drawing/2014/main" id="{762F4E42-3AC5-C932-5747-7E6E48801EB8}"/>
                  </a:ext>
                </a:extLst>
              </p:cNvPr>
              <p:cNvSpPr/>
              <p:nvPr/>
            </p:nvSpPr>
            <p:spPr>
              <a:xfrm rot="5400000">
                <a:off x="9380426" y="920368"/>
                <a:ext cx="797271" cy="2690164"/>
              </a:xfrm>
              <a:prstGeom prst="homePlate">
                <a:avLst>
                  <a:gd name="adj" fmla="val 342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sx="1000" sy="1000" algn="ctr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 sz="1477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D031E9D-7BA6-828D-FBCB-C1FFC1E42062}"/>
                </a:ext>
              </a:extLst>
            </p:cNvPr>
            <p:cNvSpPr txBox="1"/>
            <p:nvPr/>
          </p:nvSpPr>
          <p:spPr>
            <a:xfrm>
              <a:off x="8485747" y="1272879"/>
              <a:ext cx="23519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Odisha One Portal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362E37C4-EC4C-A828-E7BA-FCB2CB939B60}"/>
              </a:ext>
            </a:extLst>
          </p:cNvPr>
          <p:cNvSpPr/>
          <p:nvPr/>
        </p:nvSpPr>
        <p:spPr>
          <a:xfrm>
            <a:off x="4206612" y="3096321"/>
            <a:ext cx="2232815" cy="901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F18593D-7EEA-3580-527F-673354A87F0A}"/>
              </a:ext>
            </a:extLst>
          </p:cNvPr>
          <p:cNvSpPr txBox="1"/>
          <p:nvPr/>
        </p:nvSpPr>
        <p:spPr>
          <a:xfrm>
            <a:off x="4277139" y="3119935"/>
            <a:ext cx="2078301" cy="8022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191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 Services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INTEGRATED</a:t>
            </a:r>
          </a:p>
        </p:txBody>
      </p:sp>
      <p:sp>
        <p:nvSpPr>
          <p:cNvPr id="47" name="Freeform 62">
            <a:extLst>
              <a:ext uri="{FF2B5EF4-FFF2-40B4-BE49-F238E27FC236}">
                <a16:creationId xmlns:a16="http://schemas.microsoft.com/office/drawing/2014/main" id="{D608AF12-0752-ADB8-4725-95BB34D5D2FF}"/>
              </a:ext>
            </a:extLst>
          </p:cNvPr>
          <p:cNvSpPr>
            <a:spLocks/>
          </p:cNvSpPr>
          <p:nvPr/>
        </p:nvSpPr>
        <p:spPr bwMode="auto">
          <a:xfrm>
            <a:off x="4076110" y="2969122"/>
            <a:ext cx="365706" cy="404953"/>
          </a:xfrm>
          <a:custGeom>
            <a:avLst/>
            <a:gdLst>
              <a:gd name="T0" fmla="*/ 350 w 818"/>
              <a:gd name="T1" fmla="*/ 109 h 906"/>
              <a:gd name="T2" fmla="*/ 286 w 818"/>
              <a:gd name="T3" fmla="*/ 68 h 906"/>
              <a:gd name="T4" fmla="*/ 211 w 818"/>
              <a:gd name="T5" fmla="*/ 54 h 906"/>
              <a:gd name="T6" fmla="*/ 143 w 818"/>
              <a:gd name="T7" fmla="*/ 67 h 906"/>
              <a:gd name="T8" fmla="*/ 87 w 818"/>
              <a:gd name="T9" fmla="*/ 108 h 906"/>
              <a:gd name="T10" fmla="*/ 56 w 818"/>
              <a:gd name="T11" fmla="*/ 168 h 906"/>
              <a:gd name="T12" fmla="*/ 52 w 818"/>
              <a:gd name="T13" fmla="*/ 243 h 906"/>
              <a:gd name="T14" fmla="*/ 75 w 818"/>
              <a:gd name="T15" fmla="*/ 315 h 906"/>
              <a:gd name="T16" fmla="*/ 533 w 818"/>
              <a:gd name="T17" fmla="*/ 815 h 906"/>
              <a:gd name="T18" fmla="*/ 573 w 818"/>
              <a:gd name="T19" fmla="*/ 845 h 906"/>
              <a:gd name="T20" fmla="*/ 619 w 818"/>
              <a:gd name="T21" fmla="*/ 858 h 906"/>
              <a:gd name="T22" fmla="*/ 664 w 818"/>
              <a:gd name="T23" fmla="*/ 855 h 906"/>
              <a:gd name="T24" fmla="*/ 700 w 818"/>
              <a:gd name="T25" fmla="*/ 832 h 906"/>
              <a:gd name="T26" fmla="*/ 745 w 818"/>
              <a:gd name="T27" fmla="*/ 778 h 906"/>
              <a:gd name="T28" fmla="*/ 770 w 818"/>
              <a:gd name="T29" fmla="*/ 729 h 906"/>
              <a:gd name="T30" fmla="*/ 769 w 818"/>
              <a:gd name="T31" fmla="*/ 691 h 906"/>
              <a:gd name="T32" fmla="*/ 749 w 818"/>
              <a:gd name="T33" fmla="*/ 647 h 906"/>
              <a:gd name="T34" fmla="*/ 337 w 818"/>
              <a:gd name="T35" fmla="*/ 206 h 906"/>
              <a:gd name="T36" fmla="*/ 304 w 818"/>
              <a:gd name="T37" fmla="*/ 196 h 906"/>
              <a:gd name="T38" fmla="*/ 257 w 818"/>
              <a:gd name="T39" fmla="*/ 214 h 906"/>
              <a:gd name="T40" fmla="*/ 228 w 818"/>
              <a:gd name="T41" fmla="*/ 233 h 906"/>
              <a:gd name="T42" fmla="*/ 205 w 818"/>
              <a:gd name="T43" fmla="*/ 276 h 906"/>
              <a:gd name="T44" fmla="*/ 197 w 818"/>
              <a:gd name="T45" fmla="*/ 312 h 906"/>
              <a:gd name="T46" fmla="*/ 600 w 818"/>
              <a:gd name="T47" fmla="*/ 753 h 906"/>
              <a:gd name="T48" fmla="*/ 167 w 818"/>
              <a:gd name="T49" fmla="*/ 352 h 906"/>
              <a:gd name="T50" fmla="*/ 152 w 818"/>
              <a:gd name="T51" fmla="*/ 317 h 906"/>
              <a:gd name="T52" fmla="*/ 154 w 818"/>
              <a:gd name="T53" fmla="*/ 272 h 906"/>
              <a:gd name="T54" fmla="*/ 183 w 818"/>
              <a:gd name="T55" fmla="*/ 210 h 906"/>
              <a:gd name="T56" fmla="*/ 219 w 818"/>
              <a:gd name="T57" fmla="*/ 176 h 906"/>
              <a:gd name="T58" fmla="*/ 283 w 818"/>
              <a:gd name="T59" fmla="*/ 152 h 906"/>
              <a:gd name="T60" fmla="*/ 328 w 818"/>
              <a:gd name="T61" fmla="*/ 153 h 906"/>
              <a:gd name="T62" fmla="*/ 362 w 818"/>
              <a:gd name="T63" fmla="*/ 170 h 906"/>
              <a:gd name="T64" fmla="*/ 777 w 818"/>
              <a:gd name="T65" fmla="*/ 611 h 906"/>
              <a:gd name="T66" fmla="*/ 809 w 818"/>
              <a:gd name="T67" fmla="*/ 670 h 906"/>
              <a:gd name="T68" fmla="*/ 817 w 818"/>
              <a:gd name="T69" fmla="*/ 729 h 906"/>
              <a:gd name="T70" fmla="*/ 800 w 818"/>
              <a:gd name="T71" fmla="*/ 780 h 906"/>
              <a:gd name="T72" fmla="*/ 747 w 818"/>
              <a:gd name="T73" fmla="*/ 856 h 906"/>
              <a:gd name="T74" fmla="*/ 697 w 818"/>
              <a:gd name="T75" fmla="*/ 895 h 906"/>
              <a:gd name="T76" fmla="*/ 637 w 818"/>
              <a:gd name="T77" fmla="*/ 906 h 906"/>
              <a:gd name="T78" fmla="*/ 572 w 818"/>
              <a:gd name="T79" fmla="*/ 893 h 906"/>
              <a:gd name="T80" fmla="*/ 515 w 818"/>
              <a:gd name="T81" fmla="*/ 857 h 906"/>
              <a:gd name="T82" fmla="*/ 45 w 818"/>
              <a:gd name="T83" fmla="*/ 351 h 906"/>
              <a:gd name="T84" fmla="*/ 21 w 818"/>
              <a:gd name="T85" fmla="*/ 307 h 906"/>
              <a:gd name="T86" fmla="*/ 6 w 818"/>
              <a:gd name="T87" fmla="*/ 261 h 906"/>
              <a:gd name="T88" fmla="*/ 0 w 818"/>
              <a:gd name="T89" fmla="*/ 215 h 906"/>
              <a:gd name="T90" fmla="*/ 4 w 818"/>
              <a:gd name="T91" fmla="*/ 170 h 906"/>
              <a:gd name="T92" fmla="*/ 16 w 818"/>
              <a:gd name="T93" fmla="*/ 129 h 906"/>
              <a:gd name="T94" fmla="*/ 36 w 818"/>
              <a:gd name="T95" fmla="*/ 92 h 906"/>
              <a:gd name="T96" fmla="*/ 66 w 818"/>
              <a:gd name="T97" fmla="*/ 58 h 906"/>
              <a:gd name="T98" fmla="*/ 119 w 818"/>
              <a:gd name="T99" fmla="*/ 21 h 906"/>
              <a:gd name="T100" fmla="*/ 158 w 818"/>
              <a:gd name="T101" fmla="*/ 7 h 906"/>
              <a:gd name="T102" fmla="*/ 221 w 818"/>
              <a:gd name="T103" fmla="*/ 2 h 906"/>
              <a:gd name="T104" fmla="*/ 268 w 818"/>
              <a:gd name="T105" fmla="*/ 9 h 906"/>
              <a:gd name="T106" fmla="*/ 312 w 818"/>
              <a:gd name="T107" fmla="*/ 28 h 906"/>
              <a:gd name="T108" fmla="*/ 356 w 818"/>
              <a:gd name="T109" fmla="*/ 56 h 906"/>
              <a:gd name="connsiteX0" fmla="*/ 5277 w 10000"/>
              <a:gd name="connsiteY0" fmla="*/ 1301 h 10000"/>
              <a:gd name="connsiteX1" fmla="*/ 7372 w 10000"/>
              <a:gd name="connsiteY1" fmla="*/ 4161 h 10000"/>
              <a:gd name="connsiteX2" fmla="*/ 4474 w 10000"/>
              <a:gd name="connsiteY2" fmla="*/ 1358 h 10000"/>
              <a:gd name="connsiteX3" fmla="*/ 4279 w 10000"/>
              <a:gd name="connsiteY3" fmla="*/ 1203 h 10000"/>
              <a:gd name="connsiteX4" fmla="*/ 4095 w 10000"/>
              <a:gd name="connsiteY4" fmla="*/ 1060 h 10000"/>
              <a:gd name="connsiteX5" fmla="*/ 3912 w 10000"/>
              <a:gd name="connsiteY5" fmla="*/ 938 h 10000"/>
              <a:gd name="connsiteX6" fmla="*/ 3704 w 10000"/>
              <a:gd name="connsiteY6" fmla="*/ 850 h 10000"/>
              <a:gd name="connsiteX7" fmla="*/ 3496 w 10000"/>
              <a:gd name="connsiteY7" fmla="*/ 751 h 10000"/>
              <a:gd name="connsiteX8" fmla="*/ 3276 w 10000"/>
              <a:gd name="connsiteY8" fmla="*/ 684 h 10000"/>
              <a:gd name="connsiteX9" fmla="*/ 3044 w 10000"/>
              <a:gd name="connsiteY9" fmla="*/ 629 h 10000"/>
              <a:gd name="connsiteX10" fmla="*/ 2824 w 10000"/>
              <a:gd name="connsiteY10" fmla="*/ 607 h 10000"/>
              <a:gd name="connsiteX11" fmla="*/ 2579 w 10000"/>
              <a:gd name="connsiteY11" fmla="*/ 596 h 10000"/>
              <a:gd name="connsiteX12" fmla="*/ 2359 w 10000"/>
              <a:gd name="connsiteY12" fmla="*/ 596 h 10000"/>
              <a:gd name="connsiteX13" fmla="*/ 2139 w 10000"/>
              <a:gd name="connsiteY13" fmla="*/ 618 h 10000"/>
              <a:gd name="connsiteX14" fmla="*/ 1944 w 10000"/>
              <a:gd name="connsiteY14" fmla="*/ 662 h 10000"/>
              <a:gd name="connsiteX15" fmla="*/ 1748 w 10000"/>
              <a:gd name="connsiteY15" fmla="*/ 740 h 10000"/>
              <a:gd name="connsiteX16" fmla="*/ 1565 w 10000"/>
              <a:gd name="connsiteY16" fmla="*/ 817 h 10000"/>
              <a:gd name="connsiteX17" fmla="*/ 1394 w 10000"/>
              <a:gd name="connsiteY17" fmla="*/ 927 h 10000"/>
              <a:gd name="connsiteX18" fmla="*/ 1222 w 10000"/>
              <a:gd name="connsiteY18" fmla="*/ 1049 h 10000"/>
              <a:gd name="connsiteX19" fmla="*/ 1064 w 10000"/>
              <a:gd name="connsiteY19" fmla="*/ 1192 h 10000"/>
              <a:gd name="connsiteX20" fmla="*/ 954 w 10000"/>
              <a:gd name="connsiteY20" fmla="*/ 1347 h 10000"/>
              <a:gd name="connsiteX21" fmla="*/ 831 w 10000"/>
              <a:gd name="connsiteY21" fmla="*/ 1501 h 10000"/>
              <a:gd name="connsiteX22" fmla="*/ 746 w 10000"/>
              <a:gd name="connsiteY22" fmla="*/ 1678 h 10000"/>
              <a:gd name="connsiteX23" fmla="*/ 685 w 10000"/>
              <a:gd name="connsiteY23" fmla="*/ 1854 h 10000"/>
              <a:gd name="connsiteX24" fmla="*/ 648 w 10000"/>
              <a:gd name="connsiteY24" fmla="*/ 2042 h 10000"/>
              <a:gd name="connsiteX25" fmla="*/ 611 w 10000"/>
              <a:gd name="connsiteY25" fmla="*/ 2252 h 10000"/>
              <a:gd name="connsiteX26" fmla="*/ 611 w 10000"/>
              <a:gd name="connsiteY26" fmla="*/ 2461 h 10000"/>
              <a:gd name="connsiteX27" fmla="*/ 636 w 10000"/>
              <a:gd name="connsiteY27" fmla="*/ 2682 h 10000"/>
              <a:gd name="connsiteX28" fmla="*/ 672 w 10000"/>
              <a:gd name="connsiteY28" fmla="*/ 2881 h 10000"/>
              <a:gd name="connsiteX29" fmla="*/ 733 w 10000"/>
              <a:gd name="connsiteY29" fmla="*/ 3091 h 10000"/>
              <a:gd name="connsiteX30" fmla="*/ 819 w 10000"/>
              <a:gd name="connsiteY30" fmla="*/ 3278 h 10000"/>
              <a:gd name="connsiteX31" fmla="*/ 917 w 10000"/>
              <a:gd name="connsiteY31" fmla="*/ 3477 h 10000"/>
              <a:gd name="connsiteX32" fmla="*/ 1039 w 10000"/>
              <a:gd name="connsiteY32" fmla="*/ 3653 h 10000"/>
              <a:gd name="connsiteX33" fmla="*/ 1186 w 10000"/>
              <a:gd name="connsiteY33" fmla="*/ 3830 h 10000"/>
              <a:gd name="connsiteX34" fmla="*/ 1345 w 10000"/>
              <a:gd name="connsiteY34" fmla="*/ 3996 h 10000"/>
              <a:gd name="connsiteX35" fmla="*/ 6516 w 10000"/>
              <a:gd name="connsiteY35" fmla="*/ 8996 h 10000"/>
              <a:gd name="connsiteX36" fmla="*/ 6638 w 10000"/>
              <a:gd name="connsiteY36" fmla="*/ 9084 h 10000"/>
              <a:gd name="connsiteX37" fmla="*/ 6760 w 10000"/>
              <a:gd name="connsiteY37" fmla="*/ 9183 h 10000"/>
              <a:gd name="connsiteX38" fmla="*/ 6870 w 10000"/>
              <a:gd name="connsiteY38" fmla="*/ 9260 h 10000"/>
              <a:gd name="connsiteX39" fmla="*/ 7005 w 10000"/>
              <a:gd name="connsiteY39" fmla="*/ 9327 h 10000"/>
              <a:gd name="connsiteX40" fmla="*/ 7139 w 10000"/>
              <a:gd name="connsiteY40" fmla="*/ 9393 h 10000"/>
              <a:gd name="connsiteX41" fmla="*/ 7274 w 10000"/>
              <a:gd name="connsiteY41" fmla="*/ 9426 h 10000"/>
              <a:gd name="connsiteX42" fmla="*/ 7421 w 10000"/>
              <a:gd name="connsiteY42" fmla="*/ 9459 h 10000"/>
              <a:gd name="connsiteX43" fmla="*/ 7567 w 10000"/>
              <a:gd name="connsiteY43" fmla="*/ 9470 h 10000"/>
              <a:gd name="connsiteX44" fmla="*/ 7714 w 10000"/>
              <a:gd name="connsiteY44" fmla="*/ 9481 h 10000"/>
              <a:gd name="connsiteX45" fmla="*/ 7848 w 10000"/>
              <a:gd name="connsiteY45" fmla="*/ 9481 h 10000"/>
              <a:gd name="connsiteX46" fmla="*/ 7983 w 10000"/>
              <a:gd name="connsiteY46" fmla="*/ 9459 h 10000"/>
              <a:gd name="connsiteX47" fmla="*/ 8117 w 10000"/>
              <a:gd name="connsiteY47" fmla="*/ 9437 h 10000"/>
              <a:gd name="connsiteX48" fmla="*/ 8227 w 10000"/>
              <a:gd name="connsiteY48" fmla="*/ 9393 h 10000"/>
              <a:gd name="connsiteX49" fmla="*/ 8350 w 10000"/>
              <a:gd name="connsiteY49" fmla="*/ 9338 h 10000"/>
              <a:gd name="connsiteX50" fmla="*/ 8460 w 10000"/>
              <a:gd name="connsiteY50" fmla="*/ 9272 h 10000"/>
              <a:gd name="connsiteX51" fmla="*/ 8557 w 10000"/>
              <a:gd name="connsiteY51" fmla="*/ 9183 h 10000"/>
              <a:gd name="connsiteX52" fmla="*/ 8680 w 10000"/>
              <a:gd name="connsiteY52" fmla="*/ 9073 h 10000"/>
              <a:gd name="connsiteX53" fmla="*/ 8814 w 10000"/>
              <a:gd name="connsiteY53" fmla="*/ 8940 h 10000"/>
              <a:gd name="connsiteX54" fmla="*/ 8961 w 10000"/>
              <a:gd name="connsiteY54" fmla="*/ 8775 h 10000"/>
              <a:gd name="connsiteX55" fmla="*/ 9108 w 10000"/>
              <a:gd name="connsiteY55" fmla="*/ 8587 h 10000"/>
              <a:gd name="connsiteX56" fmla="*/ 9242 w 10000"/>
              <a:gd name="connsiteY56" fmla="*/ 8400 h 10000"/>
              <a:gd name="connsiteX57" fmla="*/ 9352 w 10000"/>
              <a:gd name="connsiteY57" fmla="*/ 8212 h 10000"/>
              <a:gd name="connsiteX58" fmla="*/ 9389 w 10000"/>
              <a:gd name="connsiteY58" fmla="*/ 8124 h 10000"/>
              <a:gd name="connsiteX59" fmla="*/ 9413 w 10000"/>
              <a:gd name="connsiteY59" fmla="*/ 8046 h 10000"/>
              <a:gd name="connsiteX60" fmla="*/ 9425 w 10000"/>
              <a:gd name="connsiteY60" fmla="*/ 7958 h 10000"/>
              <a:gd name="connsiteX61" fmla="*/ 9438 w 10000"/>
              <a:gd name="connsiteY61" fmla="*/ 7892 h 10000"/>
              <a:gd name="connsiteX62" fmla="*/ 9425 w 10000"/>
              <a:gd name="connsiteY62" fmla="*/ 7759 h 10000"/>
              <a:gd name="connsiteX63" fmla="*/ 9401 w 10000"/>
              <a:gd name="connsiteY63" fmla="*/ 7627 h 10000"/>
              <a:gd name="connsiteX64" fmla="*/ 9364 w 10000"/>
              <a:gd name="connsiteY64" fmla="*/ 7506 h 10000"/>
              <a:gd name="connsiteX65" fmla="*/ 9303 w 10000"/>
              <a:gd name="connsiteY65" fmla="*/ 7384 h 10000"/>
              <a:gd name="connsiteX66" fmla="*/ 9242 w 10000"/>
              <a:gd name="connsiteY66" fmla="*/ 7263 h 10000"/>
              <a:gd name="connsiteX67" fmla="*/ 9156 w 10000"/>
              <a:gd name="connsiteY67" fmla="*/ 7141 h 10000"/>
              <a:gd name="connsiteX68" fmla="*/ 9071 w 10000"/>
              <a:gd name="connsiteY68" fmla="*/ 7042 h 10000"/>
              <a:gd name="connsiteX69" fmla="*/ 8961 w 10000"/>
              <a:gd name="connsiteY69" fmla="*/ 6932 h 10000"/>
              <a:gd name="connsiteX70" fmla="*/ 4218 w 10000"/>
              <a:gd name="connsiteY70" fmla="*/ 2340 h 10000"/>
              <a:gd name="connsiteX71" fmla="*/ 4120 w 10000"/>
              <a:gd name="connsiteY71" fmla="*/ 2274 h 10000"/>
              <a:gd name="connsiteX72" fmla="*/ 4022 w 10000"/>
              <a:gd name="connsiteY72" fmla="*/ 2219 h 10000"/>
              <a:gd name="connsiteX73" fmla="*/ 3912 w 10000"/>
              <a:gd name="connsiteY73" fmla="*/ 2174 h 10000"/>
              <a:gd name="connsiteX74" fmla="*/ 3790 w 10000"/>
              <a:gd name="connsiteY74" fmla="*/ 2152 h 10000"/>
              <a:gd name="connsiteX75" fmla="*/ 3716 w 10000"/>
              <a:gd name="connsiteY75" fmla="*/ 2163 h 10000"/>
              <a:gd name="connsiteX76" fmla="*/ 3594 w 10000"/>
              <a:gd name="connsiteY76" fmla="*/ 2196 h 10000"/>
              <a:gd name="connsiteX77" fmla="*/ 3447 w 10000"/>
              <a:gd name="connsiteY77" fmla="*/ 2241 h 10000"/>
              <a:gd name="connsiteX78" fmla="*/ 3289 w 10000"/>
              <a:gd name="connsiteY78" fmla="*/ 2296 h 10000"/>
              <a:gd name="connsiteX79" fmla="*/ 3142 w 10000"/>
              <a:gd name="connsiteY79" fmla="*/ 2362 h 10000"/>
              <a:gd name="connsiteX80" fmla="*/ 2995 w 10000"/>
              <a:gd name="connsiteY80" fmla="*/ 2417 h 10000"/>
              <a:gd name="connsiteX81" fmla="*/ 2885 w 10000"/>
              <a:gd name="connsiteY81" fmla="*/ 2472 h 10000"/>
              <a:gd name="connsiteX82" fmla="*/ 2824 w 10000"/>
              <a:gd name="connsiteY82" fmla="*/ 2517 h 10000"/>
              <a:gd name="connsiteX83" fmla="*/ 2787 w 10000"/>
              <a:gd name="connsiteY83" fmla="*/ 2572 h 10000"/>
              <a:gd name="connsiteX84" fmla="*/ 2714 w 10000"/>
              <a:gd name="connsiteY84" fmla="*/ 2660 h 10000"/>
              <a:gd name="connsiteX85" fmla="*/ 2641 w 10000"/>
              <a:gd name="connsiteY85" fmla="*/ 2781 h 10000"/>
              <a:gd name="connsiteX86" fmla="*/ 2567 w 10000"/>
              <a:gd name="connsiteY86" fmla="*/ 2914 h 10000"/>
              <a:gd name="connsiteX87" fmla="*/ 2506 w 10000"/>
              <a:gd name="connsiteY87" fmla="*/ 3046 h 10000"/>
              <a:gd name="connsiteX88" fmla="*/ 2445 w 10000"/>
              <a:gd name="connsiteY88" fmla="*/ 3168 h 10000"/>
              <a:gd name="connsiteX89" fmla="*/ 2408 w 10000"/>
              <a:gd name="connsiteY89" fmla="*/ 3267 h 10000"/>
              <a:gd name="connsiteX90" fmla="*/ 2396 w 10000"/>
              <a:gd name="connsiteY90" fmla="*/ 3355 h 10000"/>
              <a:gd name="connsiteX91" fmla="*/ 2408 w 10000"/>
              <a:gd name="connsiteY91" fmla="*/ 3444 h 10000"/>
              <a:gd name="connsiteX92" fmla="*/ 2445 w 10000"/>
              <a:gd name="connsiteY92" fmla="*/ 3554 h 10000"/>
              <a:gd name="connsiteX93" fmla="*/ 2518 w 10000"/>
              <a:gd name="connsiteY93" fmla="*/ 3642 h 10000"/>
              <a:gd name="connsiteX94" fmla="*/ 2579 w 10000"/>
              <a:gd name="connsiteY94" fmla="*/ 3720 h 10000"/>
              <a:gd name="connsiteX95" fmla="*/ 7335 w 10000"/>
              <a:gd name="connsiteY95" fmla="*/ 8311 h 10000"/>
              <a:gd name="connsiteX96" fmla="*/ 6956 w 10000"/>
              <a:gd name="connsiteY96" fmla="*/ 8642 h 10000"/>
              <a:gd name="connsiteX97" fmla="*/ 2200 w 10000"/>
              <a:gd name="connsiteY97" fmla="*/ 4051 h 10000"/>
              <a:gd name="connsiteX98" fmla="*/ 2115 w 10000"/>
              <a:gd name="connsiteY98" fmla="*/ 3962 h 10000"/>
              <a:gd name="connsiteX99" fmla="*/ 2042 w 10000"/>
              <a:gd name="connsiteY99" fmla="*/ 3885 h 10000"/>
              <a:gd name="connsiteX100" fmla="*/ 1980 w 10000"/>
              <a:gd name="connsiteY100" fmla="*/ 3786 h 10000"/>
              <a:gd name="connsiteX101" fmla="*/ 1932 w 10000"/>
              <a:gd name="connsiteY101" fmla="*/ 3687 h 10000"/>
              <a:gd name="connsiteX102" fmla="*/ 1895 w 10000"/>
              <a:gd name="connsiteY102" fmla="*/ 3598 h 10000"/>
              <a:gd name="connsiteX103" fmla="*/ 1858 w 10000"/>
              <a:gd name="connsiteY103" fmla="*/ 3499 h 10000"/>
              <a:gd name="connsiteX104" fmla="*/ 1834 w 10000"/>
              <a:gd name="connsiteY104" fmla="*/ 3389 h 10000"/>
              <a:gd name="connsiteX105" fmla="*/ 1822 w 10000"/>
              <a:gd name="connsiteY105" fmla="*/ 3278 h 10000"/>
              <a:gd name="connsiteX106" fmla="*/ 1834 w 10000"/>
              <a:gd name="connsiteY106" fmla="*/ 3157 h 10000"/>
              <a:gd name="connsiteX107" fmla="*/ 1883 w 10000"/>
              <a:gd name="connsiteY107" fmla="*/ 3002 h 10000"/>
              <a:gd name="connsiteX108" fmla="*/ 1956 w 10000"/>
              <a:gd name="connsiteY108" fmla="*/ 2826 h 10000"/>
              <a:gd name="connsiteX109" fmla="*/ 2042 w 10000"/>
              <a:gd name="connsiteY109" fmla="*/ 2649 h 10000"/>
              <a:gd name="connsiteX110" fmla="*/ 2127 w 10000"/>
              <a:gd name="connsiteY110" fmla="*/ 2472 h 10000"/>
              <a:gd name="connsiteX111" fmla="*/ 2237 w 10000"/>
              <a:gd name="connsiteY111" fmla="*/ 2318 h 10000"/>
              <a:gd name="connsiteX112" fmla="*/ 2335 w 10000"/>
              <a:gd name="connsiteY112" fmla="*/ 2185 h 10000"/>
              <a:gd name="connsiteX113" fmla="*/ 2421 w 10000"/>
              <a:gd name="connsiteY113" fmla="*/ 2097 h 10000"/>
              <a:gd name="connsiteX114" fmla="*/ 2531 w 10000"/>
              <a:gd name="connsiteY114" fmla="*/ 2020 h 10000"/>
              <a:gd name="connsiteX115" fmla="*/ 2677 w 10000"/>
              <a:gd name="connsiteY115" fmla="*/ 1943 h 10000"/>
              <a:gd name="connsiteX116" fmla="*/ 2861 w 10000"/>
              <a:gd name="connsiteY116" fmla="*/ 1865 h 10000"/>
              <a:gd name="connsiteX117" fmla="*/ 3056 w 10000"/>
              <a:gd name="connsiteY117" fmla="*/ 1788 h 10000"/>
              <a:gd name="connsiteX118" fmla="*/ 3264 w 10000"/>
              <a:gd name="connsiteY118" fmla="*/ 1722 h 10000"/>
              <a:gd name="connsiteX119" fmla="*/ 3460 w 10000"/>
              <a:gd name="connsiteY119" fmla="*/ 1678 h 10000"/>
              <a:gd name="connsiteX120" fmla="*/ 3631 w 10000"/>
              <a:gd name="connsiteY120" fmla="*/ 1645 h 10000"/>
              <a:gd name="connsiteX121" fmla="*/ 3778 w 10000"/>
              <a:gd name="connsiteY121" fmla="*/ 1634 h 10000"/>
              <a:gd name="connsiteX122" fmla="*/ 3900 w 10000"/>
              <a:gd name="connsiteY122" fmla="*/ 1667 h 10000"/>
              <a:gd name="connsiteX123" fmla="*/ 4010 w 10000"/>
              <a:gd name="connsiteY123" fmla="*/ 1689 h 10000"/>
              <a:gd name="connsiteX124" fmla="*/ 4120 w 10000"/>
              <a:gd name="connsiteY124" fmla="*/ 1722 h 10000"/>
              <a:gd name="connsiteX125" fmla="*/ 4230 w 10000"/>
              <a:gd name="connsiteY125" fmla="*/ 1755 h 10000"/>
              <a:gd name="connsiteX126" fmla="*/ 4328 w 10000"/>
              <a:gd name="connsiteY126" fmla="*/ 1810 h 10000"/>
              <a:gd name="connsiteX127" fmla="*/ 4425 w 10000"/>
              <a:gd name="connsiteY127" fmla="*/ 1876 h 10000"/>
              <a:gd name="connsiteX128" fmla="*/ 4523 w 10000"/>
              <a:gd name="connsiteY128" fmla="*/ 1943 h 10000"/>
              <a:gd name="connsiteX129" fmla="*/ 4609 w 10000"/>
              <a:gd name="connsiteY129" fmla="*/ 2020 h 10000"/>
              <a:gd name="connsiteX130" fmla="*/ 9364 w 10000"/>
              <a:gd name="connsiteY130" fmla="*/ 6600 h 10000"/>
              <a:gd name="connsiteX131" fmla="*/ 9499 w 10000"/>
              <a:gd name="connsiteY131" fmla="*/ 6744 h 10000"/>
              <a:gd name="connsiteX132" fmla="*/ 9621 w 10000"/>
              <a:gd name="connsiteY132" fmla="*/ 6909 h 10000"/>
              <a:gd name="connsiteX133" fmla="*/ 9731 w 10000"/>
              <a:gd name="connsiteY133" fmla="*/ 7064 h 10000"/>
              <a:gd name="connsiteX134" fmla="*/ 9817 w 10000"/>
              <a:gd name="connsiteY134" fmla="*/ 7230 h 10000"/>
              <a:gd name="connsiteX135" fmla="*/ 9890 w 10000"/>
              <a:gd name="connsiteY135" fmla="*/ 7395 h 10000"/>
              <a:gd name="connsiteX136" fmla="*/ 9951 w 10000"/>
              <a:gd name="connsiteY136" fmla="*/ 7572 h 10000"/>
              <a:gd name="connsiteX137" fmla="*/ 9976 w 10000"/>
              <a:gd name="connsiteY137" fmla="*/ 7759 h 10000"/>
              <a:gd name="connsiteX138" fmla="*/ 10000 w 10000"/>
              <a:gd name="connsiteY138" fmla="*/ 7947 h 10000"/>
              <a:gd name="connsiteX139" fmla="*/ 9988 w 10000"/>
              <a:gd name="connsiteY139" fmla="*/ 8046 h 10000"/>
              <a:gd name="connsiteX140" fmla="*/ 9976 w 10000"/>
              <a:gd name="connsiteY140" fmla="*/ 8157 h 10000"/>
              <a:gd name="connsiteX141" fmla="*/ 9951 w 10000"/>
              <a:gd name="connsiteY141" fmla="*/ 8256 h 10000"/>
              <a:gd name="connsiteX142" fmla="*/ 9890 w 10000"/>
              <a:gd name="connsiteY142" fmla="*/ 8366 h 10000"/>
              <a:gd name="connsiteX143" fmla="*/ 9780 w 10000"/>
              <a:gd name="connsiteY143" fmla="*/ 8609 h 10000"/>
              <a:gd name="connsiteX144" fmla="*/ 9645 w 10000"/>
              <a:gd name="connsiteY144" fmla="*/ 8841 h 10000"/>
              <a:gd name="connsiteX145" fmla="*/ 9462 w 10000"/>
              <a:gd name="connsiteY145" fmla="*/ 9062 h 10000"/>
              <a:gd name="connsiteX146" fmla="*/ 9291 w 10000"/>
              <a:gd name="connsiteY146" fmla="*/ 9283 h 10000"/>
              <a:gd name="connsiteX147" fmla="*/ 9132 w 10000"/>
              <a:gd name="connsiteY147" fmla="*/ 9448 h 10000"/>
              <a:gd name="connsiteX148" fmla="*/ 8985 w 10000"/>
              <a:gd name="connsiteY148" fmla="*/ 9592 h 10000"/>
              <a:gd name="connsiteX149" fmla="*/ 8839 w 10000"/>
              <a:gd name="connsiteY149" fmla="*/ 9702 h 10000"/>
              <a:gd name="connsiteX150" fmla="*/ 8680 w 10000"/>
              <a:gd name="connsiteY150" fmla="*/ 9801 h 10000"/>
              <a:gd name="connsiteX151" fmla="*/ 8521 w 10000"/>
              <a:gd name="connsiteY151" fmla="*/ 9879 h 10000"/>
              <a:gd name="connsiteX152" fmla="*/ 8350 w 10000"/>
              <a:gd name="connsiteY152" fmla="*/ 9934 h 10000"/>
              <a:gd name="connsiteX153" fmla="*/ 8166 w 10000"/>
              <a:gd name="connsiteY153" fmla="*/ 9978 h 10000"/>
              <a:gd name="connsiteX154" fmla="*/ 7983 w 10000"/>
              <a:gd name="connsiteY154" fmla="*/ 10000 h 10000"/>
              <a:gd name="connsiteX155" fmla="*/ 7787 w 10000"/>
              <a:gd name="connsiteY155" fmla="*/ 10000 h 10000"/>
              <a:gd name="connsiteX156" fmla="*/ 7579 w 10000"/>
              <a:gd name="connsiteY156" fmla="*/ 9989 h 10000"/>
              <a:gd name="connsiteX157" fmla="*/ 7384 w 10000"/>
              <a:gd name="connsiteY157" fmla="*/ 9967 h 10000"/>
              <a:gd name="connsiteX158" fmla="*/ 7176 w 10000"/>
              <a:gd name="connsiteY158" fmla="*/ 9912 h 10000"/>
              <a:gd name="connsiteX159" fmla="*/ 6993 w 10000"/>
              <a:gd name="connsiteY159" fmla="*/ 9857 h 10000"/>
              <a:gd name="connsiteX160" fmla="*/ 6809 w 10000"/>
              <a:gd name="connsiteY160" fmla="*/ 9779 h 10000"/>
              <a:gd name="connsiteX161" fmla="*/ 6626 w 10000"/>
              <a:gd name="connsiteY161" fmla="*/ 9691 h 10000"/>
              <a:gd name="connsiteX162" fmla="*/ 6467 w 10000"/>
              <a:gd name="connsiteY162" fmla="*/ 9581 h 10000"/>
              <a:gd name="connsiteX163" fmla="*/ 6296 w 10000"/>
              <a:gd name="connsiteY163" fmla="*/ 9459 h 10000"/>
              <a:gd name="connsiteX164" fmla="*/ 6137 w 10000"/>
              <a:gd name="connsiteY164" fmla="*/ 9316 h 10000"/>
              <a:gd name="connsiteX165" fmla="*/ 966 w 10000"/>
              <a:gd name="connsiteY165" fmla="*/ 4327 h 10000"/>
              <a:gd name="connsiteX166" fmla="*/ 733 w 10000"/>
              <a:gd name="connsiteY166" fmla="*/ 4095 h 10000"/>
              <a:gd name="connsiteX167" fmla="*/ 550 w 10000"/>
              <a:gd name="connsiteY167" fmla="*/ 3874 h 10000"/>
              <a:gd name="connsiteX168" fmla="*/ 477 w 10000"/>
              <a:gd name="connsiteY168" fmla="*/ 3753 h 10000"/>
              <a:gd name="connsiteX169" fmla="*/ 391 w 10000"/>
              <a:gd name="connsiteY169" fmla="*/ 3631 h 10000"/>
              <a:gd name="connsiteX170" fmla="*/ 330 w 10000"/>
              <a:gd name="connsiteY170" fmla="*/ 3510 h 10000"/>
              <a:gd name="connsiteX171" fmla="*/ 257 w 10000"/>
              <a:gd name="connsiteY171" fmla="*/ 3389 h 10000"/>
              <a:gd name="connsiteX172" fmla="*/ 196 w 10000"/>
              <a:gd name="connsiteY172" fmla="*/ 3267 h 10000"/>
              <a:gd name="connsiteX173" fmla="*/ 147 w 10000"/>
              <a:gd name="connsiteY173" fmla="*/ 3135 h 10000"/>
              <a:gd name="connsiteX174" fmla="*/ 110 w 10000"/>
              <a:gd name="connsiteY174" fmla="*/ 3013 h 10000"/>
              <a:gd name="connsiteX175" fmla="*/ 73 w 10000"/>
              <a:gd name="connsiteY175" fmla="*/ 2881 h 10000"/>
              <a:gd name="connsiteX176" fmla="*/ 49 w 10000"/>
              <a:gd name="connsiteY176" fmla="*/ 2748 h 10000"/>
              <a:gd name="connsiteX177" fmla="*/ 24 w 10000"/>
              <a:gd name="connsiteY177" fmla="*/ 2638 h 10000"/>
              <a:gd name="connsiteX178" fmla="*/ 0 w 10000"/>
              <a:gd name="connsiteY178" fmla="*/ 2506 h 10000"/>
              <a:gd name="connsiteX179" fmla="*/ 0 w 10000"/>
              <a:gd name="connsiteY179" fmla="*/ 2373 h 10000"/>
              <a:gd name="connsiteX180" fmla="*/ 0 w 10000"/>
              <a:gd name="connsiteY180" fmla="*/ 2241 h 10000"/>
              <a:gd name="connsiteX181" fmla="*/ 0 w 10000"/>
              <a:gd name="connsiteY181" fmla="*/ 2119 h 10000"/>
              <a:gd name="connsiteX182" fmla="*/ 37 w 10000"/>
              <a:gd name="connsiteY182" fmla="*/ 1998 h 10000"/>
              <a:gd name="connsiteX183" fmla="*/ 49 w 10000"/>
              <a:gd name="connsiteY183" fmla="*/ 1876 h 10000"/>
              <a:gd name="connsiteX184" fmla="*/ 73 w 10000"/>
              <a:gd name="connsiteY184" fmla="*/ 1755 h 10000"/>
              <a:gd name="connsiteX185" fmla="*/ 110 w 10000"/>
              <a:gd name="connsiteY185" fmla="*/ 1645 h 10000"/>
              <a:gd name="connsiteX186" fmla="*/ 147 w 10000"/>
              <a:gd name="connsiteY186" fmla="*/ 1534 h 10000"/>
              <a:gd name="connsiteX187" fmla="*/ 196 w 10000"/>
              <a:gd name="connsiteY187" fmla="*/ 1424 h 10000"/>
              <a:gd name="connsiteX188" fmla="*/ 244 w 10000"/>
              <a:gd name="connsiteY188" fmla="*/ 1313 h 10000"/>
              <a:gd name="connsiteX189" fmla="*/ 306 w 10000"/>
              <a:gd name="connsiteY189" fmla="*/ 1214 h 10000"/>
              <a:gd name="connsiteX190" fmla="*/ 379 w 10000"/>
              <a:gd name="connsiteY190" fmla="*/ 1115 h 10000"/>
              <a:gd name="connsiteX191" fmla="*/ 440 w 10000"/>
              <a:gd name="connsiteY191" fmla="*/ 1015 h 10000"/>
              <a:gd name="connsiteX192" fmla="*/ 526 w 10000"/>
              <a:gd name="connsiteY192" fmla="*/ 916 h 10000"/>
              <a:gd name="connsiteX193" fmla="*/ 611 w 10000"/>
              <a:gd name="connsiteY193" fmla="*/ 817 h 10000"/>
              <a:gd name="connsiteX194" fmla="*/ 697 w 10000"/>
              <a:gd name="connsiteY194" fmla="*/ 740 h 10000"/>
              <a:gd name="connsiteX195" fmla="*/ 807 w 10000"/>
              <a:gd name="connsiteY195" fmla="*/ 640 h 10000"/>
              <a:gd name="connsiteX196" fmla="*/ 1015 w 10000"/>
              <a:gd name="connsiteY196" fmla="*/ 486 h 10000"/>
              <a:gd name="connsiteX197" fmla="*/ 1222 w 10000"/>
              <a:gd name="connsiteY197" fmla="*/ 342 h 10000"/>
              <a:gd name="connsiteX198" fmla="*/ 1345 w 10000"/>
              <a:gd name="connsiteY198" fmla="*/ 276 h 10000"/>
              <a:gd name="connsiteX199" fmla="*/ 1455 w 10000"/>
              <a:gd name="connsiteY199" fmla="*/ 232 h 10000"/>
              <a:gd name="connsiteX200" fmla="*/ 1577 w 10000"/>
              <a:gd name="connsiteY200" fmla="*/ 188 h 10000"/>
              <a:gd name="connsiteX201" fmla="*/ 1699 w 10000"/>
              <a:gd name="connsiteY201" fmla="*/ 132 h 10000"/>
              <a:gd name="connsiteX202" fmla="*/ 1809 w 10000"/>
              <a:gd name="connsiteY202" fmla="*/ 99 h 10000"/>
              <a:gd name="connsiteX203" fmla="*/ 1932 w 10000"/>
              <a:gd name="connsiteY203" fmla="*/ 77 h 10000"/>
              <a:gd name="connsiteX204" fmla="*/ 2054 w 10000"/>
              <a:gd name="connsiteY204" fmla="*/ 44 h 10000"/>
              <a:gd name="connsiteX205" fmla="*/ 2188 w 10000"/>
              <a:gd name="connsiteY205" fmla="*/ 33 h 10000"/>
              <a:gd name="connsiteX206" fmla="*/ 2433 w 10000"/>
              <a:gd name="connsiteY206" fmla="*/ 0 h 10000"/>
              <a:gd name="connsiteX207" fmla="*/ 2702 w 10000"/>
              <a:gd name="connsiteY207" fmla="*/ 22 h 10000"/>
              <a:gd name="connsiteX208" fmla="*/ 2848 w 10000"/>
              <a:gd name="connsiteY208" fmla="*/ 33 h 10000"/>
              <a:gd name="connsiteX209" fmla="*/ 2983 w 10000"/>
              <a:gd name="connsiteY209" fmla="*/ 44 h 10000"/>
              <a:gd name="connsiteX210" fmla="*/ 3130 w 10000"/>
              <a:gd name="connsiteY210" fmla="*/ 66 h 10000"/>
              <a:gd name="connsiteX211" fmla="*/ 3276 w 10000"/>
              <a:gd name="connsiteY211" fmla="*/ 99 h 10000"/>
              <a:gd name="connsiteX212" fmla="*/ 3411 w 10000"/>
              <a:gd name="connsiteY212" fmla="*/ 132 h 10000"/>
              <a:gd name="connsiteX213" fmla="*/ 3545 w 10000"/>
              <a:gd name="connsiteY213" fmla="*/ 188 h 10000"/>
              <a:gd name="connsiteX214" fmla="*/ 3692 w 10000"/>
              <a:gd name="connsiteY214" fmla="*/ 243 h 10000"/>
              <a:gd name="connsiteX215" fmla="*/ 3814 w 10000"/>
              <a:gd name="connsiteY215" fmla="*/ 309 h 10000"/>
              <a:gd name="connsiteX216" fmla="*/ 3949 w 10000"/>
              <a:gd name="connsiteY216" fmla="*/ 375 h 10000"/>
              <a:gd name="connsiteX217" fmla="*/ 4083 w 10000"/>
              <a:gd name="connsiteY217" fmla="*/ 453 h 10000"/>
              <a:gd name="connsiteX218" fmla="*/ 4218 w 10000"/>
              <a:gd name="connsiteY218" fmla="*/ 530 h 10000"/>
              <a:gd name="connsiteX219" fmla="*/ 4352 w 10000"/>
              <a:gd name="connsiteY219" fmla="*/ 618 h 10000"/>
              <a:gd name="connsiteX220" fmla="*/ 4609 w 10000"/>
              <a:gd name="connsiteY220" fmla="*/ 806 h 10000"/>
              <a:gd name="connsiteX221" fmla="*/ 4853 w 10000"/>
              <a:gd name="connsiteY221" fmla="*/ 1038 h 10000"/>
              <a:gd name="connsiteX222" fmla="*/ 5277 w 10000"/>
              <a:gd name="connsiteY222" fmla="*/ 1301 h 10000"/>
              <a:gd name="connsiteX0" fmla="*/ 5277 w 10000"/>
              <a:gd name="connsiteY0" fmla="*/ 1301 h 10000"/>
              <a:gd name="connsiteX1" fmla="*/ 4767 w 10000"/>
              <a:gd name="connsiteY1" fmla="*/ 1574 h 10000"/>
              <a:gd name="connsiteX2" fmla="*/ 4474 w 10000"/>
              <a:gd name="connsiteY2" fmla="*/ 1358 h 10000"/>
              <a:gd name="connsiteX3" fmla="*/ 4279 w 10000"/>
              <a:gd name="connsiteY3" fmla="*/ 1203 h 10000"/>
              <a:gd name="connsiteX4" fmla="*/ 4095 w 10000"/>
              <a:gd name="connsiteY4" fmla="*/ 1060 h 10000"/>
              <a:gd name="connsiteX5" fmla="*/ 3912 w 10000"/>
              <a:gd name="connsiteY5" fmla="*/ 938 h 10000"/>
              <a:gd name="connsiteX6" fmla="*/ 3704 w 10000"/>
              <a:gd name="connsiteY6" fmla="*/ 850 h 10000"/>
              <a:gd name="connsiteX7" fmla="*/ 3496 w 10000"/>
              <a:gd name="connsiteY7" fmla="*/ 751 h 10000"/>
              <a:gd name="connsiteX8" fmla="*/ 3276 w 10000"/>
              <a:gd name="connsiteY8" fmla="*/ 684 h 10000"/>
              <a:gd name="connsiteX9" fmla="*/ 3044 w 10000"/>
              <a:gd name="connsiteY9" fmla="*/ 629 h 10000"/>
              <a:gd name="connsiteX10" fmla="*/ 2824 w 10000"/>
              <a:gd name="connsiteY10" fmla="*/ 607 h 10000"/>
              <a:gd name="connsiteX11" fmla="*/ 2579 w 10000"/>
              <a:gd name="connsiteY11" fmla="*/ 596 h 10000"/>
              <a:gd name="connsiteX12" fmla="*/ 2359 w 10000"/>
              <a:gd name="connsiteY12" fmla="*/ 596 h 10000"/>
              <a:gd name="connsiteX13" fmla="*/ 2139 w 10000"/>
              <a:gd name="connsiteY13" fmla="*/ 618 h 10000"/>
              <a:gd name="connsiteX14" fmla="*/ 1944 w 10000"/>
              <a:gd name="connsiteY14" fmla="*/ 662 h 10000"/>
              <a:gd name="connsiteX15" fmla="*/ 1748 w 10000"/>
              <a:gd name="connsiteY15" fmla="*/ 740 h 10000"/>
              <a:gd name="connsiteX16" fmla="*/ 1565 w 10000"/>
              <a:gd name="connsiteY16" fmla="*/ 817 h 10000"/>
              <a:gd name="connsiteX17" fmla="*/ 1394 w 10000"/>
              <a:gd name="connsiteY17" fmla="*/ 927 h 10000"/>
              <a:gd name="connsiteX18" fmla="*/ 1222 w 10000"/>
              <a:gd name="connsiteY18" fmla="*/ 1049 h 10000"/>
              <a:gd name="connsiteX19" fmla="*/ 1064 w 10000"/>
              <a:gd name="connsiteY19" fmla="*/ 1192 h 10000"/>
              <a:gd name="connsiteX20" fmla="*/ 954 w 10000"/>
              <a:gd name="connsiteY20" fmla="*/ 1347 h 10000"/>
              <a:gd name="connsiteX21" fmla="*/ 831 w 10000"/>
              <a:gd name="connsiteY21" fmla="*/ 1501 h 10000"/>
              <a:gd name="connsiteX22" fmla="*/ 746 w 10000"/>
              <a:gd name="connsiteY22" fmla="*/ 1678 h 10000"/>
              <a:gd name="connsiteX23" fmla="*/ 685 w 10000"/>
              <a:gd name="connsiteY23" fmla="*/ 1854 h 10000"/>
              <a:gd name="connsiteX24" fmla="*/ 648 w 10000"/>
              <a:gd name="connsiteY24" fmla="*/ 2042 h 10000"/>
              <a:gd name="connsiteX25" fmla="*/ 611 w 10000"/>
              <a:gd name="connsiteY25" fmla="*/ 2252 h 10000"/>
              <a:gd name="connsiteX26" fmla="*/ 611 w 10000"/>
              <a:gd name="connsiteY26" fmla="*/ 2461 h 10000"/>
              <a:gd name="connsiteX27" fmla="*/ 636 w 10000"/>
              <a:gd name="connsiteY27" fmla="*/ 2682 h 10000"/>
              <a:gd name="connsiteX28" fmla="*/ 672 w 10000"/>
              <a:gd name="connsiteY28" fmla="*/ 2881 h 10000"/>
              <a:gd name="connsiteX29" fmla="*/ 733 w 10000"/>
              <a:gd name="connsiteY29" fmla="*/ 3091 h 10000"/>
              <a:gd name="connsiteX30" fmla="*/ 819 w 10000"/>
              <a:gd name="connsiteY30" fmla="*/ 3278 h 10000"/>
              <a:gd name="connsiteX31" fmla="*/ 917 w 10000"/>
              <a:gd name="connsiteY31" fmla="*/ 3477 h 10000"/>
              <a:gd name="connsiteX32" fmla="*/ 1039 w 10000"/>
              <a:gd name="connsiteY32" fmla="*/ 3653 h 10000"/>
              <a:gd name="connsiteX33" fmla="*/ 1186 w 10000"/>
              <a:gd name="connsiteY33" fmla="*/ 3830 h 10000"/>
              <a:gd name="connsiteX34" fmla="*/ 1345 w 10000"/>
              <a:gd name="connsiteY34" fmla="*/ 3996 h 10000"/>
              <a:gd name="connsiteX35" fmla="*/ 6516 w 10000"/>
              <a:gd name="connsiteY35" fmla="*/ 8996 h 10000"/>
              <a:gd name="connsiteX36" fmla="*/ 6638 w 10000"/>
              <a:gd name="connsiteY36" fmla="*/ 9084 h 10000"/>
              <a:gd name="connsiteX37" fmla="*/ 6760 w 10000"/>
              <a:gd name="connsiteY37" fmla="*/ 9183 h 10000"/>
              <a:gd name="connsiteX38" fmla="*/ 6870 w 10000"/>
              <a:gd name="connsiteY38" fmla="*/ 9260 h 10000"/>
              <a:gd name="connsiteX39" fmla="*/ 7005 w 10000"/>
              <a:gd name="connsiteY39" fmla="*/ 9327 h 10000"/>
              <a:gd name="connsiteX40" fmla="*/ 7139 w 10000"/>
              <a:gd name="connsiteY40" fmla="*/ 9393 h 10000"/>
              <a:gd name="connsiteX41" fmla="*/ 7274 w 10000"/>
              <a:gd name="connsiteY41" fmla="*/ 9426 h 10000"/>
              <a:gd name="connsiteX42" fmla="*/ 7421 w 10000"/>
              <a:gd name="connsiteY42" fmla="*/ 9459 h 10000"/>
              <a:gd name="connsiteX43" fmla="*/ 7567 w 10000"/>
              <a:gd name="connsiteY43" fmla="*/ 9470 h 10000"/>
              <a:gd name="connsiteX44" fmla="*/ 7714 w 10000"/>
              <a:gd name="connsiteY44" fmla="*/ 9481 h 10000"/>
              <a:gd name="connsiteX45" fmla="*/ 7848 w 10000"/>
              <a:gd name="connsiteY45" fmla="*/ 9481 h 10000"/>
              <a:gd name="connsiteX46" fmla="*/ 7983 w 10000"/>
              <a:gd name="connsiteY46" fmla="*/ 9459 h 10000"/>
              <a:gd name="connsiteX47" fmla="*/ 8117 w 10000"/>
              <a:gd name="connsiteY47" fmla="*/ 9437 h 10000"/>
              <a:gd name="connsiteX48" fmla="*/ 8227 w 10000"/>
              <a:gd name="connsiteY48" fmla="*/ 9393 h 10000"/>
              <a:gd name="connsiteX49" fmla="*/ 8350 w 10000"/>
              <a:gd name="connsiteY49" fmla="*/ 9338 h 10000"/>
              <a:gd name="connsiteX50" fmla="*/ 8460 w 10000"/>
              <a:gd name="connsiteY50" fmla="*/ 9272 h 10000"/>
              <a:gd name="connsiteX51" fmla="*/ 8557 w 10000"/>
              <a:gd name="connsiteY51" fmla="*/ 9183 h 10000"/>
              <a:gd name="connsiteX52" fmla="*/ 8680 w 10000"/>
              <a:gd name="connsiteY52" fmla="*/ 9073 h 10000"/>
              <a:gd name="connsiteX53" fmla="*/ 8814 w 10000"/>
              <a:gd name="connsiteY53" fmla="*/ 8940 h 10000"/>
              <a:gd name="connsiteX54" fmla="*/ 8961 w 10000"/>
              <a:gd name="connsiteY54" fmla="*/ 8775 h 10000"/>
              <a:gd name="connsiteX55" fmla="*/ 9108 w 10000"/>
              <a:gd name="connsiteY55" fmla="*/ 8587 h 10000"/>
              <a:gd name="connsiteX56" fmla="*/ 9242 w 10000"/>
              <a:gd name="connsiteY56" fmla="*/ 8400 h 10000"/>
              <a:gd name="connsiteX57" fmla="*/ 9352 w 10000"/>
              <a:gd name="connsiteY57" fmla="*/ 8212 h 10000"/>
              <a:gd name="connsiteX58" fmla="*/ 9389 w 10000"/>
              <a:gd name="connsiteY58" fmla="*/ 8124 h 10000"/>
              <a:gd name="connsiteX59" fmla="*/ 9413 w 10000"/>
              <a:gd name="connsiteY59" fmla="*/ 8046 h 10000"/>
              <a:gd name="connsiteX60" fmla="*/ 9425 w 10000"/>
              <a:gd name="connsiteY60" fmla="*/ 7958 h 10000"/>
              <a:gd name="connsiteX61" fmla="*/ 9438 w 10000"/>
              <a:gd name="connsiteY61" fmla="*/ 7892 h 10000"/>
              <a:gd name="connsiteX62" fmla="*/ 9425 w 10000"/>
              <a:gd name="connsiteY62" fmla="*/ 7759 h 10000"/>
              <a:gd name="connsiteX63" fmla="*/ 9401 w 10000"/>
              <a:gd name="connsiteY63" fmla="*/ 7627 h 10000"/>
              <a:gd name="connsiteX64" fmla="*/ 9364 w 10000"/>
              <a:gd name="connsiteY64" fmla="*/ 7506 h 10000"/>
              <a:gd name="connsiteX65" fmla="*/ 9303 w 10000"/>
              <a:gd name="connsiteY65" fmla="*/ 7384 h 10000"/>
              <a:gd name="connsiteX66" fmla="*/ 9242 w 10000"/>
              <a:gd name="connsiteY66" fmla="*/ 7263 h 10000"/>
              <a:gd name="connsiteX67" fmla="*/ 9156 w 10000"/>
              <a:gd name="connsiteY67" fmla="*/ 7141 h 10000"/>
              <a:gd name="connsiteX68" fmla="*/ 9071 w 10000"/>
              <a:gd name="connsiteY68" fmla="*/ 7042 h 10000"/>
              <a:gd name="connsiteX69" fmla="*/ 8961 w 10000"/>
              <a:gd name="connsiteY69" fmla="*/ 6932 h 10000"/>
              <a:gd name="connsiteX70" fmla="*/ 4218 w 10000"/>
              <a:gd name="connsiteY70" fmla="*/ 2340 h 10000"/>
              <a:gd name="connsiteX71" fmla="*/ 4120 w 10000"/>
              <a:gd name="connsiteY71" fmla="*/ 2274 h 10000"/>
              <a:gd name="connsiteX72" fmla="*/ 4022 w 10000"/>
              <a:gd name="connsiteY72" fmla="*/ 2219 h 10000"/>
              <a:gd name="connsiteX73" fmla="*/ 3912 w 10000"/>
              <a:gd name="connsiteY73" fmla="*/ 2174 h 10000"/>
              <a:gd name="connsiteX74" fmla="*/ 3790 w 10000"/>
              <a:gd name="connsiteY74" fmla="*/ 2152 h 10000"/>
              <a:gd name="connsiteX75" fmla="*/ 3716 w 10000"/>
              <a:gd name="connsiteY75" fmla="*/ 2163 h 10000"/>
              <a:gd name="connsiteX76" fmla="*/ 3594 w 10000"/>
              <a:gd name="connsiteY76" fmla="*/ 2196 h 10000"/>
              <a:gd name="connsiteX77" fmla="*/ 3447 w 10000"/>
              <a:gd name="connsiteY77" fmla="*/ 2241 h 10000"/>
              <a:gd name="connsiteX78" fmla="*/ 3289 w 10000"/>
              <a:gd name="connsiteY78" fmla="*/ 2296 h 10000"/>
              <a:gd name="connsiteX79" fmla="*/ 3142 w 10000"/>
              <a:gd name="connsiteY79" fmla="*/ 2362 h 10000"/>
              <a:gd name="connsiteX80" fmla="*/ 2995 w 10000"/>
              <a:gd name="connsiteY80" fmla="*/ 2417 h 10000"/>
              <a:gd name="connsiteX81" fmla="*/ 2885 w 10000"/>
              <a:gd name="connsiteY81" fmla="*/ 2472 h 10000"/>
              <a:gd name="connsiteX82" fmla="*/ 2824 w 10000"/>
              <a:gd name="connsiteY82" fmla="*/ 2517 h 10000"/>
              <a:gd name="connsiteX83" fmla="*/ 2787 w 10000"/>
              <a:gd name="connsiteY83" fmla="*/ 2572 h 10000"/>
              <a:gd name="connsiteX84" fmla="*/ 2714 w 10000"/>
              <a:gd name="connsiteY84" fmla="*/ 2660 h 10000"/>
              <a:gd name="connsiteX85" fmla="*/ 2641 w 10000"/>
              <a:gd name="connsiteY85" fmla="*/ 2781 h 10000"/>
              <a:gd name="connsiteX86" fmla="*/ 2567 w 10000"/>
              <a:gd name="connsiteY86" fmla="*/ 2914 h 10000"/>
              <a:gd name="connsiteX87" fmla="*/ 2506 w 10000"/>
              <a:gd name="connsiteY87" fmla="*/ 3046 h 10000"/>
              <a:gd name="connsiteX88" fmla="*/ 2445 w 10000"/>
              <a:gd name="connsiteY88" fmla="*/ 3168 h 10000"/>
              <a:gd name="connsiteX89" fmla="*/ 2408 w 10000"/>
              <a:gd name="connsiteY89" fmla="*/ 3267 h 10000"/>
              <a:gd name="connsiteX90" fmla="*/ 2396 w 10000"/>
              <a:gd name="connsiteY90" fmla="*/ 3355 h 10000"/>
              <a:gd name="connsiteX91" fmla="*/ 2408 w 10000"/>
              <a:gd name="connsiteY91" fmla="*/ 3444 h 10000"/>
              <a:gd name="connsiteX92" fmla="*/ 2445 w 10000"/>
              <a:gd name="connsiteY92" fmla="*/ 3554 h 10000"/>
              <a:gd name="connsiteX93" fmla="*/ 2518 w 10000"/>
              <a:gd name="connsiteY93" fmla="*/ 3642 h 10000"/>
              <a:gd name="connsiteX94" fmla="*/ 2579 w 10000"/>
              <a:gd name="connsiteY94" fmla="*/ 3720 h 10000"/>
              <a:gd name="connsiteX95" fmla="*/ 7335 w 10000"/>
              <a:gd name="connsiteY95" fmla="*/ 8311 h 10000"/>
              <a:gd name="connsiteX96" fmla="*/ 6956 w 10000"/>
              <a:gd name="connsiteY96" fmla="*/ 8642 h 10000"/>
              <a:gd name="connsiteX97" fmla="*/ 2200 w 10000"/>
              <a:gd name="connsiteY97" fmla="*/ 4051 h 10000"/>
              <a:gd name="connsiteX98" fmla="*/ 2115 w 10000"/>
              <a:gd name="connsiteY98" fmla="*/ 3962 h 10000"/>
              <a:gd name="connsiteX99" fmla="*/ 2042 w 10000"/>
              <a:gd name="connsiteY99" fmla="*/ 3885 h 10000"/>
              <a:gd name="connsiteX100" fmla="*/ 1980 w 10000"/>
              <a:gd name="connsiteY100" fmla="*/ 3786 h 10000"/>
              <a:gd name="connsiteX101" fmla="*/ 1932 w 10000"/>
              <a:gd name="connsiteY101" fmla="*/ 3687 h 10000"/>
              <a:gd name="connsiteX102" fmla="*/ 1895 w 10000"/>
              <a:gd name="connsiteY102" fmla="*/ 3598 h 10000"/>
              <a:gd name="connsiteX103" fmla="*/ 1858 w 10000"/>
              <a:gd name="connsiteY103" fmla="*/ 3499 h 10000"/>
              <a:gd name="connsiteX104" fmla="*/ 1834 w 10000"/>
              <a:gd name="connsiteY104" fmla="*/ 3389 h 10000"/>
              <a:gd name="connsiteX105" fmla="*/ 1822 w 10000"/>
              <a:gd name="connsiteY105" fmla="*/ 3278 h 10000"/>
              <a:gd name="connsiteX106" fmla="*/ 1834 w 10000"/>
              <a:gd name="connsiteY106" fmla="*/ 3157 h 10000"/>
              <a:gd name="connsiteX107" fmla="*/ 1883 w 10000"/>
              <a:gd name="connsiteY107" fmla="*/ 3002 h 10000"/>
              <a:gd name="connsiteX108" fmla="*/ 1956 w 10000"/>
              <a:gd name="connsiteY108" fmla="*/ 2826 h 10000"/>
              <a:gd name="connsiteX109" fmla="*/ 2042 w 10000"/>
              <a:gd name="connsiteY109" fmla="*/ 2649 h 10000"/>
              <a:gd name="connsiteX110" fmla="*/ 2127 w 10000"/>
              <a:gd name="connsiteY110" fmla="*/ 2472 h 10000"/>
              <a:gd name="connsiteX111" fmla="*/ 2237 w 10000"/>
              <a:gd name="connsiteY111" fmla="*/ 2318 h 10000"/>
              <a:gd name="connsiteX112" fmla="*/ 2335 w 10000"/>
              <a:gd name="connsiteY112" fmla="*/ 2185 h 10000"/>
              <a:gd name="connsiteX113" fmla="*/ 2421 w 10000"/>
              <a:gd name="connsiteY113" fmla="*/ 2097 h 10000"/>
              <a:gd name="connsiteX114" fmla="*/ 2531 w 10000"/>
              <a:gd name="connsiteY114" fmla="*/ 2020 h 10000"/>
              <a:gd name="connsiteX115" fmla="*/ 2677 w 10000"/>
              <a:gd name="connsiteY115" fmla="*/ 1943 h 10000"/>
              <a:gd name="connsiteX116" fmla="*/ 2861 w 10000"/>
              <a:gd name="connsiteY116" fmla="*/ 1865 h 10000"/>
              <a:gd name="connsiteX117" fmla="*/ 3056 w 10000"/>
              <a:gd name="connsiteY117" fmla="*/ 1788 h 10000"/>
              <a:gd name="connsiteX118" fmla="*/ 3264 w 10000"/>
              <a:gd name="connsiteY118" fmla="*/ 1722 h 10000"/>
              <a:gd name="connsiteX119" fmla="*/ 3460 w 10000"/>
              <a:gd name="connsiteY119" fmla="*/ 1678 h 10000"/>
              <a:gd name="connsiteX120" fmla="*/ 3631 w 10000"/>
              <a:gd name="connsiteY120" fmla="*/ 1645 h 10000"/>
              <a:gd name="connsiteX121" fmla="*/ 3778 w 10000"/>
              <a:gd name="connsiteY121" fmla="*/ 1634 h 10000"/>
              <a:gd name="connsiteX122" fmla="*/ 3900 w 10000"/>
              <a:gd name="connsiteY122" fmla="*/ 1667 h 10000"/>
              <a:gd name="connsiteX123" fmla="*/ 4010 w 10000"/>
              <a:gd name="connsiteY123" fmla="*/ 1689 h 10000"/>
              <a:gd name="connsiteX124" fmla="*/ 4120 w 10000"/>
              <a:gd name="connsiteY124" fmla="*/ 1722 h 10000"/>
              <a:gd name="connsiteX125" fmla="*/ 4230 w 10000"/>
              <a:gd name="connsiteY125" fmla="*/ 1755 h 10000"/>
              <a:gd name="connsiteX126" fmla="*/ 4328 w 10000"/>
              <a:gd name="connsiteY126" fmla="*/ 1810 h 10000"/>
              <a:gd name="connsiteX127" fmla="*/ 4425 w 10000"/>
              <a:gd name="connsiteY127" fmla="*/ 1876 h 10000"/>
              <a:gd name="connsiteX128" fmla="*/ 4523 w 10000"/>
              <a:gd name="connsiteY128" fmla="*/ 1943 h 10000"/>
              <a:gd name="connsiteX129" fmla="*/ 4609 w 10000"/>
              <a:gd name="connsiteY129" fmla="*/ 2020 h 10000"/>
              <a:gd name="connsiteX130" fmla="*/ 9364 w 10000"/>
              <a:gd name="connsiteY130" fmla="*/ 6600 h 10000"/>
              <a:gd name="connsiteX131" fmla="*/ 9499 w 10000"/>
              <a:gd name="connsiteY131" fmla="*/ 6744 h 10000"/>
              <a:gd name="connsiteX132" fmla="*/ 9621 w 10000"/>
              <a:gd name="connsiteY132" fmla="*/ 6909 h 10000"/>
              <a:gd name="connsiteX133" fmla="*/ 9731 w 10000"/>
              <a:gd name="connsiteY133" fmla="*/ 7064 h 10000"/>
              <a:gd name="connsiteX134" fmla="*/ 9817 w 10000"/>
              <a:gd name="connsiteY134" fmla="*/ 7230 h 10000"/>
              <a:gd name="connsiteX135" fmla="*/ 9890 w 10000"/>
              <a:gd name="connsiteY135" fmla="*/ 7395 h 10000"/>
              <a:gd name="connsiteX136" fmla="*/ 9951 w 10000"/>
              <a:gd name="connsiteY136" fmla="*/ 7572 h 10000"/>
              <a:gd name="connsiteX137" fmla="*/ 9976 w 10000"/>
              <a:gd name="connsiteY137" fmla="*/ 7759 h 10000"/>
              <a:gd name="connsiteX138" fmla="*/ 10000 w 10000"/>
              <a:gd name="connsiteY138" fmla="*/ 7947 h 10000"/>
              <a:gd name="connsiteX139" fmla="*/ 9988 w 10000"/>
              <a:gd name="connsiteY139" fmla="*/ 8046 h 10000"/>
              <a:gd name="connsiteX140" fmla="*/ 9976 w 10000"/>
              <a:gd name="connsiteY140" fmla="*/ 8157 h 10000"/>
              <a:gd name="connsiteX141" fmla="*/ 9951 w 10000"/>
              <a:gd name="connsiteY141" fmla="*/ 8256 h 10000"/>
              <a:gd name="connsiteX142" fmla="*/ 9890 w 10000"/>
              <a:gd name="connsiteY142" fmla="*/ 8366 h 10000"/>
              <a:gd name="connsiteX143" fmla="*/ 9780 w 10000"/>
              <a:gd name="connsiteY143" fmla="*/ 8609 h 10000"/>
              <a:gd name="connsiteX144" fmla="*/ 9645 w 10000"/>
              <a:gd name="connsiteY144" fmla="*/ 8841 h 10000"/>
              <a:gd name="connsiteX145" fmla="*/ 9462 w 10000"/>
              <a:gd name="connsiteY145" fmla="*/ 9062 h 10000"/>
              <a:gd name="connsiteX146" fmla="*/ 9291 w 10000"/>
              <a:gd name="connsiteY146" fmla="*/ 9283 h 10000"/>
              <a:gd name="connsiteX147" fmla="*/ 9132 w 10000"/>
              <a:gd name="connsiteY147" fmla="*/ 9448 h 10000"/>
              <a:gd name="connsiteX148" fmla="*/ 8985 w 10000"/>
              <a:gd name="connsiteY148" fmla="*/ 9592 h 10000"/>
              <a:gd name="connsiteX149" fmla="*/ 8839 w 10000"/>
              <a:gd name="connsiteY149" fmla="*/ 9702 h 10000"/>
              <a:gd name="connsiteX150" fmla="*/ 8680 w 10000"/>
              <a:gd name="connsiteY150" fmla="*/ 9801 h 10000"/>
              <a:gd name="connsiteX151" fmla="*/ 8521 w 10000"/>
              <a:gd name="connsiteY151" fmla="*/ 9879 h 10000"/>
              <a:gd name="connsiteX152" fmla="*/ 8350 w 10000"/>
              <a:gd name="connsiteY152" fmla="*/ 9934 h 10000"/>
              <a:gd name="connsiteX153" fmla="*/ 8166 w 10000"/>
              <a:gd name="connsiteY153" fmla="*/ 9978 h 10000"/>
              <a:gd name="connsiteX154" fmla="*/ 7983 w 10000"/>
              <a:gd name="connsiteY154" fmla="*/ 10000 h 10000"/>
              <a:gd name="connsiteX155" fmla="*/ 7787 w 10000"/>
              <a:gd name="connsiteY155" fmla="*/ 10000 h 10000"/>
              <a:gd name="connsiteX156" fmla="*/ 7579 w 10000"/>
              <a:gd name="connsiteY156" fmla="*/ 9989 h 10000"/>
              <a:gd name="connsiteX157" fmla="*/ 7384 w 10000"/>
              <a:gd name="connsiteY157" fmla="*/ 9967 h 10000"/>
              <a:gd name="connsiteX158" fmla="*/ 7176 w 10000"/>
              <a:gd name="connsiteY158" fmla="*/ 9912 h 10000"/>
              <a:gd name="connsiteX159" fmla="*/ 6993 w 10000"/>
              <a:gd name="connsiteY159" fmla="*/ 9857 h 10000"/>
              <a:gd name="connsiteX160" fmla="*/ 6809 w 10000"/>
              <a:gd name="connsiteY160" fmla="*/ 9779 h 10000"/>
              <a:gd name="connsiteX161" fmla="*/ 6626 w 10000"/>
              <a:gd name="connsiteY161" fmla="*/ 9691 h 10000"/>
              <a:gd name="connsiteX162" fmla="*/ 6467 w 10000"/>
              <a:gd name="connsiteY162" fmla="*/ 9581 h 10000"/>
              <a:gd name="connsiteX163" fmla="*/ 6296 w 10000"/>
              <a:gd name="connsiteY163" fmla="*/ 9459 h 10000"/>
              <a:gd name="connsiteX164" fmla="*/ 6137 w 10000"/>
              <a:gd name="connsiteY164" fmla="*/ 9316 h 10000"/>
              <a:gd name="connsiteX165" fmla="*/ 966 w 10000"/>
              <a:gd name="connsiteY165" fmla="*/ 4327 h 10000"/>
              <a:gd name="connsiteX166" fmla="*/ 733 w 10000"/>
              <a:gd name="connsiteY166" fmla="*/ 4095 h 10000"/>
              <a:gd name="connsiteX167" fmla="*/ 550 w 10000"/>
              <a:gd name="connsiteY167" fmla="*/ 3874 h 10000"/>
              <a:gd name="connsiteX168" fmla="*/ 477 w 10000"/>
              <a:gd name="connsiteY168" fmla="*/ 3753 h 10000"/>
              <a:gd name="connsiteX169" fmla="*/ 391 w 10000"/>
              <a:gd name="connsiteY169" fmla="*/ 3631 h 10000"/>
              <a:gd name="connsiteX170" fmla="*/ 330 w 10000"/>
              <a:gd name="connsiteY170" fmla="*/ 3510 h 10000"/>
              <a:gd name="connsiteX171" fmla="*/ 257 w 10000"/>
              <a:gd name="connsiteY171" fmla="*/ 3389 h 10000"/>
              <a:gd name="connsiteX172" fmla="*/ 196 w 10000"/>
              <a:gd name="connsiteY172" fmla="*/ 3267 h 10000"/>
              <a:gd name="connsiteX173" fmla="*/ 147 w 10000"/>
              <a:gd name="connsiteY173" fmla="*/ 3135 h 10000"/>
              <a:gd name="connsiteX174" fmla="*/ 110 w 10000"/>
              <a:gd name="connsiteY174" fmla="*/ 3013 h 10000"/>
              <a:gd name="connsiteX175" fmla="*/ 73 w 10000"/>
              <a:gd name="connsiteY175" fmla="*/ 2881 h 10000"/>
              <a:gd name="connsiteX176" fmla="*/ 49 w 10000"/>
              <a:gd name="connsiteY176" fmla="*/ 2748 h 10000"/>
              <a:gd name="connsiteX177" fmla="*/ 24 w 10000"/>
              <a:gd name="connsiteY177" fmla="*/ 2638 h 10000"/>
              <a:gd name="connsiteX178" fmla="*/ 0 w 10000"/>
              <a:gd name="connsiteY178" fmla="*/ 2506 h 10000"/>
              <a:gd name="connsiteX179" fmla="*/ 0 w 10000"/>
              <a:gd name="connsiteY179" fmla="*/ 2373 h 10000"/>
              <a:gd name="connsiteX180" fmla="*/ 0 w 10000"/>
              <a:gd name="connsiteY180" fmla="*/ 2241 h 10000"/>
              <a:gd name="connsiteX181" fmla="*/ 0 w 10000"/>
              <a:gd name="connsiteY181" fmla="*/ 2119 h 10000"/>
              <a:gd name="connsiteX182" fmla="*/ 37 w 10000"/>
              <a:gd name="connsiteY182" fmla="*/ 1998 h 10000"/>
              <a:gd name="connsiteX183" fmla="*/ 49 w 10000"/>
              <a:gd name="connsiteY183" fmla="*/ 1876 h 10000"/>
              <a:gd name="connsiteX184" fmla="*/ 73 w 10000"/>
              <a:gd name="connsiteY184" fmla="*/ 1755 h 10000"/>
              <a:gd name="connsiteX185" fmla="*/ 110 w 10000"/>
              <a:gd name="connsiteY185" fmla="*/ 1645 h 10000"/>
              <a:gd name="connsiteX186" fmla="*/ 147 w 10000"/>
              <a:gd name="connsiteY186" fmla="*/ 1534 h 10000"/>
              <a:gd name="connsiteX187" fmla="*/ 196 w 10000"/>
              <a:gd name="connsiteY187" fmla="*/ 1424 h 10000"/>
              <a:gd name="connsiteX188" fmla="*/ 244 w 10000"/>
              <a:gd name="connsiteY188" fmla="*/ 1313 h 10000"/>
              <a:gd name="connsiteX189" fmla="*/ 306 w 10000"/>
              <a:gd name="connsiteY189" fmla="*/ 1214 h 10000"/>
              <a:gd name="connsiteX190" fmla="*/ 379 w 10000"/>
              <a:gd name="connsiteY190" fmla="*/ 1115 h 10000"/>
              <a:gd name="connsiteX191" fmla="*/ 440 w 10000"/>
              <a:gd name="connsiteY191" fmla="*/ 1015 h 10000"/>
              <a:gd name="connsiteX192" fmla="*/ 526 w 10000"/>
              <a:gd name="connsiteY192" fmla="*/ 916 h 10000"/>
              <a:gd name="connsiteX193" fmla="*/ 611 w 10000"/>
              <a:gd name="connsiteY193" fmla="*/ 817 h 10000"/>
              <a:gd name="connsiteX194" fmla="*/ 697 w 10000"/>
              <a:gd name="connsiteY194" fmla="*/ 740 h 10000"/>
              <a:gd name="connsiteX195" fmla="*/ 807 w 10000"/>
              <a:gd name="connsiteY195" fmla="*/ 640 h 10000"/>
              <a:gd name="connsiteX196" fmla="*/ 1015 w 10000"/>
              <a:gd name="connsiteY196" fmla="*/ 486 h 10000"/>
              <a:gd name="connsiteX197" fmla="*/ 1222 w 10000"/>
              <a:gd name="connsiteY197" fmla="*/ 342 h 10000"/>
              <a:gd name="connsiteX198" fmla="*/ 1345 w 10000"/>
              <a:gd name="connsiteY198" fmla="*/ 276 h 10000"/>
              <a:gd name="connsiteX199" fmla="*/ 1455 w 10000"/>
              <a:gd name="connsiteY199" fmla="*/ 232 h 10000"/>
              <a:gd name="connsiteX200" fmla="*/ 1577 w 10000"/>
              <a:gd name="connsiteY200" fmla="*/ 188 h 10000"/>
              <a:gd name="connsiteX201" fmla="*/ 1699 w 10000"/>
              <a:gd name="connsiteY201" fmla="*/ 132 h 10000"/>
              <a:gd name="connsiteX202" fmla="*/ 1809 w 10000"/>
              <a:gd name="connsiteY202" fmla="*/ 99 h 10000"/>
              <a:gd name="connsiteX203" fmla="*/ 1932 w 10000"/>
              <a:gd name="connsiteY203" fmla="*/ 77 h 10000"/>
              <a:gd name="connsiteX204" fmla="*/ 2054 w 10000"/>
              <a:gd name="connsiteY204" fmla="*/ 44 h 10000"/>
              <a:gd name="connsiteX205" fmla="*/ 2188 w 10000"/>
              <a:gd name="connsiteY205" fmla="*/ 33 h 10000"/>
              <a:gd name="connsiteX206" fmla="*/ 2433 w 10000"/>
              <a:gd name="connsiteY206" fmla="*/ 0 h 10000"/>
              <a:gd name="connsiteX207" fmla="*/ 2702 w 10000"/>
              <a:gd name="connsiteY207" fmla="*/ 22 h 10000"/>
              <a:gd name="connsiteX208" fmla="*/ 2848 w 10000"/>
              <a:gd name="connsiteY208" fmla="*/ 33 h 10000"/>
              <a:gd name="connsiteX209" fmla="*/ 2983 w 10000"/>
              <a:gd name="connsiteY209" fmla="*/ 44 h 10000"/>
              <a:gd name="connsiteX210" fmla="*/ 3130 w 10000"/>
              <a:gd name="connsiteY210" fmla="*/ 66 h 10000"/>
              <a:gd name="connsiteX211" fmla="*/ 3276 w 10000"/>
              <a:gd name="connsiteY211" fmla="*/ 99 h 10000"/>
              <a:gd name="connsiteX212" fmla="*/ 3411 w 10000"/>
              <a:gd name="connsiteY212" fmla="*/ 132 h 10000"/>
              <a:gd name="connsiteX213" fmla="*/ 3545 w 10000"/>
              <a:gd name="connsiteY213" fmla="*/ 188 h 10000"/>
              <a:gd name="connsiteX214" fmla="*/ 3692 w 10000"/>
              <a:gd name="connsiteY214" fmla="*/ 243 h 10000"/>
              <a:gd name="connsiteX215" fmla="*/ 3814 w 10000"/>
              <a:gd name="connsiteY215" fmla="*/ 309 h 10000"/>
              <a:gd name="connsiteX216" fmla="*/ 3949 w 10000"/>
              <a:gd name="connsiteY216" fmla="*/ 375 h 10000"/>
              <a:gd name="connsiteX217" fmla="*/ 4083 w 10000"/>
              <a:gd name="connsiteY217" fmla="*/ 453 h 10000"/>
              <a:gd name="connsiteX218" fmla="*/ 4218 w 10000"/>
              <a:gd name="connsiteY218" fmla="*/ 530 h 10000"/>
              <a:gd name="connsiteX219" fmla="*/ 4352 w 10000"/>
              <a:gd name="connsiteY219" fmla="*/ 618 h 10000"/>
              <a:gd name="connsiteX220" fmla="*/ 4609 w 10000"/>
              <a:gd name="connsiteY220" fmla="*/ 806 h 10000"/>
              <a:gd name="connsiteX221" fmla="*/ 4853 w 10000"/>
              <a:gd name="connsiteY221" fmla="*/ 1038 h 10000"/>
              <a:gd name="connsiteX222" fmla="*/ 5277 w 10000"/>
              <a:gd name="connsiteY222" fmla="*/ 13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10000" h="10000">
                <a:moveTo>
                  <a:pt x="5277" y="1301"/>
                </a:moveTo>
                <a:lnTo>
                  <a:pt x="4767" y="1574"/>
                </a:lnTo>
                <a:lnTo>
                  <a:pt x="4474" y="1358"/>
                </a:lnTo>
                <a:lnTo>
                  <a:pt x="4279" y="1203"/>
                </a:lnTo>
                <a:lnTo>
                  <a:pt x="4095" y="1060"/>
                </a:lnTo>
                <a:lnTo>
                  <a:pt x="3912" y="938"/>
                </a:lnTo>
                <a:lnTo>
                  <a:pt x="3704" y="850"/>
                </a:lnTo>
                <a:lnTo>
                  <a:pt x="3496" y="751"/>
                </a:lnTo>
                <a:lnTo>
                  <a:pt x="3276" y="684"/>
                </a:lnTo>
                <a:lnTo>
                  <a:pt x="3044" y="629"/>
                </a:lnTo>
                <a:lnTo>
                  <a:pt x="2824" y="607"/>
                </a:lnTo>
                <a:lnTo>
                  <a:pt x="2579" y="596"/>
                </a:lnTo>
                <a:lnTo>
                  <a:pt x="2359" y="596"/>
                </a:lnTo>
                <a:lnTo>
                  <a:pt x="2139" y="618"/>
                </a:lnTo>
                <a:lnTo>
                  <a:pt x="1944" y="662"/>
                </a:lnTo>
                <a:lnTo>
                  <a:pt x="1748" y="740"/>
                </a:lnTo>
                <a:lnTo>
                  <a:pt x="1565" y="817"/>
                </a:lnTo>
                <a:lnTo>
                  <a:pt x="1394" y="927"/>
                </a:lnTo>
                <a:lnTo>
                  <a:pt x="1222" y="1049"/>
                </a:lnTo>
                <a:lnTo>
                  <a:pt x="1064" y="1192"/>
                </a:lnTo>
                <a:lnTo>
                  <a:pt x="954" y="1347"/>
                </a:lnTo>
                <a:lnTo>
                  <a:pt x="831" y="1501"/>
                </a:lnTo>
                <a:cubicBezTo>
                  <a:pt x="803" y="1560"/>
                  <a:pt x="774" y="1619"/>
                  <a:pt x="746" y="1678"/>
                </a:cubicBezTo>
                <a:cubicBezTo>
                  <a:pt x="726" y="1737"/>
                  <a:pt x="705" y="1795"/>
                  <a:pt x="685" y="1854"/>
                </a:cubicBezTo>
                <a:cubicBezTo>
                  <a:pt x="673" y="1917"/>
                  <a:pt x="660" y="1979"/>
                  <a:pt x="648" y="2042"/>
                </a:cubicBezTo>
                <a:cubicBezTo>
                  <a:pt x="636" y="2112"/>
                  <a:pt x="623" y="2182"/>
                  <a:pt x="611" y="2252"/>
                </a:cubicBezTo>
                <a:lnTo>
                  <a:pt x="611" y="2461"/>
                </a:lnTo>
                <a:cubicBezTo>
                  <a:pt x="619" y="2535"/>
                  <a:pt x="628" y="2608"/>
                  <a:pt x="636" y="2682"/>
                </a:cubicBezTo>
                <a:cubicBezTo>
                  <a:pt x="648" y="2748"/>
                  <a:pt x="660" y="2815"/>
                  <a:pt x="672" y="2881"/>
                </a:cubicBezTo>
                <a:cubicBezTo>
                  <a:pt x="692" y="2951"/>
                  <a:pt x="713" y="3021"/>
                  <a:pt x="733" y="3091"/>
                </a:cubicBezTo>
                <a:cubicBezTo>
                  <a:pt x="762" y="3153"/>
                  <a:pt x="790" y="3216"/>
                  <a:pt x="819" y="3278"/>
                </a:cubicBezTo>
                <a:cubicBezTo>
                  <a:pt x="852" y="3344"/>
                  <a:pt x="884" y="3411"/>
                  <a:pt x="917" y="3477"/>
                </a:cubicBezTo>
                <a:lnTo>
                  <a:pt x="1039" y="3653"/>
                </a:lnTo>
                <a:lnTo>
                  <a:pt x="1186" y="3830"/>
                </a:lnTo>
                <a:lnTo>
                  <a:pt x="1345" y="3996"/>
                </a:lnTo>
                <a:lnTo>
                  <a:pt x="6516" y="8996"/>
                </a:lnTo>
                <a:cubicBezTo>
                  <a:pt x="6557" y="9025"/>
                  <a:pt x="6597" y="9055"/>
                  <a:pt x="6638" y="9084"/>
                </a:cubicBezTo>
                <a:lnTo>
                  <a:pt x="6760" y="9183"/>
                </a:lnTo>
                <a:lnTo>
                  <a:pt x="6870" y="9260"/>
                </a:lnTo>
                <a:lnTo>
                  <a:pt x="7005" y="9327"/>
                </a:lnTo>
                <a:lnTo>
                  <a:pt x="7139" y="9393"/>
                </a:lnTo>
                <a:lnTo>
                  <a:pt x="7274" y="9426"/>
                </a:lnTo>
                <a:lnTo>
                  <a:pt x="7421" y="9459"/>
                </a:lnTo>
                <a:lnTo>
                  <a:pt x="7567" y="9470"/>
                </a:lnTo>
                <a:lnTo>
                  <a:pt x="7714" y="9481"/>
                </a:lnTo>
                <a:lnTo>
                  <a:pt x="7848" y="9481"/>
                </a:lnTo>
                <a:lnTo>
                  <a:pt x="7983" y="9459"/>
                </a:lnTo>
                <a:lnTo>
                  <a:pt x="8117" y="9437"/>
                </a:lnTo>
                <a:lnTo>
                  <a:pt x="8227" y="9393"/>
                </a:lnTo>
                <a:lnTo>
                  <a:pt x="8350" y="9338"/>
                </a:lnTo>
                <a:lnTo>
                  <a:pt x="8460" y="9272"/>
                </a:lnTo>
                <a:cubicBezTo>
                  <a:pt x="8492" y="9242"/>
                  <a:pt x="8525" y="9213"/>
                  <a:pt x="8557" y="9183"/>
                </a:cubicBezTo>
                <a:lnTo>
                  <a:pt x="8680" y="9073"/>
                </a:lnTo>
                <a:cubicBezTo>
                  <a:pt x="8725" y="9029"/>
                  <a:pt x="8769" y="8984"/>
                  <a:pt x="8814" y="8940"/>
                </a:cubicBezTo>
                <a:lnTo>
                  <a:pt x="8961" y="8775"/>
                </a:lnTo>
                <a:lnTo>
                  <a:pt x="9108" y="8587"/>
                </a:lnTo>
                <a:cubicBezTo>
                  <a:pt x="9153" y="8525"/>
                  <a:pt x="9197" y="8462"/>
                  <a:pt x="9242" y="8400"/>
                </a:cubicBezTo>
                <a:lnTo>
                  <a:pt x="9352" y="8212"/>
                </a:lnTo>
                <a:cubicBezTo>
                  <a:pt x="9364" y="8183"/>
                  <a:pt x="9377" y="8153"/>
                  <a:pt x="9389" y="8124"/>
                </a:cubicBezTo>
                <a:lnTo>
                  <a:pt x="9413" y="8046"/>
                </a:lnTo>
                <a:cubicBezTo>
                  <a:pt x="9417" y="8017"/>
                  <a:pt x="9421" y="7987"/>
                  <a:pt x="9425" y="7958"/>
                </a:cubicBezTo>
                <a:cubicBezTo>
                  <a:pt x="9429" y="7936"/>
                  <a:pt x="9434" y="7914"/>
                  <a:pt x="9438" y="7892"/>
                </a:cubicBezTo>
                <a:cubicBezTo>
                  <a:pt x="9434" y="7848"/>
                  <a:pt x="9429" y="7803"/>
                  <a:pt x="9425" y="7759"/>
                </a:cubicBezTo>
                <a:lnTo>
                  <a:pt x="9401" y="7627"/>
                </a:lnTo>
                <a:cubicBezTo>
                  <a:pt x="9389" y="7587"/>
                  <a:pt x="9376" y="7546"/>
                  <a:pt x="9364" y="7506"/>
                </a:cubicBezTo>
                <a:cubicBezTo>
                  <a:pt x="9344" y="7465"/>
                  <a:pt x="9323" y="7425"/>
                  <a:pt x="9303" y="7384"/>
                </a:cubicBezTo>
                <a:cubicBezTo>
                  <a:pt x="9283" y="7344"/>
                  <a:pt x="9262" y="7303"/>
                  <a:pt x="9242" y="7263"/>
                </a:cubicBezTo>
                <a:lnTo>
                  <a:pt x="9156" y="7141"/>
                </a:lnTo>
                <a:cubicBezTo>
                  <a:pt x="9128" y="7108"/>
                  <a:pt x="9099" y="7075"/>
                  <a:pt x="9071" y="7042"/>
                </a:cubicBezTo>
                <a:lnTo>
                  <a:pt x="8961" y="6932"/>
                </a:lnTo>
                <a:lnTo>
                  <a:pt x="4218" y="2340"/>
                </a:lnTo>
                <a:lnTo>
                  <a:pt x="4120" y="2274"/>
                </a:lnTo>
                <a:cubicBezTo>
                  <a:pt x="4087" y="2256"/>
                  <a:pt x="4055" y="2237"/>
                  <a:pt x="4022" y="2219"/>
                </a:cubicBezTo>
                <a:lnTo>
                  <a:pt x="3912" y="2174"/>
                </a:lnTo>
                <a:lnTo>
                  <a:pt x="3790" y="2152"/>
                </a:lnTo>
                <a:cubicBezTo>
                  <a:pt x="3765" y="2156"/>
                  <a:pt x="3741" y="2159"/>
                  <a:pt x="3716" y="2163"/>
                </a:cubicBezTo>
                <a:lnTo>
                  <a:pt x="3594" y="2196"/>
                </a:lnTo>
                <a:lnTo>
                  <a:pt x="3447" y="2241"/>
                </a:lnTo>
                <a:lnTo>
                  <a:pt x="3289" y="2296"/>
                </a:lnTo>
                <a:lnTo>
                  <a:pt x="3142" y="2362"/>
                </a:lnTo>
                <a:lnTo>
                  <a:pt x="2995" y="2417"/>
                </a:lnTo>
                <a:cubicBezTo>
                  <a:pt x="2958" y="2435"/>
                  <a:pt x="2922" y="2454"/>
                  <a:pt x="2885" y="2472"/>
                </a:cubicBezTo>
                <a:cubicBezTo>
                  <a:pt x="2865" y="2487"/>
                  <a:pt x="2844" y="2502"/>
                  <a:pt x="2824" y="2517"/>
                </a:cubicBezTo>
                <a:cubicBezTo>
                  <a:pt x="2812" y="2535"/>
                  <a:pt x="2799" y="2554"/>
                  <a:pt x="2787" y="2572"/>
                </a:cubicBezTo>
                <a:lnTo>
                  <a:pt x="2714" y="2660"/>
                </a:lnTo>
                <a:lnTo>
                  <a:pt x="2641" y="2781"/>
                </a:lnTo>
                <a:cubicBezTo>
                  <a:pt x="2616" y="2825"/>
                  <a:pt x="2592" y="2870"/>
                  <a:pt x="2567" y="2914"/>
                </a:cubicBezTo>
                <a:cubicBezTo>
                  <a:pt x="2547" y="2958"/>
                  <a:pt x="2526" y="3002"/>
                  <a:pt x="2506" y="3046"/>
                </a:cubicBezTo>
                <a:cubicBezTo>
                  <a:pt x="2486" y="3087"/>
                  <a:pt x="2465" y="3127"/>
                  <a:pt x="2445" y="3168"/>
                </a:cubicBezTo>
                <a:cubicBezTo>
                  <a:pt x="2433" y="3201"/>
                  <a:pt x="2420" y="3234"/>
                  <a:pt x="2408" y="3267"/>
                </a:cubicBezTo>
                <a:cubicBezTo>
                  <a:pt x="2404" y="3296"/>
                  <a:pt x="2400" y="3326"/>
                  <a:pt x="2396" y="3355"/>
                </a:cubicBezTo>
                <a:cubicBezTo>
                  <a:pt x="2400" y="3385"/>
                  <a:pt x="2404" y="3414"/>
                  <a:pt x="2408" y="3444"/>
                </a:cubicBezTo>
                <a:cubicBezTo>
                  <a:pt x="2420" y="3481"/>
                  <a:pt x="2433" y="3517"/>
                  <a:pt x="2445" y="3554"/>
                </a:cubicBezTo>
                <a:lnTo>
                  <a:pt x="2518" y="3642"/>
                </a:lnTo>
                <a:cubicBezTo>
                  <a:pt x="2538" y="3668"/>
                  <a:pt x="2559" y="3694"/>
                  <a:pt x="2579" y="3720"/>
                </a:cubicBezTo>
                <a:lnTo>
                  <a:pt x="7335" y="8311"/>
                </a:lnTo>
                <a:lnTo>
                  <a:pt x="6956" y="8642"/>
                </a:lnTo>
                <a:lnTo>
                  <a:pt x="2200" y="4051"/>
                </a:lnTo>
                <a:cubicBezTo>
                  <a:pt x="2172" y="4021"/>
                  <a:pt x="2143" y="3992"/>
                  <a:pt x="2115" y="3962"/>
                </a:cubicBezTo>
                <a:cubicBezTo>
                  <a:pt x="2091" y="3936"/>
                  <a:pt x="2066" y="3911"/>
                  <a:pt x="2042" y="3885"/>
                </a:cubicBezTo>
                <a:cubicBezTo>
                  <a:pt x="2021" y="3852"/>
                  <a:pt x="2001" y="3819"/>
                  <a:pt x="1980" y="3786"/>
                </a:cubicBezTo>
                <a:lnTo>
                  <a:pt x="1932" y="3687"/>
                </a:lnTo>
                <a:cubicBezTo>
                  <a:pt x="1920" y="3657"/>
                  <a:pt x="1907" y="3628"/>
                  <a:pt x="1895" y="3598"/>
                </a:cubicBezTo>
                <a:cubicBezTo>
                  <a:pt x="1883" y="3565"/>
                  <a:pt x="1870" y="3532"/>
                  <a:pt x="1858" y="3499"/>
                </a:cubicBezTo>
                <a:cubicBezTo>
                  <a:pt x="1850" y="3462"/>
                  <a:pt x="1842" y="3426"/>
                  <a:pt x="1834" y="3389"/>
                </a:cubicBezTo>
                <a:lnTo>
                  <a:pt x="1822" y="3278"/>
                </a:lnTo>
                <a:cubicBezTo>
                  <a:pt x="1826" y="3238"/>
                  <a:pt x="1830" y="3197"/>
                  <a:pt x="1834" y="3157"/>
                </a:cubicBezTo>
                <a:cubicBezTo>
                  <a:pt x="1850" y="3105"/>
                  <a:pt x="1867" y="3054"/>
                  <a:pt x="1883" y="3002"/>
                </a:cubicBezTo>
                <a:cubicBezTo>
                  <a:pt x="1907" y="2943"/>
                  <a:pt x="1932" y="2885"/>
                  <a:pt x="1956" y="2826"/>
                </a:cubicBezTo>
                <a:cubicBezTo>
                  <a:pt x="1985" y="2767"/>
                  <a:pt x="2013" y="2708"/>
                  <a:pt x="2042" y="2649"/>
                </a:cubicBezTo>
                <a:cubicBezTo>
                  <a:pt x="2070" y="2590"/>
                  <a:pt x="2099" y="2531"/>
                  <a:pt x="2127" y="2472"/>
                </a:cubicBezTo>
                <a:cubicBezTo>
                  <a:pt x="2164" y="2421"/>
                  <a:pt x="2200" y="2369"/>
                  <a:pt x="2237" y="2318"/>
                </a:cubicBezTo>
                <a:cubicBezTo>
                  <a:pt x="2270" y="2274"/>
                  <a:pt x="2302" y="2229"/>
                  <a:pt x="2335" y="2185"/>
                </a:cubicBezTo>
                <a:cubicBezTo>
                  <a:pt x="2364" y="2156"/>
                  <a:pt x="2392" y="2126"/>
                  <a:pt x="2421" y="2097"/>
                </a:cubicBezTo>
                <a:lnTo>
                  <a:pt x="2531" y="2020"/>
                </a:lnTo>
                <a:lnTo>
                  <a:pt x="2677" y="1943"/>
                </a:lnTo>
                <a:lnTo>
                  <a:pt x="2861" y="1865"/>
                </a:lnTo>
                <a:lnTo>
                  <a:pt x="3056" y="1788"/>
                </a:lnTo>
                <a:lnTo>
                  <a:pt x="3264" y="1722"/>
                </a:lnTo>
                <a:lnTo>
                  <a:pt x="3460" y="1678"/>
                </a:lnTo>
                <a:lnTo>
                  <a:pt x="3631" y="1645"/>
                </a:lnTo>
                <a:lnTo>
                  <a:pt x="3778" y="1634"/>
                </a:lnTo>
                <a:lnTo>
                  <a:pt x="3900" y="1667"/>
                </a:lnTo>
                <a:cubicBezTo>
                  <a:pt x="3937" y="1674"/>
                  <a:pt x="3973" y="1682"/>
                  <a:pt x="4010" y="1689"/>
                </a:cubicBezTo>
                <a:lnTo>
                  <a:pt x="4120" y="1722"/>
                </a:lnTo>
                <a:lnTo>
                  <a:pt x="4230" y="1755"/>
                </a:lnTo>
                <a:cubicBezTo>
                  <a:pt x="4263" y="1773"/>
                  <a:pt x="4295" y="1792"/>
                  <a:pt x="4328" y="1810"/>
                </a:cubicBezTo>
                <a:lnTo>
                  <a:pt x="4425" y="1876"/>
                </a:lnTo>
                <a:cubicBezTo>
                  <a:pt x="4458" y="1898"/>
                  <a:pt x="4490" y="1921"/>
                  <a:pt x="4523" y="1943"/>
                </a:cubicBezTo>
                <a:lnTo>
                  <a:pt x="4609" y="2020"/>
                </a:lnTo>
                <a:lnTo>
                  <a:pt x="9364" y="6600"/>
                </a:lnTo>
                <a:lnTo>
                  <a:pt x="9499" y="6744"/>
                </a:lnTo>
                <a:cubicBezTo>
                  <a:pt x="9540" y="6799"/>
                  <a:pt x="9580" y="6854"/>
                  <a:pt x="9621" y="6909"/>
                </a:cubicBezTo>
                <a:lnTo>
                  <a:pt x="9731" y="7064"/>
                </a:lnTo>
                <a:cubicBezTo>
                  <a:pt x="9760" y="7119"/>
                  <a:pt x="9788" y="7175"/>
                  <a:pt x="9817" y="7230"/>
                </a:cubicBezTo>
                <a:cubicBezTo>
                  <a:pt x="9841" y="7285"/>
                  <a:pt x="9866" y="7340"/>
                  <a:pt x="9890" y="7395"/>
                </a:cubicBezTo>
                <a:cubicBezTo>
                  <a:pt x="9910" y="7454"/>
                  <a:pt x="9931" y="7513"/>
                  <a:pt x="9951" y="7572"/>
                </a:cubicBezTo>
                <a:cubicBezTo>
                  <a:pt x="9959" y="7634"/>
                  <a:pt x="9968" y="7697"/>
                  <a:pt x="9976" y="7759"/>
                </a:cubicBezTo>
                <a:cubicBezTo>
                  <a:pt x="9984" y="7822"/>
                  <a:pt x="9992" y="7884"/>
                  <a:pt x="10000" y="7947"/>
                </a:cubicBezTo>
                <a:lnTo>
                  <a:pt x="9988" y="8046"/>
                </a:lnTo>
                <a:lnTo>
                  <a:pt x="9976" y="8157"/>
                </a:lnTo>
                <a:cubicBezTo>
                  <a:pt x="9968" y="8190"/>
                  <a:pt x="9959" y="8223"/>
                  <a:pt x="9951" y="8256"/>
                </a:cubicBezTo>
                <a:cubicBezTo>
                  <a:pt x="9931" y="8293"/>
                  <a:pt x="9910" y="8329"/>
                  <a:pt x="9890" y="8366"/>
                </a:cubicBezTo>
                <a:cubicBezTo>
                  <a:pt x="9853" y="8447"/>
                  <a:pt x="9817" y="8528"/>
                  <a:pt x="9780" y="8609"/>
                </a:cubicBezTo>
                <a:lnTo>
                  <a:pt x="9645" y="8841"/>
                </a:lnTo>
                <a:lnTo>
                  <a:pt x="9462" y="9062"/>
                </a:lnTo>
                <a:lnTo>
                  <a:pt x="9291" y="9283"/>
                </a:lnTo>
                <a:lnTo>
                  <a:pt x="9132" y="9448"/>
                </a:lnTo>
                <a:lnTo>
                  <a:pt x="8985" y="9592"/>
                </a:lnTo>
                <a:lnTo>
                  <a:pt x="8839" y="9702"/>
                </a:lnTo>
                <a:lnTo>
                  <a:pt x="8680" y="9801"/>
                </a:lnTo>
                <a:lnTo>
                  <a:pt x="8521" y="9879"/>
                </a:lnTo>
                <a:lnTo>
                  <a:pt x="8350" y="9934"/>
                </a:lnTo>
                <a:lnTo>
                  <a:pt x="8166" y="9978"/>
                </a:lnTo>
                <a:lnTo>
                  <a:pt x="7983" y="10000"/>
                </a:lnTo>
                <a:lnTo>
                  <a:pt x="7787" y="10000"/>
                </a:lnTo>
                <a:lnTo>
                  <a:pt x="7579" y="9989"/>
                </a:lnTo>
                <a:lnTo>
                  <a:pt x="7384" y="9967"/>
                </a:lnTo>
                <a:lnTo>
                  <a:pt x="7176" y="9912"/>
                </a:lnTo>
                <a:lnTo>
                  <a:pt x="6993" y="9857"/>
                </a:lnTo>
                <a:lnTo>
                  <a:pt x="6809" y="9779"/>
                </a:lnTo>
                <a:lnTo>
                  <a:pt x="6626" y="9691"/>
                </a:lnTo>
                <a:lnTo>
                  <a:pt x="6467" y="9581"/>
                </a:lnTo>
                <a:lnTo>
                  <a:pt x="6296" y="9459"/>
                </a:lnTo>
                <a:lnTo>
                  <a:pt x="6137" y="9316"/>
                </a:lnTo>
                <a:lnTo>
                  <a:pt x="966" y="4327"/>
                </a:lnTo>
                <a:lnTo>
                  <a:pt x="733" y="4095"/>
                </a:lnTo>
                <a:lnTo>
                  <a:pt x="550" y="3874"/>
                </a:lnTo>
                <a:lnTo>
                  <a:pt x="477" y="3753"/>
                </a:lnTo>
                <a:lnTo>
                  <a:pt x="391" y="3631"/>
                </a:lnTo>
                <a:cubicBezTo>
                  <a:pt x="371" y="3591"/>
                  <a:pt x="350" y="3550"/>
                  <a:pt x="330" y="3510"/>
                </a:cubicBezTo>
                <a:lnTo>
                  <a:pt x="257" y="3389"/>
                </a:lnTo>
                <a:cubicBezTo>
                  <a:pt x="237" y="3348"/>
                  <a:pt x="216" y="3308"/>
                  <a:pt x="196" y="3267"/>
                </a:cubicBezTo>
                <a:cubicBezTo>
                  <a:pt x="180" y="3223"/>
                  <a:pt x="163" y="3179"/>
                  <a:pt x="147" y="3135"/>
                </a:cubicBezTo>
                <a:cubicBezTo>
                  <a:pt x="135" y="3094"/>
                  <a:pt x="122" y="3054"/>
                  <a:pt x="110" y="3013"/>
                </a:cubicBezTo>
                <a:cubicBezTo>
                  <a:pt x="98" y="2969"/>
                  <a:pt x="85" y="2925"/>
                  <a:pt x="73" y="2881"/>
                </a:cubicBezTo>
                <a:cubicBezTo>
                  <a:pt x="65" y="2837"/>
                  <a:pt x="57" y="2792"/>
                  <a:pt x="49" y="2748"/>
                </a:cubicBezTo>
                <a:cubicBezTo>
                  <a:pt x="41" y="2711"/>
                  <a:pt x="32" y="2675"/>
                  <a:pt x="24" y="2638"/>
                </a:cubicBezTo>
                <a:lnTo>
                  <a:pt x="0" y="2506"/>
                </a:lnTo>
                <a:lnTo>
                  <a:pt x="0" y="2373"/>
                </a:lnTo>
                <a:lnTo>
                  <a:pt x="0" y="2241"/>
                </a:lnTo>
                <a:lnTo>
                  <a:pt x="0" y="2119"/>
                </a:lnTo>
                <a:cubicBezTo>
                  <a:pt x="12" y="2079"/>
                  <a:pt x="25" y="2038"/>
                  <a:pt x="37" y="1998"/>
                </a:cubicBezTo>
                <a:cubicBezTo>
                  <a:pt x="41" y="1957"/>
                  <a:pt x="45" y="1917"/>
                  <a:pt x="49" y="1876"/>
                </a:cubicBezTo>
                <a:cubicBezTo>
                  <a:pt x="57" y="1836"/>
                  <a:pt x="65" y="1795"/>
                  <a:pt x="73" y="1755"/>
                </a:cubicBezTo>
                <a:cubicBezTo>
                  <a:pt x="85" y="1718"/>
                  <a:pt x="98" y="1682"/>
                  <a:pt x="110" y="1645"/>
                </a:cubicBezTo>
                <a:cubicBezTo>
                  <a:pt x="122" y="1608"/>
                  <a:pt x="135" y="1571"/>
                  <a:pt x="147" y="1534"/>
                </a:cubicBezTo>
                <a:cubicBezTo>
                  <a:pt x="163" y="1497"/>
                  <a:pt x="180" y="1461"/>
                  <a:pt x="196" y="1424"/>
                </a:cubicBezTo>
                <a:lnTo>
                  <a:pt x="244" y="1313"/>
                </a:lnTo>
                <a:cubicBezTo>
                  <a:pt x="265" y="1280"/>
                  <a:pt x="285" y="1247"/>
                  <a:pt x="306" y="1214"/>
                </a:cubicBezTo>
                <a:cubicBezTo>
                  <a:pt x="330" y="1181"/>
                  <a:pt x="355" y="1148"/>
                  <a:pt x="379" y="1115"/>
                </a:cubicBezTo>
                <a:cubicBezTo>
                  <a:pt x="399" y="1082"/>
                  <a:pt x="420" y="1048"/>
                  <a:pt x="440" y="1015"/>
                </a:cubicBezTo>
                <a:cubicBezTo>
                  <a:pt x="469" y="982"/>
                  <a:pt x="497" y="949"/>
                  <a:pt x="526" y="916"/>
                </a:cubicBezTo>
                <a:cubicBezTo>
                  <a:pt x="554" y="883"/>
                  <a:pt x="583" y="850"/>
                  <a:pt x="611" y="817"/>
                </a:cubicBezTo>
                <a:lnTo>
                  <a:pt x="697" y="740"/>
                </a:lnTo>
                <a:cubicBezTo>
                  <a:pt x="734" y="707"/>
                  <a:pt x="770" y="673"/>
                  <a:pt x="807" y="640"/>
                </a:cubicBezTo>
                <a:lnTo>
                  <a:pt x="1015" y="486"/>
                </a:lnTo>
                <a:lnTo>
                  <a:pt x="1222" y="342"/>
                </a:lnTo>
                <a:lnTo>
                  <a:pt x="1345" y="276"/>
                </a:lnTo>
                <a:lnTo>
                  <a:pt x="1455" y="232"/>
                </a:lnTo>
                <a:lnTo>
                  <a:pt x="1577" y="188"/>
                </a:lnTo>
                <a:lnTo>
                  <a:pt x="1699" y="132"/>
                </a:lnTo>
                <a:lnTo>
                  <a:pt x="1809" y="99"/>
                </a:lnTo>
                <a:lnTo>
                  <a:pt x="1932" y="77"/>
                </a:lnTo>
                <a:lnTo>
                  <a:pt x="2054" y="44"/>
                </a:lnTo>
                <a:lnTo>
                  <a:pt x="2188" y="33"/>
                </a:lnTo>
                <a:lnTo>
                  <a:pt x="2433" y="0"/>
                </a:lnTo>
                <a:lnTo>
                  <a:pt x="2702" y="22"/>
                </a:lnTo>
                <a:lnTo>
                  <a:pt x="2848" y="33"/>
                </a:lnTo>
                <a:lnTo>
                  <a:pt x="2983" y="44"/>
                </a:lnTo>
                <a:lnTo>
                  <a:pt x="3130" y="66"/>
                </a:lnTo>
                <a:lnTo>
                  <a:pt x="3276" y="99"/>
                </a:lnTo>
                <a:lnTo>
                  <a:pt x="3411" y="132"/>
                </a:lnTo>
                <a:lnTo>
                  <a:pt x="3545" y="188"/>
                </a:lnTo>
                <a:lnTo>
                  <a:pt x="3692" y="243"/>
                </a:lnTo>
                <a:lnTo>
                  <a:pt x="3814" y="309"/>
                </a:lnTo>
                <a:lnTo>
                  <a:pt x="3949" y="375"/>
                </a:lnTo>
                <a:lnTo>
                  <a:pt x="4083" y="453"/>
                </a:lnTo>
                <a:lnTo>
                  <a:pt x="4218" y="530"/>
                </a:lnTo>
                <a:cubicBezTo>
                  <a:pt x="4263" y="559"/>
                  <a:pt x="4307" y="589"/>
                  <a:pt x="4352" y="618"/>
                </a:cubicBezTo>
                <a:lnTo>
                  <a:pt x="4609" y="806"/>
                </a:lnTo>
                <a:lnTo>
                  <a:pt x="4853" y="1038"/>
                </a:lnTo>
                <a:lnTo>
                  <a:pt x="5277" y="130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0" name="Graphic 49" descr="Target outline">
            <a:extLst>
              <a:ext uri="{FF2B5EF4-FFF2-40B4-BE49-F238E27FC236}">
                <a16:creationId xmlns:a16="http://schemas.microsoft.com/office/drawing/2014/main" id="{B388764E-5945-577A-A735-26B44F13EC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14208" y="3999406"/>
            <a:ext cx="1106734" cy="1106734"/>
          </a:xfrm>
          <a:prstGeom prst="rect">
            <a:avLst/>
          </a:prstGeom>
        </p:spPr>
      </p:pic>
      <p:pic>
        <p:nvPicPr>
          <p:cNvPr id="52" name="Graphic 51" descr="Bullseye with solid fill">
            <a:extLst>
              <a:ext uri="{FF2B5EF4-FFF2-40B4-BE49-F238E27FC236}">
                <a16:creationId xmlns:a16="http://schemas.microsoft.com/office/drawing/2014/main" id="{9B9A8C1B-1742-0AEE-DCF7-C5E57BD643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18531" y="-31085"/>
            <a:ext cx="1429266" cy="1429266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DB8351C1-4678-A5CC-8A46-4463BB1D5E72}"/>
              </a:ext>
            </a:extLst>
          </p:cNvPr>
          <p:cNvGrpSpPr/>
          <p:nvPr/>
        </p:nvGrpSpPr>
        <p:grpSpPr>
          <a:xfrm>
            <a:off x="578761" y="2237770"/>
            <a:ext cx="5858067" cy="3841261"/>
            <a:chOff x="1028837" y="2511605"/>
            <a:chExt cx="5858067" cy="3841261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6B3DCBDB-A496-3A3F-DFAA-DD77D120CD31}"/>
                </a:ext>
              </a:extLst>
            </p:cNvPr>
            <p:cNvGrpSpPr/>
            <p:nvPr/>
          </p:nvGrpSpPr>
          <p:grpSpPr>
            <a:xfrm>
              <a:off x="1028837" y="2511605"/>
              <a:ext cx="5858067" cy="3841261"/>
              <a:chOff x="-712338" y="2462194"/>
              <a:chExt cx="5858067" cy="3841261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8D05842A-03E4-C201-E915-7B8009B7FCBC}"/>
                  </a:ext>
                </a:extLst>
              </p:cNvPr>
              <p:cNvGrpSpPr/>
              <p:nvPr/>
            </p:nvGrpSpPr>
            <p:grpSpPr>
              <a:xfrm>
                <a:off x="-712338" y="3172197"/>
                <a:ext cx="5858067" cy="3131258"/>
                <a:chOff x="2758551" y="2052486"/>
                <a:chExt cx="7190609" cy="3443254"/>
              </a:xfrm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C1A99C67-DFF5-5CC6-D906-C2E8421C0DE7}"/>
                    </a:ext>
                  </a:extLst>
                </p:cNvPr>
                <p:cNvSpPr/>
                <p:nvPr/>
              </p:nvSpPr>
              <p:spPr>
                <a:xfrm>
                  <a:off x="3186050" y="2052486"/>
                  <a:ext cx="2689405" cy="114531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8AD3966-C79E-113F-D9CB-6BDF7E8A8292}"/>
                    </a:ext>
                  </a:extLst>
                </p:cNvPr>
                <p:cNvSpPr/>
                <p:nvPr/>
              </p:nvSpPr>
              <p:spPr>
                <a:xfrm>
                  <a:off x="7208444" y="4278732"/>
                  <a:ext cx="2740716" cy="121700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5C93004C-FE44-EE18-A65A-3BADD55AFA75}"/>
                    </a:ext>
                  </a:extLst>
                </p:cNvPr>
                <p:cNvSpPr/>
                <p:nvPr/>
              </p:nvSpPr>
              <p:spPr>
                <a:xfrm>
                  <a:off x="2758551" y="4273323"/>
                  <a:ext cx="3129826" cy="121592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1AC8B1AF-80A0-6E97-8C2D-1E2E374E2D1F}"/>
                    </a:ext>
                  </a:extLst>
                </p:cNvPr>
                <p:cNvSpPr txBox="1"/>
                <p:nvPr/>
              </p:nvSpPr>
              <p:spPr>
                <a:xfrm>
                  <a:off x="3213679" y="2074316"/>
                  <a:ext cx="2599764" cy="109542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2800" b="1" dirty="0">
                      <a:solidFill>
                        <a:schemeClr val="accent1">
                          <a:lumMod val="75000"/>
                        </a:schemeClr>
                      </a:solidFill>
                      <a:cs typeface="Arial" panose="020B0604020202020204" pitchFamily="34" charset="0"/>
                    </a:rPr>
                    <a:t>640</a:t>
                  </a:r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1">
                          <a:lumMod val="75000"/>
                        </a:schemeClr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 Services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effectLst/>
                      <a:uLnTx/>
                      <a:uFillTx/>
                      <a:ea typeface="+mn-ea"/>
                      <a:cs typeface="Arial" panose="020B0604020202020204" pitchFamily="34" charset="0"/>
                    </a:rPr>
                    <a:t>Available on the portal, spanning 37 departments</a:t>
                  </a: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8A85488B-E2CB-A484-69EB-16FD60103332}"/>
                    </a:ext>
                  </a:extLst>
                </p:cNvPr>
                <p:cNvSpPr txBox="1"/>
                <p:nvPr/>
              </p:nvSpPr>
              <p:spPr>
                <a:xfrm>
                  <a:off x="7278594" y="4339522"/>
                  <a:ext cx="2605957" cy="109542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1">
                          <a:lumMod val="75000"/>
                        </a:schemeClr>
                      </a:solidFill>
                      <a:effectLst/>
                      <a:uLnTx/>
                      <a:uFillTx/>
                      <a:ea typeface="+mn-ea"/>
                      <a:cs typeface="Arial" panose="020B0604020202020204" pitchFamily="34" charset="0"/>
                    </a:rPr>
                    <a:t>7647</a:t>
                  </a:r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ea typeface="+mn-ea"/>
                      <a:cs typeface="Arial" panose="020B0604020202020204" pitchFamily="34" charset="0"/>
                    </a:rPr>
                    <a:t> 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effectLst/>
                      <a:uLnTx/>
                      <a:uFillTx/>
                      <a:ea typeface="+mn-ea"/>
                      <a:cs typeface="Arial" panose="020B0604020202020204" pitchFamily="34" charset="0"/>
                    </a:rPr>
                    <a:t>Number of Registered  Mo Seba Kendras</a:t>
                  </a: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E5AED05E-3FDE-CC15-0183-51DF5864D8BD}"/>
                    </a:ext>
                  </a:extLst>
                </p:cNvPr>
                <p:cNvSpPr txBox="1"/>
                <p:nvPr/>
              </p:nvSpPr>
              <p:spPr>
                <a:xfrm>
                  <a:off x="2787678" y="4330749"/>
                  <a:ext cx="3064156" cy="109542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1">
                          <a:lumMod val="75000"/>
                        </a:schemeClr>
                      </a:solidFill>
                      <a:effectLst/>
                      <a:uLnTx/>
                      <a:uFillTx/>
                      <a:ea typeface="+mn-ea"/>
                      <a:cs typeface="Arial" panose="020B0604020202020204" pitchFamily="34" charset="0"/>
                    </a:rPr>
                    <a:t>66,77,364</a:t>
                  </a:r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ea typeface="+mn-ea"/>
                      <a:cs typeface="Arial" panose="020B0604020202020204" pitchFamily="34" charset="0"/>
                    </a:rPr>
                    <a:t>  </a:t>
                  </a:r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AD47">
                          <a:lumMod val="50000"/>
                        </a:srgbClr>
                      </a:solidFill>
                      <a:effectLst/>
                      <a:uLnTx/>
                      <a:uFillTx/>
                      <a:ea typeface="+mn-ea"/>
                      <a:cs typeface="Arial" panose="020B0604020202020204" pitchFamily="34" charset="0"/>
                    </a:rPr>
                    <a:t>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effectLst/>
                      <a:uLnTx/>
                      <a:uFillTx/>
                      <a:ea typeface="+mn-ea"/>
                      <a:cs typeface="Arial" panose="020B0604020202020204" pitchFamily="34" charset="0"/>
                    </a:rPr>
                    <a:t>Transactions have been made through the portal since launch</a:t>
                  </a:r>
                </a:p>
              </p:txBody>
            </p:sp>
          </p:grp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61AEFD5-4532-B529-A841-E42552CCEB24}"/>
                  </a:ext>
                </a:extLst>
              </p:cNvPr>
              <p:cNvSpPr txBox="1"/>
              <p:nvPr/>
            </p:nvSpPr>
            <p:spPr>
              <a:xfrm>
                <a:off x="1373899" y="2462194"/>
                <a:ext cx="2087601" cy="4247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Achievements</a:t>
                </a:r>
              </a:p>
            </p:txBody>
          </p:sp>
        </p:grpSp>
        <p:sp>
          <p:nvSpPr>
            <p:cNvPr id="74" name="Freeform 62">
              <a:extLst>
                <a:ext uri="{FF2B5EF4-FFF2-40B4-BE49-F238E27FC236}">
                  <a16:creationId xmlns:a16="http://schemas.microsoft.com/office/drawing/2014/main" id="{0292B10F-B2AE-8E7B-C0A8-DA6426FF8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838" y="5098937"/>
              <a:ext cx="365706" cy="404953"/>
            </a:xfrm>
            <a:custGeom>
              <a:avLst/>
              <a:gdLst>
                <a:gd name="T0" fmla="*/ 350 w 818"/>
                <a:gd name="T1" fmla="*/ 109 h 906"/>
                <a:gd name="T2" fmla="*/ 286 w 818"/>
                <a:gd name="T3" fmla="*/ 68 h 906"/>
                <a:gd name="T4" fmla="*/ 211 w 818"/>
                <a:gd name="T5" fmla="*/ 54 h 906"/>
                <a:gd name="T6" fmla="*/ 143 w 818"/>
                <a:gd name="T7" fmla="*/ 67 h 906"/>
                <a:gd name="T8" fmla="*/ 87 w 818"/>
                <a:gd name="T9" fmla="*/ 108 h 906"/>
                <a:gd name="T10" fmla="*/ 56 w 818"/>
                <a:gd name="T11" fmla="*/ 168 h 906"/>
                <a:gd name="T12" fmla="*/ 52 w 818"/>
                <a:gd name="T13" fmla="*/ 243 h 906"/>
                <a:gd name="T14" fmla="*/ 75 w 818"/>
                <a:gd name="T15" fmla="*/ 315 h 906"/>
                <a:gd name="T16" fmla="*/ 533 w 818"/>
                <a:gd name="T17" fmla="*/ 815 h 906"/>
                <a:gd name="T18" fmla="*/ 573 w 818"/>
                <a:gd name="T19" fmla="*/ 845 h 906"/>
                <a:gd name="T20" fmla="*/ 619 w 818"/>
                <a:gd name="T21" fmla="*/ 858 h 906"/>
                <a:gd name="T22" fmla="*/ 664 w 818"/>
                <a:gd name="T23" fmla="*/ 855 h 906"/>
                <a:gd name="T24" fmla="*/ 700 w 818"/>
                <a:gd name="T25" fmla="*/ 832 h 906"/>
                <a:gd name="T26" fmla="*/ 745 w 818"/>
                <a:gd name="T27" fmla="*/ 778 h 906"/>
                <a:gd name="T28" fmla="*/ 770 w 818"/>
                <a:gd name="T29" fmla="*/ 729 h 906"/>
                <a:gd name="T30" fmla="*/ 769 w 818"/>
                <a:gd name="T31" fmla="*/ 691 h 906"/>
                <a:gd name="T32" fmla="*/ 749 w 818"/>
                <a:gd name="T33" fmla="*/ 647 h 906"/>
                <a:gd name="T34" fmla="*/ 337 w 818"/>
                <a:gd name="T35" fmla="*/ 206 h 906"/>
                <a:gd name="T36" fmla="*/ 304 w 818"/>
                <a:gd name="T37" fmla="*/ 196 h 906"/>
                <a:gd name="T38" fmla="*/ 257 w 818"/>
                <a:gd name="T39" fmla="*/ 214 h 906"/>
                <a:gd name="T40" fmla="*/ 228 w 818"/>
                <a:gd name="T41" fmla="*/ 233 h 906"/>
                <a:gd name="T42" fmla="*/ 205 w 818"/>
                <a:gd name="T43" fmla="*/ 276 h 906"/>
                <a:gd name="T44" fmla="*/ 197 w 818"/>
                <a:gd name="T45" fmla="*/ 312 h 906"/>
                <a:gd name="T46" fmla="*/ 600 w 818"/>
                <a:gd name="T47" fmla="*/ 753 h 906"/>
                <a:gd name="T48" fmla="*/ 167 w 818"/>
                <a:gd name="T49" fmla="*/ 352 h 906"/>
                <a:gd name="T50" fmla="*/ 152 w 818"/>
                <a:gd name="T51" fmla="*/ 317 h 906"/>
                <a:gd name="T52" fmla="*/ 154 w 818"/>
                <a:gd name="T53" fmla="*/ 272 h 906"/>
                <a:gd name="T54" fmla="*/ 183 w 818"/>
                <a:gd name="T55" fmla="*/ 210 h 906"/>
                <a:gd name="T56" fmla="*/ 219 w 818"/>
                <a:gd name="T57" fmla="*/ 176 h 906"/>
                <a:gd name="T58" fmla="*/ 283 w 818"/>
                <a:gd name="T59" fmla="*/ 152 h 906"/>
                <a:gd name="T60" fmla="*/ 328 w 818"/>
                <a:gd name="T61" fmla="*/ 153 h 906"/>
                <a:gd name="T62" fmla="*/ 362 w 818"/>
                <a:gd name="T63" fmla="*/ 170 h 906"/>
                <a:gd name="T64" fmla="*/ 777 w 818"/>
                <a:gd name="T65" fmla="*/ 611 h 906"/>
                <a:gd name="T66" fmla="*/ 809 w 818"/>
                <a:gd name="T67" fmla="*/ 670 h 906"/>
                <a:gd name="T68" fmla="*/ 817 w 818"/>
                <a:gd name="T69" fmla="*/ 729 h 906"/>
                <a:gd name="T70" fmla="*/ 800 w 818"/>
                <a:gd name="T71" fmla="*/ 780 h 906"/>
                <a:gd name="T72" fmla="*/ 747 w 818"/>
                <a:gd name="T73" fmla="*/ 856 h 906"/>
                <a:gd name="T74" fmla="*/ 697 w 818"/>
                <a:gd name="T75" fmla="*/ 895 h 906"/>
                <a:gd name="T76" fmla="*/ 637 w 818"/>
                <a:gd name="T77" fmla="*/ 906 h 906"/>
                <a:gd name="T78" fmla="*/ 572 w 818"/>
                <a:gd name="T79" fmla="*/ 893 h 906"/>
                <a:gd name="T80" fmla="*/ 515 w 818"/>
                <a:gd name="T81" fmla="*/ 857 h 906"/>
                <a:gd name="T82" fmla="*/ 45 w 818"/>
                <a:gd name="T83" fmla="*/ 351 h 906"/>
                <a:gd name="T84" fmla="*/ 21 w 818"/>
                <a:gd name="T85" fmla="*/ 307 h 906"/>
                <a:gd name="T86" fmla="*/ 6 w 818"/>
                <a:gd name="T87" fmla="*/ 261 h 906"/>
                <a:gd name="T88" fmla="*/ 0 w 818"/>
                <a:gd name="T89" fmla="*/ 215 h 906"/>
                <a:gd name="T90" fmla="*/ 4 w 818"/>
                <a:gd name="T91" fmla="*/ 170 h 906"/>
                <a:gd name="T92" fmla="*/ 16 w 818"/>
                <a:gd name="T93" fmla="*/ 129 h 906"/>
                <a:gd name="T94" fmla="*/ 36 w 818"/>
                <a:gd name="T95" fmla="*/ 92 h 906"/>
                <a:gd name="T96" fmla="*/ 66 w 818"/>
                <a:gd name="T97" fmla="*/ 58 h 906"/>
                <a:gd name="T98" fmla="*/ 119 w 818"/>
                <a:gd name="T99" fmla="*/ 21 h 906"/>
                <a:gd name="T100" fmla="*/ 158 w 818"/>
                <a:gd name="T101" fmla="*/ 7 h 906"/>
                <a:gd name="T102" fmla="*/ 221 w 818"/>
                <a:gd name="T103" fmla="*/ 2 h 906"/>
                <a:gd name="T104" fmla="*/ 268 w 818"/>
                <a:gd name="T105" fmla="*/ 9 h 906"/>
                <a:gd name="T106" fmla="*/ 312 w 818"/>
                <a:gd name="T107" fmla="*/ 28 h 906"/>
                <a:gd name="T108" fmla="*/ 356 w 818"/>
                <a:gd name="T109" fmla="*/ 56 h 906"/>
                <a:gd name="connsiteX0" fmla="*/ 5277 w 10000"/>
                <a:gd name="connsiteY0" fmla="*/ 1301 h 10000"/>
                <a:gd name="connsiteX1" fmla="*/ 7372 w 10000"/>
                <a:gd name="connsiteY1" fmla="*/ 4161 h 10000"/>
                <a:gd name="connsiteX2" fmla="*/ 4474 w 10000"/>
                <a:gd name="connsiteY2" fmla="*/ 1358 h 10000"/>
                <a:gd name="connsiteX3" fmla="*/ 4279 w 10000"/>
                <a:gd name="connsiteY3" fmla="*/ 1203 h 10000"/>
                <a:gd name="connsiteX4" fmla="*/ 4095 w 10000"/>
                <a:gd name="connsiteY4" fmla="*/ 1060 h 10000"/>
                <a:gd name="connsiteX5" fmla="*/ 3912 w 10000"/>
                <a:gd name="connsiteY5" fmla="*/ 938 h 10000"/>
                <a:gd name="connsiteX6" fmla="*/ 3704 w 10000"/>
                <a:gd name="connsiteY6" fmla="*/ 850 h 10000"/>
                <a:gd name="connsiteX7" fmla="*/ 3496 w 10000"/>
                <a:gd name="connsiteY7" fmla="*/ 751 h 10000"/>
                <a:gd name="connsiteX8" fmla="*/ 3276 w 10000"/>
                <a:gd name="connsiteY8" fmla="*/ 684 h 10000"/>
                <a:gd name="connsiteX9" fmla="*/ 3044 w 10000"/>
                <a:gd name="connsiteY9" fmla="*/ 629 h 10000"/>
                <a:gd name="connsiteX10" fmla="*/ 2824 w 10000"/>
                <a:gd name="connsiteY10" fmla="*/ 607 h 10000"/>
                <a:gd name="connsiteX11" fmla="*/ 2579 w 10000"/>
                <a:gd name="connsiteY11" fmla="*/ 596 h 10000"/>
                <a:gd name="connsiteX12" fmla="*/ 2359 w 10000"/>
                <a:gd name="connsiteY12" fmla="*/ 596 h 10000"/>
                <a:gd name="connsiteX13" fmla="*/ 2139 w 10000"/>
                <a:gd name="connsiteY13" fmla="*/ 618 h 10000"/>
                <a:gd name="connsiteX14" fmla="*/ 1944 w 10000"/>
                <a:gd name="connsiteY14" fmla="*/ 662 h 10000"/>
                <a:gd name="connsiteX15" fmla="*/ 1748 w 10000"/>
                <a:gd name="connsiteY15" fmla="*/ 740 h 10000"/>
                <a:gd name="connsiteX16" fmla="*/ 1565 w 10000"/>
                <a:gd name="connsiteY16" fmla="*/ 817 h 10000"/>
                <a:gd name="connsiteX17" fmla="*/ 1394 w 10000"/>
                <a:gd name="connsiteY17" fmla="*/ 927 h 10000"/>
                <a:gd name="connsiteX18" fmla="*/ 1222 w 10000"/>
                <a:gd name="connsiteY18" fmla="*/ 1049 h 10000"/>
                <a:gd name="connsiteX19" fmla="*/ 1064 w 10000"/>
                <a:gd name="connsiteY19" fmla="*/ 1192 h 10000"/>
                <a:gd name="connsiteX20" fmla="*/ 954 w 10000"/>
                <a:gd name="connsiteY20" fmla="*/ 1347 h 10000"/>
                <a:gd name="connsiteX21" fmla="*/ 831 w 10000"/>
                <a:gd name="connsiteY21" fmla="*/ 1501 h 10000"/>
                <a:gd name="connsiteX22" fmla="*/ 746 w 10000"/>
                <a:gd name="connsiteY22" fmla="*/ 1678 h 10000"/>
                <a:gd name="connsiteX23" fmla="*/ 685 w 10000"/>
                <a:gd name="connsiteY23" fmla="*/ 1854 h 10000"/>
                <a:gd name="connsiteX24" fmla="*/ 648 w 10000"/>
                <a:gd name="connsiteY24" fmla="*/ 2042 h 10000"/>
                <a:gd name="connsiteX25" fmla="*/ 611 w 10000"/>
                <a:gd name="connsiteY25" fmla="*/ 2252 h 10000"/>
                <a:gd name="connsiteX26" fmla="*/ 611 w 10000"/>
                <a:gd name="connsiteY26" fmla="*/ 2461 h 10000"/>
                <a:gd name="connsiteX27" fmla="*/ 636 w 10000"/>
                <a:gd name="connsiteY27" fmla="*/ 2682 h 10000"/>
                <a:gd name="connsiteX28" fmla="*/ 672 w 10000"/>
                <a:gd name="connsiteY28" fmla="*/ 2881 h 10000"/>
                <a:gd name="connsiteX29" fmla="*/ 733 w 10000"/>
                <a:gd name="connsiteY29" fmla="*/ 3091 h 10000"/>
                <a:gd name="connsiteX30" fmla="*/ 819 w 10000"/>
                <a:gd name="connsiteY30" fmla="*/ 3278 h 10000"/>
                <a:gd name="connsiteX31" fmla="*/ 917 w 10000"/>
                <a:gd name="connsiteY31" fmla="*/ 3477 h 10000"/>
                <a:gd name="connsiteX32" fmla="*/ 1039 w 10000"/>
                <a:gd name="connsiteY32" fmla="*/ 3653 h 10000"/>
                <a:gd name="connsiteX33" fmla="*/ 1186 w 10000"/>
                <a:gd name="connsiteY33" fmla="*/ 3830 h 10000"/>
                <a:gd name="connsiteX34" fmla="*/ 1345 w 10000"/>
                <a:gd name="connsiteY34" fmla="*/ 3996 h 10000"/>
                <a:gd name="connsiteX35" fmla="*/ 6516 w 10000"/>
                <a:gd name="connsiteY35" fmla="*/ 8996 h 10000"/>
                <a:gd name="connsiteX36" fmla="*/ 6638 w 10000"/>
                <a:gd name="connsiteY36" fmla="*/ 9084 h 10000"/>
                <a:gd name="connsiteX37" fmla="*/ 6760 w 10000"/>
                <a:gd name="connsiteY37" fmla="*/ 9183 h 10000"/>
                <a:gd name="connsiteX38" fmla="*/ 6870 w 10000"/>
                <a:gd name="connsiteY38" fmla="*/ 9260 h 10000"/>
                <a:gd name="connsiteX39" fmla="*/ 7005 w 10000"/>
                <a:gd name="connsiteY39" fmla="*/ 9327 h 10000"/>
                <a:gd name="connsiteX40" fmla="*/ 7139 w 10000"/>
                <a:gd name="connsiteY40" fmla="*/ 9393 h 10000"/>
                <a:gd name="connsiteX41" fmla="*/ 7274 w 10000"/>
                <a:gd name="connsiteY41" fmla="*/ 9426 h 10000"/>
                <a:gd name="connsiteX42" fmla="*/ 7421 w 10000"/>
                <a:gd name="connsiteY42" fmla="*/ 9459 h 10000"/>
                <a:gd name="connsiteX43" fmla="*/ 7567 w 10000"/>
                <a:gd name="connsiteY43" fmla="*/ 9470 h 10000"/>
                <a:gd name="connsiteX44" fmla="*/ 7714 w 10000"/>
                <a:gd name="connsiteY44" fmla="*/ 9481 h 10000"/>
                <a:gd name="connsiteX45" fmla="*/ 7848 w 10000"/>
                <a:gd name="connsiteY45" fmla="*/ 9481 h 10000"/>
                <a:gd name="connsiteX46" fmla="*/ 7983 w 10000"/>
                <a:gd name="connsiteY46" fmla="*/ 9459 h 10000"/>
                <a:gd name="connsiteX47" fmla="*/ 8117 w 10000"/>
                <a:gd name="connsiteY47" fmla="*/ 9437 h 10000"/>
                <a:gd name="connsiteX48" fmla="*/ 8227 w 10000"/>
                <a:gd name="connsiteY48" fmla="*/ 9393 h 10000"/>
                <a:gd name="connsiteX49" fmla="*/ 8350 w 10000"/>
                <a:gd name="connsiteY49" fmla="*/ 9338 h 10000"/>
                <a:gd name="connsiteX50" fmla="*/ 8460 w 10000"/>
                <a:gd name="connsiteY50" fmla="*/ 9272 h 10000"/>
                <a:gd name="connsiteX51" fmla="*/ 8557 w 10000"/>
                <a:gd name="connsiteY51" fmla="*/ 9183 h 10000"/>
                <a:gd name="connsiteX52" fmla="*/ 8680 w 10000"/>
                <a:gd name="connsiteY52" fmla="*/ 9073 h 10000"/>
                <a:gd name="connsiteX53" fmla="*/ 8814 w 10000"/>
                <a:gd name="connsiteY53" fmla="*/ 8940 h 10000"/>
                <a:gd name="connsiteX54" fmla="*/ 8961 w 10000"/>
                <a:gd name="connsiteY54" fmla="*/ 8775 h 10000"/>
                <a:gd name="connsiteX55" fmla="*/ 9108 w 10000"/>
                <a:gd name="connsiteY55" fmla="*/ 8587 h 10000"/>
                <a:gd name="connsiteX56" fmla="*/ 9242 w 10000"/>
                <a:gd name="connsiteY56" fmla="*/ 8400 h 10000"/>
                <a:gd name="connsiteX57" fmla="*/ 9352 w 10000"/>
                <a:gd name="connsiteY57" fmla="*/ 8212 h 10000"/>
                <a:gd name="connsiteX58" fmla="*/ 9389 w 10000"/>
                <a:gd name="connsiteY58" fmla="*/ 8124 h 10000"/>
                <a:gd name="connsiteX59" fmla="*/ 9413 w 10000"/>
                <a:gd name="connsiteY59" fmla="*/ 8046 h 10000"/>
                <a:gd name="connsiteX60" fmla="*/ 9425 w 10000"/>
                <a:gd name="connsiteY60" fmla="*/ 7958 h 10000"/>
                <a:gd name="connsiteX61" fmla="*/ 9438 w 10000"/>
                <a:gd name="connsiteY61" fmla="*/ 7892 h 10000"/>
                <a:gd name="connsiteX62" fmla="*/ 9425 w 10000"/>
                <a:gd name="connsiteY62" fmla="*/ 7759 h 10000"/>
                <a:gd name="connsiteX63" fmla="*/ 9401 w 10000"/>
                <a:gd name="connsiteY63" fmla="*/ 7627 h 10000"/>
                <a:gd name="connsiteX64" fmla="*/ 9364 w 10000"/>
                <a:gd name="connsiteY64" fmla="*/ 7506 h 10000"/>
                <a:gd name="connsiteX65" fmla="*/ 9303 w 10000"/>
                <a:gd name="connsiteY65" fmla="*/ 7384 h 10000"/>
                <a:gd name="connsiteX66" fmla="*/ 9242 w 10000"/>
                <a:gd name="connsiteY66" fmla="*/ 7263 h 10000"/>
                <a:gd name="connsiteX67" fmla="*/ 9156 w 10000"/>
                <a:gd name="connsiteY67" fmla="*/ 7141 h 10000"/>
                <a:gd name="connsiteX68" fmla="*/ 9071 w 10000"/>
                <a:gd name="connsiteY68" fmla="*/ 7042 h 10000"/>
                <a:gd name="connsiteX69" fmla="*/ 8961 w 10000"/>
                <a:gd name="connsiteY69" fmla="*/ 6932 h 10000"/>
                <a:gd name="connsiteX70" fmla="*/ 4218 w 10000"/>
                <a:gd name="connsiteY70" fmla="*/ 2340 h 10000"/>
                <a:gd name="connsiteX71" fmla="*/ 4120 w 10000"/>
                <a:gd name="connsiteY71" fmla="*/ 2274 h 10000"/>
                <a:gd name="connsiteX72" fmla="*/ 4022 w 10000"/>
                <a:gd name="connsiteY72" fmla="*/ 2219 h 10000"/>
                <a:gd name="connsiteX73" fmla="*/ 3912 w 10000"/>
                <a:gd name="connsiteY73" fmla="*/ 2174 h 10000"/>
                <a:gd name="connsiteX74" fmla="*/ 3790 w 10000"/>
                <a:gd name="connsiteY74" fmla="*/ 2152 h 10000"/>
                <a:gd name="connsiteX75" fmla="*/ 3716 w 10000"/>
                <a:gd name="connsiteY75" fmla="*/ 2163 h 10000"/>
                <a:gd name="connsiteX76" fmla="*/ 3594 w 10000"/>
                <a:gd name="connsiteY76" fmla="*/ 2196 h 10000"/>
                <a:gd name="connsiteX77" fmla="*/ 3447 w 10000"/>
                <a:gd name="connsiteY77" fmla="*/ 2241 h 10000"/>
                <a:gd name="connsiteX78" fmla="*/ 3289 w 10000"/>
                <a:gd name="connsiteY78" fmla="*/ 2296 h 10000"/>
                <a:gd name="connsiteX79" fmla="*/ 3142 w 10000"/>
                <a:gd name="connsiteY79" fmla="*/ 2362 h 10000"/>
                <a:gd name="connsiteX80" fmla="*/ 2995 w 10000"/>
                <a:gd name="connsiteY80" fmla="*/ 2417 h 10000"/>
                <a:gd name="connsiteX81" fmla="*/ 2885 w 10000"/>
                <a:gd name="connsiteY81" fmla="*/ 2472 h 10000"/>
                <a:gd name="connsiteX82" fmla="*/ 2824 w 10000"/>
                <a:gd name="connsiteY82" fmla="*/ 2517 h 10000"/>
                <a:gd name="connsiteX83" fmla="*/ 2787 w 10000"/>
                <a:gd name="connsiteY83" fmla="*/ 2572 h 10000"/>
                <a:gd name="connsiteX84" fmla="*/ 2714 w 10000"/>
                <a:gd name="connsiteY84" fmla="*/ 2660 h 10000"/>
                <a:gd name="connsiteX85" fmla="*/ 2641 w 10000"/>
                <a:gd name="connsiteY85" fmla="*/ 2781 h 10000"/>
                <a:gd name="connsiteX86" fmla="*/ 2567 w 10000"/>
                <a:gd name="connsiteY86" fmla="*/ 2914 h 10000"/>
                <a:gd name="connsiteX87" fmla="*/ 2506 w 10000"/>
                <a:gd name="connsiteY87" fmla="*/ 3046 h 10000"/>
                <a:gd name="connsiteX88" fmla="*/ 2445 w 10000"/>
                <a:gd name="connsiteY88" fmla="*/ 3168 h 10000"/>
                <a:gd name="connsiteX89" fmla="*/ 2408 w 10000"/>
                <a:gd name="connsiteY89" fmla="*/ 3267 h 10000"/>
                <a:gd name="connsiteX90" fmla="*/ 2396 w 10000"/>
                <a:gd name="connsiteY90" fmla="*/ 3355 h 10000"/>
                <a:gd name="connsiteX91" fmla="*/ 2408 w 10000"/>
                <a:gd name="connsiteY91" fmla="*/ 3444 h 10000"/>
                <a:gd name="connsiteX92" fmla="*/ 2445 w 10000"/>
                <a:gd name="connsiteY92" fmla="*/ 3554 h 10000"/>
                <a:gd name="connsiteX93" fmla="*/ 2518 w 10000"/>
                <a:gd name="connsiteY93" fmla="*/ 3642 h 10000"/>
                <a:gd name="connsiteX94" fmla="*/ 2579 w 10000"/>
                <a:gd name="connsiteY94" fmla="*/ 3720 h 10000"/>
                <a:gd name="connsiteX95" fmla="*/ 7335 w 10000"/>
                <a:gd name="connsiteY95" fmla="*/ 8311 h 10000"/>
                <a:gd name="connsiteX96" fmla="*/ 6956 w 10000"/>
                <a:gd name="connsiteY96" fmla="*/ 8642 h 10000"/>
                <a:gd name="connsiteX97" fmla="*/ 2200 w 10000"/>
                <a:gd name="connsiteY97" fmla="*/ 4051 h 10000"/>
                <a:gd name="connsiteX98" fmla="*/ 2115 w 10000"/>
                <a:gd name="connsiteY98" fmla="*/ 3962 h 10000"/>
                <a:gd name="connsiteX99" fmla="*/ 2042 w 10000"/>
                <a:gd name="connsiteY99" fmla="*/ 3885 h 10000"/>
                <a:gd name="connsiteX100" fmla="*/ 1980 w 10000"/>
                <a:gd name="connsiteY100" fmla="*/ 3786 h 10000"/>
                <a:gd name="connsiteX101" fmla="*/ 1932 w 10000"/>
                <a:gd name="connsiteY101" fmla="*/ 3687 h 10000"/>
                <a:gd name="connsiteX102" fmla="*/ 1895 w 10000"/>
                <a:gd name="connsiteY102" fmla="*/ 3598 h 10000"/>
                <a:gd name="connsiteX103" fmla="*/ 1858 w 10000"/>
                <a:gd name="connsiteY103" fmla="*/ 3499 h 10000"/>
                <a:gd name="connsiteX104" fmla="*/ 1834 w 10000"/>
                <a:gd name="connsiteY104" fmla="*/ 3389 h 10000"/>
                <a:gd name="connsiteX105" fmla="*/ 1822 w 10000"/>
                <a:gd name="connsiteY105" fmla="*/ 3278 h 10000"/>
                <a:gd name="connsiteX106" fmla="*/ 1834 w 10000"/>
                <a:gd name="connsiteY106" fmla="*/ 3157 h 10000"/>
                <a:gd name="connsiteX107" fmla="*/ 1883 w 10000"/>
                <a:gd name="connsiteY107" fmla="*/ 3002 h 10000"/>
                <a:gd name="connsiteX108" fmla="*/ 1956 w 10000"/>
                <a:gd name="connsiteY108" fmla="*/ 2826 h 10000"/>
                <a:gd name="connsiteX109" fmla="*/ 2042 w 10000"/>
                <a:gd name="connsiteY109" fmla="*/ 2649 h 10000"/>
                <a:gd name="connsiteX110" fmla="*/ 2127 w 10000"/>
                <a:gd name="connsiteY110" fmla="*/ 2472 h 10000"/>
                <a:gd name="connsiteX111" fmla="*/ 2237 w 10000"/>
                <a:gd name="connsiteY111" fmla="*/ 2318 h 10000"/>
                <a:gd name="connsiteX112" fmla="*/ 2335 w 10000"/>
                <a:gd name="connsiteY112" fmla="*/ 2185 h 10000"/>
                <a:gd name="connsiteX113" fmla="*/ 2421 w 10000"/>
                <a:gd name="connsiteY113" fmla="*/ 2097 h 10000"/>
                <a:gd name="connsiteX114" fmla="*/ 2531 w 10000"/>
                <a:gd name="connsiteY114" fmla="*/ 2020 h 10000"/>
                <a:gd name="connsiteX115" fmla="*/ 2677 w 10000"/>
                <a:gd name="connsiteY115" fmla="*/ 1943 h 10000"/>
                <a:gd name="connsiteX116" fmla="*/ 2861 w 10000"/>
                <a:gd name="connsiteY116" fmla="*/ 1865 h 10000"/>
                <a:gd name="connsiteX117" fmla="*/ 3056 w 10000"/>
                <a:gd name="connsiteY117" fmla="*/ 1788 h 10000"/>
                <a:gd name="connsiteX118" fmla="*/ 3264 w 10000"/>
                <a:gd name="connsiteY118" fmla="*/ 1722 h 10000"/>
                <a:gd name="connsiteX119" fmla="*/ 3460 w 10000"/>
                <a:gd name="connsiteY119" fmla="*/ 1678 h 10000"/>
                <a:gd name="connsiteX120" fmla="*/ 3631 w 10000"/>
                <a:gd name="connsiteY120" fmla="*/ 1645 h 10000"/>
                <a:gd name="connsiteX121" fmla="*/ 3778 w 10000"/>
                <a:gd name="connsiteY121" fmla="*/ 1634 h 10000"/>
                <a:gd name="connsiteX122" fmla="*/ 3900 w 10000"/>
                <a:gd name="connsiteY122" fmla="*/ 1667 h 10000"/>
                <a:gd name="connsiteX123" fmla="*/ 4010 w 10000"/>
                <a:gd name="connsiteY123" fmla="*/ 1689 h 10000"/>
                <a:gd name="connsiteX124" fmla="*/ 4120 w 10000"/>
                <a:gd name="connsiteY124" fmla="*/ 1722 h 10000"/>
                <a:gd name="connsiteX125" fmla="*/ 4230 w 10000"/>
                <a:gd name="connsiteY125" fmla="*/ 1755 h 10000"/>
                <a:gd name="connsiteX126" fmla="*/ 4328 w 10000"/>
                <a:gd name="connsiteY126" fmla="*/ 1810 h 10000"/>
                <a:gd name="connsiteX127" fmla="*/ 4425 w 10000"/>
                <a:gd name="connsiteY127" fmla="*/ 1876 h 10000"/>
                <a:gd name="connsiteX128" fmla="*/ 4523 w 10000"/>
                <a:gd name="connsiteY128" fmla="*/ 1943 h 10000"/>
                <a:gd name="connsiteX129" fmla="*/ 4609 w 10000"/>
                <a:gd name="connsiteY129" fmla="*/ 2020 h 10000"/>
                <a:gd name="connsiteX130" fmla="*/ 9364 w 10000"/>
                <a:gd name="connsiteY130" fmla="*/ 6600 h 10000"/>
                <a:gd name="connsiteX131" fmla="*/ 9499 w 10000"/>
                <a:gd name="connsiteY131" fmla="*/ 6744 h 10000"/>
                <a:gd name="connsiteX132" fmla="*/ 9621 w 10000"/>
                <a:gd name="connsiteY132" fmla="*/ 6909 h 10000"/>
                <a:gd name="connsiteX133" fmla="*/ 9731 w 10000"/>
                <a:gd name="connsiteY133" fmla="*/ 7064 h 10000"/>
                <a:gd name="connsiteX134" fmla="*/ 9817 w 10000"/>
                <a:gd name="connsiteY134" fmla="*/ 7230 h 10000"/>
                <a:gd name="connsiteX135" fmla="*/ 9890 w 10000"/>
                <a:gd name="connsiteY135" fmla="*/ 7395 h 10000"/>
                <a:gd name="connsiteX136" fmla="*/ 9951 w 10000"/>
                <a:gd name="connsiteY136" fmla="*/ 7572 h 10000"/>
                <a:gd name="connsiteX137" fmla="*/ 9976 w 10000"/>
                <a:gd name="connsiteY137" fmla="*/ 7759 h 10000"/>
                <a:gd name="connsiteX138" fmla="*/ 10000 w 10000"/>
                <a:gd name="connsiteY138" fmla="*/ 7947 h 10000"/>
                <a:gd name="connsiteX139" fmla="*/ 9988 w 10000"/>
                <a:gd name="connsiteY139" fmla="*/ 8046 h 10000"/>
                <a:gd name="connsiteX140" fmla="*/ 9976 w 10000"/>
                <a:gd name="connsiteY140" fmla="*/ 8157 h 10000"/>
                <a:gd name="connsiteX141" fmla="*/ 9951 w 10000"/>
                <a:gd name="connsiteY141" fmla="*/ 8256 h 10000"/>
                <a:gd name="connsiteX142" fmla="*/ 9890 w 10000"/>
                <a:gd name="connsiteY142" fmla="*/ 8366 h 10000"/>
                <a:gd name="connsiteX143" fmla="*/ 9780 w 10000"/>
                <a:gd name="connsiteY143" fmla="*/ 8609 h 10000"/>
                <a:gd name="connsiteX144" fmla="*/ 9645 w 10000"/>
                <a:gd name="connsiteY144" fmla="*/ 8841 h 10000"/>
                <a:gd name="connsiteX145" fmla="*/ 9462 w 10000"/>
                <a:gd name="connsiteY145" fmla="*/ 9062 h 10000"/>
                <a:gd name="connsiteX146" fmla="*/ 9291 w 10000"/>
                <a:gd name="connsiteY146" fmla="*/ 9283 h 10000"/>
                <a:gd name="connsiteX147" fmla="*/ 9132 w 10000"/>
                <a:gd name="connsiteY147" fmla="*/ 9448 h 10000"/>
                <a:gd name="connsiteX148" fmla="*/ 8985 w 10000"/>
                <a:gd name="connsiteY148" fmla="*/ 9592 h 10000"/>
                <a:gd name="connsiteX149" fmla="*/ 8839 w 10000"/>
                <a:gd name="connsiteY149" fmla="*/ 9702 h 10000"/>
                <a:gd name="connsiteX150" fmla="*/ 8680 w 10000"/>
                <a:gd name="connsiteY150" fmla="*/ 9801 h 10000"/>
                <a:gd name="connsiteX151" fmla="*/ 8521 w 10000"/>
                <a:gd name="connsiteY151" fmla="*/ 9879 h 10000"/>
                <a:gd name="connsiteX152" fmla="*/ 8350 w 10000"/>
                <a:gd name="connsiteY152" fmla="*/ 9934 h 10000"/>
                <a:gd name="connsiteX153" fmla="*/ 8166 w 10000"/>
                <a:gd name="connsiteY153" fmla="*/ 9978 h 10000"/>
                <a:gd name="connsiteX154" fmla="*/ 7983 w 10000"/>
                <a:gd name="connsiteY154" fmla="*/ 10000 h 10000"/>
                <a:gd name="connsiteX155" fmla="*/ 7787 w 10000"/>
                <a:gd name="connsiteY155" fmla="*/ 10000 h 10000"/>
                <a:gd name="connsiteX156" fmla="*/ 7579 w 10000"/>
                <a:gd name="connsiteY156" fmla="*/ 9989 h 10000"/>
                <a:gd name="connsiteX157" fmla="*/ 7384 w 10000"/>
                <a:gd name="connsiteY157" fmla="*/ 9967 h 10000"/>
                <a:gd name="connsiteX158" fmla="*/ 7176 w 10000"/>
                <a:gd name="connsiteY158" fmla="*/ 9912 h 10000"/>
                <a:gd name="connsiteX159" fmla="*/ 6993 w 10000"/>
                <a:gd name="connsiteY159" fmla="*/ 9857 h 10000"/>
                <a:gd name="connsiteX160" fmla="*/ 6809 w 10000"/>
                <a:gd name="connsiteY160" fmla="*/ 9779 h 10000"/>
                <a:gd name="connsiteX161" fmla="*/ 6626 w 10000"/>
                <a:gd name="connsiteY161" fmla="*/ 9691 h 10000"/>
                <a:gd name="connsiteX162" fmla="*/ 6467 w 10000"/>
                <a:gd name="connsiteY162" fmla="*/ 9581 h 10000"/>
                <a:gd name="connsiteX163" fmla="*/ 6296 w 10000"/>
                <a:gd name="connsiteY163" fmla="*/ 9459 h 10000"/>
                <a:gd name="connsiteX164" fmla="*/ 6137 w 10000"/>
                <a:gd name="connsiteY164" fmla="*/ 9316 h 10000"/>
                <a:gd name="connsiteX165" fmla="*/ 966 w 10000"/>
                <a:gd name="connsiteY165" fmla="*/ 4327 h 10000"/>
                <a:gd name="connsiteX166" fmla="*/ 733 w 10000"/>
                <a:gd name="connsiteY166" fmla="*/ 4095 h 10000"/>
                <a:gd name="connsiteX167" fmla="*/ 550 w 10000"/>
                <a:gd name="connsiteY167" fmla="*/ 3874 h 10000"/>
                <a:gd name="connsiteX168" fmla="*/ 477 w 10000"/>
                <a:gd name="connsiteY168" fmla="*/ 3753 h 10000"/>
                <a:gd name="connsiteX169" fmla="*/ 391 w 10000"/>
                <a:gd name="connsiteY169" fmla="*/ 3631 h 10000"/>
                <a:gd name="connsiteX170" fmla="*/ 330 w 10000"/>
                <a:gd name="connsiteY170" fmla="*/ 3510 h 10000"/>
                <a:gd name="connsiteX171" fmla="*/ 257 w 10000"/>
                <a:gd name="connsiteY171" fmla="*/ 3389 h 10000"/>
                <a:gd name="connsiteX172" fmla="*/ 196 w 10000"/>
                <a:gd name="connsiteY172" fmla="*/ 3267 h 10000"/>
                <a:gd name="connsiteX173" fmla="*/ 147 w 10000"/>
                <a:gd name="connsiteY173" fmla="*/ 3135 h 10000"/>
                <a:gd name="connsiteX174" fmla="*/ 110 w 10000"/>
                <a:gd name="connsiteY174" fmla="*/ 3013 h 10000"/>
                <a:gd name="connsiteX175" fmla="*/ 73 w 10000"/>
                <a:gd name="connsiteY175" fmla="*/ 2881 h 10000"/>
                <a:gd name="connsiteX176" fmla="*/ 49 w 10000"/>
                <a:gd name="connsiteY176" fmla="*/ 2748 h 10000"/>
                <a:gd name="connsiteX177" fmla="*/ 24 w 10000"/>
                <a:gd name="connsiteY177" fmla="*/ 2638 h 10000"/>
                <a:gd name="connsiteX178" fmla="*/ 0 w 10000"/>
                <a:gd name="connsiteY178" fmla="*/ 2506 h 10000"/>
                <a:gd name="connsiteX179" fmla="*/ 0 w 10000"/>
                <a:gd name="connsiteY179" fmla="*/ 2373 h 10000"/>
                <a:gd name="connsiteX180" fmla="*/ 0 w 10000"/>
                <a:gd name="connsiteY180" fmla="*/ 2241 h 10000"/>
                <a:gd name="connsiteX181" fmla="*/ 0 w 10000"/>
                <a:gd name="connsiteY181" fmla="*/ 2119 h 10000"/>
                <a:gd name="connsiteX182" fmla="*/ 37 w 10000"/>
                <a:gd name="connsiteY182" fmla="*/ 1998 h 10000"/>
                <a:gd name="connsiteX183" fmla="*/ 49 w 10000"/>
                <a:gd name="connsiteY183" fmla="*/ 1876 h 10000"/>
                <a:gd name="connsiteX184" fmla="*/ 73 w 10000"/>
                <a:gd name="connsiteY184" fmla="*/ 1755 h 10000"/>
                <a:gd name="connsiteX185" fmla="*/ 110 w 10000"/>
                <a:gd name="connsiteY185" fmla="*/ 1645 h 10000"/>
                <a:gd name="connsiteX186" fmla="*/ 147 w 10000"/>
                <a:gd name="connsiteY186" fmla="*/ 1534 h 10000"/>
                <a:gd name="connsiteX187" fmla="*/ 196 w 10000"/>
                <a:gd name="connsiteY187" fmla="*/ 1424 h 10000"/>
                <a:gd name="connsiteX188" fmla="*/ 244 w 10000"/>
                <a:gd name="connsiteY188" fmla="*/ 1313 h 10000"/>
                <a:gd name="connsiteX189" fmla="*/ 306 w 10000"/>
                <a:gd name="connsiteY189" fmla="*/ 1214 h 10000"/>
                <a:gd name="connsiteX190" fmla="*/ 379 w 10000"/>
                <a:gd name="connsiteY190" fmla="*/ 1115 h 10000"/>
                <a:gd name="connsiteX191" fmla="*/ 440 w 10000"/>
                <a:gd name="connsiteY191" fmla="*/ 1015 h 10000"/>
                <a:gd name="connsiteX192" fmla="*/ 526 w 10000"/>
                <a:gd name="connsiteY192" fmla="*/ 916 h 10000"/>
                <a:gd name="connsiteX193" fmla="*/ 611 w 10000"/>
                <a:gd name="connsiteY193" fmla="*/ 817 h 10000"/>
                <a:gd name="connsiteX194" fmla="*/ 697 w 10000"/>
                <a:gd name="connsiteY194" fmla="*/ 740 h 10000"/>
                <a:gd name="connsiteX195" fmla="*/ 807 w 10000"/>
                <a:gd name="connsiteY195" fmla="*/ 640 h 10000"/>
                <a:gd name="connsiteX196" fmla="*/ 1015 w 10000"/>
                <a:gd name="connsiteY196" fmla="*/ 486 h 10000"/>
                <a:gd name="connsiteX197" fmla="*/ 1222 w 10000"/>
                <a:gd name="connsiteY197" fmla="*/ 342 h 10000"/>
                <a:gd name="connsiteX198" fmla="*/ 1345 w 10000"/>
                <a:gd name="connsiteY198" fmla="*/ 276 h 10000"/>
                <a:gd name="connsiteX199" fmla="*/ 1455 w 10000"/>
                <a:gd name="connsiteY199" fmla="*/ 232 h 10000"/>
                <a:gd name="connsiteX200" fmla="*/ 1577 w 10000"/>
                <a:gd name="connsiteY200" fmla="*/ 188 h 10000"/>
                <a:gd name="connsiteX201" fmla="*/ 1699 w 10000"/>
                <a:gd name="connsiteY201" fmla="*/ 132 h 10000"/>
                <a:gd name="connsiteX202" fmla="*/ 1809 w 10000"/>
                <a:gd name="connsiteY202" fmla="*/ 99 h 10000"/>
                <a:gd name="connsiteX203" fmla="*/ 1932 w 10000"/>
                <a:gd name="connsiteY203" fmla="*/ 77 h 10000"/>
                <a:gd name="connsiteX204" fmla="*/ 2054 w 10000"/>
                <a:gd name="connsiteY204" fmla="*/ 44 h 10000"/>
                <a:gd name="connsiteX205" fmla="*/ 2188 w 10000"/>
                <a:gd name="connsiteY205" fmla="*/ 33 h 10000"/>
                <a:gd name="connsiteX206" fmla="*/ 2433 w 10000"/>
                <a:gd name="connsiteY206" fmla="*/ 0 h 10000"/>
                <a:gd name="connsiteX207" fmla="*/ 2702 w 10000"/>
                <a:gd name="connsiteY207" fmla="*/ 22 h 10000"/>
                <a:gd name="connsiteX208" fmla="*/ 2848 w 10000"/>
                <a:gd name="connsiteY208" fmla="*/ 33 h 10000"/>
                <a:gd name="connsiteX209" fmla="*/ 2983 w 10000"/>
                <a:gd name="connsiteY209" fmla="*/ 44 h 10000"/>
                <a:gd name="connsiteX210" fmla="*/ 3130 w 10000"/>
                <a:gd name="connsiteY210" fmla="*/ 66 h 10000"/>
                <a:gd name="connsiteX211" fmla="*/ 3276 w 10000"/>
                <a:gd name="connsiteY211" fmla="*/ 99 h 10000"/>
                <a:gd name="connsiteX212" fmla="*/ 3411 w 10000"/>
                <a:gd name="connsiteY212" fmla="*/ 132 h 10000"/>
                <a:gd name="connsiteX213" fmla="*/ 3545 w 10000"/>
                <a:gd name="connsiteY213" fmla="*/ 188 h 10000"/>
                <a:gd name="connsiteX214" fmla="*/ 3692 w 10000"/>
                <a:gd name="connsiteY214" fmla="*/ 243 h 10000"/>
                <a:gd name="connsiteX215" fmla="*/ 3814 w 10000"/>
                <a:gd name="connsiteY215" fmla="*/ 309 h 10000"/>
                <a:gd name="connsiteX216" fmla="*/ 3949 w 10000"/>
                <a:gd name="connsiteY216" fmla="*/ 375 h 10000"/>
                <a:gd name="connsiteX217" fmla="*/ 4083 w 10000"/>
                <a:gd name="connsiteY217" fmla="*/ 453 h 10000"/>
                <a:gd name="connsiteX218" fmla="*/ 4218 w 10000"/>
                <a:gd name="connsiteY218" fmla="*/ 530 h 10000"/>
                <a:gd name="connsiteX219" fmla="*/ 4352 w 10000"/>
                <a:gd name="connsiteY219" fmla="*/ 618 h 10000"/>
                <a:gd name="connsiteX220" fmla="*/ 4609 w 10000"/>
                <a:gd name="connsiteY220" fmla="*/ 806 h 10000"/>
                <a:gd name="connsiteX221" fmla="*/ 4853 w 10000"/>
                <a:gd name="connsiteY221" fmla="*/ 1038 h 10000"/>
                <a:gd name="connsiteX222" fmla="*/ 5277 w 10000"/>
                <a:gd name="connsiteY222" fmla="*/ 1301 h 10000"/>
                <a:gd name="connsiteX0" fmla="*/ 5277 w 10000"/>
                <a:gd name="connsiteY0" fmla="*/ 1301 h 10000"/>
                <a:gd name="connsiteX1" fmla="*/ 4767 w 10000"/>
                <a:gd name="connsiteY1" fmla="*/ 1574 h 10000"/>
                <a:gd name="connsiteX2" fmla="*/ 4474 w 10000"/>
                <a:gd name="connsiteY2" fmla="*/ 1358 h 10000"/>
                <a:gd name="connsiteX3" fmla="*/ 4279 w 10000"/>
                <a:gd name="connsiteY3" fmla="*/ 1203 h 10000"/>
                <a:gd name="connsiteX4" fmla="*/ 4095 w 10000"/>
                <a:gd name="connsiteY4" fmla="*/ 1060 h 10000"/>
                <a:gd name="connsiteX5" fmla="*/ 3912 w 10000"/>
                <a:gd name="connsiteY5" fmla="*/ 938 h 10000"/>
                <a:gd name="connsiteX6" fmla="*/ 3704 w 10000"/>
                <a:gd name="connsiteY6" fmla="*/ 850 h 10000"/>
                <a:gd name="connsiteX7" fmla="*/ 3496 w 10000"/>
                <a:gd name="connsiteY7" fmla="*/ 751 h 10000"/>
                <a:gd name="connsiteX8" fmla="*/ 3276 w 10000"/>
                <a:gd name="connsiteY8" fmla="*/ 684 h 10000"/>
                <a:gd name="connsiteX9" fmla="*/ 3044 w 10000"/>
                <a:gd name="connsiteY9" fmla="*/ 629 h 10000"/>
                <a:gd name="connsiteX10" fmla="*/ 2824 w 10000"/>
                <a:gd name="connsiteY10" fmla="*/ 607 h 10000"/>
                <a:gd name="connsiteX11" fmla="*/ 2579 w 10000"/>
                <a:gd name="connsiteY11" fmla="*/ 596 h 10000"/>
                <a:gd name="connsiteX12" fmla="*/ 2359 w 10000"/>
                <a:gd name="connsiteY12" fmla="*/ 596 h 10000"/>
                <a:gd name="connsiteX13" fmla="*/ 2139 w 10000"/>
                <a:gd name="connsiteY13" fmla="*/ 618 h 10000"/>
                <a:gd name="connsiteX14" fmla="*/ 1944 w 10000"/>
                <a:gd name="connsiteY14" fmla="*/ 662 h 10000"/>
                <a:gd name="connsiteX15" fmla="*/ 1748 w 10000"/>
                <a:gd name="connsiteY15" fmla="*/ 740 h 10000"/>
                <a:gd name="connsiteX16" fmla="*/ 1565 w 10000"/>
                <a:gd name="connsiteY16" fmla="*/ 817 h 10000"/>
                <a:gd name="connsiteX17" fmla="*/ 1394 w 10000"/>
                <a:gd name="connsiteY17" fmla="*/ 927 h 10000"/>
                <a:gd name="connsiteX18" fmla="*/ 1222 w 10000"/>
                <a:gd name="connsiteY18" fmla="*/ 1049 h 10000"/>
                <a:gd name="connsiteX19" fmla="*/ 1064 w 10000"/>
                <a:gd name="connsiteY19" fmla="*/ 1192 h 10000"/>
                <a:gd name="connsiteX20" fmla="*/ 954 w 10000"/>
                <a:gd name="connsiteY20" fmla="*/ 1347 h 10000"/>
                <a:gd name="connsiteX21" fmla="*/ 831 w 10000"/>
                <a:gd name="connsiteY21" fmla="*/ 1501 h 10000"/>
                <a:gd name="connsiteX22" fmla="*/ 746 w 10000"/>
                <a:gd name="connsiteY22" fmla="*/ 1678 h 10000"/>
                <a:gd name="connsiteX23" fmla="*/ 685 w 10000"/>
                <a:gd name="connsiteY23" fmla="*/ 1854 h 10000"/>
                <a:gd name="connsiteX24" fmla="*/ 648 w 10000"/>
                <a:gd name="connsiteY24" fmla="*/ 2042 h 10000"/>
                <a:gd name="connsiteX25" fmla="*/ 611 w 10000"/>
                <a:gd name="connsiteY25" fmla="*/ 2252 h 10000"/>
                <a:gd name="connsiteX26" fmla="*/ 611 w 10000"/>
                <a:gd name="connsiteY26" fmla="*/ 2461 h 10000"/>
                <a:gd name="connsiteX27" fmla="*/ 636 w 10000"/>
                <a:gd name="connsiteY27" fmla="*/ 2682 h 10000"/>
                <a:gd name="connsiteX28" fmla="*/ 672 w 10000"/>
                <a:gd name="connsiteY28" fmla="*/ 2881 h 10000"/>
                <a:gd name="connsiteX29" fmla="*/ 733 w 10000"/>
                <a:gd name="connsiteY29" fmla="*/ 3091 h 10000"/>
                <a:gd name="connsiteX30" fmla="*/ 819 w 10000"/>
                <a:gd name="connsiteY30" fmla="*/ 3278 h 10000"/>
                <a:gd name="connsiteX31" fmla="*/ 917 w 10000"/>
                <a:gd name="connsiteY31" fmla="*/ 3477 h 10000"/>
                <a:gd name="connsiteX32" fmla="*/ 1039 w 10000"/>
                <a:gd name="connsiteY32" fmla="*/ 3653 h 10000"/>
                <a:gd name="connsiteX33" fmla="*/ 1186 w 10000"/>
                <a:gd name="connsiteY33" fmla="*/ 3830 h 10000"/>
                <a:gd name="connsiteX34" fmla="*/ 1345 w 10000"/>
                <a:gd name="connsiteY34" fmla="*/ 3996 h 10000"/>
                <a:gd name="connsiteX35" fmla="*/ 6516 w 10000"/>
                <a:gd name="connsiteY35" fmla="*/ 8996 h 10000"/>
                <a:gd name="connsiteX36" fmla="*/ 6638 w 10000"/>
                <a:gd name="connsiteY36" fmla="*/ 9084 h 10000"/>
                <a:gd name="connsiteX37" fmla="*/ 6760 w 10000"/>
                <a:gd name="connsiteY37" fmla="*/ 9183 h 10000"/>
                <a:gd name="connsiteX38" fmla="*/ 6870 w 10000"/>
                <a:gd name="connsiteY38" fmla="*/ 9260 h 10000"/>
                <a:gd name="connsiteX39" fmla="*/ 7005 w 10000"/>
                <a:gd name="connsiteY39" fmla="*/ 9327 h 10000"/>
                <a:gd name="connsiteX40" fmla="*/ 7139 w 10000"/>
                <a:gd name="connsiteY40" fmla="*/ 9393 h 10000"/>
                <a:gd name="connsiteX41" fmla="*/ 7274 w 10000"/>
                <a:gd name="connsiteY41" fmla="*/ 9426 h 10000"/>
                <a:gd name="connsiteX42" fmla="*/ 7421 w 10000"/>
                <a:gd name="connsiteY42" fmla="*/ 9459 h 10000"/>
                <a:gd name="connsiteX43" fmla="*/ 7567 w 10000"/>
                <a:gd name="connsiteY43" fmla="*/ 9470 h 10000"/>
                <a:gd name="connsiteX44" fmla="*/ 7714 w 10000"/>
                <a:gd name="connsiteY44" fmla="*/ 9481 h 10000"/>
                <a:gd name="connsiteX45" fmla="*/ 7848 w 10000"/>
                <a:gd name="connsiteY45" fmla="*/ 9481 h 10000"/>
                <a:gd name="connsiteX46" fmla="*/ 7983 w 10000"/>
                <a:gd name="connsiteY46" fmla="*/ 9459 h 10000"/>
                <a:gd name="connsiteX47" fmla="*/ 8117 w 10000"/>
                <a:gd name="connsiteY47" fmla="*/ 9437 h 10000"/>
                <a:gd name="connsiteX48" fmla="*/ 8227 w 10000"/>
                <a:gd name="connsiteY48" fmla="*/ 9393 h 10000"/>
                <a:gd name="connsiteX49" fmla="*/ 8350 w 10000"/>
                <a:gd name="connsiteY49" fmla="*/ 9338 h 10000"/>
                <a:gd name="connsiteX50" fmla="*/ 8460 w 10000"/>
                <a:gd name="connsiteY50" fmla="*/ 9272 h 10000"/>
                <a:gd name="connsiteX51" fmla="*/ 8557 w 10000"/>
                <a:gd name="connsiteY51" fmla="*/ 9183 h 10000"/>
                <a:gd name="connsiteX52" fmla="*/ 8680 w 10000"/>
                <a:gd name="connsiteY52" fmla="*/ 9073 h 10000"/>
                <a:gd name="connsiteX53" fmla="*/ 8814 w 10000"/>
                <a:gd name="connsiteY53" fmla="*/ 8940 h 10000"/>
                <a:gd name="connsiteX54" fmla="*/ 8961 w 10000"/>
                <a:gd name="connsiteY54" fmla="*/ 8775 h 10000"/>
                <a:gd name="connsiteX55" fmla="*/ 9108 w 10000"/>
                <a:gd name="connsiteY55" fmla="*/ 8587 h 10000"/>
                <a:gd name="connsiteX56" fmla="*/ 9242 w 10000"/>
                <a:gd name="connsiteY56" fmla="*/ 8400 h 10000"/>
                <a:gd name="connsiteX57" fmla="*/ 9352 w 10000"/>
                <a:gd name="connsiteY57" fmla="*/ 8212 h 10000"/>
                <a:gd name="connsiteX58" fmla="*/ 9389 w 10000"/>
                <a:gd name="connsiteY58" fmla="*/ 8124 h 10000"/>
                <a:gd name="connsiteX59" fmla="*/ 9413 w 10000"/>
                <a:gd name="connsiteY59" fmla="*/ 8046 h 10000"/>
                <a:gd name="connsiteX60" fmla="*/ 9425 w 10000"/>
                <a:gd name="connsiteY60" fmla="*/ 7958 h 10000"/>
                <a:gd name="connsiteX61" fmla="*/ 9438 w 10000"/>
                <a:gd name="connsiteY61" fmla="*/ 7892 h 10000"/>
                <a:gd name="connsiteX62" fmla="*/ 9425 w 10000"/>
                <a:gd name="connsiteY62" fmla="*/ 7759 h 10000"/>
                <a:gd name="connsiteX63" fmla="*/ 9401 w 10000"/>
                <a:gd name="connsiteY63" fmla="*/ 7627 h 10000"/>
                <a:gd name="connsiteX64" fmla="*/ 9364 w 10000"/>
                <a:gd name="connsiteY64" fmla="*/ 7506 h 10000"/>
                <a:gd name="connsiteX65" fmla="*/ 9303 w 10000"/>
                <a:gd name="connsiteY65" fmla="*/ 7384 h 10000"/>
                <a:gd name="connsiteX66" fmla="*/ 9242 w 10000"/>
                <a:gd name="connsiteY66" fmla="*/ 7263 h 10000"/>
                <a:gd name="connsiteX67" fmla="*/ 9156 w 10000"/>
                <a:gd name="connsiteY67" fmla="*/ 7141 h 10000"/>
                <a:gd name="connsiteX68" fmla="*/ 9071 w 10000"/>
                <a:gd name="connsiteY68" fmla="*/ 7042 h 10000"/>
                <a:gd name="connsiteX69" fmla="*/ 8961 w 10000"/>
                <a:gd name="connsiteY69" fmla="*/ 6932 h 10000"/>
                <a:gd name="connsiteX70" fmla="*/ 4218 w 10000"/>
                <a:gd name="connsiteY70" fmla="*/ 2340 h 10000"/>
                <a:gd name="connsiteX71" fmla="*/ 4120 w 10000"/>
                <a:gd name="connsiteY71" fmla="*/ 2274 h 10000"/>
                <a:gd name="connsiteX72" fmla="*/ 4022 w 10000"/>
                <a:gd name="connsiteY72" fmla="*/ 2219 h 10000"/>
                <a:gd name="connsiteX73" fmla="*/ 3912 w 10000"/>
                <a:gd name="connsiteY73" fmla="*/ 2174 h 10000"/>
                <a:gd name="connsiteX74" fmla="*/ 3790 w 10000"/>
                <a:gd name="connsiteY74" fmla="*/ 2152 h 10000"/>
                <a:gd name="connsiteX75" fmla="*/ 3716 w 10000"/>
                <a:gd name="connsiteY75" fmla="*/ 2163 h 10000"/>
                <a:gd name="connsiteX76" fmla="*/ 3594 w 10000"/>
                <a:gd name="connsiteY76" fmla="*/ 2196 h 10000"/>
                <a:gd name="connsiteX77" fmla="*/ 3447 w 10000"/>
                <a:gd name="connsiteY77" fmla="*/ 2241 h 10000"/>
                <a:gd name="connsiteX78" fmla="*/ 3289 w 10000"/>
                <a:gd name="connsiteY78" fmla="*/ 2296 h 10000"/>
                <a:gd name="connsiteX79" fmla="*/ 3142 w 10000"/>
                <a:gd name="connsiteY79" fmla="*/ 2362 h 10000"/>
                <a:gd name="connsiteX80" fmla="*/ 2995 w 10000"/>
                <a:gd name="connsiteY80" fmla="*/ 2417 h 10000"/>
                <a:gd name="connsiteX81" fmla="*/ 2885 w 10000"/>
                <a:gd name="connsiteY81" fmla="*/ 2472 h 10000"/>
                <a:gd name="connsiteX82" fmla="*/ 2824 w 10000"/>
                <a:gd name="connsiteY82" fmla="*/ 2517 h 10000"/>
                <a:gd name="connsiteX83" fmla="*/ 2787 w 10000"/>
                <a:gd name="connsiteY83" fmla="*/ 2572 h 10000"/>
                <a:gd name="connsiteX84" fmla="*/ 2714 w 10000"/>
                <a:gd name="connsiteY84" fmla="*/ 2660 h 10000"/>
                <a:gd name="connsiteX85" fmla="*/ 2641 w 10000"/>
                <a:gd name="connsiteY85" fmla="*/ 2781 h 10000"/>
                <a:gd name="connsiteX86" fmla="*/ 2567 w 10000"/>
                <a:gd name="connsiteY86" fmla="*/ 2914 h 10000"/>
                <a:gd name="connsiteX87" fmla="*/ 2506 w 10000"/>
                <a:gd name="connsiteY87" fmla="*/ 3046 h 10000"/>
                <a:gd name="connsiteX88" fmla="*/ 2445 w 10000"/>
                <a:gd name="connsiteY88" fmla="*/ 3168 h 10000"/>
                <a:gd name="connsiteX89" fmla="*/ 2408 w 10000"/>
                <a:gd name="connsiteY89" fmla="*/ 3267 h 10000"/>
                <a:gd name="connsiteX90" fmla="*/ 2396 w 10000"/>
                <a:gd name="connsiteY90" fmla="*/ 3355 h 10000"/>
                <a:gd name="connsiteX91" fmla="*/ 2408 w 10000"/>
                <a:gd name="connsiteY91" fmla="*/ 3444 h 10000"/>
                <a:gd name="connsiteX92" fmla="*/ 2445 w 10000"/>
                <a:gd name="connsiteY92" fmla="*/ 3554 h 10000"/>
                <a:gd name="connsiteX93" fmla="*/ 2518 w 10000"/>
                <a:gd name="connsiteY93" fmla="*/ 3642 h 10000"/>
                <a:gd name="connsiteX94" fmla="*/ 2579 w 10000"/>
                <a:gd name="connsiteY94" fmla="*/ 3720 h 10000"/>
                <a:gd name="connsiteX95" fmla="*/ 7335 w 10000"/>
                <a:gd name="connsiteY95" fmla="*/ 8311 h 10000"/>
                <a:gd name="connsiteX96" fmla="*/ 6956 w 10000"/>
                <a:gd name="connsiteY96" fmla="*/ 8642 h 10000"/>
                <a:gd name="connsiteX97" fmla="*/ 2200 w 10000"/>
                <a:gd name="connsiteY97" fmla="*/ 4051 h 10000"/>
                <a:gd name="connsiteX98" fmla="*/ 2115 w 10000"/>
                <a:gd name="connsiteY98" fmla="*/ 3962 h 10000"/>
                <a:gd name="connsiteX99" fmla="*/ 2042 w 10000"/>
                <a:gd name="connsiteY99" fmla="*/ 3885 h 10000"/>
                <a:gd name="connsiteX100" fmla="*/ 1980 w 10000"/>
                <a:gd name="connsiteY100" fmla="*/ 3786 h 10000"/>
                <a:gd name="connsiteX101" fmla="*/ 1932 w 10000"/>
                <a:gd name="connsiteY101" fmla="*/ 3687 h 10000"/>
                <a:gd name="connsiteX102" fmla="*/ 1895 w 10000"/>
                <a:gd name="connsiteY102" fmla="*/ 3598 h 10000"/>
                <a:gd name="connsiteX103" fmla="*/ 1858 w 10000"/>
                <a:gd name="connsiteY103" fmla="*/ 3499 h 10000"/>
                <a:gd name="connsiteX104" fmla="*/ 1834 w 10000"/>
                <a:gd name="connsiteY104" fmla="*/ 3389 h 10000"/>
                <a:gd name="connsiteX105" fmla="*/ 1822 w 10000"/>
                <a:gd name="connsiteY105" fmla="*/ 3278 h 10000"/>
                <a:gd name="connsiteX106" fmla="*/ 1834 w 10000"/>
                <a:gd name="connsiteY106" fmla="*/ 3157 h 10000"/>
                <a:gd name="connsiteX107" fmla="*/ 1883 w 10000"/>
                <a:gd name="connsiteY107" fmla="*/ 3002 h 10000"/>
                <a:gd name="connsiteX108" fmla="*/ 1956 w 10000"/>
                <a:gd name="connsiteY108" fmla="*/ 2826 h 10000"/>
                <a:gd name="connsiteX109" fmla="*/ 2042 w 10000"/>
                <a:gd name="connsiteY109" fmla="*/ 2649 h 10000"/>
                <a:gd name="connsiteX110" fmla="*/ 2127 w 10000"/>
                <a:gd name="connsiteY110" fmla="*/ 2472 h 10000"/>
                <a:gd name="connsiteX111" fmla="*/ 2237 w 10000"/>
                <a:gd name="connsiteY111" fmla="*/ 2318 h 10000"/>
                <a:gd name="connsiteX112" fmla="*/ 2335 w 10000"/>
                <a:gd name="connsiteY112" fmla="*/ 2185 h 10000"/>
                <a:gd name="connsiteX113" fmla="*/ 2421 w 10000"/>
                <a:gd name="connsiteY113" fmla="*/ 2097 h 10000"/>
                <a:gd name="connsiteX114" fmla="*/ 2531 w 10000"/>
                <a:gd name="connsiteY114" fmla="*/ 2020 h 10000"/>
                <a:gd name="connsiteX115" fmla="*/ 2677 w 10000"/>
                <a:gd name="connsiteY115" fmla="*/ 1943 h 10000"/>
                <a:gd name="connsiteX116" fmla="*/ 2861 w 10000"/>
                <a:gd name="connsiteY116" fmla="*/ 1865 h 10000"/>
                <a:gd name="connsiteX117" fmla="*/ 3056 w 10000"/>
                <a:gd name="connsiteY117" fmla="*/ 1788 h 10000"/>
                <a:gd name="connsiteX118" fmla="*/ 3264 w 10000"/>
                <a:gd name="connsiteY118" fmla="*/ 1722 h 10000"/>
                <a:gd name="connsiteX119" fmla="*/ 3460 w 10000"/>
                <a:gd name="connsiteY119" fmla="*/ 1678 h 10000"/>
                <a:gd name="connsiteX120" fmla="*/ 3631 w 10000"/>
                <a:gd name="connsiteY120" fmla="*/ 1645 h 10000"/>
                <a:gd name="connsiteX121" fmla="*/ 3778 w 10000"/>
                <a:gd name="connsiteY121" fmla="*/ 1634 h 10000"/>
                <a:gd name="connsiteX122" fmla="*/ 3900 w 10000"/>
                <a:gd name="connsiteY122" fmla="*/ 1667 h 10000"/>
                <a:gd name="connsiteX123" fmla="*/ 4010 w 10000"/>
                <a:gd name="connsiteY123" fmla="*/ 1689 h 10000"/>
                <a:gd name="connsiteX124" fmla="*/ 4120 w 10000"/>
                <a:gd name="connsiteY124" fmla="*/ 1722 h 10000"/>
                <a:gd name="connsiteX125" fmla="*/ 4230 w 10000"/>
                <a:gd name="connsiteY125" fmla="*/ 1755 h 10000"/>
                <a:gd name="connsiteX126" fmla="*/ 4328 w 10000"/>
                <a:gd name="connsiteY126" fmla="*/ 1810 h 10000"/>
                <a:gd name="connsiteX127" fmla="*/ 4425 w 10000"/>
                <a:gd name="connsiteY127" fmla="*/ 1876 h 10000"/>
                <a:gd name="connsiteX128" fmla="*/ 4523 w 10000"/>
                <a:gd name="connsiteY128" fmla="*/ 1943 h 10000"/>
                <a:gd name="connsiteX129" fmla="*/ 4609 w 10000"/>
                <a:gd name="connsiteY129" fmla="*/ 2020 h 10000"/>
                <a:gd name="connsiteX130" fmla="*/ 9364 w 10000"/>
                <a:gd name="connsiteY130" fmla="*/ 6600 h 10000"/>
                <a:gd name="connsiteX131" fmla="*/ 9499 w 10000"/>
                <a:gd name="connsiteY131" fmla="*/ 6744 h 10000"/>
                <a:gd name="connsiteX132" fmla="*/ 9621 w 10000"/>
                <a:gd name="connsiteY132" fmla="*/ 6909 h 10000"/>
                <a:gd name="connsiteX133" fmla="*/ 9731 w 10000"/>
                <a:gd name="connsiteY133" fmla="*/ 7064 h 10000"/>
                <a:gd name="connsiteX134" fmla="*/ 9817 w 10000"/>
                <a:gd name="connsiteY134" fmla="*/ 7230 h 10000"/>
                <a:gd name="connsiteX135" fmla="*/ 9890 w 10000"/>
                <a:gd name="connsiteY135" fmla="*/ 7395 h 10000"/>
                <a:gd name="connsiteX136" fmla="*/ 9951 w 10000"/>
                <a:gd name="connsiteY136" fmla="*/ 7572 h 10000"/>
                <a:gd name="connsiteX137" fmla="*/ 9976 w 10000"/>
                <a:gd name="connsiteY137" fmla="*/ 7759 h 10000"/>
                <a:gd name="connsiteX138" fmla="*/ 10000 w 10000"/>
                <a:gd name="connsiteY138" fmla="*/ 7947 h 10000"/>
                <a:gd name="connsiteX139" fmla="*/ 9988 w 10000"/>
                <a:gd name="connsiteY139" fmla="*/ 8046 h 10000"/>
                <a:gd name="connsiteX140" fmla="*/ 9976 w 10000"/>
                <a:gd name="connsiteY140" fmla="*/ 8157 h 10000"/>
                <a:gd name="connsiteX141" fmla="*/ 9951 w 10000"/>
                <a:gd name="connsiteY141" fmla="*/ 8256 h 10000"/>
                <a:gd name="connsiteX142" fmla="*/ 9890 w 10000"/>
                <a:gd name="connsiteY142" fmla="*/ 8366 h 10000"/>
                <a:gd name="connsiteX143" fmla="*/ 9780 w 10000"/>
                <a:gd name="connsiteY143" fmla="*/ 8609 h 10000"/>
                <a:gd name="connsiteX144" fmla="*/ 9645 w 10000"/>
                <a:gd name="connsiteY144" fmla="*/ 8841 h 10000"/>
                <a:gd name="connsiteX145" fmla="*/ 9462 w 10000"/>
                <a:gd name="connsiteY145" fmla="*/ 9062 h 10000"/>
                <a:gd name="connsiteX146" fmla="*/ 9291 w 10000"/>
                <a:gd name="connsiteY146" fmla="*/ 9283 h 10000"/>
                <a:gd name="connsiteX147" fmla="*/ 9132 w 10000"/>
                <a:gd name="connsiteY147" fmla="*/ 9448 h 10000"/>
                <a:gd name="connsiteX148" fmla="*/ 8985 w 10000"/>
                <a:gd name="connsiteY148" fmla="*/ 9592 h 10000"/>
                <a:gd name="connsiteX149" fmla="*/ 8839 w 10000"/>
                <a:gd name="connsiteY149" fmla="*/ 9702 h 10000"/>
                <a:gd name="connsiteX150" fmla="*/ 8680 w 10000"/>
                <a:gd name="connsiteY150" fmla="*/ 9801 h 10000"/>
                <a:gd name="connsiteX151" fmla="*/ 8521 w 10000"/>
                <a:gd name="connsiteY151" fmla="*/ 9879 h 10000"/>
                <a:gd name="connsiteX152" fmla="*/ 8350 w 10000"/>
                <a:gd name="connsiteY152" fmla="*/ 9934 h 10000"/>
                <a:gd name="connsiteX153" fmla="*/ 8166 w 10000"/>
                <a:gd name="connsiteY153" fmla="*/ 9978 h 10000"/>
                <a:gd name="connsiteX154" fmla="*/ 7983 w 10000"/>
                <a:gd name="connsiteY154" fmla="*/ 10000 h 10000"/>
                <a:gd name="connsiteX155" fmla="*/ 7787 w 10000"/>
                <a:gd name="connsiteY155" fmla="*/ 10000 h 10000"/>
                <a:gd name="connsiteX156" fmla="*/ 7579 w 10000"/>
                <a:gd name="connsiteY156" fmla="*/ 9989 h 10000"/>
                <a:gd name="connsiteX157" fmla="*/ 7384 w 10000"/>
                <a:gd name="connsiteY157" fmla="*/ 9967 h 10000"/>
                <a:gd name="connsiteX158" fmla="*/ 7176 w 10000"/>
                <a:gd name="connsiteY158" fmla="*/ 9912 h 10000"/>
                <a:gd name="connsiteX159" fmla="*/ 6993 w 10000"/>
                <a:gd name="connsiteY159" fmla="*/ 9857 h 10000"/>
                <a:gd name="connsiteX160" fmla="*/ 6809 w 10000"/>
                <a:gd name="connsiteY160" fmla="*/ 9779 h 10000"/>
                <a:gd name="connsiteX161" fmla="*/ 6626 w 10000"/>
                <a:gd name="connsiteY161" fmla="*/ 9691 h 10000"/>
                <a:gd name="connsiteX162" fmla="*/ 6467 w 10000"/>
                <a:gd name="connsiteY162" fmla="*/ 9581 h 10000"/>
                <a:gd name="connsiteX163" fmla="*/ 6296 w 10000"/>
                <a:gd name="connsiteY163" fmla="*/ 9459 h 10000"/>
                <a:gd name="connsiteX164" fmla="*/ 6137 w 10000"/>
                <a:gd name="connsiteY164" fmla="*/ 9316 h 10000"/>
                <a:gd name="connsiteX165" fmla="*/ 966 w 10000"/>
                <a:gd name="connsiteY165" fmla="*/ 4327 h 10000"/>
                <a:gd name="connsiteX166" fmla="*/ 733 w 10000"/>
                <a:gd name="connsiteY166" fmla="*/ 4095 h 10000"/>
                <a:gd name="connsiteX167" fmla="*/ 550 w 10000"/>
                <a:gd name="connsiteY167" fmla="*/ 3874 h 10000"/>
                <a:gd name="connsiteX168" fmla="*/ 477 w 10000"/>
                <a:gd name="connsiteY168" fmla="*/ 3753 h 10000"/>
                <a:gd name="connsiteX169" fmla="*/ 391 w 10000"/>
                <a:gd name="connsiteY169" fmla="*/ 3631 h 10000"/>
                <a:gd name="connsiteX170" fmla="*/ 330 w 10000"/>
                <a:gd name="connsiteY170" fmla="*/ 3510 h 10000"/>
                <a:gd name="connsiteX171" fmla="*/ 257 w 10000"/>
                <a:gd name="connsiteY171" fmla="*/ 3389 h 10000"/>
                <a:gd name="connsiteX172" fmla="*/ 196 w 10000"/>
                <a:gd name="connsiteY172" fmla="*/ 3267 h 10000"/>
                <a:gd name="connsiteX173" fmla="*/ 147 w 10000"/>
                <a:gd name="connsiteY173" fmla="*/ 3135 h 10000"/>
                <a:gd name="connsiteX174" fmla="*/ 110 w 10000"/>
                <a:gd name="connsiteY174" fmla="*/ 3013 h 10000"/>
                <a:gd name="connsiteX175" fmla="*/ 73 w 10000"/>
                <a:gd name="connsiteY175" fmla="*/ 2881 h 10000"/>
                <a:gd name="connsiteX176" fmla="*/ 49 w 10000"/>
                <a:gd name="connsiteY176" fmla="*/ 2748 h 10000"/>
                <a:gd name="connsiteX177" fmla="*/ 24 w 10000"/>
                <a:gd name="connsiteY177" fmla="*/ 2638 h 10000"/>
                <a:gd name="connsiteX178" fmla="*/ 0 w 10000"/>
                <a:gd name="connsiteY178" fmla="*/ 2506 h 10000"/>
                <a:gd name="connsiteX179" fmla="*/ 0 w 10000"/>
                <a:gd name="connsiteY179" fmla="*/ 2373 h 10000"/>
                <a:gd name="connsiteX180" fmla="*/ 0 w 10000"/>
                <a:gd name="connsiteY180" fmla="*/ 2241 h 10000"/>
                <a:gd name="connsiteX181" fmla="*/ 0 w 10000"/>
                <a:gd name="connsiteY181" fmla="*/ 2119 h 10000"/>
                <a:gd name="connsiteX182" fmla="*/ 37 w 10000"/>
                <a:gd name="connsiteY182" fmla="*/ 1998 h 10000"/>
                <a:gd name="connsiteX183" fmla="*/ 49 w 10000"/>
                <a:gd name="connsiteY183" fmla="*/ 1876 h 10000"/>
                <a:gd name="connsiteX184" fmla="*/ 73 w 10000"/>
                <a:gd name="connsiteY184" fmla="*/ 1755 h 10000"/>
                <a:gd name="connsiteX185" fmla="*/ 110 w 10000"/>
                <a:gd name="connsiteY185" fmla="*/ 1645 h 10000"/>
                <a:gd name="connsiteX186" fmla="*/ 147 w 10000"/>
                <a:gd name="connsiteY186" fmla="*/ 1534 h 10000"/>
                <a:gd name="connsiteX187" fmla="*/ 196 w 10000"/>
                <a:gd name="connsiteY187" fmla="*/ 1424 h 10000"/>
                <a:gd name="connsiteX188" fmla="*/ 244 w 10000"/>
                <a:gd name="connsiteY188" fmla="*/ 1313 h 10000"/>
                <a:gd name="connsiteX189" fmla="*/ 306 w 10000"/>
                <a:gd name="connsiteY189" fmla="*/ 1214 h 10000"/>
                <a:gd name="connsiteX190" fmla="*/ 379 w 10000"/>
                <a:gd name="connsiteY190" fmla="*/ 1115 h 10000"/>
                <a:gd name="connsiteX191" fmla="*/ 440 w 10000"/>
                <a:gd name="connsiteY191" fmla="*/ 1015 h 10000"/>
                <a:gd name="connsiteX192" fmla="*/ 526 w 10000"/>
                <a:gd name="connsiteY192" fmla="*/ 916 h 10000"/>
                <a:gd name="connsiteX193" fmla="*/ 611 w 10000"/>
                <a:gd name="connsiteY193" fmla="*/ 817 h 10000"/>
                <a:gd name="connsiteX194" fmla="*/ 697 w 10000"/>
                <a:gd name="connsiteY194" fmla="*/ 740 h 10000"/>
                <a:gd name="connsiteX195" fmla="*/ 807 w 10000"/>
                <a:gd name="connsiteY195" fmla="*/ 640 h 10000"/>
                <a:gd name="connsiteX196" fmla="*/ 1015 w 10000"/>
                <a:gd name="connsiteY196" fmla="*/ 486 h 10000"/>
                <a:gd name="connsiteX197" fmla="*/ 1222 w 10000"/>
                <a:gd name="connsiteY197" fmla="*/ 342 h 10000"/>
                <a:gd name="connsiteX198" fmla="*/ 1345 w 10000"/>
                <a:gd name="connsiteY198" fmla="*/ 276 h 10000"/>
                <a:gd name="connsiteX199" fmla="*/ 1455 w 10000"/>
                <a:gd name="connsiteY199" fmla="*/ 232 h 10000"/>
                <a:gd name="connsiteX200" fmla="*/ 1577 w 10000"/>
                <a:gd name="connsiteY200" fmla="*/ 188 h 10000"/>
                <a:gd name="connsiteX201" fmla="*/ 1699 w 10000"/>
                <a:gd name="connsiteY201" fmla="*/ 132 h 10000"/>
                <a:gd name="connsiteX202" fmla="*/ 1809 w 10000"/>
                <a:gd name="connsiteY202" fmla="*/ 99 h 10000"/>
                <a:gd name="connsiteX203" fmla="*/ 1932 w 10000"/>
                <a:gd name="connsiteY203" fmla="*/ 77 h 10000"/>
                <a:gd name="connsiteX204" fmla="*/ 2054 w 10000"/>
                <a:gd name="connsiteY204" fmla="*/ 44 h 10000"/>
                <a:gd name="connsiteX205" fmla="*/ 2188 w 10000"/>
                <a:gd name="connsiteY205" fmla="*/ 33 h 10000"/>
                <a:gd name="connsiteX206" fmla="*/ 2433 w 10000"/>
                <a:gd name="connsiteY206" fmla="*/ 0 h 10000"/>
                <a:gd name="connsiteX207" fmla="*/ 2702 w 10000"/>
                <a:gd name="connsiteY207" fmla="*/ 22 h 10000"/>
                <a:gd name="connsiteX208" fmla="*/ 2848 w 10000"/>
                <a:gd name="connsiteY208" fmla="*/ 33 h 10000"/>
                <a:gd name="connsiteX209" fmla="*/ 2983 w 10000"/>
                <a:gd name="connsiteY209" fmla="*/ 44 h 10000"/>
                <a:gd name="connsiteX210" fmla="*/ 3130 w 10000"/>
                <a:gd name="connsiteY210" fmla="*/ 66 h 10000"/>
                <a:gd name="connsiteX211" fmla="*/ 3276 w 10000"/>
                <a:gd name="connsiteY211" fmla="*/ 99 h 10000"/>
                <a:gd name="connsiteX212" fmla="*/ 3411 w 10000"/>
                <a:gd name="connsiteY212" fmla="*/ 132 h 10000"/>
                <a:gd name="connsiteX213" fmla="*/ 3545 w 10000"/>
                <a:gd name="connsiteY213" fmla="*/ 188 h 10000"/>
                <a:gd name="connsiteX214" fmla="*/ 3692 w 10000"/>
                <a:gd name="connsiteY214" fmla="*/ 243 h 10000"/>
                <a:gd name="connsiteX215" fmla="*/ 3814 w 10000"/>
                <a:gd name="connsiteY215" fmla="*/ 309 h 10000"/>
                <a:gd name="connsiteX216" fmla="*/ 3949 w 10000"/>
                <a:gd name="connsiteY216" fmla="*/ 375 h 10000"/>
                <a:gd name="connsiteX217" fmla="*/ 4083 w 10000"/>
                <a:gd name="connsiteY217" fmla="*/ 453 h 10000"/>
                <a:gd name="connsiteX218" fmla="*/ 4218 w 10000"/>
                <a:gd name="connsiteY218" fmla="*/ 530 h 10000"/>
                <a:gd name="connsiteX219" fmla="*/ 4352 w 10000"/>
                <a:gd name="connsiteY219" fmla="*/ 618 h 10000"/>
                <a:gd name="connsiteX220" fmla="*/ 4609 w 10000"/>
                <a:gd name="connsiteY220" fmla="*/ 806 h 10000"/>
                <a:gd name="connsiteX221" fmla="*/ 4853 w 10000"/>
                <a:gd name="connsiteY221" fmla="*/ 1038 h 10000"/>
                <a:gd name="connsiteX222" fmla="*/ 5277 w 10000"/>
                <a:gd name="connsiteY222" fmla="*/ 130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</a:cxnLst>
              <a:rect l="l" t="t" r="r" b="b"/>
              <a:pathLst>
                <a:path w="10000" h="10000">
                  <a:moveTo>
                    <a:pt x="5277" y="1301"/>
                  </a:moveTo>
                  <a:lnTo>
                    <a:pt x="4767" y="1574"/>
                  </a:lnTo>
                  <a:lnTo>
                    <a:pt x="4474" y="1358"/>
                  </a:lnTo>
                  <a:lnTo>
                    <a:pt x="4279" y="1203"/>
                  </a:lnTo>
                  <a:lnTo>
                    <a:pt x="4095" y="1060"/>
                  </a:lnTo>
                  <a:lnTo>
                    <a:pt x="3912" y="938"/>
                  </a:lnTo>
                  <a:lnTo>
                    <a:pt x="3704" y="850"/>
                  </a:lnTo>
                  <a:lnTo>
                    <a:pt x="3496" y="751"/>
                  </a:lnTo>
                  <a:lnTo>
                    <a:pt x="3276" y="684"/>
                  </a:lnTo>
                  <a:lnTo>
                    <a:pt x="3044" y="629"/>
                  </a:lnTo>
                  <a:lnTo>
                    <a:pt x="2824" y="607"/>
                  </a:lnTo>
                  <a:lnTo>
                    <a:pt x="2579" y="596"/>
                  </a:lnTo>
                  <a:lnTo>
                    <a:pt x="2359" y="596"/>
                  </a:lnTo>
                  <a:lnTo>
                    <a:pt x="2139" y="618"/>
                  </a:lnTo>
                  <a:lnTo>
                    <a:pt x="1944" y="662"/>
                  </a:lnTo>
                  <a:lnTo>
                    <a:pt x="1748" y="740"/>
                  </a:lnTo>
                  <a:lnTo>
                    <a:pt x="1565" y="817"/>
                  </a:lnTo>
                  <a:lnTo>
                    <a:pt x="1394" y="927"/>
                  </a:lnTo>
                  <a:lnTo>
                    <a:pt x="1222" y="1049"/>
                  </a:lnTo>
                  <a:lnTo>
                    <a:pt x="1064" y="1192"/>
                  </a:lnTo>
                  <a:lnTo>
                    <a:pt x="954" y="1347"/>
                  </a:lnTo>
                  <a:lnTo>
                    <a:pt x="831" y="1501"/>
                  </a:lnTo>
                  <a:cubicBezTo>
                    <a:pt x="803" y="1560"/>
                    <a:pt x="774" y="1619"/>
                    <a:pt x="746" y="1678"/>
                  </a:cubicBezTo>
                  <a:cubicBezTo>
                    <a:pt x="726" y="1737"/>
                    <a:pt x="705" y="1795"/>
                    <a:pt x="685" y="1854"/>
                  </a:cubicBezTo>
                  <a:cubicBezTo>
                    <a:pt x="673" y="1917"/>
                    <a:pt x="660" y="1979"/>
                    <a:pt x="648" y="2042"/>
                  </a:cubicBezTo>
                  <a:cubicBezTo>
                    <a:pt x="636" y="2112"/>
                    <a:pt x="623" y="2182"/>
                    <a:pt x="611" y="2252"/>
                  </a:cubicBezTo>
                  <a:lnTo>
                    <a:pt x="611" y="2461"/>
                  </a:lnTo>
                  <a:cubicBezTo>
                    <a:pt x="619" y="2535"/>
                    <a:pt x="628" y="2608"/>
                    <a:pt x="636" y="2682"/>
                  </a:cubicBezTo>
                  <a:cubicBezTo>
                    <a:pt x="648" y="2748"/>
                    <a:pt x="660" y="2815"/>
                    <a:pt x="672" y="2881"/>
                  </a:cubicBezTo>
                  <a:cubicBezTo>
                    <a:pt x="692" y="2951"/>
                    <a:pt x="713" y="3021"/>
                    <a:pt x="733" y="3091"/>
                  </a:cubicBezTo>
                  <a:cubicBezTo>
                    <a:pt x="762" y="3153"/>
                    <a:pt x="790" y="3216"/>
                    <a:pt x="819" y="3278"/>
                  </a:cubicBezTo>
                  <a:cubicBezTo>
                    <a:pt x="852" y="3344"/>
                    <a:pt x="884" y="3411"/>
                    <a:pt x="917" y="3477"/>
                  </a:cubicBezTo>
                  <a:lnTo>
                    <a:pt x="1039" y="3653"/>
                  </a:lnTo>
                  <a:lnTo>
                    <a:pt x="1186" y="3830"/>
                  </a:lnTo>
                  <a:lnTo>
                    <a:pt x="1345" y="3996"/>
                  </a:lnTo>
                  <a:lnTo>
                    <a:pt x="6516" y="8996"/>
                  </a:lnTo>
                  <a:cubicBezTo>
                    <a:pt x="6557" y="9025"/>
                    <a:pt x="6597" y="9055"/>
                    <a:pt x="6638" y="9084"/>
                  </a:cubicBezTo>
                  <a:lnTo>
                    <a:pt x="6760" y="9183"/>
                  </a:lnTo>
                  <a:lnTo>
                    <a:pt x="6870" y="9260"/>
                  </a:lnTo>
                  <a:lnTo>
                    <a:pt x="7005" y="9327"/>
                  </a:lnTo>
                  <a:lnTo>
                    <a:pt x="7139" y="9393"/>
                  </a:lnTo>
                  <a:lnTo>
                    <a:pt x="7274" y="9426"/>
                  </a:lnTo>
                  <a:lnTo>
                    <a:pt x="7421" y="9459"/>
                  </a:lnTo>
                  <a:lnTo>
                    <a:pt x="7567" y="9470"/>
                  </a:lnTo>
                  <a:lnTo>
                    <a:pt x="7714" y="9481"/>
                  </a:lnTo>
                  <a:lnTo>
                    <a:pt x="7848" y="9481"/>
                  </a:lnTo>
                  <a:lnTo>
                    <a:pt x="7983" y="9459"/>
                  </a:lnTo>
                  <a:lnTo>
                    <a:pt x="8117" y="9437"/>
                  </a:lnTo>
                  <a:lnTo>
                    <a:pt x="8227" y="9393"/>
                  </a:lnTo>
                  <a:lnTo>
                    <a:pt x="8350" y="9338"/>
                  </a:lnTo>
                  <a:lnTo>
                    <a:pt x="8460" y="9272"/>
                  </a:lnTo>
                  <a:cubicBezTo>
                    <a:pt x="8492" y="9242"/>
                    <a:pt x="8525" y="9213"/>
                    <a:pt x="8557" y="9183"/>
                  </a:cubicBezTo>
                  <a:lnTo>
                    <a:pt x="8680" y="9073"/>
                  </a:lnTo>
                  <a:cubicBezTo>
                    <a:pt x="8725" y="9029"/>
                    <a:pt x="8769" y="8984"/>
                    <a:pt x="8814" y="8940"/>
                  </a:cubicBezTo>
                  <a:lnTo>
                    <a:pt x="8961" y="8775"/>
                  </a:lnTo>
                  <a:lnTo>
                    <a:pt x="9108" y="8587"/>
                  </a:lnTo>
                  <a:cubicBezTo>
                    <a:pt x="9153" y="8525"/>
                    <a:pt x="9197" y="8462"/>
                    <a:pt x="9242" y="8400"/>
                  </a:cubicBezTo>
                  <a:lnTo>
                    <a:pt x="9352" y="8212"/>
                  </a:lnTo>
                  <a:cubicBezTo>
                    <a:pt x="9364" y="8183"/>
                    <a:pt x="9377" y="8153"/>
                    <a:pt x="9389" y="8124"/>
                  </a:cubicBezTo>
                  <a:lnTo>
                    <a:pt x="9413" y="8046"/>
                  </a:lnTo>
                  <a:cubicBezTo>
                    <a:pt x="9417" y="8017"/>
                    <a:pt x="9421" y="7987"/>
                    <a:pt x="9425" y="7958"/>
                  </a:cubicBezTo>
                  <a:cubicBezTo>
                    <a:pt x="9429" y="7936"/>
                    <a:pt x="9434" y="7914"/>
                    <a:pt x="9438" y="7892"/>
                  </a:cubicBezTo>
                  <a:cubicBezTo>
                    <a:pt x="9434" y="7848"/>
                    <a:pt x="9429" y="7803"/>
                    <a:pt x="9425" y="7759"/>
                  </a:cubicBezTo>
                  <a:lnTo>
                    <a:pt x="9401" y="7627"/>
                  </a:lnTo>
                  <a:cubicBezTo>
                    <a:pt x="9389" y="7587"/>
                    <a:pt x="9376" y="7546"/>
                    <a:pt x="9364" y="7506"/>
                  </a:cubicBezTo>
                  <a:cubicBezTo>
                    <a:pt x="9344" y="7465"/>
                    <a:pt x="9323" y="7425"/>
                    <a:pt x="9303" y="7384"/>
                  </a:cubicBezTo>
                  <a:cubicBezTo>
                    <a:pt x="9283" y="7344"/>
                    <a:pt x="9262" y="7303"/>
                    <a:pt x="9242" y="7263"/>
                  </a:cubicBezTo>
                  <a:lnTo>
                    <a:pt x="9156" y="7141"/>
                  </a:lnTo>
                  <a:cubicBezTo>
                    <a:pt x="9128" y="7108"/>
                    <a:pt x="9099" y="7075"/>
                    <a:pt x="9071" y="7042"/>
                  </a:cubicBezTo>
                  <a:lnTo>
                    <a:pt x="8961" y="6932"/>
                  </a:lnTo>
                  <a:lnTo>
                    <a:pt x="4218" y="2340"/>
                  </a:lnTo>
                  <a:lnTo>
                    <a:pt x="4120" y="2274"/>
                  </a:lnTo>
                  <a:cubicBezTo>
                    <a:pt x="4087" y="2256"/>
                    <a:pt x="4055" y="2237"/>
                    <a:pt x="4022" y="2219"/>
                  </a:cubicBezTo>
                  <a:lnTo>
                    <a:pt x="3912" y="2174"/>
                  </a:lnTo>
                  <a:lnTo>
                    <a:pt x="3790" y="2152"/>
                  </a:lnTo>
                  <a:cubicBezTo>
                    <a:pt x="3765" y="2156"/>
                    <a:pt x="3741" y="2159"/>
                    <a:pt x="3716" y="2163"/>
                  </a:cubicBezTo>
                  <a:lnTo>
                    <a:pt x="3594" y="2196"/>
                  </a:lnTo>
                  <a:lnTo>
                    <a:pt x="3447" y="2241"/>
                  </a:lnTo>
                  <a:lnTo>
                    <a:pt x="3289" y="2296"/>
                  </a:lnTo>
                  <a:lnTo>
                    <a:pt x="3142" y="2362"/>
                  </a:lnTo>
                  <a:lnTo>
                    <a:pt x="2995" y="2417"/>
                  </a:lnTo>
                  <a:cubicBezTo>
                    <a:pt x="2958" y="2435"/>
                    <a:pt x="2922" y="2454"/>
                    <a:pt x="2885" y="2472"/>
                  </a:cubicBezTo>
                  <a:cubicBezTo>
                    <a:pt x="2865" y="2487"/>
                    <a:pt x="2844" y="2502"/>
                    <a:pt x="2824" y="2517"/>
                  </a:cubicBezTo>
                  <a:cubicBezTo>
                    <a:pt x="2812" y="2535"/>
                    <a:pt x="2799" y="2554"/>
                    <a:pt x="2787" y="2572"/>
                  </a:cubicBezTo>
                  <a:lnTo>
                    <a:pt x="2714" y="2660"/>
                  </a:lnTo>
                  <a:lnTo>
                    <a:pt x="2641" y="2781"/>
                  </a:lnTo>
                  <a:cubicBezTo>
                    <a:pt x="2616" y="2825"/>
                    <a:pt x="2592" y="2870"/>
                    <a:pt x="2567" y="2914"/>
                  </a:cubicBezTo>
                  <a:cubicBezTo>
                    <a:pt x="2547" y="2958"/>
                    <a:pt x="2526" y="3002"/>
                    <a:pt x="2506" y="3046"/>
                  </a:cubicBezTo>
                  <a:cubicBezTo>
                    <a:pt x="2486" y="3087"/>
                    <a:pt x="2465" y="3127"/>
                    <a:pt x="2445" y="3168"/>
                  </a:cubicBezTo>
                  <a:cubicBezTo>
                    <a:pt x="2433" y="3201"/>
                    <a:pt x="2420" y="3234"/>
                    <a:pt x="2408" y="3267"/>
                  </a:cubicBezTo>
                  <a:cubicBezTo>
                    <a:pt x="2404" y="3296"/>
                    <a:pt x="2400" y="3326"/>
                    <a:pt x="2396" y="3355"/>
                  </a:cubicBezTo>
                  <a:cubicBezTo>
                    <a:pt x="2400" y="3385"/>
                    <a:pt x="2404" y="3414"/>
                    <a:pt x="2408" y="3444"/>
                  </a:cubicBezTo>
                  <a:cubicBezTo>
                    <a:pt x="2420" y="3481"/>
                    <a:pt x="2433" y="3517"/>
                    <a:pt x="2445" y="3554"/>
                  </a:cubicBezTo>
                  <a:lnTo>
                    <a:pt x="2518" y="3642"/>
                  </a:lnTo>
                  <a:cubicBezTo>
                    <a:pt x="2538" y="3668"/>
                    <a:pt x="2559" y="3694"/>
                    <a:pt x="2579" y="3720"/>
                  </a:cubicBezTo>
                  <a:lnTo>
                    <a:pt x="7335" y="8311"/>
                  </a:lnTo>
                  <a:lnTo>
                    <a:pt x="6956" y="8642"/>
                  </a:lnTo>
                  <a:lnTo>
                    <a:pt x="2200" y="4051"/>
                  </a:lnTo>
                  <a:cubicBezTo>
                    <a:pt x="2172" y="4021"/>
                    <a:pt x="2143" y="3992"/>
                    <a:pt x="2115" y="3962"/>
                  </a:cubicBezTo>
                  <a:cubicBezTo>
                    <a:pt x="2091" y="3936"/>
                    <a:pt x="2066" y="3911"/>
                    <a:pt x="2042" y="3885"/>
                  </a:cubicBezTo>
                  <a:cubicBezTo>
                    <a:pt x="2021" y="3852"/>
                    <a:pt x="2001" y="3819"/>
                    <a:pt x="1980" y="3786"/>
                  </a:cubicBezTo>
                  <a:lnTo>
                    <a:pt x="1932" y="3687"/>
                  </a:lnTo>
                  <a:cubicBezTo>
                    <a:pt x="1920" y="3657"/>
                    <a:pt x="1907" y="3628"/>
                    <a:pt x="1895" y="3598"/>
                  </a:cubicBezTo>
                  <a:cubicBezTo>
                    <a:pt x="1883" y="3565"/>
                    <a:pt x="1870" y="3532"/>
                    <a:pt x="1858" y="3499"/>
                  </a:cubicBezTo>
                  <a:cubicBezTo>
                    <a:pt x="1850" y="3462"/>
                    <a:pt x="1842" y="3426"/>
                    <a:pt x="1834" y="3389"/>
                  </a:cubicBezTo>
                  <a:lnTo>
                    <a:pt x="1822" y="3278"/>
                  </a:lnTo>
                  <a:cubicBezTo>
                    <a:pt x="1826" y="3238"/>
                    <a:pt x="1830" y="3197"/>
                    <a:pt x="1834" y="3157"/>
                  </a:cubicBezTo>
                  <a:cubicBezTo>
                    <a:pt x="1850" y="3105"/>
                    <a:pt x="1867" y="3054"/>
                    <a:pt x="1883" y="3002"/>
                  </a:cubicBezTo>
                  <a:cubicBezTo>
                    <a:pt x="1907" y="2943"/>
                    <a:pt x="1932" y="2885"/>
                    <a:pt x="1956" y="2826"/>
                  </a:cubicBezTo>
                  <a:cubicBezTo>
                    <a:pt x="1985" y="2767"/>
                    <a:pt x="2013" y="2708"/>
                    <a:pt x="2042" y="2649"/>
                  </a:cubicBezTo>
                  <a:cubicBezTo>
                    <a:pt x="2070" y="2590"/>
                    <a:pt x="2099" y="2531"/>
                    <a:pt x="2127" y="2472"/>
                  </a:cubicBezTo>
                  <a:cubicBezTo>
                    <a:pt x="2164" y="2421"/>
                    <a:pt x="2200" y="2369"/>
                    <a:pt x="2237" y="2318"/>
                  </a:cubicBezTo>
                  <a:cubicBezTo>
                    <a:pt x="2270" y="2274"/>
                    <a:pt x="2302" y="2229"/>
                    <a:pt x="2335" y="2185"/>
                  </a:cubicBezTo>
                  <a:cubicBezTo>
                    <a:pt x="2364" y="2156"/>
                    <a:pt x="2392" y="2126"/>
                    <a:pt x="2421" y="2097"/>
                  </a:cubicBezTo>
                  <a:lnTo>
                    <a:pt x="2531" y="2020"/>
                  </a:lnTo>
                  <a:lnTo>
                    <a:pt x="2677" y="1943"/>
                  </a:lnTo>
                  <a:lnTo>
                    <a:pt x="2861" y="1865"/>
                  </a:lnTo>
                  <a:lnTo>
                    <a:pt x="3056" y="1788"/>
                  </a:lnTo>
                  <a:lnTo>
                    <a:pt x="3264" y="1722"/>
                  </a:lnTo>
                  <a:lnTo>
                    <a:pt x="3460" y="1678"/>
                  </a:lnTo>
                  <a:lnTo>
                    <a:pt x="3631" y="1645"/>
                  </a:lnTo>
                  <a:lnTo>
                    <a:pt x="3778" y="1634"/>
                  </a:lnTo>
                  <a:lnTo>
                    <a:pt x="3900" y="1667"/>
                  </a:lnTo>
                  <a:cubicBezTo>
                    <a:pt x="3937" y="1674"/>
                    <a:pt x="3973" y="1682"/>
                    <a:pt x="4010" y="1689"/>
                  </a:cubicBezTo>
                  <a:lnTo>
                    <a:pt x="4120" y="1722"/>
                  </a:lnTo>
                  <a:lnTo>
                    <a:pt x="4230" y="1755"/>
                  </a:lnTo>
                  <a:cubicBezTo>
                    <a:pt x="4263" y="1773"/>
                    <a:pt x="4295" y="1792"/>
                    <a:pt x="4328" y="1810"/>
                  </a:cubicBezTo>
                  <a:lnTo>
                    <a:pt x="4425" y="1876"/>
                  </a:lnTo>
                  <a:cubicBezTo>
                    <a:pt x="4458" y="1898"/>
                    <a:pt x="4490" y="1921"/>
                    <a:pt x="4523" y="1943"/>
                  </a:cubicBezTo>
                  <a:lnTo>
                    <a:pt x="4609" y="2020"/>
                  </a:lnTo>
                  <a:lnTo>
                    <a:pt x="9364" y="6600"/>
                  </a:lnTo>
                  <a:lnTo>
                    <a:pt x="9499" y="6744"/>
                  </a:lnTo>
                  <a:cubicBezTo>
                    <a:pt x="9540" y="6799"/>
                    <a:pt x="9580" y="6854"/>
                    <a:pt x="9621" y="6909"/>
                  </a:cubicBezTo>
                  <a:lnTo>
                    <a:pt x="9731" y="7064"/>
                  </a:lnTo>
                  <a:cubicBezTo>
                    <a:pt x="9760" y="7119"/>
                    <a:pt x="9788" y="7175"/>
                    <a:pt x="9817" y="7230"/>
                  </a:cubicBezTo>
                  <a:cubicBezTo>
                    <a:pt x="9841" y="7285"/>
                    <a:pt x="9866" y="7340"/>
                    <a:pt x="9890" y="7395"/>
                  </a:cubicBezTo>
                  <a:cubicBezTo>
                    <a:pt x="9910" y="7454"/>
                    <a:pt x="9931" y="7513"/>
                    <a:pt x="9951" y="7572"/>
                  </a:cubicBezTo>
                  <a:cubicBezTo>
                    <a:pt x="9959" y="7634"/>
                    <a:pt x="9968" y="7697"/>
                    <a:pt x="9976" y="7759"/>
                  </a:cubicBezTo>
                  <a:cubicBezTo>
                    <a:pt x="9984" y="7822"/>
                    <a:pt x="9992" y="7884"/>
                    <a:pt x="10000" y="7947"/>
                  </a:cubicBezTo>
                  <a:lnTo>
                    <a:pt x="9988" y="8046"/>
                  </a:lnTo>
                  <a:lnTo>
                    <a:pt x="9976" y="8157"/>
                  </a:lnTo>
                  <a:cubicBezTo>
                    <a:pt x="9968" y="8190"/>
                    <a:pt x="9959" y="8223"/>
                    <a:pt x="9951" y="8256"/>
                  </a:cubicBezTo>
                  <a:cubicBezTo>
                    <a:pt x="9931" y="8293"/>
                    <a:pt x="9910" y="8329"/>
                    <a:pt x="9890" y="8366"/>
                  </a:cubicBezTo>
                  <a:cubicBezTo>
                    <a:pt x="9853" y="8447"/>
                    <a:pt x="9817" y="8528"/>
                    <a:pt x="9780" y="8609"/>
                  </a:cubicBezTo>
                  <a:lnTo>
                    <a:pt x="9645" y="8841"/>
                  </a:lnTo>
                  <a:lnTo>
                    <a:pt x="9462" y="9062"/>
                  </a:lnTo>
                  <a:lnTo>
                    <a:pt x="9291" y="9283"/>
                  </a:lnTo>
                  <a:lnTo>
                    <a:pt x="9132" y="9448"/>
                  </a:lnTo>
                  <a:lnTo>
                    <a:pt x="8985" y="9592"/>
                  </a:lnTo>
                  <a:lnTo>
                    <a:pt x="8839" y="9702"/>
                  </a:lnTo>
                  <a:lnTo>
                    <a:pt x="8680" y="9801"/>
                  </a:lnTo>
                  <a:lnTo>
                    <a:pt x="8521" y="9879"/>
                  </a:lnTo>
                  <a:lnTo>
                    <a:pt x="8350" y="9934"/>
                  </a:lnTo>
                  <a:lnTo>
                    <a:pt x="8166" y="9978"/>
                  </a:lnTo>
                  <a:lnTo>
                    <a:pt x="7983" y="10000"/>
                  </a:lnTo>
                  <a:lnTo>
                    <a:pt x="7787" y="10000"/>
                  </a:lnTo>
                  <a:lnTo>
                    <a:pt x="7579" y="9989"/>
                  </a:lnTo>
                  <a:lnTo>
                    <a:pt x="7384" y="9967"/>
                  </a:lnTo>
                  <a:lnTo>
                    <a:pt x="7176" y="9912"/>
                  </a:lnTo>
                  <a:lnTo>
                    <a:pt x="6993" y="9857"/>
                  </a:lnTo>
                  <a:lnTo>
                    <a:pt x="6809" y="9779"/>
                  </a:lnTo>
                  <a:lnTo>
                    <a:pt x="6626" y="9691"/>
                  </a:lnTo>
                  <a:lnTo>
                    <a:pt x="6467" y="9581"/>
                  </a:lnTo>
                  <a:lnTo>
                    <a:pt x="6296" y="9459"/>
                  </a:lnTo>
                  <a:lnTo>
                    <a:pt x="6137" y="9316"/>
                  </a:lnTo>
                  <a:lnTo>
                    <a:pt x="966" y="4327"/>
                  </a:lnTo>
                  <a:lnTo>
                    <a:pt x="733" y="4095"/>
                  </a:lnTo>
                  <a:lnTo>
                    <a:pt x="550" y="3874"/>
                  </a:lnTo>
                  <a:lnTo>
                    <a:pt x="477" y="3753"/>
                  </a:lnTo>
                  <a:lnTo>
                    <a:pt x="391" y="3631"/>
                  </a:lnTo>
                  <a:cubicBezTo>
                    <a:pt x="371" y="3591"/>
                    <a:pt x="350" y="3550"/>
                    <a:pt x="330" y="3510"/>
                  </a:cubicBezTo>
                  <a:lnTo>
                    <a:pt x="257" y="3389"/>
                  </a:lnTo>
                  <a:cubicBezTo>
                    <a:pt x="237" y="3348"/>
                    <a:pt x="216" y="3308"/>
                    <a:pt x="196" y="3267"/>
                  </a:cubicBezTo>
                  <a:cubicBezTo>
                    <a:pt x="180" y="3223"/>
                    <a:pt x="163" y="3179"/>
                    <a:pt x="147" y="3135"/>
                  </a:cubicBezTo>
                  <a:cubicBezTo>
                    <a:pt x="135" y="3094"/>
                    <a:pt x="122" y="3054"/>
                    <a:pt x="110" y="3013"/>
                  </a:cubicBezTo>
                  <a:cubicBezTo>
                    <a:pt x="98" y="2969"/>
                    <a:pt x="85" y="2925"/>
                    <a:pt x="73" y="2881"/>
                  </a:cubicBezTo>
                  <a:cubicBezTo>
                    <a:pt x="65" y="2837"/>
                    <a:pt x="57" y="2792"/>
                    <a:pt x="49" y="2748"/>
                  </a:cubicBezTo>
                  <a:cubicBezTo>
                    <a:pt x="41" y="2711"/>
                    <a:pt x="32" y="2675"/>
                    <a:pt x="24" y="2638"/>
                  </a:cubicBezTo>
                  <a:lnTo>
                    <a:pt x="0" y="2506"/>
                  </a:lnTo>
                  <a:lnTo>
                    <a:pt x="0" y="2373"/>
                  </a:lnTo>
                  <a:lnTo>
                    <a:pt x="0" y="2241"/>
                  </a:lnTo>
                  <a:lnTo>
                    <a:pt x="0" y="2119"/>
                  </a:lnTo>
                  <a:cubicBezTo>
                    <a:pt x="12" y="2079"/>
                    <a:pt x="25" y="2038"/>
                    <a:pt x="37" y="1998"/>
                  </a:cubicBezTo>
                  <a:cubicBezTo>
                    <a:pt x="41" y="1957"/>
                    <a:pt x="45" y="1917"/>
                    <a:pt x="49" y="1876"/>
                  </a:cubicBezTo>
                  <a:cubicBezTo>
                    <a:pt x="57" y="1836"/>
                    <a:pt x="65" y="1795"/>
                    <a:pt x="73" y="1755"/>
                  </a:cubicBezTo>
                  <a:cubicBezTo>
                    <a:pt x="85" y="1718"/>
                    <a:pt x="98" y="1682"/>
                    <a:pt x="110" y="1645"/>
                  </a:cubicBezTo>
                  <a:cubicBezTo>
                    <a:pt x="122" y="1608"/>
                    <a:pt x="135" y="1571"/>
                    <a:pt x="147" y="1534"/>
                  </a:cubicBezTo>
                  <a:cubicBezTo>
                    <a:pt x="163" y="1497"/>
                    <a:pt x="180" y="1461"/>
                    <a:pt x="196" y="1424"/>
                  </a:cubicBezTo>
                  <a:lnTo>
                    <a:pt x="244" y="1313"/>
                  </a:lnTo>
                  <a:cubicBezTo>
                    <a:pt x="265" y="1280"/>
                    <a:pt x="285" y="1247"/>
                    <a:pt x="306" y="1214"/>
                  </a:cubicBezTo>
                  <a:cubicBezTo>
                    <a:pt x="330" y="1181"/>
                    <a:pt x="355" y="1148"/>
                    <a:pt x="379" y="1115"/>
                  </a:cubicBezTo>
                  <a:cubicBezTo>
                    <a:pt x="399" y="1082"/>
                    <a:pt x="420" y="1048"/>
                    <a:pt x="440" y="1015"/>
                  </a:cubicBezTo>
                  <a:cubicBezTo>
                    <a:pt x="469" y="982"/>
                    <a:pt x="497" y="949"/>
                    <a:pt x="526" y="916"/>
                  </a:cubicBezTo>
                  <a:cubicBezTo>
                    <a:pt x="554" y="883"/>
                    <a:pt x="583" y="850"/>
                    <a:pt x="611" y="817"/>
                  </a:cubicBezTo>
                  <a:lnTo>
                    <a:pt x="697" y="740"/>
                  </a:lnTo>
                  <a:cubicBezTo>
                    <a:pt x="734" y="707"/>
                    <a:pt x="770" y="673"/>
                    <a:pt x="807" y="640"/>
                  </a:cubicBezTo>
                  <a:lnTo>
                    <a:pt x="1015" y="486"/>
                  </a:lnTo>
                  <a:lnTo>
                    <a:pt x="1222" y="342"/>
                  </a:lnTo>
                  <a:lnTo>
                    <a:pt x="1345" y="276"/>
                  </a:lnTo>
                  <a:lnTo>
                    <a:pt x="1455" y="232"/>
                  </a:lnTo>
                  <a:lnTo>
                    <a:pt x="1577" y="188"/>
                  </a:lnTo>
                  <a:lnTo>
                    <a:pt x="1699" y="132"/>
                  </a:lnTo>
                  <a:lnTo>
                    <a:pt x="1809" y="99"/>
                  </a:lnTo>
                  <a:lnTo>
                    <a:pt x="1932" y="77"/>
                  </a:lnTo>
                  <a:lnTo>
                    <a:pt x="2054" y="44"/>
                  </a:lnTo>
                  <a:lnTo>
                    <a:pt x="2188" y="33"/>
                  </a:lnTo>
                  <a:lnTo>
                    <a:pt x="2433" y="0"/>
                  </a:lnTo>
                  <a:lnTo>
                    <a:pt x="2702" y="22"/>
                  </a:lnTo>
                  <a:lnTo>
                    <a:pt x="2848" y="33"/>
                  </a:lnTo>
                  <a:lnTo>
                    <a:pt x="2983" y="44"/>
                  </a:lnTo>
                  <a:lnTo>
                    <a:pt x="3130" y="66"/>
                  </a:lnTo>
                  <a:lnTo>
                    <a:pt x="3276" y="99"/>
                  </a:lnTo>
                  <a:lnTo>
                    <a:pt x="3411" y="132"/>
                  </a:lnTo>
                  <a:lnTo>
                    <a:pt x="3545" y="188"/>
                  </a:lnTo>
                  <a:lnTo>
                    <a:pt x="3692" y="243"/>
                  </a:lnTo>
                  <a:lnTo>
                    <a:pt x="3814" y="309"/>
                  </a:lnTo>
                  <a:lnTo>
                    <a:pt x="3949" y="375"/>
                  </a:lnTo>
                  <a:lnTo>
                    <a:pt x="4083" y="453"/>
                  </a:lnTo>
                  <a:lnTo>
                    <a:pt x="4218" y="530"/>
                  </a:lnTo>
                  <a:cubicBezTo>
                    <a:pt x="4263" y="559"/>
                    <a:pt x="4307" y="589"/>
                    <a:pt x="4352" y="618"/>
                  </a:cubicBezTo>
                  <a:lnTo>
                    <a:pt x="4609" y="806"/>
                  </a:lnTo>
                  <a:lnTo>
                    <a:pt x="4853" y="1038"/>
                  </a:lnTo>
                  <a:lnTo>
                    <a:pt x="5277" y="130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83" name="Freeform 62">
            <a:extLst>
              <a:ext uri="{FF2B5EF4-FFF2-40B4-BE49-F238E27FC236}">
                <a16:creationId xmlns:a16="http://schemas.microsoft.com/office/drawing/2014/main" id="{F67FB6FB-2BE2-21AD-2A55-1F077BF75BE2}"/>
              </a:ext>
            </a:extLst>
          </p:cNvPr>
          <p:cNvSpPr>
            <a:spLocks/>
          </p:cNvSpPr>
          <p:nvPr/>
        </p:nvSpPr>
        <p:spPr bwMode="auto">
          <a:xfrm>
            <a:off x="413664" y="4769820"/>
            <a:ext cx="365706" cy="404953"/>
          </a:xfrm>
          <a:custGeom>
            <a:avLst/>
            <a:gdLst>
              <a:gd name="T0" fmla="*/ 350 w 818"/>
              <a:gd name="T1" fmla="*/ 109 h 906"/>
              <a:gd name="T2" fmla="*/ 286 w 818"/>
              <a:gd name="T3" fmla="*/ 68 h 906"/>
              <a:gd name="T4" fmla="*/ 211 w 818"/>
              <a:gd name="T5" fmla="*/ 54 h 906"/>
              <a:gd name="T6" fmla="*/ 143 w 818"/>
              <a:gd name="T7" fmla="*/ 67 h 906"/>
              <a:gd name="T8" fmla="*/ 87 w 818"/>
              <a:gd name="T9" fmla="*/ 108 h 906"/>
              <a:gd name="T10" fmla="*/ 56 w 818"/>
              <a:gd name="T11" fmla="*/ 168 h 906"/>
              <a:gd name="T12" fmla="*/ 52 w 818"/>
              <a:gd name="T13" fmla="*/ 243 h 906"/>
              <a:gd name="T14" fmla="*/ 75 w 818"/>
              <a:gd name="T15" fmla="*/ 315 h 906"/>
              <a:gd name="T16" fmla="*/ 533 w 818"/>
              <a:gd name="T17" fmla="*/ 815 h 906"/>
              <a:gd name="T18" fmla="*/ 573 w 818"/>
              <a:gd name="T19" fmla="*/ 845 h 906"/>
              <a:gd name="T20" fmla="*/ 619 w 818"/>
              <a:gd name="T21" fmla="*/ 858 h 906"/>
              <a:gd name="T22" fmla="*/ 664 w 818"/>
              <a:gd name="T23" fmla="*/ 855 h 906"/>
              <a:gd name="T24" fmla="*/ 700 w 818"/>
              <a:gd name="T25" fmla="*/ 832 h 906"/>
              <a:gd name="T26" fmla="*/ 745 w 818"/>
              <a:gd name="T27" fmla="*/ 778 h 906"/>
              <a:gd name="T28" fmla="*/ 770 w 818"/>
              <a:gd name="T29" fmla="*/ 729 h 906"/>
              <a:gd name="T30" fmla="*/ 769 w 818"/>
              <a:gd name="T31" fmla="*/ 691 h 906"/>
              <a:gd name="T32" fmla="*/ 749 w 818"/>
              <a:gd name="T33" fmla="*/ 647 h 906"/>
              <a:gd name="T34" fmla="*/ 337 w 818"/>
              <a:gd name="T35" fmla="*/ 206 h 906"/>
              <a:gd name="T36" fmla="*/ 304 w 818"/>
              <a:gd name="T37" fmla="*/ 196 h 906"/>
              <a:gd name="T38" fmla="*/ 257 w 818"/>
              <a:gd name="T39" fmla="*/ 214 h 906"/>
              <a:gd name="T40" fmla="*/ 228 w 818"/>
              <a:gd name="T41" fmla="*/ 233 h 906"/>
              <a:gd name="T42" fmla="*/ 205 w 818"/>
              <a:gd name="T43" fmla="*/ 276 h 906"/>
              <a:gd name="T44" fmla="*/ 197 w 818"/>
              <a:gd name="T45" fmla="*/ 312 h 906"/>
              <a:gd name="T46" fmla="*/ 600 w 818"/>
              <a:gd name="T47" fmla="*/ 753 h 906"/>
              <a:gd name="T48" fmla="*/ 167 w 818"/>
              <a:gd name="T49" fmla="*/ 352 h 906"/>
              <a:gd name="T50" fmla="*/ 152 w 818"/>
              <a:gd name="T51" fmla="*/ 317 h 906"/>
              <a:gd name="T52" fmla="*/ 154 w 818"/>
              <a:gd name="T53" fmla="*/ 272 h 906"/>
              <a:gd name="T54" fmla="*/ 183 w 818"/>
              <a:gd name="T55" fmla="*/ 210 h 906"/>
              <a:gd name="T56" fmla="*/ 219 w 818"/>
              <a:gd name="T57" fmla="*/ 176 h 906"/>
              <a:gd name="T58" fmla="*/ 283 w 818"/>
              <a:gd name="T59" fmla="*/ 152 h 906"/>
              <a:gd name="T60" fmla="*/ 328 w 818"/>
              <a:gd name="T61" fmla="*/ 153 h 906"/>
              <a:gd name="T62" fmla="*/ 362 w 818"/>
              <a:gd name="T63" fmla="*/ 170 h 906"/>
              <a:gd name="T64" fmla="*/ 777 w 818"/>
              <a:gd name="T65" fmla="*/ 611 h 906"/>
              <a:gd name="T66" fmla="*/ 809 w 818"/>
              <a:gd name="T67" fmla="*/ 670 h 906"/>
              <a:gd name="T68" fmla="*/ 817 w 818"/>
              <a:gd name="T69" fmla="*/ 729 h 906"/>
              <a:gd name="T70" fmla="*/ 800 w 818"/>
              <a:gd name="T71" fmla="*/ 780 h 906"/>
              <a:gd name="T72" fmla="*/ 747 w 818"/>
              <a:gd name="T73" fmla="*/ 856 h 906"/>
              <a:gd name="T74" fmla="*/ 697 w 818"/>
              <a:gd name="T75" fmla="*/ 895 h 906"/>
              <a:gd name="T76" fmla="*/ 637 w 818"/>
              <a:gd name="T77" fmla="*/ 906 h 906"/>
              <a:gd name="T78" fmla="*/ 572 w 818"/>
              <a:gd name="T79" fmla="*/ 893 h 906"/>
              <a:gd name="T80" fmla="*/ 515 w 818"/>
              <a:gd name="T81" fmla="*/ 857 h 906"/>
              <a:gd name="T82" fmla="*/ 45 w 818"/>
              <a:gd name="T83" fmla="*/ 351 h 906"/>
              <a:gd name="T84" fmla="*/ 21 w 818"/>
              <a:gd name="T85" fmla="*/ 307 h 906"/>
              <a:gd name="T86" fmla="*/ 6 w 818"/>
              <a:gd name="T87" fmla="*/ 261 h 906"/>
              <a:gd name="T88" fmla="*/ 0 w 818"/>
              <a:gd name="T89" fmla="*/ 215 h 906"/>
              <a:gd name="T90" fmla="*/ 4 w 818"/>
              <a:gd name="T91" fmla="*/ 170 h 906"/>
              <a:gd name="T92" fmla="*/ 16 w 818"/>
              <a:gd name="T93" fmla="*/ 129 h 906"/>
              <a:gd name="T94" fmla="*/ 36 w 818"/>
              <a:gd name="T95" fmla="*/ 92 h 906"/>
              <a:gd name="T96" fmla="*/ 66 w 818"/>
              <a:gd name="T97" fmla="*/ 58 h 906"/>
              <a:gd name="T98" fmla="*/ 119 w 818"/>
              <a:gd name="T99" fmla="*/ 21 h 906"/>
              <a:gd name="T100" fmla="*/ 158 w 818"/>
              <a:gd name="T101" fmla="*/ 7 h 906"/>
              <a:gd name="T102" fmla="*/ 221 w 818"/>
              <a:gd name="T103" fmla="*/ 2 h 906"/>
              <a:gd name="T104" fmla="*/ 268 w 818"/>
              <a:gd name="T105" fmla="*/ 9 h 906"/>
              <a:gd name="T106" fmla="*/ 312 w 818"/>
              <a:gd name="T107" fmla="*/ 28 h 906"/>
              <a:gd name="T108" fmla="*/ 356 w 818"/>
              <a:gd name="T109" fmla="*/ 56 h 906"/>
              <a:gd name="connsiteX0" fmla="*/ 5277 w 10000"/>
              <a:gd name="connsiteY0" fmla="*/ 1301 h 10000"/>
              <a:gd name="connsiteX1" fmla="*/ 7372 w 10000"/>
              <a:gd name="connsiteY1" fmla="*/ 4161 h 10000"/>
              <a:gd name="connsiteX2" fmla="*/ 4474 w 10000"/>
              <a:gd name="connsiteY2" fmla="*/ 1358 h 10000"/>
              <a:gd name="connsiteX3" fmla="*/ 4279 w 10000"/>
              <a:gd name="connsiteY3" fmla="*/ 1203 h 10000"/>
              <a:gd name="connsiteX4" fmla="*/ 4095 w 10000"/>
              <a:gd name="connsiteY4" fmla="*/ 1060 h 10000"/>
              <a:gd name="connsiteX5" fmla="*/ 3912 w 10000"/>
              <a:gd name="connsiteY5" fmla="*/ 938 h 10000"/>
              <a:gd name="connsiteX6" fmla="*/ 3704 w 10000"/>
              <a:gd name="connsiteY6" fmla="*/ 850 h 10000"/>
              <a:gd name="connsiteX7" fmla="*/ 3496 w 10000"/>
              <a:gd name="connsiteY7" fmla="*/ 751 h 10000"/>
              <a:gd name="connsiteX8" fmla="*/ 3276 w 10000"/>
              <a:gd name="connsiteY8" fmla="*/ 684 h 10000"/>
              <a:gd name="connsiteX9" fmla="*/ 3044 w 10000"/>
              <a:gd name="connsiteY9" fmla="*/ 629 h 10000"/>
              <a:gd name="connsiteX10" fmla="*/ 2824 w 10000"/>
              <a:gd name="connsiteY10" fmla="*/ 607 h 10000"/>
              <a:gd name="connsiteX11" fmla="*/ 2579 w 10000"/>
              <a:gd name="connsiteY11" fmla="*/ 596 h 10000"/>
              <a:gd name="connsiteX12" fmla="*/ 2359 w 10000"/>
              <a:gd name="connsiteY12" fmla="*/ 596 h 10000"/>
              <a:gd name="connsiteX13" fmla="*/ 2139 w 10000"/>
              <a:gd name="connsiteY13" fmla="*/ 618 h 10000"/>
              <a:gd name="connsiteX14" fmla="*/ 1944 w 10000"/>
              <a:gd name="connsiteY14" fmla="*/ 662 h 10000"/>
              <a:gd name="connsiteX15" fmla="*/ 1748 w 10000"/>
              <a:gd name="connsiteY15" fmla="*/ 740 h 10000"/>
              <a:gd name="connsiteX16" fmla="*/ 1565 w 10000"/>
              <a:gd name="connsiteY16" fmla="*/ 817 h 10000"/>
              <a:gd name="connsiteX17" fmla="*/ 1394 w 10000"/>
              <a:gd name="connsiteY17" fmla="*/ 927 h 10000"/>
              <a:gd name="connsiteX18" fmla="*/ 1222 w 10000"/>
              <a:gd name="connsiteY18" fmla="*/ 1049 h 10000"/>
              <a:gd name="connsiteX19" fmla="*/ 1064 w 10000"/>
              <a:gd name="connsiteY19" fmla="*/ 1192 h 10000"/>
              <a:gd name="connsiteX20" fmla="*/ 954 w 10000"/>
              <a:gd name="connsiteY20" fmla="*/ 1347 h 10000"/>
              <a:gd name="connsiteX21" fmla="*/ 831 w 10000"/>
              <a:gd name="connsiteY21" fmla="*/ 1501 h 10000"/>
              <a:gd name="connsiteX22" fmla="*/ 746 w 10000"/>
              <a:gd name="connsiteY22" fmla="*/ 1678 h 10000"/>
              <a:gd name="connsiteX23" fmla="*/ 685 w 10000"/>
              <a:gd name="connsiteY23" fmla="*/ 1854 h 10000"/>
              <a:gd name="connsiteX24" fmla="*/ 648 w 10000"/>
              <a:gd name="connsiteY24" fmla="*/ 2042 h 10000"/>
              <a:gd name="connsiteX25" fmla="*/ 611 w 10000"/>
              <a:gd name="connsiteY25" fmla="*/ 2252 h 10000"/>
              <a:gd name="connsiteX26" fmla="*/ 611 w 10000"/>
              <a:gd name="connsiteY26" fmla="*/ 2461 h 10000"/>
              <a:gd name="connsiteX27" fmla="*/ 636 w 10000"/>
              <a:gd name="connsiteY27" fmla="*/ 2682 h 10000"/>
              <a:gd name="connsiteX28" fmla="*/ 672 w 10000"/>
              <a:gd name="connsiteY28" fmla="*/ 2881 h 10000"/>
              <a:gd name="connsiteX29" fmla="*/ 733 w 10000"/>
              <a:gd name="connsiteY29" fmla="*/ 3091 h 10000"/>
              <a:gd name="connsiteX30" fmla="*/ 819 w 10000"/>
              <a:gd name="connsiteY30" fmla="*/ 3278 h 10000"/>
              <a:gd name="connsiteX31" fmla="*/ 917 w 10000"/>
              <a:gd name="connsiteY31" fmla="*/ 3477 h 10000"/>
              <a:gd name="connsiteX32" fmla="*/ 1039 w 10000"/>
              <a:gd name="connsiteY32" fmla="*/ 3653 h 10000"/>
              <a:gd name="connsiteX33" fmla="*/ 1186 w 10000"/>
              <a:gd name="connsiteY33" fmla="*/ 3830 h 10000"/>
              <a:gd name="connsiteX34" fmla="*/ 1345 w 10000"/>
              <a:gd name="connsiteY34" fmla="*/ 3996 h 10000"/>
              <a:gd name="connsiteX35" fmla="*/ 6516 w 10000"/>
              <a:gd name="connsiteY35" fmla="*/ 8996 h 10000"/>
              <a:gd name="connsiteX36" fmla="*/ 6638 w 10000"/>
              <a:gd name="connsiteY36" fmla="*/ 9084 h 10000"/>
              <a:gd name="connsiteX37" fmla="*/ 6760 w 10000"/>
              <a:gd name="connsiteY37" fmla="*/ 9183 h 10000"/>
              <a:gd name="connsiteX38" fmla="*/ 6870 w 10000"/>
              <a:gd name="connsiteY38" fmla="*/ 9260 h 10000"/>
              <a:gd name="connsiteX39" fmla="*/ 7005 w 10000"/>
              <a:gd name="connsiteY39" fmla="*/ 9327 h 10000"/>
              <a:gd name="connsiteX40" fmla="*/ 7139 w 10000"/>
              <a:gd name="connsiteY40" fmla="*/ 9393 h 10000"/>
              <a:gd name="connsiteX41" fmla="*/ 7274 w 10000"/>
              <a:gd name="connsiteY41" fmla="*/ 9426 h 10000"/>
              <a:gd name="connsiteX42" fmla="*/ 7421 w 10000"/>
              <a:gd name="connsiteY42" fmla="*/ 9459 h 10000"/>
              <a:gd name="connsiteX43" fmla="*/ 7567 w 10000"/>
              <a:gd name="connsiteY43" fmla="*/ 9470 h 10000"/>
              <a:gd name="connsiteX44" fmla="*/ 7714 w 10000"/>
              <a:gd name="connsiteY44" fmla="*/ 9481 h 10000"/>
              <a:gd name="connsiteX45" fmla="*/ 7848 w 10000"/>
              <a:gd name="connsiteY45" fmla="*/ 9481 h 10000"/>
              <a:gd name="connsiteX46" fmla="*/ 7983 w 10000"/>
              <a:gd name="connsiteY46" fmla="*/ 9459 h 10000"/>
              <a:gd name="connsiteX47" fmla="*/ 8117 w 10000"/>
              <a:gd name="connsiteY47" fmla="*/ 9437 h 10000"/>
              <a:gd name="connsiteX48" fmla="*/ 8227 w 10000"/>
              <a:gd name="connsiteY48" fmla="*/ 9393 h 10000"/>
              <a:gd name="connsiteX49" fmla="*/ 8350 w 10000"/>
              <a:gd name="connsiteY49" fmla="*/ 9338 h 10000"/>
              <a:gd name="connsiteX50" fmla="*/ 8460 w 10000"/>
              <a:gd name="connsiteY50" fmla="*/ 9272 h 10000"/>
              <a:gd name="connsiteX51" fmla="*/ 8557 w 10000"/>
              <a:gd name="connsiteY51" fmla="*/ 9183 h 10000"/>
              <a:gd name="connsiteX52" fmla="*/ 8680 w 10000"/>
              <a:gd name="connsiteY52" fmla="*/ 9073 h 10000"/>
              <a:gd name="connsiteX53" fmla="*/ 8814 w 10000"/>
              <a:gd name="connsiteY53" fmla="*/ 8940 h 10000"/>
              <a:gd name="connsiteX54" fmla="*/ 8961 w 10000"/>
              <a:gd name="connsiteY54" fmla="*/ 8775 h 10000"/>
              <a:gd name="connsiteX55" fmla="*/ 9108 w 10000"/>
              <a:gd name="connsiteY55" fmla="*/ 8587 h 10000"/>
              <a:gd name="connsiteX56" fmla="*/ 9242 w 10000"/>
              <a:gd name="connsiteY56" fmla="*/ 8400 h 10000"/>
              <a:gd name="connsiteX57" fmla="*/ 9352 w 10000"/>
              <a:gd name="connsiteY57" fmla="*/ 8212 h 10000"/>
              <a:gd name="connsiteX58" fmla="*/ 9389 w 10000"/>
              <a:gd name="connsiteY58" fmla="*/ 8124 h 10000"/>
              <a:gd name="connsiteX59" fmla="*/ 9413 w 10000"/>
              <a:gd name="connsiteY59" fmla="*/ 8046 h 10000"/>
              <a:gd name="connsiteX60" fmla="*/ 9425 w 10000"/>
              <a:gd name="connsiteY60" fmla="*/ 7958 h 10000"/>
              <a:gd name="connsiteX61" fmla="*/ 9438 w 10000"/>
              <a:gd name="connsiteY61" fmla="*/ 7892 h 10000"/>
              <a:gd name="connsiteX62" fmla="*/ 9425 w 10000"/>
              <a:gd name="connsiteY62" fmla="*/ 7759 h 10000"/>
              <a:gd name="connsiteX63" fmla="*/ 9401 w 10000"/>
              <a:gd name="connsiteY63" fmla="*/ 7627 h 10000"/>
              <a:gd name="connsiteX64" fmla="*/ 9364 w 10000"/>
              <a:gd name="connsiteY64" fmla="*/ 7506 h 10000"/>
              <a:gd name="connsiteX65" fmla="*/ 9303 w 10000"/>
              <a:gd name="connsiteY65" fmla="*/ 7384 h 10000"/>
              <a:gd name="connsiteX66" fmla="*/ 9242 w 10000"/>
              <a:gd name="connsiteY66" fmla="*/ 7263 h 10000"/>
              <a:gd name="connsiteX67" fmla="*/ 9156 w 10000"/>
              <a:gd name="connsiteY67" fmla="*/ 7141 h 10000"/>
              <a:gd name="connsiteX68" fmla="*/ 9071 w 10000"/>
              <a:gd name="connsiteY68" fmla="*/ 7042 h 10000"/>
              <a:gd name="connsiteX69" fmla="*/ 8961 w 10000"/>
              <a:gd name="connsiteY69" fmla="*/ 6932 h 10000"/>
              <a:gd name="connsiteX70" fmla="*/ 4218 w 10000"/>
              <a:gd name="connsiteY70" fmla="*/ 2340 h 10000"/>
              <a:gd name="connsiteX71" fmla="*/ 4120 w 10000"/>
              <a:gd name="connsiteY71" fmla="*/ 2274 h 10000"/>
              <a:gd name="connsiteX72" fmla="*/ 4022 w 10000"/>
              <a:gd name="connsiteY72" fmla="*/ 2219 h 10000"/>
              <a:gd name="connsiteX73" fmla="*/ 3912 w 10000"/>
              <a:gd name="connsiteY73" fmla="*/ 2174 h 10000"/>
              <a:gd name="connsiteX74" fmla="*/ 3790 w 10000"/>
              <a:gd name="connsiteY74" fmla="*/ 2152 h 10000"/>
              <a:gd name="connsiteX75" fmla="*/ 3716 w 10000"/>
              <a:gd name="connsiteY75" fmla="*/ 2163 h 10000"/>
              <a:gd name="connsiteX76" fmla="*/ 3594 w 10000"/>
              <a:gd name="connsiteY76" fmla="*/ 2196 h 10000"/>
              <a:gd name="connsiteX77" fmla="*/ 3447 w 10000"/>
              <a:gd name="connsiteY77" fmla="*/ 2241 h 10000"/>
              <a:gd name="connsiteX78" fmla="*/ 3289 w 10000"/>
              <a:gd name="connsiteY78" fmla="*/ 2296 h 10000"/>
              <a:gd name="connsiteX79" fmla="*/ 3142 w 10000"/>
              <a:gd name="connsiteY79" fmla="*/ 2362 h 10000"/>
              <a:gd name="connsiteX80" fmla="*/ 2995 w 10000"/>
              <a:gd name="connsiteY80" fmla="*/ 2417 h 10000"/>
              <a:gd name="connsiteX81" fmla="*/ 2885 w 10000"/>
              <a:gd name="connsiteY81" fmla="*/ 2472 h 10000"/>
              <a:gd name="connsiteX82" fmla="*/ 2824 w 10000"/>
              <a:gd name="connsiteY82" fmla="*/ 2517 h 10000"/>
              <a:gd name="connsiteX83" fmla="*/ 2787 w 10000"/>
              <a:gd name="connsiteY83" fmla="*/ 2572 h 10000"/>
              <a:gd name="connsiteX84" fmla="*/ 2714 w 10000"/>
              <a:gd name="connsiteY84" fmla="*/ 2660 h 10000"/>
              <a:gd name="connsiteX85" fmla="*/ 2641 w 10000"/>
              <a:gd name="connsiteY85" fmla="*/ 2781 h 10000"/>
              <a:gd name="connsiteX86" fmla="*/ 2567 w 10000"/>
              <a:gd name="connsiteY86" fmla="*/ 2914 h 10000"/>
              <a:gd name="connsiteX87" fmla="*/ 2506 w 10000"/>
              <a:gd name="connsiteY87" fmla="*/ 3046 h 10000"/>
              <a:gd name="connsiteX88" fmla="*/ 2445 w 10000"/>
              <a:gd name="connsiteY88" fmla="*/ 3168 h 10000"/>
              <a:gd name="connsiteX89" fmla="*/ 2408 w 10000"/>
              <a:gd name="connsiteY89" fmla="*/ 3267 h 10000"/>
              <a:gd name="connsiteX90" fmla="*/ 2396 w 10000"/>
              <a:gd name="connsiteY90" fmla="*/ 3355 h 10000"/>
              <a:gd name="connsiteX91" fmla="*/ 2408 w 10000"/>
              <a:gd name="connsiteY91" fmla="*/ 3444 h 10000"/>
              <a:gd name="connsiteX92" fmla="*/ 2445 w 10000"/>
              <a:gd name="connsiteY92" fmla="*/ 3554 h 10000"/>
              <a:gd name="connsiteX93" fmla="*/ 2518 w 10000"/>
              <a:gd name="connsiteY93" fmla="*/ 3642 h 10000"/>
              <a:gd name="connsiteX94" fmla="*/ 2579 w 10000"/>
              <a:gd name="connsiteY94" fmla="*/ 3720 h 10000"/>
              <a:gd name="connsiteX95" fmla="*/ 7335 w 10000"/>
              <a:gd name="connsiteY95" fmla="*/ 8311 h 10000"/>
              <a:gd name="connsiteX96" fmla="*/ 6956 w 10000"/>
              <a:gd name="connsiteY96" fmla="*/ 8642 h 10000"/>
              <a:gd name="connsiteX97" fmla="*/ 2200 w 10000"/>
              <a:gd name="connsiteY97" fmla="*/ 4051 h 10000"/>
              <a:gd name="connsiteX98" fmla="*/ 2115 w 10000"/>
              <a:gd name="connsiteY98" fmla="*/ 3962 h 10000"/>
              <a:gd name="connsiteX99" fmla="*/ 2042 w 10000"/>
              <a:gd name="connsiteY99" fmla="*/ 3885 h 10000"/>
              <a:gd name="connsiteX100" fmla="*/ 1980 w 10000"/>
              <a:gd name="connsiteY100" fmla="*/ 3786 h 10000"/>
              <a:gd name="connsiteX101" fmla="*/ 1932 w 10000"/>
              <a:gd name="connsiteY101" fmla="*/ 3687 h 10000"/>
              <a:gd name="connsiteX102" fmla="*/ 1895 w 10000"/>
              <a:gd name="connsiteY102" fmla="*/ 3598 h 10000"/>
              <a:gd name="connsiteX103" fmla="*/ 1858 w 10000"/>
              <a:gd name="connsiteY103" fmla="*/ 3499 h 10000"/>
              <a:gd name="connsiteX104" fmla="*/ 1834 w 10000"/>
              <a:gd name="connsiteY104" fmla="*/ 3389 h 10000"/>
              <a:gd name="connsiteX105" fmla="*/ 1822 w 10000"/>
              <a:gd name="connsiteY105" fmla="*/ 3278 h 10000"/>
              <a:gd name="connsiteX106" fmla="*/ 1834 w 10000"/>
              <a:gd name="connsiteY106" fmla="*/ 3157 h 10000"/>
              <a:gd name="connsiteX107" fmla="*/ 1883 w 10000"/>
              <a:gd name="connsiteY107" fmla="*/ 3002 h 10000"/>
              <a:gd name="connsiteX108" fmla="*/ 1956 w 10000"/>
              <a:gd name="connsiteY108" fmla="*/ 2826 h 10000"/>
              <a:gd name="connsiteX109" fmla="*/ 2042 w 10000"/>
              <a:gd name="connsiteY109" fmla="*/ 2649 h 10000"/>
              <a:gd name="connsiteX110" fmla="*/ 2127 w 10000"/>
              <a:gd name="connsiteY110" fmla="*/ 2472 h 10000"/>
              <a:gd name="connsiteX111" fmla="*/ 2237 w 10000"/>
              <a:gd name="connsiteY111" fmla="*/ 2318 h 10000"/>
              <a:gd name="connsiteX112" fmla="*/ 2335 w 10000"/>
              <a:gd name="connsiteY112" fmla="*/ 2185 h 10000"/>
              <a:gd name="connsiteX113" fmla="*/ 2421 w 10000"/>
              <a:gd name="connsiteY113" fmla="*/ 2097 h 10000"/>
              <a:gd name="connsiteX114" fmla="*/ 2531 w 10000"/>
              <a:gd name="connsiteY114" fmla="*/ 2020 h 10000"/>
              <a:gd name="connsiteX115" fmla="*/ 2677 w 10000"/>
              <a:gd name="connsiteY115" fmla="*/ 1943 h 10000"/>
              <a:gd name="connsiteX116" fmla="*/ 2861 w 10000"/>
              <a:gd name="connsiteY116" fmla="*/ 1865 h 10000"/>
              <a:gd name="connsiteX117" fmla="*/ 3056 w 10000"/>
              <a:gd name="connsiteY117" fmla="*/ 1788 h 10000"/>
              <a:gd name="connsiteX118" fmla="*/ 3264 w 10000"/>
              <a:gd name="connsiteY118" fmla="*/ 1722 h 10000"/>
              <a:gd name="connsiteX119" fmla="*/ 3460 w 10000"/>
              <a:gd name="connsiteY119" fmla="*/ 1678 h 10000"/>
              <a:gd name="connsiteX120" fmla="*/ 3631 w 10000"/>
              <a:gd name="connsiteY120" fmla="*/ 1645 h 10000"/>
              <a:gd name="connsiteX121" fmla="*/ 3778 w 10000"/>
              <a:gd name="connsiteY121" fmla="*/ 1634 h 10000"/>
              <a:gd name="connsiteX122" fmla="*/ 3900 w 10000"/>
              <a:gd name="connsiteY122" fmla="*/ 1667 h 10000"/>
              <a:gd name="connsiteX123" fmla="*/ 4010 w 10000"/>
              <a:gd name="connsiteY123" fmla="*/ 1689 h 10000"/>
              <a:gd name="connsiteX124" fmla="*/ 4120 w 10000"/>
              <a:gd name="connsiteY124" fmla="*/ 1722 h 10000"/>
              <a:gd name="connsiteX125" fmla="*/ 4230 w 10000"/>
              <a:gd name="connsiteY125" fmla="*/ 1755 h 10000"/>
              <a:gd name="connsiteX126" fmla="*/ 4328 w 10000"/>
              <a:gd name="connsiteY126" fmla="*/ 1810 h 10000"/>
              <a:gd name="connsiteX127" fmla="*/ 4425 w 10000"/>
              <a:gd name="connsiteY127" fmla="*/ 1876 h 10000"/>
              <a:gd name="connsiteX128" fmla="*/ 4523 w 10000"/>
              <a:gd name="connsiteY128" fmla="*/ 1943 h 10000"/>
              <a:gd name="connsiteX129" fmla="*/ 4609 w 10000"/>
              <a:gd name="connsiteY129" fmla="*/ 2020 h 10000"/>
              <a:gd name="connsiteX130" fmla="*/ 9364 w 10000"/>
              <a:gd name="connsiteY130" fmla="*/ 6600 h 10000"/>
              <a:gd name="connsiteX131" fmla="*/ 9499 w 10000"/>
              <a:gd name="connsiteY131" fmla="*/ 6744 h 10000"/>
              <a:gd name="connsiteX132" fmla="*/ 9621 w 10000"/>
              <a:gd name="connsiteY132" fmla="*/ 6909 h 10000"/>
              <a:gd name="connsiteX133" fmla="*/ 9731 w 10000"/>
              <a:gd name="connsiteY133" fmla="*/ 7064 h 10000"/>
              <a:gd name="connsiteX134" fmla="*/ 9817 w 10000"/>
              <a:gd name="connsiteY134" fmla="*/ 7230 h 10000"/>
              <a:gd name="connsiteX135" fmla="*/ 9890 w 10000"/>
              <a:gd name="connsiteY135" fmla="*/ 7395 h 10000"/>
              <a:gd name="connsiteX136" fmla="*/ 9951 w 10000"/>
              <a:gd name="connsiteY136" fmla="*/ 7572 h 10000"/>
              <a:gd name="connsiteX137" fmla="*/ 9976 w 10000"/>
              <a:gd name="connsiteY137" fmla="*/ 7759 h 10000"/>
              <a:gd name="connsiteX138" fmla="*/ 10000 w 10000"/>
              <a:gd name="connsiteY138" fmla="*/ 7947 h 10000"/>
              <a:gd name="connsiteX139" fmla="*/ 9988 w 10000"/>
              <a:gd name="connsiteY139" fmla="*/ 8046 h 10000"/>
              <a:gd name="connsiteX140" fmla="*/ 9976 w 10000"/>
              <a:gd name="connsiteY140" fmla="*/ 8157 h 10000"/>
              <a:gd name="connsiteX141" fmla="*/ 9951 w 10000"/>
              <a:gd name="connsiteY141" fmla="*/ 8256 h 10000"/>
              <a:gd name="connsiteX142" fmla="*/ 9890 w 10000"/>
              <a:gd name="connsiteY142" fmla="*/ 8366 h 10000"/>
              <a:gd name="connsiteX143" fmla="*/ 9780 w 10000"/>
              <a:gd name="connsiteY143" fmla="*/ 8609 h 10000"/>
              <a:gd name="connsiteX144" fmla="*/ 9645 w 10000"/>
              <a:gd name="connsiteY144" fmla="*/ 8841 h 10000"/>
              <a:gd name="connsiteX145" fmla="*/ 9462 w 10000"/>
              <a:gd name="connsiteY145" fmla="*/ 9062 h 10000"/>
              <a:gd name="connsiteX146" fmla="*/ 9291 w 10000"/>
              <a:gd name="connsiteY146" fmla="*/ 9283 h 10000"/>
              <a:gd name="connsiteX147" fmla="*/ 9132 w 10000"/>
              <a:gd name="connsiteY147" fmla="*/ 9448 h 10000"/>
              <a:gd name="connsiteX148" fmla="*/ 8985 w 10000"/>
              <a:gd name="connsiteY148" fmla="*/ 9592 h 10000"/>
              <a:gd name="connsiteX149" fmla="*/ 8839 w 10000"/>
              <a:gd name="connsiteY149" fmla="*/ 9702 h 10000"/>
              <a:gd name="connsiteX150" fmla="*/ 8680 w 10000"/>
              <a:gd name="connsiteY150" fmla="*/ 9801 h 10000"/>
              <a:gd name="connsiteX151" fmla="*/ 8521 w 10000"/>
              <a:gd name="connsiteY151" fmla="*/ 9879 h 10000"/>
              <a:gd name="connsiteX152" fmla="*/ 8350 w 10000"/>
              <a:gd name="connsiteY152" fmla="*/ 9934 h 10000"/>
              <a:gd name="connsiteX153" fmla="*/ 8166 w 10000"/>
              <a:gd name="connsiteY153" fmla="*/ 9978 h 10000"/>
              <a:gd name="connsiteX154" fmla="*/ 7983 w 10000"/>
              <a:gd name="connsiteY154" fmla="*/ 10000 h 10000"/>
              <a:gd name="connsiteX155" fmla="*/ 7787 w 10000"/>
              <a:gd name="connsiteY155" fmla="*/ 10000 h 10000"/>
              <a:gd name="connsiteX156" fmla="*/ 7579 w 10000"/>
              <a:gd name="connsiteY156" fmla="*/ 9989 h 10000"/>
              <a:gd name="connsiteX157" fmla="*/ 7384 w 10000"/>
              <a:gd name="connsiteY157" fmla="*/ 9967 h 10000"/>
              <a:gd name="connsiteX158" fmla="*/ 7176 w 10000"/>
              <a:gd name="connsiteY158" fmla="*/ 9912 h 10000"/>
              <a:gd name="connsiteX159" fmla="*/ 6993 w 10000"/>
              <a:gd name="connsiteY159" fmla="*/ 9857 h 10000"/>
              <a:gd name="connsiteX160" fmla="*/ 6809 w 10000"/>
              <a:gd name="connsiteY160" fmla="*/ 9779 h 10000"/>
              <a:gd name="connsiteX161" fmla="*/ 6626 w 10000"/>
              <a:gd name="connsiteY161" fmla="*/ 9691 h 10000"/>
              <a:gd name="connsiteX162" fmla="*/ 6467 w 10000"/>
              <a:gd name="connsiteY162" fmla="*/ 9581 h 10000"/>
              <a:gd name="connsiteX163" fmla="*/ 6296 w 10000"/>
              <a:gd name="connsiteY163" fmla="*/ 9459 h 10000"/>
              <a:gd name="connsiteX164" fmla="*/ 6137 w 10000"/>
              <a:gd name="connsiteY164" fmla="*/ 9316 h 10000"/>
              <a:gd name="connsiteX165" fmla="*/ 966 w 10000"/>
              <a:gd name="connsiteY165" fmla="*/ 4327 h 10000"/>
              <a:gd name="connsiteX166" fmla="*/ 733 w 10000"/>
              <a:gd name="connsiteY166" fmla="*/ 4095 h 10000"/>
              <a:gd name="connsiteX167" fmla="*/ 550 w 10000"/>
              <a:gd name="connsiteY167" fmla="*/ 3874 h 10000"/>
              <a:gd name="connsiteX168" fmla="*/ 477 w 10000"/>
              <a:gd name="connsiteY168" fmla="*/ 3753 h 10000"/>
              <a:gd name="connsiteX169" fmla="*/ 391 w 10000"/>
              <a:gd name="connsiteY169" fmla="*/ 3631 h 10000"/>
              <a:gd name="connsiteX170" fmla="*/ 330 w 10000"/>
              <a:gd name="connsiteY170" fmla="*/ 3510 h 10000"/>
              <a:gd name="connsiteX171" fmla="*/ 257 w 10000"/>
              <a:gd name="connsiteY171" fmla="*/ 3389 h 10000"/>
              <a:gd name="connsiteX172" fmla="*/ 196 w 10000"/>
              <a:gd name="connsiteY172" fmla="*/ 3267 h 10000"/>
              <a:gd name="connsiteX173" fmla="*/ 147 w 10000"/>
              <a:gd name="connsiteY173" fmla="*/ 3135 h 10000"/>
              <a:gd name="connsiteX174" fmla="*/ 110 w 10000"/>
              <a:gd name="connsiteY174" fmla="*/ 3013 h 10000"/>
              <a:gd name="connsiteX175" fmla="*/ 73 w 10000"/>
              <a:gd name="connsiteY175" fmla="*/ 2881 h 10000"/>
              <a:gd name="connsiteX176" fmla="*/ 49 w 10000"/>
              <a:gd name="connsiteY176" fmla="*/ 2748 h 10000"/>
              <a:gd name="connsiteX177" fmla="*/ 24 w 10000"/>
              <a:gd name="connsiteY177" fmla="*/ 2638 h 10000"/>
              <a:gd name="connsiteX178" fmla="*/ 0 w 10000"/>
              <a:gd name="connsiteY178" fmla="*/ 2506 h 10000"/>
              <a:gd name="connsiteX179" fmla="*/ 0 w 10000"/>
              <a:gd name="connsiteY179" fmla="*/ 2373 h 10000"/>
              <a:gd name="connsiteX180" fmla="*/ 0 w 10000"/>
              <a:gd name="connsiteY180" fmla="*/ 2241 h 10000"/>
              <a:gd name="connsiteX181" fmla="*/ 0 w 10000"/>
              <a:gd name="connsiteY181" fmla="*/ 2119 h 10000"/>
              <a:gd name="connsiteX182" fmla="*/ 37 w 10000"/>
              <a:gd name="connsiteY182" fmla="*/ 1998 h 10000"/>
              <a:gd name="connsiteX183" fmla="*/ 49 w 10000"/>
              <a:gd name="connsiteY183" fmla="*/ 1876 h 10000"/>
              <a:gd name="connsiteX184" fmla="*/ 73 w 10000"/>
              <a:gd name="connsiteY184" fmla="*/ 1755 h 10000"/>
              <a:gd name="connsiteX185" fmla="*/ 110 w 10000"/>
              <a:gd name="connsiteY185" fmla="*/ 1645 h 10000"/>
              <a:gd name="connsiteX186" fmla="*/ 147 w 10000"/>
              <a:gd name="connsiteY186" fmla="*/ 1534 h 10000"/>
              <a:gd name="connsiteX187" fmla="*/ 196 w 10000"/>
              <a:gd name="connsiteY187" fmla="*/ 1424 h 10000"/>
              <a:gd name="connsiteX188" fmla="*/ 244 w 10000"/>
              <a:gd name="connsiteY188" fmla="*/ 1313 h 10000"/>
              <a:gd name="connsiteX189" fmla="*/ 306 w 10000"/>
              <a:gd name="connsiteY189" fmla="*/ 1214 h 10000"/>
              <a:gd name="connsiteX190" fmla="*/ 379 w 10000"/>
              <a:gd name="connsiteY190" fmla="*/ 1115 h 10000"/>
              <a:gd name="connsiteX191" fmla="*/ 440 w 10000"/>
              <a:gd name="connsiteY191" fmla="*/ 1015 h 10000"/>
              <a:gd name="connsiteX192" fmla="*/ 526 w 10000"/>
              <a:gd name="connsiteY192" fmla="*/ 916 h 10000"/>
              <a:gd name="connsiteX193" fmla="*/ 611 w 10000"/>
              <a:gd name="connsiteY193" fmla="*/ 817 h 10000"/>
              <a:gd name="connsiteX194" fmla="*/ 697 w 10000"/>
              <a:gd name="connsiteY194" fmla="*/ 740 h 10000"/>
              <a:gd name="connsiteX195" fmla="*/ 807 w 10000"/>
              <a:gd name="connsiteY195" fmla="*/ 640 h 10000"/>
              <a:gd name="connsiteX196" fmla="*/ 1015 w 10000"/>
              <a:gd name="connsiteY196" fmla="*/ 486 h 10000"/>
              <a:gd name="connsiteX197" fmla="*/ 1222 w 10000"/>
              <a:gd name="connsiteY197" fmla="*/ 342 h 10000"/>
              <a:gd name="connsiteX198" fmla="*/ 1345 w 10000"/>
              <a:gd name="connsiteY198" fmla="*/ 276 h 10000"/>
              <a:gd name="connsiteX199" fmla="*/ 1455 w 10000"/>
              <a:gd name="connsiteY199" fmla="*/ 232 h 10000"/>
              <a:gd name="connsiteX200" fmla="*/ 1577 w 10000"/>
              <a:gd name="connsiteY200" fmla="*/ 188 h 10000"/>
              <a:gd name="connsiteX201" fmla="*/ 1699 w 10000"/>
              <a:gd name="connsiteY201" fmla="*/ 132 h 10000"/>
              <a:gd name="connsiteX202" fmla="*/ 1809 w 10000"/>
              <a:gd name="connsiteY202" fmla="*/ 99 h 10000"/>
              <a:gd name="connsiteX203" fmla="*/ 1932 w 10000"/>
              <a:gd name="connsiteY203" fmla="*/ 77 h 10000"/>
              <a:gd name="connsiteX204" fmla="*/ 2054 w 10000"/>
              <a:gd name="connsiteY204" fmla="*/ 44 h 10000"/>
              <a:gd name="connsiteX205" fmla="*/ 2188 w 10000"/>
              <a:gd name="connsiteY205" fmla="*/ 33 h 10000"/>
              <a:gd name="connsiteX206" fmla="*/ 2433 w 10000"/>
              <a:gd name="connsiteY206" fmla="*/ 0 h 10000"/>
              <a:gd name="connsiteX207" fmla="*/ 2702 w 10000"/>
              <a:gd name="connsiteY207" fmla="*/ 22 h 10000"/>
              <a:gd name="connsiteX208" fmla="*/ 2848 w 10000"/>
              <a:gd name="connsiteY208" fmla="*/ 33 h 10000"/>
              <a:gd name="connsiteX209" fmla="*/ 2983 w 10000"/>
              <a:gd name="connsiteY209" fmla="*/ 44 h 10000"/>
              <a:gd name="connsiteX210" fmla="*/ 3130 w 10000"/>
              <a:gd name="connsiteY210" fmla="*/ 66 h 10000"/>
              <a:gd name="connsiteX211" fmla="*/ 3276 w 10000"/>
              <a:gd name="connsiteY211" fmla="*/ 99 h 10000"/>
              <a:gd name="connsiteX212" fmla="*/ 3411 w 10000"/>
              <a:gd name="connsiteY212" fmla="*/ 132 h 10000"/>
              <a:gd name="connsiteX213" fmla="*/ 3545 w 10000"/>
              <a:gd name="connsiteY213" fmla="*/ 188 h 10000"/>
              <a:gd name="connsiteX214" fmla="*/ 3692 w 10000"/>
              <a:gd name="connsiteY214" fmla="*/ 243 h 10000"/>
              <a:gd name="connsiteX215" fmla="*/ 3814 w 10000"/>
              <a:gd name="connsiteY215" fmla="*/ 309 h 10000"/>
              <a:gd name="connsiteX216" fmla="*/ 3949 w 10000"/>
              <a:gd name="connsiteY216" fmla="*/ 375 h 10000"/>
              <a:gd name="connsiteX217" fmla="*/ 4083 w 10000"/>
              <a:gd name="connsiteY217" fmla="*/ 453 h 10000"/>
              <a:gd name="connsiteX218" fmla="*/ 4218 w 10000"/>
              <a:gd name="connsiteY218" fmla="*/ 530 h 10000"/>
              <a:gd name="connsiteX219" fmla="*/ 4352 w 10000"/>
              <a:gd name="connsiteY219" fmla="*/ 618 h 10000"/>
              <a:gd name="connsiteX220" fmla="*/ 4609 w 10000"/>
              <a:gd name="connsiteY220" fmla="*/ 806 h 10000"/>
              <a:gd name="connsiteX221" fmla="*/ 4853 w 10000"/>
              <a:gd name="connsiteY221" fmla="*/ 1038 h 10000"/>
              <a:gd name="connsiteX222" fmla="*/ 5277 w 10000"/>
              <a:gd name="connsiteY222" fmla="*/ 1301 h 10000"/>
              <a:gd name="connsiteX0" fmla="*/ 5277 w 10000"/>
              <a:gd name="connsiteY0" fmla="*/ 1301 h 10000"/>
              <a:gd name="connsiteX1" fmla="*/ 4767 w 10000"/>
              <a:gd name="connsiteY1" fmla="*/ 1574 h 10000"/>
              <a:gd name="connsiteX2" fmla="*/ 4474 w 10000"/>
              <a:gd name="connsiteY2" fmla="*/ 1358 h 10000"/>
              <a:gd name="connsiteX3" fmla="*/ 4279 w 10000"/>
              <a:gd name="connsiteY3" fmla="*/ 1203 h 10000"/>
              <a:gd name="connsiteX4" fmla="*/ 4095 w 10000"/>
              <a:gd name="connsiteY4" fmla="*/ 1060 h 10000"/>
              <a:gd name="connsiteX5" fmla="*/ 3912 w 10000"/>
              <a:gd name="connsiteY5" fmla="*/ 938 h 10000"/>
              <a:gd name="connsiteX6" fmla="*/ 3704 w 10000"/>
              <a:gd name="connsiteY6" fmla="*/ 850 h 10000"/>
              <a:gd name="connsiteX7" fmla="*/ 3496 w 10000"/>
              <a:gd name="connsiteY7" fmla="*/ 751 h 10000"/>
              <a:gd name="connsiteX8" fmla="*/ 3276 w 10000"/>
              <a:gd name="connsiteY8" fmla="*/ 684 h 10000"/>
              <a:gd name="connsiteX9" fmla="*/ 3044 w 10000"/>
              <a:gd name="connsiteY9" fmla="*/ 629 h 10000"/>
              <a:gd name="connsiteX10" fmla="*/ 2824 w 10000"/>
              <a:gd name="connsiteY10" fmla="*/ 607 h 10000"/>
              <a:gd name="connsiteX11" fmla="*/ 2579 w 10000"/>
              <a:gd name="connsiteY11" fmla="*/ 596 h 10000"/>
              <a:gd name="connsiteX12" fmla="*/ 2359 w 10000"/>
              <a:gd name="connsiteY12" fmla="*/ 596 h 10000"/>
              <a:gd name="connsiteX13" fmla="*/ 2139 w 10000"/>
              <a:gd name="connsiteY13" fmla="*/ 618 h 10000"/>
              <a:gd name="connsiteX14" fmla="*/ 1944 w 10000"/>
              <a:gd name="connsiteY14" fmla="*/ 662 h 10000"/>
              <a:gd name="connsiteX15" fmla="*/ 1748 w 10000"/>
              <a:gd name="connsiteY15" fmla="*/ 740 h 10000"/>
              <a:gd name="connsiteX16" fmla="*/ 1565 w 10000"/>
              <a:gd name="connsiteY16" fmla="*/ 817 h 10000"/>
              <a:gd name="connsiteX17" fmla="*/ 1394 w 10000"/>
              <a:gd name="connsiteY17" fmla="*/ 927 h 10000"/>
              <a:gd name="connsiteX18" fmla="*/ 1222 w 10000"/>
              <a:gd name="connsiteY18" fmla="*/ 1049 h 10000"/>
              <a:gd name="connsiteX19" fmla="*/ 1064 w 10000"/>
              <a:gd name="connsiteY19" fmla="*/ 1192 h 10000"/>
              <a:gd name="connsiteX20" fmla="*/ 954 w 10000"/>
              <a:gd name="connsiteY20" fmla="*/ 1347 h 10000"/>
              <a:gd name="connsiteX21" fmla="*/ 831 w 10000"/>
              <a:gd name="connsiteY21" fmla="*/ 1501 h 10000"/>
              <a:gd name="connsiteX22" fmla="*/ 746 w 10000"/>
              <a:gd name="connsiteY22" fmla="*/ 1678 h 10000"/>
              <a:gd name="connsiteX23" fmla="*/ 685 w 10000"/>
              <a:gd name="connsiteY23" fmla="*/ 1854 h 10000"/>
              <a:gd name="connsiteX24" fmla="*/ 648 w 10000"/>
              <a:gd name="connsiteY24" fmla="*/ 2042 h 10000"/>
              <a:gd name="connsiteX25" fmla="*/ 611 w 10000"/>
              <a:gd name="connsiteY25" fmla="*/ 2252 h 10000"/>
              <a:gd name="connsiteX26" fmla="*/ 611 w 10000"/>
              <a:gd name="connsiteY26" fmla="*/ 2461 h 10000"/>
              <a:gd name="connsiteX27" fmla="*/ 636 w 10000"/>
              <a:gd name="connsiteY27" fmla="*/ 2682 h 10000"/>
              <a:gd name="connsiteX28" fmla="*/ 672 w 10000"/>
              <a:gd name="connsiteY28" fmla="*/ 2881 h 10000"/>
              <a:gd name="connsiteX29" fmla="*/ 733 w 10000"/>
              <a:gd name="connsiteY29" fmla="*/ 3091 h 10000"/>
              <a:gd name="connsiteX30" fmla="*/ 819 w 10000"/>
              <a:gd name="connsiteY30" fmla="*/ 3278 h 10000"/>
              <a:gd name="connsiteX31" fmla="*/ 917 w 10000"/>
              <a:gd name="connsiteY31" fmla="*/ 3477 h 10000"/>
              <a:gd name="connsiteX32" fmla="*/ 1039 w 10000"/>
              <a:gd name="connsiteY32" fmla="*/ 3653 h 10000"/>
              <a:gd name="connsiteX33" fmla="*/ 1186 w 10000"/>
              <a:gd name="connsiteY33" fmla="*/ 3830 h 10000"/>
              <a:gd name="connsiteX34" fmla="*/ 1345 w 10000"/>
              <a:gd name="connsiteY34" fmla="*/ 3996 h 10000"/>
              <a:gd name="connsiteX35" fmla="*/ 6516 w 10000"/>
              <a:gd name="connsiteY35" fmla="*/ 8996 h 10000"/>
              <a:gd name="connsiteX36" fmla="*/ 6638 w 10000"/>
              <a:gd name="connsiteY36" fmla="*/ 9084 h 10000"/>
              <a:gd name="connsiteX37" fmla="*/ 6760 w 10000"/>
              <a:gd name="connsiteY37" fmla="*/ 9183 h 10000"/>
              <a:gd name="connsiteX38" fmla="*/ 6870 w 10000"/>
              <a:gd name="connsiteY38" fmla="*/ 9260 h 10000"/>
              <a:gd name="connsiteX39" fmla="*/ 7005 w 10000"/>
              <a:gd name="connsiteY39" fmla="*/ 9327 h 10000"/>
              <a:gd name="connsiteX40" fmla="*/ 7139 w 10000"/>
              <a:gd name="connsiteY40" fmla="*/ 9393 h 10000"/>
              <a:gd name="connsiteX41" fmla="*/ 7274 w 10000"/>
              <a:gd name="connsiteY41" fmla="*/ 9426 h 10000"/>
              <a:gd name="connsiteX42" fmla="*/ 7421 w 10000"/>
              <a:gd name="connsiteY42" fmla="*/ 9459 h 10000"/>
              <a:gd name="connsiteX43" fmla="*/ 7567 w 10000"/>
              <a:gd name="connsiteY43" fmla="*/ 9470 h 10000"/>
              <a:gd name="connsiteX44" fmla="*/ 7714 w 10000"/>
              <a:gd name="connsiteY44" fmla="*/ 9481 h 10000"/>
              <a:gd name="connsiteX45" fmla="*/ 7848 w 10000"/>
              <a:gd name="connsiteY45" fmla="*/ 9481 h 10000"/>
              <a:gd name="connsiteX46" fmla="*/ 7983 w 10000"/>
              <a:gd name="connsiteY46" fmla="*/ 9459 h 10000"/>
              <a:gd name="connsiteX47" fmla="*/ 8117 w 10000"/>
              <a:gd name="connsiteY47" fmla="*/ 9437 h 10000"/>
              <a:gd name="connsiteX48" fmla="*/ 8227 w 10000"/>
              <a:gd name="connsiteY48" fmla="*/ 9393 h 10000"/>
              <a:gd name="connsiteX49" fmla="*/ 8350 w 10000"/>
              <a:gd name="connsiteY49" fmla="*/ 9338 h 10000"/>
              <a:gd name="connsiteX50" fmla="*/ 8460 w 10000"/>
              <a:gd name="connsiteY50" fmla="*/ 9272 h 10000"/>
              <a:gd name="connsiteX51" fmla="*/ 8557 w 10000"/>
              <a:gd name="connsiteY51" fmla="*/ 9183 h 10000"/>
              <a:gd name="connsiteX52" fmla="*/ 8680 w 10000"/>
              <a:gd name="connsiteY52" fmla="*/ 9073 h 10000"/>
              <a:gd name="connsiteX53" fmla="*/ 8814 w 10000"/>
              <a:gd name="connsiteY53" fmla="*/ 8940 h 10000"/>
              <a:gd name="connsiteX54" fmla="*/ 8961 w 10000"/>
              <a:gd name="connsiteY54" fmla="*/ 8775 h 10000"/>
              <a:gd name="connsiteX55" fmla="*/ 9108 w 10000"/>
              <a:gd name="connsiteY55" fmla="*/ 8587 h 10000"/>
              <a:gd name="connsiteX56" fmla="*/ 9242 w 10000"/>
              <a:gd name="connsiteY56" fmla="*/ 8400 h 10000"/>
              <a:gd name="connsiteX57" fmla="*/ 9352 w 10000"/>
              <a:gd name="connsiteY57" fmla="*/ 8212 h 10000"/>
              <a:gd name="connsiteX58" fmla="*/ 9389 w 10000"/>
              <a:gd name="connsiteY58" fmla="*/ 8124 h 10000"/>
              <a:gd name="connsiteX59" fmla="*/ 9413 w 10000"/>
              <a:gd name="connsiteY59" fmla="*/ 8046 h 10000"/>
              <a:gd name="connsiteX60" fmla="*/ 9425 w 10000"/>
              <a:gd name="connsiteY60" fmla="*/ 7958 h 10000"/>
              <a:gd name="connsiteX61" fmla="*/ 9438 w 10000"/>
              <a:gd name="connsiteY61" fmla="*/ 7892 h 10000"/>
              <a:gd name="connsiteX62" fmla="*/ 9425 w 10000"/>
              <a:gd name="connsiteY62" fmla="*/ 7759 h 10000"/>
              <a:gd name="connsiteX63" fmla="*/ 9401 w 10000"/>
              <a:gd name="connsiteY63" fmla="*/ 7627 h 10000"/>
              <a:gd name="connsiteX64" fmla="*/ 9364 w 10000"/>
              <a:gd name="connsiteY64" fmla="*/ 7506 h 10000"/>
              <a:gd name="connsiteX65" fmla="*/ 9303 w 10000"/>
              <a:gd name="connsiteY65" fmla="*/ 7384 h 10000"/>
              <a:gd name="connsiteX66" fmla="*/ 9242 w 10000"/>
              <a:gd name="connsiteY66" fmla="*/ 7263 h 10000"/>
              <a:gd name="connsiteX67" fmla="*/ 9156 w 10000"/>
              <a:gd name="connsiteY67" fmla="*/ 7141 h 10000"/>
              <a:gd name="connsiteX68" fmla="*/ 9071 w 10000"/>
              <a:gd name="connsiteY68" fmla="*/ 7042 h 10000"/>
              <a:gd name="connsiteX69" fmla="*/ 8961 w 10000"/>
              <a:gd name="connsiteY69" fmla="*/ 6932 h 10000"/>
              <a:gd name="connsiteX70" fmla="*/ 4218 w 10000"/>
              <a:gd name="connsiteY70" fmla="*/ 2340 h 10000"/>
              <a:gd name="connsiteX71" fmla="*/ 4120 w 10000"/>
              <a:gd name="connsiteY71" fmla="*/ 2274 h 10000"/>
              <a:gd name="connsiteX72" fmla="*/ 4022 w 10000"/>
              <a:gd name="connsiteY72" fmla="*/ 2219 h 10000"/>
              <a:gd name="connsiteX73" fmla="*/ 3912 w 10000"/>
              <a:gd name="connsiteY73" fmla="*/ 2174 h 10000"/>
              <a:gd name="connsiteX74" fmla="*/ 3790 w 10000"/>
              <a:gd name="connsiteY74" fmla="*/ 2152 h 10000"/>
              <a:gd name="connsiteX75" fmla="*/ 3716 w 10000"/>
              <a:gd name="connsiteY75" fmla="*/ 2163 h 10000"/>
              <a:gd name="connsiteX76" fmla="*/ 3594 w 10000"/>
              <a:gd name="connsiteY76" fmla="*/ 2196 h 10000"/>
              <a:gd name="connsiteX77" fmla="*/ 3447 w 10000"/>
              <a:gd name="connsiteY77" fmla="*/ 2241 h 10000"/>
              <a:gd name="connsiteX78" fmla="*/ 3289 w 10000"/>
              <a:gd name="connsiteY78" fmla="*/ 2296 h 10000"/>
              <a:gd name="connsiteX79" fmla="*/ 3142 w 10000"/>
              <a:gd name="connsiteY79" fmla="*/ 2362 h 10000"/>
              <a:gd name="connsiteX80" fmla="*/ 2995 w 10000"/>
              <a:gd name="connsiteY80" fmla="*/ 2417 h 10000"/>
              <a:gd name="connsiteX81" fmla="*/ 2885 w 10000"/>
              <a:gd name="connsiteY81" fmla="*/ 2472 h 10000"/>
              <a:gd name="connsiteX82" fmla="*/ 2824 w 10000"/>
              <a:gd name="connsiteY82" fmla="*/ 2517 h 10000"/>
              <a:gd name="connsiteX83" fmla="*/ 2787 w 10000"/>
              <a:gd name="connsiteY83" fmla="*/ 2572 h 10000"/>
              <a:gd name="connsiteX84" fmla="*/ 2714 w 10000"/>
              <a:gd name="connsiteY84" fmla="*/ 2660 h 10000"/>
              <a:gd name="connsiteX85" fmla="*/ 2641 w 10000"/>
              <a:gd name="connsiteY85" fmla="*/ 2781 h 10000"/>
              <a:gd name="connsiteX86" fmla="*/ 2567 w 10000"/>
              <a:gd name="connsiteY86" fmla="*/ 2914 h 10000"/>
              <a:gd name="connsiteX87" fmla="*/ 2506 w 10000"/>
              <a:gd name="connsiteY87" fmla="*/ 3046 h 10000"/>
              <a:gd name="connsiteX88" fmla="*/ 2445 w 10000"/>
              <a:gd name="connsiteY88" fmla="*/ 3168 h 10000"/>
              <a:gd name="connsiteX89" fmla="*/ 2408 w 10000"/>
              <a:gd name="connsiteY89" fmla="*/ 3267 h 10000"/>
              <a:gd name="connsiteX90" fmla="*/ 2396 w 10000"/>
              <a:gd name="connsiteY90" fmla="*/ 3355 h 10000"/>
              <a:gd name="connsiteX91" fmla="*/ 2408 w 10000"/>
              <a:gd name="connsiteY91" fmla="*/ 3444 h 10000"/>
              <a:gd name="connsiteX92" fmla="*/ 2445 w 10000"/>
              <a:gd name="connsiteY92" fmla="*/ 3554 h 10000"/>
              <a:gd name="connsiteX93" fmla="*/ 2518 w 10000"/>
              <a:gd name="connsiteY93" fmla="*/ 3642 h 10000"/>
              <a:gd name="connsiteX94" fmla="*/ 2579 w 10000"/>
              <a:gd name="connsiteY94" fmla="*/ 3720 h 10000"/>
              <a:gd name="connsiteX95" fmla="*/ 7335 w 10000"/>
              <a:gd name="connsiteY95" fmla="*/ 8311 h 10000"/>
              <a:gd name="connsiteX96" fmla="*/ 6956 w 10000"/>
              <a:gd name="connsiteY96" fmla="*/ 8642 h 10000"/>
              <a:gd name="connsiteX97" fmla="*/ 2200 w 10000"/>
              <a:gd name="connsiteY97" fmla="*/ 4051 h 10000"/>
              <a:gd name="connsiteX98" fmla="*/ 2115 w 10000"/>
              <a:gd name="connsiteY98" fmla="*/ 3962 h 10000"/>
              <a:gd name="connsiteX99" fmla="*/ 2042 w 10000"/>
              <a:gd name="connsiteY99" fmla="*/ 3885 h 10000"/>
              <a:gd name="connsiteX100" fmla="*/ 1980 w 10000"/>
              <a:gd name="connsiteY100" fmla="*/ 3786 h 10000"/>
              <a:gd name="connsiteX101" fmla="*/ 1932 w 10000"/>
              <a:gd name="connsiteY101" fmla="*/ 3687 h 10000"/>
              <a:gd name="connsiteX102" fmla="*/ 1895 w 10000"/>
              <a:gd name="connsiteY102" fmla="*/ 3598 h 10000"/>
              <a:gd name="connsiteX103" fmla="*/ 1858 w 10000"/>
              <a:gd name="connsiteY103" fmla="*/ 3499 h 10000"/>
              <a:gd name="connsiteX104" fmla="*/ 1834 w 10000"/>
              <a:gd name="connsiteY104" fmla="*/ 3389 h 10000"/>
              <a:gd name="connsiteX105" fmla="*/ 1822 w 10000"/>
              <a:gd name="connsiteY105" fmla="*/ 3278 h 10000"/>
              <a:gd name="connsiteX106" fmla="*/ 1834 w 10000"/>
              <a:gd name="connsiteY106" fmla="*/ 3157 h 10000"/>
              <a:gd name="connsiteX107" fmla="*/ 1883 w 10000"/>
              <a:gd name="connsiteY107" fmla="*/ 3002 h 10000"/>
              <a:gd name="connsiteX108" fmla="*/ 1956 w 10000"/>
              <a:gd name="connsiteY108" fmla="*/ 2826 h 10000"/>
              <a:gd name="connsiteX109" fmla="*/ 2042 w 10000"/>
              <a:gd name="connsiteY109" fmla="*/ 2649 h 10000"/>
              <a:gd name="connsiteX110" fmla="*/ 2127 w 10000"/>
              <a:gd name="connsiteY110" fmla="*/ 2472 h 10000"/>
              <a:gd name="connsiteX111" fmla="*/ 2237 w 10000"/>
              <a:gd name="connsiteY111" fmla="*/ 2318 h 10000"/>
              <a:gd name="connsiteX112" fmla="*/ 2335 w 10000"/>
              <a:gd name="connsiteY112" fmla="*/ 2185 h 10000"/>
              <a:gd name="connsiteX113" fmla="*/ 2421 w 10000"/>
              <a:gd name="connsiteY113" fmla="*/ 2097 h 10000"/>
              <a:gd name="connsiteX114" fmla="*/ 2531 w 10000"/>
              <a:gd name="connsiteY114" fmla="*/ 2020 h 10000"/>
              <a:gd name="connsiteX115" fmla="*/ 2677 w 10000"/>
              <a:gd name="connsiteY115" fmla="*/ 1943 h 10000"/>
              <a:gd name="connsiteX116" fmla="*/ 2861 w 10000"/>
              <a:gd name="connsiteY116" fmla="*/ 1865 h 10000"/>
              <a:gd name="connsiteX117" fmla="*/ 3056 w 10000"/>
              <a:gd name="connsiteY117" fmla="*/ 1788 h 10000"/>
              <a:gd name="connsiteX118" fmla="*/ 3264 w 10000"/>
              <a:gd name="connsiteY118" fmla="*/ 1722 h 10000"/>
              <a:gd name="connsiteX119" fmla="*/ 3460 w 10000"/>
              <a:gd name="connsiteY119" fmla="*/ 1678 h 10000"/>
              <a:gd name="connsiteX120" fmla="*/ 3631 w 10000"/>
              <a:gd name="connsiteY120" fmla="*/ 1645 h 10000"/>
              <a:gd name="connsiteX121" fmla="*/ 3778 w 10000"/>
              <a:gd name="connsiteY121" fmla="*/ 1634 h 10000"/>
              <a:gd name="connsiteX122" fmla="*/ 3900 w 10000"/>
              <a:gd name="connsiteY122" fmla="*/ 1667 h 10000"/>
              <a:gd name="connsiteX123" fmla="*/ 4010 w 10000"/>
              <a:gd name="connsiteY123" fmla="*/ 1689 h 10000"/>
              <a:gd name="connsiteX124" fmla="*/ 4120 w 10000"/>
              <a:gd name="connsiteY124" fmla="*/ 1722 h 10000"/>
              <a:gd name="connsiteX125" fmla="*/ 4230 w 10000"/>
              <a:gd name="connsiteY125" fmla="*/ 1755 h 10000"/>
              <a:gd name="connsiteX126" fmla="*/ 4328 w 10000"/>
              <a:gd name="connsiteY126" fmla="*/ 1810 h 10000"/>
              <a:gd name="connsiteX127" fmla="*/ 4425 w 10000"/>
              <a:gd name="connsiteY127" fmla="*/ 1876 h 10000"/>
              <a:gd name="connsiteX128" fmla="*/ 4523 w 10000"/>
              <a:gd name="connsiteY128" fmla="*/ 1943 h 10000"/>
              <a:gd name="connsiteX129" fmla="*/ 4609 w 10000"/>
              <a:gd name="connsiteY129" fmla="*/ 2020 h 10000"/>
              <a:gd name="connsiteX130" fmla="*/ 9364 w 10000"/>
              <a:gd name="connsiteY130" fmla="*/ 6600 h 10000"/>
              <a:gd name="connsiteX131" fmla="*/ 9499 w 10000"/>
              <a:gd name="connsiteY131" fmla="*/ 6744 h 10000"/>
              <a:gd name="connsiteX132" fmla="*/ 9621 w 10000"/>
              <a:gd name="connsiteY132" fmla="*/ 6909 h 10000"/>
              <a:gd name="connsiteX133" fmla="*/ 9731 w 10000"/>
              <a:gd name="connsiteY133" fmla="*/ 7064 h 10000"/>
              <a:gd name="connsiteX134" fmla="*/ 9817 w 10000"/>
              <a:gd name="connsiteY134" fmla="*/ 7230 h 10000"/>
              <a:gd name="connsiteX135" fmla="*/ 9890 w 10000"/>
              <a:gd name="connsiteY135" fmla="*/ 7395 h 10000"/>
              <a:gd name="connsiteX136" fmla="*/ 9951 w 10000"/>
              <a:gd name="connsiteY136" fmla="*/ 7572 h 10000"/>
              <a:gd name="connsiteX137" fmla="*/ 9976 w 10000"/>
              <a:gd name="connsiteY137" fmla="*/ 7759 h 10000"/>
              <a:gd name="connsiteX138" fmla="*/ 10000 w 10000"/>
              <a:gd name="connsiteY138" fmla="*/ 7947 h 10000"/>
              <a:gd name="connsiteX139" fmla="*/ 9988 w 10000"/>
              <a:gd name="connsiteY139" fmla="*/ 8046 h 10000"/>
              <a:gd name="connsiteX140" fmla="*/ 9976 w 10000"/>
              <a:gd name="connsiteY140" fmla="*/ 8157 h 10000"/>
              <a:gd name="connsiteX141" fmla="*/ 9951 w 10000"/>
              <a:gd name="connsiteY141" fmla="*/ 8256 h 10000"/>
              <a:gd name="connsiteX142" fmla="*/ 9890 w 10000"/>
              <a:gd name="connsiteY142" fmla="*/ 8366 h 10000"/>
              <a:gd name="connsiteX143" fmla="*/ 9780 w 10000"/>
              <a:gd name="connsiteY143" fmla="*/ 8609 h 10000"/>
              <a:gd name="connsiteX144" fmla="*/ 9645 w 10000"/>
              <a:gd name="connsiteY144" fmla="*/ 8841 h 10000"/>
              <a:gd name="connsiteX145" fmla="*/ 9462 w 10000"/>
              <a:gd name="connsiteY145" fmla="*/ 9062 h 10000"/>
              <a:gd name="connsiteX146" fmla="*/ 9291 w 10000"/>
              <a:gd name="connsiteY146" fmla="*/ 9283 h 10000"/>
              <a:gd name="connsiteX147" fmla="*/ 9132 w 10000"/>
              <a:gd name="connsiteY147" fmla="*/ 9448 h 10000"/>
              <a:gd name="connsiteX148" fmla="*/ 8985 w 10000"/>
              <a:gd name="connsiteY148" fmla="*/ 9592 h 10000"/>
              <a:gd name="connsiteX149" fmla="*/ 8839 w 10000"/>
              <a:gd name="connsiteY149" fmla="*/ 9702 h 10000"/>
              <a:gd name="connsiteX150" fmla="*/ 8680 w 10000"/>
              <a:gd name="connsiteY150" fmla="*/ 9801 h 10000"/>
              <a:gd name="connsiteX151" fmla="*/ 8521 w 10000"/>
              <a:gd name="connsiteY151" fmla="*/ 9879 h 10000"/>
              <a:gd name="connsiteX152" fmla="*/ 8350 w 10000"/>
              <a:gd name="connsiteY152" fmla="*/ 9934 h 10000"/>
              <a:gd name="connsiteX153" fmla="*/ 8166 w 10000"/>
              <a:gd name="connsiteY153" fmla="*/ 9978 h 10000"/>
              <a:gd name="connsiteX154" fmla="*/ 7983 w 10000"/>
              <a:gd name="connsiteY154" fmla="*/ 10000 h 10000"/>
              <a:gd name="connsiteX155" fmla="*/ 7787 w 10000"/>
              <a:gd name="connsiteY155" fmla="*/ 10000 h 10000"/>
              <a:gd name="connsiteX156" fmla="*/ 7579 w 10000"/>
              <a:gd name="connsiteY156" fmla="*/ 9989 h 10000"/>
              <a:gd name="connsiteX157" fmla="*/ 7384 w 10000"/>
              <a:gd name="connsiteY157" fmla="*/ 9967 h 10000"/>
              <a:gd name="connsiteX158" fmla="*/ 7176 w 10000"/>
              <a:gd name="connsiteY158" fmla="*/ 9912 h 10000"/>
              <a:gd name="connsiteX159" fmla="*/ 6993 w 10000"/>
              <a:gd name="connsiteY159" fmla="*/ 9857 h 10000"/>
              <a:gd name="connsiteX160" fmla="*/ 6809 w 10000"/>
              <a:gd name="connsiteY160" fmla="*/ 9779 h 10000"/>
              <a:gd name="connsiteX161" fmla="*/ 6626 w 10000"/>
              <a:gd name="connsiteY161" fmla="*/ 9691 h 10000"/>
              <a:gd name="connsiteX162" fmla="*/ 6467 w 10000"/>
              <a:gd name="connsiteY162" fmla="*/ 9581 h 10000"/>
              <a:gd name="connsiteX163" fmla="*/ 6296 w 10000"/>
              <a:gd name="connsiteY163" fmla="*/ 9459 h 10000"/>
              <a:gd name="connsiteX164" fmla="*/ 6137 w 10000"/>
              <a:gd name="connsiteY164" fmla="*/ 9316 h 10000"/>
              <a:gd name="connsiteX165" fmla="*/ 966 w 10000"/>
              <a:gd name="connsiteY165" fmla="*/ 4327 h 10000"/>
              <a:gd name="connsiteX166" fmla="*/ 733 w 10000"/>
              <a:gd name="connsiteY166" fmla="*/ 4095 h 10000"/>
              <a:gd name="connsiteX167" fmla="*/ 550 w 10000"/>
              <a:gd name="connsiteY167" fmla="*/ 3874 h 10000"/>
              <a:gd name="connsiteX168" fmla="*/ 477 w 10000"/>
              <a:gd name="connsiteY168" fmla="*/ 3753 h 10000"/>
              <a:gd name="connsiteX169" fmla="*/ 391 w 10000"/>
              <a:gd name="connsiteY169" fmla="*/ 3631 h 10000"/>
              <a:gd name="connsiteX170" fmla="*/ 330 w 10000"/>
              <a:gd name="connsiteY170" fmla="*/ 3510 h 10000"/>
              <a:gd name="connsiteX171" fmla="*/ 257 w 10000"/>
              <a:gd name="connsiteY171" fmla="*/ 3389 h 10000"/>
              <a:gd name="connsiteX172" fmla="*/ 196 w 10000"/>
              <a:gd name="connsiteY172" fmla="*/ 3267 h 10000"/>
              <a:gd name="connsiteX173" fmla="*/ 147 w 10000"/>
              <a:gd name="connsiteY173" fmla="*/ 3135 h 10000"/>
              <a:gd name="connsiteX174" fmla="*/ 110 w 10000"/>
              <a:gd name="connsiteY174" fmla="*/ 3013 h 10000"/>
              <a:gd name="connsiteX175" fmla="*/ 73 w 10000"/>
              <a:gd name="connsiteY175" fmla="*/ 2881 h 10000"/>
              <a:gd name="connsiteX176" fmla="*/ 49 w 10000"/>
              <a:gd name="connsiteY176" fmla="*/ 2748 h 10000"/>
              <a:gd name="connsiteX177" fmla="*/ 24 w 10000"/>
              <a:gd name="connsiteY177" fmla="*/ 2638 h 10000"/>
              <a:gd name="connsiteX178" fmla="*/ 0 w 10000"/>
              <a:gd name="connsiteY178" fmla="*/ 2506 h 10000"/>
              <a:gd name="connsiteX179" fmla="*/ 0 w 10000"/>
              <a:gd name="connsiteY179" fmla="*/ 2373 h 10000"/>
              <a:gd name="connsiteX180" fmla="*/ 0 w 10000"/>
              <a:gd name="connsiteY180" fmla="*/ 2241 h 10000"/>
              <a:gd name="connsiteX181" fmla="*/ 0 w 10000"/>
              <a:gd name="connsiteY181" fmla="*/ 2119 h 10000"/>
              <a:gd name="connsiteX182" fmla="*/ 37 w 10000"/>
              <a:gd name="connsiteY182" fmla="*/ 1998 h 10000"/>
              <a:gd name="connsiteX183" fmla="*/ 49 w 10000"/>
              <a:gd name="connsiteY183" fmla="*/ 1876 h 10000"/>
              <a:gd name="connsiteX184" fmla="*/ 73 w 10000"/>
              <a:gd name="connsiteY184" fmla="*/ 1755 h 10000"/>
              <a:gd name="connsiteX185" fmla="*/ 110 w 10000"/>
              <a:gd name="connsiteY185" fmla="*/ 1645 h 10000"/>
              <a:gd name="connsiteX186" fmla="*/ 147 w 10000"/>
              <a:gd name="connsiteY186" fmla="*/ 1534 h 10000"/>
              <a:gd name="connsiteX187" fmla="*/ 196 w 10000"/>
              <a:gd name="connsiteY187" fmla="*/ 1424 h 10000"/>
              <a:gd name="connsiteX188" fmla="*/ 244 w 10000"/>
              <a:gd name="connsiteY188" fmla="*/ 1313 h 10000"/>
              <a:gd name="connsiteX189" fmla="*/ 306 w 10000"/>
              <a:gd name="connsiteY189" fmla="*/ 1214 h 10000"/>
              <a:gd name="connsiteX190" fmla="*/ 379 w 10000"/>
              <a:gd name="connsiteY190" fmla="*/ 1115 h 10000"/>
              <a:gd name="connsiteX191" fmla="*/ 440 w 10000"/>
              <a:gd name="connsiteY191" fmla="*/ 1015 h 10000"/>
              <a:gd name="connsiteX192" fmla="*/ 526 w 10000"/>
              <a:gd name="connsiteY192" fmla="*/ 916 h 10000"/>
              <a:gd name="connsiteX193" fmla="*/ 611 w 10000"/>
              <a:gd name="connsiteY193" fmla="*/ 817 h 10000"/>
              <a:gd name="connsiteX194" fmla="*/ 697 w 10000"/>
              <a:gd name="connsiteY194" fmla="*/ 740 h 10000"/>
              <a:gd name="connsiteX195" fmla="*/ 807 w 10000"/>
              <a:gd name="connsiteY195" fmla="*/ 640 h 10000"/>
              <a:gd name="connsiteX196" fmla="*/ 1015 w 10000"/>
              <a:gd name="connsiteY196" fmla="*/ 486 h 10000"/>
              <a:gd name="connsiteX197" fmla="*/ 1222 w 10000"/>
              <a:gd name="connsiteY197" fmla="*/ 342 h 10000"/>
              <a:gd name="connsiteX198" fmla="*/ 1345 w 10000"/>
              <a:gd name="connsiteY198" fmla="*/ 276 h 10000"/>
              <a:gd name="connsiteX199" fmla="*/ 1455 w 10000"/>
              <a:gd name="connsiteY199" fmla="*/ 232 h 10000"/>
              <a:gd name="connsiteX200" fmla="*/ 1577 w 10000"/>
              <a:gd name="connsiteY200" fmla="*/ 188 h 10000"/>
              <a:gd name="connsiteX201" fmla="*/ 1699 w 10000"/>
              <a:gd name="connsiteY201" fmla="*/ 132 h 10000"/>
              <a:gd name="connsiteX202" fmla="*/ 1809 w 10000"/>
              <a:gd name="connsiteY202" fmla="*/ 99 h 10000"/>
              <a:gd name="connsiteX203" fmla="*/ 1932 w 10000"/>
              <a:gd name="connsiteY203" fmla="*/ 77 h 10000"/>
              <a:gd name="connsiteX204" fmla="*/ 2054 w 10000"/>
              <a:gd name="connsiteY204" fmla="*/ 44 h 10000"/>
              <a:gd name="connsiteX205" fmla="*/ 2188 w 10000"/>
              <a:gd name="connsiteY205" fmla="*/ 33 h 10000"/>
              <a:gd name="connsiteX206" fmla="*/ 2433 w 10000"/>
              <a:gd name="connsiteY206" fmla="*/ 0 h 10000"/>
              <a:gd name="connsiteX207" fmla="*/ 2702 w 10000"/>
              <a:gd name="connsiteY207" fmla="*/ 22 h 10000"/>
              <a:gd name="connsiteX208" fmla="*/ 2848 w 10000"/>
              <a:gd name="connsiteY208" fmla="*/ 33 h 10000"/>
              <a:gd name="connsiteX209" fmla="*/ 2983 w 10000"/>
              <a:gd name="connsiteY209" fmla="*/ 44 h 10000"/>
              <a:gd name="connsiteX210" fmla="*/ 3130 w 10000"/>
              <a:gd name="connsiteY210" fmla="*/ 66 h 10000"/>
              <a:gd name="connsiteX211" fmla="*/ 3276 w 10000"/>
              <a:gd name="connsiteY211" fmla="*/ 99 h 10000"/>
              <a:gd name="connsiteX212" fmla="*/ 3411 w 10000"/>
              <a:gd name="connsiteY212" fmla="*/ 132 h 10000"/>
              <a:gd name="connsiteX213" fmla="*/ 3545 w 10000"/>
              <a:gd name="connsiteY213" fmla="*/ 188 h 10000"/>
              <a:gd name="connsiteX214" fmla="*/ 3692 w 10000"/>
              <a:gd name="connsiteY214" fmla="*/ 243 h 10000"/>
              <a:gd name="connsiteX215" fmla="*/ 3814 w 10000"/>
              <a:gd name="connsiteY215" fmla="*/ 309 h 10000"/>
              <a:gd name="connsiteX216" fmla="*/ 3949 w 10000"/>
              <a:gd name="connsiteY216" fmla="*/ 375 h 10000"/>
              <a:gd name="connsiteX217" fmla="*/ 4083 w 10000"/>
              <a:gd name="connsiteY217" fmla="*/ 453 h 10000"/>
              <a:gd name="connsiteX218" fmla="*/ 4218 w 10000"/>
              <a:gd name="connsiteY218" fmla="*/ 530 h 10000"/>
              <a:gd name="connsiteX219" fmla="*/ 4352 w 10000"/>
              <a:gd name="connsiteY219" fmla="*/ 618 h 10000"/>
              <a:gd name="connsiteX220" fmla="*/ 4609 w 10000"/>
              <a:gd name="connsiteY220" fmla="*/ 806 h 10000"/>
              <a:gd name="connsiteX221" fmla="*/ 4853 w 10000"/>
              <a:gd name="connsiteY221" fmla="*/ 1038 h 10000"/>
              <a:gd name="connsiteX222" fmla="*/ 5277 w 10000"/>
              <a:gd name="connsiteY222" fmla="*/ 13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10000" h="10000">
                <a:moveTo>
                  <a:pt x="5277" y="1301"/>
                </a:moveTo>
                <a:lnTo>
                  <a:pt x="4767" y="1574"/>
                </a:lnTo>
                <a:lnTo>
                  <a:pt x="4474" y="1358"/>
                </a:lnTo>
                <a:lnTo>
                  <a:pt x="4279" y="1203"/>
                </a:lnTo>
                <a:lnTo>
                  <a:pt x="4095" y="1060"/>
                </a:lnTo>
                <a:lnTo>
                  <a:pt x="3912" y="938"/>
                </a:lnTo>
                <a:lnTo>
                  <a:pt x="3704" y="850"/>
                </a:lnTo>
                <a:lnTo>
                  <a:pt x="3496" y="751"/>
                </a:lnTo>
                <a:lnTo>
                  <a:pt x="3276" y="684"/>
                </a:lnTo>
                <a:lnTo>
                  <a:pt x="3044" y="629"/>
                </a:lnTo>
                <a:lnTo>
                  <a:pt x="2824" y="607"/>
                </a:lnTo>
                <a:lnTo>
                  <a:pt x="2579" y="596"/>
                </a:lnTo>
                <a:lnTo>
                  <a:pt x="2359" y="596"/>
                </a:lnTo>
                <a:lnTo>
                  <a:pt x="2139" y="618"/>
                </a:lnTo>
                <a:lnTo>
                  <a:pt x="1944" y="662"/>
                </a:lnTo>
                <a:lnTo>
                  <a:pt x="1748" y="740"/>
                </a:lnTo>
                <a:lnTo>
                  <a:pt x="1565" y="817"/>
                </a:lnTo>
                <a:lnTo>
                  <a:pt x="1394" y="927"/>
                </a:lnTo>
                <a:lnTo>
                  <a:pt x="1222" y="1049"/>
                </a:lnTo>
                <a:lnTo>
                  <a:pt x="1064" y="1192"/>
                </a:lnTo>
                <a:lnTo>
                  <a:pt x="954" y="1347"/>
                </a:lnTo>
                <a:lnTo>
                  <a:pt x="831" y="1501"/>
                </a:lnTo>
                <a:cubicBezTo>
                  <a:pt x="803" y="1560"/>
                  <a:pt x="774" y="1619"/>
                  <a:pt x="746" y="1678"/>
                </a:cubicBezTo>
                <a:cubicBezTo>
                  <a:pt x="726" y="1737"/>
                  <a:pt x="705" y="1795"/>
                  <a:pt x="685" y="1854"/>
                </a:cubicBezTo>
                <a:cubicBezTo>
                  <a:pt x="673" y="1917"/>
                  <a:pt x="660" y="1979"/>
                  <a:pt x="648" y="2042"/>
                </a:cubicBezTo>
                <a:cubicBezTo>
                  <a:pt x="636" y="2112"/>
                  <a:pt x="623" y="2182"/>
                  <a:pt x="611" y="2252"/>
                </a:cubicBezTo>
                <a:lnTo>
                  <a:pt x="611" y="2461"/>
                </a:lnTo>
                <a:cubicBezTo>
                  <a:pt x="619" y="2535"/>
                  <a:pt x="628" y="2608"/>
                  <a:pt x="636" y="2682"/>
                </a:cubicBezTo>
                <a:cubicBezTo>
                  <a:pt x="648" y="2748"/>
                  <a:pt x="660" y="2815"/>
                  <a:pt x="672" y="2881"/>
                </a:cubicBezTo>
                <a:cubicBezTo>
                  <a:pt x="692" y="2951"/>
                  <a:pt x="713" y="3021"/>
                  <a:pt x="733" y="3091"/>
                </a:cubicBezTo>
                <a:cubicBezTo>
                  <a:pt x="762" y="3153"/>
                  <a:pt x="790" y="3216"/>
                  <a:pt x="819" y="3278"/>
                </a:cubicBezTo>
                <a:cubicBezTo>
                  <a:pt x="852" y="3344"/>
                  <a:pt x="884" y="3411"/>
                  <a:pt x="917" y="3477"/>
                </a:cubicBezTo>
                <a:lnTo>
                  <a:pt x="1039" y="3653"/>
                </a:lnTo>
                <a:lnTo>
                  <a:pt x="1186" y="3830"/>
                </a:lnTo>
                <a:lnTo>
                  <a:pt x="1345" y="3996"/>
                </a:lnTo>
                <a:lnTo>
                  <a:pt x="6516" y="8996"/>
                </a:lnTo>
                <a:cubicBezTo>
                  <a:pt x="6557" y="9025"/>
                  <a:pt x="6597" y="9055"/>
                  <a:pt x="6638" y="9084"/>
                </a:cubicBezTo>
                <a:lnTo>
                  <a:pt x="6760" y="9183"/>
                </a:lnTo>
                <a:lnTo>
                  <a:pt x="6870" y="9260"/>
                </a:lnTo>
                <a:lnTo>
                  <a:pt x="7005" y="9327"/>
                </a:lnTo>
                <a:lnTo>
                  <a:pt x="7139" y="9393"/>
                </a:lnTo>
                <a:lnTo>
                  <a:pt x="7274" y="9426"/>
                </a:lnTo>
                <a:lnTo>
                  <a:pt x="7421" y="9459"/>
                </a:lnTo>
                <a:lnTo>
                  <a:pt x="7567" y="9470"/>
                </a:lnTo>
                <a:lnTo>
                  <a:pt x="7714" y="9481"/>
                </a:lnTo>
                <a:lnTo>
                  <a:pt x="7848" y="9481"/>
                </a:lnTo>
                <a:lnTo>
                  <a:pt x="7983" y="9459"/>
                </a:lnTo>
                <a:lnTo>
                  <a:pt x="8117" y="9437"/>
                </a:lnTo>
                <a:lnTo>
                  <a:pt x="8227" y="9393"/>
                </a:lnTo>
                <a:lnTo>
                  <a:pt x="8350" y="9338"/>
                </a:lnTo>
                <a:lnTo>
                  <a:pt x="8460" y="9272"/>
                </a:lnTo>
                <a:cubicBezTo>
                  <a:pt x="8492" y="9242"/>
                  <a:pt x="8525" y="9213"/>
                  <a:pt x="8557" y="9183"/>
                </a:cubicBezTo>
                <a:lnTo>
                  <a:pt x="8680" y="9073"/>
                </a:lnTo>
                <a:cubicBezTo>
                  <a:pt x="8725" y="9029"/>
                  <a:pt x="8769" y="8984"/>
                  <a:pt x="8814" y="8940"/>
                </a:cubicBezTo>
                <a:lnTo>
                  <a:pt x="8961" y="8775"/>
                </a:lnTo>
                <a:lnTo>
                  <a:pt x="9108" y="8587"/>
                </a:lnTo>
                <a:cubicBezTo>
                  <a:pt x="9153" y="8525"/>
                  <a:pt x="9197" y="8462"/>
                  <a:pt x="9242" y="8400"/>
                </a:cubicBezTo>
                <a:lnTo>
                  <a:pt x="9352" y="8212"/>
                </a:lnTo>
                <a:cubicBezTo>
                  <a:pt x="9364" y="8183"/>
                  <a:pt x="9377" y="8153"/>
                  <a:pt x="9389" y="8124"/>
                </a:cubicBezTo>
                <a:lnTo>
                  <a:pt x="9413" y="8046"/>
                </a:lnTo>
                <a:cubicBezTo>
                  <a:pt x="9417" y="8017"/>
                  <a:pt x="9421" y="7987"/>
                  <a:pt x="9425" y="7958"/>
                </a:cubicBezTo>
                <a:cubicBezTo>
                  <a:pt x="9429" y="7936"/>
                  <a:pt x="9434" y="7914"/>
                  <a:pt x="9438" y="7892"/>
                </a:cubicBezTo>
                <a:cubicBezTo>
                  <a:pt x="9434" y="7848"/>
                  <a:pt x="9429" y="7803"/>
                  <a:pt x="9425" y="7759"/>
                </a:cubicBezTo>
                <a:lnTo>
                  <a:pt x="9401" y="7627"/>
                </a:lnTo>
                <a:cubicBezTo>
                  <a:pt x="9389" y="7587"/>
                  <a:pt x="9376" y="7546"/>
                  <a:pt x="9364" y="7506"/>
                </a:cubicBezTo>
                <a:cubicBezTo>
                  <a:pt x="9344" y="7465"/>
                  <a:pt x="9323" y="7425"/>
                  <a:pt x="9303" y="7384"/>
                </a:cubicBezTo>
                <a:cubicBezTo>
                  <a:pt x="9283" y="7344"/>
                  <a:pt x="9262" y="7303"/>
                  <a:pt x="9242" y="7263"/>
                </a:cubicBezTo>
                <a:lnTo>
                  <a:pt x="9156" y="7141"/>
                </a:lnTo>
                <a:cubicBezTo>
                  <a:pt x="9128" y="7108"/>
                  <a:pt x="9099" y="7075"/>
                  <a:pt x="9071" y="7042"/>
                </a:cubicBezTo>
                <a:lnTo>
                  <a:pt x="8961" y="6932"/>
                </a:lnTo>
                <a:lnTo>
                  <a:pt x="4218" y="2340"/>
                </a:lnTo>
                <a:lnTo>
                  <a:pt x="4120" y="2274"/>
                </a:lnTo>
                <a:cubicBezTo>
                  <a:pt x="4087" y="2256"/>
                  <a:pt x="4055" y="2237"/>
                  <a:pt x="4022" y="2219"/>
                </a:cubicBezTo>
                <a:lnTo>
                  <a:pt x="3912" y="2174"/>
                </a:lnTo>
                <a:lnTo>
                  <a:pt x="3790" y="2152"/>
                </a:lnTo>
                <a:cubicBezTo>
                  <a:pt x="3765" y="2156"/>
                  <a:pt x="3741" y="2159"/>
                  <a:pt x="3716" y="2163"/>
                </a:cubicBezTo>
                <a:lnTo>
                  <a:pt x="3594" y="2196"/>
                </a:lnTo>
                <a:lnTo>
                  <a:pt x="3447" y="2241"/>
                </a:lnTo>
                <a:lnTo>
                  <a:pt x="3289" y="2296"/>
                </a:lnTo>
                <a:lnTo>
                  <a:pt x="3142" y="2362"/>
                </a:lnTo>
                <a:lnTo>
                  <a:pt x="2995" y="2417"/>
                </a:lnTo>
                <a:cubicBezTo>
                  <a:pt x="2958" y="2435"/>
                  <a:pt x="2922" y="2454"/>
                  <a:pt x="2885" y="2472"/>
                </a:cubicBezTo>
                <a:cubicBezTo>
                  <a:pt x="2865" y="2487"/>
                  <a:pt x="2844" y="2502"/>
                  <a:pt x="2824" y="2517"/>
                </a:cubicBezTo>
                <a:cubicBezTo>
                  <a:pt x="2812" y="2535"/>
                  <a:pt x="2799" y="2554"/>
                  <a:pt x="2787" y="2572"/>
                </a:cubicBezTo>
                <a:lnTo>
                  <a:pt x="2714" y="2660"/>
                </a:lnTo>
                <a:lnTo>
                  <a:pt x="2641" y="2781"/>
                </a:lnTo>
                <a:cubicBezTo>
                  <a:pt x="2616" y="2825"/>
                  <a:pt x="2592" y="2870"/>
                  <a:pt x="2567" y="2914"/>
                </a:cubicBezTo>
                <a:cubicBezTo>
                  <a:pt x="2547" y="2958"/>
                  <a:pt x="2526" y="3002"/>
                  <a:pt x="2506" y="3046"/>
                </a:cubicBezTo>
                <a:cubicBezTo>
                  <a:pt x="2486" y="3087"/>
                  <a:pt x="2465" y="3127"/>
                  <a:pt x="2445" y="3168"/>
                </a:cubicBezTo>
                <a:cubicBezTo>
                  <a:pt x="2433" y="3201"/>
                  <a:pt x="2420" y="3234"/>
                  <a:pt x="2408" y="3267"/>
                </a:cubicBezTo>
                <a:cubicBezTo>
                  <a:pt x="2404" y="3296"/>
                  <a:pt x="2400" y="3326"/>
                  <a:pt x="2396" y="3355"/>
                </a:cubicBezTo>
                <a:cubicBezTo>
                  <a:pt x="2400" y="3385"/>
                  <a:pt x="2404" y="3414"/>
                  <a:pt x="2408" y="3444"/>
                </a:cubicBezTo>
                <a:cubicBezTo>
                  <a:pt x="2420" y="3481"/>
                  <a:pt x="2433" y="3517"/>
                  <a:pt x="2445" y="3554"/>
                </a:cubicBezTo>
                <a:lnTo>
                  <a:pt x="2518" y="3642"/>
                </a:lnTo>
                <a:cubicBezTo>
                  <a:pt x="2538" y="3668"/>
                  <a:pt x="2559" y="3694"/>
                  <a:pt x="2579" y="3720"/>
                </a:cubicBezTo>
                <a:lnTo>
                  <a:pt x="7335" y="8311"/>
                </a:lnTo>
                <a:lnTo>
                  <a:pt x="6956" y="8642"/>
                </a:lnTo>
                <a:lnTo>
                  <a:pt x="2200" y="4051"/>
                </a:lnTo>
                <a:cubicBezTo>
                  <a:pt x="2172" y="4021"/>
                  <a:pt x="2143" y="3992"/>
                  <a:pt x="2115" y="3962"/>
                </a:cubicBezTo>
                <a:cubicBezTo>
                  <a:pt x="2091" y="3936"/>
                  <a:pt x="2066" y="3911"/>
                  <a:pt x="2042" y="3885"/>
                </a:cubicBezTo>
                <a:cubicBezTo>
                  <a:pt x="2021" y="3852"/>
                  <a:pt x="2001" y="3819"/>
                  <a:pt x="1980" y="3786"/>
                </a:cubicBezTo>
                <a:lnTo>
                  <a:pt x="1932" y="3687"/>
                </a:lnTo>
                <a:cubicBezTo>
                  <a:pt x="1920" y="3657"/>
                  <a:pt x="1907" y="3628"/>
                  <a:pt x="1895" y="3598"/>
                </a:cubicBezTo>
                <a:cubicBezTo>
                  <a:pt x="1883" y="3565"/>
                  <a:pt x="1870" y="3532"/>
                  <a:pt x="1858" y="3499"/>
                </a:cubicBezTo>
                <a:cubicBezTo>
                  <a:pt x="1850" y="3462"/>
                  <a:pt x="1842" y="3426"/>
                  <a:pt x="1834" y="3389"/>
                </a:cubicBezTo>
                <a:lnTo>
                  <a:pt x="1822" y="3278"/>
                </a:lnTo>
                <a:cubicBezTo>
                  <a:pt x="1826" y="3238"/>
                  <a:pt x="1830" y="3197"/>
                  <a:pt x="1834" y="3157"/>
                </a:cubicBezTo>
                <a:cubicBezTo>
                  <a:pt x="1850" y="3105"/>
                  <a:pt x="1867" y="3054"/>
                  <a:pt x="1883" y="3002"/>
                </a:cubicBezTo>
                <a:cubicBezTo>
                  <a:pt x="1907" y="2943"/>
                  <a:pt x="1932" y="2885"/>
                  <a:pt x="1956" y="2826"/>
                </a:cubicBezTo>
                <a:cubicBezTo>
                  <a:pt x="1985" y="2767"/>
                  <a:pt x="2013" y="2708"/>
                  <a:pt x="2042" y="2649"/>
                </a:cubicBezTo>
                <a:cubicBezTo>
                  <a:pt x="2070" y="2590"/>
                  <a:pt x="2099" y="2531"/>
                  <a:pt x="2127" y="2472"/>
                </a:cubicBezTo>
                <a:cubicBezTo>
                  <a:pt x="2164" y="2421"/>
                  <a:pt x="2200" y="2369"/>
                  <a:pt x="2237" y="2318"/>
                </a:cubicBezTo>
                <a:cubicBezTo>
                  <a:pt x="2270" y="2274"/>
                  <a:pt x="2302" y="2229"/>
                  <a:pt x="2335" y="2185"/>
                </a:cubicBezTo>
                <a:cubicBezTo>
                  <a:pt x="2364" y="2156"/>
                  <a:pt x="2392" y="2126"/>
                  <a:pt x="2421" y="2097"/>
                </a:cubicBezTo>
                <a:lnTo>
                  <a:pt x="2531" y="2020"/>
                </a:lnTo>
                <a:lnTo>
                  <a:pt x="2677" y="1943"/>
                </a:lnTo>
                <a:lnTo>
                  <a:pt x="2861" y="1865"/>
                </a:lnTo>
                <a:lnTo>
                  <a:pt x="3056" y="1788"/>
                </a:lnTo>
                <a:lnTo>
                  <a:pt x="3264" y="1722"/>
                </a:lnTo>
                <a:lnTo>
                  <a:pt x="3460" y="1678"/>
                </a:lnTo>
                <a:lnTo>
                  <a:pt x="3631" y="1645"/>
                </a:lnTo>
                <a:lnTo>
                  <a:pt x="3778" y="1634"/>
                </a:lnTo>
                <a:lnTo>
                  <a:pt x="3900" y="1667"/>
                </a:lnTo>
                <a:cubicBezTo>
                  <a:pt x="3937" y="1674"/>
                  <a:pt x="3973" y="1682"/>
                  <a:pt x="4010" y="1689"/>
                </a:cubicBezTo>
                <a:lnTo>
                  <a:pt x="4120" y="1722"/>
                </a:lnTo>
                <a:lnTo>
                  <a:pt x="4230" y="1755"/>
                </a:lnTo>
                <a:cubicBezTo>
                  <a:pt x="4263" y="1773"/>
                  <a:pt x="4295" y="1792"/>
                  <a:pt x="4328" y="1810"/>
                </a:cubicBezTo>
                <a:lnTo>
                  <a:pt x="4425" y="1876"/>
                </a:lnTo>
                <a:cubicBezTo>
                  <a:pt x="4458" y="1898"/>
                  <a:pt x="4490" y="1921"/>
                  <a:pt x="4523" y="1943"/>
                </a:cubicBezTo>
                <a:lnTo>
                  <a:pt x="4609" y="2020"/>
                </a:lnTo>
                <a:lnTo>
                  <a:pt x="9364" y="6600"/>
                </a:lnTo>
                <a:lnTo>
                  <a:pt x="9499" y="6744"/>
                </a:lnTo>
                <a:cubicBezTo>
                  <a:pt x="9540" y="6799"/>
                  <a:pt x="9580" y="6854"/>
                  <a:pt x="9621" y="6909"/>
                </a:cubicBezTo>
                <a:lnTo>
                  <a:pt x="9731" y="7064"/>
                </a:lnTo>
                <a:cubicBezTo>
                  <a:pt x="9760" y="7119"/>
                  <a:pt x="9788" y="7175"/>
                  <a:pt x="9817" y="7230"/>
                </a:cubicBezTo>
                <a:cubicBezTo>
                  <a:pt x="9841" y="7285"/>
                  <a:pt x="9866" y="7340"/>
                  <a:pt x="9890" y="7395"/>
                </a:cubicBezTo>
                <a:cubicBezTo>
                  <a:pt x="9910" y="7454"/>
                  <a:pt x="9931" y="7513"/>
                  <a:pt x="9951" y="7572"/>
                </a:cubicBezTo>
                <a:cubicBezTo>
                  <a:pt x="9959" y="7634"/>
                  <a:pt x="9968" y="7697"/>
                  <a:pt x="9976" y="7759"/>
                </a:cubicBezTo>
                <a:cubicBezTo>
                  <a:pt x="9984" y="7822"/>
                  <a:pt x="9992" y="7884"/>
                  <a:pt x="10000" y="7947"/>
                </a:cubicBezTo>
                <a:lnTo>
                  <a:pt x="9988" y="8046"/>
                </a:lnTo>
                <a:lnTo>
                  <a:pt x="9976" y="8157"/>
                </a:lnTo>
                <a:cubicBezTo>
                  <a:pt x="9968" y="8190"/>
                  <a:pt x="9959" y="8223"/>
                  <a:pt x="9951" y="8256"/>
                </a:cubicBezTo>
                <a:cubicBezTo>
                  <a:pt x="9931" y="8293"/>
                  <a:pt x="9910" y="8329"/>
                  <a:pt x="9890" y="8366"/>
                </a:cubicBezTo>
                <a:cubicBezTo>
                  <a:pt x="9853" y="8447"/>
                  <a:pt x="9817" y="8528"/>
                  <a:pt x="9780" y="8609"/>
                </a:cubicBezTo>
                <a:lnTo>
                  <a:pt x="9645" y="8841"/>
                </a:lnTo>
                <a:lnTo>
                  <a:pt x="9462" y="9062"/>
                </a:lnTo>
                <a:lnTo>
                  <a:pt x="9291" y="9283"/>
                </a:lnTo>
                <a:lnTo>
                  <a:pt x="9132" y="9448"/>
                </a:lnTo>
                <a:lnTo>
                  <a:pt x="8985" y="9592"/>
                </a:lnTo>
                <a:lnTo>
                  <a:pt x="8839" y="9702"/>
                </a:lnTo>
                <a:lnTo>
                  <a:pt x="8680" y="9801"/>
                </a:lnTo>
                <a:lnTo>
                  <a:pt x="8521" y="9879"/>
                </a:lnTo>
                <a:lnTo>
                  <a:pt x="8350" y="9934"/>
                </a:lnTo>
                <a:lnTo>
                  <a:pt x="8166" y="9978"/>
                </a:lnTo>
                <a:lnTo>
                  <a:pt x="7983" y="10000"/>
                </a:lnTo>
                <a:lnTo>
                  <a:pt x="7787" y="10000"/>
                </a:lnTo>
                <a:lnTo>
                  <a:pt x="7579" y="9989"/>
                </a:lnTo>
                <a:lnTo>
                  <a:pt x="7384" y="9967"/>
                </a:lnTo>
                <a:lnTo>
                  <a:pt x="7176" y="9912"/>
                </a:lnTo>
                <a:lnTo>
                  <a:pt x="6993" y="9857"/>
                </a:lnTo>
                <a:lnTo>
                  <a:pt x="6809" y="9779"/>
                </a:lnTo>
                <a:lnTo>
                  <a:pt x="6626" y="9691"/>
                </a:lnTo>
                <a:lnTo>
                  <a:pt x="6467" y="9581"/>
                </a:lnTo>
                <a:lnTo>
                  <a:pt x="6296" y="9459"/>
                </a:lnTo>
                <a:lnTo>
                  <a:pt x="6137" y="9316"/>
                </a:lnTo>
                <a:lnTo>
                  <a:pt x="966" y="4327"/>
                </a:lnTo>
                <a:lnTo>
                  <a:pt x="733" y="4095"/>
                </a:lnTo>
                <a:lnTo>
                  <a:pt x="550" y="3874"/>
                </a:lnTo>
                <a:lnTo>
                  <a:pt x="477" y="3753"/>
                </a:lnTo>
                <a:lnTo>
                  <a:pt x="391" y="3631"/>
                </a:lnTo>
                <a:cubicBezTo>
                  <a:pt x="371" y="3591"/>
                  <a:pt x="350" y="3550"/>
                  <a:pt x="330" y="3510"/>
                </a:cubicBezTo>
                <a:lnTo>
                  <a:pt x="257" y="3389"/>
                </a:lnTo>
                <a:cubicBezTo>
                  <a:pt x="237" y="3348"/>
                  <a:pt x="216" y="3308"/>
                  <a:pt x="196" y="3267"/>
                </a:cubicBezTo>
                <a:cubicBezTo>
                  <a:pt x="180" y="3223"/>
                  <a:pt x="163" y="3179"/>
                  <a:pt x="147" y="3135"/>
                </a:cubicBezTo>
                <a:cubicBezTo>
                  <a:pt x="135" y="3094"/>
                  <a:pt x="122" y="3054"/>
                  <a:pt x="110" y="3013"/>
                </a:cubicBezTo>
                <a:cubicBezTo>
                  <a:pt x="98" y="2969"/>
                  <a:pt x="85" y="2925"/>
                  <a:pt x="73" y="2881"/>
                </a:cubicBezTo>
                <a:cubicBezTo>
                  <a:pt x="65" y="2837"/>
                  <a:pt x="57" y="2792"/>
                  <a:pt x="49" y="2748"/>
                </a:cubicBezTo>
                <a:cubicBezTo>
                  <a:pt x="41" y="2711"/>
                  <a:pt x="32" y="2675"/>
                  <a:pt x="24" y="2638"/>
                </a:cubicBezTo>
                <a:lnTo>
                  <a:pt x="0" y="2506"/>
                </a:lnTo>
                <a:lnTo>
                  <a:pt x="0" y="2373"/>
                </a:lnTo>
                <a:lnTo>
                  <a:pt x="0" y="2241"/>
                </a:lnTo>
                <a:lnTo>
                  <a:pt x="0" y="2119"/>
                </a:lnTo>
                <a:cubicBezTo>
                  <a:pt x="12" y="2079"/>
                  <a:pt x="25" y="2038"/>
                  <a:pt x="37" y="1998"/>
                </a:cubicBezTo>
                <a:cubicBezTo>
                  <a:pt x="41" y="1957"/>
                  <a:pt x="45" y="1917"/>
                  <a:pt x="49" y="1876"/>
                </a:cubicBezTo>
                <a:cubicBezTo>
                  <a:pt x="57" y="1836"/>
                  <a:pt x="65" y="1795"/>
                  <a:pt x="73" y="1755"/>
                </a:cubicBezTo>
                <a:cubicBezTo>
                  <a:pt x="85" y="1718"/>
                  <a:pt x="98" y="1682"/>
                  <a:pt x="110" y="1645"/>
                </a:cubicBezTo>
                <a:cubicBezTo>
                  <a:pt x="122" y="1608"/>
                  <a:pt x="135" y="1571"/>
                  <a:pt x="147" y="1534"/>
                </a:cubicBezTo>
                <a:cubicBezTo>
                  <a:pt x="163" y="1497"/>
                  <a:pt x="180" y="1461"/>
                  <a:pt x="196" y="1424"/>
                </a:cubicBezTo>
                <a:lnTo>
                  <a:pt x="244" y="1313"/>
                </a:lnTo>
                <a:cubicBezTo>
                  <a:pt x="265" y="1280"/>
                  <a:pt x="285" y="1247"/>
                  <a:pt x="306" y="1214"/>
                </a:cubicBezTo>
                <a:cubicBezTo>
                  <a:pt x="330" y="1181"/>
                  <a:pt x="355" y="1148"/>
                  <a:pt x="379" y="1115"/>
                </a:cubicBezTo>
                <a:cubicBezTo>
                  <a:pt x="399" y="1082"/>
                  <a:pt x="420" y="1048"/>
                  <a:pt x="440" y="1015"/>
                </a:cubicBezTo>
                <a:cubicBezTo>
                  <a:pt x="469" y="982"/>
                  <a:pt x="497" y="949"/>
                  <a:pt x="526" y="916"/>
                </a:cubicBezTo>
                <a:cubicBezTo>
                  <a:pt x="554" y="883"/>
                  <a:pt x="583" y="850"/>
                  <a:pt x="611" y="817"/>
                </a:cubicBezTo>
                <a:lnTo>
                  <a:pt x="697" y="740"/>
                </a:lnTo>
                <a:cubicBezTo>
                  <a:pt x="734" y="707"/>
                  <a:pt x="770" y="673"/>
                  <a:pt x="807" y="640"/>
                </a:cubicBezTo>
                <a:lnTo>
                  <a:pt x="1015" y="486"/>
                </a:lnTo>
                <a:lnTo>
                  <a:pt x="1222" y="342"/>
                </a:lnTo>
                <a:lnTo>
                  <a:pt x="1345" y="276"/>
                </a:lnTo>
                <a:lnTo>
                  <a:pt x="1455" y="232"/>
                </a:lnTo>
                <a:lnTo>
                  <a:pt x="1577" y="188"/>
                </a:lnTo>
                <a:lnTo>
                  <a:pt x="1699" y="132"/>
                </a:lnTo>
                <a:lnTo>
                  <a:pt x="1809" y="99"/>
                </a:lnTo>
                <a:lnTo>
                  <a:pt x="1932" y="77"/>
                </a:lnTo>
                <a:lnTo>
                  <a:pt x="2054" y="44"/>
                </a:lnTo>
                <a:lnTo>
                  <a:pt x="2188" y="33"/>
                </a:lnTo>
                <a:lnTo>
                  <a:pt x="2433" y="0"/>
                </a:lnTo>
                <a:lnTo>
                  <a:pt x="2702" y="22"/>
                </a:lnTo>
                <a:lnTo>
                  <a:pt x="2848" y="33"/>
                </a:lnTo>
                <a:lnTo>
                  <a:pt x="2983" y="44"/>
                </a:lnTo>
                <a:lnTo>
                  <a:pt x="3130" y="66"/>
                </a:lnTo>
                <a:lnTo>
                  <a:pt x="3276" y="99"/>
                </a:lnTo>
                <a:lnTo>
                  <a:pt x="3411" y="132"/>
                </a:lnTo>
                <a:lnTo>
                  <a:pt x="3545" y="188"/>
                </a:lnTo>
                <a:lnTo>
                  <a:pt x="3692" y="243"/>
                </a:lnTo>
                <a:lnTo>
                  <a:pt x="3814" y="309"/>
                </a:lnTo>
                <a:lnTo>
                  <a:pt x="3949" y="375"/>
                </a:lnTo>
                <a:lnTo>
                  <a:pt x="4083" y="453"/>
                </a:lnTo>
                <a:lnTo>
                  <a:pt x="4218" y="530"/>
                </a:lnTo>
                <a:cubicBezTo>
                  <a:pt x="4263" y="559"/>
                  <a:pt x="4307" y="589"/>
                  <a:pt x="4352" y="618"/>
                </a:cubicBezTo>
                <a:lnTo>
                  <a:pt x="4609" y="806"/>
                </a:lnTo>
                <a:lnTo>
                  <a:pt x="4853" y="1038"/>
                </a:lnTo>
                <a:lnTo>
                  <a:pt x="5277" y="130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4" name="Freeform 62">
            <a:extLst>
              <a:ext uri="{FF2B5EF4-FFF2-40B4-BE49-F238E27FC236}">
                <a16:creationId xmlns:a16="http://schemas.microsoft.com/office/drawing/2014/main" id="{2C6767F2-549F-8F0A-8FD9-257EC622288C}"/>
              </a:ext>
            </a:extLst>
          </p:cNvPr>
          <p:cNvSpPr>
            <a:spLocks/>
          </p:cNvSpPr>
          <p:nvPr/>
        </p:nvSpPr>
        <p:spPr bwMode="auto">
          <a:xfrm>
            <a:off x="746246" y="2766646"/>
            <a:ext cx="365706" cy="404953"/>
          </a:xfrm>
          <a:custGeom>
            <a:avLst/>
            <a:gdLst>
              <a:gd name="T0" fmla="*/ 350 w 818"/>
              <a:gd name="T1" fmla="*/ 109 h 906"/>
              <a:gd name="T2" fmla="*/ 286 w 818"/>
              <a:gd name="T3" fmla="*/ 68 h 906"/>
              <a:gd name="T4" fmla="*/ 211 w 818"/>
              <a:gd name="T5" fmla="*/ 54 h 906"/>
              <a:gd name="T6" fmla="*/ 143 w 818"/>
              <a:gd name="T7" fmla="*/ 67 h 906"/>
              <a:gd name="T8" fmla="*/ 87 w 818"/>
              <a:gd name="T9" fmla="*/ 108 h 906"/>
              <a:gd name="T10" fmla="*/ 56 w 818"/>
              <a:gd name="T11" fmla="*/ 168 h 906"/>
              <a:gd name="T12" fmla="*/ 52 w 818"/>
              <a:gd name="T13" fmla="*/ 243 h 906"/>
              <a:gd name="T14" fmla="*/ 75 w 818"/>
              <a:gd name="T15" fmla="*/ 315 h 906"/>
              <a:gd name="T16" fmla="*/ 533 w 818"/>
              <a:gd name="T17" fmla="*/ 815 h 906"/>
              <a:gd name="T18" fmla="*/ 573 w 818"/>
              <a:gd name="T19" fmla="*/ 845 h 906"/>
              <a:gd name="T20" fmla="*/ 619 w 818"/>
              <a:gd name="T21" fmla="*/ 858 h 906"/>
              <a:gd name="T22" fmla="*/ 664 w 818"/>
              <a:gd name="T23" fmla="*/ 855 h 906"/>
              <a:gd name="T24" fmla="*/ 700 w 818"/>
              <a:gd name="T25" fmla="*/ 832 h 906"/>
              <a:gd name="T26" fmla="*/ 745 w 818"/>
              <a:gd name="T27" fmla="*/ 778 h 906"/>
              <a:gd name="T28" fmla="*/ 770 w 818"/>
              <a:gd name="T29" fmla="*/ 729 h 906"/>
              <a:gd name="T30" fmla="*/ 769 w 818"/>
              <a:gd name="T31" fmla="*/ 691 h 906"/>
              <a:gd name="T32" fmla="*/ 749 w 818"/>
              <a:gd name="T33" fmla="*/ 647 h 906"/>
              <a:gd name="T34" fmla="*/ 337 w 818"/>
              <a:gd name="T35" fmla="*/ 206 h 906"/>
              <a:gd name="T36" fmla="*/ 304 w 818"/>
              <a:gd name="T37" fmla="*/ 196 h 906"/>
              <a:gd name="T38" fmla="*/ 257 w 818"/>
              <a:gd name="T39" fmla="*/ 214 h 906"/>
              <a:gd name="T40" fmla="*/ 228 w 818"/>
              <a:gd name="T41" fmla="*/ 233 h 906"/>
              <a:gd name="T42" fmla="*/ 205 w 818"/>
              <a:gd name="T43" fmla="*/ 276 h 906"/>
              <a:gd name="T44" fmla="*/ 197 w 818"/>
              <a:gd name="T45" fmla="*/ 312 h 906"/>
              <a:gd name="T46" fmla="*/ 600 w 818"/>
              <a:gd name="T47" fmla="*/ 753 h 906"/>
              <a:gd name="T48" fmla="*/ 167 w 818"/>
              <a:gd name="T49" fmla="*/ 352 h 906"/>
              <a:gd name="T50" fmla="*/ 152 w 818"/>
              <a:gd name="T51" fmla="*/ 317 h 906"/>
              <a:gd name="T52" fmla="*/ 154 w 818"/>
              <a:gd name="T53" fmla="*/ 272 h 906"/>
              <a:gd name="T54" fmla="*/ 183 w 818"/>
              <a:gd name="T55" fmla="*/ 210 h 906"/>
              <a:gd name="T56" fmla="*/ 219 w 818"/>
              <a:gd name="T57" fmla="*/ 176 h 906"/>
              <a:gd name="T58" fmla="*/ 283 w 818"/>
              <a:gd name="T59" fmla="*/ 152 h 906"/>
              <a:gd name="T60" fmla="*/ 328 w 818"/>
              <a:gd name="T61" fmla="*/ 153 h 906"/>
              <a:gd name="T62" fmla="*/ 362 w 818"/>
              <a:gd name="T63" fmla="*/ 170 h 906"/>
              <a:gd name="T64" fmla="*/ 777 w 818"/>
              <a:gd name="T65" fmla="*/ 611 h 906"/>
              <a:gd name="T66" fmla="*/ 809 w 818"/>
              <a:gd name="T67" fmla="*/ 670 h 906"/>
              <a:gd name="T68" fmla="*/ 817 w 818"/>
              <a:gd name="T69" fmla="*/ 729 h 906"/>
              <a:gd name="T70" fmla="*/ 800 w 818"/>
              <a:gd name="T71" fmla="*/ 780 h 906"/>
              <a:gd name="T72" fmla="*/ 747 w 818"/>
              <a:gd name="T73" fmla="*/ 856 h 906"/>
              <a:gd name="T74" fmla="*/ 697 w 818"/>
              <a:gd name="T75" fmla="*/ 895 h 906"/>
              <a:gd name="T76" fmla="*/ 637 w 818"/>
              <a:gd name="T77" fmla="*/ 906 h 906"/>
              <a:gd name="T78" fmla="*/ 572 w 818"/>
              <a:gd name="T79" fmla="*/ 893 h 906"/>
              <a:gd name="T80" fmla="*/ 515 w 818"/>
              <a:gd name="T81" fmla="*/ 857 h 906"/>
              <a:gd name="T82" fmla="*/ 45 w 818"/>
              <a:gd name="T83" fmla="*/ 351 h 906"/>
              <a:gd name="T84" fmla="*/ 21 w 818"/>
              <a:gd name="T85" fmla="*/ 307 h 906"/>
              <a:gd name="T86" fmla="*/ 6 w 818"/>
              <a:gd name="T87" fmla="*/ 261 h 906"/>
              <a:gd name="T88" fmla="*/ 0 w 818"/>
              <a:gd name="T89" fmla="*/ 215 h 906"/>
              <a:gd name="T90" fmla="*/ 4 w 818"/>
              <a:gd name="T91" fmla="*/ 170 h 906"/>
              <a:gd name="T92" fmla="*/ 16 w 818"/>
              <a:gd name="T93" fmla="*/ 129 h 906"/>
              <a:gd name="T94" fmla="*/ 36 w 818"/>
              <a:gd name="T95" fmla="*/ 92 h 906"/>
              <a:gd name="T96" fmla="*/ 66 w 818"/>
              <a:gd name="T97" fmla="*/ 58 h 906"/>
              <a:gd name="T98" fmla="*/ 119 w 818"/>
              <a:gd name="T99" fmla="*/ 21 h 906"/>
              <a:gd name="T100" fmla="*/ 158 w 818"/>
              <a:gd name="T101" fmla="*/ 7 h 906"/>
              <a:gd name="T102" fmla="*/ 221 w 818"/>
              <a:gd name="T103" fmla="*/ 2 h 906"/>
              <a:gd name="T104" fmla="*/ 268 w 818"/>
              <a:gd name="T105" fmla="*/ 9 h 906"/>
              <a:gd name="T106" fmla="*/ 312 w 818"/>
              <a:gd name="T107" fmla="*/ 28 h 906"/>
              <a:gd name="T108" fmla="*/ 356 w 818"/>
              <a:gd name="T109" fmla="*/ 56 h 906"/>
              <a:gd name="connsiteX0" fmla="*/ 5277 w 10000"/>
              <a:gd name="connsiteY0" fmla="*/ 1301 h 10000"/>
              <a:gd name="connsiteX1" fmla="*/ 7372 w 10000"/>
              <a:gd name="connsiteY1" fmla="*/ 4161 h 10000"/>
              <a:gd name="connsiteX2" fmla="*/ 4474 w 10000"/>
              <a:gd name="connsiteY2" fmla="*/ 1358 h 10000"/>
              <a:gd name="connsiteX3" fmla="*/ 4279 w 10000"/>
              <a:gd name="connsiteY3" fmla="*/ 1203 h 10000"/>
              <a:gd name="connsiteX4" fmla="*/ 4095 w 10000"/>
              <a:gd name="connsiteY4" fmla="*/ 1060 h 10000"/>
              <a:gd name="connsiteX5" fmla="*/ 3912 w 10000"/>
              <a:gd name="connsiteY5" fmla="*/ 938 h 10000"/>
              <a:gd name="connsiteX6" fmla="*/ 3704 w 10000"/>
              <a:gd name="connsiteY6" fmla="*/ 850 h 10000"/>
              <a:gd name="connsiteX7" fmla="*/ 3496 w 10000"/>
              <a:gd name="connsiteY7" fmla="*/ 751 h 10000"/>
              <a:gd name="connsiteX8" fmla="*/ 3276 w 10000"/>
              <a:gd name="connsiteY8" fmla="*/ 684 h 10000"/>
              <a:gd name="connsiteX9" fmla="*/ 3044 w 10000"/>
              <a:gd name="connsiteY9" fmla="*/ 629 h 10000"/>
              <a:gd name="connsiteX10" fmla="*/ 2824 w 10000"/>
              <a:gd name="connsiteY10" fmla="*/ 607 h 10000"/>
              <a:gd name="connsiteX11" fmla="*/ 2579 w 10000"/>
              <a:gd name="connsiteY11" fmla="*/ 596 h 10000"/>
              <a:gd name="connsiteX12" fmla="*/ 2359 w 10000"/>
              <a:gd name="connsiteY12" fmla="*/ 596 h 10000"/>
              <a:gd name="connsiteX13" fmla="*/ 2139 w 10000"/>
              <a:gd name="connsiteY13" fmla="*/ 618 h 10000"/>
              <a:gd name="connsiteX14" fmla="*/ 1944 w 10000"/>
              <a:gd name="connsiteY14" fmla="*/ 662 h 10000"/>
              <a:gd name="connsiteX15" fmla="*/ 1748 w 10000"/>
              <a:gd name="connsiteY15" fmla="*/ 740 h 10000"/>
              <a:gd name="connsiteX16" fmla="*/ 1565 w 10000"/>
              <a:gd name="connsiteY16" fmla="*/ 817 h 10000"/>
              <a:gd name="connsiteX17" fmla="*/ 1394 w 10000"/>
              <a:gd name="connsiteY17" fmla="*/ 927 h 10000"/>
              <a:gd name="connsiteX18" fmla="*/ 1222 w 10000"/>
              <a:gd name="connsiteY18" fmla="*/ 1049 h 10000"/>
              <a:gd name="connsiteX19" fmla="*/ 1064 w 10000"/>
              <a:gd name="connsiteY19" fmla="*/ 1192 h 10000"/>
              <a:gd name="connsiteX20" fmla="*/ 954 w 10000"/>
              <a:gd name="connsiteY20" fmla="*/ 1347 h 10000"/>
              <a:gd name="connsiteX21" fmla="*/ 831 w 10000"/>
              <a:gd name="connsiteY21" fmla="*/ 1501 h 10000"/>
              <a:gd name="connsiteX22" fmla="*/ 746 w 10000"/>
              <a:gd name="connsiteY22" fmla="*/ 1678 h 10000"/>
              <a:gd name="connsiteX23" fmla="*/ 685 w 10000"/>
              <a:gd name="connsiteY23" fmla="*/ 1854 h 10000"/>
              <a:gd name="connsiteX24" fmla="*/ 648 w 10000"/>
              <a:gd name="connsiteY24" fmla="*/ 2042 h 10000"/>
              <a:gd name="connsiteX25" fmla="*/ 611 w 10000"/>
              <a:gd name="connsiteY25" fmla="*/ 2252 h 10000"/>
              <a:gd name="connsiteX26" fmla="*/ 611 w 10000"/>
              <a:gd name="connsiteY26" fmla="*/ 2461 h 10000"/>
              <a:gd name="connsiteX27" fmla="*/ 636 w 10000"/>
              <a:gd name="connsiteY27" fmla="*/ 2682 h 10000"/>
              <a:gd name="connsiteX28" fmla="*/ 672 w 10000"/>
              <a:gd name="connsiteY28" fmla="*/ 2881 h 10000"/>
              <a:gd name="connsiteX29" fmla="*/ 733 w 10000"/>
              <a:gd name="connsiteY29" fmla="*/ 3091 h 10000"/>
              <a:gd name="connsiteX30" fmla="*/ 819 w 10000"/>
              <a:gd name="connsiteY30" fmla="*/ 3278 h 10000"/>
              <a:gd name="connsiteX31" fmla="*/ 917 w 10000"/>
              <a:gd name="connsiteY31" fmla="*/ 3477 h 10000"/>
              <a:gd name="connsiteX32" fmla="*/ 1039 w 10000"/>
              <a:gd name="connsiteY32" fmla="*/ 3653 h 10000"/>
              <a:gd name="connsiteX33" fmla="*/ 1186 w 10000"/>
              <a:gd name="connsiteY33" fmla="*/ 3830 h 10000"/>
              <a:gd name="connsiteX34" fmla="*/ 1345 w 10000"/>
              <a:gd name="connsiteY34" fmla="*/ 3996 h 10000"/>
              <a:gd name="connsiteX35" fmla="*/ 6516 w 10000"/>
              <a:gd name="connsiteY35" fmla="*/ 8996 h 10000"/>
              <a:gd name="connsiteX36" fmla="*/ 6638 w 10000"/>
              <a:gd name="connsiteY36" fmla="*/ 9084 h 10000"/>
              <a:gd name="connsiteX37" fmla="*/ 6760 w 10000"/>
              <a:gd name="connsiteY37" fmla="*/ 9183 h 10000"/>
              <a:gd name="connsiteX38" fmla="*/ 6870 w 10000"/>
              <a:gd name="connsiteY38" fmla="*/ 9260 h 10000"/>
              <a:gd name="connsiteX39" fmla="*/ 7005 w 10000"/>
              <a:gd name="connsiteY39" fmla="*/ 9327 h 10000"/>
              <a:gd name="connsiteX40" fmla="*/ 7139 w 10000"/>
              <a:gd name="connsiteY40" fmla="*/ 9393 h 10000"/>
              <a:gd name="connsiteX41" fmla="*/ 7274 w 10000"/>
              <a:gd name="connsiteY41" fmla="*/ 9426 h 10000"/>
              <a:gd name="connsiteX42" fmla="*/ 7421 w 10000"/>
              <a:gd name="connsiteY42" fmla="*/ 9459 h 10000"/>
              <a:gd name="connsiteX43" fmla="*/ 7567 w 10000"/>
              <a:gd name="connsiteY43" fmla="*/ 9470 h 10000"/>
              <a:gd name="connsiteX44" fmla="*/ 7714 w 10000"/>
              <a:gd name="connsiteY44" fmla="*/ 9481 h 10000"/>
              <a:gd name="connsiteX45" fmla="*/ 7848 w 10000"/>
              <a:gd name="connsiteY45" fmla="*/ 9481 h 10000"/>
              <a:gd name="connsiteX46" fmla="*/ 7983 w 10000"/>
              <a:gd name="connsiteY46" fmla="*/ 9459 h 10000"/>
              <a:gd name="connsiteX47" fmla="*/ 8117 w 10000"/>
              <a:gd name="connsiteY47" fmla="*/ 9437 h 10000"/>
              <a:gd name="connsiteX48" fmla="*/ 8227 w 10000"/>
              <a:gd name="connsiteY48" fmla="*/ 9393 h 10000"/>
              <a:gd name="connsiteX49" fmla="*/ 8350 w 10000"/>
              <a:gd name="connsiteY49" fmla="*/ 9338 h 10000"/>
              <a:gd name="connsiteX50" fmla="*/ 8460 w 10000"/>
              <a:gd name="connsiteY50" fmla="*/ 9272 h 10000"/>
              <a:gd name="connsiteX51" fmla="*/ 8557 w 10000"/>
              <a:gd name="connsiteY51" fmla="*/ 9183 h 10000"/>
              <a:gd name="connsiteX52" fmla="*/ 8680 w 10000"/>
              <a:gd name="connsiteY52" fmla="*/ 9073 h 10000"/>
              <a:gd name="connsiteX53" fmla="*/ 8814 w 10000"/>
              <a:gd name="connsiteY53" fmla="*/ 8940 h 10000"/>
              <a:gd name="connsiteX54" fmla="*/ 8961 w 10000"/>
              <a:gd name="connsiteY54" fmla="*/ 8775 h 10000"/>
              <a:gd name="connsiteX55" fmla="*/ 9108 w 10000"/>
              <a:gd name="connsiteY55" fmla="*/ 8587 h 10000"/>
              <a:gd name="connsiteX56" fmla="*/ 9242 w 10000"/>
              <a:gd name="connsiteY56" fmla="*/ 8400 h 10000"/>
              <a:gd name="connsiteX57" fmla="*/ 9352 w 10000"/>
              <a:gd name="connsiteY57" fmla="*/ 8212 h 10000"/>
              <a:gd name="connsiteX58" fmla="*/ 9389 w 10000"/>
              <a:gd name="connsiteY58" fmla="*/ 8124 h 10000"/>
              <a:gd name="connsiteX59" fmla="*/ 9413 w 10000"/>
              <a:gd name="connsiteY59" fmla="*/ 8046 h 10000"/>
              <a:gd name="connsiteX60" fmla="*/ 9425 w 10000"/>
              <a:gd name="connsiteY60" fmla="*/ 7958 h 10000"/>
              <a:gd name="connsiteX61" fmla="*/ 9438 w 10000"/>
              <a:gd name="connsiteY61" fmla="*/ 7892 h 10000"/>
              <a:gd name="connsiteX62" fmla="*/ 9425 w 10000"/>
              <a:gd name="connsiteY62" fmla="*/ 7759 h 10000"/>
              <a:gd name="connsiteX63" fmla="*/ 9401 w 10000"/>
              <a:gd name="connsiteY63" fmla="*/ 7627 h 10000"/>
              <a:gd name="connsiteX64" fmla="*/ 9364 w 10000"/>
              <a:gd name="connsiteY64" fmla="*/ 7506 h 10000"/>
              <a:gd name="connsiteX65" fmla="*/ 9303 w 10000"/>
              <a:gd name="connsiteY65" fmla="*/ 7384 h 10000"/>
              <a:gd name="connsiteX66" fmla="*/ 9242 w 10000"/>
              <a:gd name="connsiteY66" fmla="*/ 7263 h 10000"/>
              <a:gd name="connsiteX67" fmla="*/ 9156 w 10000"/>
              <a:gd name="connsiteY67" fmla="*/ 7141 h 10000"/>
              <a:gd name="connsiteX68" fmla="*/ 9071 w 10000"/>
              <a:gd name="connsiteY68" fmla="*/ 7042 h 10000"/>
              <a:gd name="connsiteX69" fmla="*/ 8961 w 10000"/>
              <a:gd name="connsiteY69" fmla="*/ 6932 h 10000"/>
              <a:gd name="connsiteX70" fmla="*/ 4218 w 10000"/>
              <a:gd name="connsiteY70" fmla="*/ 2340 h 10000"/>
              <a:gd name="connsiteX71" fmla="*/ 4120 w 10000"/>
              <a:gd name="connsiteY71" fmla="*/ 2274 h 10000"/>
              <a:gd name="connsiteX72" fmla="*/ 4022 w 10000"/>
              <a:gd name="connsiteY72" fmla="*/ 2219 h 10000"/>
              <a:gd name="connsiteX73" fmla="*/ 3912 w 10000"/>
              <a:gd name="connsiteY73" fmla="*/ 2174 h 10000"/>
              <a:gd name="connsiteX74" fmla="*/ 3790 w 10000"/>
              <a:gd name="connsiteY74" fmla="*/ 2152 h 10000"/>
              <a:gd name="connsiteX75" fmla="*/ 3716 w 10000"/>
              <a:gd name="connsiteY75" fmla="*/ 2163 h 10000"/>
              <a:gd name="connsiteX76" fmla="*/ 3594 w 10000"/>
              <a:gd name="connsiteY76" fmla="*/ 2196 h 10000"/>
              <a:gd name="connsiteX77" fmla="*/ 3447 w 10000"/>
              <a:gd name="connsiteY77" fmla="*/ 2241 h 10000"/>
              <a:gd name="connsiteX78" fmla="*/ 3289 w 10000"/>
              <a:gd name="connsiteY78" fmla="*/ 2296 h 10000"/>
              <a:gd name="connsiteX79" fmla="*/ 3142 w 10000"/>
              <a:gd name="connsiteY79" fmla="*/ 2362 h 10000"/>
              <a:gd name="connsiteX80" fmla="*/ 2995 w 10000"/>
              <a:gd name="connsiteY80" fmla="*/ 2417 h 10000"/>
              <a:gd name="connsiteX81" fmla="*/ 2885 w 10000"/>
              <a:gd name="connsiteY81" fmla="*/ 2472 h 10000"/>
              <a:gd name="connsiteX82" fmla="*/ 2824 w 10000"/>
              <a:gd name="connsiteY82" fmla="*/ 2517 h 10000"/>
              <a:gd name="connsiteX83" fmla="*/ 2787 w 10000"/>
              <a:gd name="connsiteY83" fmla="*/ 2572 h 10000"/>
              <a:gd name="connsiteX84" fmla="*/ 2714 w 10000"/>
              <a:gd name="connsiteY84" fmla="*/ 2660 h 10000"/>
              <a:gd name="connsiteX85" fmla="*/ 2641 w 10000"/>
              <a:gd name="connsiteY85" fmla="*/ 2781 h 10000"/>
              <a:gd name="connsiteX86" fmla="*/ 2567 w 10000"/>
              <a:gd name="connsiteY86" fmla="*/ 2914 h 10000"/>
              <a:gd name="connsiteX87" fmla="*/ 2506 w 10000"/>
              <a:gd name="connsiteY87" fmla="*/ 3046 h 10000"/>
              <a:gd name="connsiteX88" fmla="*/ 2445 w 10000"/>
              <a:gd name="connsiteY88" fmla="*/ 3168 h 10000"/>
              <a:gd name="connsiteX89" fmla="*/ 2408 w 10000"/>
              <a:gd name="connsiteY89" fmla="*/ 3267 h 10000"/>
              <a:gd name="connsiteX90" fmla="*/ 2396 w 10000"/>
              <a:gd name="connsiteY90" fmla="*/ 3355 h 10000"/>
              <a:gd name="connsiteX91" fmla="*/ 2408 w 10000"/>
              <a:gd name="connsiteY91" fmla="*/ 3444 h 10000"/>
              <a:gd name="connsiteX92" fmla="*/ 2445 w 10000"/>
              <a:gd name="connsiteY92" fmla="*/ 3554 h 10000"/>
              <a:gd name="connsiteX93" fmla="*/ 2518 w 10000"/>
              <a:gd name="connsiteY93" fmla="*/ 3642 h 10000"/>
              <a:gd name="connsiteX94" fmla="*/ 2579 w 10000"/>
              <a:gd name="connsiteY94" fmla="*/ 3720 h 10000"/>
              <a:gd name="connsiteX95" fmla="*/ 7335 w 10000"/>
              <a:gd name="connsiteY95" fmla="*/ 8311 h 10000"/>
              <a:gd name="connsiteX96" fmla="*/ 6956 w 10000"/>
              <a:gd name="connsiteY96" fmla="*/ 8642 h 10000"/>
              <a:gd name="connsiteX97" fmla="*/ 2200 w 10000"/>
              <a:gd name="connsiteY97" fmla="*/ 4051 h 10000"/>
              <a:gd name="connsiteX98" fmla="*/ 2115 w 10000"/>
              <a:gd name="connsiteY98" fmla="*/ 3962 h 10000"/>
              <a:gd name="connsiteX99" fmla="*/ 2042 w 10000"/>
              <a:gd name="connsiteY99" fmla="*/ 3885 h 10000"/>
              <a:gd name="connsiteX100" fmla="*/ 1980 w 10000"/>
              <a:gd name="connsiteY100" fmla="*/ 3786 h 10000"/>
              <a:gd name="connsiteX101" fmla="*/ 1932 w 10000"/>
              <a:gd name="connsiteY101" fmla="*/ 3687 h 10000"/>
              <a:gd name="connsiteX102" fmla="*/ 1895 w 10000"/>
              <a:gd name="connsiteY102" fmla="*/ 3598 h 10000"/>
              <a:gd name="connsiteX103" fmla="*/ 1858 w 10000"/>
              <a:gd name="connsiteY103" fmla="*/ 3499 h 10000"/>
              <a:gd name="connsiteX104" fmla="*/ 1834 w 10000"/>
              <a:gd name="connsiteY104" fmla="*/ 3389 h 10000"/>
              <a:gd name="connsiteX105" fmla="*/ 1822 w 10000"/>
              <a:gd name="connsiteY105" fmla="*/ 3278 h 10000"/>
              <a:gd name="connsiteX106" fmla="*/ 1834 w 10000"/>
              <a:gd name="connsiteY106" fmla="*/ 3157 h 10000"/>
              <a:gd name="connsiteX107" fmla="*/ 1883 w 10000"/>
              <a:gd name="connsiteY107" fmla="*/ 3002 h 10000"/>
              <a:gd name="connsiteX108" fmla="*/ 1956 w 10000"/>
              <a:gd name="connsiteY108" fmla="*/ 2826 h 10000"/>
              <a:gd name="connsiteX109" fmla="*/ 2042 w 10000"/>
              <a:gd name="connsiteY109" fmla="*/ 2649 h 10000"/>
              <a:gd name="connsiteX110" fmla="*/ 2127 w 10000"/>
              <a:gd name="connsiteY110" fmla="*/ 2472 h 10000"/>
              <a:gd name="connsiteX111" fmla="*/ 2237 w 10000"/>
              <a:gd name="connsiteY111" fmla="*/ 2318 h 10000"/>
              <a:gd name="connsiteX112" fmla="*/ 2335 w 10000"/>
              <a:gd name="connsiteY112" fmla="*/ 2185 h 10000"/>
              <a:gd name="connsiteX113" fmla="*/ 2421 w 10000"/>
              <a:gd name="connsiteY113" fmla="*/ 2097 h 10000"/>
              <a:gd name="connsiteX114" fmla="*/ 2531 w 10000"/>
              <a:gd name="connsiteY114" fmla="*/ 2020 h 10000"/>
              <a:gd name="connsiteX115" fmla="*/ 2677 w 10000"/>
              <a:gd name="connsiteY115" fmla="*/ 1943 h 10000"/>
              <a:gd name="connsiteX116" fmla="*/ 2861 w 10000"/>
              <a:gd name="connsiteY116" fmla="*/ 1865 h 10000"/>
              <a:gd name="connsiteX117" fmla="*/ 3056 w 10000"/>
              <a:gd name="connsiteY117" fmla="*/ 1788 h 10000"/>
              <a:gd name="connsiteX118" fmla="*/ 3264 w 10000"/>
              <a:gd name="connsiteY118" fmla="*/ 1722 h 10000"/>
              <a:gd name="connsiteX119" fmla="*/ 3460 w 10000"/>
              <a:gd name="connsiteY119" fmla="*/ 1678 h 10000"/>
              <a:gd name="connsiteX120" fmla="*/ 3631 w 10000"/>
              <a:gd name="connsiteY120" fmla="*/ 1645 h 10000"/>
              <a:gd name="connsiteX121" fmla="*/ 3778 w 10000"/>
              <a:gd name="connsiteY121" fmla="*/ 1634 h 10000"/>
              <a:gd name="connsiteX122" fmla="*/ 3900 w 10000"/>
              <a:gd name="connsiteY122" fmla="*/ 1667 h 10000"/>
              <a:gd name="connsiteX123" fmla="*/ 4010 w 10000"/>
              <a:gd name="connsiteY123" fmla="*/ 1689 h 10000"/>
              <a:gd name="connsiteX124" fmla="*/ 4120 w 10000"/>
              <a:gd name="connsiteY124" fmla="*/ 1722 h 10000"/>
              <a:gd name="connsiteX125" fmla="*/ 4230 w 10000"/>
              <a:gd name="connsiteY125" fmla="*/ 1755 h 10000"/>
              <a:gd name="connsiteX126" fmla="*/ 4328 w 10000"/>
              <a:gd name="connsiteY126" fmla="*/ 1810 h 10000"/>
              <a:gd name="connsiteX127" fmla="*/ 4425 w 10000"/>
              <a:gd name="connsiteY127" fmla="*/ 1876 h 10000"/>
              <a:gd name="connsiteX128" fmla="*/ 4523 w 10000"/>
              <a:gd name="connsiteY128" fmla="*/ 1943 h 10000"/>
              <a:gd name="connsiteX129" fmla="*/ 4609 w 10000"/>
              <a:gd name="connsiteY129" fmla="*/ 2020 h 10000"/>
              <a:gd name="connsiteX130" fmla="*/ 9364 w 10000"/>
              <a:gd name="connsiteY130" fmla="*/ 6600 h 10000"/>
              <a:gd name="connsiteX131" fmla="*/ 9499 w 10000"/>
              <a:gd name="connsiteY131" fmla="*/ 6744 h 10000"/>
              <a:gd name="connsiteX132" fmla="*/ 9621 w 10000"/>
              <a:gd name="connsiteY132" fmla="*/ 6909 h 10000"/>
              <a:gd name="connsiteX133" fmla="*/ 9731 w 10000"/>
              <a:gd name="connsiteY133" fmla="*/ 7064 h 10000"/>
              <a:gd name="connsiteX134" fmla="*/ 9817 w 10000"/>
              <a:gd name="connsiteY134" fmla="*/ 7230 h 10000"/>
              <a:gd name="connsiteX135" fmla="*/ 9890 w 10000"/>
              <a:gd name="connsiteY135" fmla="*/ 7395 h 10000"/>
              <a:gd name="connsiteX136" fmla="*/ 9951 w 10000"/>
              <a:gd name="connsiteY136" fmla="*/ 7572 h 10000"/>
              <a:gd name="connsiteX137" fmla="*/ 9976 w 10000"/>
              <a:gd name="connsiteY137" fmla="*/ 7759 h 10000"/>
              <a:gd name="connsiteX138" fmla="*/ 10000 w 10000"/>
              <a:gd name="connsiteY138" fmla="*/ 7947 h 10000"/>
              <a:gd name="connsiteX139" fmla="*/ 9988 w 10000"/>
              <a:gd name="connsiteY139" fmla="*/ 8046 h 10000"/>
              <a:gd name="connsiteX140" fmla="*/ 9976 w 10000"/>
              <a:gd name="connsiteY140" fmla="*/ 8157 h 10000"/>
              <a:gd name="connsiteX141" fmla="*/ 9951 w 10000"/>
              <a:gd name="connsiteY141" fmla="*/ 8256 h 10000"/>
              <a:gd name="connsiteX142" fmla="*/ 9890 w 10000"/>
              <a:gd name="connsiteY142" fmla="*/ 8366 h 10000"/>
              <a:gd name="connsiteX143" fmla="*/ 9780 w 10000"/>
              <a:gd name="connsiteY143" fmla="*/ 8609 h 10000"/>
              <a:gd name="connsiteX144" fmla="*/ 9645 w 10000"/>
              <a:gd name="connsiteY144" fmla="*/ 8841 h 10000"/>
              <a:gd name="connsiteX145" fmla="*/ 9462 w 10000"/>
              <a:gd name="connsiteY145" fmla="*/ 9062 h 10000"/>
              <a:gd name="connsiteX146" fmla="*/ 9291 w 10000"/>
              <a:gd name="connsiteY146" fmla="*/ 9283 h 10000"/>
              <a:gd name="connsiteX147" fmla="*/ 9132 w 10000"/>
              <a:gd name="connsiteY147" fmla="*/ 9448 h 10000"/>
              <a:gd name="connsiteX148" fmla="*/ 8985 w 10000"/>
              <a:gd name="connsiteY148" fmla="*/ 9592 h 10000"/>
              <a:gd name="connsiteX149" fmla="*/ 8839 w 10000"/>
              <a:gd name="connsiteY149" fmla="*/ 9702 h 10000"/>
              <a:gd name="connsiteX150" fmla="*/ 8680 w 10000"/>
              <a:gd name="connsiteY150" fmla="*/ 9801 h 10000"/>
              <a:gd name="connsiteX151" fmla="*/ 8521 w 10000"/>
              <a:gd name="connsiteY151" fmla="*/ 9879 h 10000"/>
              <a:gd name="connsiteX152" fmla="*/ 8350 w 10000"/>
              <a:gd name="connsiteY152" fmla="*/ 9934 h 10000"/>
              <a:gd name="connsiteX153" fmla="*/ 8166 w 10000"/>
              <a:gd name="connsiteY153" fmla="*/ 9978 h 10000"/>
              <a:gd name="connsiteX154" fmla="*/ 7983 w 10000"/>
              <a:gd name="connsiteY154" fmla="*/ 10000 h 10000"/>
              <a:gd name="connsiteX155" fmla="*/ 7787 w 10000"/>
              <a:gd name="connsiteY155" fmla="*/ 10000 h 10000"/>
              <a:gd name="connsiteX156" fmla="*/ 7579 w 10000"/>
              <a:gd name="connsiteY156" fmla="*/ 9989 h 10000"/>
              <a:gd name="connsiteX157" fmla="*/ 7384 w 10000"/>
              <a:gd name="connsiteY157" fmla="*/ 9967 h 10000"/>
              <a:gd name="connsiteX158" fmla="*/ 7176 w 10000"/>
              <a:gd name="connsiteY158" fmla="*/ 9912 h 10000"/>
              <a:gd name="connsiteX159" fmla="*/ 6993 w 10000"/>
              <a:gd name="connsiteY159" fmla="*/ 9857 h 10000"/>
              <a:gd name="connsiteX160" fmla="*/ 6809 w 10000"/>
              <a:gd name="connsiteY160" fmla="*/ 9779 h 10000"/>
              <a:gd name="connsiteX161" fmla="*/ 6626 w 10000"/>
              <a:gd name="connsiteY161" fmla="*/ 9691 h 10000"/>
              <a:gd name="connsiteX162" fmla="*/ 6467 w 10000"/>
              <a:gd name="connsiteY162" fmla="*/ 9581 h 10000"/>
              <a:gd name="connsiteX163" fmla="*/ 6296 w 10000"/>
              <a:gd name="connsiteY163" fmla="*/ 9459 h 10000"/>
              <a:gd name="connsiteX164" fmla="*/ 6137 w 10000"/>
              <a:gd name="connsiteY164" fmla="*/ 9316 h 10000"/>
              <a:gd name="connsiteX165" fmla="*/ 966 w 10000"/>
              <a:gd name="connsiteY165" fmla="*/ 4327 h 10000"/>
              <a:gd name="connsiteX166" fmla="*/ 733 w 10000"/>
              <a:gd name="connsiteY166" fmla="*/ 4095 h 10000"/>
              <a:gd name="connsiteX167" fmla="*/ 550 w 10000"/>
              <a:gd name="connsiteY167" fmla="*/ 3874 h 10000"/>
              <a:gd name="connsiteX168" fmla="*/ 477 w 10000"/>
              <a:gd name="connsiteY168" fmla="*/ 3753 h 10000"/>
              <a:gd name="connsiteX169" fmla="*/ 391 w 10000"/>
              <a:gd name="connsiteY169" fmla="*/ 3631 h 10000"/>
              <a:gd name="connsiteX170" fmla="*/ 330 w 10000"/>
              <a:gd name="connsiteY170" fmla="*/ 3510 h 10000"/>
              <a:gd name="connsiteX171" fmla="*/ 257 w 10000"/>
              <a:gd name="connsiteY171" fmla="*/ 3389 h 10000"/>
              <a:gd name="connsiteX172" fmla="*/ 196 w 10000"/>
              <a:gd name="connsiteY172" fmla="*/ 3267 h 10000"/>
              <a:gd name="connsiteX173" fmla="*/ 147 w 10000"/>
              <a:gd name="connsiteY173" fmla="*/ 3135 h 10000"/>
              <a:gd name="connsiteX174" fmla="*/ 110 w 10000"/>
              <a:gd name="connsiteY174" fmla="*/ 3013 h 10000"/>
              <a:gd name="connsiteX175" fmla="*/ 73 w 10000"/>
              <a:gd name="connsiteY175" fmla="*/ 2881 h 10000"/>
              <a:gd name="connsiteX176" fmla="*/ 49 w 10000"/>
              <a:gd name="connsiteY176" fmla="*/ 2748 h 10000"/>
              <a:gd name="connsiteX177" fmla="*/ 24 w 10000"/>
              <a:gd name="connsiteY177" fmla="*/ 2638 h 10000"/>
              <a:gd name="connsiteX178" fmla="*/ 0 w 10000"/>
              <a:gd name="connsiteY178" fmla="*/ 2506 h 10000"/>
              <a:gd name="connsiteX179" fmla="*/ 0 w 10000"/>
              <a:gd name="connsiteY179" fmla="*/ 2373 h 10000"/>
              <a:gd name="connsiteX180" fmla="*/ 0 w 10000"/>
              <a:gd name="connsiteY180" fmla="*/ 2241 h 10000"/>
              <a:gd name="connsiteX181" fmla="*/ 0 w 10000"/>
              <a:gd name="connsiteY181" fmla="*/ 2119 h 10000"/>
              <a:gd name="connsiteX182" fmla="*/ 37 w 10000"/>
              <a:gd name="connsiteY182" fmla="*/ 1998 h 10000"/>
              <a:gd name="connsiteX183" fmla="*/ 49 w 10000"/>
              <a:gd name="connsiteY183" fmla="*/ 1876 h 10000"/>
              <a:gd name="connsiteX184" fmla="*/ 73 w 10000"/>
              <a:gd name="connsiteY184" fmla="*/ 1755 h 10000"/>
              <a:gd name="connsiteX185" fmla="*/ 110 w 10000"/>
              <a:gd name="connsiteY185" fmla="*/ 1645 h 10000"/>
              <a:gd name="connsiteX186" fmla="*/ 147 w 10000"/>
              <a:gd name="connsiteY186" fmla="*/ 1534 h 10000"/>
              <a:gd name="connsiteX187" fmla="*/ 196 w 10000"/>
              <a:gd name="connsiteY187" fmla="*/ 1424 h 10000"/>
              <a:gd name="connsiteX188" fmla="*/ 244 w 10000"/>
              <a:gd name="connsiteY188" fmla="*/ 1313 h 10000"/>
              <a:gd name="connsiteX189" fmla="*/ 306 w 10000"/>
              <a:gd name="connsiteY189" fmla="*/ 1214 h 10000"/>
              <a:gd name="connsiteX190" fmla="*/ 379 w 10000"/>
              <a:gd name="connsiteY190" fmla="*/ 1115 h 10000"/>
              <a:gd name="connsiteX191" fmla="*/ 440 w 10000"/>
              <a:gd name="connsiteY191" fmla="*/ 1015 h 10000"/>
              <a:gd name="connsiteX192" fmla="*/ 526 w 10000"/>
              <a:gd name="connsiteY192" fmla="*/ 916 h 10000"/>
              <a:gd name="connsiteX193" fmla="*/ 611 w 10000"/>
              <a:gd name="connsiteY193" fmla="*/ 817 h 10000"/>
              <a:gd name="connsiteX194" fmla="*/ 697 w 10000"/>
              <a:gd name="connsiteY194" fmla="*/ 740 h 10000"/>
              <a:gd name="connsiteX195" fmla="*/ 807 w 10000"/>
              <a:gd name="connsiteY195" fmla="*/ 640 h 10000"/>
              <a:gd name="connsiteX196" fmla="*/ 1015 w 10000"/>
              <a:gd name="connsiteY196" fmla="*/ 486 h 10000"/>
              <a:gd name="connsiteX197" fmla="*/ 1222 w 10000"/>
              <a:gd name="connsiteY197" fmla="*/ 342 h 10000"/>
              <a:gd name="connsiteX198" fmla="*/ 1345 w 10000"/>
              <a:gd name="connsiteY198" fmla="*/ 276 h 10000"/>
              <a:gd name="connsiteX199" fmla="*/ 1455 w 10000"/>
              <a:gd name="connsiteY199" fmla="*/ 232 h 10000"/>
              <a:gd name="connsiteX200" fmla="*/ 1577 w 10000"/>
              <a:gd name="connsiteY200" fmla="*/ 188 h 10000"/>
              <a:gd name="connsiteX201" fmla="*/ 1699 w 10000"/>
              <a:gd name="connsiteY201" fmla="*/ 132 h 10000"/>
              <a:gd name="connsiteX202" fmla="*/ 1809 w 10000"/>
              <a:gd name="connsiteY202" fmla="*/ 99 h 10000"/>
              <a:gd name="connsiteX203" fmla="*/ 1932 w 10000"/>
              <a:gd name="connsiteY203" fmla="*/ 77 h 10000"/>
              <a:gd name="connsiteX204" fmla="*/ 2054 w 10000"/>
              <a:gd name="connsiteY204" fmla="*/ 44 h 10000"/>
              <a:gd name="connsiteX205" fmla="*/ 2188 w 10000"/>
              <a:gd name="connsiteY205" fmla="*/ 33 h 10000"/>
              <a:gd name="connsiteX206" fmla="*/ 2433 w 10000"/>
              <a:gd name="connsiteY206" fmla="*/ 0 h 10000"/>
              <a:gd name="connsiteX207" fmla="*/ 2702 w 10000"/>
              <a:gd name="connsiteY207" fmla="*/ 22 h 10000"/>
              <a:gd name="connsiteX208" fmla="*/ 2848 w 10000"/>
              <a:gd name="connsiteY208" fmla="*/ 33 h 10000"/>
              <a:gd name="connsiteX209" fmla="*/ 2983 w 10000"/>
              <a:gd name="connsiteY209" fmla="*/ 44 h 10000"/>
              <a:gd name="connsiteX210" fmla="*/ 3130 w 10000"/>
              <a:gd name="connsiteY210" fmla="*/ 66 h 10000"/>
              <a:gd name="connsiteX211" fmla="*/ 3276 w 10000"/>
              <a:gd name="connsiteY211" fmla="*/ 99 h 10000"/>
              <a:gd name="connsiteX212" fmla="*/ 3411 w 10000"/>
              <a:gd name="connsiteY212" fmla="*/ 132 h 10000"/>
              <a:gd name="connsiteX213" fmla="*/ 3545 w 10000"/>
              <a:gd name="connsiteY213" fmla="*/ 188 h 10000"/>
              <a:gd name="connsiteX214" fmla="*/ 3692 w 10000"/>
              <a:gd name="connsiteY214" fmla="*/ 243 h 10000"/>
              <a:gd name="connsiteX215" fmla="*/ 3814 w 10000"/>
              <a:gd name="connsiteY215" fmla="*/ 309 h 10000"/>
              <a:gd name="connsiteX216" fmla="*/ 3949 w 10000"/>
              <a:gd name="connsiteY216" fmla="*/ 375 h 10000"/>
              <a:gd name="connsiteX217" fmla="*/ 4083 w 10000"/>
              <a:gd name="connsiteY217" fmla="*/ 453 h 10000"/>
              <a:gd name="connsiteX218" fmla="*/ 4218 w 10000"/>
              <a:gd name="connsiteY218" fmla="*/ 530 h 10000"/>
              <a:gd name="connsiteX219" fmla="*/ 4352 w 10000"/>
              <a:gd name="connsiteY219" fmla="*/ 618 h 10000"/>
              <a:gd name="connsiteX220" fmla="*/ 4609 w 10000"/>
              <a:gd name="connsiteY220" fmla="*/ 806 h 10000"/>
              <a:gd name="connsiteX221" fmla="*/ 4853 w 10000"/>
              <a:gd name="connsiteY221" fmla="*/ 1038 h 10000"/>
              <a:gd name="connsiteX222" fmla="*/ 5277 w 10000"/>
              <a:gd name="connsiteY222" fmla="*/ 1301 h 10000"/>
              <a:gd name="connsiteX0" fmla="*/ 5277 w 10000"/>
              <a:gd name="connsiteY0" fmla="*/ 1301 h 10000"/>
              <a:gd name="connsiteX1" fmla="*/ 4767 w 10000"/>
              <a:gd name="connsiteY1" fmla="*/ 1574 h 10000"/>
              <a:gd name="connsiteX2" fmla="*/ 4474 w 10000"/>
              <a:gd name="connsiteY2" fmla="*/ 1358 h 10000"/>
              <a:gd name="connsiteX3" fmla="*/ 4279 w 10000"/>
              <a:gd name="connsiteY3" fmla="*/ 1203 h 10000"/>
              <a:gd name="connsiteX4" fmla="*/ 4095 w 10000"/>
              <a:gd name="connsiteY4" fmla="*/ 1060 h 10000"/>
              <a:gd name="connsiteX5" fmla="*/ 3912 w 10000"/>
              <a:gd name="connsiteY5" fmla="*/ 938 h 10000"/>
              <a:gd name="connsiteX6" fmla="*/ 3704 w 10000"/>
              <a:gd name="connsiteY6" fmla="*/ 850 h 10000"/>
              <a:gd name="connsiteX7" fmla="*/ 3496 w 10000"/>
              <a:gd name="connsiteY7" fmla="*/ 751 h 10000"/>
              <a:gd name="connsiteX8" fmla="*/ 3276 w 10000"/>
              <a:gd name="connsiteY8" fmla="*/ 684 h 10000"/>
              <a:gd name="connsiteX9" fmla="*/ 3044 w 10000"/>
              <a:gd name="connsiteY9" fmla="*/ 629 h 10000"/>
              <a:gd name="connsiteX10" fmla="*/ 2824 w 10000"/>
              <a:gd name="connsiteY10" fmla="*/ 607 h 10000"/>
              <a:gd name="connsiteX11" fmla="*/ 2579 w 10000"/>
              <a:gd name="connsiteY11" fmla="*/ 596 h 10000"/>
              <a:gd name="connsiteX12" fmla="*/ 2359 w 10000"/>
              <a:gd name="connsiteY12" fmla="*/ 596 h 10000"/>
              <a:gd name="connsiteX13" fmla="*/ 2139 w 10000"/>
              <a:gd name="connsiteY13" fmla="*/ 618 h 10000"/>
              <a:gd name="connsiteX14" fmla="*/ 1944 w 10000"/>
              <a:gd name="connsiteY14" fmla="*/ 662 h 10000"/>
              <a:gd name="connsiteX15" fmla="*/ 1748 w 10000"/>
              <a:gd name="connsiteY15" fmla="*/ 740 h 10000"/>
              <a:gd name="connsiteX16" fmla="*/ 1565 w 10000"/>
              <a:gd name="connsiteY16" fmla="*/ 817 h 10000"/>
              <a:gd name="connsiteX17" fmla="*/ 1394 w 10000"/>
              <a:gd name="connsiteY17" fmla="*/ 927 h 10000"/>
              <a:gd name="connsiteX18" fmla="*/ 1222 w 10000"/>
              <a:gd name="connsiteY18" fmla="*/ 1049 h 10000"/>
              <a:gd name="connsiteX19" fmla="*/ 1064 w 10000"/>
              <a:gd name="connsiteY19" fmla="*/ 1192 h 10000"/>
              <a:gd name="connsiteX20" fmla="*/ 954 w 10000"/>
              <a:gd name="connsiteY20" fmla="*/ 1347 h 10000"/>
              <a:gd name="connsiteX21" fmla="*/ 831 w 10000"/>
              <a:gd name="connsiteY21" fmla="*/ 1501 h 10000"/>
              <a:gd name="connsiteX22" fmla="*/ 746 w 10000"/>
              <a:gd name="connsiteY22" fmla="*/ 1678 h 10000"/>
              <a:gd name="connsiteX23" fmla="*/ 685 w 10000"/>
              <a:gd name="connsiteY23" fmla="*/ 1854 h 10000"/>
              <a:gd name="connsiteX24" fmla="*/ 648 w 10000"/>
              <a:gd name="connsiteY24" fmla="*/ 2042 h 10000"/>
              <a:gd name="connsiteX25" fmla="*/ 611 w 10000"/>
              <a:gd name="connsiteY25" fmla="*/ 2252 h 10000"/>
              <a:gd name="connsiteX26" fmla="*/ 611 w 10000"/>
              <a:gd name="connsiteY26" fmla="*/ 2461 h 10000"/>
              <a:gd name="connsiteX27" fmla="*/ 636 w 10000"/>
              <a:gd name="connsiteY27" fmla="*/ 2682 h 10000"/>
              <a:gd name="connsiteX28" fmla="*/ 672 w 10000"/>
              <a:gd name="connsiteY28" fmla="*/ 2881 h 10000"/>
              <a:gd name="connsiteX29" fmla="*/ 733 w 10000"/>
              <a:gd name="connsiteY29" fmla="*/ 3091 h 10000"/>
              <a:gd name="connsiteX30" fmla="*/ 819 w 10000"/>
              <a:gd name="connsiteY30" fmla="*/ 3278 h 10000"/>
              <a:gd name="connsiteX31" fmla="*/ 917 w 10000"/>
              <a:gd name="connsiteY31" fmla="*/ 3477 h 10000"/>
              <a:gd name="connsiteX32" fmla="*/ 1039 w 10000"/>
              <a:gd name="connsiteY32" fmla="*/ 3653 h 10000"/>
              <a:gd name="connsiteX33" fmla="*/ 1186 w 10000"/>
              <a:gd name="connsiteY33" fmla="*/ 3830 h 10000"/>
              <a:gd name="connsiteX34" fmla="*/ 1345 w 10000"/>
              <a:gd name="connsiteY34" fmla="*/ 3996 h 10000"/>
              <a:gd name="connsiteX35" fmla="*/ 6516 w 10000"/>
              <a:gd name="connsiteY35" fmla="*/ 8996 h 10000"/>
              <a:gd name="connsiteX36" fmla="*/ 6638 w 10000"/>
              <a:gd name="connsiteY36" fmla="*/ 9084 h 10000"/>
              <a:gd name="connsiteX37" fmla="*/ 6760 w 10000"/>
              <a:gd name="connsiteY37" fmla="*/ 9183 h 10000"/>
              <a:gd name="connsiteX38" fmla="*/ 6870 w 10000"/>
              <a:gd name="connsiteY38" fmla="*/ 9260 h 10000"/>
              <a:gd name="connsiteX39" fmla="*/ 7005 w 10000"/>
              <a:gd name="connsiteY39" fmla="*/ 9327 h 10000"/>
              <a:gd name="connsiteX40" fmla="*/ 7139 w 10000"/>
              <a:gd name="connsiteY40" fmla="*/ 9393 h 10000"/>
              <a:gd name="connsiteX41" fmla="*/ 7274 w 10000"/>
              <a:gd name="connsiteY41" fmla="*/ 9426 h 10000"/>
              <a:gd name="connsiteX42" fmla="*/ 7421 w 10000"/>
              <a:gd name="connsiteY42" fmla="*/ 9459 h 10000"/>
              <a:gd name="connsiteX43" fmla="*/ 7567 w 10000"/>
              <a:gd name="connsiteY43" fmla="*/ 9470 h 10000"/>
              <a:gd name="connsiteX44" fmla="*/ 7714 w 10000"/>
              <a:gd name="connsiteY44" fmla="*/ 9481 h 10000"/>
              <a:gd name="connsiteX45" fmla="*/ 7848 w 10000"/>
              <a:gd name="connsiteY45" fmla="*/ 9481 h 10000"/>
              <a:gd name="connsiteX46" fmla="*/ 7983 w 10000"/>
              <a:gd name="connsiteY46" fmla="*/ 9459 h 10000"/>
              <a:gd name="connsiteX47" fmla="*/ 8117 w 10000"/>
              <a:gd name="connsiteY47" fmla="*/ 9437 h 10000"/>
              <a:gd name="connsiteX48" fmla="*/ 8227 w 10000"/>
              <a:gd name="connsiteY48" fmla="*/ 9393 h 10000"/>
              <a:gd name="connsiteX49" fmla="*/ 8350 w 10000"/>
              <a:gd name="connsiteY49" fmla="*/ 9338 h 10000"/>
              <a:gd name="connsiteX50" fmla="*/ 8460 w 10000"/>
              <a:gd name="connsiteY50" fmla="*/ 9272 h 10000"/>
              <a:gd name="connsiteX51" fmla="*/ 8557 w 10000"/>
              <a:gd name="connsiteY51" fmla="*/ 9183 h 10000"/>
              <a:gd name="connsiteX52" fmla="*/ 8680 w 10000"/>
              <a:gd name="connsiteY52" fmla="*/ 9073 h 10000"/>
              <a:gd name="connsiteX53" fmla="*/ 8814 w 10000"/>
              <a:gd name="connsiteY53" fmla="*/ 8940 h 10000"/>
              <a:gd name="connsiteX54" fmla="*/ 8961 w 10000"/>
              <a:gd name="connsiteY54" fmla="*/ 8775 h 10000"/>
              <a:gd name="connsiteX55" fmla="*/ 9108 w 10000"/>
              <a:gd name="connsiteY55" fmla="*/ 8587 h 10000"/>
              <a:gd name="connsiteX56" fmla="*/ 9242 w 10000"/>
              <a:gd name="connsiteY56" fmla="*/ 8400 h 10000"/>
              <a:gd name="connsiteX57" fmla="*/ 9352 w 10000"/>
              <a:gd name="connsiteY57" fmla="*/ 8212 h 10000"/>
              <a:gd name="connsiteX58" fmla="*/ 9389 w 10000"/>
              <a:gd name="connsiteY58" fmla="*/ 8124 h 10000"/>
              <a:gd name="connsiteX59" fmla="*/ 9413 w 10000"/>
              <a:gd name="connsiteY59" fmla="*/ 8046 h 10000"/>
              <a:gd name="connsiteX60" fmla="*/ 9425 w 10000"/>
              <a:gd name="connsiteY60" fmla="*/ 7958 h 10000"/>
              <a:gd name="connsiteX61" fmla="*/ 9438 w 10000"/>
              <a:gd name="connsiteY61" fmla="*/ 7892 h 10000"/>
              <a:gd name="connsiteX62" fmla="*/ 9425 w 10000"/>
              <a:gd name="connsiteY62" fmla="*/ 7759 h 10000"/>
              <a:gd name="connsiteX63" fmla="*/ 9401 w 10000"/>
              <a:gd name="connsiteY63" fmla="*/ 7627 h 10000"/>
              <a:gd name="connsiteX64" fmla="*/ 9364 w 10000"/>
              <a:gd name="connsiteY64" fmla="*/ 7506 h 10000"/>
              <a:gd name="connsiteX65" fmla="*/ 9303 w 10000"/>
              <a:gd name="connsiteY65" fmla="*/ 7384 h 10000"/>
              <a:gd name="connsiteX66" fmla="*/ 9242 w 10000"/>
              <a:gd name="connsiteY66" fmla="*/ 7263 h 10000"/>
              <a:gd name="connsiteX67" fmla="*/ 9156 w 10000"/>
              <a:gd name="connsiteY67" fmla="*/ 7141 h 10000"/>
              <a:gd name="connsiteX68" fmla="*/ 9071 w 10000"/>
              <a:gd name="connsiteY68" fmla="*/ 7042 h 10000"/>
              <a:gd name="connsiteX69" fmla="*/ 8961 w 10000"/>
              <a:gd name="connsiteY69" fmla="*/ 6932 h 10000"/>
              <a:gd name="connsiteX70" fmla="*/ 4218 w 10000"/>
              <a:gd name="connsiteY70" fmla="*/ 2340 h 10000"/>
              <a:gd name="connsiteX71" fmla="*/ 4120 w 10000"/>
              <a:gd name="connsiteY71" fmla="*/ 2274 h 10000"/>
              <a:gd name="connsiteX72" fmla="*/ 4022 w 10000"/>
              <a:gd name="connsiteY72" fmla="*/ 2219 h 10000"/>
              <a:gd name="connsiteX73" fmla="*/ 3912 w 10000"/>
              <a:gd name="connsiteY73" fmla="*/ 2174 h 10000"/>
              <a:gd name="connsiteX74" fmla="*/ 3790 w 10000"/>
              <a:gd name="connsiteY74" fmla="*/ 2152 h 10000"/>
              <a:gd name="connsiteX75" fmla="*/ 3716 w 10000"/>
              <a:gd name="connsiteY75" fmla="*/ 2163 h 10000"/>
              <a:gd name="connsiteX76" fmla="*/ 3594 w 10000"/>
              <a:gd name="connsiteY76" fmla="*/ 2196 h 10000"/>
              <a:gd name="connsiteX77" fmla="*/ 3447 w 10000"/>
              <a:gd name="connsiteY77" fmla="*/ 2241 h 10000"/>
              <a:gd name="connsiteX78" fmla="*/ 3289 w 10000"/>
              <a:gd name="connsiteY78" fmla="*/ 2296 h 10000"/>
              <a:gd name="connsiteX79" fmla="*/ 3142 w 10000"/>
              <a:gd name="connsiteY79" fmla="*/ 2362 h 10000"/>
              <a:gd name="connsiteX80" fmla="*/ 2995 w 10000"/>
              <a:gd name="connsiteY80" fmla="*/ 2417 h 10000"/>
              <a:gd name="connsiteX81" fmla="*/ 2885 w 10000"/>
              <a:gd name="connsiteY81" fmla="*/ 2472 h 10000"/>
              <a:gd name="connsiteX82" fmla="*/ 2824 w 10000"/>
              <a:gd name="connsiteY82" fmla="*/ 2517 h 10000"/>
              <a:gd name="connsiteX83" fmla="*/ 2787 w 10000"/>
              <a:gd name="connsiteY83" fmla="*/ 2572 h 10000"/>
              <a:gd name="connsiteX84" fmla="*/ 2714 w 10000"/>
              <a:gd name="connsiteY84" fmla="*/ 2660 h 10000"/>
              <a:gd name="connsiteX85" fmla="*/ 2641 w 10000"/>
              <a:gd name="connsiteY85" fmla="*/ 2781 h 10000"/>
              <a:gd name="connsiteX86" fmla="*/ 2567 w 10000"/>
              <a:gd name="connsiteY86" fmla="*/ 2914 h 10000"/>
              <a:gd name="connsiteX87" fmla="*/ 2506 w 10000"/>
              <a:gd name="connsiteY87" fmla="*/ 3046 h 10000"/>
              <a:gd name="connsiteX88" fmla="*/ 2445 w 10000"/>
              <a:gd name="connsiteY88" fmla="*/ 3168 h 10000"/>
              <a:gd name="connsiteX89" fmla="*/ 2408 w 10000"/>
              <a:gd name="connsiteY89" fmla="*/ 3267 h 10000"/>
              <a:gd name="connsiteX90" fmla="*/ 2396 w 10000"/>
              <a:gd name="connsiteY90" fmla="*/ 3355 h 10000"/>
              <a:gd name="connsiteX91" fmla="*/ 2408 w 10000"/>
              <a:gd name="connsiteY91" fmla="*/ 3444 h 10000"/>
              <a:gd name="connsiteX92" fmla="*/ 2445 w 10000"/>
              <a:gd name="connsiteY92" fmla="*/ 3554 h 10000"/>
              <a:gd name="connsiteX93" fmla="*/ 2518 w 10000"/>
              <a:gd name="connsiteY93" fmla="*/ 3642 h 10000"/>
              <a:gd name="connsiteX94" fmla="*/ 2579 w 10000"/>
              <a:gd name="connsiteY94" fmla="*/ 3720 h 10000"/>
              <a:gd name="connsiteX95" fmla="*/ 7335 w 10000"/>
              <a:gd name="connsiteY95" fmla="*/ 8311 h 10000"/>
              <a:gd name="connsiteX96" fmla="*/ 6956 w 10000"/>
              <a:gd name="connsiteY96" fmla="*/ 8642 h 10000"/>
              <a:gd name="connsiteX97" fmla="*/ 2200 w 10000"/>
              <a:gd name="connsiteY97" fmla="*/ 4051 h 10000"/>
              <a:gd name="connsiteX98" fmla="*/ 2115 w 10000"/>
              <a:gd name="connsiteY98" fmla="*/ 3962 h 10000"/>
              <a:gd name="connsiteX99" fmla="*/ 2042 w 10000"/>
              <a:gd name="connsiteY99" fmla="*/ 3885 h 10000"/>
              <a:gd name="connsiteX100" fmla="*/ 1980 w 10000"/>
              <a:gd name="connsiteY100" fmla="*/ 3786 h 10000"/>
              <a:gd name="connsiteX101" fmla="*/ 1932 w 10000"/>
              <a:gd name="connsiteY101" fmla="*/ 3687 h 10000"/>
              <a:gd name="connsiteX102" fmla="*/ 1895 w 10000"/>
              <a:gd name="connsiteY102" fmla="*/ 3598 h 10000"/>
              <a:gd name="connsiteX103" fmla="*/ 1858 w 10000"/>
              <a:gd name="connsiteY103" fmla="*/ 3499 h 10000"/>
              <a:gd name="connsiteX104" fmla="*/ 1834 w 10000"/>
              <a:gd name="connsiteY104" fmla="*/ 3389 h 10000"/>
              <a:gd name="connsiteX105" fmla="*/ 1822 w 10000"/>
              <a:gd name="connsiteY105" fmla="*/ 3278 h 10000"/>
              <a:gd name="connsiteX106" fmla="*/ 1834 w 10000"/>
              <a:gd name="connsiteY106" fmla="*/ 3157 h 10000"/>
              <a:gd name="connsiteX107" fmla="*/ 1883 w 10000"/>
              <a:gd name="connsiteY107" fmla="*/ 3002 h 10000"/>
              <a:gd name="connsiteX108" fmla="*/ 1956 w 10000"/>
              <a:gd name="connsiteY108" fmla="*/ 2826 h 10000"/>
              <a:gd name="connsiteX109" fmla="*/ 2042 w 10000"/>
              <a:gd name="connsiteY109" fmla="*/ 2649 h 10000"/>
              <a:gd name="connsiteX110" fmla="*/ 2127 w 10000"/>
              <a:gd name="connsiteY110" fmla="*/ 2472 h 10000"/>
              <a:gd name="connsiteX111" fmla="*/ 2237 w 10000"/>
              <a:gd name="connsiteY111" fmla="*/ 2318 h 10000"/>
              <a:gd name="connsiteX112" fmla="*/ 2335 w 10000"/>
              <a:gd name="connsiteY112" fmla="*/ 2185 h 10000"/>
              <a:gd name="connsiteX113" fmla="*/ 2421 w 10000"/>
              <a:gd name="connsiteY113" fmla="*/ 2097 h 10000"/>
              <a:gd name="connsiteX114" fmla="*/ 2531 w 10000"/>
              <a:gd name="connsiteY114" fmla="*/ 2020 h 10000"/>
              <a:gd name="connsiteX115" fmla="*/ 2677 w 10000"/>
              <a:gd name="connsiteY115" fmla="*/ 1943 h 10000"/>
              <a:gd name="connsiteX116" fmla="*/ 2861 w 10000"/>
              <a:gd name="connsiteY116" fmla="*/ 1865 h 10000"/>
              <a:gd name="connsiteX117" fmla="*/ 3056 w 10000"/>
              <a:gd name="connsiteY117" fmla="*/ 1788 h 10000"/>
              <a:gd name="connsiteX118" fmla="*/ 3264 w 10000"/>
              <a:gd name="connsiteY118" fmla="*/ 1722 h 10000"/>
              <a:gd name="connsiteX119" fmla="*/ 3460 w 10000"/>
              <a:gd name="connsiteY119" fmla="*/ 1678 h 10000"/>
              <a:gd name="connsiteX120" fmla="*/ 3631 w 10000"/>
              <a:gd name="connsiteY120" fmla="*/ 1645 h 10000"/>
              <a:gd name="connsiteX121" fmla="*/ 3778 w 10000"/>
              <a:gd name="connsiteY121" fmla="*/ 1634 h 10000"/>
              <a:gd name="connsiteX122" fmla="*/ 3900 w 10000"/>
              <a:gd name="connsiteY122" fmla="*/ 1667 h 10000"/>
              <a:gd name="connsiteX123" fmla="*/ 4010 w 10000"/>
              <a:gd name="connsiteY123" fmla="*/ 1689 h 10000"/>
              <a:gd name="connsiteX124" fmla="*/ 4120 w 10000"/>
              <a:gd name="connsiteY124" fmla="*/ 1722 h 10000"/>
              <a:gd name="connsiteX125" fmla="*/ 4230 w 10000"/>
              <a:gd name="connsiteY125" fmla="*/ 1755 h 10000"/>
              <a:gd name="connsiteX126" fmla="*/ 4328 w 10000"/>
              <a:gd name="connsiteY126" fmla="*/ 1810 h 10000"/>
              <a:gd name="connsiteX127" fmla="*/ 4425 w 10000"/>
              <a:gd name="connsiteY127" fmla="*/ 1876 h 10000"/>
              <a:gd name="connsiteX128" fmla="*/ 4523 w 10000"/>
              <a:gd name="connsiteY128" fmla="*/ 1943 h 10000"/>
              <a:gd name="connsiteX129" fmla="*/ 4609 w 10000"/>
              <a:gd name="connsiteY129" fmla="*/ 2020 h 10000"/>
              <a:gd name="connsiteX130" fmla="*/ 9364 w 10000"/>
              <a:gd name="connsiteY130" fmla="*/ 6600 h 10000"/>
              <a:gd name="connsiteX131" fmla="*/ 9499 w 10000"/>
              <a:gd name="connsiteY131" fmla="*/ 6744 h 10000"/>
              <a:gd name="connsiteX132" fmla="*/ 9621 w 10000"/>
              <a:gd name="connsiteY132" fmla="*/ 6909 h 10000"/>
              <a:gd name="connsiteX133" fmla="*/ 9731 w 10000"/>
              <a:gd name="connsiteY133" fmla="*/ 7064 h 10000"/>
              <a:gd name="connsiteX134" fmla="*/ 9817 w 10000"/>
              <a:gd name="connsiteY134" fmla="*/ 7230 h 10000"/>
              <a:gd name="connsiteX135" fmla="*/ 9890 w 10000"/>
              <a:gd name="connsiteY135" fmla="*/ 7395 h 10000"/>
              <a:gd name="connsiteX136" fmla="*/ 9951 w 10000"/>
              <a:gd name="connsiteY136" fmla="*/ 7572 h 10000"/>
              <a:gd name="connsiteX137" fmla="*/ 9976 w 10000"/>
              <a:gd name="connsiteY137" fmla="*/ 7759 h 10000"/>
              <a:gd name="connsiteX138" fmla="*/ 10000 w 10000"/>
              <a:gd name="connsiteY138" fmla="*/ 7947 h 10000"/>
              <a:gd name="connsiteX139" fmla="*/ 9988 w 10000"/>
              <a:gd name="connsiteY139" fmla="*/ 8046 h 10000"/>
              <a:gd name="connsiteX140" fmla="*/ 9976 w 10000"/>
              <a:gd name="connsiteY140" fmla="*/ 8157 h 10000"/>
              <a:gd name="connsiteX141" fmla="*/ 9951 w 10000"/>
              <a:gd name="connsiteY141" fmla="*/ 8256 h 10000"/>
              <a:gd name="connsiteX142" fmla="*/ 9890 w 10000"/>
              <a:gd name="connsiteY142" fmla="*/ 8366 h 10000"/>
              <a:gd name="connsiteX143" fmla="*/ 9780 w 10000"/>
              <a:gd name="connsiteY143" fmla="*/ 8609 h 10000"/>
              <a:gd name="connsiteX144" fmla="*/ 9645 w 10000"/>
              <a:gd name="connsiteY144" fmla="*/ 8841 h 10000"/>
              <a:gd name="connsiteX145" fmla="*/ 9462 w 10000"/>
              <a:gd name="connsiteY145" fmla="*/ 9062 h 10000"/>
              <a:gd name="connsiteX146" fmla="*/ 9291 w 10000"/>
              <a:gd name="connsiteY146" fmla="*/ 9283 h 10000"/>
              <a:gd name="connsiteX147" fmla="*/ 9132 w 10000"/>
              <a:gd name="connsiteY147" fmla="*/ 9448 h 10000"/>
              <a:gd name="connsiteX148" fmla="*/ 8985 w 10000"/>
              <a:gd name="connsiteY148" fmla="*/ 9592 h 10000"/>
              <a:gd name="connsiteX149" fmla="*/ 8839 w 10000"/>
              <a:gd name="connsiteY149" fmla="*/ 9702 h 10000"/>
              <a:gd name="connsiteX150" fmla="*/ 8680 w 10000"/>
              <a:gd name="connsiteY150" fmla="*/ 9801 h 10000"/>
              <a:gd name="connsiteX151" fmla="*/ 8521 w 10000"/>
              <a:gd name="connsiteY151" fmla="*/ 9879 h 10000"/>
              <a:gd name="connsiteX152" fmla="*/ 8350 w 10000"/>
              <a:gd name="connsiteY152" fmla="*/ 9934 h 10000"/>
              <a:gd name="connsiteX153" fmla="*/ 8166 w 10000"/>
              <a:gd name="connsiteY153" fmla="*/ 9978 h 10000"/>
              <a:gd name="connsiteX154" fmla="*/ 7983 w 10000"/>
              <a:gd name="connsiteY154" fmla="*/ 10000 h 10000"/>
              <a:gd name="connsiteX155" fmla="*/ 7787 w 10000"/>
              <a:gd name="connsiteY155" fmla="*/ 10000 h 10000"/>
              <a:gd name="connsiteX156" fmla="*/ 7579 w 10000"/>
              <a:gd name="connsiteY156" fmla="*/ 9989 h 10000"/>
              <a:gd name="connsiteX157" fmla="*/ 7384 w 10000"/>
              <a:gd name="connsiteY157" fmla="*/ 9967 h 10000"/>
              <a:gd name="connsiteX158" fmla="*/ 7176 w 10000"/>
              <a:gd name="connsiteY158" fmla="*/ 9912 h 10000"/>
              <a:gd name="connsiteX159" fmla="*/ 6993 w 10000"/>
              <a:gd name="connsiteY159" fmla="*/ 9857 h 10000"/>
              <a:gd name="connsiteX160" fmla="*/ 6809 w 10000"/>
              <a:gd name="connsiteY160" fmla="*/ 9779 h 10000"/>
              <a:gd name="connsiteX161" fmla="*/ 6626 w 10000"/>
              <a:gd name="connsiteY161" fmla="*/ 9691 h 10000"/>
              <a:gd name="connsiteX162" fmla="*/ 6467 w 10000"/>
              <a:gd name="connsiteY162" fmla="*/ 9581 h 10000"/>
              <a:gd name="connsiteX163" fmla="*/ 6296 w 10000"/>
              <a:gd name="connsiteY163" fmla="*/ 9459 h 10000"/>
              <a:gd name="connsiteX164" fmla="*/ 6137 w 10000"/>
              <a:gd name="connsiteY164" fmla="*/ 9316 h 10000"/>
              <a:gd name="connsiteX165" fmla="*/ 966 w 10000"/>
              <a:gd name="connsiteY165" fmla="*/ 4327 h 10000"/>
              <a:gd name="connsiteX166" fmla="*/ 733 w 10000"/>
              <a:gd name="connsiteY166" fmla="*/ 4095 h 10000"/>
              <a:gd name="connsiteX167" fmla="*/ 550 w 10000"/>
              <a:gd name="connsiteY167" fmla="*/ 3874 h 10000"/>
              <a:gd name="connsiteX168" fmla="*/ 477 w 10000"/>
              <a:gd name="connsiteY168" fmla="*/ 3753 h 10000"/>
              <a:gd name="connsiteX169" fmla="*/ 391 w 10000"/>
              <a:gd name="connsiteY169" fmla="*/ 3631 h 10000"/>
              <a:gd name="connsiteX170" fmla="*/ 330 w 10000"/>
              <a:gd name="connsiteY170" fmla="*/ 3510 h 10000"/>
              <a:gd name="connsiteX171" fmla="*/ 257 w 10000"/>
              <a:gd name="connsiteY171" fmla="*/ 3389 h 10000"/>
              <a:gd name="connsiteX172" fmla="*/ 196 w 10000"/>
              <a:gd name="connsiteY172" fmla="*/ 3267 h 10000"/>
              <a:gd name="connsiteX173" fmla="*/ 147 w 10000"/>
              <a:gd name="connsiteY173" fmla="*/ 3135 h 10000"/>
              <a:gd name="connsiteX174" fmla="*/ 110 w 10000"/>
              <a:gd name="connsiteY174" fmla="*/ 3013 h 10000"/>
              <a:gd name="connsiteX175" fmla="*/ 73 w 10000"/>
              <a:gd name="connsiteY175" fmla="*/ 2881 h 10000"/>
              <a:gd name="connsiteX176" fmla="*/ 49 w 10000"/>
              <a:gd name="connsiteY176" fmla="*/ 2748 h 10000"/>
              <a:gd name="connsiteX177" fmla="*/ 24 w 10000"/>
              <a:gd name="connsiteY177" fmla="*/ 2638 h 10000"/>
              <a:gd name="connsiteX178" fmla="*/ 0 w 10000"/>
              <a:gd name="connsiteY178" fmla="*/ 2506 h 10000"/>
              <a:gd name="connsiteX179" fmla="*/ 0 w 10000"/>
              <a:gd name="connsiteY179" fmla="*/ 2373 h 10000"/>
              <a:gd name="connsiteX180" fmla="*/ 0 w 10000"/>
              <a:gd name="connsiteY180" fmla="*/ 2241 h 10000"/>
              <a:gd name="connsiteX181" fmla="*/ 0 w 10000"/>
              <a:gd name="connsiteY181" fmla="*/ 2119 h 10000"/>
              <a:gd name="connsiteX182" fmla="*/ 37 w 10000"/>
              <a:gd name="connsiteY182" fmla="*/ 1998 h 10000"/>
              <a:gd name="connsiteX183" fmla="*/ 49 w 10000"/>
              <a:gd name="connsiteY183" fmla="*/ 1876 h 10000"/>
              <a:gd name="connsiteX184" fmla="*/ 73 w 10000"/>
              <a:gd name="connsiteY184" fmla="*/ 1755 h 10000"/>
              <a:gd name="connsiteX185" fmla="*/ 110 w 10000"/>
              <a:gd name="connsiteY185" fmla="*/ 1645 h 10000"/>
              <a:gd name="connsiteX186" fmla="*/ 147 w 10000"/>
              <a:gd name="connsiteY186" fmla="*/ 1534 h 10000"/>
              <a:gd name="connsiteX187" fmla="*/ 196 w 10000"/>
              <a:gd name="connsiteY187" fmla="*/ 1424 h 10000"/>
              <a:gd name="connsiteX188" fmla="*/ 244 w 10000"/>
              <a:gd name="connsiteY188" fmla="*/ 1313 h 10000"/>
              <a:gd name="connsiteX189" fmla="*/ 306 w 10000"/>
              <a:gd name="connsiteY189" fmla="*/ 1214 h 10000"/>
              <a:gd name="connsiteX190" fmla="*/ 379 w 10000"/>
              <a:gd name="connsiteY190" fmla="*/ 1115 h 10000"/>
              <a:gd name="connsiteX191" fmla="*/ 440 w 10000"/>
              <a:gd name="connsiteY191" fmla="*/ 1015 h 10000"/>
              <a:gd name="connsiteX192" fmla="*/ 526 w 10000"/>
              <a:gd name="connsiteY192" fmla="*/ 916 h 10000"/>
              <a:gd name="connsiteX193" fmla="*/ 611 w 10000"/>
              <a:gd name="connsiteY193" fmla="*/ 817 h 10000"/>
              <a:gd name="connsiteX194" fmla="*/ 697 w 10000"/>
              <a:gd name="connsiteY194" fmla="*/ 740 h 10000"/>
              <a:gd name="connsiteX195" fmla="*/ 807 w 10000"/>
              <a:gd name="connsiteY195" fmla="*/ 640 h 10000"/>
              <a:gd name="connsiteX196" fmla="*/ 1015 w 10000"/>
              <a:gd name="connsiteY196" fmla="*/ 486 h 10000"/>
              <a:gd name="connsiteX197" fmla="*/ 1222 w 10000"/>
              <a:gd name="connsiteY197" fmla="*/ 342 h 10000"/>
              <a:gd name="connsiteX198" fmla="*/ 1345 w 10000"/>
              <a:gd name="connsiteY198" fmla="*/ 276 h 10000"/>
              <a:gd name="connsiteX199" fmla="*/ 1455 w 10000"/>
              <a:gd name="connsiteY199" fmla="*/ 232 h 10000"/>
              <a:gd name="connsiteX200" fmla="*/ 1577 w 10000"/>
              <a:gd name="connsiteY200" fmla="*/ 188 h 10000"/>
              <a:gd name="connsiteX201" fmla="*/ 1699 w 10000"/>
              <a:gd name="connsiteY201" fmla="*/ 132 h 10000"/>
              <a:gd name="connsiteX202" fmla="*/ 1809 w 10000"/>
              <a:gd name="connsiteY202" fmla="*/ 99 h 10000"/>
              <a:gd name="connsiteX203" fmla="*/ 1932 w 10000"/>
              <a:gd name="connsiteY203" fmla="*/ 77 h 10000"/>
              <a:gd name="connsiteX204" fmla="*/ 2054 w 10000"/>
              <a:gd name="connsiteY204" fmla="*/ 44 h 10000"/>
              <a:gd name="connsiteX205" fmla="*/ 2188 w 10000"/>
              <a:gd name="connsiteY205" fmla="*/ 33 h 10000"/>
              <a:gd name="connsiteX206" fmla="*/ 2433 w 10000"/>
              <a:gd name="connsiteY206" fmla="*/ 0 h 10000"/>
              <a:gd name="connsiteX207" fmla="*/ 2702 w 10000"/>
              <a:gd name="connsiteY207" fmla="*/ 22 h 10000"/>
              <a:gd name="connsiteX208" fmla="*/ 2848 w 10000"/>
              <a:gd name="connsiteY208" fmla="*/ 33 h 10000"/>
              <a:gd name="connsiteX209" fmla="*/ 2983 w 10000"/>
              <a:gd name="connsiteY209" fmla="*/ 44 h 10000"/>
              <a:gd name="connsiteX210" fmla="*/ 3130 w 10000"/>
              <a:gd name="connsiteY210" fmla="*/ 66 h 10000"/>
              <a:gd name="connsiteX211" fmla="*/ 3276 w 10000"/>
              <a:gd name="connsiteY211" fmla="*/ 99 h 10000"/>
              <a:gd name="connsiteX212" fmla="*/ 3411 w 10000"/>
              <a:gd name="connsiteY212" fmla="*/ 132 h 10000"/>
              <a:gd name="connsiteX213" fmla="*/ 3545 w 10000"/>
              <a:gd name="connsiteY213" fmla="*/ 188 h 10000"/>
              <a:gd name="connsiteX214" fmla="*/ 3692 w 10000"/>
              <a:gd name="connsiteY214" fmla="*/ 243 h 10000"/>
              <a:gd name="connsiteX215" fmla="*/ 3814 w 10000"/>
              <a:gd name="connsiteY215" fmla="*/ 309 h 10000"/>
              <a:gd name="connsiteX216" fmla="*/ 3949 w 10000"/>
              <a:gd name="connsiteY216" fmla="*/ 375 h 10000"/>
              <a:gd name="connsiteX217" fmla="*/ 4083 w 10000"/>
              <a:gd name="connsiteY217" fmla="*/ 453 h 10000"/>
              <a:gd name="connsiteX218" fmla="*/ 4218 w 10000"/>
              <a:gd name="connsiteY218" fmla="*/ 530 h 10000"/>
              <a:gd name="connsiteX219" fmla="*/ 4352 w 10000"/>
              <a:gd name="connsiteY219" fmla="*/ 618 h 10000"/>
              <a:gd name="connsiteX220" fmla="*/ 4609 w 10000"/>
              <a:gd name="connsiteY220" fmla="*/ 806 h 10000"/>
              <a:gd name="connsiteX221" fmla="*/ 4853 w 10000"/>
              <a:gd name="connsiteY221" fmla="*/ 1038 h 10000"/>
              <a:gd name="connsiteX222" fmla="*/ 5277 w 10000"/>
              <a:gd name="connsiteY222" fmla="*/ 13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10000" h="10000">
                <a:moveTo>
                  <a:pt x="5277" y="1301"/>
                </a:moveTo>
                <a:lnTo>
                  <a:pt x="4767" y="1574"/>
                </a:lnTo>
                <a:lnTo>
                  <a:pt x="4474" y="1358"/>
                </a:lnTo>
                <a:lnTo>
                  <a:pt x="4279" y="1203"/>
                </a:lnTo>
                <a:lnTo>
                  <a:pt x="4095" y="1060"/>
                </a:lnTo>
                <a:lnTo>
                  <a:pt x="3912" y="938"/>
                </a:lnTo>
                <a:lnTo>
                  <a:pt x="3704" y="850"/>
                </a:lnTo>
                <a:lnTo>
                  <a:pt x="3496" y="751"/>
                </a:lnTo>
                <a:lnTo>
                  <a:pt x="3276" y="684"/>
                </a:lnTo>
                <a:lnTo>
                  <a:pt x="3044" y="629"/>
                </a:lnTo>
                <a:lnTo>
                  <a:pt x="2824" y="607"/>
                </a:lnTo>
                <a:lnTo>
                  <a:pt x="2579" y="596"/>
                </a:lnTo>
                <a:lnTo>
                  <a:pt x="2359" y="596"/>
                </a:lnTo>
                <a:lnTo>
                  <a:pt x="2139" y="618"/>
                </a:lnTo>
                <a:lnTo>
                  <a:pt x="1944" y="662"/>
                </a:lnTo>
                <a:lnTo>
                  <a:pt x="1748" y="740"/>
                </a:lnTo>
                <a:lnTo>
                  <a:pt x="1565" y="817"/>
                </a:lnTo>
                <a:lnTo>
                  <a:pt x="1394" y="927"/>
                </a:lnTo>
                <a:lnTo>
                  <a:pt x="1222" y="1049"/>
                </a:lnTo>
                <a:lnTo>
                  <a:pt x="1064" y="1192"/>
                </a:lnTo>
                <a:lnTo>
                  <a:pt x="954" y="1347"/>
                </a:lnTo>
                <a:lnTo>
                  <a:pt x="831" y="1501"/>
                </a:lnTo>
                <a:cubicBezTo>
                  <a:pt x="803" y="1560"/>
                  <a:pt x="774" y="1619"/>
                  <a:pt x="746" y="1678"/>
                </a:cubicBezTo>
                <a:cubicBezTo>
                  <a:pt x="726" y="1737"/>
                  <a:pt x="705" y="1795"/>
                  <a:pt x="685" y="1854"/>
                </a:cubicBezTo>
                <a:cubicBezTo>
                  <a:pt x="673" y="1917"/>
                  <a:pt x="660" y="1979"/>
                  <a:pt x="648" y="2042"/>
                </a:cubicBezTo>
                <a:cubicBezTo>
                  <a:pt x="636" y="2112"/>
                  <a:pt x="623" y="2182"/>
                  <a:pt x="611" y="2252"/>
                </a:cubicBezTo>
                <a:lnTo>
                  <a:pt x="611" y="2461"/>
                </a:lnTo>
                <a:cubicBezTo>
                  <a:pt x="619" y="2535"/>
                  <a:pt x="628" y="2608"/>
                  <a:pt x="636" y="2682"/>
                </a:cubicBezTo>
                <a:cubicBezTo>
                  <a:pt x="648" y="2748"/>
                  <a:pt x="660" y="2815"/>
                  <a:pt x="672" y="2881"/>
                </a:cubicBezTo>
                <a:cubicBezTo>
                  <a:pt x="692" y="2951"/>
                  <a:pt x="713" y="3021"/>
                  <a:pt x="733" y="3091"/>
                </a:cubicBezTo>
                <a:cubicBezTo>
                  <a:pt x="762" y="3153"/>
                  <a:pt x="790" y="3216"/>
                  <a:pt x="819" y="3278"/>
                </a:cubicBezTo>
                <a:cubicBezTo>
                  <a:pt x="852" y="3344"/>
                  <a:pt x="884" y="3411"/>
                  <a:pt x="917" y="3477"/>
                </a:cubicBezTo>
                <a:lnTo>
                  <a:pt x="1039" y="3653"/>
                </a:lnTo>
                <a:lnTo>
                  <a:pt x="1186" y="3830"/>
                </a:lnTo>
                <a:lnTo>
                  <a:pt x="1345" y="3996"/>
                </a:lnTo>
                <a:lnTo>
                  <a:pt x="6516" y="8996"/>
                </a:lnTo>
                <a:cubicBezTo>
                  <a:pt x="6557" y="9025"/>
                  <a:pt x="6597" y="9055"/>
                  <a:pt x="6638" y="9084"/>
                </a:cubicBezTo>
                <a:lnTo>
                  <a:pt x="6760" y="9183"/>
                </a:lnTo>
                <a:lnTo>
                  <a:pt x="6870" y="9260"/>
                </a:lnTo>
                <a:lnTo>
                  <a:pt x="7005" y="9327"/>
                </a:lnTo>
                <a:lnTo>
                  <a:pt x="7139" y="9393"/>
                </a:lnTo>
                <a:lnTo>
                  <a:pt x="7274" y="9426"/>
                </a:lnTo>
                <a:lnTo>
                  <a:pt x="7421" y="9459"/>
                </a:lnTo>
                <a:lnTo>
                  <a:pt x="7567" y="9470"/>
                </a:lnTo>
                <a:lnTo>
                  <a:pt x="7714" y="9481"/>
                </a:lnTo>
                <a:lnTo>
                  <a:pt x="7848" y="9481"/>
                </a:lnTo>
                <a:lnTo>
                  <a:pt x="7983" y="9459"/>
                </a:lnTo>
                <a:lnTo>
                  <a:pt x="8117" y="9437"/>
                </a:lnTo>
                <a:lnTo>
                  <a:pt x="8227" y="9393"/>
                </a:lnTo>
                <a:lnTo>
                  <a:pt x="8350" y="9338"/>
                </a:lnTo>
                <a:lnTo>
                  <a:pt x="8460" y="9272"/>
                </a:lnTo>
                <a:cubicBezTo>
                  <a:pt x="8492" y="9242"/>
                  <a:pt x="8525" y="9213"/>
                  <a:pt x="8557" y="9183"/>
                </a:cubicBezTo>
                <a:lnTo>
                  <a:pt x="8680" y="9073"/>
                </a:lnTo>
                <a:cubicBezTo>
                  <a:pt x="8725" y="9029"/>
                  <a:pt x="8769" y="8984"/>
                  <a:pt x="8814" y="8940"/>
                </a:cubicBezTo>
                <a:lnTo>
                  <a:pt x="8961" y="8775"/>
                </a:lnTo>
                <a:lnTo>
                  <a:pt x="9108" y="8587"/>
                </a:lnTo>
                <a:cubicBezTo>
                  <a:pt x="9153" y="8525"/>
                  <a:pt x="9197" y="8462"/>
                  <a:pt x="9242" y="8400"/>
                </a:cubicBezTo>
                <a:lnTo>
                  <a:pt x="9352" y="8212"/>
                </a:lnTo>
                <a:cubicBezTo>
                  <a:pt x="9364" y="8183"/>
                  <a:pt x="9377" y="8153"/>
                  <a:pt x="9389" y="8124"/>
                </a:cubicBezTo>
                <a:lnTo>
                  <a:pt x="9413" y="8046"/>
                </a:lnTo>
                <a:cubicBezTo>
                  <a:pt x="9417" y="8017"/>
                  <a:pt x="9421" y="7987"/>
                  <a:pt x="9425" y="7958"/>
                </a:cubicBezTo>
                <a:cubicBezTo>
                  <a:pt x="9429" y="7936"/>
                  <a:pt x="9434" y="7914"/>
                  <a:pt x="9438" y="7892"/>
                </a:cubicBezTo>
                <a:cubicBezTo>
                  <a:pt x="9434" y="7848"/>
                  <a:pt x="9429" y="7803"/>
                  <a:pt x="9425" y="7759"/>
                </a:cubicBezTo>
                <a:lnTo>
                  <a:pt x="9401" y="7627"/>
                </a:lnTo>
                <a:cubicBezTo>
                  <a:pt x="9389" y="7587"/>
                  <a:pt x="9376" y="7546"/>
                  <a:pt x="9364" y="7506"/>
                </a:cubicBezTo>
                <a:cubicBezTo>
                  <a:pt x="9344" y="7465"/>
                  <a:pt x="9323" y="7425"/>
                  <a:pt x="9303" y="7384"/>
                </a:cubicBezTo>
                <a:cubicBezTo>
                  <a:pt x="9283" y="7344"/>
                  <a:pt x="9262" y="7303"/>
                  <a:pt x="9242" y="7263"/>
                </a:cubicBezTo>
                <a:lnTo>
                  <a:pt x="9156" y="7141"/>
                </a:lnTo>
                <a:cubicBezTo>
                  <a:pt x="9128" y="7108"/>
                  <a:pt x="9099" y="7075"/>
                  <a:pt x="9071" y="7042"/>
                </a:cubicBezTo>
                <a:lnTo>
                  <a:pt x="8961" y="6932"/>
                </a:lnTo>
                <a:lnTo>
                  <a:pt x="4218" y="2340"/>
                </a:lnTo>
                <a:lnTo>
                  <a:pt x="4120" y="2274"/>
                </a:lnTo>
                <a:cubicBezTo>
                  <a:pt x="4087" y="2256"/>
                  <a:pt x="4055" y="2237"/>
                  <a:pt x="4022" y="2219"/>
                </a:cubicBezTo>
                <a:lnTo>
                  <a:pt x="3912" y="2174"/>
                </a:lnTo>
                <a:lnTo>
                  <a:pt x="3790" y="2152"/>
                </a:lnTo>
                <a:cubicBezTo>
                  <a:pt x="3765" y="2156"/>
                  <a:pt x="3741" y="2159"/>
                  <a:pt x="3716" y="2163"/>
                </a:cubicBezTo>
                <a:lnTo>
                  <a:pt x="3594" y="2196"/>
                </a:lnTo>
                <a:lnTo>
                  <a:pt x="3447" y="2241"/>
                </a:lnTo>
                <a:lnTo>
                  <a:pt x="3289" y="2296"/>
                </a:lnTo>
                <a:lnTo>
                  <a:pt x="3142" y="2362"/>
                </a:lnTo>
                <a:lnTo>
                  <a:pt x="2995" y="2417"/>
                </a:lnTo>
                <a:cubicBezTo>
                  <a:pt x="2958" y="2435"/>
                  <a:pt x="2922" y="2454"/>
                  <a:pt x="2885" y="2472"/>
                </a:cubicBezTo>
                <a:cubicBezTo>
                  <a:pt x="2865" y="2487"/>
                  <a:pt x="2844" y="2502"/>
                  <a:pt x="2824" y="2517"/>
                </a:cubicBezTo>
                <a:cubicBezTo>
                  <a:pt x="2812" y="2535"/>
                  <a:pt x="2799" y="2554"/>
                  <a:pt x="2787" y="2572"/>
                </a:cubicBezTo>
                <a:lnTo>
                  <a:pt x="2714" y="2660"/>
                </a:lnTo>
                <a:lnTo>
                  <a:pt x="2641" y="2781"/>
                </a:lnTo>
                <a:cubicBezTo>
                  <a:pt x="2616" y="2825"/>
                  <a:pt x="2592" y="2870"/>
                  <a:pt x="2567" y="2914"/>
                </a:cubicBezTo>
                <a:cubicBezTo>
                  <a:pt x="2547" y="2958"/>
                  <a:pt x="2526" y="3002"/>
                  <a:pt x="2506" y="3046"/>
                </a:cubicBezTo>
                <a:cubicBezTo>
                  <a:pt x="2486" y="3087"/>
                  <a:pt x="2465" y="3127"/>
                  <a:pt x="2445" y="3168"/>
                </a:cubicBezTo>
                <a:cubicBezTo>
                  <a:pt x="2433" y="3201"/>
                  <a:pt x="2420" y="3234"/>
                  <a:pt x="2408" y="3267"/>
                </a:cubicBezTo>
                <a:cubicBezTo>
                  <a:pt x="2404" y="3296"/>
                  <a:pt x="2400" y="3326"/>
                  <a:pt x="2396" y="3355"/>
                </a:cubicBezTo>
                <a:cubicBezTo>
                  <a:pt x="2400" y="3385"/>
                  <a:pt x="2404" y="3414"/>
                  <a:pt x="2408" y="3444"/>
                </a:cubicBezTo>
                <a:cubicBezTo>
                  <a:pt x="2420" y="3481"/>
                  <a:pt x="2433" y="3517"/>
                  <a:pt x="2445" y="3554"/>
                </a:cubicBezTo>
                <a:lnTo>
                  <a:pt x="2518" y="3642"/>
                </a:lnTo>
                <a:cubicBezTo>
                  <a:pt x="2538" y="3668"/>
                  <a:pt x="2559" y="3694"/>
                  <a:pt x="2579" y="3720"/>
                </a:cubicBezTo>
                <a:lnTo>
                  <a:pt x="7335" y="8311"/>
                </a:lnTo>
                <a:lnTo>
                  <a:pt x="6956" y="8642"/>
                </a:lnTo>
                <a:lnTo>
                  <a:pt x="2200" y="4051"/>
                </a:lnTo>
                <a:cubicBezTo>
                  <a:pt x="2172" y="4021"/>
                  <a:pt x="2143" y="3992"/>
                  <a:pt x="2115" y="3962"/>
                </a:cubicBezTo>
                <a:cubicBezTo>
                  <a:pt x="2091" y="3936"/>
                  <a:pt x="2066" y="3911"/>
                  <a:pt x="2042" y="3885"/>
                </a:cubicBezTo>
                <a:cubicBezTo>
                  <a:pt x="2021" y="3852"/>
                  <a:pt x="2001" y="3819"/>
                  <a:pt x="1980" y="3786"/>
                </a:cubicBezTo>
                <a:lnTo>
                  <a:pt x="1932" y="3687"/>
                </a:lnTo>
                <a:cubicBezTo>
                  <a:pt x="1920" y="3657"/>
                  <a:pt x="1907" y="3628"/>
                  <a:pt x="1895" y="3598"/>
                </a:cubicBezTo>
                <a:cubicBezTo>
                  <a:pt x="1883" y="3565"/>
                  <a:pt x="1870" y="3532"/>
                  <a:pt x="1858" y="3499"/>
                </a:cubicBezTo>
                <a:cubicBezTo>
                  <a:pt x="1850" y="3462"/>
                  <a:pt x="1842" y="3426"/>
                  <a:pt x="1834" y="3389"/>
                </a:cubicBezTo>
                <a:lnTo>
                  <a:pt x="1822" y="3278"/>
                </a:lnTo>
                <a:cubicBezTo>
                  <a:pt x="1826" y="3238"/>
                  <a:pt x="1830" y="3197"/>
                  <a:pt x="1834" y="3157"/>
                </a:cubicBezTo>
                <a:cubicBezTo>
                  <a:pt x="1850" y="3105"/>
                  <a:pt x="1867" y="3054"/>
                  <a:pt x="1883" y="3002"/>
                </a:cubicBezTo>
                <a:cubicBezTo>
                  <a:pt x="1907" y="2943"/>
                  <a:pt x="1932" y="2885"/>
                  <a:pt x="1956" y="2826"/>
                </a:cubicBezTo>
                <a:cubicBezTo>
                  <a:pt x="1985" y="2767"/>
                  <a:pt x="2013" y="2708"/>
                  <a:pt x="2042" y="2649"/>
                </a:cubicBezTo>
                <a:cubicBezTo>
                  <a:pt x="2070" y="2590"/>
                  <a:pt x="2099" y="2531"/>
                  <a:pt x="2127" y="2472"/>
                </a:cubicBezTo>
                <a:cubicBezTo>
                  <a:pt x="2164" y="2421"/>
                  <a:pt x="2200" y="2369"/>
                  <a:pt x="2237" y="2318"/>
                </a:cubicBezTo>
                <a:cubicBezTo>
                  <a:pt x="2270" y="2274"/>
                  <a:pt x="2302" y="2229"/>
                  <a:pt x="2335" y="2185"/>
                </a:cubicBezTo>
                <a:cubicBezTo>
                  <a:pt x="2364" y="2156"/>
                  <a:pt x="2392" y="2126"/>
                  <a:pt x="2421" y="2097"/>
                </a:cubicBezTo>
                <a:lnTo>
                  <a:pt x="2531" y="2020"/>
                </a:lnTo>
                <a:lnTo>
                  <a:pt x="2677" y="1943"/>
                </a:lnTo>
                <a:lnTo>
                  <a:pt x="2861" y="1865"/>
                </a:lnTo>
                <a:lnTo>
                  <a:pt x="3056" y="1788"/>
                </a:lnTo>
                <a:lnTo>
                  <a:pt x="3264" y="1722"/>
                </a:lnTo>
                <a:lnTo>
                  <a:pt x="3460" y="1678"/>
                </a:lnTo>
                <a:lnTo>
                  <a:pt x="3631" y="1645"/>
                </a:lnTo>
                <a:lnTo>
                  <a:pt x="3778" y="1634"/>
                </a:lnTo>
                <a:lnTo>
                  <a:pt x="3900" y="1667"/>
                </a:lnTo>
                <a:cubicBezTo>
                  <a:pt x="3937" y="1674"/>
                  <a:pt x="3973" y="1682"/>
                  <a:pt x="4010" y="1689"/>
                </a:cubicBezTo>
                <a:lnTo>
                  <a:pt x="4120" y="1722"/>
                </a:lnTo>
                <a:lnTo>
                  <a:pt x="4230" y="1755"/>
                </a:lnTo>
                <a:cubicBezTo>
                  <a:pt x="4263" y="1773"/>
                  <a:pt x="4295" y="1792"/>
                  <a:pt x="4328" y="1810"/>
                </a:cubicBezTo>
                <a:lnTo>
                  <a:pt x="4425" y="1876"/>
                </a:lnTo>
                <a:cubicBezTo>
                  <a:pt x="4458" y="1898"/>
                  <a:pt x="4490" y="1921"/>
                  <a:pt x="4523" y="1943"/>
                </a:cubicBezTo>
                <a:lnTo>
                  <a:pt x="4609" y="2020"/>
                </a:lnTo>
                <a:lnTo>
                  <a:pt x="9364" y="6600"/>
                </a:lnTo>
                <a:lnTo>
                  <a:pt x="9499" y="6744"/>
                </a:lnTo>
                <a:cubicBezTo>
                  <a:pt x="9540" y="6799"/>
                  <a:pt x="9580" y="6854"/>
                  <a:pt x="9621" y="6909"/>
                </a:cubicBezTo>
                <a:lnTo>
                  <a:pt x="9731" y="7064"/>
                </a:lnTo>
                <a:cubicBezTo>
                  <a:pt x="9760" y="7119"/>
                  <a:pt x="9788" y="7175"/>
                  <a:pt x="9817" y="7230"/>
                </a:cubicBezTo>
                <a:cubicBezTo>
                  <a:pt x="9841" y="7285"/>
                  <a:pt x="9866" y="7340"/>
                  <a:pt x="9890" y="7395"/>
                </a:cubicBezTo>
                <a:cubicBezTo>
                  <a:pt x="9910" y="7454"/>
                  <a:pt x="9931" y="7513"/>
                  <a:pt x="9951" y="7572"/>
                </a:cubicBezTo>
                <a:cubicBezTo>
                  <a:pt x="9959" y="7634"/>
                  <a:pt x="9968" y="7697"/>
                  <a:pt x="9976" y="7759"/>
                </a:cubicBezTo>
                <a:cubicBezTo>
                  <a:pt x="9984" y="7822"/>
                  <a:pt x="9992" y="7884"/>
                  <a:pt x="10000" y="7947"/>
                </a:cubicBezTo>
                <a:lnTo>
                  <a:pt x="9988" y="8046"/>
                </a:lnTo>
                <a:lnTo>
                  <a:pt x="9976" y="8157"/>
                </a:lnTo>
                <a:cubicBezTo>
                  <a:pt x="9968" y="8190"/>
                  <a:pt x="9959" y="8223"/>
                  <a:pt x="9951" y="8256"/>
                </a:cubicBezTo>
                <a:cubicBezTo>
                  <a:pt x="9931" y="8293"/>
                  <a:pt x="9910" y="8329"/>
                  <a:pt x="9890" y="8366"/>
                </a:cubicBezTo>
                <a:cubicBezTo>
                  <a:pt x="9853" y="8447"/>
                  <a:pt x="9817" y="8528"/>
                  <a:pt x="9780" y="8609"/>
                </a:cubicBezTo>
                <a:lnTo>
                  <a:pt x="9645" y="8841"/>
                </a:lnTo>
                <a:lnTo>
                  <a:pt x="9462" y="9062"/>
                </a:lnTo>
                <a:lnTo>
                  <a:pt x="9291" y="9283"/>
                </a:lnTo>
                <a:lnTo>
                  <a:pt x="9132" y="9448"/>
                </a:lnTo>
                <a:lnTo>
                  <a:pt x="8985" y="9592"/>
                </a:lnTo>
                <a:lnTo>
                  <a:pt x="8839" y="9702"/>
                </a:lnTo>
                <a:lnTo>
                  <a:pt x="8680" y="9801"/>
                </a:lnTo>
                <a:lnTo>
                  <a:pt x="8521" y="9879"/>
                </a:lnTo>
                <a:lnTo>
                  <a:pt x="8350" y="9934"/>
                </a:lnTo>
                <a:lnTo>
                  <a:pt x="8166" y="9978"/>
                </a:lnTo>
                <a:lnTo>
                  <a:pt x="7983" y="10000"/>
                </a:lnTo>
                <a:lnTo>
                  <a:pt x="7787" y="10000"/>
                </a:lnTo>
                <a:lnTo>
                  <a:pt x="7579" y="9989"/>
                </a:lnTo>
                <a:lnTo>
                  <a:pt x="7384" y="9967"/>
                </a:lnTo>
                <a:lnTo>
                  <a:pt x="7176" y="9912"/>
                </a:lnTo>
                <a:lnTo>
                  <a:pt x="6993" y="9857"/>
                </a:lnTo>
                <a:lnTo>
                  <a:pt x="6809" y="9779"/>
                </a:lnTo>
                <a:lnTo>
                  <a:pt x="6626" y="9691"/>
                </a:lnTo>
                <a:lnTo>
                  <a:pt x="6467" y="9581"/>
                </a:lnTo>
                <a:lnTo>
                  <a:pt x="6296" y="9459"/>
                </a:lnTo>
                <a:lnTo>
                  <a:pt x="6137" y="9316"/>
                </a:lnTo>
                <a:lnTo>
                  <a:pt x="966" y="4327"/>
                </a:lnTo>
                <a:lnTo>
                  <a:pt x="733" y="4095"/>
                </a:lnTo>
                <a:lnTo>
                  <a:pt x="550" y="3874"/>
                </a:lnTo>
                <a:lnTo>
                  <a:pt x="477" y="3753"/>
                </a:lnTo>
                <a:lnTo>
                  <a:pt x="391" y="3631"/>
                </a:lnTo>
                <a:cubicBezTo>
                  <a:pt x="371" y="3591"/>
                  <a:pt x="350" y="3550"/>
                  <a:pt x="330" y="3510"/>
                </a:cubicBezTo>
                <a:lnTo>
                  <a:pt x="257" y="3389"/>
                </a:lnTo>
                <a:cubicBezTo>
                  <a:pt x="237" y="3348"/>
                  <a:pt x="216" y="3308"/>
                  <a:pt x="196" y="3267"/>
                </a:cubicBezTo>
                <a:cubicBezTo>
                  <a:pt x="180" y="3223"/>
                  <a:pt x="163" y="3179"/>
                  <a:pt x="147" y="3135"/>
                </a:cubicBezTo>
                <a:cubicBezTo>
                  <a:pt x="135" y="3094"/>
                  <a:pt x="122" y="3054"/>
                  <a:pt x="110" y="3013"/>
                </a:cubicBezTo>
                <a:cubicBezTo>
                  <a:pt x="98" y="2969"/>
                  <a:pt x="85" y="2925"/>
                  <a:pt x="73" y="2881"/>
                </a:cubicBezTo>
                <a:cubicBezTo>
                  <a:pt x="65" y="2837"/>
                  <a:pt x="57" y="2792"/>
                  <a:pt x="49" y="2748"/>
                </a:cubicBezTo>
                <a:cubicBezTo>
                  <a:pt x="41" y="2711"/>
                  <a:pt x="32" y="2675"/>
                  <a:pt x="24" y="2638"/>
                </a:cubicBezTo>
                <a:lnTo>
                  <a:pt x="0" y="2506"/>
                </a:lnTo>
                <a:lnTo>
                  <a:pt x="0" y="2373"/>
                </a:lnTo>
                <a:lnTo>
                  <a:pt x="0" y="2241"/>
                </a:lnTo>
                <a:lnTo>
                  <a:pt x="0" y="2119"/>
                </a:lnTo>
                <a:cubicBezTo>
                  <a:pt x="12" y="2079"/>
                  <a:pt x="25" y="2038"/>
                  <a:pt x="37" y="1998"/>
                </a:cubicBezTo>
                <a:cubicBezTo>
                  <a:pt x="41" y="1957"/>
                  <a:pt x="45" y="1917"/>
                  <a:pt x="49" y="1876"/>
                </a:cubicBezTo>
                <a:cubicBezTo>
                  <a:pt x="57" y="1836"/>
                  <a:pt x="65" y="1795"/>
                  <a:pt x="73" y="1755"/>
                </a:cubicBezTo>
                <a:cubicBezTo>
                  <a:pt x="85" y="1718"/>
                  <a:pt x="98" y="1682"/>
                  <a:pt x="110" y="1645"/>
                </a:cubicBezTo>
                <a:cubicBezTo>
                  <a:pt x="122" y="1608"/>
                  <a:pt x="135" y="1571"/>
                  <a:pt x="147" y="1534"/>
                </a:cubicBezTo>
                <a:cubicBezTo>
                  <a:pt x="163" y="1497"/>
                  <a:pt x="180" y="1461"/>
                  <a:pt x="196" y="1424"/>
                </a:cubicBezTo>
                <a:lnTo>
                  <a:pt x="244" y="1313"/>
                </a:lnTo>
                <a:cubicBezTo>
                  <a:pt x="265" y="1280"/>
                  <a:pt x="285" y="1247"/>
                  <a:pt x="306" y="1214"/>
                </a:cubicBezTo>
                <a:cubicBezTo>
                  <a:pt x="330" y="1181"/>
                  <a:pt x="355" y="1148"/>
                  <a:pt x="379" y="1115"/>
                </a:cubicBezTo>
                <a:cubicBezTo>
                  <a:pt x="399" y="1082"/>
                  <a:pt x="420" y="1048"/>
                  <a:pt x="440" y="1015"/>
                </a:cubicBezTo>
                <a:cubicBezTo>
                  <a:pt x="469" y="982"/>
                  <a:pt x="497" y="949"/>
                  <a:pt x="526" y="916"/>
                </a:cubicBezTo>
                <a:cubicBezTo>
                  <a:pt x="554" y="883"/>
                  <a:pt x="583" y="850"/>
                  <a:pt x="611" y="817"/>
                </a:cubicBezTo>
                <a:lnTo>
                  <a:pt x="697" y="740"/>
                </a:lnTo>
                <a:cubicBezTo>
                  <a:pt x="734" y="707"/>
                  <a:pt x="770" y="673"/>
                  <a:pt x="807" y="640"/>
                </a:cubicBezTo>
                <a:lnTo>
                  <a:pt x="1015" y="486"/>
                </a:lnTo>
                <a:lnTo>
                  <a:pt x="1222" y="342"/>
                </a:lnTo>
                <a:lnTo>
                  <a:pt x="1345" y="276"/>
                </a:lnTo>
                <a:lnTo>
                  <a:pt x="1455" y="232"/>
                </a:lnTo>
                <a:lnTo>
                  <a:pt x="1577" y="188"/>
                </a:lnTo>
                <a:lnTo>
                  <a:pt x="1699" y="132"/>
                </a:lnTo>
                <a:lnTo>
                  <a:pt x="1809" y="99"/>
                </a:lnTo>
                <a:lnTo>
                  <a:pt x="1932" y="77"/>
                </a:lnTo>
                <a:lnTo>
                  <a:pt x="2054" y="44"/>
                </a:lnTo>
                <a:lnTo>
                  <a:pt x="2188" y="33"/>
                </a:lnTo>
                <a:lnTo>
                  <a:pt x="2433" y="0"/>
                </a:lnTo>
                <a:lnTo>
                  <a:pt x="2702" y="22"/>
                </a:lnTo>
                <a:lnTo>
                  <a:pt x="2848" y="33"/>
                </a:lnTo>
                <a:lnTo>
                  <a:pt x="2983" y="44"/>
                </a:lnTo>
                <a:lnTo>
                  <a:pt x="3130" y="66"/>
                </a:lnTo>
                <a:lnTo>
                  <a:pt x="3276" y="99"/>
                </a:lnTo>
                <a:lnTo>
                  <a:pt x="3411" y="132"/>
                </a:lnTo>
                <a:lnTo>
                  <a:pt x="3545" y="188"/>
                </a:lnTo>
                <a:lnTo>
                  <a:pt x="3692" y="243"/>
                </a:lnTo>
                <a:lnTo>
                  <a:pt x="3814" y="309"/>
                </a:lnTo>
                <a:lnTo>
                  <a:pt x="3949" y="375"/>
                </a:lnTo>
                <a:lnTo>
                  <a:pt x="4083" y="453"/>
                </a:lnTo>
                <a:lnTo>
                  <a:pt x="4218" y="530"/>
                </a:lnTo>
                <a:cubicBezTo>
                  <a:pt x="4263" y="559"/>
                  <a:pt x="4307" y="589"/>
                  <a:pt x="4352" y="618"/>
                </a:cubicBezTo>
                <a:lnTo>
                  <a:pt x="4609" y="806"/>
                </a:lnTo>
                <a:lnTo>
                  <a:pt x="4853" y="1038"/>
                </a:lnTo>
                <a:lnTo>
                  <a:pt x="5277" y="130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402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081713" y="3413125"/>
          <a:ext cx="28575" cy="2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TML Document" r:id="rId2" imgW="0" imgH="0" progId="htmlfile">
                  <p:link updateAutomatic="1"/>
                </p:oleObj>
              </mc:Choice>
              <mc:Fallback>
                <p:oleObj name="HTML Document" r:id="rId2" imgW="0" imgH="0" progId="htmlfile">
                  <p:link updateAutomatic="1"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81713" y="3413125"/>
                        <a:ext cx="28575" cy="2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2A7EA47-79C8-BDC0-CB84-2CB19A46B042}"/>
              </a:ext>
            </a:extLst>
          </p:cNvPr>
          <p:cNvSpPr txBox="1"/>
          <p:nvPr/>
        </p:nvSpPr>
        <p:spPr>
          <a:xfrm>
            <a:off x="282893" y="706141"/>
            <a:ext cx="11597640" cy="534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78"/>
              </a:lnSpc>
              <a:spcBef>
                <a:spcPct val="0"/>
              </a:spcBef>
            </a:pPr>
            <a:r>
              <a:rPr lang="en-US" sz="3565" dirty="0">
                <a:solidFill>
                  <a:schemeClr val="accent1">
                    <a:lumMod val="75000"/>
                  </a:schemeClr>
                </a:solidFill>
                <a:latin typeface="Codec Pro ExtraBold"/>
              </a:rPr>
              <a:t>Upcoming Focus Areas (1/3)</a:t>
            </a:r>
            <a:r>
              <a:rPr lang="en-US" sz="3565" dirty="0">
                <a:solidFill>
                  <a:schemeClr val="accent2"/>
                </a:solidFill>
                <a:latin typeface="Codec Pro ExtraBold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484623-C73B-7E5C-2332-A1825BB21D86}"/>
              </a:ext>
            </a:extLst>
          </p:cNvPr>
          <p:cNvSpPr/>
          <p:nvPr/>
        </p:nvSpPr>
        <p:spPr>
          <a:xfrm>
            <a:off x="0" y="686731"/>
            <a:ext cx="128739" cy="4879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B83E10-05C3-C4DC-1649-584BFAC225BD}"/>
              </a:ext>
            </a:extLst>
          </p:cNvPr>
          <p:cNvGrpSpPr/>
          <p:nvPr/>
        </p:nvGrpSpPr>
        <p:grpSpPr>
          <a:xfrm>
            <a:off x="708006" y="2194082"/>
            <a:ext cx="10332042" cy="3399594"/>
            <a:chOff x="729271" y="1471068"/>
            <a:chExt cx="10332042" cy="3399594"/>
          </a:xfrm>
        </p:grpSpPr>
        <p:sp>
          <p:nvSpPr>
            <p:cNvPr id="7" name="Pentagon 26">
              <a:extLst>
                <a:ext uri="{FF2B5EF4-FFF2-40B4-BE49-F238E27FC236}">
                  <a16:creationId xmlns:a16="http://schemas.microsoft.com/office/drawing/2014/main" id="{7EA79AA5-D5D7-7CDB-DF24-013883ED47AB}"/>
                </a:ext>
              </a:extLst>
            </p:cNvPr>
            <p:cNvSpPr/>
            <p:nvPr/>
          </p:nvSpPr>
          <p:spPr>
            <a:xfrm rot="5400000">
              <a:off x="9202470" y="1475909"/>
              <a:ext cx="1726044" cy="171636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54610" tIns="54610" rIns="54610" bIns="5461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Pentagon 28">
              <a:extLst>
                <a:ext uri="{FF2B5EF4-FFF2-40B4-BE49-F238E27FC236}">
                  <a16:creationId xmlns:a16="http://schemas.microsoft.com/office/drawing/2014/main" id="{8B4E02BB-6CC3-4511-2DB9-B8E9EE887104}"/>
                </a:ext>
              </a:extLst>
            </p:cNvPr>
            <p:cNvSpPr/>
            <p:nvPr/>
          </p:nvSpPr>
          <p:spPr>
            <a:xfrm rot="5400000">
              <a:off x="6465155" y="1475908"/>
              <a:ext cx="1726044" cy="1716365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54610" tIns="54610" rIns="54610" bIns="5461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Pentagon 30">
              <a:extLst>
                <a:ext uri="{FF2B5EF4-FFF2-40B4-BE49-F238E27FC236}">
                  <a16:creationId xmlns:a16="http://schemas.microsoft.com/office/drawing/2014/main" id="{C970B907-4F8E-DD02-DC63-458F956738E1}"/>
                </a:ext>
              </a:extLst>
            </p:cNvPr>
            <p:cNvSpPr/>
            <p:nvPr/>
          </p:nvSpPr>
          <p:spPr>
            <a:xfrm rot="5400000">
              <a:off x="3727839" y="1475907"/>
              <a:ext cx="1726044" cy="1716365"/>
            </a:xfrm>
            <a:prstGeom prst="homePlate">
              <a:avLst/>
            </a:prstGeom>
            <a:solidFill>
              <a:srgbClr val="0091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54610" tIns="54610" rIns="54610" bIns="5461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Pentagon 32">
              <a:extLst>
                <a:ext uri="{FF2B5EF4-FFF2-40B4-BE49-F238E27FC236}">
                  <a16:creationId xmlns:a16="http://schemas.microsoft.com/office/drawing/2014/main" id="{31C3E8DA-BFE5-1A36-06D5-AAEE65B28B09}"/>
                </a:ext>
              </a:extLst>
            </p:cNvPr>
            <p:cNvSpPr/>
            <p:nvPr/>
          </p:nvSpPr>
          <p:spPr>
            <a:xfrm rot="5400000">
              <a:off x="990523" y="1475907"/>
              <a:ext cx="1726044" cy="1716365"/>
            </a:xfrm>
            <a:prstGeom prst="homePlate">
              <a:avLst/>
            </a:prstGeom>
            <a:solidFill>
              <a:srgbClr val="00A3A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54610" tIns="54610" rIns="54610" bIns="5461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D47CC7C-D59B-90B3-784A-8BB4CBBBCE55}"/>
                </a:ext>
              </a:extLst>
            </p:cNvPr>
            <p:cNvGrpSpPr/>
            <p:nvPr/>
          </p:nvGrpSpPr>
          <p:grpSpPr>
            <a:xfrm>
              <a:off x="729271" y="3120204"/>
              <a:ext cx="2066155" cy="1638943"/>
              <a:chOff x="869195" y="3719939"/>
              <a:chExt cx="2066155" cy="1638943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FCEAA6A-4165-5454-D4D3-BB1ED3106D93}"/>
                  </a:ext>
                </a:extLst>
              </p:cNvPr>
              <p:cNvSpPr/>
              <p:nvPr/>
            </p:nvSpPr>
            <p:spPr>
              <a:xfrm>
                <a:off x="903044" y="3973887"/>
                <a:ext cx="2032306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</a:rPr>
                  <a:t>Reducing the response time from the government department responsible for the service.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Double Bracket 45">
                <a:extLst>
                  <a:ext uri="{FF2B5EF4-FFF2-40B4-BE49-F238E27FC236}">
                    <a16:creationId xmlns:a16="http://schemas.microsoft.com/office/drawing/2014/main" id="{A45DF3F3-17E1-335A-6801-49040295247F}"/>
                  </a:ext>
                </a:extLst>
              </p:cNvPr>
              <p:cNvSpPr/>
              <p:nvPr/>
            </p:nvSpPr>
            <p:spPr>
              <a:xfrm>
                <a:off x="869195" y="3719939"/>
                <a:ext cx="2055236" cy="1636103"/>
              </a:xfrm>
              <a:prstGeom prst="bracketPair">
                <a:avLst/>
              </a:prstGeom>
              <a:noFill/>
              <a:ln w="6350" cap="flat" cmpd="sng" algn="ctr">
                <a:solidFill>
                  <a:srgbClr val="00A3A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197CC67-5771-71F2-4BAE-34096B81AC52}"/>
                </a:ext>
              </a:extLst>
            </p:cNvPr>
            <p:cNvGrpSpPr/>
            <p:nvPr/>
          </p:nvGrpSpPr>
          <p:grpSpPr>
            <a:xfrm>
              <a:off x="6360922" y="3120204"/>
              <a:ext cx="2017533" cy="1630430"/>
              <a:chOff x="5114553" y="3079029"/>
              <a:chExt cx="2017533" cy="1630430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27CDE8A-DDBD-CC07-1A40-E3220CBF0267}"/>
                  </a:ext>
                </a:extLst>
              </p:cNvPr>
              <p:cNvSpPr/>
              <p:nvPr/>
            </p:nvSpPr>
            <p:spPr>
              <a:xfrm>
                <a:off x="5155407" y="3369482"/>
                <a:ext cx="1976679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Enhancing the ease of usage and providing better user experience.</a:t>
                </a:r>
              </a:p>
              <a:p>
                <a:pPr algn="just"/>
                <a:endParaRPr lang="en-US" sz="1400" dirty="0"/>
              </a:p>
            </p:txBody>
          </p:sp>
          <p:sp>
            <p:nvSpPr>
              <p:cNvPr id="44" name="Double Bracket 43">
                <a:extLst>
                  <a:ext uri="{FF2B5EF4-FFF2-40B4-BE49-F238E27FC236}">
                    <a16:creationId xmlns:a16="http://schemas.microsoft.com/office/drawing/2014/main" id="{6DE489CE-7970-1D1A-EB13-8AB05C87C729}"/>
                  </a:ext>
                </a:extLst>
              </p:cNvPr>
              <p:cNvSpPr/>
              <p:nvPr/>
            </p:nvSpPr>
            <p:spPr>
              <a:xfrm>
                <a:off x="5114553" y="3079029"/>
                <a:ext cx="1888328" cy="1630430"/>
              </a:xfrm>
              <a:prstGeom prst="bracketPair">
                <a:avLst/>
              </a:prstGeom>
              <a:noFill/>
              <a:ln w="635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FC7178A-08E2-9EBF-FC33-A8E9F503E124}"/>
                </a:ext>
              </a:extLst>
            </p:cNvPr>
            <p:cNvGrpSpPr/>
            <p:nvPr/>
          </p:nvGrpSpPr>
          <p:grpSpPr>
            <a:xfrm>
              <a:off x="3519975" y="3120204"/>
              <a:ext cx="2141772" cy="1750458"/>
              <a:chOff x="3142872" y="3472410"/>
              <a:chExt cx="2141772" cy="1750458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E8BB09F-A410-B4B6-BD60-AD1C19EDBFA0}"/>
                  </a:ext>
                </a:extLst>
              </p:cNvPr>
              <p:cNvSpPr/>
              <p:nvPr/>
            </p:nvSpPr>
            <p:spPr>
              <a:xfrm>
                <a:off x="3212853" y="3876023"/>
                <a:ext cx="1919667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400" dirty="0"/>
                  <a:t>Fixing accountability of officials to enable more timely response.</a:t>
                </a:r>
              </a:p>
            </p:txBody>
          </p:sp>
          <p:sp>
            <p:nvSpPr>
              <p:cNvPr id="42" name="Double Bracket 41">
                <a:extLst>
                  <a:ext uri="{FF2B5EF4-FFF2-40B4-BE49-F238E27FC236}">
                    <a16:creationId xmlns:a16="http://schemas.microsoft.com/office/drawing/2014/main" id="{167ABE38-F5A5-8CF9-D4E9-2A9D0F9689ED}"/>
                  </a:ext>
                </a:extLst>
              </p:cNvPr>
              <p:cNvSpPr/>
              <p:nvPr/>
            </p:nvSpPr>
            <p:spPr>
              <a:xfrm>
                <a:off x="3142872" y="3472410"/>
                <a:ext cx="2141772" cy="1750458"/>
              </a:xfrm>
              <a:prstGeom prst="bracketPair">
                <a:avLst/>
              </a:prstGeom>
              <a:noFill/>
              <a:ln w="6350" cap="flat" cmpd="sng" algn="ctr">
                <a:solidFill>
                  <a:srgbClr val="0091DA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530D974-FBE9-9CAB-624D-492BCEEF7DE8}"/>
                </a:ext>
              </a:extLst>
            </p:cNvPr>
            <p:cNvGrpSpPr/>
            <p:nvPr/>
          </p:nvGrpSpPr>
          <p:grpSpPr>
            <a:xfrm>
              <a:off x="9172985" y="3120204"/>
              <a:ext cx="1888328" cy="1630430"/>
              <a:chOff x="7311653" y="2853364"/>
              <a:chExt cx="1888328" cy="1630430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D889050-DB17-17D7-1539-1C6D749B06DE}"/>
                  </a:ext>
                </a:extLst>
              </p:cNvPr>
              <p:cNvSpPr/>
              <p:nvPr/>
            </p:nvSpPr>
            <p:spPr>
              <a:xfrm>
                <a:off x="7345977" y="3191525"/>
                <a:ext cx="169624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400" dirty="0"/>
                  <a:t>Providing regular updates to improve features of the mobile application.</a:t>
                </a:r>
              </a:p>
            </p:txBody>
          </p:sp>
          <p:sp>
            <p:nvSpPr>
              <p:cNvPr id="40" name="Double Bracket 39">
                <a:extLst>
                  <a:ext uri="{FF2B5EF4-FFF2-40B4-BE49-F238E27FC236}">
                    <a16:creationId xmlns:a16="http://schemas.microsoft.com/office/drawing/2014/main" id="{82C84F72-D790-5F07-418C-0ED445AF4C97}"/>
                  </a:ext>
                </a:extLst>
              </p:cNvPr>
              <p:cNvSpPr/>
              <p:nvPr/>
            </p:nvSpPr>
            <p:spPr>
              <a:xfrm>
                <a:off x="7311653" y="2853364"/>
                <a:ext cx="1888328" cy="1630430"/>
              </a:xfrm>
              <a:prstGeom prst="bracketPair">
                <a:avLst/>
              </a:prstGeom>
              <a:noFill/>
              <a:ln w="635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EE46C40-BF9C-A5F7-13A4-0F30D37779A6}"/>
                </a:ext>
              </a:extLst>
            </p:cNvPr>
            <p:cNvSpPr/>
            <p:nvPr/>
          </p:nvSpPr>
          <p:spPr>
            <a:xfrm>
              <a:off x="3881707" y="1568192"/>
              <a:ext cx="141830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91DA"/>
                  </a:solidFill>
                  <a:effectLst/>
                  <a:uLnTx/>
                  <a:uFillTx/>
                </a:rPr>
                <a:t>xx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91DA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84961AF-CF5F-818B-0172-E68B3D576E39}"/>
                </a:ext>
              </a:extLst>
            </p:cNvPr>
            <p:cNvSpPr/>
            <p:nvPr/>
          </p:nvSpPr>
          <p:spPr>
            <a:xfrm>
              <a:off x="1206219" y="1568192"/>
              <a:ext cx="12946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A3A1"/>
                  </a:solidFill>
                  <a:effectLst/>
                  <a:uLnTx/>
                  <a:uFillTx/>
                </a:rPr>
                <a:t>xx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A3A1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E668EF3-9993-B877-170A-9B42F3224EC0}"/>
                </a:ext>
              </a:extLst>
            </p:cNvPr>
            <p:cNvSpPr/>
            <p:nvPr/>
          </p:nvSpPr>
          <p:spPr>
            <a:xfrm>
              <a:off x="9411578" y="1568192"/>
              <a:ext cx="132037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6D2077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B36DE00-BD08-903F-A5BA-C6F4B927EF8C}"/>
                </a:ext>
              </a:extLst>
            </p:cNvPr>
            <p:cNvSpPr/>
            <p:nvPr/>
          </p:nvSpPr>
          <p:spPr>
            <a:xfrm>
              <a:off x="6474905" y="1568192"/>
              <a:ext cx="168174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BC204B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9" name="Graphic 48" descr="Alarm clock outline">
            <a:extLst>
              <a:ext uri="{FF2B5EF4-FFF2-40B4-BE49-F238E27FC236}">
                <a16:creationId xmlns:a16="http://schemas.microsoft.com/office/drawing/2014/main" id="{F402B090-AFC7-C1E5-7CDE-FC187D810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87682" y="2383098"/>
            <a:ext cx="914400" cy="914400"/>
          </a:xfrm>
          <a:prstGeom prst="rect">
            <a:avLst/>
          </a:prstGeom>
        </p:spPr>
      </p:pic>
      <p:pic>
        <p:nvPicPr>
          <p:cNvPr id="51" name="Graphic 50" descr="User with solid fill">
            <a:extLst>
              <a:ext uri="{FF2B5EF4-FFF2-40B4-BE49-F238E27FC236}">
                <a16:creationId xmlns:a16="http://schemas.microsoft.com/office/drawing/2014/main" id="{4310424A-AC43-864D-CEC8-855D078D75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06521" y="2320637"/>
            <a:ext cx="914400" cy="914400"/>
          </a:xfrm>
          <a:prstGeom prst="rect">
            <a:avLst/>
          </a:prstGeom>
        </p:spPr>
      </p:pic>
      <p:pic>
        <p:nvPicPr>
          <p:cNvPr id="53" name="Graphic 52" descr="Ui Ux outline">
            <a:extLst>
              <a:ext uri="{FF2B5EF4-FFF2-40B4-BE49-F238E27FC236}">
                <a16:creationId xmlns:a16="http://schemas.microsoft.com/office/drawing/2014/main" id="{EE6E233F-A532-35CD-03DC-F31EA4F05D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32600" y="2364846"/>
            <a:ext cx="914400" cy="914400"/>
          </a:xfrm>
          <a:prstGeom prst="rect">
            <a:avLst/>
          </a:prstGeom>
        </p:spPr>
      </p:pic>
      <p:pic>
        <p:nvPicPr>
          <p:cNvPr id="55" name="Graphic 54" descr="Smart Phone with solid fill">
            <a:extLst>
              <a:ext uri="{FF2B5EF4-FFF2-40B4-BE49-F238E27FC236}">
                <a16:creationId xmlns:a16="http://schemas.microsoft.com/office/drawing/2014/main" id="{56CF98A7-4187-01C1-DE3E-AB41356A74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95382" y="242970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34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eff24bb-2089-4400-8c8e-f71e680378b2}" enabled="0" method="" siteId="{deff24bb-2089-4400-8c8e-f71e680378b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993</Words>
  <Application>Microsoft Office PowerPoint</Application>
  <PresentationFormat>Widescreen</PresentationFormat>
  <Paragraphs>161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Mishra, Achyut</dc:creator>
  <cp:lastModifiedBy>Achyut Mishra</cp:lastModifiedBy>
  <cp:revision>6</cp:revision>
  <dcterms:created xsi:type="dcterms:W3CDTF">2023-09-07T13:25:47Z</dcterms:created>
  <dcterms:modified xsi:type="dcterms:W3CDTF">2024-01-07T14:53:30Z</dcterms:modified>
</cp:coreProperties>
</file>